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1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307" r:id="rId4"/>
    <p:sldId id="317" r:id="rId5"/>
    <p:sldId id="318" r:id="rId6"/>
    <p:sldId id="335" r:id="rId7"/>
    <p:sldId id="319" r:id="rId8"/>
    <p:sldId id="259" r:id="rId9"/>
    <p:sldId id="261" r:id="rId10"/>
    <p:sldId id="268" r:id="rId11"/>
    <p:sldId id="262" r:id="rId12"/>
    <p:sldId id="311" r:id="rId13"/>
    <p:sldId id="313" r:id="rId14"/>
    <p:sldId id="314" r:id="rId15"/>
    <p:sldId id="285" r:id="rId16"/>
    <p:sldId id="293" r:id="rId17"/>
    <p:sldId id="316" r:id="rId18"/>
    <p:sldId id="294" r:id="rId19"/>
    <p:sldId id="320" r:id="rId20"/>
    <p:sldId id="295" r:id="rId21"/>
    <p:sldId id="321" r:id="rId22"/>
    <p:sldId id="296" r:id="rId23"/>
    <p:sldId id="278" r:id="rId24"/>
    <p:sldId id="297" r:id="rId25"/>
    <p:sldId id="298" r:id="rId26"/>
    <p:sldId id="300" r:id="rId27"/>
    <p:sldId id="303" r:id="rId28"/>
    <p:sldId id="299" r:id="rId29"/>
    <p:sldId id="337" r:id="rId30"/>
    <p:sldId id="279" r:id="rId31"/>
    <p:sldId id="329" r:id="rId32"/>
    <p:sldId id="301" r:id="rId33"/>
    <p:sldId id="302" r:id="rId34"/>
    <p:sldId id="304" r:id="rId35"/>
    <p:sldId id="305" r:id="rId36"/>
    <p:sldId id="328" r:id="rId37"/>
    <p:sldId id="341" r:id="rId38"/>
    <p:sldId id="339" r:id="rId39"/>
    <p:sldId id="336" r:id="rId40"/>
    <p:sldId id="330" r:id="rId41"/>
    <p:sldId id="331" r:id="rId42"/>
    <p:sldId id="323" r:id="rId43"/>
    <p:sldId id="324" r:id="rId44"/>
    <p:sldId id="340" r:id="rId45"/>
    <p:sldId id="327" r:id="rId46"/>
    <p:sldId id="333" r:id="rId47"/>
    <p:sldId id="334" r:id="rId48"/>
    <p:sldId id="338" r:id="rId49"/>
    <p:sldId id="342" r:id="rId50"/>
    <p:sldId id="308" r:id="rId51"/>
    <p:sldId id="271" r:id="rId52"/>
    <p:sldId id="273" r:id="rId53"/>
    <p:sldId id="274" r:id="rId54"/>
    <p:sldId id="275" r:id="rId55"/>
    <p:sldId id="276" r:id="rId56"/>
    <p:sldId id="277" r:id="rId57"/>
    <p:sldId id="260" r:id="rId58"/>
    <p:sldId id="267" r:id="rId59"/>
    <p:sldId id="264" r:id="rId6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5.xml"/><Relationship Id="rId2" Type="http://schemas.openxmlformats.org/officeDocument/2006/relationships/slide" Target="../slides/slide53.xml"/><Relationship Id="rId1" Type="http://schemas.openxmlformats.org/officeDocument/2006/relationships/slide" Target="../slides/slide51.xml"/></Relationships>
</file>

<file path=ppt/diagrams/_rels/data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4.xml"/></Relationships>
</file>

<file path=ppt/diagrams/_rels/data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4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4.xml"/><Relationship Id="rId2" Type="http://schemas.openxmlformats.org/officeDocument/2006/relationships/slide" Target="../slides/slide56.xml"/><Relationship Id="rId1" Type="http://schemas.openxmlformats.org/officeDocument/2006/relationships/slide" Target="../slides/slide52.xml"/></Relationships>
</file>

<file path=ppt/diagrams/_rels/data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4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4.xml"/><Relationship Id="rId2" Type="http://schemas.openxmlformats.org/officeDocument/2006/relationships/slide" Target="../slides/slide56.xml"/><Relationship Id="rId1" Type="http://schemas.openxmlformats.org/officeDocument/2006/relationships/slide" Target="../slides/slide52.xm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slide" Target="../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BA2E3C-021D-48B0-9ECB-35A6FD0DF969}" type="doc">
      <dgm:prSet loTypeId="urn:microsoft.com/office/officeart/2005/8/layout/funnel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1728148E-FECC-4C0B-8A99-121E5745E594}">
      <dgm:prSet/>
      <dgm:spPr/>
      <dgm:t>
        <a:bodyPr/>
        <a:lstStyle/>
        <a:p>
          <a:pPr rtl="0"/>
          <a:r>
            <a:rPr lang="fr-FR" b="1" dirty="0" smtClean="0"/>
            <a:t>C09 - Inspecter un aéronef ou une partie d’aéronef</a:t>
          </a:r>
          <a:endParaRPr lang="fr-FR" dirty="0"/>
        </a:p>
      </dgm:t>
    </dgm:pt>
    <dgm:pt modelId="{6443E921-D0F6-41E2-9A62-B6BC4ACC1639}" type="parTrans" cxnId="{638E2605-0FF1-42F0-8BFB-73F03A64D374}">
      <dgm:prSet/>
      <dgm:spPr/>
      <dgm:t>
        <a:bodyPr/>
        <a:lstStyle/>
        <a:p>
          <a:endParaRPr lang="fr-FR"/>
        </a:p>
      </dgm:t>
    </dgm:pt>
    <dgm:pt modelId="{30B7A3D2-6A31-4AA3-8A89-6B4C4B7691C4}" type="sibTrans" cxnId="{638E2605-0FF1-42F0-8BFB-73F03A64D374}">
      <dgm:prSet/>
      <dgm:spPr/>
      <dgm:t>
        <a:bodyPr/>
        <a:lstStyle/>
        <a:p>
          <a:endParaRPr lang="fr-FR"/>
        </a:p>
      </dgm:t>
    </dgm:pt>
    <dgm:pt modelId="{C38A7123-0417-4AA3-A742-E64C53E7F2C4}">
      <dgm:prSet/>
      <dgm:spPr/>
      <dgm:t>
        <a:bodyPr/>
        <a:lstStyle/>
        <a:p>
          <a:pPr rtl="0"/>
          <a:r>
            <a:rPr lang="fr-FR" b="1" dirty="0" smtClean="0"/>
            <a:t>C10 - Adapter son attitude professionnelle aux exigences de l'entreprise aéronautique</a:t>
          </a:r>
          <a:endParaRPr lang="fr-FR" dirty="0"/>
        </a:p>
      </dgm:t>
    </dgm:pt>
    <dgm:pt modelId="{58F21940-9383-400B-B69E-D1588D28EBBE}" type="parTrans" cxnId="{BC8D836A-A582-4367-B05C-626FC7813DF4}">
      <dgm:prSet/>
      <dgm:spPr/>
      <dgm:t>
        <a:bodyPr/>
        <a:lstStyle/>
        <a:p>
          <a:endParaRPr lang="fr-FR"/>
        </a:p>
      </dgm:t>
    </dgm:pt>
    <dgm:pt modelId="{3669FDAA-9C37-408E-A773-6B7FC3844A7A}" type="sibTrans" cxnId="{BC8D836A-A582-4367-B05C-626FC7813DF4}">
      <dgm:prSet/>
      <dgm:spPr/>
      <dgm:t>
        <a:bodyPr/>
        <a:lstStyle/>
        <a:p>
          <a:endParaRPr lang="fr-FR"/>
        </a:p>
      </dgm:t>
    </dgm:pt>
    <dgm:pt modelId="{7CAC3373-7B72-448D-8E6D-5D08F0A13D12}">
      <dgm:prSet/>
      <dgm:spPr/>
      <dgm:t>
        <a:bodyPr/>
        <a:lstStyle/>
        <a:p>
          <a:pPr rtl="0"/>
          <a:r>
            <a:rPr lang="fr-FR" dirty="0" smtClean="0"/>
            <a:t>réaliser une inspection, mettre en œuvre les moyens qui permettent d’inspecter une zone pour identifier d’éventuelles non-conformités et communiquer des informations, liées à l’intervention, par écrit et oralement.</a:t>
          </a:r>
          <a:endParaRPr lang="fr-FR" dirty="0"/>
        </a:p>
      </dgm:t>
    </dgm:pt>
    <dgm:pt modelId="{D89C4182-2E5B-4702-8488-25852A024B2F}" type="parTrans" cxnId="{AD0D9C4C-8B3B-45B6-AF8A-7CE34DA9434F}">
      <dgm:prSet/>
      <dgm:spPr/>
      <dgm:t>
        <a:bodyPr/>
        <a:lstStyle/>
        <a:p>
          <a:endParaRPr lang="fr-FR"/>
        </a:p>
      </dgm:t>
    </dgm:pt>
    <dgm:pt modelId="{023FFCE8-5898-4629-86B5-BBEBCBBB6B44}" type="sibTrans" cxnId="{AD0D9C4C-8B3B-45B6-AF8A-7CE34DA9434F}">
      <dgm:prSet/>
      <dgm:spPr/>
      <dgm:t>
        <a:bodyPr/>
        <a:lstStyle/>
        <a:p>
          <a:endParaRPr lang="fr-FR"/>
        </a:p>
      </dgm:t>
    </dgm:pt>
    <dgm:pt modelId="{DEECE63D-EB25-4F15-9325-7314B9EE19F5}">
      <dgm:prSet/>
      <dgm:spPr/>
      <dgm:t>
        <a:bodyPr/>
        <a:lstStyle/>
        <a:p>
          <a:pPr rtl="0"/>
          <a:r>
            <a:rPr lang="fr-FR" b="1" dirty="0" smtClean="0"/>
            <a:t>C11 - Communiquer des informations dans un contexte aéronautique</a:t>
          </a:r>
          <a:endParaRPr lang="fr-FR" dirty="0"/>
        </a:p>
      </dgm:t>
    </dgm:pt>
    <dgm:pt modelId="{622588B7-8A6D-4707-9567-55A9FE00714C}" type="parTrans" cxnId="{0D8E7E6B-BDCB-44CA-B6A4-AAD4349E13D4}">
      <dgm:prSet/>
      <dgm:spPr/>
      <dgm:t>
        <a:bodyPr/>
        <a:lstStyle/>
        <a:p>
          <a:endParaRPr lang="fr-FR"/>
        </a:p>
      </dgm:t>
    </dgm:pt>
    <dgm:pt modelId="{880AC231-9CE5-4E7E-BF2C-F3104C690A2E}" type="sibTrans" cxnId="{0D8E7E6B-BDCB-44CA-B6A4-AAD4349E13D4}">
      <dgm:prSet/>
      <dgm:spPr/>
      <dgm:t>
        <a:bodyPr/>
        <a:lstStyle/>
        <a:p>
          <a:endParaRPr lang="fr-FR"/>
        </a:p>
      </dgm:t>
    </dgm:pt>
    <dgm:pt modelId="{F3470129-2236-4F8A-97D3-8F9B265DD8F1}" type="pres">
      <dgm:prSet presAssocID="{B0BA2E3C-021D-48B0-9ECB-35A6FD0DF96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7EF9BCB-9362-45E2-8598-4B2A89CA99B1}" type="pres">
      <dgm:prSet presAssocID="{B0BA2E3C-021D-48B0-9ECB-35A6FD0DF969}" presName="ellipse" presStyleLbl="trBgShp" presStyleIdx="0" presStyleCnt="1"/>
      <dgm:spPr/>
      <dgm:t>
        <a:bodyPr/>
        <a:lstStyle/>
        <a:p>
          <a:endParaRPr lang="fr-FR"/>
        </a:p>
      </dgm:t>
    </dgm:pt>
    <dgm:pt modelId="{D32AF575-0CD1-4C02-A8A0-C96AE887B67C}" type="pres">
      <dgm:prSet presAssocID="{B0BA2E3C-021D-48B0-9ECB-35A6FD0DF969}" presName="arrow1" presStyleLbl="fgShp" presStyleIdx="0" presStyleCnt="1" custLinFactNeighborX="-826" custLinFactNeighborY="-52113"/>
      <dgm:spPr/>
      <dgm:t>
        <a:bodyPr/>
        <a:lstStyle/>
        <a:p>
          <a:endParaRPr lang="fr-FR"/>
        </a:p>
      </dgm:t>
    </dgm:pt>
    <dgm:pt modelId="{B9888538-42E3-484F-A38E-B609F966D923}" type="pres">
      <dgm:prSet presAssocID="{B0BA2E3C-021D-48B0-9ECB-35A6FD0DF969}" presName="rectangle" presStyleLbl="revTx" presStyleIdx="0" presStyleCnt="1" custScaleX="214864" custLinFactNeighborX="-220" custLinFactNeighborY="-139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F95D11-EA78-4BAA-8208-72AC00CA4E95}" type="pres">
      <dgm:prSet presAssocID="{C38A7123-0417-4AA3-A742-E64C53E7F2C4}" presName="item1" presStyleLbl="node1" presStyleIdx="0" presStyleCnt="3" custLinFactNeighborY="-278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EFBB64-309F-405B-9CF5-03C485777E83}" type="pres">
      <dgm:prSet presAssocID="{DEECE63D-EB25-4F15-9325-7314B9EE19F5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717174-A8BA-4D29-8FAC-AF2356C4C76F}" type="pres">
      <dgm:prSet presAssocID="{7CAC3373-7B72-448D-8E6D-5D08F0A13D12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E37A4A-4E7A-4066-8E57-45E99B836D4A}" type="pres">
      <dgm:prSet presAssocID="{B0BA2E3C-021D-48B0-9ECB-35A6FD0DF969}" presName="funnel" presStyleLbl="trAlignAcc1" presStyleIdx="0" presStyleCnt="1" custLinFactNeighborX="82" custLinFactNeighborY="-6693"/>
      <dgm:spPr/>
      <dgm:t>
        <a:bodyPr/>
        <a:lstStyle/>
        <a:p>
          <a:endParaRPr lang="fr-FR"/>
        </a:p>
      </dgm:t>
    </dgm:pt>
  </dgm:ptLst>
  <dgm:cxnLst>
    <dgm:cxn modelId="{4F6E36AE-62CF-4AE7-8B37-C1BD27511F10}" type="presOf" srcId="{B0BA2E3C-021D-48B0-9ECB-35A6FD0DF969}" destId="{F3470129-2236-4F8A-97D3-8F9B265DD8F1}" srcOrd="0" destOrd="0" presId="urn:microsoft.com/office/officeart/2005/8/layout/funnel1"/>
    <dgm:cxn modelId="{576B9013-7297-4867-A38F-9F7BA2B94110}" type="presOf" srcId="{7CAC3373-7B72-448D-8E6D-5D08F0A13D12}" destId="{B9888538-42E3-484F-A38E-B609F966D923}" srcOrd="0" destOrd="0" presId="urn:microsoft.com/office/officeart/2005/8/layout/funnel1"/>
    <dgm:cxn modelId="{AF7AED77-581E-4DF4-B369-B3D7B5985B5B}" type="presOf" srcId="{DEECE63D-EB25-4F15-9325-7314B9EE19F5}" destId="{51F95D11-EA78-4BAA-8208-72AC00CA4E95}" srcOrd="0" destOrd="0" presId="urn:microsoft.com/office/officeart/2005/8/layout/funnel1"/>
    <dgm:cxn modelId="{7B593EF0-1A32-4918-8EEB-EBD1A40A3E7D}" type="presOf" srcId="{C38A7123-0417-4AA3-A742-E64C53E7F2C4}" destId="{5AEFBB64-309F-405B-9CF5-03C485777E83}" srcOrd="0" destOrd="0" presId="urn:microsoft.com/office/officeart/2005/8/layout/funnel1"/>
    <dgm:cxn modelId="{AD0D9C4C-8B3B-45B6-AF8A-7CE34DA9434F}" srcId="{B0BA2E3C-021D-48B0-9ECB-35A6FD0DF969}" destId="{7CAC3373-7B72-448D-8E6D-5D08F0A13D12}" srcOrd="3" destOrd="0" parTransId="{D89C4182-2E5B-4702-8488-25852A024B2F}" sibTransId="{023FFCE8-5898-4629-86B5-BBEBCBBB6B44}"/>
    <dgm:cxn modelId="{BC8D836A-A582-4367-B05C-626FC7813DF4}" srcId="{B0BA2E3C-021D-48B0-9ECB-35A6FD0DF969}" destId="{C38A7123-0417-4AA3-A742-E64C53E7F2C4}" srcOrd="1" destOrd="0" parTransId="{58F21940-9383-400B-B69E-D1588D28EBBE}" sibTransId="{3669FDAA-9C37-408E-A773-6B7FC3844A7A}"/>
    <dgm:cxn modelId="{638E2605-0FF1-42F0-8BFB-73F03A64D374}" srcId="{B0BA2E3C-021D-48B0-9ECB-35A6FD0DF969}" destId="{1728148E-FECC-4C0B-8A99-121E5745E594}" srcOrd="0" destOrd="0" parTransId="{6443E921-D0F6-41E2-9A62-B6BC4ACC1639}" sibTransId="{30B7A3D2-6A31-4AA3-8A89-6B4C4B7691C4}"/>
    <dgm:cxn modelId="{6D4FDB8B-490A-41CB-B87E-83F423F5A4CC}" type="presOf" srcId="{1728148E-FECC-4C0B-8A99-121E5745E594}" destId="{0D717174-A8BA-4D29-8FAC-AF2356C4C76F}" srcOrd="0" destOrd="0" presId="urn:microsoft.com/office/officeart/2005/8/layout/funnel1"/>
    <dgm:cxn modelId="{0D8E7E6B-BDCB-44CA-B6A4-AAD4349E13D4}" srcId="{B0BA2E3C-021D-48B0-9ECB-35A6FD0DF969}" destId="{DEECE63D-EB25-4F15-9325-7314B9EE19F5}" srcOrd="2" destOrd="0" parTransId="{622588B7-8A6D-4707-9567-55A9FE00714C}" sibTransId="{880AC231-9CE5-4E7E-BF2C-F3104C690A2E}"/>
    <dgm:cxn modelId="{A4FD07C6-00E4-40BC-B770-ECDE7828CC5B}" type="presParOf" srcId="{F3470129-2236-4F8A-97D3-8F9B265DD8F1}" destId="{97EF9BCB-9362-45E2-8598-4B2A89CA99B1}" srcOrd="0" destOrd="0" presId="urn:microsoft.com/office/officeart/2005/8/layout/funnel1"/>
    <dgm:cxn modelId="{6001DF63-1042-4000-AE4D-C03F10FC4B5A}" type="presParOf" srcId="{F3470129-2236-4F8A-97D3-8F9B265DD8F1}" destId="{D32AF575-0CD1-4C02-A8A0-C96AE887B67C}" srcOrd="1" destOrd="0" presId="urn:microsoft.com/office/officeart/2005/8/layout/funnel1"/>
    <dgm:cxn modelId="{1FE2F909-7128-4365-AAC5-799A8201AF79}" type="presParOf" srcId="{F3470129-2236-4F8A-97D3-8F9B265DD8F1}" destId="{B9888538-42E3-484F-A38E-B609F966D923}" srcOrd="2" destOrd="0" presId="urn:microsoft.com/office/officeart/2005/8/layout/funnel1"/>
    <dgm:cxn modelId="{32EFA6C7-36B3-435F-8F3E-0430D202F74A}" type="presParOf" srcId="{F3470129-2236-4F8A-97D3-8F9B265DD8F1}" destId="{51F95D11-EA78-4BAA-8208-72AC00CA4E95}" srcOrd="3" destOrd="0" presId="urn:microsoft.com/office/officeart/2005/8/layout/funnel1"/>
    <dgm:cxn modelId="{29746C5C-8AD5-450E-8E67-C2632456DAD8}" type="presParOf" srcId="{F3470129-2236-4F8A-97D3-8F9B265DD8F1}" destId="{5AEFBB64-309F-405B-9CF5-03C485777E83}" srcOrd="4" destOrd="0" presId="urn:microsoft.com/office/officeart/2005/8/layout/funnel1"/>
    <dgm:cxn modelId="{96054D32-1239-41D8-A9C9-B6E42CF7FAFB}" type="presParOf" srcId="{F3470129-2236-4F8A-97D3-8F9B265DD8F1}" destId="{0D717174-A8BA-4D29-8FAC-AF2356C4C76F}" srcOrd="5" destOrd="0" presId="urn:microsoft.com/office/officeart/2005/8/layout/funnel1"/>
    <dgm:cxn modelId="{4A71C4B7-1243-4F2F-ABEC-8EAF905999C7}" type="presParOf" srcId="{F3470129-2236-4F8A-97D3-8F9B265DD8F1}" destId="{14E37A4A-4E7A-4066-8E57-45E99B836D4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E9B980-A072-4A91-A5E8-8348FE044E9F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A6239908-57A5-4E25-ACFD-C67D0265DB83}">
      <dgm:prSet/>
      <dgm:spPr/>
      <dgm:t>
        <a:bodyPr/>
        <a:lstStyle/>
        <a:p>
          <a:pPr rtl="0"/>
          <a:r>
            <a:rPr lang="fr-FR" b="1" dirty="0" smtClean="0"/>
            <a:t>Activité 8: </a:t>
          </a:r>
        </a:p>
        <a:p>
          <a:pPr rtl="0"/>
          <a:r>
            <a:rPr lang="fr-FR" b="1" dirty="0" smtClean="0"/>
            <a:t>CONTRÔLE</a:t>
          </a:r>
          <a:r>
            <a:rPr lang="en-GB" b="1" dirty="0" smtClean="0"/>
            <a:t> ET </a:t>
          </a:r>
          <a:r>
            <a:rPr lang="fr-FR" b="1" dirty="0" smtClean="0"/>
            <a:t>QUALITÉ </a:t>
          </a:r>
          <a:endParaRPr lang="fr-FR" dirty="0"/>
        </a:p>
      </dgm:t>
    </dgm:pt>
    <dgm:pt modelId="{0F9D6915-0023-4248-908C-65FC7B117539}" type="parTrans" cxnId="{B0C44F55-05D2-41BE-BFD2-AD7662ACC521}">
      <dgm:prSet/>
      <dgm:spPr/>
      <dgm:t>
        <a:bodyPr/>
        <a:lstStyle/>
        <a:p>
          <a:endParaRPr lang="fr-FR"/>
        </a:p>
      </dgm:t>
    </dgm:pt>
    <dgm:pt modelId="{04E35236-DC71-46D4-9A22-88B48C44B44D}" type="sibTrans" cxnId="{B0C44F55-05D2-41BE-BFD2-AD7662ACC521}">
      <dgm:prSet/>
      <dgm:spPr/>
      <dgm:t>
        <a:bodyPr/>
        <a:lstStyle/>
        <a:p>
          <a:endParaRPr lang="fr-FR"/>
        </a:p>
      </dgm:t>
    </dgm:pt>
    <dgm:pt modelId="{5E0F40EB-FE51-45F4-BA13-F470B3629403}">
      <dgm:prSet/>
      <dgm:spPr/>
      <dgm:t>
        <a:bodyPr/>
        <a:lstStyle/>
        <a:p>
          <a:pPr rtl="0"/>
          <a:r>
            <a:rPr lang="fr-FR" b="1" dirty="0" smtClean="0"/>
            <a:t>T8.3</a:t>
          </a:r>
        </a:p>
        <a:p>
          <a:pPr rtl="0"/>
          <a:r>
            <a:rPr lang="fr-FR" b="1" dirty="0" smtClean="0"/>
            <a:t> Identifier son niveau d’autonomie ou de qualification au regard de l’intervention.</a:t>
          </a:r>
          <a:endParaRPr lang="fr-FR" dirty="0"/>
        </a:p>
      </dgm:t>
    </dgm:pt>
    <dgm:pt modelId="{EF8DCD54-119F-42CF-A3FF-893B3E8A57D7}" type="parTrans" cxnId="{882ADB12-CA4D-4C9A-AEEA-A30D7117EA38}">
      <dgm:prSet/>
      <dgm:spPr/>
      <dgm:t>
        <a:bodyPr/>
        <a:lstStyle/>
        <a:p>
          <a:endParaRPr lang="fr-FR"/>
        </a:p>
      </dgm:t>
    </dgm:pt>
    <dgm:pt modelId="{BBCEB8DB-4DFA-445F-B6A6-07978E4380B6}" type="sibTrans" cxnId="{882ADB12-CA4D-4C9A-AEEA-A30D7117EA38}">
      <dgm:prSet/>
      <dgm:spPr/>
      <dgm:t>
        <a:bodyPr/>
        <a:lstStyle/>
        <a:p>
          <a:endParaRPr lang="fr-FR"/>
        </a:p>
      </dgm:t>
    </dgm:pt>
    <dgm:pt modelId="{CE6F721F-F585-4EC4-9209-F74C4D897F70}" type="pres">
      <dgm:prSet presAssocID="{45E9B980-A072-4A91-A5E8-8348FE044E9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73E948B-C733-48F9-81D7-0B5BC13C15A7}" type="pres">
      <dgm:prSet presAssocID="{45E9B980-A072-4A91-A5E8-8348FE044E9F}" presName="dummyMaxCanvas" presStyleCnt="0">
        <dgm:presLayoutVars/>
      </dgm:prSet>
      <dgm:spPr/>
    </dgm:pt>
    <dgm:pt modelId="{F83B30E1-E0B4-4712-BC52-284E3DF1F4C9}" type="pres">
      <dgm:prSet presAssocID="{45E9B980-A072-4A91-A5E8-8348FE044E9F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96EF4F-13F6-43E5-BBAE-DA20773D7B50}" type="pres">
      <dgm:prSet presAssocID="{45E9B980-A072-4A91-A5E8-8348FE044E9F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4FC97B-9D2C-48ED-87EF-ED7A4217417A}" type="pres">
      <dgm:prSet presAssocID="{45E9B980-A072-4A91-A5E8-8348FE044E9F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EE0A65-4E7B-446B-83DA-1B76E779AAA9}" type="pres">
      <dgm:prSet presAssocID="{45E9B980-A072-4A91-A5E8-8348FE044E9F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4D88146-1A89-4BDC-B812-168E6EA9FD15}" type="pres">
      <dgm:prSet presAssocID="{45E9B980-A072-4A91-A5E8-8348FE044E9F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1A0E06B-B613-42BE-88E2-C95608BE2375}" type="presOf" srcId="{5E0F40EB-FE51-45F4-BA13-F470B3629403}" destId="{8D96EF4F-13F6-43E5-BBAE-DA20773D7B50}" srcOrd="0" destOrd="0" presId="urn:microsoft.com/office/officeart/2005/8/layout/vProcess5"/>
    <dgm:cxn modelId="{991A5C41-7B08-4C06-94F5-255CB48AB909}" type="presOf" srcId="{04E35236-DC71-46D4-9A22-88B48C44B44D}" destId="{9D4FC97B-9D2C-48ED-87EF-ED7A4217417A}" srcOrd="0" destOrd="0" presId="urn:microsoft.com/office/officeart/2005/8/layout/vProcess5"/>
    <dgm:cxn modelId="{31882239-A7A4-4209-816E-78D415B23854}" type="presOf" srcId="{5E0F40EB-FE51-45F4-BA13-F470B3629403}" destId="{04D88146-1A89-4BDC-B812-168E6EA9FD15}" srcOrd="1" destOrd="0" presId="urn:microsoft.com/office/officeart/2005/8/layout/vProcess5"/>
    <dgm:cxn modelId="{3320A08C-9C8F-4E3A-9B7C-5C6AB465EBAC}" type="presOf" srcId="{45E9B980-A072-4A91-A5E8-8348FE044E9F}" destId="{CE6F721F-F585-4EC4-9209-F74C4D897F70}" srcOrd="0" destOrd="0" presId="urn:microsoft.com/office/officeart/2005/8/layout/vProcess5"/>
    <dgm:cxn modelId="{04F3EC9A-A3BD-43CB-8CE3-44E8BAE2BF42}" type="presOf" srcId="{A6239908-57A5-4E25-ACFD-C67D0265DB83}" destId="{D0EE0A65-4E7B-446B-83DA-1B76E779AAA9}" srcOrd="1" destOrd="0" presId="urn:microsoft.com/office/officeart/2005/8/layout/vProcess5"/>
    <dgm:cxn modelId="{463BB1E9-D304-49BF-988D-0A24752D2936}" type="presOf" srcId="{A6239908-57A5-4E25-ACFD-C67D0265DB83}" destId="{F83B30E1-E0B4-4712-BC52-284E3DF1F4C9}" srcOrd="0" destOrd="0" presId="urn:microsoft.com/office/officeart/2005/8/layout/vProcess5"/>
    <dgm:cxn modelId="{B0C44F55-05D2-41BE-BFD2-AD7662ACC521}" srcId="{45E9B980-A072-4A91-A5E8-8348FE044E9F}" destId="{A6239908-57A5-4E25-ACFD-C67D0265DB83}" srcOrd="0" destOrd="0" parTransId="{0F9D6915-0023-4248-908C-65FC7B117539}" sibTransId="{04E35236-DC71-46D4-9A22-88B48C44B44D}"/>
    <dgm:cxn modelId="{882ADB12-CA4D-4C9A-AEEA-A30D7117EA38}" srcId="{45E9B980-A072-4A91-A5E8-8348FE044E9F}" destId="{5E0F40EB-FE51-45F4-BA13-F470B3629403}" srcOrd="1" destOrd="0" parTransId="{EF8DCD54-119F-42CF-A3FF-893B3E8A57D7}" sibTransId="{BBCEB8DB-4DFA-445F-B6A6-07978E4380B6}"/>
    <dgm:cxn modelId="{27ED78D4-44DE-462E-93E9-23790F774612}" type="presParOf" srcId="{CE6F721F-F585-4EC4-9209-F74C4D897F70}" destId="{C73E948B-C733-48F9-81D7-0B5BC13C15A7}" srcOrd="0" destOrd="0" presId="urn:microsoft.com/office/officeart/2005/8/layout/vProcess5"/>
    <dgm:cxn modelId="{78E7FC6B-51B3-40D6-BC87-FBCAF72EE6E0}" type="presParOf" srcId="{CE6F721F-F585-4EC4-9209-F74C4D897F70}" destId="{F83B30E1-E0B4-4712-BC52-284E3DF1F4C9}" srcOrd="1" destOrd="0" presId="urn:microsoft.com/office/officeart/2005/8/layout/vProcess5"/>
    <dgm:cxn modelId="{585C27DC-1E7A-490B-8DAF-A2543E2C2556}" type="presParOf" srcId="{CE6F721F-F585-4EC4-9209-F74C4D897F70}" destId="{8D96EF4F-13F6-43E5-BBAE-DA20773D7B50}" srcOrd="2" destOrd="0" presId="urn:microsoft.com/office/officeart/2005/8/layout/vProcess5"/>
    <dgm:cxn modelId="{90F090E1-4AE5-4E00-B4BB-9021DE18BA5A}" type="presParOf" srcId="{CE6F721F-F585-4EC4-9209-F74C4D897F70}" destId="{9D4FC97B-9D2C-48ED-87EF-ED7A4217417A}" srcOrd="3" destOrd="0" presId="urn:microsoft.com/office/officeart/2005/8/layout/vProcess5"/>
    <dgm:cxn modelId="{5D707C77-746F-4844-8555-1E1C5EB72050}" type="presParOf" srcId="{CE6F721F-F585-4EC4-9209-F74C4D897F70}" destId="{D0EE0A65-4E7B-446B-83DA-1B76E779AAA9}" srcOrd="4" destOrd="0" presId="urn:microsoft.com/office/officeart/2005/8/layout/vProcess5"/>
    <dgm:cxn modelId="{50EAB480-AF7C-4979-AF7F-B7B665199561}" type="presParOf" srcId="{CE6F721F-F585-4EC4-9209-F74C4D897F70}" destId="{04D88146-1A89-4BDC-B812-168E6EA9FD15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D2ED1B6-2E5D-4109-A8DB-75715BBA8F7E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2A19588E-90A4-45A9-A539-1F5F479FAF01}">
      <dgm:prSet/>
      <dgm:spPr/>
      <dgm:t>
        <a:bodyPr/>
        <a:lstStyle/>
        <a:p>
          <a:pPr rtl="0"/>
          <a:r>
            <a:rPr lang="fr-FR" dirty="0" smtClean="0"/>
            <a:t>Les procédures propres à l’intervention.</a:t>
          </a:r>
          <a:endParaRPr lang="fr-FR" dirty="0"/>
        </a:p>
      </dgm:t>
    </dgm:pt>
    <dgm:pt modelId="{1C164F57-4B2A-4D97-999C-CBB80B02175B}" type="parTrans" cxnId="{D8A8F358-2340-4B1F-84DB-B71F24EAEAAC}">
      <dgm:prSet/>
      <dgm:spPr/>
      <dgm:t>
        <a:bodyPr/>
        <a:lstStyle/>
        <a:p>
          <a:endParaRPr lang="fr-FR"/>
        </a:p>
      </dgm:t>
    </dgm:pt>
    <dgm:pt modelId="{E7ACC87F-5A38-4C32-AF2A-AA2A95359FC0}" type="sibTrans" cxnId="{D8A8F358-2340-4B1F-84DB-B71F24EAEAAC}">
      <dgm:prSet/>
      <dgm:spPr/>
      <dgm:t>
        <a:bodyPr/>
        <a:lstStyle/>
        <a:p>
          <a:endParaRPr lang="fr-FR"/>
        </a:p>
      </dgm:t>
    </dgm:pt>
    <dgm:pt modelId="{97514AF6-662E-4C7C-A4B4-BA2337AAE40C}">
      <dgm:prSet/>
      <dgm:spPr/>
      <dgm:t>
        <a:bodyPr/>
        <a:lstStyle/>
        <a:p>
          <a:pPr rtl="0"/>
          <a:r>
            <a:rPr lang="fr-FR" dirty="0" smtClean="0"/>
            <a:t>Les textes réglementaires</a:t>
          </a:r>
          <a:endParaRPr lang="fr-FR" dirty="0"/>
        </a:p>
      </dgm:t>
    </dgm:pt>
    <dgm:pt modelId="{6F3A2B6A-8213-441D-9260-7CF61E0FBF7F}" type="parTrans" cxnId="{19A7EBA5-0BC2-45CC-A604-C2F887BAD021}">
      <dgm:prSet/>
      <dgm:spPr/>
      <dgm:t>
        <a:bodyPr/>
        <a:lstStyle/>
        <a:p>
          <a:endParaRPr lang="fr-FR"/>
        </a:p>
      </dgm:t>
    </dgm:pt>
    <dgm:pt modelId="{CC4FE486-86AD-48D2-BF9B-191003F1EC00}" type="sibTrans" cxnId="{19A7EBA5-0BC2-45CC-A604-C2F887BAD021}">
      <dgm:prSet/>
      <dgm:spPr/>
      <dgm:t>
        <a:bodyPr/>
        <a:lstStyle/>
        <a:p>
          <a:endParaRPr lang="fr-FR"/>
        </a:p>
      </dgm:t>
    </dgm:pt>
    <dgm:pt modelId="{067F14A2-0ACC-4104-82CE-6BF5ACF5F86C}">
      <dgm:prSet/>
      <dgm:spPr/>
      <dgm:t>
        <a:bodyPr/>
        <a:lstStyle/>
        <a:p>
          <a:pPr rtl="0"/>
          <a:r>
            <a:rPr lang="fr-FR" dirty="0" smtClean="0"/>
            <a:t>La définition </a:t>
          </a:r>
          <a:r>
            <a:rPr lang="fr-FR" dirty="0" smtClean="0"/>
            <a:t>du niveau </a:t>
          </a:r>
          <a:r>
            <a:rPr lang="fr-FR" dirty="0" smtClean="0"/>
            <a:t>de ses qualifications</a:t>
          </a:r>
          <a:endParaRPr lang="fr-FR" dirty="0"/>
        </a:p>
      </dgm:t>
    </dgm:pt>
    <dgm:pt modelId="{4F1BC6F6-E7AC-48AF-9445-A8E779B99A38}" type="parTrans" cxnId="{542BF010-F177-480E-8FDE-889F767358DB}">
      <dgm:prSet/>
      <dgm:spPr/>
      <dgm:t>
        <a:bodyPr/>
        <a:lstStyle/>
        <a:p>
          <a:endParaRPr lang="fr-FR"/>
        </a:p>
      </dgm:t>
    </dgm:pt>
    <dgm:pt modelId="{BE8590CD-4F98-41E0-90CF-71FA4D5BB56A}" type="sibTrans" cxnId="{542BF010-F177-480E-8FDE-889F767358DB}">
      <dgm:prSet/>
      <dgm:spPr/>
      <dgm:t>
        <a:bodyPr/>
        <a:lstStyle/>
        <a:p>
          <a:endParaRPr lang="fr-FR"/>
        </a:p>
      </dgm:t>
    </dgm:pt>
    <dgm:pt modelId="{84F2C478-2A8D-40EA-8FBA-5CC0EC0DC66A}" type="pres">
      <dgm:prSet presAssocID="{1D2ED1B6-2E5D-4109-A8DB-75715BBA8F7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9049CA8E-04F3-4F6F-8858-A89562DA73F4}" type="pres">
      <dgm:prSet presAssocID="{1D2ED1B6-2E5D-4109-A8DB-75715BBA8F7E}" presName="Name1" presStyleCnt="0"/>
      <dgm:spPr/>
    </dgm:pt>
    <dgm:pt modelId="{C874335E-4B36-4A1C-A7FB-340F29520D76}" type="pres">
      <dgm:prSet presAssocID="{1D2ED1B6-2E5D-4109-A8DB-75715BBA8F7E}" presName="cycle" presStyleCnt="0"/>
      <dgm:spPr/>
    </dgm:pt>
    <dgm:pt modelId="{96607875-2D4D-4CD3-A731-45E79ED20017}" type="pres">
      <dgm:prSet presAssocID="{1D2ED1B6-2E5D-4109-A8DB-75715BBA8F7E}" presName="srcNode" presStyleLbl="node1" presStyleIdx="0" presStyleCnt="3"/>
      <dgm:spPr/>
    </dgm:pt>
    <dgm:pt modelId="{E890FDE6-4D02-4919-A8DE-17200DC6E343}" type="pres">
      <dgm:prSet presAssocID="{1D2ED1B6-2E5D-4109-A8DB-75715BBA8F7E}" presName="conn" presStyleLbl="parChTrans1D2" presStyleIdx="0" presStyleCnt="1"/>
      <dgm:spPr/>
      <dgm:t>
        <a:bodyPr/>
        <a:lstStyle/>
        <a:p>
          <a:endParaRPr lang="fr-FR"/>
        </a:p>
      </dgm:t>
    </dgm:pt>
    <dgm:pt modelId="{4AD69E2F-F760-4BF2-AC97-BC4A7B3A3D50}" type="pres">
      <dgm:prSet presAssocID="{1D2ED1B6-2E5D-4109-A8DB-75715BBA8F7E}" presName="extraNode" presStyleLbl="node1" presStyleIdx="0" presStyleCnt="3"/>
      <dgm:spPr/>
    </dgm:pt>
    <dgm:pt modelId="{D120F381-CE27-4C8D-AB53-C74D70FA51E9}" type="pres">
      <dgm:prSet presAssocID="{1D2ED1B6-2E5D-4109-A8DB-75715BBA8F7E}" presName="dstNode" presStyleLbl="node1" presStyleIdx="0" presStyleCnt="3"/>
      <dgm:spPr/>
    </dgm:pt>
    <dgm:pt modelId="{7BEC18DA-514A-43C1-BFA1-9225BB719D9B}" type="pres">
      <dgm:prSet presAssocID="{2A19588E-90A4-45A9-A539-1F5F479FAF0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CA96DA-2488-473B-BB9B-B60B43DB0C49}" type="pres">
      <dgm:prSet presAssocID="{2A19588E-90A4-45A9-A539-1F5F479FAF01}" presName="accent_1" presStyleCnt="0"/>
      <dgm:spPr/>
    </dgm:pt>
    <dgm:pt modelId="{C7A54BBC-05D3-4AA1-8501-9C194DAACC10}" type="pres">
      <dgm:prSet presAssocID="{2A19588E-90A4-45A9-A539-1F5F479FAF01}" presName="accentRepeatNode" presStyleLbl="solidFgAcc1" presStyleIdx="0" presStyleCnt="3"/>
      <dgm:spPr/>
    </dgm:pt>
    <dgm:pt modelId="{F488244C-6555-4AC8-97AA-5B2EFE7E0720}" type="pres">
      <dgm:prSet presAssocID="{97514AF6-662E-4C7C-A4B4-BA2337AAE40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D18400-EF00-4CF5-9953-3EFD58F0E20B}" type="pres">
      <dgm:prSet presAssocID="{97514AF6-662E-4C7C-A4B4-BA2337AAE40C}" presName="accent_2" presStyleCnt="0"/>
      <dgm:spPr/>
    </dgm:pt>
    <dgm:pt modelId="{32AAF33E-A7FC-4A8E-9DBF-66F4CE134EBC}" type="pres">
      <dgm:prSet presAssocID="{97514AF6-662E-4C7C-A4B4-BA2337AAE40C}" presName="accentRepeatNode" presStyleLbl="solidFgAcc1" presStyleIdx="1" presStyleCnt="3"/>
      <dgm:spPr/>
    </dgm:pt>
    <dgm:pt modelId="{E13FF574-D2DF-4C57-9DDA-E904470D3358}" type="pres">
      <dgm:prSet presAssocID="{067F14A2-0ACC-4104-82CE-6BF5ACF5F86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BE9F4B-7099-42F4-8DC9-458951F06F25}" type="pres">
      <dgm:prSet presAssocID="{067F14A2-0ACC-4104-82CE-6BF5ACF5F86C}" presName="accent_3" presStyleCnt="0"/>
      <dgm:spPr/>
    </dgm:pt>
    <dgm:pt modelId="{333FDC9E-56A9-417B-A605-12AE5A06A448}" type="pres">
      <dgm:prSet presAssocID="{067F14A2-0ACC-4104-82CE-6BF5ACF5F86C}" presName="accentRepeatNode" presStyleLbl="solidFgAcc1" presStyleIdx="2" presStyleCnt="3"/>
      <dgm:spPr/>
    </dgm:pt>
  </dgm:ptLst>
  <dgm:cxnLst>
    <dgm:cxn modelId="{33A55282-B0F1-454F-BF21-0112645EA1F0}" type="presOf" srcId="{1D2ED1B6-2E5D-4109-A8DB-75715BBA8F7E}" destId="{84F2C478-2A8D-40EA-8FBA-5CC0EC0DC66A}" srcOrd="0" destOrd="0" presId="urn:microsoft.com/office/officeart/2008/layout/VerticalCurvedList"/>
    <dgm:cxn modelId="{D8A8F358-2340-4B1F-84DB-B71F24EAEAAC}" srcId="{1D2ED1B6-2E5D-4109-A8DB-75715BBA8F7E}" destId="{2A19588E-90A4-45A9-A539-1F5F479FAF01}" srcOrd="0" destOrd="0" parTransId="{1C164F57-4B2A-4D97-999C-CBB80B02175B}" sibTransId="{E7ACC87F-5A38-4C32-AF2A-AA2A95359FC0}"/>
    <dgm:cxn modelId="{3F7AFA0C-2A5F-4449-9A1C-B595B7D3EB2B}" type="presOf" srcId="{2A19588E-90A4-45A9-A539-1F5F479FAF01}" destId="{7BEC18DA-514A-43C1-BFA1-9225BB719D9B}" srcOrd="0" destOrd="0" presId="urn:microsoft.com/office/officeart/2008/layout/VerticalCurvedList"/>
    <dgm:cxn modelId="{993BD363-DF93-4124-87C3-FAC40CB9D972}" type="presOf" srcId="{97514AF6-662E-4C7C-A4B4-BA2337AAE40C}" destId="{F488244C-6555-4AC8-97AA-5B2EFE7E0720}" srcOrd="0" destOrd="0" presId="urn:microsoft.com/office/officeart/2008/layout/VerticalCurvedList"/>
    <dgm:cxn modelId="{542BF010-F177-480E-8FDE-889F767358DB}" srcId="{1D2ED1B6-2E5D-4109-A8DB-75715BBA8F7E}" destId="{067F14A2-0ACC-4104-82CE-6BF5ACF5F86C}" srcOrd="2" destOrd="0" parTransId="{4F1BC6F6-E7AC-48AF-9445-A8E779B99A38}" sibTransId="{BE8590CD-4F98-41E0-90CF-71FA4D5BB56A}"/>
    <dgm:cxn modelId="{E0A4F7C3-B9A2-491E-8F85-B7B86B22AE72}" type="presOf" srcId="{E7ACC87F-5A38-4C32-AF2A-AA2A95359FC0}" destId="{E890FDE6-4D02-4919-A8DE-17200DC6E343}" srcOrd="0" destOrd="0" presId="urn:microsoft.com/office/officeart/2008/layout/VerticalCurvedList"/>
    <dgm:cxn modelId="{7F329BFD-7F6E-418C-AC33-0D7C590C4E2F}" type="presOf" srcId="{067F14A2-0ACC-4104-82CE-6BF5ACF5F86C}" destId="{E13FF574-D2DF-4C57-9DDA-E904470D3358}" srcOrd="0" destOrd="0" presId="urn:microsoft.com/office/officeart/2008/layout/VerticalCurvedList"/>
    <dgm:cxn modelId="{19A7EBA5-0BC2-45CC-A604-C2F887BAD021}" srcId="{1D2ED1B6-2E5D-4109-A8DB-75715BBA8F7E}" destId="{97514AF6-662E-4C7C-A4B4-BA2337AAE40C}" srcOrd="1" destOrd="0" parTransId="{6F3A2B6A-8213-441D-9260-7CF61E0FBF7F}" sibTransId="{CC4FE486-86AD-48D2-BF9B-191003F1EC00}"/>
    <dgm:cxn modelId="{6A8723CE-6511-490F-8048-7C34DD30D7BF}" type="presParOf" srcId="{84F2C478-2A8D-40EA-8FBA-5CC0EC0DC66A}" destId="{9049CA8E-04F3-4F6F-8858-A89562DA73F4}" srcOrd="0" destOrd="0" presId="urn:microsoft.com/office/officeart/2008/layout/VerticalCurvedList"/>
    <dgm:cxn modelId="{149151E2-0959-49AA-9424-997F327022A0}" type="presParOf" srcId="{9049CA8E-04F3-4F6F-8858-A89562DA73F4}" destId="{C874335E-4B36-4A1C-A7FB-340F29520D76}" srcOrd="0" destOrd="0" presId="urn:microsoft.com/office/officeart/2008/layout/VerticalCurvedList"/>
    <dgm:cxn modelId="{53E63153-F3AD-48C9-B9F8-B5CA983E5378}" type="presParOf" srcId="{C874335E-4B36-4A1C-A7FB-340F29520D76}" destId="{96607875-2D4D-4CD3-A731-45E79ED20017}" srcOrd="0" destOrd="0" presId="urn:microsoft.com/office/officeart/2008/layout/VerticalCurvedList"/>
    <dgm:cxn modelId="{B41851A2-32B4-4C1A-A90E-4F169A53E18D}" type="presParOf" srcId="{C874335E-4B36-4A1C-A7FB-340F29520D76}" destId="{E890FDE6-4D02-4919-A8DE-17200DC6E343}" srcOrd="1" destOrd="0" presId="urn:microsoft.com/office/officeart/2008/layout/VerticalCurvedList"/>
    <dgm:cxn modelId="{4FD6E541-DAFF-4828-9DBC-2EDFE775CB73}" type="presParOf" srcId="{C874335E-4B36-4A1C-A7FB-340F29520D76}" destId="{4AD69E2F-F760-4BF2-AC97-BC4A7B3A3D50}" srcOrd="2" destOrd="0" presId="urn:microsoft.com/office/officeart/2008/layout/VerticalCurvedList"/>
    <dgm:cxn modelId="{B23D3B7E-3FBE-4AFD-A06B-AF12AFD2842C}" type="presParOf" srcId="{C874335E-4B36-4A1C-A7FB-340F29520D76}" destId="{D120F381-CE27-4C8D-AB53-C74D70FA51E9}" srcOrd="3" destOrd="0" presId="urn:microsoft.com/office/officeart/2008/layout/VerticalCurvedList"/>
    <dgm:cxn modelId="{2BACB977-7679-461D-AE7A-95560C836474}" type="presParOf" srcId="{9049CA8E-04F3-4F6F-8858-A89562DA73F4}" destId="{7BEC18DA-514A-43C1-BFA1-9225BB719D9B}" srcOrd="1" destOrd="0" presId="urn:microsoft.com/office/officeart/2008/layout/VerticalCurvedList"/>
    <dgm:cxn modelId="{2FFBB3A0-E9BE-4A1D-BF29-A7DACD8AC43C}" type="presParOf" srcId="{9049CA8E-04F3-4F6F-8858-A89562DA73F4}" destId="{C9CA96DA-2488-473B-BB9B-B60B43DB0C49}" srcOrd="2" destOrd="0" presId="urn:microsoft.com/office/officeart/2008/layout/VerticalCurvedList"/>
    <dgm:cxn modelId="{FA56D6DC-5C46-413D-9827-204E0EBAE2BD}" type="presParOf" srcId="{C9CA96DA-2488-473B-BB9B-B60B43DB0C49}" destId="{C7A54BBC-05D3-4AA1-8501-9C194DAACC10}" srcOrd="0" destOrd="0" presId="urn:microsoft.com/office/officeart/2008/layout/VerticalCurvedList"/>
    <dgm:cxn modelId="{4C93F9D4-957C-44E9-BE02-ECF787A6B565}" type="presParOf" srcId="{9049CA8E-04F3-4F6F-8858-A89562DA73F4}" destId="{F488244C-6555-4AC8-97AA-5B2EFE7E0720}" srcOrd="3" destOrd="0" presId="urn:microsoft.com/office/officeart/2008/layout/VerticalCurvedList"/>
    <dgm:cxn modelId="{79BD9820-1BC0-45A2-9A1E-DAE438697582}" type="presParOf" srcId="{9049CA8E-04F3-4F6F-8858-A89562DA73F4}" destId="{65D18400-EF00-4CF5-9953-3EFD58F0E20B}" srcOrd="4" destOrd="0" presId="urn:microsoft.com/office/officeart/2008/layout/VerticalCurvedList"/>
    <dgm:cxn modelId="{59C6C706-565D-453F-86DD-4C91489EF522}" type="presParOf" srcId="{65D18400-EF00-4CF5-9953-3EFD58F0E20B}" destId="{32AAF33E-A7FC-4A8E-9DBF-66F4CE134EBC}" srcOrd="0" destOrd="0" presId="urn:microsoft.com/office/officeart/2008/layout/VerticalCurvedList"/>
    <dgm:cxn modelId="{3826BE11-8701-4C02-A620-C1823A8C424D}" type="presParOf" srcId="{9049CA8E-04F3-4F6F-8858-A89562DA73F4}" destId="{E13FF574-D2DF-4C57-9DDA-E904470D3358}" srcOrd="5" destOrd="0" presId="urn:microsoft.com/office/officeart/2008/layout/VerticalCurvedList"/>
    <dgm:cxn modelId="{88EB6B2C-1112-421B-BD80-DD90A4FAF31C}" type="presParOf" srcId="{9049CA8E-04F3-4F6F-8858-A89562DA73F4}" destId="{09BE9F4B-7099-42F4-8DC9-458951F06F25}" srcOrd="6" destOrd="0" presId="urn:microsoft.com/office/officeart/2008/layout/VerticalCurvedList"/>
    <dgm:cxn modelId="{9141595B-9D45-46EF-82D7-82F41FE32E34}" type="presParOf" srcId="{09BE9F4B-7099-42F4-8DC9-458951F06F25}" destId="{333FDC9E-56A9-417B-A605-12AE5A06A4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5E9B980-A072-4A91-A5E8-8348FE044E9F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A6239908-57A5-4E25-ACFD-C67D0265DB83}">
      <dgm:prSet/>
      <dgm:spPr/>
      <dgm:t>
        <a:bodyPr/>
        <a:lstStyle/>
        <a:p>
          <a:pPr rtl="0"/>
          <a:r>
            <a:rPr lang="fr-FR" b="1" dirty="0" smtClean="0"/>
            <a:t>Activité 8: </a:t>
          </a:r>
        </a:p>
        <a:p>
          <a:pPr rtl="0"/>
          <a:r>
            <a:rPr lang="fr-FR" b="1" dirty="0" smtClean="0"/>
            <a:t>CONTRÔLE</a:t>
          </a:r>
          <a:r>
            <a:rPr lang="en-GB" b="1" dirty="0" smtClean="0"/>
            <a:t> ET </a:t>
          </a:r>
          <a:r>
            <a:rPr lang="fr-FR" b="1" dirty="0" smtClean="0"/>
            <a:t>QUALITÉ </a:t>
          </a:r>
          <a:endParaRPr lang="fr-FR" dirty="0"/>
        </a:p>
      </dgm:t>
    </dgm:pt>
    <dgm:pt modelId="{0F9D6915-0023-4248-908C-65FC7B117539}" type="parTrans" cxnId="{B0C44F55-05D2-41BE-BFD2-AD7662ACC521}">
      <dgm:prSet/>
      <dgm:spPr/>
      <dgm:t>
        <a:bodyPr/>
        <a:lstStyle/>
        <a:p>
          <a:endParaRPr lang="fr-FR"/>
        </a:p>
      </dgm:t>
    </dgm:pt>
    <dgm:pt modelId="{04E35236-DC71-46D4-9A22-88B48C44B44D}" type="sibTrans" cxnId="{B0C44F55-05D2-41BE-BFD2-AD7662ACC521}">
      <dgm:prSet/>
      <dgm:spPr/>
      <dgm:t>
        <a:bodyPr/>
        <a:lstStyle/>
        <a:p>
          <a:endParaRPr lang="fr-FR"/>
        </a:p>
      </dgm:t>
    </dgm:pt>
    <dgm:pt modelId="{5E0F40EB-FE51-45F4-BA13-F470B3629403}">
      <dgm:prSet/>
      <dgm:spPr/>
      <dgm:t>
        <a:bodyPr/>
        <a:lstStyle/>
        <a:p>
          <a:pPr algn="just" rtl="0"/>
          <a:r>
            <a:rPr lang="fr-FR" b="1" dirty="0" smtClean="0"/>
            <a:t>T8.4 Participer au plan d’amélioration continue de son secteur d’activité</a:t>
          </a:r>
          <a:endParaRPr lang="fr-FR" dirty="0"/>
        </a:p>
      </dgm:t>
    </dgm:pt>
    <dgm:pt modelId="{EF8DCD54-119F-42CF-A3FF-893B3E8A57D7}" type="parTrans" cxnId="{882ADB12-CA4D-4C9A-AEEA-A30D7117EA38}">
      <dgm:prSet/>
      <dgm:spPr/>
      <dgm:t>
        <a:bodyPr/>
        <a:lstStyle/>
        <a:p>
          <a:endParaRPr lang="fr-FR"/>
        </a:p>
      </dgm:t>
    </dgm:pt>
    <dgm:pt modelId="{BBCEB8DB-4DFA-445F-B6A6-07978E4380B6}" type="sibTrans" cxnId="{882ADB12-CA4D-4C9A-AEEA-A30D7117EA38}">
      <dgm:prSet/>
      <dgm:spPr/>
      <dgm:t>
        <a:bodyPr/>
        <a:lstStyle/>
        <a:p>
          <a:endParaRPr lang="fr-FR"/>
        </a:p>
      </dgm:t>
    </dgm:pt>
    <dgm:pt modelId="{CE6F721F-F585-4EC4-9209-F74C4D897F70}" type="pres">
      <dgm:prSet presAssocID="{45E9B980-A072-4A91-A5E8-8348FE044E9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73E948B-C733-48F9-81D7-0B5BC13C15A7}" type="pres">
      <dgm:prSet presAssocID="{45E9B980-A072-4A91-A5E8-8348FE044E9F}" presName="dummyMaxCanvas" presStyleCnt="0">
        <dgm:presLayoutVars/>
      </dgm:prSet>
      <dgm:spPr/>
    </dgm:pt>
    <dgm:pt modelId="{F83B30E1-E0B4-4712-BC52-284E3DF1F4C9}" type="pres">
      <dgm:prSet presAssocID="{45E9B980-A072-4A91-A5E8-8348FE044E9F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96EF4F-13F6-43E5-BBAE-DA20773D7B50}" type="pres">
      <dgm:prSet presAssocID="{45E9B980-A072-4A91-A5E8-8348FE044E9F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4FC97B-9D2C-48ED-87EF-ED7A4217417A}" type="pres">
      <dgm:prSet presAssocID="{45E9B980-A072-4A91-A5E8-8348FE044E9F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EE0A65-4E7B-446B-83DA-1B76E779AAA9}" type="pres">
      <dgm:prSet presAssocID="{45E9B980-A072-4A91-A5E8-8348FE044E9F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4D88146-1A89-4BDC-B812-168E6EA9FD15}" type="pres">
      <dgm:prSet presAssocID="{45E9B980-A072-4A91-A5E8-8348FE044E9F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936964F-01CB-4376-AB8E-4859DD5953E0}" type="presOf" srcId="{04E35236-DC71-46D4-9A22-88B48C44B44D}" destId="{9D4FC97B-9D2C-48ED-87EF-ED7A4217417A}" srcOrd="0" destOrd="0" presId="urn:microsoft.com/office/officeart/2005/8/layout/vProcess5"/>
    <dgm:cxn modelId="{6B469657-DBA9-4316-91D7-C5F7395A718F}" type="presOf" srcId="{5E0F40EB-FE51-45F4-BA13-F470B3629403}" destId="{04D88146-1A89-4BDC-B812-168E6EA9FD15}" srcOrd="1" destOrd="0" presId="urn:microsoft.com/office/officeart/2005/8/layout/vProcess5"/>
    <dgm:cxn modelId="{DE734D28-C9CC-4B16-9913-68965353DC41}" type="presOf" srcId="{A6239908-57A5-4E25-ACFD-C67D0265DB83}" destId="{F83B30E1-E0B4-4712-BC52-284E3DF1F4C9}" srcOrd="0" destOrd="0" presId="urn:microsoft.com/office/officeart/2005/8/layout/vProcess5"/>
    <dgm:cxn modelId="{789584EB-B332-4EEF-A14D-85355CFF89A8}" type="presOf" srcId="{A6239908-57A5-4E25-ACFD-C67D0265DB83}" destId="{D0EE0A65-4E7B-446B-83DA-1B76E779AAA9}" srcOrd="1" destOrd="0" presId="urn:microsoft.com/office/officeart/2005/8/layout/vProcess5"/>
    <dgm:cxn modelId="{B0C44F55-05D2-41BE-BFD2-AD7662ACC521}" srcId="{45E9B980-A072-4A91-A5E8-8348FE044E9F}" destId="{A6239908-57A5-4E25-ACFD-C67D0265DB83}" srcOrd="0" destOrd="0" parTransId="{0F9D6915-0023-4248-908C-65FC7B117539}" sibTransId="{04E35236-DC71-46D4-9A22-88B48C44B44D}"/>
    <dgm:cxn modelId="{33D8DE2F-6B6D-43A9-904E-23DFA863292C}" type="presOf" srcId="{45E9B980-A072-4A91-A5E8-8348FE044E9F}" destId="{CE6F721F-F585-4EC4-9209-F74C4D897F70}" srcOrd="0" destOrd="0" presId="urn:microsoft.com/office/officeart/2005/8/layout/vProcess5"/>
    <dgm:cxn modelId="{882ADB12-CA4D-4C9A-AEEA-A30D7117EA38}" srcId="{45E9B980-A072-4A91-A5E8-8348FE044E9F}" destId="{5E0F40EB-FE51-45F4-BA13-F470B3629403}" srcOrd="1" destOrd="0" parTransId="{EF8DCD54-119F-42CF-A3FF-893B3E8A57D7}" sibTransId="{BBCEB8DB-4DFA-445F-B6A6-07978E4380B6}"/>
    <dgm:cxn modelId="{6E507CBD-25B5-4D24-9158-11E4589253D0}" type="presOf" srcId="{5E0F40EB-FE51-45F4-BA13-F470B3629403}" destId="{8D96EF4F-13F6-43E5-BBAE-DA20773D7B50}" srcOrd="0" destOrd="0" presId="urn:microsoft.com/office/officeart/2005/8/layout/vProcess5"/>
    <dgm:cxn modelId="{71CCC786-1A8C-40F9-B75B-50A54137B378}" type="presParOf" srcId="{CE6F721F-F585-4EC4-9209-F74C4D897F70}" destId="{C73E948B-C733-48F9-81D7-0B5BC13C15A7}" srcOrd="0" destOrd="0" presId="urn:microsoft.com/office/officeart/2005/8/layout/vProcess5"/>
    <dgm:cxn modelId="{AC98E15E-B248-494F-A957-9B0639DA13FD}" type="presParOf" srcId="{CE6F721F-F585-4EC4-9209-F74C4D897F70}" destId="{F83B30E1-E0B4-4712-BC52-284E3DF1F4C9}" srcOrd="1" destOrd="0" presId="urn:microsoft.com/office/officeart/2005/8/layout/vProcess5"/>
    <dgm:cxn modelId="{557C9158-5EBF-44F6-9DEB-772A0D2F9D1B}" type="presParOf" srcId="{CE6F721F-F585-4EC4-9209-F74C4D897F70}" destId="{8D96EF4F-13F6-43E5-BBAE-DA20773D7B50}" srcOrd="2" destOrd="0" presId="urn:microsoft.com/office/officeart/2005/8/layout/vProcess5"/>
    <dgm:cxn modelId="{1C80A400-793A-4A99-A0EB-37C6B9E7BB34}" type="presParOf" srcId="{CE6F721F-F585-4EC4-9209-F74C4D897F70}" destId="{9D4FC97B-9D2C-48ED-87EF-ED7A4217417A}" srcOrd="3" destOrd="0" presId="urn:microsoft.com/office/officeart/2005/8/layout/vProcess5"/>
    <dgm:cxn modelId="{B376908A-60CD-4A1E-B4B3-CC02B3362146}" type="presParOf" srcId="{CE6F721F-F585-4EC4-9209-F74C4D897F70}" destId="{D0EE0A65-4E7B-446B-83DA-1B76E779AAA9}" srcOrd="4" destOrd="0" presId="urn:microsoft.com/office/officeart/2005/8/layout/vProcess5"/>
    <dgm:cxn modelId="{454CDE3D-6A9D-4E79-90E2-115BF49EC347}" type="presParOf" srcId="{CE6F721F-F585-4EC4-9209-F74C4D897F70}" destId="{04D88146-1A89-4BDC-B812-168E6EA9FD15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D2ED1B6-2E5D-4109-A8DB-75715BBA8F7E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2A19588E-90A4-45A9-A539-1F5F479FAF01}">
      <dgm:prSet/>
      <dgm:spPr/>
      <dgm:t>
        <a:bodyPr/>
        <a:lstStyle/>
        <a:p>
          <a:pPr rtl="0"/>
          <a:r>
            <a:rPr lang="fr-FR" smtClean="0"/>
            <a:t>Les démarches opératoires du plan qualité et les documents associés.</a:t>
          </a:r>
          <a:endParaRPr lang="fr-FR" dirty="0"/>
        </a:p>
      </dgm:t>
    </dgm:pt>
    <dgm:pt modelId="{1C164F57-4B2A-4D97-999C-CBB80B02175B}" type="parTrans" cxnId="{D8A8F358-2340-4B1F-84DB-B71F24EAEAAC}">
      <dgm:prSet/>
      <dgm:spPr/>
      <dgm:t>
        <a:bodyPr/>
        <a:lstStyle/>
        <a:p>
          <a:endParaRPr lang="fr-FR"/>
        </a:p>
      </dgm:t>
    </dgm:pt>
    <dgm:pt modelId="{E7ACC87F-5A38-4C32-AF2A-AA2A95359FC0}" type="sibTrans" cxnId="{D8A8F358-2340-4B1F-84DB-B71F24EAEAAC}">
      <dgm:prSet/>
      <dgm:spPr/>
      <dgm:t>
        <a:bodyPr/>
        <a:lstStyle/>
        <a:p>
          <a:endParaRPr lang="fr-FR"/>
        </a:p>
      </dgm:t>
    </dgm:pt>
    <dgm:pt modelId="{AD2624F5-5238-4892-ACE6-2EA9F5F2CA97}">
      <dgm:prSet/>
      <dgm:spPr/>
      <dgm:t>
        <a:bodyPr/>
        <a:lstStyle/>
        <a:p>
          <a:r>
            <a:rPr lang="fr-FR" smtClean="0"/>
            <a:t>Un contexte d’activités.</a:t>
          </a:r>
          <a:endParaRPr lang="fr-FR" dirty="0"/>
        </a:p>
      </dgm:t>
    </dgm:pt>
    <dgm:pt modelId="{8C74D924-E1F7-4E30-80ED-FC8E16247913}" type="parTrans" cxnId="{931B25B6-3D2F-4C65-8597-2DA5B515CC4B}">
      <dgm:prSet/>
      <dgm:spPr/>
      <dgm:t>
        <a:bodyPr/>
        <a:lstStyle/>
        <a:p>
          <a:endParaRPr lang="fr-FR"/>
        </a:p>
      </dgm:t>
    </dgm:pt>
    <dgm:pt modelId="{388E86C2-748A-4EA4-822A-09130BE26C04}" type="sibTrans" cxnId="{931B25B6-3D2F-4C65-8597-2DA5B515CC4B}">
      <dgm:prSet/>
      <dgm:spPr/>
      <dgm:t>
        <a:bodyPr/>
        <a:lstStyle/>
        <a:p>
          <a:endParaRPr lang="fr-FR"/>
        </a:p>
      </dgm:t>
    </dgm:pt>
    <dgm:pt modelId="{C30CA15F-C625-45A4-A71F-05CBDBF9F522}">
      <dgm:prSet/>
      <dgm:spPr/>
      <dgm:t>
        <a:bodyPr/>
        <a:lstStyle/>
        <a:p>
          <a:r>
            <a:rPr lang="fr-FR" smtClean="0"/>
            <a:t>Un animateur « amélioration continue ».</a:t>
          </a:r>
          <a:endParaRPr lang="fr-FR" dirty="0"/>
        </a:p>
      </dgm:t>
    </dgm:pt>
    <dgm:pt modelId="{8849182E-723E-4FDA-A020-C3B5216EFD8E}" type="parTrans" cxnId="{B90A8327-1EF7-493B-AD02-A154B4EBBC2F}">
      <dgm:prSet/>
      <dgm:spPr/>
      <dgm:t>
        <a:bodyPr/>
        <a:lstStyle/>
        <a:p>
          <a:endParaRPr lang="fr-FR"/>
        </a:p>
      </dgm:t>
    </dgm:pt>
    <dgm:pt modelId="{84E0CFB5-7F60-4C44-BF0C-0FF508F279C4}" type="sibTrans" cxnId="{B90A8327-1EF7-493B-AD02-A154B4EBBC2F}">
      <dgm:prSet/>
      <dgm:spPr/>
      <dgm:t>
        <a:bodyPr/>
        <a:lstStyle/>
        <a:p>
          <a:endParaRPr lang="fr-FR"/>
        </a:p>
      </dgm:t>
    </dgm:pt>
    <dgm:pt modelId="{84F2C478-2A8D-40EA-8FBA-5CC0EC0DC66A}" type="pres">
      <dgm:prSet presAssocID="{1D2ED1B6-2E5D-4109-A8DB-75715BBA8F7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9049CA8E-04F3-4F6F-8858-A89562DA73F4}" type="pres">
      <dgm:prSet presAssocID="{1D2ED1B6-2E5D-4109-A8DB-75715BBA8F7E}" presName="Name1" presStyleCnt="0"/>
      <dgm:spPr/>
    </dgm:pt>
    <dgm:pt modelId="{C874335E-4B36-4A1C-A7FB-340F29520D76}" type="pres">
      <dgm:prSet presAssocID="{1D2ED1B6-2E5D-4109-A8DB-75715BBA8F7E}" presName="cycle" presStyleCnt="0"/>
      <dgm:spPr/>
    </dgm:pt>
    <dgm:pt modelId="{96607875-2D4D-4CD3-A731-45E79ED20017}" type="pres">
      <dgm:prSet presAssocID="{1D2ED1B6-2E5D-4109-A8DB-75715BBA8F7E}" presName="srcNode" presStyleLbl="node1" presStyleIdx="0" presStyleCnt="3"/>
      <dgm:spPr/>
    </dgm:pt>
    <dgm:pt modelId="{E890FDE6-4D02-4919-A8DE-17200DC6E343}" type="pres">
      <dgm:prSet presAssocID="{1D2ED1B6-2E5D-4109-A8DB-75715BBA8F7E}" presName="conn" presStyleLbl="parChTrans1D2" presStyleIdx="0" presStyleCnt="1"/>
      <dgm:spPr/>
      <dgm:t>
        <a:bodyPr/>
        <a:lstStyle/>
        <a:p>
          <a:endParaRPr lang="fr-FR"/>
        </a:p>
      </dgm:t>
    </dgm:pt>
    <dgm:pt modelId="{4AD69E2F-F760-4BF2-AC97-BC4A7B3A3D50}" type="pres">
      <dgm:prSet presAssocID="{1D2ED1B6-2E5D-4109-A8DB-75715BBA8F7E}" presName="extraNode" presStyleLbl="node1" presStyleIdx="0" presStyleCnt="3"/>
      <dgm:spPr/>
    </dgm:pt>
    <dgm:pt modelId="{D120F381-CE27-4C8D-AB53-C74D70FA51E9}" type="pres">
      <dgm:prSet presAssocID="{1D2ED1B6-2E5D-4109-A8DB-75715BBA8F7E}" presName="dstNode" presStyleLbl="node1" presStyleIdx="0" presStyleCnt="3"/>
      <dgm:spPr/>
    </dgm:pt>
    <dgm:pt modelId="{7BEC18DA-514A-43C1-BFA1-9225BB719D9B}" type="pres">
      <dgm:prSet presAssocID="{2A19588E-90A4-45A9-A539-1F5F479FAF0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CA96DA-2488-473B-BB9B-B60B43DB0C49}" type="pres">
      <dgm:prSet presAssocID="{2A19588E-90A4-45A9-A539-1F5F479FAF01}" presName="accent_1" presStyleCnt="0"/>
      <dgm:spPr/>
    </dgm:pt>
    <dgm:pt modelId="{C7A54BBC-05D3-4AA1-8501-9C194DAACC10}" type="pres">
      <dgm:prSet presAssocID="{2A19588E-90A4-45A9-A539-1F5F479FAF01}" presName="accentRepeatNode" presStyleLbl="solidFgAcc1" presStyleIdx="0" presStyleCnt="3"/>
      <dgm:spPr/>
    </dgm:pt>
    <dgm:pt modelId="{23E2442A-2FB9-4A67-B3A4-F50BAAC113CD}" type="pres">
      <dgm:prSet presAssocID="{AD2624F5-5238-4892-ACE6-2EA9F5F2CA9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68A344-CB0E-4ACB-B598-CE715B14D9AE}" type="pres">
      <dgm:prSet presAssocID="{AD2624F5-5238-4892-ACE6-2EA9F5F2CA97}" presName="accent_2" presStyleCnt="0"/>
      <dgm:spPr/>
    </dgm:pt>
    <dgm:pt modelId="{882A7EA6-79A1-48EB-B120-C55FE94B9F96}" type="pres">
      <dgm:prSet presAssocID="{AD2624F5-5238-4892-ACE6-2EA9F5F2CA97}" presName="accentRepeatNode" presStyleLbl="solidFgAcc1" presStyleIdx="1" presStyleCnt="3"/>
      <dgm:spPr/>
    </dgm:pt>
    <dgm:pt modelId="{3F3BF22E-E6CE-4060-91C1-A1AC9BF437D4}" type="pres">
      <dgm:prSet presAssocID="{C30CA15F-C625-45A4-A71F-05CBDBF9F52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BE95D0-82E3-4AC1-9761-25C9B776A1BB}" type="pres">
      <dgm:prSet presAssocID="{C30CA15F-C625-45A4-A71F-05CBDBF9F522}" presName="accent_3" presStyleCnt="0"/>
      <dgm:spPr/>
    </dgm:pt>
    <dgm:pt modelId="{0C0C6483-C79B-4B46-B665-FD3C195FDE65}" type="pres">
      <dgm:prSet presAssocID="{C30CA15F-C625-45A4-A71F-05CBDBF9F522}" presName="accentRepeatNode" presStyleLbl="solidFgAcc1" presStyleIdx="2" presStyleCnt="3"/>
      <dgm:spPr/>
    </dgm:pt>
  </dgm:ptLst>
  <dgm:cxnLst>
    <dgm:cxn modelId="{51B32A94-BE02-4389-B5EA-BC4DFCC281C7}" type="presOf" srcId="{1D2ED1B6-2E5D-4109-A8DB-75715BBA8F7E}" destId="{84F2C478-2A8D-40EA-8FBA-5CC0EC0DC66A}" srcOrd="0" destOrd="0" presId="urn:microsoft.com/office/officeart/2008/layout/VerticalCurvedList"/>
    <dgm:cxn modelId="{D8A8F358-2340-4B1F-84DB-B71F24EAEAAC}" srcId="{1D2ED1B6-2E5D-4109-A8DB-75715BBA8F7E}" destId="{2A19588E-90A4-45A9-A539-1F5F479FAF01}" srcOrd="0" destOrd="0" parTransId="{1C164F57-4B2A-4D97-999C-CBB80B02175B}" sibTransId="{E7ACC87F-5A38-4C32-AF2A-AA2A95359FC0}"/>
    <dgm:cxn modelId="{B90A8327-1EF7-493B-AD02-A154B4EBBC2F}" srcId="{1D2ED1B6-2E5D-4109-A8DB-75715BBA8F7E}" destId="{C30CA15F-C625-45A4-A71F-05CBDBF9F522}" srcOrd="2" destOrd="0" parTransId="{8849182E-723E-4FDA-A020-C3B5216EFD8E}" sibTransId="{84E0CFB5-7F60-4C44-BF0C-0FF508F279C4}"/>
    <dgm:cxn modelId="{7E4A1CD4-D37B-4E3E-AA69-653E7902F8E3}" type="presOf" srcId="{E7ACC87F-5A38-4C32-AF2A-AA2A95359FC0}" destId="{E890FDE6-4D02-4919-A8DE-17200DC6E343}" srcOrd="0" destOrd="0" presId="urn:microsoft.com/office/officeart/2008/layout/VerticalCurvedList"/>
    <dgm:cxn modelId="{017D3F61-E6E6-4C87-B526-A00F4DE896C1}" type="presOf" srcId="{AD2624F5-5238-4892-ACE6-2EA9F5F2CA97}" destId="{23E2442A-2FB9-4A67-B3A4-F50BAAC113CD}" srcOrd="0" destOrd="0" presId="urn:microsoft.com/office/officeart/2008/layout/VerticalCurvedList"/>
    <dgm:cxn modelId="{931B25B6-3D2F-4C65-8597-2DA5B515CC4B}" srcId="{1D2ED1B6-2E5D-4109-A8DB-75715BBA8F7E}" destId="{AD2624F5-5238-4892-ACE6-2EA9F5F2CA97}" srcOrd="1" destOrd="0" parTransId="{8C74D924-E1F7-4E30-80ED-FC8E16247913}" sibTransId="{388E86C2-748A-4EA4-822A-09130BE26C04}"/>
    <dgm:cxn modelId="{BB4CDE75-47EA-4D11-BB44-A2817543B558}" type="presOf" srcId="{C30CA15F-C625-45A4-A71F-05CBDBF9F522}" destId="{3F3BF22E-E6CE-4060-91C1-A1AC9BF437D4}" srcOrd="0" destOrd="0" presId="urn:microsoft.com/office/officeart/2008/layout/VerticalCurvedList"/>
    <dgm:cxn modelId="{F57D7A7C-06B2-4467-AC23-A361047419D4}" type="presOf" srcId="{2A19588E-90A4-45A9-A539-1F5F479FAF01}" destId="{7BEC18DA-514A-43C1-BFA1-9225BB719D9B}" srcOrd="0" destOrd="0" presId="urn:microsoft.com/office/officeart/2008/layout/VerticalCurvedList"/>
    <dgm:cxn modelId="{B057CEAE-D117-4A61-A92A-69DEAD6E27E0}" type="presParOf" srcId="{84F2C478-2A8D-40EA-8FBA-5CC0EC0DC66A}" destId="{9049CA8E-04F3-4F6F-8858-A89562DA73F4}" srcOrd="0" destOrd="0" presId="urn:microsoft.com/office/officeart/2008/layout/VerticalCurvedList"/>
    <dgm:cxn modelId="{E5408A01-C9FB-4626-855F-4219B11D7073}" type="presParOf" srcId="{9049CA8E-04F3-4F6F-8858-A89562DA73F4}" destId="{C874335E-4B36-4A1C-A7FB-340F29520D76}" srcOrd="0" destOrd="0" presId="urn:microsoft.com/office/officeart/2008/layout/VerticalCurvedList"/>
    <dgm:cxn modelId="{D4A24CFE-F877-4F48-B949-D1F5140168AD}" type="presParOf" srcId="{C874335E-4B36-4A1C-A7FB-340F29520D76}" destId="{96607875-2D4D-4CD3-A731-45E79ED20017}" srcOrd="0" destOrd="0" presId="urn:microsoft.com/office/officeart/2008/layout/VerticalCurvedList"/>
    <dgm:cxn modelId="{2AB75608-3AEF-4E8A-A70F-EC935B976250}" type="presParOf" srcId="{C874335E-4B36-4A1C-A7FB-340F29520D76}" destId="{E890FDE6-4D02-4919-A8DE-17200DC6E343}" srcOrd="1" destOrd="0" presId="urn:microsoft.com/office/officeart/2008/layout/VerticalCurvedList"/>
    <dgm:cxn modelId="{9DB7B8B4-8741-4FF2-8096-23FEF26261BF}" type="presParOf" srcId="{C874335E-4B36-4A1C-A7FB-340F29520D76}" destId="{4AD69E2F-F760-4BF2-AC97-BC4A7B3A3D50}" srcOrd="2" destOrd="0" presId="urn:microsoft.com/office/officeart/2008/layout/VerticalCurvedList"/>
    <dgm:cxn modelId="{F3F9B071-2E2A-402A-9F92-03A7FD7C0549}" type="presParOf" srcId="{C874335E-4B36-4A1C-A7FB-340F29520D76}" destId="{D120F381-CE27-4C8D-AB53-C74D70FA51E9}" srcOrd="3" destOrd="0" presId="urn:microsoft.com/office/officeart/2008/layout/VerticalCurvedList"/>
    <dgm:cxn modelId="{E6AA7B37-16F2-4DE7-B526-DAD3CABF358F}" type="presParOf" srcId="{9049CA8E-04F3-4F6F-8858-A89562DA73F4}" destId="{7BEC18DA-514A-43C1-BFA1-9225BB719D9B}" srcOrd="1" destOrd="0" presId="urn:microsoft.com/office/officeart/2008/layout/VerticalCurvedList"/>
    <dgm:cxn modelId="{57480FB8-C9FA-4C0C-8379-EE7FF551B2D1}" type="presParOf" srcId="{9049CA8E-04F3-4F6F-8858-A89562DA73F4}" destId="{C9CA96DA-2488-473B-BB9B-B60B43DB0C49}" srcOrd="2" destOrd="0" presId="urn:microsoft.com/office/officeart/2008/layout/VerticalCurvedList"/>
    <dgm:cxn modelId="{41E824D3-05B6-478E-AA9B-41AAB441D0AD}" type="presParOf" srcId="{C9CA96DA-2488-473B-BB9B-B60B43DB0C49}" destId="{C7A54BBC-05D3-4AA1-8501-9C194DAACC10}" srcOrd="0" destOrd="0" presId="urn:microsoft.com/office/officeart/2008/layout/VerticalCurvedList"/>
    <dgm:cxn modelId="{FB80B72D-9F2C-4052-A031-D46387F4D98B}" type="presParOf" srcId="{9049CA8E-04F3-4F6F-8858-A89562DA73F4}" destId="{23E2442A-2FB9-4A67-B3A4-F50BAAC113CD}" srcOrd="3" destOrd="0" presId="urn:microsoft.com/office/officeart/2008/layout/VerticalCurvedList"/>
    <dgm:cxn modelId="{2623924C-FFDD-4464-8D7F-25A38F5ACE2E}" type="presParOf" srcId="{9049CA8E-04F3-4F6F-8858-A89562DA73F4}" destId="{E168A344-CB0E-4ACB-B598-CE715B14D9AE}" srcOrd="4" destOrd="0" presId="urn:microsoft.com/office/officeart/2008/layout/VerticalCurvedList"/>
    <dgm:cxn modelId="{51F99C60-13C5-4B1F-8939-545EE9588D06}" type="presParOf" srcId="{E168A344-CB0E-4ACB-B598-CE715B14D9AE}" destId="{882A7EA6-79A1-48EB-B120-C55FE94B9F96}" srcOrd="0" destOrd="0" presId="urn:microsoft.com/office/officeart/2008/layout/VerticalCurvedList"/>
    <dgm:cxn modelId="{3D431241-E76F-4845-A75E-5ED544EB16CE}" type="presParOf" srcId="{9049CA8E-04F3-4F6F-8858-A89562DA73F4}" destId="{3F3BF22E-E6CE-4060-91C1-A1AC9BF437D4}" srcOrd="5" destOrd="0" presId="urn:microsoft.com/office/officeart/2008/layout/VerticalCurvedList"/>
    <dgm:cxn modelId="{CAFC2444-2BFD-49FB-84D0-EF3EF3BD68E7}" type="presParOf" srcId="{9049CA8E-04F3-4F6F-8858-A89562DA73F4}" destId="{67BE95D0-82E3-4AC1-9761-25C9B776A1BB}" srcOrd="6" destOrd="0" presId="urn:microsoft.com/office/officeart/2008/layout/VerticalCurvedList"/>
    <dgm:cxn modelId="{AFC4D7F6-0B19-4555-829B-DED60E96DF7B}" type="presParOf" srcId="{67BE95D0-82E3-4AC1-9761-25C9B776A1BB}" destId="{0C0C6483-C79B-4B46-B665-FD3C195FDE6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BE09725-5E34-4298-8E6B-3DCC7F274DB2}" type="doc">
      <dgm:prSet loTypeId="urn:microsoft.com/office/officeart/2005/8/layout/vProcess5" loCatId="process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fr-FR"/>
        </a:p>
      </dgm:t>
    </dgm:pt>
    <dgm:pt modelId="{C4634B8A-EEC3-49A2-B2E4-4C597496ECF1}">
      <dgm:prSet/>
      <dgm:spPr/>
      <dgm:t>
        <a:bodyPr/>
        <a:lstStyle/>
        <a:p>
          <a:pPr rtl="0"/>
          <a:r>
            <a:rPr lang="fr-FR" smtClean="0"/>
            <a:t>Réaliser l’inspection du circuit de protection incendie moteur sur EC 135.</a:t>
          </a:r>
          <a:endParaRPr lang="fr-FR"/>
        </a:p>
      </dgm:t>
    </dgm:pt>
    <dgm:pt modelId="{F7C4EA9D-E2C2-4D3D-99E8-78B00C0EF348}" type="parTrans" cxnId="{5B00FFB3-BADE-4363-AFA3-CB5C9D1465D1}">
      <dgm:prSet/>
      <dgm:spPr/>
      <dgm:t>
        <a:bodyPr/>
        <a:lstStyle/>
        <a:p>
          <a:endParaRPr lang="fr-FR"/>
        </a:p>
      </dgm:t>
    </dgm:pt>
    <dgm:pt modelId="{3722BAC7-F294-41BC-B1F7-C32094C402E6}" type="sibTrans" cxnId="{5B00FFB3-BADE-4363-AFA3-CB5C9D1465D1}">
      <dgm:prSet/>
      <dgm:spPr/>
      <dgm:t>
        <a:bodyPr/>
        <a:lstStyle/>
        <a:p>
          <a:endParaRPr lang="fr-FR"/>
        </a:p>
      </dgm:t>
    </dgm:pt>
    <dgm:pt modelId="{5C2B61FA-88A2-41AE-AA97-15299B2079D1}">
      <dgm:prSet/>
      <dgm:spPr/>
      <dgm:t>
        <a:bodyPr/>
        <a:lstStyle/>
        <a:p>
          <a:pPr rtl="0"/>
          <a:r>
            <a:rPr lang="fr-FR" smtClean="0"/>
            <a:t>Données:</a:t>
          </a:r>
          <a:endParaRPr lang="fr-FR"/>
        </a:p>
      </dgm:t>
    </dgm:pt>
    <dgm:pt modelId="{F857C860-EDA4-48CA-9C3C-5036F5EAF306}" type="parTrans" cxnId="{2F874A3D-E2E9-4080-8BB6-C0684106C879}">
      <dgm:prSet/>
      <dgm:spPr/>
      <dgm:t>
        <a:bodyPr/>
        <a:lstStyle/>
        <a:p>
          <a:endParaRPr lang="fr-FR"/>
        </a:p>
      </dgm:t>
    </dgm:pt>
    <dgm:pt modelId="{153C10E0-4CA2-4710-8D23-30371DFE930E}" type="sibTrans" cxnId="{2F874A3D-E2E9-4080-8BB6-C0684106C879}">
      <dgm:prSet/>
      <dgm:spPr/>
      <dgm:t>
        <a:bodyPr/>
        <a:lstStyle/>
        <a:p>
          <a:endParaRPr lang="fr-FR"/>
        </a:p>
      </dgm:t>
    </dgm:pt>
    <dgm:pt modelId="{A4973AC6-B147-43B8-8048-7AFC10835C31}">
      <dgm:prSet/>
      <dgm:spPr/>
      <dgm:t>
        <a:bodyPr/>
        <a:lstStyle/>
        <a:p>
          <a:pPr rtl="0"/>
          <a:r>
            <a:rPr lang="fr-FR" smtClean="0"/>
            <a:t>Un ordre de travail</a:t>
          </a:r>
          <a:endParaRPr lang="fr-FR"/>
        </a:p>
      </dgm:t>
    </dgm:pt>
    <dgm:pt modelId="{D237FDEF-7DF4-4416-8570-64D62B7293D0}" type="parTrans" cxnId="{82E216BE-6247-4D1C-AC88-81F93739639C}">
      <dgm:prSet/>
      <dgm:spPr/>
      <dgm:t>
        <a:bodyPr/>
        <a:lstStyle/>
        <a:p>
          <a:endParaRPr lang="fr-FR"/>
        </a:p>
      </dgm:t>
    </dgm:pt>
    <dgm:pt modelId="{62E43429-B8B3-445B-B743-7B05C126ED1F}" type="sibTrans" cxnId="{82E216BE-6247-4D1C-AC88-81F93739639C}">
      <dgm:prSet/>
      <dgm:spPr/>
      <dgm:t>
        <a:bodyPr/>
        <a:lstStyle/>
        <a:p>
          <a:endParaRPr lang="fr-FR"/>
        </a:p>
      </dgm:t>
    </dgm:pt>
    <dgm:pt modelId="{0C257505-BACB-497F-AB05-9EE11FD69F6E}">
      <dgm:prSet/>
      <dgm:spPr/>
      <dgm:t>
        <a:bodyPr/>
        <a:lstStyle/>
        <a:p>
          <a:pPr rtl="0"/>
          <a:r>
            <a:rPr lang="fr-FR" smtClean="0"/>
            <a:t>La documentation aéronef</a:t>
          </a:r>
          <a:endParaRPr lang="fr-FR"/>
        </a:p>
      </dgm:t>
    </dgm:pt>
    <dgm:pt modelId="{C7EBF3CF-5845-4867-A619-80D92E5094A3}" type="parTrans" cxnId="{9C63D325-A03A-4EBE-995F-83520ABD9F43}">
      <dgm:prSet/>
      <dgm:spPr/>
      <dgm:t>
        <a:bodyPr/>
        <a:lstStyle/>
        <a:p>
          <a:endParaRPr lang="fr-FR"/>
        </a:p>
      </dgm:t>
    </dgm:pt>
    <dgm:pt modelId="{DC887A0D-AACF-42F0-A20C-455AA78500C5}" type="sibTrans" cxnId="{9C63D325-A03A-4EBE-995F-83520ABD9F43}">
      <dgm:prSet/>
      <dgm:spPr/>
      <dgm:t>
        <a:bodyPr/>
        <a:lstStyle/>
        <a:p>
          <a:endParaRPr lang="fr-FR"/>
        </a:p>
      </dgm:t>
    </dgm:pt>
    <dgm:pt modelId="{448CE8D3-7FC7-4BCC-AF78-88B8E47B6279}">
      <dgm:prSet/>
      <dgm:spPr/>
      <dgm:t>
        <a:bodyPr/>
        <a:lstStyle/>
        <a:p>
          <a:pPr rtl="0"/>
          <a:r>
            <a:rPr lang="fr-FR" smtClean="0"/>
            <a:t>Les consignes de sécurité interne à l’entreprise (pour le lien HSCT)</a:t>
          </a:r>
          <a:endParaRPr lang="fr-FR"/>
        </a:p>
      </dgm:t>
    </dgm:pt>
    <dgm:pt modelId="{A32ABE45-B92C-4299-8AD7-9B7907985829}" type="parTrans" cxnId="{11E0AF90-98F5-43EE-A1C9-1BC7025AEF87}">
      <dgm:prSet/>
      <dgm:spPr/>
      <dgm:t>
        <a:bodyPr/>
        <a:lstStyle/>
        <a:p>
          <a:endParaRPr lang="fr-FR"/>
        </a:p>
      </dgm:t>
    </dgm:pt>
    <dgm:pt modelId="{5F61618A-CD31-4B6F-ADEE-1E02456C3C97}" type="sibTrans" cxnId="{11E0AF90-98F5-43EE-A1C9-1BC7025AEF87}">
      <dgm:prSet/>
      <dgm:spPr/>
      <dgm:t>
        <a:bodyPr/>
        <a:lstStyle/>
        <a:p>
          <a:endParaRPr lang="fr-FR"/>
        </a:p>
      </dgm:t>
    </dgm:pt>
    <dgm:pt modelId="{A4553221-0666-4B2F-AA5F-ED535F7FDAFA}">
      <dgm:prSet/>
      <dgm:spPr/>
      <dgm:t>
        <a:bodyPr/>
        <a:lstStyle/>
        <a:p>
          <a:pPr rtl="0"/>
          <a:r>
            <a:rPr lang="fr-FR" smtClean="0"/>
            <a:t>REX entreprise (pour le lien FH)</a:t>
          </a:r>
          <a:endParaRPr lang="fr-FR"/>
        </a:p>
      </dgm:t>
    </dgm:pt>
    <dgm:pt modelId="{9D3E94C2-86DA-404C-A40C-0BBB61399E22}" type="parTrans" cxnId="{2E98AC45-EFB3-4446-B027-DD7F6EA63B19}">
      <dgm:prSet/>
      <dgm:spPr/>
      <dgm:t>
        <a:bodyPr/>
        <a:lstStyle/>
        <a:p>
          <a:endParaRPr lang="fr-FR"/>
        </a:p>
      </dgm:t>
    </dgm:pt>
    <dgm:pt modelId="{E58A27FC-A15B-4D37-8BAB-2CB9CFD28AED}" type="sibTrans" cxnId="{2E98AC45-EFB3-4446-B027-DD7F6EA63B19}">
      <dgm:prSet/>
      <dgm:spPr/>
      <dgm:t>
        <a:bodyPr/>
        <a:lstStyle/>
        <a:p>
          <a:endParaRPr lang="fr-FR"/>
        </a:p>
      </dgm:t>
    </dgm:pt>
    <dgm:pt modelId="{3AE896A4-DD94-4E8C-B17D-DA5EB1A1016F}" type="pres">
      <dgm:prSet presAssocID="{EBE09725-5E34-4298-8E6B-3DCC7F274DB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D90B29B-EA2A-475A-B8BE-80AA9E11EA1B}" type="pres">
      <dgm:prSet presAssocID="{EBE09725-5E34-4298-8E6B-3DCC7F274DB2}" presName="dummyMaxCanvas" presStyleCnt="0">
        <dgm:presLayoutVars/>
      </dgm:prSet>
      <dgm:spPr/>
    </dgm:pt>
    <dgm:pt modelId="{449CB4EE-E470-45B2-928A-4539CB856B61}" type="pres">
      <dgm:prSet presAssocID="{EBE09725-5E34-4298-8E6B-3DCC7F274DB2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E6F7B7-6D04-4DC6-8015-6A03F0D511AF}" type="pres">
      <dgm:prSet presAssocID="{EBE09725-5E34-4298-8E6B-3DCC7F274DB2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D143CF-E268-4025-84FB-25609682813C}" type="pres">
      <dgm:prSet presAssocID="{EBE09725-5E34-4298-8E6B-3DCC7F274DB2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076B7F-FA75-444F-B482-EAD0B67B3B8B}" type="pres">
      <dgm:prSet presAssocID="{EBE09725-5E34-4298-8E6B-3DCC7F274DB2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FBED8B-96D2-4D3D-AFC7-286DE8F88ACC}" type="pres">
      <dgm:prSet presAssocID="{EBE09725-5E34-4298-8E6B-3DCC7F274DB2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14EFA3D-473F-4F0B-A1EE-60EA7AB63E13}" type="presOf" srcId="{5C2B61FA-88A2-41AE-AA97-15299B2079D1}" destId="{ACFBED8B-96D2-4D3D-AFC7-286DE8F88ACC}" srcOrd="1" destOrd="0" presId="urn:microsoft.com/office/officeart/2005/8/layout/vProcess5"/>
    <dgm:cxn modelId="{2E98AC45-EFB3-4446-B027-DD7F6EA63B19}" srcId="{5C2B61FA-88A2-41AE-AA97-15299B2079D1}" destId="{A4553221-0666-4B2F-AA5F-ED535F7FDAFA}" srcOrd="3" destOrd="0" parTransId="{9D3E94C2-86DA-404C-A40C-0BBB61399E22}" sibTransId="{E58A27FC-A15B-4D37-8BAB-2CB9CFD28AED}"/>
    <dgm:cxn modelId="{82E216BE-6247-4D1C-AC88-81F93739639C}" srcId="{5C2B61FA-88A2-41AE-AA97-15299B2079D1}" destId="{A4973AC6-B147-43B8-8048-7AFC10835C31}" srcOrd="0" destOrd="0" parTransId="{D237FDEF-7DF4-4416-8570-64D62B7293D0}" sibTransId="{62E43429-B8B3-445B-B743-7B05C126ED1F}"/>
    <dgm:cxn modelId="{9C63D325-A03A-4EBE-995F-83520ABD9F43}" srcId="{5C2B61FA-88A2-41AE-AA97-15299B2079D1}" destId="{0C257505-BACB-497F-AB05-9EE11FD69F6E}" srcOrd="1" destOrd="0" parTransId="{C7EBF3CF-5845-4867-A619-80D92E5094A3}" sibTransId="{DC887A0D-AACF-42F0-A20C-455AA78500C5}"/>
    <dgm:cxn modelId="{7EA5364F-3AEE-4133-9403-D62951F5E224}" type="presOf" srcId="{EBE09725-5E34-4298-8E6B-3DCC7F274DB2}" destId="{3AE896A4-DD94-4E8C-B17D-DA5EB1A1016F}" srcOrd="0" destOrd="0" presId="urn:microsoft.com/office/officeart/2005/8/layout/vProcess5"/>
    <dgm:cxn modelId="{CE10E578-7EA1-4341-8FEA-71AADA21F9C2}" type="presOf" srcId="{0C257505-BACB-497F-AB05-9EE11FD69F6E}" destId="{A6E6F7B7-6D04-4DC6-8015-6A03F0D511AF}" srcOrd="0" destOrd="2" presId="urn:microsoft.com/office/officeart/2005/8/layout/vProcess5"/>
    <dgm:cxn modelId="{8103FCF9-63EA-4E7D-B77E-B2A8F7A022FF}" type="presOf" srcId="{0C257505-BACB-497F-AB05-9EE11FD69F6E}" destId="{ACFBED8B-96D2-4D3D-AFC7-286DE8F88ACC}" srcOrd="1" destOrd="2" presId="urn:microsoft.com/office/officeart/2005/8/layout/vProcess5"/>
    <dgm:cxn modelId="{BD904C73-498C-4B05-B008-8D322D551B9A}" type="presOf" srcId="{A4553221-0666-4B2F-AA5F-ED535F7FDAFA}" destId="{ACFBED8B-96D2-4D3D-AFC7-286DE8F88ACC}" srcOrd="1" destOrd="4" presId="urn:microsoft.com/office/officeart/2005/8/layout/vProcess5"/>
    <dgm:cxn modelId="{5B00FFB3-BADE-4363-AFA3-CB5C9D1465D1}" srcId="{EBE09725-5E34-4298-8E6B-3DCC7F274DB2}" destId="{C4634B8A-EEC3-49A2-B2E4-4C597496ECF1}" srcOrd="0" destOrd="0" parTransId="{F7C4EA9D-E2C2-4D3D-99E8-78B00C0EF348}" sibTransId="{3722BAC7-F294-41BC-B1F7-C32094C402E6}"/>
    <dgm:cxn modelId="{90CB7D05-3A01-4DD1-BFB0-F4CBC73DDDF8}" type="presOf" srcId="{A4973AC6-B147-43B8-8048-7AFC10835C31}" destId="{ACFBED8B-96D2-4D3D-AFC7-286DE8F88ACC}" srcOrd="1" destOrd="1" presId="urn:microsoft.com/office/officeart/2005/8/layout/vProcess5"/>
    <dgm:cxn modelId="{D385FCB2-0F41-48D5-8EF1-D001F48B0597}" type="presOf" srcId="{5C2B61FA-88A2-41AE-AA97-15299B2079D1}" destId="{A6E6F7B7-6D04-4DC6-8015-6A03F0D511AF}" srcOrd="0" destOrd="0" presId="urn:microsoft.com/office/officeart/2005/8/layout/vProcess5"/>
    <dgm:cxn modelId="{23958B9E-1315-450D-A1DB-B00E5ABF72BB}" type="presOf" srcId="{C4634B8A-EEC3-49A2-B2E4-4C597496ECF1}" destId="{449CB4EE-E470-45B2-928A-4539CB856B61}" srcOrd="0" destOrd="0" presId="urn:microsoft.com/office/officeart/2005/8/layout/vProcess5"/>
    <dgm:cxn modelId="{01BAEABA-EC1E-4489-A5CB-B795CC23BC1A}" type="presOf" srcId="{C4634B8A-EEC3-49A2-B2E4-4C597496ECF1}" destId="{87076B7F-FA75-444F-B482-EAD0B67B3B8B}" srcOrd="1" destOrd="0" presId="urn:microsoft.com/office/officeart/2005/8/layout/vProcess5"/>
    <dgm:cxn modelId="{71916A0A-CD41-4782-8264-BDFB80A16852}" type="presOf" srcId="{448CE8D3-7FC7-4BCC-AF78-88B8E47B6279}" destId="{ACFBED8B-96D2-4D3D-AFC7-286DE8F88ACC}" srcOrd="1" destOrd="3" presId="urn:microsoft.com/office/officeart/2005/8/layout/vProcess5"/>
    <dgm:cxn modelId="{4748CD4E-85A5-407B-AD4D-211F51680616}" type="presOf" srcId="{3722BAC7-F294-41BC-B1F7-C32094C402E6}" destId="{67D143CF-E268-4025-84FB-25609682813C}" srcOrd="0" destOrd="0" presId="urn:microsoft.com/office/officeart/2005/8/layout/vProcess5"/>
    <dgm:cxn modelId="{2F874A3D-E2E9-4080-8BB6-C0684106C879}" srcId="{EBE09725-5E34-4298-8E6B-3DCC7F274DB2}" destId="{5C2B61FA-88A2-41AE-AA97-15299B2079D1}" srcOrd="1" destOrd="0" parTransId="{F857C860-EDA4-48CA-9C3C-5036F5EAF306}" sibTransId="{153C10E0-4CA2-4710-8D23-30371DFE930E}"/>
    <dgm:cxn modelId="{4962ED3B-38FE-4D6B-9F90-F354C4EBA301}" type="presOf" srcId="{A4553221-0666-4B2F-AA5F-ED535F7FDAFA}" destId="{A6E6F7B7-6D04-4DC6-8015-6A03F0D511AF}" srcOrd="0" destOrd="4" presId="urn:microsoft.com/office/officeart/2005/8/layout/vProcess5"/>
    <dgm:cxn modelId="{11E0AF90-98F5-43EE-A1C9-1BC7025AEF87}" srcId="{5C2B61FA-88A2-41AE-AA97-15299B2079D1}" destId="{448CE8D3-7FC7-4BCC-AF78-88B8E47B6279}" srcOrd="2" destOrd="0" parTransId="{A32ABE45-B92C-4299-8AD7-9B7907985829}" sibTransId="{5F61618A-CD31-4B6F-ADEE-1E02456C3C97}"/>
    <dgm:cxn modelId="{B2353DA9-F4E5-45DC-9766-81FDDE90CCD9}" type="presOf" srcId="{A4973AC6-B147-43B8-8048-7AFC10835C31}" destId="{A6E6F7B7-6D04-4DC6-8015-6A03F0D511AF}" srcOrd="0" destOrd="1" presId="urn:microsoft.com/office/officeart/2005/8/layout/vProcess5"/>
    <dgm:cxn modelId="{FF0ABCDF-8001-401D-80B6-F9F3893C26DA}" type="presOf" srcId="{448CE8D3-7FC7-4BCC-AF78-88B8E47B6279}" destId="{A6E6F7B7-6D04-4DC6-8015-6A03F0D511AF}" srcOrd="0" destOrd="3" presId="urn:microsoft.com/office/officeart/2005/8/layout/vProcess5"/>
    <dgm:cxn modelId="{79B82F11-E8DC-404C-AE6C-B5967196B520}" type="presParOf" srcId="{3AE896A4-DD94-4E8C-B17D-DA5EB1A1016F}" destId="{BD90B29B-EA2A-475A-B8BE-80AA9E11EA1B}" srcOrd="0" destOrd="0" presId="urn:microsoft.com/office/officeart/2005/8/layout/vProcess5"/>
    <dgm:cxn modelId="{FC9B6947-BB8C-48E0-ACB9-C5DD820A757C}" type="presParOf" srcId="{3AE896A4-DD94-4E8C-B17D-DA5EB1A1016F}" destId="{449CB4EE-E470-45B2-928A-4539CB856B61}" srcOrd="1" destOrd="0" presId="urn:microsoft.com/office/officeart/2005/8/layout/vProcess5"/>
    <dgm:cxn modelId="{AF25BE53-E373-4B1D-B625-CD37AFD7028D}" type="presParOf" srcId="{3AE896A4-DD94-4E8C-B17D-DA5EB1A1016F}" destId="{A6E6F7B7-6D04-4DC6-8015-6A03F0D511AF}" srcOrd="2" destOrd="0" presId="urn:microsoft.com/office/officeart/2005/8/layout/vProcess5"/>
    <dgm:cxn modelId="{5FF7E9DF-9A1D-4FA9-9E73-D690C0210E89}" type="presParOf" srcId="{3AE896A4-DD94-4E8C-B17D-DA5EB1A1016F}" destId="{67D143CF-E268-4025-84FB-25609682813C}" srcOrd="3" destOrd="0" presId="urn:microsoft.com/office/officeart/2005/8/layout/vProcess5"/>
    <dgm:cxn modelId="{16864AF5-F886-48BB-B889-BE182BE92C97}" type="presParOf" srcId="{3AE896A4-DD94-4E8C-B17D-DA5EB1A1016F}" destId="{87076B7F-FA75-444F-B482-EAD0B67B3B8B}" srcOrd="4" destOrd="0" presId="urn:microsoft.com/office/officeart/2005/8/layout/vProcess5"/>
    <dgm:cxn modelId="{65530131-E273-450A-B194-E802575F12B7}" type="presParOf" srcId="{3AE896A4-DD94-4E8C-B17D-DA5EB1A1016F}" destId="{ACFBED8B-96D2-4D3D-AFC7-286DE8F88ACC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D423E67-6266-4B52-A615-F348D52A0B52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fr-FR"/>
        </a:p>
      </dgm:t>
    </dgm:pt>
    <dgm:pt modelId="{43196D86-B1DD-412A-9A2F-7531B1BAE29D}">
      <dgm:prSet/>
      <dgm:spPr/>
      <dgm:t>
        <a:bodyPr/>
        <a:lstStyle/>
        <a:p>
          <a:pPr rtl="0"/>
          <a:r>
            <a:rPr lang="fr-FR" smtClean="0"/>
            <a:t>Réaliser l’inspection du circuit de protection incendie moteur sur EC 135.</a:t>
          </a:r>
          <a:endParaRPr lang="fr-FR"/>
        </a:p>
      </dgm:t>
    </dgm:pt>
    <dgm:pt modelId="{C9669B23-E691-4895-8D17-A2D870C01B9E}" type="parTrans" cxnId="{F95F4B10-ABC4-482E-8A65-FEAE89FBDDED}">
      <dgm:prSet/>
      <dgm:spPr/>
      <dgm:t>
        <a:bodyPr/>
        <a:lstStyle/>
        <a:p>
          <a:endParaRPr lang="fr-FR"/>
        </a:p>
      </dgm:t>
    </dgm:pt>
    <dgm:pt modelId="{22189B66-A38D-4082-9B66-0A5F1C8E521F}" type="sibTrans" cxnId="{F95F4B10-ABC4-482E-8A65-FEAE89FBDDED}">
      <dgm:prSet/>
      <dgm:spPr/>
      <dgm:t>
        <a:bodyPr/>
        <a:lstStyle/>
        <a:p>
          <a:endParaRPr lang="fr-FR"/>
        </a:p>
      </dgm:t>
    </dgm:pt>
    <dgm:pt modelId="{A0C1ED8E-72C3-42B2-8B8E-A0EACACEC6B7}">
      <dgm:prSet/>
      <dgm:spPr/>
      <dgm:t>
        <a:bodyPr/>
        <a:lstStyle/>
        <a:p>
          <a:pPr rtl="0"/>
          <a:r>
            <a:rPr lang="fr-FR" smtClean="0"/>
            <a:t>On peut envisager d’ajouter à l’ordre d’exécution:</a:t>
          </a:r>
          <a:endParaRPr lang="fr-FR"/>
        </a:p>
      </dgm:t>
    </dgm:pt>
    <dgm:pt modelId="{B3C3CF1F-0539-4DB8-9079-7C6E569E5C02}" type="parTrans" cxnId="{BD608332-DFB3-47BA-92C9-678C38C779A3}">
      <dgm:prSet/>
      <dgm:spPr/>
      <dgm:t>
        <a:bodyPr/>
        <a:lstStyle/>
        <a:p>
          <a:endParaRPr lang="fr-FR"/>
        </a:p>
      </dgm:t>
    </dgm:pt>
    <dgm:pt modelId="{89C7EAFE-2581-4BAD-A96C-4C6EA9B0605B}" type="sibTrans" cxnId="{BD608332-DFB3-47BA-92C9-678C38C779A3}">
      <dgm:prSet/>
      <dgm:spPr/>
      <dgm:t>
        <a:bodyPr/>
        <a:lstStyle/>
        <a:p>
          <a:endParaRPr lang="fr-FR"/>
        </a:p>
      </dgm:t>
    </dgm:pt>
    <dgm:pt modelId="{44E93E70-4448-4520-8DE1-00B1BF8DDD6D}">
      <dgm:prSet/>
      <dgm:spPr/>
      <dgm:t>
        <a:bodyPr/>
        <a:lstStyle/>
        <a:p>
          <a:pPr rtl="0"/>
          <a:r>
            <a:rPr lang="fr-FR" smtClean="0"/>
            <a:t>Un rapport d’incident en lien avec l’ATA 26 </a:t>
          </a:r>
          <a:endParaRPr lang="fr-FR"/>
        </a:p>
      </dgm:t>
    </dgm:pt>
    <dgm:pt modelId="{DE438DEC-6422-4FE3-BDD9-620ED5F9985A}" type="parTrans" cxnId="{FB9C4DF2-106E-40F1-82E4-99A30291F608}">
      <dgm:prSet/>
      <dgm:spPr/>
      <dgm:t>
        <a:bodyPr/>
        <a:lstStyle/>
        <a:p>
          <a:endParaRPr lang="fr-FR"/>
        </a:p>
      </dgm:t>
    </dgm:pt>
    <dgm:pt modelId="{DE15A335-77BF-48AC-9C0B-E6F558E50BC1}" type="sibTrans" cxnId="{FB9C4DF2-106E-40F1-82E4-99A30291F608}">
      <dgm:prSet/>
      <dgm:spPr/>
      <dgm:t>
        <a:bodyPr/>
        <a:lstStyle/>
        <a:p>
          <a:endParaRPr lang="fr-FR"/>
        </a:p>
      </dgm:t>
    </dgm:pt>
    <dgm:pt modelId="{FC8C6BC1-47CE-465F-B612-1B20DA22A6E8}">
      <dgm:prSet/>
      <dgm:spPr/>
      <dgm:t>
        <a:bodyPr/>
        <a:lstStyle/>
        <a:p>
          <a:pPr rtl="0"/>
          <a:r>
            <a:rPr lang="fr-FR" smtClean="0"/>
            <a:t>Un Etat Non Sur, un Evénement Indésirable</a:t>
          </a:r>
          <a:endParaRPr lang="fr-FR"/>
        </a:p>
      </dgm:t>
    </dgm:pt>
    <dgm:pt modelId="{6A1F2019-BBC2-41FC-AD3D-C437801A1C03}" type="parTrans" cxnId="{778057AE-1EFF-40BD-86A1-B7DA08E4660D}">
      <dgm:prSet/>
      <dgm:spPr/>
      <dgm:t>
        <a:bodyPr/>
        <a:lstStyle/>
        <a:p>
          <a:endParaRPr lang="fr-FR"/>
        </a:p>
      </dgm:t>
    </dgm:pt>
    <dgm:pt modelId="{EDB66A75-886C-4C69-9631-3249517474DF}" type="sibTrans" cxnId="{778057AE-1EFF-40BD-86A1-B7DA08E4660D}">
      <dgm:prSet/>
      <dgm:spPr/>
      <dgm:t>
        <a:bodyPr/>
        <a:lstStyle/>
        <a:p>
          <a:endParaRPr lang="fr-FR"/>
        </a:p>
      </dgm:t>
    </dgm:pt>
    <dgm:pt modelId="{FAD7DDBF-1BBA-4439-8CB9-99F305455484}">
      <dgm:prSet/>
      <dgm:spPr/>
      <dgm:t>
        <a:bodyPr/>
        <a:lstStyle/>
        <a:p>
          <a:pPr rtl="0"/>
          <a:r>
            <a:rPr lang="fr-FR" smtClean="0"/>
            <a:t>Une recommandation constructeur</a:t>
          </a:r>
          <a:endParaRPr lang="fr-FR"/>
        </a:p>
      </dgm:t>
    </dgm:pt>
    <dgm:pt modelId="{08B72396-63E1-4E8D-AE48-B504AA1AD71E}" type="parTrans" cxnId="{C44F5045-C3CD-425D-91AF-0BF254C58210}">
      <dgm:prSet/>
      <dgm:spPr/>
      <dgm:t>
        <a:bodyPr/>
        <a:lstStyle/>
        <a:p>
          <a:endParaRPr lang="fr-FR"/>
        </a:p>
      </dgm:t>
    </dgm:pt>
    <dgm:pt modelId="{9A9E6774-45FE-4A48-BED4-674AD7A14391}" type="sibTrans" cxnId="{C44F5045-C3CD-425D-91AF-0BF254C58210}">
      <dgm:prSet/>
      <dgm:spPr/>
      <dgm:t>
        <a:bodyPr/>
        <a:lstStyle/>
        <a:p>
          <a:endParaRPr lang="fr-FR"/>
        </a:p>
      </dgm:t>
    </dgm:pt>
    <dgm:pt modelId="{3CF341B9-61E1-48F5-9F5E-5C88A9C16847}">
      <dgm:prSet/>
      <dgm:spPr/>
      <dgm:t>
        <a:bodyPr/>
        <a:lstStyle/>
        <a:p>
          <a:pPr rtl="0"/>
          <a:r>
            <a:rPr lang="fr-FR" smtClean="0"/>
            <a:t>Des alertes sécurité</a:t>
          </a:r>
          <a:endParaRPr lang="fr-FR"/>
        </a:p>
      </dgm:t>
    </dgm:pt>
    <dgm:pt modelId="{93B60995-40D3-4B7A-B769-27091D6E7A74}" type="parTrans" cxnId="{82811A94-C1ED-40DB-800C-7F40573A6A90}">
      <dgm:prSet/>
      <dgm:spPr/>
      <dgm:t>
        <a:bodyPr/>
        <a:lstStyle/>
        <a:p>
          <a:endParaRPr lang="fr-FR"/>
        </a:p>
      </dgm:t>
    </dgm:pt>
    <dgm:pt modelId="{D4296904-9858-49D6-BCE5-AFD59C2A49E9}" type="sibTrans" cxnId="{82811A94-C1ED-40DB-800C-7F40573A6A90}">
      <dgm:prSet/>
      <dgm:spPr/>
      <dgm:t>
        <a:bodyPr/>
        <a:lstStyle/>
        <a:p>
          <a:endParaRPr lang="fr-FR"/>
        </a:p>
      </dgm:t>
    </dgm:pt>
    <dgm:pt modelId="{21B54FEA-95F3-4344-A22C-0F30D03BB53A}">
      <dgm:prSet/>
      <dgm:spPr/>
      <dgm:t>
        <a:bodyPr/>
        <a:lstStyle/>
        <a:p>
          <a:pPr rtl="0"/>
          <a:r>
            <a:rPr lang="fr-FR" smtClean="0"/>
            <a:t>Un bilan de surveillance du SGS</a:t>
          </a:r>
          <a:endParaRPr lang="fr-FR"/>
        </a:p>
      </dgm:t>
    </dgm:pt>
    <dgm:pt modelId="{B0F361FB-9E63-4E53-B1A1-FB2DC7903199}" type="parTrans" cxnId="{CA79D973-375B-4BE3-A7CE-0927E3648213}">
      <dgm:prSet/>
      <dgm:spPr/>
      <dgm:t>
        <a:bodyPr/>
        <a:lstStyle/>
        <a:p>
          <a:endParaRPr lang="fr-FR"/>
        </a:p>
      </dgm:t>
    </dgm:pt>
    <dgm:pt modelId="{0FFBC013-3978-487C-810F-2D29A5B86717}" type="sibTrans" cxnId="{CA79D973-375B-4BE3-A7CE-0927E3648213}">
      <dgm:prSet/>
      <dgm:spPr/>
      <dgm:t>
        <a:bodyPr/>
        <a:lstStyle/>
        <a:p>
          <a:endParaRPr lang="fr-FR"/>
        </a:p>
      </dgm:t>
    </dgm:pt>
    <dgm:pt modelId="{05FB2CB2-D298-4FEE-B22B-395B8951561B}" type="pres">
      <dgm:prSet presAssocID="{DD423E67-6266-4B52-A615-F348D52A0B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D9278BF-10E4-4879-9002-46770E88600F}" type="pres">
      <dgm:prSet presAssocID="{43196D86-B1DD-412A-9A2F-7531B1BAE29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6E5B8A-03BD-4F8D-8503-130A74B00B93}" type="pres">
      <dgm:prSet presAssocID="{22189B66-A38D-4082-9B66-0A5F1C8E521F}" presName="spacer" presStyleCnt="0"/>
      <dgm:spPr/>
    </dgm:pt>
    <dgm:pt modelId="{2658B91C-E1FA-4470-8A41-3986D9CB01D6}" type="pres">
      <dgm:prSet presAssocID="{A0C1ED8E-72C3-42B2-8B8E-A0EACACEC6B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602C64-C8AA-477E-ACF1-545DF239FC27}" type="pres">
      <dgm:prSet presAssocID="{A0C1ED8E-72C3-42B2-8B8E-A0EACACEC6B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7A76718-CE66-4364-B74B-99262843E744}" type="presOf" srcId="{A0C1ED8E-72C3-42B2-8B8E-A0EACACEC6B7}" destId="{2658B91C-E1FA-4470-8A41-3986D9CB01D6}" srcOrd="0" destOrd="0" presId="urn:microsoft.com/office/officeart/2005/8/layout/vList2"/>
    <dgm:cxn modelId="{C6488C86-EB35-4C4A-9D3D-50C0D8216B01}" type="presOf" srcId="{3CF341B9-61E1-48F5-9F5E-5C88A9C16847}" destId="{DA602C64-C8AA-477E-ACF1-545DF239FC27}" srcOrd="0" destOrd="3" presId="urn:microsoft.com/office/officeart/2005/8/layout/vList2"/>
    <dgm:cxn modelId="{4568710B-B77D-4A51-9CFF-AFDFD94B1629}" type="presOf" srcId="{43196D86-B1DD-412A-9A2F-7531B1BAE29D}" destId="{CD9278BF-10E4-4879-9002-46770E88600F}" srcOrd="0" destOrd="0" presId="urn:microsoft.com/office/officeart/2005/8/layout/vList2"/>
    <dgm:cxn modelId="{CA79D973-375B-4BE3-A7CE-0927E3648213}" srcId="{A0C1ED8E-72C3-42B2-8B8E-A0EACACEC6B7}" destId="{21B54FEA-95F3-4344-A22C-0F30D03BB53A}" srcOrd="1" destOrd="0" parTransId="{B0F361FB-9E63-4E53-B1A1-FB2DC7903199}" sibTransId="{0FFBC013-3978-487C-810F-2D29A5B86717}"/>
    <dgm:cxn modelId="{BD608332-DFB3-47BA-92C9-678C38C779A3}" srcId="{DD423E67-6266-4B52-A615-F348D52A0B52}" destId="{A0C1ED8E-72C3-42B2-8B8E-A0EACACEC6B7}" srcOrd="1" destOrd="0" parTransId="{B3C3CF1F-0539-4DB8-9079-7C6E569E5C02}" sibTransId="{89C7EAFE-2581-4BAD-A96C-4C6EA9B0605B}"/>
    <dgm:cxn modelId="{F95F4B10-ABC4-482E-8A65-FEAE89FBDDED}" srcId="{DD423E67-6266-4B52-A615-F348D52A0B52}" destId="{43196D86-B1DD-412A-9A2F-7531B1BAE29D}" srcOrd="0" destOrd="0" parTransId="{C9669B23-E691-4895-8D17-A2D870C01B9E}" sibTransId="{22189B66-A38D-4082-9B66-0A5F1C8E521F}"/>
    <dgm:cxn modelId="{E85DACFF-B59B-47F5-9C3A-60EDDDAD55E0}" type="presOf" srcId="{DD423E67-6266-4B52-A615-F348D52A0B52}" destId="{05FB2CB2-D298-4FEE-B22B-395B8951561B}" srcOrd="0" destOrd="0" presId="urn:microsoft.com/office/officeart/2005/8/layout/vList2"/>
    <dgm:cxn modelId="{D25B6E01-17F0-4BD4-ACD1-26A410BFBA7D}" type="presOf" srcId="{44E93E70-4448-4520-8DE1-00B1BF8DDD6D}" destId="{DA602C64-C8AA-477E-ACF1-545DF239FC27}" srcOrd="0" destOrd="0" presId="urn:microsoft.com/office/officeart/2005/8/layout/vList2"/>
    <dgm:cxn modelId="{778057AE-1EFF-40BD-86A1-B7DA08E4660D}" srcId="{44E93E70-4448-4520-8DE1-00B1BF8DDD6D}" destId="{FC8C6BC1-47CE-465F-B612-1B20DA22A6E8}" srcOrd="0" destOrd="0" parTransId="{6A1F2019-BBC2-41FC-AD3D-C437801A1C03}" sibTransId="{EDB66A75-886C-4C69-9631-3249517474DF}"/>
    <dgm:cxn modelId="{82811A94-C1ED-40DB-800C-7F40573A6A90}" srcId="{44E93E70-4448-4520-8DE1-00B1BF8DDD6D}" destId="{3CF341B9-61E1-48F5-9F5E-5C88A9C16847}" srcOrd="2" destOrd="0" parTransId="{93B60995-40D3-4B7A-B769-27091D6E7A74}" sibTransId="{D4296904-9858-49D6-BCE5-AFD59C2A49E9}"/>
    <dgm:cxn modelId="{FB9C4DF2-106E-40F1-82E4-99A30291F608}" srcId="{A0C1ED8E-72C3-42B2-8B8E-A0EACACEC6B7}" destId="{44E93E70-4448-4520-8DE1-00B1BF8DDD6D}" srcOrd="0" destOrd="0" parTransId="{DE438DEC-6422-4FE3-BDD9-620ED5F9985A}" sibTransId="{DE15A335-77BF-48AC-9C0B-E6F558E50BC1}"/>
    <dgm:cxn modelId="{032AFB4F-5907-4636-9040-9171F3EE54AD}" type="presOf" srcId="{21B54FEA-95F3-4344-A22C-0F30D03BB53A}" destId="{DA602C64-C8AA-477E-ACF1-545DF239FC27}" srcOrd="0" destOrd="4" presId="urn:microsoft.com/office/officeart/2005/8/layout/vList2"/>
    <dgm:cxn modelId="{C44F5045-C3CD-425D-91AF-0BF254C58210}" srcId="{44E93E70-4448-4520-8DE1-00B1BF8DDD6D}" destId="{FAD7DDBF-1BBA-4439-8CB9-99F305455484}" srcOrd="1" destOrd="0" parTransId="{08B72396-63E1-4E8D-AE48-B504AA1AD71E}" sibTransId="{9A9E6774-45FE-4A48-BED4-674AD7A14391}"/>
    <dgm:cxn modelId="{B08F67E9-C309-4032-9AED-76A04323D157}" type="presOf" srcId="{FAD7DDBF-1BBA-4439-8CB9-99F305455484}" destId="{DA602C64-C8AA-477E-ACF1-545DF239FC27}" srcOrd="0" destOrd="2" presId="urn:microsoft.com/office/officeart/2005/8/layout/vList2"/>
    <dgm:cxn modelId="{BB1E8315-7A49-4DC0-90A5-411F5E9680DB}" type="presOf" srcId="{FC8C6BC1-47CE-465F-B612-1B20DA22A6E8}" destId="{DA602C64-C8AA-477E-ACF1-545DF239FC27}" srcOrd="0" destOrd="1" presId="urn:microsoft.com/office/officeart/2005/8/layout/vList2"/>
    <dgm:cxn modelId="{FBC1403C-AC75-4413-A7FF-1BB479C9370D}" type="presParOf" srcId="{05FB2CB2-D298-4FEE-B22B-395B8951561B}" destId="{CD9278BF-10E4-4879-9002-46770E88600F}" srcOrd="0" destOrd="0" presId="urn:microsoft.com/office/officeart/2005/8/layout/vList2"/>
    <dgm:cxn modelId="{8DB77DA1-D121-4925-B4C9-A33CDB580509}" type="presParOf" srcId="{05FB2CB2-D298-4FEE-B22B-395B8951561B}" destId="{576E5B8A-03BD-4F8D-8503-130A74B00B93}" srcOrd="1" destOrd="0" presId="urn:microsoft.com/office/officeart/2005/8/layout/vList2"/>
    <dgm:cxn modelId="{2A7F6FF8-4EBC-4C2C-9D77-F231E9EB3195}" type="presParOf" srcId="{05FB2CB2-D298-4FEE-B22B-395B8951561B}" destId="{2658B91C-E1FA-4470-8A41-3986D9CB01D6}" srcOrd="2" destOrd="0" presId="urn:microsoft.com/office/officeart/2005/8/layout/vList2"/>
    <dgm:cxn modelId="{E20D9A60-F460-4429-8190-08B56F04785A}" type="presParOf" srcId="{05FB2CB2-D298-4FEE-B22B-395B8951561B}" destId="{DA602C64-C8AA-477E-ACF1-545DF239FC2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B43E92C-E6EA-4B9D-9FB7-F9134E5948BD}" type="doc">
      <dgm:prSet loTypeId="urn:microsoft.com/office/officeart/2005/8/layout/vProcess5" loCatId="process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F1BC3641-DFC5-437E-B930-278347C6EFA3}">
      <dgm:prSet/>
      <dgm:spPr/>
      <dgm:t>
        <a:bodyPr/>
        <a:lstStyle/>
        <a:p>
          <a:pPr rtl="0"/>
          <a:r>
            <a:rPr lang="fr-FR" dirty="0" smtClean="0"/>
            <a:t>On attend ici que l’exécutant de la tâche décode les éléments utiles à son intervention </a:t>
          </a:r>
          <a:r>
            <a:rPr lang="fr-FR" dirty="0" smtClean="0"/>
            <a:t>c’est-à-dire :</a:t>
          </a:r>
          <a:endParaRPr lang="fr-FR" dirty="0"/>
        </a:p>
      </dgm:t>
    </dgm:pt>
    <dgm:pt modelId="{45EA657E-1568-4A0B-96AF-C8984A5E7BBC}" type="parTrans" cxnId="{8A2BEEE2-B53F-4E78-A48D-43836091150C}">
      <dgm:prSet/>
      <dgm:spPr/>
      <dgm:t>
        <a:bodyPr/>
        <a:lstStyle/>
        <a:p>
          <a:endParaRPr lang="fr-FR"/>
        </a:p>
      </dgm:t>
    </dgm:pt>
    <dgm:pt modelId="{F0094A2E-3B02-45B1-BDD1-5D9FABCAC176}" type="sibTrans" cxnId="{8A2BEEE2-B53F-4E78-A48D-43836091150C}">
      <dgm:prSet/>
      <dgm:spPr/>
      <dgm:t>
        <a:bodyPr/>
        <a:lstStyle/>
        <a:p>
          <a:endParaRPr lang="fr-FR"/>
        </a:p>
      </dgm:t>
    </dgm:pt>
    <dgm:pt modelId="{79D6357B-61DF-4B76-A524-C511E886B3F5}">
      <dgm:prSet/>
      <dgm:spPr/>
      <dgm:t>
        <a:bodyPr/>
        <a:lstStyle/>
        <a:p>
          <a:pPr rtl="0"/>
          <a:r>
            <a:rPr lang="fr-FR" dirty="0" smtClean="0"/>
            <a:t>Vérifier la correspondance documentation/immatriculation</a:t>
          </a:r>
          <a:endParaRPr lang="fr-FR" dirty="0"/>
        </a:p>
      </dgm:t>
    </dgm:pt>
    <dgm:pt modelId="{A119101E-883C-49BB-BE16-941A40908F9E}" type="parTrans" cxnId="{7CBB26CE-FD0F-4E47-AB16-E212385EF5D8}">
      <dgm:prSet/>
      <dgm:spPr/>
      <dgm:t>
        <a:bodyPr/>
        <a:lstStyle/>
        <a:p>
          <a:endParaRPr lang="fr-FR"/>
        </a:p>
      </dgm:t>
    </dgm:pt>
    <dgm:pt modelId="{862CB29A-A69C-4B8B-928C-FFABFBBAC1EE}" type="sibTrans" cxnId="{7CBB26CE-FD0F-4E47-AB16-E212385EF5D8}">
      <dgm:prSet/>
      <dgm:spPr/>
      <dgm:t>
        <a:bodyPr/>
        <a:lstStyle/>
        <a:p>
          <a:endParaRPr lang="fr-FR"/>
        </a:p>
      </dgm:t>
    </dgm:pt>
    <dgm:pt modelId="{754FF028-D701-4229-A264-9712254FF9EE}">
      <dgm:prSet/>
      <dgm:spPr/>
      <dgm:t>
        <a:bodyPr/>
        <a:lstStyle/>
        <a:p>
          <a:pPr rtl="0"/>
          <a:r>
            <a:rPr lang="fr-FR" dirty="0" smtClean="0"/>
            <a:t>Identifier le système concerné</a:t>
          </a:r>
          <a:endParaRPr lang="fr-FR" dirty="0"/>
        </a:p>
      </dgm:t>
    </dgm:pt>
    <dgm:pt modelId="{388A8BCC-D144-4F66-8436-BE27CB39653C}" type="parTrans" cxnId="{4695A827-43D3-4FEE-8CF7-6DF6F009BDDA}">
      <dgm:prSet/>
      <dgm:spPr/>
      <dgm:t>
        <a:bodyPr/>
        <a:lstStyle/>
        <a:p>
          <a:endParaRPr lang="fr-FR"/>
        </a:p>
      </dgm:t>
    </dgm:pt>
    <dgm:pt modelId="{A597451D-FD98-4844-9C51-2C7B9B7125E3}" type="sibTrans" cxnId="{4695A827-43D3-4FEE-8CF7-6DF6F009BDDA}">
      <dgm:prSet/>
      <dgm:spPr/>
      <dgm:t>
        <a:bodyPr/>
        <a:lstStyle/>
        <a:p>
          <a:endParaRPr lang="fr-FR"/>
        </a:p>
      </dgm:t>
    </dgm:pt>
    <dgm:pt modelId="{C840E081-2E36-4CF6-9E2E-131EF49DA631}">
      <dgm:prSet/>
      <dgm:spPr/>
      <dgm:t>
        <a:bodyPr/>
        <a:lstStyle/>
        <a:p>
          <a:pPr rtl="0"/>
          <a:r>
            <a:rPr lang="fr-FR" dirty="0" smtClean="0"/>
            <a:t>N° </a:t>
          </a:r>
          <a:r>
            <a:rPr lang="fr-FR" dirty="0" err="1" smtClean="0"/>
            <a:t>task</a:t>
          </a:r>
          <a:r>
            <a:rPr lang="fr-FR" dirty="0" smtClean="0"/>
            <a:t> </a:t>
          </a:r>
          <a:r>
            <a:rPr lang="fr-FR" dirty="0" err="1" smtClean="0"/>
            <a:t>card</a:t>
          </a:r>
          <a:endParaRPr lang="fr-FR" dirty="0"/>
        </a:p>
      </dgm:t>
    </dgm:pt>
    <dgm:pt modelId="{094C4B58-E1EF-4640-B0A6-6A80B1FF0C61}" type="parTrans" cxnId="{80E86781-6C8E-4B4A-9A0B-4719000299D0}">
      <dgm:prSet/>
      <dgm:spPr/>
      <dgm:t>
        <a:bodyPr/>
        <a:lstStyle/>
        <a:p>
          <a:endParaRPr lang="fr-FR"/>
        </a:p>
      </dgm:t>
    </dgm:pt>
    <dgm:pt modelId="{DD4CCA8C-5E7A-4E9A-A62D-D17931D14CC1}" type="sibTrans" cxnId="{80E86781-6C8E-4B4A-9A0B-4719000299D0}">
      <dgm:prSet/>
      <dgm:spPr/>
      <dgm:t>
        <a:bodyPr/>
        <a:lstStyle/>
        <a:p>
          <a:endParaRPr lang="fr-FR"/>
        </a:p>
      </dgm:t>
    </dgm:pt>
    <dgm:pt modelId="{030C80E0-62A4-4950-9D54-34469207360A}">
      <dgm:prSet/>
      <dgm:spPr/>
      <dgm:t>
        <a:bodyPr/>
        <a:lstStyle/>
        <a:p>
          <a:pPr rtl="0"/>
          <a:r>
            <a:rPr lang="fr-FR" smtClean="0"/>
            <a:t>Compétence requise</a:t>
          </a:r>
          <a:endParaRPr lang="fr-FR"/>
        </a:p>
      </dgm:t>
    </dgm:pt>
    <dgm:pt modelId="{42DD96AA-BE2C-4DD7-B723-012F68046AEC}" type="parTrans" cxnId="{1DD7F929-9D59-4FD7-82ED-5BF458CF6C96}">
      <dgm:prSet/>
      <dgm:spPr/>
      <dgm:t>
        <a:bodyPr/>
        <a:lstStyle/>
        <a:p>
          <a:endParaRPr lang="fr-FR"/>
        </a:p>
      </dgm:t>
    </dgm:pt>
    <dgm:pt modelId="{CCAB318C-CA8B-493D-AC37-83B98BC52855}" type="sibTrans" cxnId="{1DD7F929-9D59-4FD7-82ED-5BF458CF6C96}">
      <dgm:prSet/>
      <dgm:spPr/>
      <dgm:t>
        <a:bodyPr/>
        <a:lstStyle/>
        <a:p>
          <a:endParaRPr lang="fr-FR"/>
        </a:p>
      </dgm:t>
    </dgm:pt>
    <dgm:pt modelId="{A6B6F91B-A4CB-4FF6-A56D-BCB89623CD6E}">
      <dgm:prSet/>
      <dgm:spPr/>
      <dgm:t>
        <a:bodyPr/>
        <a:lstStyle/>
        <a:p>
          <a:pPr rtl="0"/>
          <a:r>
            <a:rPr lang="fr-FR" smtClean="0"/>
            <a:t>Durée</a:t>
          </a:r>
          <a:endParaRPr lang="fr-FR"/>
        </a:p>
      </dgm:t>
    </dgm:pt>
    <dgm:pt modelId="{BF898EAC-D6EB-4E61-8D46-CE2FC3715DBB}" type="parTrans" cxnId="{17603C65-1DC8-4D8F-AC9B-6114CC7850F6}">
      <dgm:prSet/>
      <dgm:spPr/>
      <dgm:t>
        <a:bodyPr/>
        <a:lstStyle/>
        <a:p>
          <a:endParaRPr lang="fr-FR"/>
        </a:p>
      </dgm:t>
    </dgm:pt>
    <dgm:pt modelId="{D2318718-A371-4641-9921-3E1D6F8AAD83}" type="sibTrans" cxnId="{17603C65-1DC8-4D8F-AC9B-6114CC7850F6}">
      <dgm:prSet/>
      <dgm:spPr/>
      <dgm:t>
        <a:bodyPr/>
        <a:lstStyle/>
        <a:p>
          <a:endParaRPr lang="fr-FR"/>
        </a:p>
      </dgm:t>
    </dgm:pt>
    <dgm:pt modelId="{ADA5CAC2-8784-4198-96D4-F6FD34EA3A4A}">
      <dgm:prSet/>
      <dgm:spPr/>
      <dgm:t>
        <a:bodyPr/>
        <a:lstStyle/>
        <a:p>
          <a:pPr rtl="0"/>
          <a:r>
            <a:rPr lang="fr-FR" smtClean="0"/>
            <a:t>…</a:t>
          </a:r>
          <a:endParaRPr lang="fr-FR"/>
        </a:p>
      </dgm:t>
    </dgm:pt>
    <dgm:pt modelId="{42095821-4D54-4A65-BA81-CB507630DD91}" type="parTrans" cxnId="{B48A400B-1F2A-4F50-9CB8-A9E38D9E9C68}">
      <dgm:prSet/>
      <dgm:spPr/>
      <dgm:t>
        <a:bodyPr/>
        <a:lstStyle/>
        <a:p>
          <a:endParaRPr lang="fr-FR"/>
        </a:p>
      </dgm:t>
    </dgm:pt>
    <dgm:pt modelId="{068E1DCD-1268-4C6F-BECC-C9015DE6F7E7}" type="sibTrans" cxnId="{B48A400B-1F2A-4F50-9CB8-A9E38D9E9C68}">
      <dgm:prSet/>
      <dgm:spPr/>
      <dgm:t>
        <a:bodyPr/>
        <a:lstStyle/>
        <a:p>
          <a:endParaRPr lang="fr-FR"/>
        </a:p>
      </dgm:t>
    </dgm:pt>
    <dgm:pt modelId="{77ECF92F-F30C-4468-9F1F-43CCC28CB630}" type="pres">
      <dgm:prSet presAssocID="{6B43E92C-E6EA-4B9D-9FB7-F9134E5948B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028BE40-0A30-4E5A-86FB-86AA01DEDB5F}" type="pres">
      <dgm:prSet presAssocID="{6B43E92C-E6EA-4B9D-9FB7-F9134E5948BD}" presName="dummyMaxCanvas" presStyleCnt="0">
        <dgm:presLayoutVars/>
      </dgm:prSet>
      <dgm:spPr/>
    </dgm:pt>
    <dgm:pt modelId="{C50DB5DE-F22B-4A26-BAFA-5437EB4719F0}" type="pres">
      <dgm:prSet presAssocID="{6B43E92C-E6EA-4B9D-9FB7-F9134E5948B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63E2DA-27FD-4699-A688-9176B23271B0}" type="pres">
      <dgm:prSet presAssocID="{6B43E92C-E6EA-4B9D-9FB7-F9134E5948B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35121D-FC95-4CAB-A69A-F4E0AECF51DE}" type="pres">
      <dgm:prSet presAssocID="{6B43E92C-E6EA-4B9D-9FB7-F9134E5948B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2B1F95-4C6A-44D9-8C17-2BDC96F14815}" type="pres">
      <dgm:prSet presAssocID="{6B43E92C-E6EA-4B9D-9FB7-F9134E5948B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533F71-3256-4743-B6B5-4CDAF2A5E131}" type="pres">
      <dgm:prSet presAssocID="{6B43E92C-E6EA-4B9D-9FB7-F9134E5948B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0B9863-76CB-49A3-81AA-8B74283C4956}" type="pres">
      <dgm:prSet presAssocID="{6B43E92C-E6EA-4B9D-9FB7-F9134E5948B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F6795B-CD47-4BA4-B980-4770BCC11BAA}" type="pres">
      <dgm:prSet presAssocID="{6B43E92C-E6EA-4B9D-9FB7-F9134E5948B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39A217-2AB9-4914-BA02-338B942F48A3}" type="pres">
      <dgm:prSet presAssocID="{6B43E92C-E6EA-4B9D-9FB7-F9134E5948B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1AF5620-1762-4E76-A5BB-E695EE7BC8D3}" type="presOf" srcId="{F0094A2E-3B02-45B1-BDD1-5D9FABCAC176}" destId="{BC2B1F95-4C6A-44D9-8C17-2BDC96F14815}" srcOrd="0" destOrd="0" presId="urn:microsoft.com/office/officeart/2005/8/layout/vProcess5"/>
    <dgm:cxn modelId="{4B276355-AC7C-4669-B5CC-5FDDC1C99673}" type="presOf" srcId="{F1BC3641-DFC5-437E-B930-278347C6EFA3}" destId="{C50DB5DE-F22B-4A26-BAFA-5437EB4719F0}" srcOrd="0" destOrd="0" presId="urn:microsoft.com/office/officeart/2005/8/layout/vProcess5"/>
    <dgm:cxn modelId="{89632AB9-F08A-4887-A67E-9733C2798EE9}" type="presOf" srcId="{754FF028-D701-4229-A264-9712254FF9EE}" destId="{8F39A217-2AB9-4914-BA02-338B942F48A3}" srcOrd="1" destOrd="0" presId="urn:microsoft.com/office/officeart/2005/8/layout/vProcess5"/>
    <dgm:cxn modelId="{ACA29A5F-D74B-4BE3-BABB-1CCCFA6999A2}" type="presOf" srcId="{754FF028-D701-4229-A264-9712254FF9EE}" destId="{0635121D-FC95-4CAB-A69A-F4E0AECF51DE}" srcOrd="0" destOrd="0" presId="urn:microsoft.com/office/officeart/2005/8/layout/vProcess5"/>
    <dgm:cxn modelId="{97C25A3A-3CB2-4F53-B633-298FF153D5DE}" type="presOf" srcId="{ADA5CAC2-8784-4198-96D4-F6FD34EA3A4A}" destId="{0635121D-FC95-4CAB-A69A-F4E0AECF51DE}" srcOrd="0" destOrd="4" presId="urn:microsoft.com/office/officeart/2005/8/layout/vProcess5"/>
    <dgm:cxn modelId="{493B8B49-9941-4D65-A70E-B801DC0C9514}" type="presOf" srcId="{030C80E0-62A4-4950-9D54-34469207360A}" destId="{0635121D-FC95-4CAB-A69A-F4E0AECF51DE}" srcOrd="0" destOrd="2" presId="urn:microsoft.com/office/officeart/2005/8/layout/vProcess5"/>
    <dgm:cxn modelId="{17603C65-1DC8-4D8F-AC9B-6114CC7850F6}" srcId="{754FF028-D701-4229-A264-9712254FF9EE}" destId="{A6B6F91B-A4CB-4FF6-A56D-BCB89623CD6E}" srcOrd="2" destOrd="0" parTransId="{BF898EAC-D6EB-4E61-8D46-CE2FC3715DBB}" sibTransId="{D2318718-A371-4641-9921-3E1D6F8AAD83}"/>
    <dgm:cxn modelId="{C8AF8E4B-5CAF-469D-9D3C-281CFB949D68}" type="presOf" srcId="{C840E081-2E36-4CF6-9E2E-131EF49DA631}" destId="{8F39A217-2AB9-4914-BA02-338B942F48A3}" srcOrd="1" destOrd="1" presId="urn:microsoft.com/office/officeart/2005/8/layout/vProcess5"/>
    <dgm:cxn modelId="{81C3BE7E-E1B5-4808-898A-B9B6991F3D59}" type="presOf" srcId="{030C80E0-62A4-4950-9D54-34469207360A}" destId="{8F39A217-2AB9-4914-BA02-338B942F48A3}" srcOrd="1" destOrd="2" presId="urn:microsoft.com/office/officeart/2005/8/layout/vProcess5"/>
    <dgm:cxn modelId="{7CBB26CE-FD0F-4E47-AB16-E212385EF5D8}" srcId="{6B43E92C-E6EA-4B9D-9FB7-F9134E5948BD}" destId="{79D6357B-61DF-4B76-A524-C511E886B3F5}" srcOrd="1" destOrd="0" parTransId="{A119101E-883C-49BB-BE16-941A40908F9E}" sibTransId="{862CB29A-A69C-4B8B-928C-FFABFBBAC1EE}"/>
    <dgm:cxn modelId="{9A6A52D8-FF21-47EB-AA15-2788AD5E3415}" type="presOf" srcId="{6B43E92C-E6EA-4B9D-9FB7-F9134E5948BD}" destId="{77ECF92F-F30C-4468-9F1F-43CCC28CB630}" srcOrd="0" destOrd="0" presId="urn:microsoft.com/office/officeart/2005/8/layout/vProcess5"/>
    <dgm:cxn modelId="{996BF132-549B-4877-9292-8ACE0681D1CD}" type="presOf" srcId="{ADA5CAC2-8784-4198-96D4-F6FD34EA3A4A}" destId="{8F39A217-2AB9-4914-BA02-338B942F48A3}" srcOrd="1" destOrd="4" presId="urn:microsoft.com/office/officeart/2005/8/layout/vProcess5"/>
    <dgm:cxn modelId="{8A2BEEE2-B53F-4E78-A48D-43836091150C}" srcId="{6B43E92C-E6EA-4B9D-9FB7-F9134E5948BD}" destId="{F1BC3641-DFC5-437E-B930-278347C6EFA3}" srcOrd="0" destOrd="0" parTransId="{45EA657E-1568-4A0B-96AF-C8984A5E7BBC}" sibTransId="{F0094A2E-3B02-45B1-BDD1-5D9FABCAC176}"/>
    <dgm:cxn modelId="{BC265AB4-6859-43CB-95B3-A2A154CE2BD8}" type="presOf" srcId="{79D6357B-61DF-4B76-A524-C511E886B3F5}" destId="{A6F6795B-CD47-4BA4-B980-4770BCC11BAA}" srcOrd="1" destOrd="0" presId="urn:microsoft.com/office/officeart/2005/8/layout/vProcess5"/>
    <dgm:cxn modelId="{7A5FD05D-870B-4C3A-BC22-6C02B4433B31}" type="presOf" srcId="{C840E081-2E36-4CF6-9E2E-131EF49DA631}" destId="{0635121D-FC95-4CAB-A69A-F4E0AECF51DE}" srcOrd="0" destOrd="1" presId="urn:microsoft.com/office/officeart/2005/8/layout/vProcess5"/>
    <dgm:cxn modelId="{B48A400B-1F2A-4F50-9CB8-A9E38D9E9C68}" srcId="{754FF028-D701-4229-A264-9712254FF9EE}" destId="{ADA5CAC2-8784-4198-96D4-F6FD34EA3A4A}" srcOrd="3" destOrd="0" parTransId="{42095821-4D54-4A65-BA81-CB507630DD91}" sibTransId="{068E1DCD-1268-4C6F-BECC-C9015DE6F7E7}"/>
    <dgm:cxn modelId="{886BE8F9-5151-47ED-826F-01057A541D37}" type="presOf" srcId="{A6B6F91B-A4CB-4FF6-A56D-BCB89623CD6E}" destId="{0635121D-FC95-4CAB-A69A-F4E0AECF51DE}" srcOrd="0" destOrd="3" presId="urn:microsoft.com/office/officeart/2005/8/layout/vProcess5"/>
    <dgm:cxn modelId="{5E037087-AEE3-488C-9F67-54AEC7630614}" type="presOf" srcId="{862CB29A-A69C-4B8B-928C-FFABFBBAC1EE}" destId="{02533F71-3256-4743-B6B5-4CDAF2A5E131}" srcOrd="0" destOrd="0" presId="urn:microsoft.com/office/officeart/2005/8/layout/vProcess5"/>
    <dgm:cxn modelId="{E9DFA2AD-BB12-47BE-88EE-E4EDBD998ABB}" type="presOf" srcId="{F1BC3641-DFC5-437E-B930-278347C6EFA3}" destId="{F60B9863-76CB-49A3-81AA-8B74283C4956}" srcOrd="1" destOrd="0" presId="urn:microsoft.com/office/officeart/2005/8/layout/vProcess5"/>
    <dgm:cxn modelId="{4AB15053-D4D9-4CDB-90BE-C73B58E3AA78}" type="presOf" srcId="{79D6357B-61DF-4B76-A524-C511E886B3F5}" destId="{C363E2DA-27FD-4699-A688-9176B23271B0}" srcOrd="0" destOrd="0" presId="urn:microsoft.com/office/officeart/2005/8/layout/vProcess5"/>
    <dgm:cxn modelId="{D0772F20-5403-4596-BC03-8AD08C2C58C7}" type="presOf" srcId="{A6B6F91B-A4CB-4FF6-A56D-BCB89623CD6E}" destId="{8F39A217-2AB9-4914-BA02-338B942F48A3}" srcOrd="1" destOrd="3" presId="urn:microsoft.com/office/officeart/2005/8/layout/vProcess5"/>
    <dgm:cxn modelId="{4695A827-43D3-4FEE-8CF7-6DF6F009BDDA}" srcId="{6B43E92C-E6EA-4B9D-9FB7-F9134E5948BD}" destId="{754FF028-D701-4229-A264-9712254FF9EE}" srcOrd="2" destOrd="0" parTransId="{388A8BCC-D144-4F66-8436-BE27CB39653C}" sibTransId="{A597451D-FD98-4844-9C51-2C7B9B7125E3}"/>
    <dgm:cxn modelId="{1DD7F929-9D59-4FD7-82ED-5BF458CF6C96}" srcId="{754FF028-D701-4229-A264-9712254FF9EE}" destId="{030C80E0-62A4-4950-9D54-34469207360A}" srcOrd="1" destOrd="0" parTransId="{42DD96AA-BE2C-4DD7-B723-012F68046AEC}" sibTransId="{CCAB318C-CA8B-493D-AC37-83B98BC52855}"/>
    <dgm:cxn modelId="{80E86781-6C8E-4B4A-9A0B-4719000299D0}" srcId="{754FF028-D701-4229-A264-9712254FF9EE}" destId="{C840E081-2E36-4CF6-9E2E-131EF49DA631}" srcOrd="0" destOrd="0" parTransId="{094C4B58-E1EF-4640-B0A6-6A80B1FF0C61}" sibTransId="{DD4CCA8C-5E7A-4E9A-A62D-D17931D14CC1}"/>
    <dgm:cxn modelId="{BD71F26B-D8AD-43C4-B913-112A1431D513}" type="presParOf" srcId="{77ECF92F-F30C-4468-9F1F-43CCC28CB630}" destId="{5028BE40-0A30-4E5A-86FB-86AA01DEDB5F}" srcOrd="0" destOrd="0" presId="urn:microsoft.com/office/officeart/2005/8/layout/vProcess5"/>
    <dgm:cxn modelId="{80DFE269-15A5-4C9B-BAA3-57F620248121}" type="presParOf" srcId="{77ECF92F-F30C-4468-9F1F-43CCC28CB630}" destId="{C50DB5DE-F22B-4A26-BAFA-5437EB4719F0}" srcOrd="1" destOrd="0" presId="urn:microsoft.com/office/officeart/2005/8/layout/vProcess5"/>
    <dgm:cxn modelId="{533AC8CA-341E-4B10-AAB5-40F3FBC7BD74}" type="presParOf" srcId="{77ECF92F-F30C-4468-9F1F-43CCC28CB630}" destId="{C363E2DA-27FD-4699-A688-9176B23271B0}" srcOrd="2" destOrd="0" presId="urn:microsoft.com/office/officeart/2005/8/layout/vProcess5"/>
    <dgm:cxn modelId="{15D8FF6C-2697-47D5-980B-B2EE40227F4F}" type="presParOf" srcId="{77ECF92F-F30C-4468-9F1F-43CCC28CB630}" destId="{0635121D-FC95-4CAB-A69A-F4E0AECF51DE}" srcOrd="3" destOrd="0" presId="urn:microsoft.com/office/officeart/2005/8/layout/vProcess5"/>
    <dgm:cxn modelId="{C4106ACF-5A1F-4BF4-93C6-6FC31E02B11B}" type="presParOf" srcId="{77ECF92F-F30C-4468-9F1F-43CCC28CB630}" destId="{BC2B1F95-4C6A-44D9-8C17-2BDC96F14815}" srcOrd="4" destOrd="0" presId="urn:microsoft.com/office/officeart/2005/8/layout/vProcess5"/>
    <dgm:cxn modelId="{8BBCE213-77EC-4680-9DBA-251049B10C9D}" type="presParOf" srcId="{77ECF92F-F30C-4468-9F1F-43CCC28CB630}" destId="{02533F71-3256-4743-B6B5-4CDAF2A5E131}" srcOrd="5" destOrd="0" presId="urn:microsoft.com/office/officeart/2005/8/layout/vProcess5"/>
    <dgm:cxn modelId="{599A8FB6-F697-4CB3-98EE-7694B327E28D}" type="presParOf" srcId="{77ECF92F-F30C-4468-9F1F-43CCC28CB630}" destId="{F60B9863-76CB-49A3-81AA-8B74283C4956}" srcOrd="6" destOrd="0" presId="urn:microsoft.com/office/officeart/2005/8/layout/vProcess5"/>
    <dgm:cxn modelId="{7A2C200B-885A-460D-924E-F5225C212406}" type="presParOf" srcId="{77ECF92F-F30C-4468-9F1F-43CCC28CB630}" destId="{A6F6795B-CD47-4BA4-B980-4770BCC11BAA}" srcOrd="7" destOrd="0" presId="urn:microsoft.com/office/officeart/2005/8/layout/vProcess5"/>
    <dgm:cxn modelId="{0EBCBEAC-AA8B-40B5-904B-173DFD04FA38}" type="presParOf" srcId="{77ECF92F-F30C-4468-9F1F-43CCC28CB630}" destId="{8F39A217-2AB9-4914-BA02-338B942F48A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D423E67-6266-4B52-A615-F348D52A0B52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05FB2CB2-D298-4FEE-B22B-395B8951561B}" type="pres">
      <dgm:prSet presAssocID="{DD423E67-6266-4B52-A615-F348D52A0B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861A8955-46E3-4015-885A-F2A98B1864AD}" type="presOf" srcId="{DD423E67-6266-4B52-A615-F348D52A0B52}" destId="{05FB2CB2-D298-4FEE-B22B-395B8951561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80097C0-A5E1-4117-8AC4-D3196098BB54}" type="doc">
      <dgm:prSet loTypeId="urn:microsoft.com/office/officeart/2005/8/layout/vProcess5" loCatId="process" qsTypeId="urn:microsoft.com/office/officeart/2005/8/quickstyle/3d6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5C332445-4961-4954-A484-A1345936F260}">
      <dgm:prSet custT="1"/>
      <dgm:spPr/>
      <dgm:t>
        <a:bodyPr/>
        <a:lstStyle/>
        <a:p>
          <a:pPr rtl="0"/>
          <a:r>
            <a:rPr lang="fr-FR" sz="1600" dirty="0" smtClean="0"/>
            <a:t>On attend ici que l’exécutant de la tâche:</a:t>
          </a:r>
          <a:endParaRPr lang="fr-FR" sz="1600" dirty="0"/>
        </a:p>
      </dgm:t>
    </dgm:pt>
    <dgm:pt modelId="{AD7B932E-4DDD-4D7B-855E-B0AFF9BF3EA8}" type="parTrans" cxnId="{4D8F8972-CF82-4F53-AC97-5ADC6DF83654}">
      <dgm:prSet/>
      <dgm:spPr/>
      <dgm:t>
        <a:bodyPr/>
        <a:lstStyle/>
        <a:p>
          <a:endParaRPr lang="fr-FR" sz="1600"/>
        </a:p>
      </dgm:t>
    </dgm:pt>
    <dgm:pt modelId="{3B9722C0-6865-4EB2-AA63-2EFD7838ECF8}" type="sibTrans" cxnId="{4D8F8972-CF82-4F53-AC97-5ADC6DF83654}">
      <dgm:prSet custT="1"/>
      <dgm:spPr/>
      <dgm:t>
        <a:bodyPr/>
        <a:lstStyle/>
        <a:p>
          <a:endParaRPr lang="fr-FR" sz="1600"/>
        </a:p>
      </dgm:t>
    </dgm:pt>
    <dgm:pt modelId="{9B6EA108-881C-4E31-9222-A020DDF8874E}">
      <dgm:prSet custT="1"/>
      <dgm:spPr/>
      <dgm:t>
        <a:bodyPr/>
        <a:lstStyle/>
        <a:p>
          <a:pPr rtl="0"/>
          <a:r>
            <a:rPr lang="fr-FR" sz="1600" dirty="0" smtClean="0"/>
            <a:t>Identifie les risques liés à son intervention (règles d’usages dans le chapitre introduction de la documentation technique: WARNING, CAUTION,…)</a:t>
          </a:r>
          <a:endParaRPr lang="fr-FR" sz="1600" dirty="0"/>
        </a:p>
      </dgm:t>
    </dgm:pt>
    <dgm:pt modelId="{C6ED25EF-872B-40AE-B4D2-AFC32F964DB8}" type="parTrans" cxnId="{CF2052A7-3C92-444F-A74A-A4CF2452BC93}">
      <dgm:prSet/>
      <dgm:spPr/>
      <dgm:t>
        <a:bodyPr/>
        <a:lstStyle/>
        <a:p>
          <a:endParaRPr lang="fr-FR" sz="1600"/>
        </a:p>
      </dgm:t>
    </dgm:pt>
    <dgm:pt modelId="{5A059933-B6E9-4861-9EE0-080A2ABB2E5B}" type="sibTrans" cxnId="{CF2052A7-3C92-444F-A74A-A4CF2452BC93}">
      <dgm:prSet/>
      <dgm:spPr/>
      <dgm:t>
        <a:bodyPr/>
        <a:lstStyle/>
        <a:p>
          <a:endParaRPr lang="fr-FR" sz="1600"/>
        </a:p>
      </dgm:t>
    </dgm:pt>
    <dgm:pt modelId="{25A993FE-6AAB-43F3-99A7-717023235159}">
      <dgm:prSet custT="1"/>
      <dgm:spPr/>
      <dgm:t>
        <a:bodyPr/>
        <a:lstStyle/>
        <a:p>
          <a:pPr rtl="0"/>
          <a:r>
            <a:rPr lang="fr-FR" sz="1600" dirty="0" smtClean="0"/>
            <a:t>Évalue son niveau de qualification et de </a:t>
          </a:r>
          <a:r>
            <a:rPr lang="fr-FR" sz="1600" dirty="0" smtClean="0"/>
            <a:t>compétence </a:t>
          </a:r>
          <a:r>
            <a:rPr lang="fr-FR" sz="1600" dirty="0" smtClean="0"/>
            <a:t>au regard de la tâche à accomplir</a:t>
          </a:r>
          <a:endParaRPr lang="fr-FR" sz="1600" dirty="0"/>
        </a:p>
      </dgm:t>
    </dgm:pt>
    <dgm:pt modelId="{3B5774F3-236E-4152-BA71-55102988436D}" type="parTrans" cxnId="{7857ED13-1E37-4BD0-A4E9-AE6E83041713}">
      <dgm:prSet/>
      <dgm:spPr/>
      <dgm:t>
        <a:bodyPr/>
        <a:lstStyle/>
        <a:p>
          <a:endParaRPr lang="fr-FR" sz="1600"/>
        </a:p>
      </dgm:t>
    </dgm:pt>
    <dgm:pt modelId="{8B90A0F3-6EB1-410D-8170-5208E78105D9}" type="sibTrans" cxnId="{7857ED13-1E37-4BD0-A4E9-AE6E83041713}">
      <dgm:prSet custT="1"/>
      <dgm:spPr/>
      <dgm:t>
        <a:bodyPr/>
        <a:lstStyle/>
        <a:p>
          <a:endParaRPr lang="fr-FR" sz="1600"/>
        </a:p>
      </dgm:t>
    </dgm:pt>
    <dgm:pt modelId="{16F8784D-3885-4835-B639-D96867C4C375}">
      <dgm:prSet custT="1"/>
      <dgm:spPr/>
      <dgm:t>
        <a:bodyPr/>
        <a:lstStyle/>
        <a:p>
          <a:pPr rtl="0"/>
          <a:r>
            <a:rPr lang="fr-FR" sz="1600" dirty="0" smtClean="0"/>
            <a:t>prépare</a:t>
          </a:r>
          <a:r>
            <a:rPr lang="fr-FR" sz="1600" baseline="0" dirty="0" smtClean="0"/>
            <a:t> </a:t>
          </a:r>
          <a:r>
            <a:rPr lang="fr-FR" sz="1600" dirty="0" smtClean="0"/>
            <a:t>son intervention en consultant les « sous tâches » et les flash sécurité</a:t>
          </a:r>
          <a:endParaRPr lang="fr-FR" sz="1600" dirty="0"/>
        </a:p>
      </dgm:t>
    </dgm:pt>
    <dgm:pt modelId="{4D685F97-8AA4-4D30-8E7B-1BDCB65AC7C9}" type="parTrans" cxnId="{084FD8BF-91C7-4537-9A2A-35A4852FC617}">
      <dgm:prSet/>
      <dgm:spPr/>
      <dgm:t>
        <a:bodyPr/>
        <a:lstStyle/>
        <a:p>
          <a:endParaRPr lang="fr-FR" sz="1600"/>
        </a:p>
      </dgm:t>
    </dgm:pt>
    <dgm:pt modelId="{C2CE7E67-1E75-48FA-B0B7-83499DD518E4}" type="sibTrans" cxnId="{084FD8BF-91C7-4537-9A2A-35A4852FC617}">
      <dgm:prSet custT="1"/>
      <dgm:spPr/>
      <dgm:t>
        <a:bodyPr/>
        <a:lstStyle/>
        <a:p>
          <a:endParaRPr lang="fr-FR" sz="1600"/>
        </a:p>
      </dgm:t>
    </dgm:pt>
    <dgm:pt modelId="{F4CA0637-CFE1-4BE2-89D6-675B041C41EF}">
      <dgm:prSet custT="1"/>
      <dgm:spPr/>
      <dgm:t>
        <a:bodyPr/>
        <a:lstStyle/>
        <a:p>
          <a:pPr rtl="0"/>
          <a:r>
            <a:rPr lang="fr-FR" sz="1600" dirty="0" smtClean="0"/>
            <a:t>Prenne en compte les exigences de la situation au regard de la sécurité des vols et de la navigabilité aéronef (cf. flash)</a:t>
          </a:r>
          <a:endParaRPr lang="fr-FR" sz="1600" dirty="0"/>
        </a:p>
      </dgm:t>
    </dgm:pt>
    <dgm:pt modelId="{8733242F-6F04-4E94-8210-A858ED340231}" type="parTrans" cxnId="{2D6D0668-C22C-4871-8025-DFE010088997}">
      <dgm:prSet/>
      <dgm:spPr/>
      <dgm:t>
        <a:bodyPr/>
        <a:lstStyle/>
        <a:p>
          <a:endParaRPr lang="fr-FR" sz="1600"/>
        </a:p>
      </dgm:t>
    </dgm:pt>
    <dgm:pt modelId="{1D408F56-D4DA-4265-B14F-0C25ACA7824D}" type="sibTrans" cxnId="{2D6D0668-C22C-4871-8025-DFE010088997}">
      <dgm:prSet custT="1"/>
      <dgm:spPr/>
      <dgm:t>
        <a:bodyPr/>
        <a:lstStyle/>
        <a:p>
          <a:endParaRPr lang="fr-FR" sz="1600"/>
        </a:p>
      </dgm:t>
    </dgm:pt>
    <dgm:pt modelId="{00DB94B5-F3F2-43B1-AEB4-B1A13BD564C4}" type="pres">
      <dgm:prSet presAssocID="{C80097C0-A5E1-4117-8AC4-D3196098BB5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EB66D9D-E589-4B4D-96E4-81A6F4823410}" type="pres">
      <dgm:prSet presAssocID="{C80097C0-A5E1-4117-8AC4-D3196098BB54}" presName="dummyMaxCanvas" presStyleCnt="0">
        <dgm:presLayoutVars/>
      </dgm:prSet>
      <dgm:spPr/>
    </dgm:pt>
    <dgm:pt modelId="{12EC0C32-C906-4E8F-AE02-55B28AE2CD07}" type="pres">
      <dgm:prSet presAssocID="{C80097C0-A5E1-4117-8AC4-D3196098BB54}" presName="FiveNodes_1" presStyleLbl="node1" presStyleIdx="0" presStyleCnt="5" custLinFactNeighborX="-1869" custLinFactNeighborY="-305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367A52-AD73-47EC-B053-CBB9F97BC190}" type="pres">
      <dgm:prSet presAssocID="{C80097C0-A5E1-4117-8AC4-D3196098BB54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17D5C7-9D7D-4721-B7E0-1EBC43F195F2}" type="pres">
      <dgm:prSet presAssocID="{C80097C0-A5E1-4117-8AC4-D3196098BB54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E6E4C7-F3DE-4373-9DC6-DCF2A8C18B3F}" type="pres">
      <dgm:prSet presAssocID="{C80097C0-A5E1-4117-8AC4-D3196098BB54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222704-3E12-48EF-A48A-D74DCC0EC57D}" type="pres">
      <dgm:prSet presAssocID="{C80097C0-A5E1-4117-8AC4-D3196098BB54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00BE65-0F9D-4383-8277-CAEC47C5C774}" type="pres">
      <dgm:prSet presAssocID="{C80097C0-A5E1-4117-8AC4-D3196098BB54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0F0379-0BB3-45FC-93B1-D04696E7255E}" type="pres">
      <dgm:prSet presAssocID="{C80097C0-A5E1-4117-8AC4-D3196098BB54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DF51AD-270E-48A5-B9A4-0B3D03161754}" type="pres">
      <dgm:prSet presAssocID="{C80097C0-A5E1-4117-8AC4-D3196098BB54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0599D1-4B44-4098-A3E0-6150A71BDD72}" type="pres">
      <dgm:prSet presAssocID="{C80097C0-A5E1-4117-8AC4-D3196098BB54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815B61-AB1D-4E2B-85EF-4F945DB3AC6B}" type="pres">
      <dgm:prSet presAssocID="{C80097C0-A5E1-4117-8AC4-D3196098BB5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A09CA7-0E28-4AC7-B985-52CE54D35C2A}" type="pres">
      <dgm:prSet presAssocID="{C80097C0-A5E1-4117-8AC4-D3196098BB5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587412-8482-469A-810C-CA79B7DCE2CA}" type="pres">
      <dgm:prSet presAssocID="{C80097C0-A5E1-4117-8AC4-D3196098BB5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F02A79-3A6B-4F83-ACB8-B9BA18BAD6D4}" type="pres">
      <dgm:prSet presAssocID="{C80097C0-A5E1-4117-8AC4-D3196098BB5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C9AD34-4DF6-473B-A265-BB36B199EB6C}" type="pres">
      <dgm:prSet presAssocID="{C80097C0-A5E1-4117-8AC4-D3196098BB5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36C1323-F0BD-48A1-AD85-233632553EF6}" type="presOf" srcId="{16F8784D-3885-4835-B639-D96867C4C375}" destId="{64A09CA7-0E28-4AC7-B985-52CE54D35C2A}" srcOrd="1" destOrd="0" presId="urn:microsoft.com/office/officeart/2005/8/layout/vProcess5"/>
    <dgm:cxn modelId="{6C319ACC-E75F-4AF4-89EC-3C6EDA6F7C8A}" type="presOf" srcId="{8B90A0F3-6EB1-410D-8170-5208E78105D9}" destId="{440599D1-4B44-4098-A3E0-6150A71BDD72}" srcOrd="0" destOrd="0" presId="urn:microsoft.com/office/officeart/2005/8/layout/vProcess5"/>
    <dgm:cxn modelId="{D265CF14-A6E2-4501-8A88-8F3C62410DE6}" type="presOf" srcId="{25A993FE-6AAB-43F3-99A7-717023235159}" destId="{4BE6E4C7-F3DE-4373-9DC6-DCF2A8C18B3F}" srcOrd="0" destOrd="0" presId="urn:microsoft.com/office/officeart/2005/8/layout/vProcess5"/>
    <dgm:cxn modelId="{8EB37945-A83B-4738-B0AA-E2ED940B95A2}" type="presOf" srcId="{5C332445-4961-4954-A484-A1345936F260}" destId="{13815B61-AB1D-4E2B-85EF-4F945DB3AC6B}" srcOrd="1" destOrd="0" presId="urn:microsoft.com/office/officeart/2005/8/layout/vProcess5"/>
    <dgm:cxn modelId="{A7708FB4-3191-45BB-A2FC-EA5C7CF7E5C7}" type="presOf" srcId="{16F8784D-3885-4835-B639-D96867C4C375}" destId="{21367A52-AD73-47EC-B053-CBB9F97BC190}" srcOrd="0" destOrd="0" presId="urn:microsoft.com/office/officeart/2005/8/layout/vProcess5"/>
    <dgm:cxn modelId="{4D8F8972-CF82-4F53-AC97-5ADC6DF83654}" srcId="{C80097C0-A5E1-4117-8AC4-D3196098BB54}" destId="{5C332445-4961-4954-A484-A1345936F260}" srcOrd="0" destOrd="0" parTransId="{AD7B932E-4DDD-4D7B-855E-B0AFF9BF3EA8}" sibTransId="{3B9722C0-6865-4EB2-AA63-2EFD7838ECF8}"/>
    <dgm:cxn modelId="{17EF6DD5-D8BB-4ED2-BE1A-CBBDA978FD42}" type="presOf" srcId="{C2CE7E67-1E75-48FA-B0B7-83499DD518E4}" destId="{320F0379-0BB3-45FC-93B1-D04696E7255E}" srcOrd="0" destOrd="0" presId="urn:microsoft.com/office/officeart/2005/8/layout/vProcess5"/>
    <dgm:cxn modelId="{FAB931C6-3DF5-4F9C-8CEE-E0C8D323CE49}" type="presOf" srcId="{5C332445-4961-4954-A484-A1345936F260}" destId="{12EC0C32-C906-4E8F-AE02-55B28AE2CD07}" srcOrd="0" destOrd="0" presId="urn:microsoft.com/office/officeart/2005/8/layout/vProcess5"/>
    <dgm:cxn modelId="{7857ED13-1E37-4BD0-A4E9-AE6E83041713}" srcId="{C80097C0-A5E1-4117-8AC4-D3196098BB54}" destId="{25A993FE-6AAB-43F3-99A7-717023235159}" srcOrd="3" destOrd="0" parTransId="{3B5774F3-236E-4152-BA71-55102988436D}" sibTransId="{8B90A0F3-6EB1-410D-8170-5208E78105D9}"/>
    <dgm:cxn modelId="{2D6D0668-C22C-4871-8025-DFE010088997}" srcId="{C80097C0-A5E1-4117-8AC4-D3196098BB54}" destId="{F4CA0637-CFE1-4BE2-89D6-675B041C41EF}" srcOrd="2" destOrd="0" parTransId="{8733242F-6F04-4E94-8210-A858ED340231}" sibTransId="{1D408F56-D4DA-4265-B14F-0C25ACA7824D}"/>
    <dgm:cxn modelId="{084FD8BF-91C7-4537-9A2A-35A4852FC617}" srcId="{C80097C0-A5E1-4117-8AC4-D3196098BB54}" destId="{16F8784D-3885-4835-B639-D96867C4C375}" srcOrd="1" destOrd="0" parTransId="{4D685F97-8AA4-4D30-8E7B-1BDCB65AC7C9}" sibTransId="{C2CE7E67-1E75-48FA-B0B7-83499DD518E4}"/>
    <dgm:cxn modelId="{7A1180B8-7395-4127-B08E-2B106C572D96}" type="presOf" srcId="{C80097C0-A5E1-4117-8AC4-D3196098BB54}" destId="{00DB94B5-F3F2-43B1-AEB4-B1A13BD564C4}" srcOrd="0" destOrd="0" presId="urn:microsoft.com/office/officeart/2005/8/layout/vProcess5"/>
    <dgm:cxn modelId="{51B87CC0-F5DD-423F-8B6F-C8B067A03BE4}" type="presOf" srcId="{1D408F56-D4DA-4265-B14F-0C25ACA7824D}" destId="{31DF51AD-270E-48A5-B9A4-0B3D03161754}" srcOrd="0" destOrd="0" presId="urn:microsoft.com/office/officeart/2005/8/layout/vProcess5"/>
    <dgm:cxn modelId="{0E4D8BDD-C444-4456-98F3-045268478158}" type="presOf" srcId="{3B9722C0-6865-4EB2-AA63-2EFD7838ECF8}" destId="{3200BE65-0F9D-4383-8277-CAEC47C5C774}" srcOrd="0" destOrd="0" presId="urn:microsoft.com/office/officeart/2005/8/layout/vProcess5"/>
    <dgm:cxn modelId="{4260D8B8-5C6C-49BB-81F3-D3E6DF502D21}" type="presOf" srcId="{F4CA0637-CFE1-4BE2-89D6-675B041C41EF}" destId="{CE587412-8482-469A-810C-CA79B7DCE2CA}" srcOrd="1" destOrd="0" presId="urn:microsoft.com/office/officeart/2005/8/layout/vProcess5"/>
    <dgm:cxn modelId="{2DAC8D5F-2610-48BA-8FE9-142D45378503}" type="presOf" srcId="{9B6EA108-881C-4E31-9222-A020DDF8874E}" destId="{65222704-3E12-48EF-A48A-D74DCC0EC57D}" srcOrd="0" destOrd="0" presId="urn:microsoft.com/office/officeart/2005/8/layout/vProcess5"/>
    <dgm:cxn modelId="{062560A7-B4F1-467D-ACFB-8F01AB19C64D}" type="presOf" srcId="{25A993FE-6AAB-43F3-99A7-717023235159}" destId="{D9F02A79-3A6B-4F83-ACB8-B9BA18BAD6D4}" srcOrd="1" destOrd="0" presId="urn:microsoft.com/office/officeart/2005/8/layout/vProcess5"/>
    <dgm:cxn modelId="{CF2052A7-3C92-444F-A74A-A4CF2452BC93}" srcId="{C80097C0-A5E1-4117-8AC4-D3196098BB54}" destId="{9B6EA108-881C-4E31-9222-A020DDF8874E}" srcOrd="4" destOrd="0" parTransId="{C6ED25EF-872B-40AE-B4D2-AFC32F964DB8}" sibTransId="{5A059933-B6E9-4861-9EE0-080A2ABB2E5B}"/>
    <dgm:cxn modelId="{8E81250F-B2F9-441E-84A0-7DD8C80664E7}" type="presOf" srcId="{F4CA0637-CFE1-4BE2-89D6-675B041C41EF}" destId="{EA17D5C7-9D7D-4721-B7E0-1EBC43F195F2}" srcOrd="0" destOrd="0" presId="urn:microsoft.com/office/officeart/2005/8/layout/vProcess5"/>
    <dgm:cxn modelId="{C44CDEEC-94AB-40F1-B615-F9AF2E2D2348}" type="presOf" srcId="{9B6EA108-881C-4E31-9222-A020DDF8874E}" destId="{64C9AD34-4DF6-473B-A265-BB36B199EB6C}" srcOrd="1" destOrd="0" presId="urn:microsoft.com/office/officeart/2005/8/layout/vProcess5"/>
    <dgm:cxn modelId="{CB9E6D25-588A-4D18-922B-023720B5D89A}" type="presParOf" srcId="{00DB94B5-F3F2-43B1-AEB4-B1A13BD564C4}" destId="{9EB66D9D-E589-4B4D-96E4-81A6F4823410}" srcOrd="0" destOrd="0" presId="urn:microsoft.com/office/officeart/2005/8/layout/vProcess5"/>
    <dgm:cxn modelId="{9D2E69AC-8D5A-4A8D-B4A3-D9D49F1E695F}" type="presParOf" srcId="{00DB94B5-F3F2-43B1-AEB4-B1A13BD564C4}" destId="{12EC0C32-C906-4E8F-AE02-55B28AE2CD07}" srcOrd="1" destOrd="0" presId="urn:microsoft.com/office/officeart/2005/8/layout/vProcess5"/>
    <dgm:cxn modelId="{CF0CB857-D360-4018-AD6E-E7821073DC2E}" type="presParOf" srcId="{00DB94B5-F3F2-43B1-AEB4-B1A13BD564C4}" destId="{21367A52-AD73-47EC-B053-CBB9F97BC190}" srcOrd="2" destOrd="0" presId="urn:microsoft.com/office/officeart/2005/8/layout/vProcess5"/>
    <dgm:cxn modelId="{8DA4AFF8-5344-4CFA-BB4B-C0B2DC972137}" type="presParOf" srcId="{00DB94B5-F3F2-43B1-AEB4-B1A13BD564C4}" destId="{EA17D5C7-9D7D-4721-B7E0-1EBC43F195F2}" srcOrd="3" destOrd="0" presId="urn:microsoft.com/office/officeart/2005/8/layout/vProcess5"/>
    <dgm:cxn modelId="{5E53AEB4-F697-4502-A297-CA8C023E8803}" type="presParOf" srcId="{00DB94B5-F3F2-43B1-AEB4-B1A13BD564C4}" destId="{4BE6E4C7-F3DE-4373-9DC6-DCF2A8C18B3F}" srcOrd="4" destOrd="0" presId="urn:microsoft.com/office/officeart/2005/8/layout/vProcess5"/>
    <dgm:cxn modelId="{CD9E80BC-57E7-45C5-A8E8-DCED04DCFD74}" type="presParOf" srcId="{00DB94B5-F3F2-43B1-AEB4-B1A13BD564C4}" destId="{65222704-3E12-48EF-A48A-D74DCC0EC57D}" srcOrd="5" destOrd="0" presId="urn:microsoft.com/office/officeart/2005/8/layout/vProcess5"/>
    <dgm:cxn modelId="{3443CC9F-21E6-4449-A737-EF76C0817623}" type="presParOf" srcId="{00DB94B5-F3F2-43B1-AEB4-B1A13BD564C4}" destId="{3200BE65-0F9D-4383-8277-CAEC47C5C774}" srcOrd="6" destOrd="0" presId="urn:microsoft.com/office/officeart/2005/8/layout/vProcess5"/>
    <dgm:cxn modelId="{CF3D626A-A956-4E90-BF91-5817119A31F1}" type="presParOf" srcId="{00DB94B5-F3F2-43B1-AEB4-B1A13BD564C4}" destId="{320F0379-0BB3-45FC-93B1-D04696E7255E}" srcOrd="7" destOrd="0" presId="urn:microsoft.com/office/officeart/2005/8/layout/vProcess5"/>
    <dgm:cxn modelId="{4A233E39-436E-49AE-BCBC-3AED2FF845AD}" type="presParOf" srcId="{00DB94B5-F3F2-43B1-AEB4-B1A13BD564C4}" destId="{31DF51AD-270E-48A5-B9A4-0B3D03161754}" srcOrd="8" destOrd="0" presId="urn:microsoft.com/office/officeart/2005/8/layout/vProcess5"/>
    <dgm:cxn modelId="{15E99957-C5AD-4AD3-B90B-A286DE1FD745}" type="presParOf" srcId="{00DB94B5-F3F2-43B1-AEB4-B1A13BD564C4}" destId="{440599D1-4B44-4098-A3E0-6150A71BDD72}" srcOrd="9" destOrd="0" presId="urn:microsoft.com/office/officeart/2005/8/layout/vProcess5"/>
    <dgm:cxn modelId="{90F99207-FB12-4874-A271-74BF851BEADE}" type="presParOf" srcId="{00DB94B5-F3F2-43B1-AEB4-B1A13BD564C4}" destId="{13815B61-AB1D-4E2B-85EF-4F945DB3AC6B}" srcOrd="10" destOrd="0" presId="urn:microsoft.com/office/officeart/2005/8/layout/vProcess5"/>
    <dgm:cxn modelId="{50C60779-66B0-4A28-ADE8-5DB69630D967}" type="presParOf" srcId="{00DB94B5-F3F2-43B1-AEB4-B1A13BD564C4}" destId="{64A09CA7-0E28-4AC7-B985-52CE54D35C2A}" srcOrd="11" destOrd="0" presId="urn:microsoft.com/office/officeart/2005/8/layout/vProcess5"/>
    <dgm:cxn modelId="{2D14C64B-9B15-433F-9A94-58E7AC2383A7}" type="presParOf" srcId="{00DB94B5-F3F2-43B1-AEB4-B1A13BD564C4}" destId="{CE587412-8482-469A-810C-CA79B7DCE2CA}" srcOrd="12" destOrd="0" presId="urn:microsoft.com/office/officeart/2005/8/layout/vProcess5"/>
    <dgm:cxn modelId="{D6DF4C6D-6A26-4068-A1D1-561303A8231B}" type="presParOf" srcId="{00DB94B5-F3F2-43B1-AEB4-B1A13BD564C4}" destId="{D9F02A79-3A6B-4F83-ACB8-B9BA18BAD6D4}" srcOrd="13" destOrd="0" presId="urn:microsoft.com/office/officeart/2005/8/layout/vProcess5"/>
    <dgm:cxn modelId="{940FC52B-785A-4B57-858E-3156C1A1C4FC}" type="presParOf" srcId="{00DB94B5-F3F2-43B1-AEB4-B1A13BD564C4}" destId="{64C9AD34-4DF6-473B-A265-BB36B199EB6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1EC51A5-70A4-4C21-A81A-746D4760DCD2}" type="doc">
      <dgm:prSet loTypeId="urn:microsoft.com/office/officeart/2005/8/layout/vProcess5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F670FFA2-E826-495B-91AF-5F9E0C90AC35}">
      <dgm:prSet/>
      <dgm:spPr/>
      <dgm:t>
        <a:bodyPr/>
        <a:lstStyle/>
        <a:p>
          <a:pPr rtl="0"/>
          <a:r>
            <a:rPr lang="fr-FR" dirty="0" smtClean="0"/>
            <a:t>On attend donc ici que l’exécutant de la tâche pose les étiquettes danger au poste de </a:t>
          </a:r>
          <a:r>
            <a:rPr lang="fr-FR" dirty="0" smtClean="0"/>
            <a:t>pilotage</a:t>
          </a:r>
          <a:endParaRPr lang="fr-FR" dirty="0"/>
        </a:p>
      </dgm:t>
    </dgm:pt>
    <dgm:pt modelId="{1BE5D99F-A536-4C00-AFF7-89C164011011}" type="parTrans" cxnId="{CE2D2780-6517-4ACF-A10B-F8AB81EEFEB1}">
      <dgm:prSet/>
      <dgm:spPr/>
      <dgm:t>
        <a:bodyPr/>
        <a:lstStyle/>
        <a:p>
          <a:endParaRPr lang="fr-FR"/>
        </a:p>
      </dgm:t>
    </dgm:pt>
    <dgm:pt modelId="{89E00712-456F-4EA3-8EF9-74215BA0DA53}" type="sibTrans" cxnId="{CE2D2780-6517-4ACF-A10B-F8AB81EEFEB1}">
      <dgm:prSet/>
      <dgm:spPr/>
      <dgm:t>
        <a:bodyPr/>
        <a:lstStyle/>
        <a:p>
          <a:endParaRPr lang="fr-FR"/>
        </a:p>
      </dgm:t>
    </dgm:pt>
    <dgm:pt modelId="{938E268A-37CD-4B95-9701-E32180711181}">
      <dgm:prSet/>
      <dgm:spPr/>
      <dgm:t>
        <a:bodyPr/>
        <a:lstStyle/>
        <a:p>
          <a:pPr rtl="0"/>
          <a:r>
            <a:rPr lang="fr-FR" dirty="0" smtClean="0"/>
            <a:t>On attend aussi qu’il prépare et vérifie son matériel </a:t>
          </a:r>
          <a:r>
            <a:rPr lang="fr-FR" dirty="0" smtClean="0"/>
            <a:t>d’inspection</a:t>
          </a:r>
          <a:endParaRPr lang="fr-FR" dirty="0"/>
        </a:p>
      </dgm:t>
    </dgm:pt>
    <dgm:pt modelId="{C0D504C5-4478-4478-8CAC-5FD665EA7D2A}" type="parTrans" cxnId="{F1C2A838-3E15-4849-A729-7980FBFF10F3}">
      <dgm:prSet/>
      <dgm:spPr/>
      <dgm:t>
        <a:bodyPr/>
        <a:lstStyle/>
        <a:p>
          <a:endParaRPr lang="fr-FR"/>
        </a:p>
      </dgm:t>
    </dgm:pt>
    <dgm:pt modelId="{DB41B2C2-C1C6-4845-A353-BFB9F62EE06F}" type="sibTrans" cxnId="{F1C2A838-3E15-4849-A729-7980FBFF10F3}">
      <dgm:prSet/>
      <dgm:spPr/>
      <dgm:t>
        <a:bodyPr/>
        <a:lstStyle/>
        <a:p>
          <a:endParaRPr lang="fr-FR"/>
        </a:p>
      </dgm:t>
    </dgm:pt>
    <dgm:pt modelId="{DA6DA91D-CB59-496E-A54E-9D5E5432DDAB}">
      <dgm:prSet/>
      <dgm:spPr/>
      <dgm:t>
        <a:bodyPr/>
        <a:lstStyle/>
        <a:p>
          <a:pPr rtl="0"/>
          <a:r>
            <a:rPr lang="fr-FR" dirty="0" smtClean="0"/>
            <a:t>Exemple : </a:t>
          </a:r>
          <a:r>
            <a:rPr lang="fr-FR" dirty="0" smtClean="0"/>
            <a:t>utilisation d’un équipement de test (validité métrologique, formation sur l’équipement de test,…)</a:t>
          </a:r>
          <a:endParaRPr lang="fr-FR" dirty="0"/>
        </a:p>
      </dgm:t>
    </dgm:pt>
    <dgm:pt modelId="{3FC7CE27-541D-4B2D-9A5E-591F49C4DC15}" type="parTrans" cxnId="{934408C5-11C4-4785-B95C-D053C1BA79D0}">
      <dgm:prSet/>
      <dgm:spPr/>
      <dgm:t>
        <a:bodyPr/>
        <a:lstStyle/>
        <a:p>
          <a:endParaRPr lang="fr-FR"/>
        </a:p>
      </dgm:t>
    </dgm:pt>
    <dgm:pt modelId="{2B64BFAF-5B67-40D0-B0F8-72B424B81E70}" type="sibTrans" cxnId="{934408C5-11C4-4785-B95C-D053C1BA79D0}">
      <dgm:prSet/>
      <dgm:spPr/>
      <dgm:t>
        <a:bodyPr/>
        <a:lstStyle/>
        <a:p>
          <a:endParaRPr lang="fr-FR"/>
        </a:p>
      </dgm:t>
    </dgm:pt>
    <dgm:pt modelId="{0840CB6E-3462-46B8-B13E-AA40621857E2}" type="pres">
      <dgm:prSet presAssocID="{61EC51A5-70A4-4C21-A81A-746D4760DCD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4B6B18A-E79F-4B87-BA76-6D680FDB3F1F}" type="pres">
      <dgm:prSet presAssocID="{61EC51A5-70A4-4C21-A81A-746D4760DCD2}" presName="dummyMaxCanvas" presStyleCnt="0">
        <dgm:presLayoutVars/>
      </dgm:prSet>
      <dgm:spPr/>
    </dgm:pt>
    <dgm:pt modelId="{CF5DDB98-E03F-47F1-AD8F-7C0B60B9C7BC}" type="pres">
      <dgm:prSet presAssocID="{61EC51A5-70A4-4C21-A81A-746D4760DCD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FF48AA-1696-4009-A916-8AAB9AA3F1BC}" type="pres">
      <dgm:prSet presAssocID="{61EC51A5-70A4-4C21-A81A-746D4760DCD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A54D1D-85B2-4FDE-83CC-0A28FE902C8F}" type="pres">
      <dgm:prSet presAssocID="{61EC51A5-70A4-4C21-A81A-746D4760DCD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E9F14A-D96E-4CB8-8282-0E28BDF51C79}" type="pres">
      <dgm:prSet presAssocID="{61EC51A5-70A4-4C21-A81A-746D4760DCD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09DC5C-85A3-47CC-9720-AE990E044D6D}" type="pres">
      <dgm:prSet presAssocID="{61EC51A5-70A4-4C21-A81A-746D4760DCD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10B3C-8B45-4132-88E5-9E3214DA633D}" type="pres">
      <dgm:prSet presAssocID="{61EC51A5-70A4-4C21-A81A-746D4760DCD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621A9E-ACC5-4A5D-AE08-B0F2DD4364FC}" type="pres">
      <dgm:prSet presAssocID="{61EC51A5-70A4-4C21-A81A-746D4760DCD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A6C1FB-0890-4D50-B041-D7687BD23DFB}" type="pres">
      <dgm:prSet presAssocID="{61EC51A5-70A4-4C21-A81A-746D4760DCD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8408989-AA7F-45EF-8EAE-B70E976AAE87}" type="presOf" srcId="{938E268A-37CD-4B95-9701-E32180711181}" destId="{ADFF48AA-1696-4009-A916-8AAB9AA3F1BC}" srcOrd="0" destOrd="0" presId="urn:microsoft.com/office/officeart/2005/8/layout/vProcess5"/>
    <dgm:cxn modelId="{1DDAD4C3-B5E8-424C-8110-8BB23791F1E0}" type="presOf" srcId="{DA6DA91D-CB59-496E-A54E-9D5E5432DDAB}" destId="{FBA54D1D-85B2-4FDE-83CC-0A28FE902C8F}" srcOrd="0" destOrd="0" presId="urn:microsoft.com/office/officeart/2005/8/layout/vProcess5"/>
    <dgm:cxn modelId="{DA51A5DB-9BE8-4A98-9C01-2226E8F6C1DF}" type="presOf" srcId="{F670FFA2-E826-495B-91AF-5F9E0C90AC35}" destId="{CF5DDB98-E03F-47F1-AD8F-7C0B60B9C7BC}" srcOrd="0" destOrd="0" presId="urn:microsoft.com/office/officeart/2005/8/layout/vProcess5"/>
    <dgm:cxn modelId="{CB7C7F9A-0ADA-4435-857D-860FB481AF6E}" type="presOf" srcId="{938E268A-37CD-4B95-9701-E32180711181}" destId="{2B621A9E-ACC5-4A5D-AE08-B0F2DD4364FC}" srcOrd="1" destOrd="0" presId="urn:microsoft.com/office/officeart/2005/8/layout/vProcess5"/>
    <dgm:cxn modelId="{934408C5-11C4-4785-B95C-D053C1BA79D0}" srcId="{61EC51A5-70A4-4C21-A81A-746D4760DCD2}" destId="{DA6DA91D-CB59-496E-A54E-9D5E5432DDAB}" srcOrd="2" destOrd="0" parTransId="{3FC7CE27-541D-4B2D-9A5E-591F49C4DC15}" sibTransId="{2B64BFAF-5B67-40D0-B0F8-72B424B81E70}"/>
    <dgm:cxn modelId="{F1C2A838-3E15-4849-A729-7980FBFF10F3}" srcId="{61EC51A5-70A4-4C21-A81A-746D4760DCD2}" destId="{938E268A-37CD-4B95-9701-E32180711181}" srcOrd="1" destOrd="0" parTransId="{C0D504C5-4478-4478-8CAC-5FD665EA7D2A}" sibTransId="{DB41B2C2-C1C6-4845-A353-BFB9F62EE06F}"/>
    <dgm:cxn modelId="{BABF0AB4-1B60-4162-AAC6-E455AF73CC3E}" type="presOf" srcId="{61EC51A5-70A4-4C21-A81A-746D4760DCD2}" destId="{0840CB6E-3462-46B8-B13E-AA40621857E2}" srcOrd="0" destOrd="0" presId="urn:microsoft.com/office/officeart/2005/8/layout/vProcess5"/>
    <dgm:cxn modelId="{CE2D2780-6517-4ACF-A10B-F8AB81EEFEB1}" srcId="{61EC51A5-70A4-4C21-A81A-746D4760DCD2}" destId="{F670FFA2-E826-495B-91AF-5F9E0C90AC35}" srcOrd="0" destOrd="0" parTransId="{1BE5D99F-A536-4C00-AFF7-89C164011011}" sibTransId="{89E00712-456F-4EA3-8EF9-74215BA0DA53}"/>
    <dgm:cxn modelId="{153436C2-4BCD-40DC-87AE-EC0A610F002C}" type="presOf" srcId="{DB41B2C2-C1C6-4845-A353-BFB9F62EE06F}" destId="{B009DC5C-85A3-47CC-9720-AE990E044D6D}" srcOrd="0" destOrd="0" presId="urn:microsoft.com/office/officeart/2005/8/layout/vProcess5"/>
    <dgm:cxn modelId="{D7A96887-1C25-4751-BDEC-1633D1B7E45C}" type="presOf" srcId="{DA6DA91D-CB59-496E-A54E-9D5E5432DDAB}" destId="{D5A6C1FB-0890-4D50-B041-D7687BD23DFB}" srcOrd="1" destOrd="0" presId="urn:microsoft.com/office/officeart/2005/8/layout/vProcess5"/>
    <dgm:cxn modelId="{C41FF2A4-ED30-4133-B61D-FE749C05ED8A}" type="presOf" srcId="{89E00712-456F-4EA3-8EF9-74215BA0DA53}" destId="{D1E9F14A-D96E-4CB8-8282-0E28BDF51C79}" srcOrd="0" destOrd="0" presId="urn:microsoft.com/office/officeart/2005/8/layout/vProcess5"/>
    <dgm:cxn modelId="{C5D5967B-500E-4E8D-BC71-29B3DECA1AD2}" type="presOf" srcId="{F670FFA2-E826-495B-91AF-5F9E0C90AC35}" destId="{44410B3C-8B45-4132-88E5-9E3214DA633D}" srcOrd="1" destOrd="0" presId="urn:microsoft.com/office/officeart/2005/8/layout/vProcess5"/>
    <dgm:cxn modelId="{032B1AE7-FD99-4292-821C-055E296EE58D}" type="presParOf" srcId="{0840CB6E-3462-46B8-B13E-AA40621857E2}" destId="{04B6B18A-E79F-4B87-BA76-6D680FDB3F1F}" srcOrd="0" destOrd="0" presId="urn:microsoft.com/office/officeart/2005/8/layout/vProcess5"/>
    <dgm:cxn modelId="{3D8F1091-2652-45AA-B611-A3EA4F4B2D31}" type="presParOf" srcId="{0840CB6E-3462-46B8-B13E-AA40621857E2}" destId="{CF5DDB98-E03F-47F1-AD8F-7C0B60B9C7BC}" srcOrd="1" destOrd="0" presId="urn:microsoft.com/office/officeart/2005/8/layout/vProcess5"/>
    <dgm:cxn modelId="{E3C7898B-449A-4505-A77B-85CABFE18EAD}" type="presParOf" srcId="{0840CB6E-3462-46B8-B13E-AA40621857E2}" destId="{ADFF48AA-1696-4009-A916-8AAB9AA3F1BC}" srcOrd="2" destOrd="0" presId="urn:microsoft.com/office/officeart/2005/8/layout/vProcess5"/>
    <dgm:cxn modelId="{59F79966-62F8-4537-9D6A-E757DEB9AAE6}" type="presParOf" srcId="{0840CB6E-3462-46B8-B13E-AA40621857E2}" destId="{FBA54D1D-85B2-4FDE-83CC-0A28FE902C8F}" srcOrd="3" destOrd="0" presId="urn:microsoft.com/office/officeart/2005/8/layout/vProcess5"/>
    <dgm:cxn modelId="{E09A2160-4A1B-4482-B543-6FE0D1676A77}" type="presParOf" srcId="{0840CB6E-3462-46B8-B13E-AA40621857E2}" destId="{D1E9F14A-D96E-4CB8-8282-0E28BDF51C79}" srcOrd="4" destOrd="0" presId="urn:microsoft.com/office/officeart/2005/8/layout/vProcess5"/>
    <dgm:cxn modelId="{00EC39E9-C96A-4D47-908E-F3B32988D264}" type="presParOf" srcId="{0840CB6E-3462-46B8-B13E-AA40621857E2}" destId="{B009DC5C-85A3-47CC-9720-AE990E044D6D}" srcOrd="5" destOrd="0" presId="urn:microsoft.com/office/officeart/2005/8/layout/vProcess5"/>
    <dgm:cxn modelId="{6A946081-3A85-4BF4-912B-B299B941933E}" type="presParOf" srcId="{0840CB6E-3462-46B8-B13E-AA40621857E2}" destId="{44410B3C-8B45-4132-88E5-9E3214DA633D}" srcOrd="6" destOrd="0" presId="urn:microsoft.com/office/officeart/2005/8/layout/vProcess5"/>
    <dgm:cxn modelId="{5CF743DB-6536-4511-97DF-921858066AFF}" type="presParOf" srcId="{0840CB6E-3462-46B8-B13E-AA40621857E2}" destId="{2B621A9E-ACC5-4A5D-AE08-B0F2DD4364FC}" srcOrd="7" destOrd="0" presId="urn:microsoft.com/office/officeart/2005/8/layout/vProcess5"/>
    <dgm:cxn modelId="{8861C82D-E264-4739-82DA-BCE5591D1A0B}" type="presParOf" srcId="{0840CB6E-3462-46B8-B13E-AA40621857E2}" destId="{D5A6C1FB-0890-4D50-B041-D7687BD23DF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BA2E3C-021D-48B0-9ECB-35A6FD0DF969}" type="doc">
      <dgm:prSet loTypeId="urn:microsoft.com/office/officeart/2005/8/layout/funnel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1728148E-FECC-4C0B-8A99-121E5745E594}">
      <dgm:prSet/>
      <dgm:spPr/>
      <dgm:t>
        <a:bodyPr/>
        <a:lstStyle/>
        <a:p>
          <a:pPr rtl="0"/>
          <a:r>
            <a:rPr lang="fr-FR" b="1" smtClean="0"/>
            <a:t>C09 - Inspecter un aéronef ou une partie d’aéronef</a:t>
          </a:r>
          <a:endParaRPr lang="fr-FR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443E921-D0F6-41E2-9A62-B6BC4ACC1639}" type="parTrans" cxnId="{638E2605-0FF1-42F0-8BFB-73F03A64D374}">
      <dgm:prSet/>
      <dgm:spPr/>
      <dgm:t>
        <a:bodyPr/>
        <a:lstStyle/>
        <a:p>
          <a:endParaRPr lang="fr-FR"/>
        </a:p>
      </dgm:t>
    </dgm:pt>
    <dgm:pt modelId="{30B7A3D2-6A31-4AA3-8A89-6B4C4B7691C4}" type="sibTrans" cxnId="{638E2605-0FF1-42F0-8BFB-73F03A64D374}">
      <dgm:prSet/>
      <dgm:spPr/>
      <dgm:t>
        <a:bodyPr/>
        <a:lstStyle/>
        <a:p>
          <a:endParaRPr lang="fr-FR"/>
        </a:p>
      </dgm:t>
    </dgm:pt>
    <dgm:pt modelId="{C38A7123-0417-4AA3-A742-E64C53E7F2C4}">
      <dgm:prSet/>
      <dgm:spPr/>
      <dgm:t>
        <a:bodyPr/>
        <a:lstStyle/>
        <a:p>
          <a:pPr rtl="0"/>
          <a:r>
            <a:rPr lang="fr-FR" b="1" dirty="0" smtClean="0"/>
            <a:t>C10 - Adapter son attitude professionnelle aux exigences de l'entreprise aéronautique</a:t>
          </a:r>
          <a:endParaRPr lang="fr-FR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8F21940-9383-400B-B69E-D1588D28EBBE}" type="parTrans" cxnId="{BC8D836A-A582-4367-B05C-626FC7813DF4}">
      <dgm:prSet/>
      <dgm:spPr/>
      <dgm:t>
        <a:bodyPr/>
        <a:lstStyle/>
        <a:p>
          <a:endParaRPr lang="fr-FR"/>
        </a:p>
      </dgm:t>
    </dgm:pt>
    <dgm:pt modelId="{3669FDAA-9C37-408E-A773-6B7FC3844A7A}" type="sibTrans" cxnId="{BC8D836A-A582-4367-B05C-626FC7813DF4}">
      <dgm:prSet/>
      <dgm:spPr/>
      <dgm:t>
        <a:bodyPr/>
        <a:lstStyle/>
        <a:p>
          <a:endParaRPr lang="fr-FR"/>
        </a:p>
      </dgm:t>
    </dgm:pt>
    <dgm:pt modelId="{7CAC3373-7B72-448D-8E6D-5D08F0A13D12}">
      <dgm:prSet/>
      <dgm:spPr/>
      <dgm:t>
        <a:bodyPr/>
        <a:lstStyle/>
        <a:p>
          <a:pPr rtl="0"/>
          <a:r>
            <a:rPr lang="fr-FR" dirty="0" smtClean="0"/>
            <a:t>E 31</a:t>
          </a:r>
          <a:endParaRPr lang="fr-FR" dirty="0"/>
        </a:p>
      </dgm:t>
    </dgm:pt>
    <dgm:pt modelId="{D89C4182-2E5B-4702-8488-25852A024B2F}" type="parTrans" cxnId="{AD0D9C4C-8B3B-45B6-AF8A-7CE34DA9434F}">
      <dgm:prSet/>
      <dgm:spPr/>
      <dgm:t>
        <a:bodyPr/>
        <a:lstStyle/>
        <a:p>
          <a:endParaRPr lang="fr-FR"/>
        </a:p>
      </dgm:t>
    </dgm:pt>
    <dgm:pt modelId="{023FFCE8-5898-4629-86B5-BBEBCBBB6B44}" type="sibTrans" cxnId="{AD0D9C4C-8B3B-45B6-AF8A-7CE34DA9434F}">
      <dgm:prSet/>
      <dgm:spPr/>
      <dgm:t>
        <a:bodyPr/>
        <a:lstStyle/>
        <a:p>
          <a:endParaRPr lang="fr-FR"/>
        </a:p>
      </dgm:t>
    </dgm:pt>
    <dgm:pt modelId="{DEECE63D-EB25-4F15-9325-7314B9EE19F5}">
      <dgm:prSet/>
      <dgm:spPr/>
      <dgm:t>
        <a:bodyPr/>
        <a:lstStyle/>
        <a:p>
          <a:pPr rtl="0"/>
          <a:r>
            <a:rPr lang="fr-FR" b="1" dirty="0" smtClean="0"/>
            <a:t>C11 - Communiquer des informations dans un contexte aéronautique</a:t>
          </a:r>
          <a:endParaRPr lang="fr-FR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622588B7-8A6D-4707-9567-55A9FE00714C}" type="parTrans" cxnId="{0D8E7E6B-BDCB-44CA-B6A4-AAD4349E13D4}">
      <dgm:prSet/>
      <dgm:spPr/>
      <dgm:t>
        <a:bodyPr/>
        <a:lstStyle/>
        <a:p>
          <a:endParaRPr lang="fr-FR"/>
        </a:p>
      </dgm:t>
    </dgm:pt>
    <dgm:pt modelId="{880AC231-9CE5-4E7E-BF2C-F3104C690A2E}" type="sibTrans" cxnId="{0D8E7E6B-BDCB-44CA-B6A4-AAD4349E13D4}">
      <dgm:prSet/>
      <dgm:spPr/>
      <dgm:t>
        <a:bodyPr/>
        <a:lstStyle/>
        <a:p>
          <a:endParaRPr lang="fr-FR"/>
        </a:p>
      </dgm:t>
    </dgm:pt>
    <dgm:pt modelId="{F3470129-2236-4F8A-97D3-8F9B265DD8F1}" type="pres">
      <dgm:prSet presAssocID="{B0BA2E3C-021D-48B0-9ECB-35A6FD0DF96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7EF9BCB-9362-45E2-8598-4B2A89CA99B1}" type="pres">
      <dgm:prSet presAssocID="{B0BA2E3C-021D-48B0-9ECB-35A6FD0DF969}" presName="ellipse" presStyleLbl="trBgShp" presStyleIdx="0" presStyleCnt="1"/>
      <dgm:spPr/>
      <dgm:t>
        <a:bodyPr/>
        <a:lstStyle/>
        <a:p>
          <a:endParaRPr lang="fr-FR"/>
        </a:p>
      </dgm:t>
    </dgm:pt>
    <dgm:pt modelId="{D32AF575-0CD1-4C02-A8A0-C96AE887B67C}" type="pres">
      <dgm:prSet presAssocID="{B0BA2E3C-021D-48B0-9ECB-35A6FD0DF969}" presName="arrow1" presStyleLbl="fgShp" presStyleIdx="0" presStyleCnt="1" custLinFactNeighborX="-826" custLinFactNeighborY="-52113"/>
      <dgm:spPr/>
      <dgm:t>
        <a:bodyPr/>
        <a:lstStyle/>
        <a:p>
          <a:endParaRPr lang="fr-FR"/>
        </a:p>
      </dgm:t>
    </dgm:pt>
    <dgm:pt modelId="{B9888538-42E3-484F-A38E-B609F966D923}" type="pres">
      <dgm:prSet presAssocID="{B0BA2E3C-021D-48B0-9ECB-35A6FD0DF969}" presName="rectangle" presStyleLbl="revTx" presStyleIdx="0" presStyleCnt="1" custScaleX="53384" custLinFactNeighborX="-220" custLinFactNeighborY="-139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F95D11-EA78-4BAA-8208-72AC00CA4E95}" type="pres">
      <dgm:prSet presAssocID="{C38A7123-0417-4AA3-A742-E64C53E7F2C4}" presName="item1" presStyleLbl="node1" presStyleIdx="0" presStyleCnt="3" custLinFactNeighborY="-278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EFBB64-309F-405B-9CF5-03C485777E83}" type="pres">
      <dgm:prSet presAssocID="{DEECE63D-EB25-4F15-9325-7314B9EE19F5}" presName="item2" presStyleLbl="node1" presStyleIdx="1" presStyleCnt="3" custLinFactNeighborX="1699" custLinFactNeighborY="-93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717174-A8BA-4D29-8FAC-AF2356C4C76F}" type="pres">
      <dgm:prSet presAssocID="{7CAC3373-7B72-448D-8E6D-5D08F0A13D12}" presName="item3" presStyleLbl="node1" presStyleIdx="2" presStyleCnt="3" custLinFactNeighborX="3784" custLinFactNeighborY="-398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E37A4A-4E7A-4066-8E57-45E99B836D4A}" type="pres">
      <dgm:prSet presAssocID="{B0BA2E3C-021D-48B0-9ECB-35A6FD0DF969}" presName="funnel" presStyleLbl="trAlignAcc1" presStyleIdx="0" presStyleCnt="1" custLinFactNeighborX="82" custLinFactNeighborY="-6693"/>
      <dgm:spPr/>
      <dgm:t>
        <a:bodyPr/>
        <a:lstStyle/>
        <a:p>
          <a:endParaRPr lang="fr-FR"/>
        </a:p>
      </dgm:t>
    </dgm:pt>
  </dgm:ptLst>
  <dgm:cxnLst>
    <dgm:cxn modelId="{EF93CA33-6BD3-4330-9ACB-CA57DC644150}" type="presOf" srcId="{B0BA2E3C-021D-48B0-9ECB-35A6FD0DF969}" destId="{F3470129-2236-4F8A-97D3-8F9B265DD8F1}" srcOrd="0" destOrd="0" presId="urn:microsoft.com/office/officeart/2005/8/layout/funnel1"/>
    <dgm:cxn modelId="{CCF84534-78DE-49C5-9869-AFE45621A173}" type="presOf" srcId="{DEECE63D-EB25-4F15-9325-7314B9EE19F5}" destId="{51F95D11-EA78-4BAA-8208-72AC00CA4E95}" srcOrd="0" destOrd="0" presId="urn:microsoft.com/office/officeart/2005/8/layout/funnel1"/>
    <dgm:cxn modelId="{0F64A83D-D7D8-4246-ADF6-1C5F2EB1CBF2}" type="presOf" srcId="{1728148E-FECC-4C0B-8A99-121E5745E594}" destId="{0D717174-A8BA-4D29-8FAC-AF2356C4C76F}" srcOrd="0" destOrd="0" presId="urn:microsoft.com/office/officeart/2005/8/layout/funnel1"/>
    <dgm:cxn modelId="{638E2605-0FF1-42F0-8BFB-73F03A64D374}" srcId="{B0BA2E3C-021D-48B0-9ECB-35A6FD0DF969}" destId="{1728148E-FECC-4C0B-8A99-121E5745E594}" srcOrd="0" destOrd="0" parTransId="{6443E921-D0F6-41E2-9A62-B6BC4ACC1639}" sibTransId="{30B7A3D2-6A31-4AA3-8A89-6B4C4B7691C4}"/>
    <dgm:cxn modelId="{A135F196-37E6-4E5A-9BD9-C387FC09C6D0}" type="presOf" srcId="{7CAC3373-7B72-448D-8E6D-5D08F0A13D12}" destId="{B9888538-42E3-484F-A38E-B609F966D923}" srcOrd="0" destOrd="0" presId="urn:microsoft.com/office/officeart/2005/8/layout/funnel1"/>
    <dgm:cxn modelId="{0D8E7E6B-BDCB-44CA-B6A4-AAD4349E13D4}" srcId="{B0BA2E3C-021D-48B0-9ECB-35A6FD0DF969}" destId="{DEECE63D-EB25-4F15-9325-7314B9EE19F5}" srcOrd="2" destOrd="0" parTransId="{622588B7-8A6D-4707-9567-55A9FE00714C}" sibTransId="{880AC231-9CE5-4E7E-BF2C-F3104C690A2E}"/>
    <dgm:cxn modelId="{BC8D836A-A582-4367-B05C-626FC7813DF4}" srcId="{B0BA2E3C-021D-48B0-9ECB-35A6FD0DF969}" destId="{C38A7123-0417-4AA3-A742-E64C53E7F2C4}" srcOrd="1" destOrd="0" parTransId="{58F21940-9383-400B-B69E-D1588D28EBBE}" sibTransId="{3669FDAA-9C37-408E-A773-6B7FC3844A7A}"/>
    <dgm:cxn modelId="{AD0D9C4C-8B3B-45B6-AF8A-7CE34DA9434F}" srcId="{B0BA2E3C-021D-48B0-9ECB-35A6FD0DF969}" destId="{7CAC3373-7B72-448D-8E6D-5D08F0A13D12}" srcOrd="3" destOrd="0" parTransId="{D89C4182-2E5B-4702-8488-25852A024B2F}" sibTransId="{023FFCE8-5898-4629-86B5-BBEBCBBB6B44}"/>
    <dgm:cxn modelId="{AEE6A35E-69A1-4D54-A531-E01224415099}" type="presOf" srcId="{C38A7123-0417-4AA3-A742-E64C53E7F2C4}" destId="{5AEFBB64-309F-405B-9CF5-03C485777E83}" srcOrd="0" destOrd="0" presId="urn:microsoft.com/office/officeart/2005/8/layout/funnel1"/>
    <dgm:cxn modelId="{E43758B5-BEF4-40D3-AA8B-73710A05D32D}" type="presParOf" srcId="{F3470129-2236-4F8A-97D3-8F9B265DD8F1}" destId="{97EF9BCB-9362-45E2-8598-4B2A89CA99B1}" srcOrd="0" destOrd="0" presId="urn:microsoft.com/office/officeart/2005/8/layout/funnel1"/>
    <dgm:cxn modelId="{81F75840-4096-437F-9F7D-ED23B5F9E2FC}" type="presParOf" srcId="{F3470129-2236-4F8A-97D3-8F9B265DD8F1}" destId="{D32AF575-0CD1-4C02-A8A0-C96AE887B67C}" srcOrd="1" destOrd="0" presId="urn:microsoft.com/office/officeart/2005/8/layout/funnel1"/>
    <dgm:cxn modelId="{4AC6AF65-790B-4588-B9DC-209DC4F6C340}" type="presParOf" srcId="{F3470129-2236-4F8A-97D3-8F9B265DD8F1}" destId="{B9888538-42E3-484F-A38E-B609F966D923}" srcOrd="2" destOrd="0" presId="urn:microsoft.com/office/officeart/2005/8/layout/funnel1"/>
    <dgm:cxn modelId="{9419FB76-BBA7-4285-846D-B174896FB256}" type="presParOf" srcId="{F3470129-2236-4F8A-97D3-8F9B265DD8F1}" destId="{51F95D11-EA78-4BAA-8208-72AC00CA4E95}" srcOrd="3" destOrd="0" presId="urn:microsoft.com/office/officeart/2005/8/layout/funnel1"/>
    <dgm:cxn modelId="{ECDC023F-D8ED-4151-A870-B99673E98699}" type="presParOf" srcId="{F3470129-2236-4F8A-97D3-8F9B265DD8F1}" destId="{5AEFBB64-309F-405B-9CF5-03C485777E83}" srcOrd="4" destOrd="0" presId="urn:microsoft.com/office/officeart/2005/8/layout/funnel1"/>
    <dgm:cxn modelId="{9F8FE43B-1140-496F-A14C-4B86573C4688}" type="presParOf" srcId="{F3470129-2236-4F8A-97D3-8F9B265DD8F1}" destId="{0D717174-A8BA-4D29-8FAC-AF2356C4C76F}" srcOrd="5" destOrd="0" presId="urn:microsoft.com/office/officeart/2005/8/layout/funnel1"/>
    <dgm:cxn modelId="{5D318D08-99F2-457C-963D-E02318E43A92}" type="presParOf" srcId="{F3470129-2236-4F8A-97D3-8F9B265DD8F1}" destId="{14E37A4A-4E7A-4066-8E57-45E99B836D4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D47F9C0-BC97-4C58-9CB2-08493D0F61D2}" type="doc">
      <dgm:prSet loTypeId="urn:microsoft.com/office/officeart/2005/8/layout/vProcess5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2984F373-955B-42EF-ABAB-B0234C6E4C6D}">
      <dgm:prSet/>
      <dgm:spPr/>
      <dgm:t>
        <a:bodyPr/>
        <a:lstStyle/>
        <a:p>
          <a:pPr rtl="0"/>
          <a:r>
            <a:rPr lang="fr-FR" dirty="0" smtClean="0"/>
            <a:t>On attend </a:t>
          </a:r>
          <a:r>
            <a:rPr lang="fr-FR" dirty="0" smtClean="0"/>
            <a:t>ici :</a:t>
          </a:r>
          <a:endParaRPr lang="fr-FR" dirty="0"/>
        </a:p>
      </dgm:t>
    </dgm:pt>
    <dgm:pt modelId="{B2335709-359F-42C6-9D42-E5F1155E3CB3}" type="parTrans" cxnId="{6419DFC5-E7D7-4092-A154-5B22F42C4BA0}">
      <dgm:prSet/>
      <dgm:spPr/>
      <dgm:t>
        <a:bodyPr/>
        <a:lstStyle/>
        <a:p>
          <a:endParaRPr lang="fr-FR"/>
        </a:p>
      </dgm:t>
    </dgm:pt>
    <dgm:pt modelId="{CC34360E-006D-4374-A3C2-A5F4FFAC4BE7}" type="sibTrans" cxnId="{6419DFC5-E7D7-4092-A154-5B22F42C4BA0}">
      <dgm:prSet/>
      <dgm:spPr/>
      <dgm:t>
        <a:bodyPr/>
        <a:lstStyle/>
        <a:p>
          <a:endParaRPr lang="fr-FR"/>
        </a:p>
      </dgm:t>
    </dgm:pt>
    <dgm:pt modelId="{4DB7C666-1E03-424D-A2AD-1CDBA4DF4B2E}">
      <dgm:prSet/>
      <dgm:spPr/>
      <dgm:t>
        <a:bodyPr/>
        <a:lstStyle/>
        <a:p>
          <a:pPr rtl="0"/>
          <a:r>
            <a:rPr lang="fr-FR" dirty="0" smtClean="0"/>
            <a:t>Une mise en énergie efficace et sûre de l’aéronef</a:t>
          </a:r>
          <a:endParaRPr lang="fr-FR" dirty="0"/>
        </a:p>
      </dgm:t>
    </dgm:pt>
    <dgm:pt modelId="{1DFEA2EF-0A6B-4695-9BC7-AA0FB54DDDA5}" type="parTrans" cxnId="{DC075475-0CCD-4BCC-BA1A-2570F905369D}">
      <dgm:prSet/>
      <dgm:spPr/>
      <dgm:t>
        <a:bodyPr/>
        <a:lstStyle/>
        <a:p>
          <a:endParaRPr lang="fr-FR"/>
        </a:p>
      </dgm:t>
    </dgm:pt>
    <dgm:pt modelId="{5BA043AF-B999-4C1C-B71B-FA2BF2270BF6}" type="sibTrans" cxnId="{DC075475-0CCD-4BCC-BA1A-2570F905369D}">
      <dgm:prSet/>
      <dgm:spPr/>
      <dgm:t>
        <a:bodyPr/>
        <a:lstStyle/>
        <a:p>
          <a:endParaRPr lang="fr-FR"/>
        </a:p>
      </dgm:t>
    </dgm:pt>
    <dgm:pt modelId="{FE887BE3-A084-4FC3-A3F8-C70FBC7BD05E}">
      <dgm:prSet/>
      <dgm:spPr/>
      <dgm:t>
        <a:bodyPr/>
        <a:lstStyle/>
        <a:p>
          <a:pPr rtl="0"/>
          <a:r>
            <a:rPr lang="fr-FR" dirty="0" smtClean="0"/>
            <a:t>Une utilisation adaptée des </a:t>
          </a:r>
          <a:r>
            <a:rPr lang="fr-FR" dirty="0" smtClean="0"/>
            <a:t>matériels </a:t>
          </a:r>
          <a:r>
            <a:rPr lang="fr-FR" dirty="0" smtClean="0"/>
            <a:t>de test</a:t>
          </a:r>
          <a:endParaRPr lang="fr-FR" dirty="0"/>
        </a:p>
      </dgm:t>
    </dgm:pt>
    <dgm:pt modelId="{49AAAA38-58A6-47A7-AF6B-4C1BF7E82574}" type="parTrans" cxnId="{506ED1B1-C325-4B0B-9962-A0BC624F9546}">
      <dgm:prSet/>
      <dgm:spPr/>
      <dgm:t>
        <a:bodyPr/>
        <a:lstStyle/>
        <a:p>
          <a:endParaRPr lang="fr-FR"/>
        </a:p>
      </dgm:t>
    </dgm:pt>
    <dgm:pt modelId="{034620F6-3144-4441-9BD2-6386BE6C8EDC}" type="sibTrans" cxnId="{506ED1B1-C325-4B0B-9962-A0BC624F9546}">
      <dgm:prSet/>
      <dgm:spPr/>
      <dgm:t>
        <a:bodyPr/>
        <a:lstStyle/>
        <a:p>
          <a:endParaRPr lang="fr-FR"/>
        </a:p>
      </dgm:t>
    </dgm:pt>
    <dgm:pt modelId="{4866C7C6-0621-430E-8011-16A3183AF3CD}">
      <dgm:prSet/>
      <dgm:spPr/>
      <dgm:t>
        <a:bodyPr/>
        <a:lstStyle/>
        <a:p>
          <a:pPr rtl="0"/>
          <a:r>
            <a:rPr lang="fr-FR" dirty="0" smtClean="0"/>
            <a:t>Un respect du protocole de </a:t>
          </a:r>
          <a:r>
            <a:rPr lang="fr-FR" dirty="0" smtClean="0"/>
            <a:t>test</a:t>
          </a:r>
          <a:endParaRPr lang="fr-FR" dirty="0"/>
        </a:p>
      </dgm:t>
    </dgm:pt>
    <dgm:pt modelId="{FB134151-861D-4D96-8180-3A9EB8789F14}" type="parTrans" cxnId="{F88BC018-9F0D-41A9-983B-BE4FE5D2D31B}">
      <dgm:prSet/>
      <dgm:spPr/>
      <dgm:t>
        <a:bodyPr/>
        <a:lstStyle/>
        <a:p>
          <a:endParaRPr lang="fr-FR"/>
        </a:p>
      </dgm:t>
    </dgm:pt>
    <dgm:pt modelId="{69BB9F8C-9FB7-4E34-9162-88ADCF0A9B1F}" type="sibTrans" cxnId="{F88BC018-9F0D-41A9-983B-BE4FE5D2D31B}">
      <dgm:prSet/>
      <dgm:spPr/>
      <dgm:t>
        <a:bodyPr/>
        <a:lstStyle/>
        <a:p>
          <a:endParaRPr lang="fr-FR"/>
        </a:p>
      </dgm:t>
    </dgm:pt>
    <dgm:pt modelId="{E56A4632-3F8A-4A82-8689-47C16302F3E3}">
      <dgm:prSet/>
      <dgm:spPr/>
      <dgm:t>
        <a:bodyPr/>
        <a:lstStyle/>
        <a:p>
          <a:pPr rtl="0"/>
          <a:r>
            <a:rPr lang="fr-FR" dirty="0" smtClean="0"/>
            <a:t>Un bilan des relevés</a:t>
          </a:r>
          <a:endParaRPr lang="fr-FR" dirty="0"/>
        </a:p>
      </dgm:t>
    </dgm:pt>
    <dgm:pt modelId="{4B8684F3-94B8-4454-91A2-97437D11D6DB}" type="parTrans" cxnId="{E3C34C44-F5B3-48CB-BD4F-C7EDD49F3718}">
      <dgm:prSet/>
      <dgm:spPr/>
      <dgm:t>
        <a:bodyPr/>
        <a:lstStyle/>
        <a:p>
          <a:endParaRPr lang="fr-FR"/>
        </a:p>
      </dgm:t>
    </dgm:pt>
    <dgm:pt modelId="{26C57A3B-6EBD-4A90-BF70-C0BB3D892A6F}" type="sibTrans" cxnId="{E3C34C44-F5B3-48CB-BD4F-C7EDD49F3718}">
      <dgm:prSet/>
      <dgm:spPr/>
      <dgm:t>
        <a:bodyPr/>
        <a:lstStyle/>
        <a:p>
          <a:endParaRPr lang="fr-FR"/>
        </a:p>
      </dgm:t>
    </dgm:pt>
    <dgm:pt modelId="{73B6F150-3657-471D-B0B4-5A9819537298}" type="pres">
      <dgm:prSet presAssocID="{CD47F9C0-BC97-4C58-9CB2-08493D0F61D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8129DC5-A36E-41BA-8E47-11BA561FA795}" type="pres">
      <dgm:prSet presAssocID="{CD47F9C0-BC97-4C58-9CB2-08493D0F61D2}" presName="dummyMaxCanvas" presStyleCnt="0">
        <dgm:presLayoutVars/>
      </dgm:prSet>
      <dgm:spPr/>
    </dgm:pt>
    <dgm:pt modelId="{DEAED284-C33D-4650-B85B-EB24F91BECD0}" type="pres">
      <dgm:prSet presAssocID="{CD47F9C0-BC97-4C58-9CB2-08493D0F61D2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53CEA9-FD4C-4BE4-8EB4-01DB428F8B20}" type="pres">
      <dgm:prSet presAssocID="{CD47F9C0-BC97-4C58-9CB2-08493D0F61D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1BA707-4BA2-4376-965B-76407810B5AB}" type="pres">
      <dgm:prSet presAssocID="{CD47F9C0-BC97-4C58-9CB2-08493D0F61D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585E25-5855-4FE5-990B-46E52155F77E}" type="pres">
      <dgm:prSet presAssocID="{CD47F9C0-BC97-4C58-9CB2-08493D0F61D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C36538-FD2A-4AB9-853C-4BCC9111E260}" type="pres">
      <dgm:prSet presAssocID="{CD47F9C0-BC97-4C58-9CB2-08493D0F61D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D49585-66EA-4128-9F17-AB6930A737ED}" type="pres">
      <dgm:prSet presAssocID="{CD47F9C0-BC97-4C58-9CB2-08493D0F61D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2F9548-5C8F-4FE6-8020-9E2CB81BA087}" type="pres">
      <dgm:prSet presAssocID="{CD47F9C0-BC97-4C58-9CB2-08493D0F61D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D6E707-DD2E-49CB-9D42-653BEEA477FC}" type="pres">
      <dgm:prSet presAssocID="{CD47F9C0-BC97-4C58-9CB2-08493D0F61D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0ED486-AF20-4FD5-BC7B-DF3FE0BA7948}" type="pres">
      <dgm:prSet presAssocID="{CD47F9C0-BC97-4C58-9CB2-08493D0F61D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B29AB2-C2E5-46D0-9E8F-DADAAA1FE40F}" type="pres">
      <dgm:prSet presAssocID="{CD47F9C0-BC97-4C58-9CB2-08493D0F61D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3AB9A7-9455-4CED-9E9E-FA58199702A8}" type="pres">
      <dgm:prSet presAssocID="{CD47F9C0-BC97-4C58-9CB2-08493D0F61D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514CCD-F9FB-4B3B-9AF6-ABAF46E5F368}" type="pres">
      <dgm:prSet presAssocID="{CD47F9C0-BC97-4C58-9CB2-08493D0F61D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C073C1-BD8A-4039-94B0-9396C454C00B}" type="pres">
      <dgm:prSet presAssocID="{CD47F9C0-BC97-4C58-9CB2-08493D0F61D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AC8B3A-9F67-44D4-A117-578D7EB636A4}" type="pres">
      <dgm:prSet presAssocID="{CD47F9C0-BC97-4C58-9CB2-08493D0F61D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20D57D4-DB05-45B4-9457-BBCEAF244823}" type="presOf" srcId="{FE887BE3-A084-4FC3-A3F8-C70FBC7BD05E}" destId="{7F514CCD-F9FB-4B3B-9AF6-ABAF46E5F368}" srcOrd="1" destOrd="0" presId="urn:microsoft.com/office/officeart/2005/8/layout/vProcess5"/>
    <dgm:cxn modelId="{C5DB3B5B-CB4C-4C9D-A266-CADAA00EFA31}" type="presOf" srcId="{5BA043AF-B999-4C1C-B71B-FA2BF2270BF6}" destId="{BC2F9548-5C8F-4FE6-8020-9E2CB81BA087}" srcOrd="0" destOrd="0" presId="urn:microsoft.com/office/officeart/2005/8/layout/vProcess5"/>
    <dgm:cxn modelId="{5AFC1C22-2C00-4A2D-827F-A7EAB21B78B2}" type="presOf" srcId="{4866C7C6-0621-430E-8011-16A3183AF3CD}" destId="{A5C073C1-BD8A-4039-94B0-9396C454C00B}" srcOrd="1" destOrd="0" presId="urn:microsoft.com/office/officeart/2005/8/layout/vProcess5"/>
    <dgm:cxn modelId="{7508D80B-9E93-442B-B412-122473D99612}" type="presOf" srcId="{2984F373-955B-42EF-ABAB-B0234C6E4C6D}" destId="{DEAED284-C33D-4650-B85B-EB24F91BECD0}" srcOrd="0" destOrd="0" presId="urn:microsoft.com/office/officeart/2005/8/layout/vProcess5"/>
    <dgm:cxn modelId="{4D99A2D1-2E9F-4EBF-B742-13592DFDB66C}" type="presOf" srcId="{2984F373-955B-42EF-ABAB-B0234C6E4C6D}" destId="{0CB29AB2-C2E5-46D0-9E8F-DADAAA1FE40F}" srcOrd="1" destOrd="0" presId="urn:microsoft.com/office/officeart/2005/8/layout/vProcess5"/>
    <dgm:cxn modelId="{107105FF-31DE-4CFB-A0BC-2A26A5324EC8}" type="presOf" srcId="{69BB9F8C-9FB7-4E34-9162-88ADCF0A9B1F}" destId="{940ED486-AF20-4FD5-BC7B-DF3FE0BA7948}" srcOrd="0" destOrd="0" presId="urn:microsoft.com/office/officeart/2005/8/layout/vProcess5"/>
    <dgm:cxn modelId="{AF0C42D0-56C1-4AF8-AD04-F7D6359C34E2}" type="presOf" srcId="{CD47F9C0-BC97-4C58-9CB2-08493D0F61D2}" destId="{73B6F150-3657-471D-B0B4-5A9819537298}" srcOrd="0" destOrd="0" presId="urn:microsoft.com/office/officeart/2005/8/layout/vProcess5"/>
    <dgm:cxn modelId="{D8AF7CDA-2536-4793-8A44-891F9DD61C42}" type="presOf" srcId="{4DB7C666-1E03-424D-A2AD-1CDBA4DF4B2E}" destId="{B753CEA9-FD4C-4BE4-8EB4-01DB428F8B20}" srcOrd="0" destOrd="0" presId="urn:microsoft.com/office/officeart/2005/8/layout/vProcess5"/>
    <dgm:cxn modelId="{F88BC018-9F0D-41A9-983B-BE4FE5D2D31B}" srcId="{CD47F9C0-BC97-4C58-9CB2-08493D0F61D2}" destId="{4866C7C6-0621-430E-8011-16A3183AF3CD}" srcOrd="3" destOrd="0" parTransId="{FB134151-861D-4D96-8180-3A9EB8789F14}" sibTransId="{69BB9F8C-9FB7-4E34-9162-88ADCF0A9B1F}"/>
    <dgm:cxn modelId="{137B406B-6030-47CE-BDD8-63AA62B4D307}" type="presOf" srcId="{4DB7C666-1E03-424D-A2AD-1CDBA4DF4B2E}" destId="{CD3AB9A7-9455-4CED-9E9E-FA58199702A8}" srcOrd="1" destOrd="0" presId="urn:microsoft.com/office/officeart/2005/8/layout/vProcess5"/>
    <dgm:cxn modelId="{D15674CE-BA41-4073-B8BC-47A1A20CFDFF}" type="presOf" srcId="{034620F6-3144-4441-9BD2-6386BE6C8EDC}" destId="{BAD6E707-DD2E-49CB-9D42-653BEEA477FC}" srcOrd="0" destOrd="0" presId="urn:microsoft.com/office/officeart/2005/8/layout/vProcess5"/>
    <dgm:cxn modelId="{DC075475-0CCD-4BCC-BA1A-2570F905369D}" srcId="{CD47F9C0-BC97-4C58-9CB2-08493D0F61D2}" destId="{4DB7C666-1E03-424D-A2AD-1CDBA4DF4B2E}" srcOrd="1" destOrd="0" parTransId="{1DFEA2EF-0A6B-4695-9BC7-AA0FB54DDDA5}" sibTransId="{5BA043AF-B999-4C1C-B71B-FA2BF2270BF6}"/>
    <dgm:cxn modelId="{118C345C-1C32-4E2A-AAC5-B4671EC513BE}" type="presOf" srcId="{E56A4632-3F8A-4A82-8689-47C16302F3E3}" destId="{6DAC8B3A-9F67-44D4-A117-578D7EB636A4}" srcOrd="1" destOrd="0" presId="urn:microsoft.com/office/officeart/2005/8/layout/vProcess5"/>
    <dgm:cxn modelId="{10E1A6E7-CCFF-4C7F-B3A6-7C17A766E3D5}" type="presOf" srcId="{FE887BE3-A084-4FC3-A3F8-C70FBC7BD05E}" destId="{DC1BA707-4BA2-4376-965B-76407810B5AB}" srcOrd="0" destOrd="0" presId="urn:microsoft.com/office/officeart/2005/8/layout/vProcess5"/>
    <dgm:cxn modelId="{7AC0B1F7-461A-4539-B779-4AA448544BAC}" type="presOf" srcId="{CC34360E-006D-4374-A3C2-A5F4FFAC4BE7}" destId="{5AD49585-66EA-4128-9F17-AB6930A737ED}" srcOrd="0" destOrd="0" presId="urn:microsoft.com/office/officeart/2005/8/layout/vProcess5"/>
    <dgm:cxn modelId="{506ED1B1-C325-4B0B-9962-A0BC624F9546}" srcId="{CD47F9C0-BC97-4C58-9CB2-08493D0F61D2}" destId="{FE887BE3-A084-4FC3-A3F8-C70FBC7BD05E}" srcOrd="2" destOrd="0" parTransId="{49AAAA38-58A6-47A7-AF6B-4C1BF7E82574}" sibTransId="{034620F6-3144-4441-9BD2-6386BE6C8EDC}"/>
    <dgm:cxn modelId="{C1B4DA84-89E6-4820-B1D6-A841DAF5EAD5}" type="presOf" srcId="{4866C7C6-0621-430E-8011-16A3183AF3CD}" destId="{0A585E25-5855-4FE5-990B-46E52155F77E}" srcOrd="0" destOrd="0" presId="urn:microsoft.com/office/officeart/2005/8/layout/vProcess5"/>
    <dgm:cxn modelId="{0297D70A-39DA-4749-89AC-4AAED8E7B4CD}" type="presOf" srcId="{E56A4632-3F8A-4A82-8689-47C16302F3E3}" destId="{D8C36538-FD2A-4AB9-853C-4BCC9111E260}" srcOrd="0" destOrd="0" presId="urn:microsoft.com/office/officeart/2005/8/layout/vProcess5"/>
    <dgm:cxn modelId="{6419DFC5-E7D7-4092-A154-5B22F42C4BA0}" srcId="{CD47F9C0-BC97-4C58-9CB2-08493D0F61D2}" destId="{2984F373-955B-42EF-ABAB-B0234C6E4C6D}" srcOrd="0" destOrd="0" parTransId="{B2335709-359F-42C6-9D42-E5F1155E3CB3}" sibTransId="{CC34360E-006D-4374-A3C2-A5F4FFAC4BE7}"/>
    <dgm:cxn modelId="{E3C34C44-F5B3-48CB-BD4F-C7EDD49F3718}" srcId="{CD47F9C0-BC97-4C58-9CB2-08493D0F61D2}" destId="{E56A4632-3F8A-4A82-8689-47C16302F3E3}" srcOrd="4" destOrd="0" parTransId="{4B8684F3-94B8-4454-91A2-97437D11D6DB}" sibTransId="{26C57A3B-6EBD-4A90-BF70-C0BB3D892A6F}"/>
    <dgm:cxn modelId="{9DB233DC-7A17-4ADC-8513-F1C23282BB62}" type="presParOf" srcId="{73B6F150-3657-471D-B0B4-5A9819537298}" destId="{38129DC5-A36E-41BA-8E47-11BA561FA795}" srcOrd="0" destOrd="0" presId="urn:microsoft.com/office/officeart/2005/8/layout/vProcess5"/>
    <dgm:cxn modelId="{FF4F452D-0631-43AE-AFFC-62AB0ED4BA4A}" type="presParOf" srcId="{73B6F150-3657-471D-B0B4-5A9819537298}" destId="{DEAED284-C33D-4650-B85B-EB24F91BECD0}" srcOrd="1" destOrd="0" presId="urn:microsoft.com/office/officeart/2005/8/layout/vProcess5"/>
    <dgm:cxn modelId="{63C41F64-97BB-45E7-8BB0-B9FD33042E1E}" type="presParOf" srcId="{73B6F150-3657-471D-B0B4-5A9819537298}" destId="{B753CEA9-FD4C-4BE4-8EB4-01DB428F8B20}" srcOrd="2" destOrd="0" presId="urn:microsoft.com/office/officeart/2005/8/layout/vProcess5"/>
    <dgm:cxn modelId="{1FC9BB39-94F7-4AF5-AFDC-A40B5BC07FFD}" type="presParOf" srcId="{73B6F150-3657-471D-B0B4-5A9819537298}" destId="{DC1BA707-4BA2-4376-965B-76407810B5AB}" srcOrd="3" destOrd="0" presId="urn:microsoft.com/office/officeart/2005/8/layout/vProcess5"/>
    <dgm:cxn modelId="{367E48CD-2937-4A87-A2B9-BFED51A7CEA7}" type="presParOf" srcId="{73B6F150-3657-471D-B0B4-5A9819537298}" destId="{0A585E25-5855-4FE5-990B-46E52155F77E}" srcOrd="4" destOrd="0" presId="urn:microsoft.com/office/officeart/2005/8/layout/vProcess5"/>
    <dgm:cxn modelId="{5F83BED3-0ED9-4598-9AA7-5175130E74D1}" type="presParOf" srcId="{73B6F150-3657-471D-B0B4-5A9819537298}" destId="{D8C36538-FD2A-4AB9-853C-4BCC9111E260}" srcOrd="5" destOrd="0" presId="urn:microsoft.com/office/officeart/2005/8/layout/vProcess5"/>
    <dgm:cxn modelId="{BF6BC730-F3B7-4461-9F3F-999871463877}" type="presParOf" srcId="{73B6F150-3657-471D-B0B4-5A9819537298}" destId="{5AD49585-66EA-4128-9F17-AB6930A737ED}" srcOrd="6" destOrd="0" presId="urn:microsoft.com/office/officeart/2005/8/layout/vProcess5"/>
    <dgm:cxn modelId="{E8B3549C-8C82-438A-B6DB-AB48B3C962DE}" type="presParOf" srcId="{73B6F150-3657-471D-B0B4-5A9819537298}" destId="{BC2F9548-5C8F-4FE6-8020-9E2CB81BA087}" srcOrd="7" destOrd="0" presId="urn:microsoft.com/office/officeart/2005/8/layout/vProcess5"/>
    <dgm:cxn modelId="{1E520BC3-C0DE-4628-8298-22E1C329C781}" type="presParOf" srcId="{73B6F150-3657-471D-B0B4-5A9819537298}" destId="{BAD6E707-DD2E-49CB-9D42-653BEEA477FC}" srcOrd="8" destOrd="0" presId="urn:microsoft.com/office/officeart/2005/8/layout/vProcess5"/>
    <dgm:cxn modelId="{3E032BFA-2197-40D2-8401-7804B43D4812}" type="presParOf" srcId="{73B6F150-3657-471D-B0B4-5A9819537298}" destId="{940ED486-AF20-4FD5-BC7B-DF3FE0BA7948}" srcOrd="9" destOrd="0" presId="urn:microsoft.com/office/officeart/2005/8/layout/vProcess5"/>
    <dgm:cxn modelId="{1C7CA7E1-69BB-44E3-8EEA-884D4CD154D9}" type="presParOf" srcId="{73B6F150-3657-471D-B0B4-5A9819537298}" destId="{0CB29AB2-C2E5-46D0-9E8F-DADAAA1FE40F}" srcOrd="10" destOrd="0" presId="urn:microsoft.com/office/officeart/2005/8/layout/vProcess5"/>
    <dgm:cxn modelId="{DFDAE7B0-8BEF-4DAD-AE4A-FD808E770A04}" type="presParOf" srcId="{73B6F150-3657-471D-B0B4-5A9819537298}" destId="{CD3AB9A7-9455-4CED-9E9E-FA58199702A8}" srcOrd="11" destOrd="0" presId="urn:microsoft.com/office/officeart/2005/8/layout/vProcess5"/>
    <dgm:cxn modelId="{482F2776-06FA-4573-879B-0DB4DB4EC3F1}" type="presParOf" srcId="{73B6F150-3657-471D-B0B4-5A9819537298}" destId="{7F514CCD-F9FB-4B3B-9AF6-ABAF46E5F368}" srcOrd="12" destOrd="0" presId="urn:microsoft.com/office/officeart/2005/8/layout/vProcess5"/>
    <dgm:cxn modelId="{47ABBD73-366B-475A-9D0A-0ACCE019A191}" type="presParOf" srcId="{73B6F150-3657-471D-B0B4-5A9819537298}" destId="{A5C073C1-BD8A-4039-94B0-9396C454C00B}" srcOrd="13" destOrd="0" presId="urn:microsoft.com/office/officeart/2005/8/layout/vProcess5"/>
    <dgm:cxn modelId="{CD6936B9-74D2-456F-8ECE-40D1E453D258}" type="presParOf" srcId="{73B6F150-3657-471D-B0B4-5A9819537298}" destId="{6DAC8B3A-9F67-44D4-A117-578D7EB636A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D47F9C0-BC97-4C58-9CB2-08493D0F61D2}" type="doc">
      <dgm:prSet loTypeId="urn:microsoft.com/office/officeart/2005/8/layout/vProcess5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2984F373-955B-42EF-ABAB-B0234C6E4C6D}">
      <dgm:prSet/>
      <dgm:spPr/>
      <dgm:t>
        <a:bodyPr/>
        <a:lstStyle/>
        <a:p>
          <a:pPr rtl="0"/>
          <a:r>
            <a:rPr lang="fr-FR" dirty="0" smtClean="0"/>
            <a:t>On attend </a:t>
          </a:r>
          <a:r>
            <a:rPr lang="fr-FR" dirty="0" smtClean="0"/>
            <a:t>ici :</a:t>
          </a:r>
          <a:endParaRPr lang="fr-FR" dirty="0"/>
        </a:p>
      </dgm:t>
    </dgm:pt>
    <dgm:pt modelId="{B2335709-359F-42C6-9D42-E5F1155E3CB3}" type="parTrans" cxnId="{6419DFC5-E7D7-4092-A154-5B22F42C4BA0}">
      <dgm:prSet/>
      <dgm:spPr/>
      <dgm:t>
        <a:bodyPr/>
        <a:lstStyle/>
        <a:p>
          <a:endParaRPr lang="fr-FR"/>
        </a:p>
      </dgm:t>
    </dgm:pt>
    <dgm:pt modelId="{CC34360E-006D-4374-A3C2-A5F4FFAC4BE7}" type="sibTrans" cxnId="{6419DFC5-E7D7-4092-A154-5B22F42C4BA0}">
      <dgm:prSet/>
      <dgm:spPr/>
      <dgm:t>
        <a:bodyPr/>
        <a:lstStyle/>
        <a:p>
          <a:endParaRPr lang="fr-FR"/>
        </a:p>
      </dgm:t>
    </dgm:pt>
    <dgm:pt modelId="{4DB7C666-1E03-424D-A2AD-1CDBA4DF4B2E}">
      <dgm:prSet/>
      <dgm:spPr/>
      <dgm:t>
        <a:bodyPr/>
        <a:lstStyle/>
        <a:p>
          <a:pPr rtl="0"/>
          <a:r>
            <a:rPr lang="fr-FR" dirty="0" smtClean="0"/>
            <a:t>Un relevé des non conformités</a:t>
          </a:r>
          <a:endParaRPr lang="fr-FR" dirty="0"/>
        </a:p>
      </dgm:t>
    </dgm:pt>
    <dgm:pt modelId="{1DFEA2EF-0A6B-4695-9BC7-AA0FB54DDDA5}" type="parTrans" cxnId="{DC075475-0CCD-4BCC-BA1A-2570F905369D}">
      <dgm:prSet/>
      <dgm:spPr/>
      <dgm:t>
        <a:bodyPr/>
        <a:lstStyle/>
        <a:p>
          <a:endParaRPr lang="fr-FR"/>
        </a:p>
      </dgm:t>
    </dgm:pt>
    <dgm:pt modelId="{5BA043AF-B999-4C1C-B71B-FA2BF2270BF6}" type="sibTrans" cxnId="{DC075475-0CCD-4BCC-BA1A-2570F905369D}">
      <dgm:prSet/>
      <dgm:spPr/>
      <dgm:t>
        <a:bodyPr/>
        <a:lstStyle/>
        <a:p>
          <a:endParaRPr lang="fr-FR"/>
        </a:p>
      </dgm:t>
    </dgm:pt>
    <dgm:pt modelId="{FE887BE3-A084-4FC3-A3F8-C70FBC7BD05E}">
      <dgm:prSet/>
      <dgm:spPr/>
      <dgm:t>
        <a:bodyPr/>
        <a:lstStyle/>
        <a:p>
          <a:pPr rtl="0"/>
          <a:r>
            <a:rPr lang="fr-FR" dirty="0" smtClean="0"/>
            <a:t>Des propositions de réparation</a:t>
          </a:r>
          <a:endParaRPr lang="fr-FR" dirty="0"/>
        </a:p>
      </dgm:t>
    </dgm:pt>
    <dgm:pt modelId="{49AAAA38-58A6-47A7-AF6B-4C1BF7E82574}" type="parTrans" cxnId="{506ED1B1-C325-4B0B-9962-A0BC624F9546}">
      <dgm:prSet/>
      <dgm:spPr/>
      <dgm:t>
        <a:bodyPr/>
        <a:lstStyle/>
        <a:p>
          <a:endParaRPr lang="fr-FR"/>
        </a:p>
      </dgm:t>
    </dgm:pt>
    <dgm:pt modelId="{034620F6-3144-4441-9BD2-6386BE6C8EDC}" type="sibTrans" cxnId="{506ED1B1-C325-4B0B-9962-A0BC624F9546}">
      <dgm:prSet/>
      <dgm:spPr/>
      <dgm:t>
        <a:bodyPr/>
        <a:lstStyle/>
        <a:p>
          <a:endParaRPr lang="fr-FR"/>
        </a:p>
      </dgm:t>
    </dgm:pt>
    <dgm:pt modelId="{4866C7C6-0621-430E-8011-16A3183AF3CD}">
      <dgm:prSet/>
      <dgm:spPr/>
      <dgm:t>
        <a:bodyPr/>
        <a:lstStyle/>
        <a:p>
          <a:pPr rtl="0"/>
          <a:r>
            <a:rPr lang="fr-FR" dirty="0" smtClean="0"/>
            <a:t>Un respect du temps alloué sur l’ordre de </a:t>
          </a:r>
          <a:r>
            <a:rPr lang="fr-FR" dirty="0" smtClean="0"/>
            <a:t>travail</a:t>
          </a:r>
          <a:endParaRPr lang="fr-FR" dirty="0"/>
        </a:p>
      </dgm:t>
    </dgm:pt>
    <dgm:pt modelId="{FB134151-861D-4D96-8180-3A9EB8789F14}" type="parTrans" cxnId="{F88BC018-9F0D-41A9-983B-BE4FE5D2D31B}">
      <dgm:prSet/>
      <dgm:spPr/>
      <dgm:t>
        <a:bodyPr/>
        <a:lstStyle/>
        <a:p>
          <a:endParaRPr lang="fr-FR"/>
        </a:p>
      </dgm:t>
    </dgm:pt>
    <dgm:pt modelId="{69BB9F8C-9FB7-4E34-9162-88ADCF0A9B1F}" type="sibTrans" cxnId="{F88BC018-9F0D-41A9-983B-BE4FE5D2D31B}">
      <dgm:prSet/>
      <dgm:spPr/>
      <dgm:t>
        <a:bodyPr/>
        <a:lstStyle/>
        <a:p>
          <a:endParaRPr lang="fr-FR"/>
        </a:p>
      </dgm:t>
    </dgm:pt>
    <dgm:pt modelId="{E56A4632-3F8A-4A82-8689-47C16302F3E3}">
      <dgm:prSet/>
      <dgm:spPr/>
      <dgm:t>
        <a:bodyPr/>
        <a:lstStyle/>
        <a:p>
          <a:pPr rtl="0"/>
          <a:r>
            <a:rPr lang="fr-FR" dirty="0" smtClean="0"/>
            <a:t>Une remise en conformité de </a:t>
          </a:r>
          <a:r>
            <a:rPr lang="fr-FR" dirty="0" smtClean="0"/>
            <a:t>l’aéronef …</a:t>
          </a:r>
          <a:endParaRPr lang="fr-FR" dirty="0"/>
        </a:p>
      </dgm:t>
    </dgm:pt>
    <dgm:pt modelId="{4B8684F3-94B8-4454-91A2-97437D11D6DB}" type="parTrans" cxnId="{E3C34C44-F5B3-48CB-BD4F-C7EDD49F3718}">
      <dgm:prSet/>
      <dgm:spPr/>
      <dgm:t>
        <a:bodyPr/>
        <a:lstStyle/>
        <a:p>
          <a:endParaRPr lang="fr-FR"/>
        </a:p>
      </dgm:t>
    </dgm:pt>
    <dgm:pt modelId="{26C57A3B-6EBD-4A90-BF70-C0BB3D892A6F}" type="sibTrans" cxnId="{E3C34C44-F5B3-48CB-BD4F-C7EDD49F3718}">
      <dgm:prSet/>
      <dgm:spPr/>
      <dgm:t>
        <a:bodyPr/>
        <a:lstStyle/>
        <a:p>
          <a:endParaRPr lang="fr-FR"/>
        </a:p>
      </dgm:t>
    </dgm:pt>
    <dgm:pt modelId="{73B6F150-3657-471D-B0B4-5A9819537298}" type="pres">
      <dgm:prSet presAssocID="{CD47F9C0-BC97-4C58-9CB2-08493D0F61D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8129DC5-A36E-41BA-8E47-11BA561FA795}" type="pres">
      <dgm:prSet presAssocID="{CD47F9C0-BC97-4C58-9CB2-08493D0F61D2}" presName="dummyMaxCanvas" presStyleCnt="0">
        <dgm:presLayoutVars/>
      </dgm:prSet>
      <dgm:spPr/>
    </dgm:pt>
    <dgm:pt modelId="{DEAED284-C33D-4650-B85B-EB24F91BECD0}" type="pres">
      <dgm:prSet presAssocID="{CD47F9C0-BC97-4C58-9CB2-08493D0F61D2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53CEA9-FD4C-4BE4-8EB4-01DB428F8B20}" type="pres">
      <dgm:prSet presAssocID="{CD47F9C0-BC97-4C58-9CB2-08493D0F61D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1BA707-4BA2-4376-965B-76407810B5AB}" type="pres">
      <dgm:prSet presAssocID="{CD47F9C0-BC97-4C58-9CB2-08493D0F61D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585E25-5855-4FE5-990B-46E52155F77E}" type="pres">
      <dgm:prSet presAssocID="{CD47F9C0-BC97-4C58-9CB2-08493D0F61D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C36538-FD2A-4AB9-853C-4BCC9111E260}" type="pres">
      <dgm:prSet presAssocID="{CD47F9C0-BC97-4C58-9CB2-08493D0F61D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D49585-66EA-4128-9F17-AB6930A737ED}" type="pres">
      <dgm:prSet presAssocID="{CD47F9C0-BC97-4C58-9CB2-08493D0F61D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2F9548-5C8F-4FE6-8020-9E2CB81BA087}" type="pres">
      <dgm:prSet presAssocID="{CD47F9C0-BC97-4C58-9CB2-08493D0F61D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D6E707-DD2E-49CB-9D42-653BEEA477FC}" type="pres">
      <dgm:prSet presAssocID="{CD47F9C0-BC97-4C58-9CB2-08493D0F61D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0ED486-AF20-4FD5-BC7B-DF3FE0BA7948}" type="pres">
      <dgm:prSet presAssocID="{CD47F9C0-BC97-4C58-9CB2-08493D0F61D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B29AB2-C2E5-46D0-9E8F-DADAAA1FE40F}" type="pres">
      <dgm:prSet presAssocID="{CD47F9C0-BC97-4C58-9CB2-08493D0F61D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3AB9A7-9455-4CED-9E9E-FA58199702A8}" type="pres">
      <dgm:prSet presAssocID="{CD47F9C0-BC97-4C58-9CB2-08493D0F61D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514CCD-F9FB-4B3B-9AF6-ABAF46E5F368}" type="pres">
      <dgm:prSet presAssocID="{CD47F9C0-BC97-4C58-9CB2-08493D0F61D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C073C1-BD8A-4039-94B0-9396C454C00B}" type="pres">
      <dgm:prSet presAssocID="{CD47F9C0-BC97-4C58-9CB2-08493D0F61D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AC8B3A-9F67-44D4-A117-578D7EB636A4}" type="pres">
      <dgm:prSet presAssocID="{CD47F9C0-BC97-4C58-9CB2-08493D0F61D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9D9AF1A-3EDE-47EE-84B5-6E543C2D5826}" type="presOf" srcId="{E56A4632-3F8A-4A82-8689-47C16302F3E3}" destId="{D8C36538-FD2A-4AB9-853C-4BCC9111E260}" srcOrd="0" destOrd="0" presId="urn:microsoft.com/office/officeart/2005/8/layout/vProcess5"/>
    <dgm:cxn modelId="{6DA01AA0-154F-4DE0-8159-69853F96CB29}" type="presOf" srcId="{4866C7C6-0621-430E-8011-16A3183AF3CD}" destId="{A5C073C1-BD8A-4039-94B0-9396C454C00B}" srcOrd="1" destOrd="0" presId="urn:microsoft.com/office/officeart/2005/8/layout/vProcess5"/>
    <dgm:cxn modelId="{5A0CCF67-DD86-4090-A53F-41EED1826EF5}" type="presOf" srcId="{69BB9F8C-9FB7-4E34-9162-88ADCF0A9B1F}" destId="{940ED486-AF20-4FD5-BC7B-DF3FE0BA7948}" srcOrd="0" destOrd="0" presId="urn:microsoft.com/office/officeart/2005/8/layout/vProcess5"/>
    <dgm:cxn modelId="{5A073A7F-9215-4538-AB20-4D828EE22D9F}" type="presOf" srcId="{2984F373-955B-42EF-ABAB-B0234C6E4C6D}" destId="{0CB29AB2-C2E5-46D0-9E8F-DADAAA1FE40F}" srcOrd="1" destOrd="0" presId="urn:microsoft.com/office/officeart/2005/8/layout/vProcess5"/>
    <dgm:cxn modelId="{70A48581-763E-4DE7-A5C1-F7BF0B4D15BB}" type="presOf" srcId="{4DB7C666-1E03-424D-A2AD-1CDBA4DF4B2E}" destId="{B753CEA9-FD4C-4BE4-8EB4-01DB428F8B20}" srcOrd="0" destOrd="0" presId="urn:microsoft.com/office/officeart/2005/8/layout/vProcess5"/>
    <dgm:cxn modelId="{8CE0ED40-A224-437C-B5FF-0A9C3A96375D}" type="presOf" srcId="{CD47F9C0-BC97-4C58-9CB2-08493D0F61D2}" destId="{73B6F150-3657-471D-B0B4-5A9819537298}" srcOrd="0" destOrd="0" presId="urn:microsoft.com/office/officeart/2005/8/layout/vProcess5"/>
    <dgm:cxn modelId="{F88BC018-9F0D-41A9-983B-BE4FE5D2D31B}" srcId="{CD47F9C0-BC97-4C58-9CB2-08493D0F61D2}" destId="{4866C7C6-0621-430E-8011-16A3183AF3CD}" srcOrd="3" destOrd="0" parTransId="{FB134151-861D-4D96-8180-3A9EB8789F14}" sibTransId="{69BB9F8C-9FB7-4E34-9162-88ADCF0A9B1F}"/>
    <dgm:cxn modelId="{6678C5C1-E541-485E-BBF5-23121D43D404}" type="presOf" srcId="{FE887BE3-A084-4FC3-A3F8-C70FBC7BD05E}" destId="{7F514CCD-F9FB-4B3B-9AF6-ABAF46E5F368}" srcOrd="1" destOrd="0" presId="urn:microsoft.com/office/officeart/2005/8/layout/vProcess5"/>
    <dgm:cxn modelId="{DC075475-0CCD-4BCC-BA1A-2570F905369D}" srcId="{CD47F9C0-BC97-4C58-9CB2-08493D0F61D2}" destId="{4DB7C666-1E03-424D-A2AD-1CDBA4DF4B2E}" srcOrd="1" destOrd="0" parTransId="{1DFEA2EF-0A6B-4695-9BC7-AA0FB54DDDA5}" sibTransId="{5BA043AF-B999-4C1C-B71B-FA2BF2270BF6}"/>
    <dgm:cxn modelId="{2F655EB8-4872-4631-BE9F-600D8A635447}" type="presOf" srcId="{2984F373-955B-42EF-ABAB-B0234C6E4C6D}" destId="{DEAED284-C33D-4650-B85B-EB24F91BECD0}" srcOrd="0" destOrd="0" presId="urn:microsoft.com/office/officeart/2005/8/layout/vProcess5"/>
    <dgm:cxn modelId="{21AB34E1-0273-4E95-B398-035CDB6DD44F}" type="presOf" srcId="{4DB7C666-1E03-424D-A2AD-1CDBA4DF4B2E}" destId="{CD3AB9A7-9455-4CED-9E9E-FA58199702A8}" srcOrd="1" destOrd="0" presId="urn:microsoft.com/office/officeart/2005/8/layout/vProcess5"/>
    <dgm:cxn modelId="{D028E739-E1DF-4156-B2A6-0A175DAEC2DB}" type="presOf" srcId="{4866C7C6-0621-430E-8011-16A3183AF3CD}" destId="{0A585E25-5855-4FE5-990B-46E52155F77E}" srcOrd="0" destOrd="0" presId="urn:microsoft.com/office/officeart/2005/8/layout/vProcess5"/>
    <dgm:cxn modelId="{6C6A1D61-DFAA-46EF-B62E-6273D929F255}" type="presOf" srcId="{E56A4632-3F8A-4A82-8689-47C16302F3E3}" destId="{6DAC8B3A-9F67-44D4-A117-578D7EB636A4}" srcOrd="1" destOrd="0" presId="urn:microsoft.com/office/officeart/2005/8/layout/vProcess5"/>
    <dgm:cxn modelId="{C4B9274C-9C87-4C6B-9CB6-A3DD0C00B002}" type="presOf" srcId="{FE887BE3-A084-4FC3-A3F8-C70FBC7BD05E}" destId="{DC1BA707-4BA2-4376-965B-76407810B5AB}" srcOrd="0" destOrd="0" presId="urn:microsoft.com/office/officeart/2005/8/layout/vProcess5"/>
    <dgm:cxn modelId="{506ED1B1-C325-4B0B-9962-A0BC624F9546}" srcId="{CD47F9C0-BC97-4C58-9CB2-08493D0F61D2}" destId="{FE887BE3-A084-4FC3-A3F8-C70FBC7BD05E}" srcOrd="2" destOrd="0" parTransId="{49AAAA38-58A6-47A7-AF6B-4C1BF7E82574}" sibTransId="{034620F6-3144-4441-9BD2-6386BE6C8EDC}"/>
    <dgm:cxn modelId="{D6FEFA72-A1D5-4A1D-BAA7-BE2D2F855C33}" type="presOf" srcId="{5BA043AF-B999-4C1C-B71B-FA2BF2270BF6}" destId="{BC2F9548-5C8F-4FE6-8020-9E2CB81BA087}" srcOrd="0" destOrd="0" presId="urn:microsoft.com/office/officeart/2005/8/layout/vProcess5"/>
    <dgm:cxn modelId="{579315E7-5627-4661-9ABF-72844F4CC177}" type="presOf" srcId="{CC34360E-006D-4374-A3C2-A5F4FFAC4BE7}" destId="{5AD49585-66EA-4128-9F17-AB6930A737ED}" srcOrd="0" destOrd="0" presId="urn:microsoft.com/office/officeart/2005/8/layout/vProcess5"/>
    <dgm:cxn modelId="{4382F878-F55F-4656-A116-98F769AD12F4}" type="presOf" srcId="{034620F6-3144-4441-9BD2-6386BE6C8EDC}" destId="{BAD6E707-DD2E-49CB-9D42-653BEEA477FC}" srcOrd="0" destOrd="0" presId="urn:microsoft.com/office/officeart/2005/8/layout/vProcess5"/>
    <dgm:cxn modelId="{6419DFC5-E7D7-4092-A154-5B22F42C4BA0}" srcId="{CD47F9C0-BC97-4C58-9CB2-08493D0F61D2}" destId="{2984F373-955B-42EF-ABAB-B0234C6E4C6D}" srcOrd="0" destOrd="0" parTransId="{B2335709-359F-42C6-9D42-E5F1155E3CB3}" sibTransId="{CC34360E-006D-4374-A3C2-A5F4FFAC4BE7}"/>
    <dgm:cxn modelId="{E3C34C44-F5B3-48CB-BD4F-C7EDD49F3718}" srcId="{CD47F9C0-BC97-4C58-9CB2-08493D0F61D2}" destId="{E56A4632-3F8A-4A82-8689-47C16302F3E3}" srcOrd="4" destOrd="0" parTransId="{4B8684F3-94B8-4454-91A2-97437D11D6DB}" sibTransId="{26C57A3B-6EBD-4A90-BF70-C0BB3D892A6F}"/>
    <dgm:cxn modelId="{324DE6E1-4EF2-4226-B4DC-293308506A66}" type="presParOf" srcId="{73B6F150-3657-471D-B0B4-5A9819537298}" destId="{38129DC5-A36E-41BA-8E47-11BA561FA795}" srcOrd="0" destOrd="0" presId="urn:microsoft.com/office/officeart/2005/8/layout/vProcess5"/>
    <dgm:cxn modelId="{A72D9156-ACA5-4DC3-B251-BF02F8821F7B}" type="presParOf" srcId="{73B6F150-3657-471D-B0B4-5A9819537298}" destId="{DEAED284-C33D-4650-B85B-EB24F91BECD0}" srcOrd="1" destOrd="0" presId="urn:microsoft.com/office/officeart/2005/8/layout/vProcess5"/>
    <dgm:cxn modelId="{EFAC797D-F85A-42F9-BCA2-F0C3EC3FAFF5}" type="presParOf" srcId="{73B6F150-3657-471D-B0B4-5A9819537298}" destId="{B753CEA9-FD4C-4BE4-8EB4-01DB428F8B20}" srcOrd="2" destOrd="0" presId="urn:microsoft.com/office/officeart/2005/8/layout/vProcess5"/>
    <dgm:cxn modelId="{58D76E8F-0D2E-4F48-AB27-43F683F5C404}" type="presParOf" srcId="{73B6F150-3657-471D-B0B4-5A9819537298}" destId="{DC1BA707-4BA2-4376-965B-76407810B5AB}" srcOrd="3" destOrd="0" presId="urn:microsoft.com/office/officeart/2005/8/layout/vProcess5"/>
    <dgm:cxn modelId="{B4798519-03A2-4547-9391-85D0472F2CC0}" type="presParOf" srcId="{73B6F150-3657-471D-B0B4-5A9819537298}" destId="{0A585E25-5855-4FE5-990B-46E52155F77E}" srcOrd="4" destOrd="0" presId="urn:microsoft.com/office/officeart/2005/8/layout/vProcess5"/>
    <dgm:cxn modelId="{9B92A773-181B-409A-9BA1-0A7389EA2DCA}" type="presParOf" srcId="{73B6F150-3657-471D-B0B4-5A9819537298}" destId="{D8C36538-FD2A-4AB9-853C-4BCC9111E260}" srcOrd="5" destOrd="0" presId="urn:microsoft.com/office/officeart/2005/8/layout/vProcess5"/>
    <dgm:cxn modelId="{18B61101-935D-4955-9E3F-975E144228F3}" type="presParOf" srcId="{73B6F150-3657-471D-B0B4-5A9819537298}" destId="{5AD49585-66EA-4128-9F17-AB6930A737ED}" srcOrd="6" destOrd="0" presId="urn:microsoft.com/office/officeart/2005/8/layout/vProcess5"/>
    <dgm:cxn modelId="{A04B2A11-7D6F-44F7-9D0E-3422322FA616}" type="presParOf" srcId="{73B6F150-3657-471D-B0B4-5A9819537298}" destId="{BC2F9548-5C8F-4FE6-8020-9E2CB81BA087}" srcOrd="7" destOrd="0" presId="urn:microsoft.com/office/officeart/2005/8/layout/vProcess5"/>
    <dgm:cxn modelId="{E8FAABEF-1A68-4F3D-B4DE-89C9CF149C75}" type="presParOf" srcId="{73B6F150-3657-471D-B0B4-5A9819537298}" destId="{BAD6E707-DD2E-49CB-9D42-653BEEA477FC}" srcOrd="8" destOrd="0" presId="urn:microsoft.com/office/officeart/2005/8/layout/vProcess5"/>
    <dgm:cxn modelId="{F92FBFA3-9E44-4235-99B0-7C670A42123B}" type="presParOf" srcId="{73B6F150-3657-471D-B0B4-5A9819537298}" destId="{940ED486-AF20-4FD5-BC7B-DF3FE0BA7948}" srcOrd="9" destOrd="0" presId="urn:microsoft.com/office/officeart/2005/8/layout/vProcess5"/>
    <dgm:cxn modelId="{41F01F1C-6980-4DBC-B2FD-A24A57D77387}" type="presParOf" srcId="{73B6F150-3657-471D-B0B4-5A9819537298}" destId="{0CB29AB2-C2E5-46D0-9E8F-DADAAA1FE40F}" srcOrd="10" destOrd="0" presId="urn:microsoft.com/office/officeart/2005/8/layout/vProcess5"/>
    <dgm:cxn modelId="{1F010506-F185-4CA1-A152-D33CE7C6CAF9}" type="presParOf" srcId="{73B6F150-3657-471D-B0B4-5A9819537298}" destId="{CD3AB9A7-9455-4CED-9E9E-FA58199702A8}" srcOrd="11" destOrd="0" presId="urn:microsoft.com/office/officeart/2005/8/layout/vProcess5"/>
    <dgm:cxn modelId="{E39C7CE6-2121-45F9-9D63-B4AD2C752579}" type="presParOf" srcId="{73B6F150-3657-471D-B0B4-5A9819537298}" destId="{7F514CCD-F9FB-4B3B-9AF6-ABAF46E5F368}" srcOrd="12" destOrd="0" presId="urn:microsoft.com/office/officeart/2005/8/layout/vProcess5"/>
    <dgm:cxn modelId="{DCA908E7-80A7-4789-959D-F59B3F1EA84E}" type="presParOf" srcId="{73B6F150-3657-471D-B0B4-5A9819537298}" destId="{A5C073C1-BD8A-4039-94B0-9396C454C00B}" srcOrd="13" destOrd="0" presId="urn:microsoft.com/office/officeart/2005/8/layout/vProcess5"/>
    <dgm:cxn modelId="{D4515E20-73E5-416D-8F2F-6091B0567FC7}" type="presParOf" srcId="{73B6F150-3657-471D-B0B4-5A9819537298}" destId="{6DAC8B3A-9F67-44D4-A117-578D7EB636A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1E75A6D-3C4B-4F48-A8DF-7E5FFE6ED06A}" type="doc">
      <dgm:prSet loTypeId="urn:microsoft.com/office/officeart/2005/8/layout/vProcess5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17FB9336-268A-444D-B21A-486C5CFE7A4F}">
      <dgm:prSet custT="1"/>
      <dgm:spPr/>
      <dgm:t>
        <a:bodyPr/>
        <a:lstStyle/>
        <a:p>
          <a:pPr rtl="0"/>
          <a:r>
            <a:rPr lang="fr-FR" sz="2400" dirty="0" smtClean="0"/>
            <a:t>On attend donc que l’exécutant de la tâche propose une solution de </a:t>
          </a:r>
          <a:r>
            <a:rPr lang="fr-FR" sz="2400" dirty="0" smtClean="0"/>
            <a:t>réparation</a:t>
          </a:r>
          <a:endParaRPr lang="fr-FR" sz="2400" dirty="0"/>
        </a:p>
      </dgm:t>
    </dgm:pt>
    <dgm:pt modelId="{6401E018-3E00-4529-BEEF-2CEF72D75B06}" type="parTrans" cxnId="{9B8088A2-15E9-4A15-B372-9C02E6F4E99D}">
      <dgm:prSet/>
      <dgm:spPr/>
      <dgm:t>
        <a:bodyPr/>
        <a:lstStyle/>
        <a:p>
          <a:endParaRPr lang="fr-FR"/>
        </a:p>
      </dgm:t>
    </dgm:pt>
    <dgm:pt modelId="{DAF740A3-C41E-4158-9315-404F709CAAB6}" type="sibTrans" cxnId="{9B8088A2-15E9-4A15-B372-9C02E6F4E99D}">
      <dgm:prSet/>
      <dgm:spPr/>
      <dgm:t>
        <a:bodyPr/>
        <a:lstStyle/>
        <a:p>
          <a:endParaRPr lang="fr-FR"/>
        </a:p>
      </dgm:t>
    </dgm:pt>
    <dgm:pt modelId="{2521304F-D71E-4A31-A69F-7AE5DA010B60}">
      <dgm:prSet/>
      <dgm:spPr/>
      <dgm:t>
        <a:bodyPr/>
        <a:lstStyle/>
        <a:p>
          <a:pPr algn="just" rtl="0"/>
          <a:r>
            <a:rPr lang="fr-FR" dirty="0" smtClean="0"/>
            <a:t>En fonction des non conformités détectées, on attend de </a:t>
          </a:r>
          <a:r>
            <a:rPr lang="fr-FR" dirty="0" smtClean="0"/>
            <a:t>l’exécutant </a:t>
          </a:r>
          <a:r>
            <a:rPr lang="fr-FR" dirty="0" smtClean="0"/>
            <a:t>de la tâche qu’il recherche dans la documentation technique la démarche à suivre… (</a:t>
          </a:r>
          <a:r>
            <a:rPr lang="fr-FR" dirty="0" err="1" smtClean="0"/>
            <a:t>Fault</a:t>
          </a:r>
          <a:r>
            <a:rPr lang="fr-FR" dirty="0" smtClean="0"/>
            <a:t> Isolation </a:t>
          </a:r>
          <a:r>
            <a:rPr lang="fr-FR" dirty="0" err="1" smtClean="0"/>
            <a:t>Manual</a:t>
          </a:r>
          <a:r>
            <a:rPr lang="fr-FR" dirty="0" smtClean="0"/>
            <a:t>, </a:t>
          </a:r>
          <a:r>
            <a:rPr lang="fr-FR" dirty="0" err="1" smtClean="0"/>
            <a:t>TroubleShooting</a:t>
          </a:r>
          <a:r>
            <a:rPr lang="fr-FR" dirty="0" smtClean="0"/>
            <a:t> </a:t>
          </a:r>
          <a:r>
            <a:rPr lang="fr-FR" dirty="0" err="1" smtClean="0"/>
            <a:t>Manual</a:t>
          </a:r>
          <a:r>
            <a:rPr lang="fr-FR" dirty="0" smtClean="0"/>
            <a:t>, SRM…)</a:t>
          </a:r>
          <a:endParaRPr lang="fr-FR" dirty="0"/>
        </a:p>
      </dgm:t>
    </dgm:pt>
    <dgm:pt modelId="{713E11BE-AC0A-436B-8A37-E4531157BFAB}" type="parTrans" cxnId="{21725CDD-D43D-47BC-8A84-0DDE4CCB258A}">
      <dgm:prSet/>
      <dgm:spPr/>
      <dgm:t>
        <a:bodyPr/>
        <a:lstStyle/>
        <a:p>
          <a:endParaRPr lang="fr-FR"/>
        </a:p>
      </dgm:t>
    </dgm:pt>
    <dgm:pt modelId="{E24A5AA6-2FC7-4B4C-B3FD-D71793014012}" type="sibTrans" cxnId="{21725CDD-D43D-47BC-8A84-0DDE4CCB258A}">
      <dgm:prSet/>
      <dgm:spPr/>
      <dgm:t>
        <a:bodyPr/>
        <a:lstStyle/>
        <a:p>
          <a:endParaRPr lang="fr-FR"/>
        </a:p>
      </dgm:t>
    </dgm:pt>
    <dgm:pt modelId="{8295B079-8A01-4B86-98A5-048A2EBAC8C9}" type="pres">
      <dgm:prSet presAssocID="{D1E75A6D-3C4B-4F48-A8DF-7E5FFE6ED06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D1EB4E8-6CEC-4356-B104-15F284AFC5EE}" type="pres">
      <dgm:prSet presAssocID="{D1E75A6D-3C4B-4F48-A8DF-7E5FFE6ED06A}" presName="dummyMaxCanvas" presStyleCnt="0">
        <dgm:presLayoutVars/>
      </dgm:prSet>
      <dgm:spPr/>
      <dgm:t>
        <a:bodyPr/>
        <a:lstStyle/>
        <a:p>
          <a:endParaRPr lang="fr-FR"/>
        </a:p>
      </dgm:t>
    </dgm:pt>
    <dgm:pt modelId="{BF99E9CC-DE5E-4625-8157-72609E213570}" type="pres">
      <dgm:prSet presAssocID="{D1E75A6D-3C4B-4F48-A8DF-7E5FFE6ED06A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FBCB8E-4A3E-4C83-ACF3-4427001ED26E}" type="pres">
      <dgm:prSet presAssocID="{D1E75A6D-3C4B-4F48-A8DF-7E5FFE6ED06A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3701B8-9BC8-430E-A696-A730DABD1B93}" type="pres">
      <dgm:prSet presAssocID="{D1E75A6D-3C4B-4F48-A8DF-7E5FFE6ED06A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2A98E3-3F90-42EF-B281-F241799C07B3}" type="pres">
      <dgm:prSet presAssocID="{D1E75A6D-3C4B-4F48-A8DF-7E5FFE6ED06A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6F632F-3EF3-412E-9ECE-575AA53B4FAC}" type="pres">
      <dgm:prSet presAssocID="{D1E75A6D-3C4B-4F48-A8DF-7E5FFE6ED06A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4CD5D66-A9DB-4044-BDF5-D65A611B376C}" type="presOf" srcId="{DAF740A3-C41E-4158-9315-404F709CAAB6}" destId="{063701B8-9BC8-430E-A696-A730DABD1B93}" srcOrd="0" destOrd="0" presId="urn:microsoft.com/office/officeart/2005/8/layout/vProcess5"/>
    <dgm:cxn modelId="{96610930-F93D-4797-A573-F88A1982AE05}" type="presOf" srcId="{17FB9336-268A-444D-B21A-486C5CFE7A4F}" destId="{F22A98E3-3F90-42EF-B281-F241799C07B3}" srcOrd="1" destOrd="0" presId="urn:microsoft.com/office/officeart/2005/8/layout/vProcess5"/>
    <dgm:cxn modelId="{9B8088A2-15E9-4A15-B372-9C02E6F4E99D}" srcId="{D1E75A6D-3C4B-4F48-A8DF-7E5FFE6ED06A}" destId="{17FB9336-268A-444D-B21A-486C5CFE7A4F}" srcOrd="0" destOrd="0" parTransId="{6401E018-3E00-4529-BEEF-2CEF72D75B06}" sibTransId="{DAF740A3-C41E-4158-9315-404F709CAAB6}"/>
    <dgm:cxn modelId="{DE1DBF61-28AB-4BC2-9634-7DBDAE0307FA}" type="presOf" srcId="{2521304F-D71E-4A31-A69F-7AE5DA010B60}" destId="{32FBCB8E-4A3E-4C83-ACF3-4427001ED26E}" srcOrd="0" destOrd="0" presId="urn:microsoft.com/office/officeart/2005/8/layout/vProcess5"/>
    <dgm:cxn modelId="{FA62214A-8D92-4C0B-802A-7D0D8EEB01E0}" type="presOf" srcId="{2521304F-D71E-4A31-A69F-7AE5DA010B60}" destId="{5D6F632F-3EF3-412E-9ECE-575AA53B4FAC}" srcOrd="1" destOrd="0" presId="urn:microsoft.com/office/officeart/2005/8/layout/vProcess5"/>
    <dgm:cxn modelId="{21725CDD-D43D-47BC-8A84-0DDE4CCB258A}" srcId="{D1E75A6D-3C4B-4F48-A8DF-7E5FFE6ED06A}" destId="{2521304F-D71E-4A31-A69F-7AE5DA010B60}" srcOrd="1" destOrd="0" parTransId="{713E11BE-AC0A-436B-8A37-E4531157BFAB}" sibTransId="{E24A5AA6-2FC7-4B4C-B3FD-D71793014012}"/>
    <dgm:cxn modelId="{52A58864-2E03-4645-8348-F6C80FD7EF6D}" type="presOf" srcId="{17FB9336-268A-444D-B21A-486C5CFE7A4F}" destId="{BF99E9CC-DE5E-4625-8157-72609E213570}" srcOrd="0" destOrd="0" presId="urn:microsoft.com/office/officeart/2005/8/layout/vProcess5"/>
    <dgm:cxn modelId="{2EA8060A-EE62-4DCF-B7C2-D19718AE312A}" type="presOf" srcId="{D1E75A6D-3C4B-4F48-A8DF-7E5FFE6ED06A}" destId="{8295B079-8A01-4B86-98A5-048A2EBAC8C9}" srcOrd="0" destOrd="0" presId="urn:microsoft.com/office/officeart/2005/8/layout/vProcess5"/>
    <dgm:cxn modelId="{729B1FFE-C027-4ABF-B195-D8654599A3AB}" type="presParOf" srcId="{8295B079-8A01-4B86-98A5-048A2EBAC8C9}" destId="{FD1EB4E8-6CEC-4356-B104-15F284AFC5EE}" srcOrd="0" destOrd="0" presId="urn:microsoft.com/office/officeart/2005/8/layout/vProcess5"/>
    <dgm:cxn modelId="{2F2E4A3B-A3AC-4EEF-B734-24F0FCF39DAD}" type="presParOf" srcId="{8295B079-8A01-4B86-98A5-048A2EBAC8C9}" destId="{BF99E9CC-DE5E-4625-8157-72609E213570}" srcOrd="1" destOrd="0" presId="urn:microsoft.com/office/officeart/2005/8/layout/vProcess5"/>
    <dgm:cxn modelId="{FC25C2AD-40F5-408D-81D3-F5649C61FD38}" type="presParOf" srcId="{8295B079-8A01-4B86-98A5-048A2EBAC8C9}" destId="{32FBCB8E-4A3E-4C83-ACF3-4427001ED26E}" srcOrd="2" destOrd="0" presId="urn:microsoft.com/office/officeart/2005/8/layout/vProcess5"/>
    <dgm:cxn modelId="{E8516FA2-A4F0-4987-8C02-200FEA8C6ACC}" type="presParOf" srcId="{8295B079-8A01-4B86-98A5-048A2EBAC8C9}" destId="{063701B8-9BC8-430E-A696-A730DABD1B93}" srcOrd="3" destOrd="0" presId="urn:microsoft.com/office/officeart/2005/8/layout/vProcess5"/>
    <dgm:cxn modelId="{F1192075-0274-4CF9-9AFE-C2820AD680A7}" type="presParOf" srcId="{8295B079-8A01-4B86-98A5-048A2EBAC8C9}" destId="{F22A98E3-3F90-42EF-B281-F241799C07B3}" srcOrd="4" destOrd="0" presId="urn:microsoft.com/office/officeart/2005/8/layout/vProcess5"/>
    <dgm:cxn modelId="{ACB67CF6-354B-484D-974C-3F8CAF6D7E61}" type="presParOf" srcId="{8295B079-8A01-4B86-98A5-048A2EBAC8C9}" destId="{5D6F632F-3EF3-412E-9ECE-575AA53B4FAC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8C8F4BD-6366-4E75-85B5-0C305C55CC64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ACF59C32-48F5-49A5-B2CB-A36FC869D7A1}">
      <dgm:prSet custT="1"/>
      <dgm:spPr/>
      <dgm:t>
        <a:bodyPr/>
        <a:lstStyle/>
        <a:p>
          <a:pPr rtl="0"/>
          <a:r>
            <a:rPr lang="fr-FR" sz="2000" dirty="0" smtClean="0"/>
            <a:t>Les attentes </a:t>
          </a:r>
          <a:r>
            <a:rPr lang="fr-FR" sz="2000" dirty="0" smtClean="0"/>
            <a:t>!!!</a:t>
          </a:r>
          <a:endParaRPr lang="fr-FR" sz="2000" dirty="0" smtClean="0"/>
        </a:p>
        <a:p>
          <a:pPr rtl="0"/>
          <a:r>
            <a:rPr lang="fr-FR" sz="2000" dirty="0" smtClean="0"/>
            <a:t>L’exécutant de la tâche </a:t>
          </a:r>
          <a:r>
            <a:rPr lang="fr-FR" sz="2000" dirty="0" smtClean="0"/>
            <a:t>doit :</a:t>
          </a:r>
          <a:endParaRPr lang="fr-FR" sz="2000" dirty="0"/>
        </a:p>
      </dgm:t>
    </dgm:pt>
    <dgm:pt modelId="{DE7B0E8A-CEBD-485F-96C6-5781B62F6445}" type="parTrans" cxnId="{8DE284DA-BD5B-471E-A07F-EE596690AF01}">
      <dgm:prSet/>
      <dgm:spPr/>
      <dgm:t>
        <a:bodyPr/>
        <a:lstStyle/>
        <a:p>
          <a:endParaRPr lang="fr-FR" sz="2000"/>
        </a:p>
      </dgm:t>
    </dgm:pt>
    <dgm:pt modelId="{7D60D95F-52DB-4B4A-8FFA-728ED0AB58EB}" type="sibTrans" cxnId="{8DE284DA-BD5B-471E-A07F-EE596690AF01}">
      <dgm:prSet custT="1"/>
      <dgm:spPr/>
      <dgm:t>
        <a:bodyPr/>
        <a:lstStyle/>
        <a:p>
          <a:endParaRPr lang="fr-FR" sz="2000"/>
        </a:p>
      </dgm:t>
    </dgm:pt>
    <dgm:pt modelId="{3DCA3611-757A-49A8-A5CD-8A7F2A103B17}">
      <dgm:prSet custT="1"/>
      <dgm:spPr/>
      <dgm:t>
        <a:bodyPr/>
        <a:lstStyle/>
        <a:p>
          <a:pPr rtl="0"/>
          <a:r>
            <a:rPr lang="fr-FR" sz="2000" dirty="0" smtClean="0"/>
            <a:t>Remplir les documents de traçabilité en attestant de son auto </a:t>
          </a:r>
          <a:r>
            <a:rPr lang="fr-FR" sz="2000" dirty="0" smtClean="0"/>
            <a:t>contrôle</a:t>
          </a:r>
          <a:endParaRPr lang="fr-FR" sz="2000" dirty="0"/>
        </a:p>
      </dgm:t>
    </dgm:pt>
    <dgm:pt modelId="{9EA2E520-21AA-4E09-B231-5724EF7145F3}" type="parTrans" cxnId="{C83C5CBE-A555-4B8A-B563-D3BA32022A26}">
      <dgm:prSet/>
      <dgm:spPr/>
      <dgm:t>
        <a:bodyPr/>
        <a:lstStyle/>
        <a:p>
          <a:endParaRPr lang="fr-FR" sz="2000"/>
        </a:p>
      </dgm:t>
    </dgm:pt>
    <dgm:pt modelId="{2601085D-B0F7-48FB-905B-12B615889B62}" type="sibTrans" cxnId="{C83C5CBE-A555-4B8A-B563-D3BA32022A26}">
      <dgm:prSet custT="1"/>
      <dgm:spPr/>
      <dgm:t>
        <a:bodyPr/>
        <a:lstStyle/>
        <a:p>
          <a:endParaRPr lang="fr-FR" sz="2000"/>
        </a:p>
      </dgm:t>
    </dgm:pt>
    <dgm:pt modelId="{A7F4238B-14D9-4B90-A235-44B719DE4F88}">
      <dgm:prSet custT="1"/>
      <dgm:spPr/>
      <dgm:t>
        <a:bodyPr/>
        <a:lstStyle/>
        <a:p>
          <a:pPr rtl="0"/>
          <a:r>
            <a:rPr lang="fr-FR" sz="2000" dirty="0" smtClean="0"/>
            <a:t>Constituer le dossier technique (OE, </a:t>
          </a:r>
          <a:r>
            <a:rPr lang="fr-FR" sz="2000" dirty="0" err="1" smtClean="0"/>
            <a:t>task</a:t>
          </a:r>
          <a:r>
            <a:rPr lang="fr-FR" sz="2000" dirty="0" smtClean="0"/>
            <a:t> </a:t>
          </a:r>
          <a:r>
            <a:rPr lang="fr-FR" sz="2000" dirty="0" err="1" smtClean="0"/>
            <a:t>card</a:t>
          </a:r>
          <a:r>
            <a:rPr lang="fr-FR" sz="2000" dirty="0" smtClean="0"/>
            <a:t>, fiche de relevés,…)</a:t>
          </a:r>
          <a:endParaRPr lang="fr-FR" sz="2000" dirty="0"/>
        </a:p>
      </dgm:t>
    </dgm:pt>
    <dgm:pt modelId="{92A6FD74-2BB8-4B42-9B33-D5C753AE3C6B}" type="parTrans" cxnId="{3044ED44-8C0C-4636-9BEC-09537BCE6838}">
      <dgm:prSet/>
      <dgm:spPr/>
      <dgm:t>
        <a:bodyPr/>
        <a:lstStyle/>
        <a:p>
          <a:endParaRPr lang="fr-FR" sz="2000"/>
        </a:p>
      </dgm:t>
    </dgm:pt>
    <dgm:pt modelId="{9E5B10D6-1EE0-427A-8F18-2EFE33A60CAE}" type="sibTrans" cxnId="{3044ED44-8C0C-4636-9BEC-09537BCE6838}">
      <dgm:prSet custT="1"/>
      <dgm:spPr/>
      <dgm:t>
        <a:bodyPr/>
        <a:lstStyle/>
        <a:p>
          <a:endParaRPr lang="fr-FR" sz="2000"/>
        </a:p>
      </dgm:t>
    </dgm:pt>
    <dgm:pt modelId="{E51962A1-E876-44E5-8B4E-7C5580EEF4BF}">
      <dgm:prSet custT="1"/>
      <dgm:spPr/>
      <dgm:t>
        <a:bodyPr/>
        <a:lstStyle/>
        <a:p>
          <a:pPr rtl="0"/>
          <a:r>
            <a:rPr lang="fr-FR" sz="2000" dirty="0" smtClean="0"/>
            <a:t>Proposer des remarques éventuelles pour améliorer la qualité, la sécurité, le développement durable,…</a:t>
          </a:r>
          <a:endParaRPr lang="fr-FR" sz="2000" dirty="0"/>
        </a:p>
      </dgm:t>
    </dgm:pt>
    <dgm:pt modelId="{F4970449-DCB2-4509-A5C3-F04D41D265D7}" type="parTrans" cxnId="{14A8EBB9-2598-4509-ADFD-237248E365DF}">
      <dgm:prSet/>
      <dgm:spPr/>
      <dgm:t>
        <a:bodyPr/>
        <a:lstStyle/>
        <a:p>
          <a:endParaRPr lang="fr-FR" sz="2000"/>
        </a:p>
      </dgm:t>
    </dgm:pt>
    <dgm:pt modelId="{70AD8867-AB35-4728-8081-64816C3B92F0}" type="sibTrans" cxnId="{14A8EBB9-2598-4509-ADFD-237248E365DF}">
      <dgm:prSet/>
      <dgm:spPr/>
      <dgm:t>
        <a:bodyPr/>
        <a:lstStyle/>
        <a:p>
          <a:endParaRPr lang="fr-FR" sz="2000"/>
        </a:p>
      </dgm:t>
    </dgm:pt>
    <dgm:pt modelId="{B32669D9-1997-4964-A9F4-A7D1CA79C881}" type="pres">
      <dgm:prSet presAssocID="{08C8F4BD-6366-4E75-85B5-0C305C55CC6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3D95D3E-FFD4-477E-8B8B-D91268C087FE}" type="pres">
      <dgm:prSet presAssocID="{08C8F4BD-6366-4E75-85B5-0C305C55CC64}" presName="dummyMaxCanvas" presStyleCnt="0">
        <dgm:presLayoutVars/>
      </dgm:prSet>
      <dgm:spPr/>
    </dgm:pt>
    <dgm:pt modelId="{5716C3C2-68AC-4C19-B082-EB493A738542}" type="pres">
      <dgm:prSet presAssocID="{08C8F4BD-6366-4E75-85B5-0C305C55CC64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9C3535-5A2A-428B-8E43-CB9E5B560256}" type="pres">
      <dgm:prSet presAssocID="{08C8F4BD-6366-4E75-85B5-0C305C55CC64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8A6CA1-C8A9-4360-994C-1AADD7787A8F}" type="pres">
      <dgm:prSet presAssocID="{08C8F4BD-6366-4E75-85B5-0C305C55CC64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E7AD39-5A20-45F8-803B-2F8746044FDB}" type="pres">
      <dgm:prSet presAssocID="{08C8F4BD-6366-4E75-85B5-0C305C55CC64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6A84C7-2B79-4F28-AAA4-060801519C88}" type="pres">
      <dgm:prSet presAssocID="{08C8F4BD-6366-4E75-85B5-0C305C55CC64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4B257D-F83D-4D6B-91BF-FB163127CFB6}" type="pres">
      <dgm:prSet presAssocID="{08C8F4BD-6366-4E75-85B5-0C305C55CC64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690BD0-15AD-473C-979F-887D0A84D564}" type="pres">
      <dgm:prSet presAssocID="{08C8F4BD-6366-4E75-85B5-0C305C55CC64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C96806-029A-4CE0-9A74-A29B10458A19}" type="pres">
      <dgm:prSet presAssocID="{08C8F4BD-6366-4E75-85B5-0C305C55CC6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774D5B-D134-4DD7-9E3D-393CDD35CDEF}" type="pres">
      <dgm:prSet presAssocID="{08C8F4BD-6366-4E75-85B5-0C305C55CC6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FEFDEA-75C5-468C-A1CD-AA5508F54BD1}" type="pres">
      <dgm:prSet presAssocID="{08C8F4BD-6366-4E75-85B5-0C305C55CC6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3E9100-7521-4970-A507-27B8DB861869}" type="pres">
      <dgm:prSet presAssocID="{08C8F4BD-6366-4E75-85B5-0C305C55CC6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8B6ACB9-15F4-492A-B547-6358F8E9A159}" type="presOf" srcId="{E51962A1-E876-44E5-8B4E-7C5580EEF4BF}" destId="{FC3E9100-7521-4970-A507-27B8DB861869}" srcOrd="1" destOrd="0" presId="urn:microsoft.com/office/officeart/2005/8/layout/vProcess5"/>
    <dgm:cxn modelId="{E6CC002C-32CE-4502-BFA3-565C08DA9AA7}" type="presOf" srcId="{2601085D-B0F7-48FB-905B-12B615889B62}" destId="{6C4B257D-F83D-4D6B-91BF-FB163127CFB6}" srcOrd="0" destOrd="0" presId="urn:microsoft.com/office/officeart/2005/8/layout/vProcess5"/>
    <dgm:cxn modelId="{26B28A32-5D4D-455E-BEAA-C71584D4CC3F}" type="presOf" srcId="{3DCA3611-757A-49A8-A5CD-8A7F2A103B17}" destId="{0A9C3535-5A2A-428B-8E43-CB9E5B560256}" srcOrd="0" destOrd="0" presId="urn:microsoft.com/office/officeart/2005/8/layout/vProcess5"/>
    <dgm:cxn modelId="{14A8EBB9-2598-4509-ADFD-237248E365DF}" srcId="{08C8F4BD-6366-4E75-85B5-0C305C55CC64}" destId="{E51962A1-E876-44E5-8B4E-7C5580EEF4BF}" srcOrd="3" destOrd="0" parTransId="{F4970449-DCB2-4509-A5C3-F04D41D265D7}" sibTransId="{70AD8867-AB35-4728-8081-64816C3B92F0}"/>
    <dgm:cxn modelId="{F6B0AB22-2A72-4EEF-A3A3-6EE339F1D52E}" type="presOf" srcId="{9E5B10D6-1EE0-427A-8F18-2EFE33A60CAE}" destId="{B6690BD0-15AD-473C-979F-887D0A84D564}" srcOrd="0" destOrd="0" presId="urn:microsoft.com/office/officeart/2005/8/layout/vProcess5"/>
    <dgm:cxn modelId="{7E513C5E-BDF8-463A-B3F2-A26FF90985BA}" type="presOf" srcId="{3DCA3611-757A-49A8-A5CD-8A7F2A103B17}" destId="{5C774D5B-D134-4DD7-9E3D-393CDD35CDEF}" srcOrd="1" destOrd="0" presId="urn:microsoft.com/office/officeart/2005/8/layout/vProcess5"/>
    <dgm:cxn modelId="{C83C5CBE-A555-4B8A-B563-D3BA32022A26}" srcId="{08C8F4BD-6366-4E75-85B5-0C305C55CC64}" destId="{3DCA3611-757A-49A8-A5CD-8A7F2A103B17}" srcOrd="1" destOrd="0" parTransId="{9EA2E520-21AA-4E09-B231-5724EF7145F3}" sibTransId="{2601085D-B0F7-48FB-905B-12B615889B62}"/>
    <dgm:cxn modelId="{51786C98-E14A-4A19-BD23-6C0D3419EE97}" type="presOf" srcId="{7D60D95F-52DB-4B4A-8FFA-728ED0AB58EB}" destId="{946A84C7-2B79-4F28-AAA4-060801519C88}" srcOrd="0" destOrd="0" presId="urn:microsoft.com/office/officeart/2005/8/layout/vProcess5"/>
    <dgm:cxn modelId="{3DC2EAFC-7F63-444B-B9CD-32A99E473885}" type="presOf" srcId="{A7F4238B-14D9-4B90-A235-44B719DE4F88}" destId="{B58A6CA1-C8A9-4360-994C-1AADD7787A8F}" srcOrd="0" destOrd="0" presId="urn:microsoft.com/office/officeart/2005/8/layout/vProcess5"/>
    <dgm:cxn modelId="{244B50B1-F547-42CA-B25A-52AA08FF9390}" type="presOf" srcId="{ACF59C32-48F5-49A5-B2CB-A36FC869D7A1}" destId="{BDC96806-029A-4CE0-9A74-A29B10458A19}" srcOrd="1" destOrd="0" presId="urn:microsoft.com/office/officeart/2005/8/layout/vProcess5"/>
    <dgm:cxn modelId="{8DE284DA-BD5B-471E-A07F-EE596690AF01}" srcId="{08C8F4BD-6366-4E75-85B5-0C305C55CC64}" destId="{ACF59C32-48F5-49A5-B2CB-A36FC869D7A1}" srcOrd="0" destOrd="0" parTransId="{DE7B0E8A-CEBD-485F-96C6-5781B62F6445}" sibTransId="{7D60D95F-52DB-4B4A-8FFA-728ED0AB58EB}"/>
    <dgm:cxn modelId="{979FF161-11AE-4917-8748-3118D17A1033}" type="presOf" srcId="{08C8F4BD-6366-4E75-85B5-0C305C55CC64}" destId="{B32669D9-1997-4964-A9F4-A7D1CA79C881}" srcOrd="0" destOrd="0" presId="urn:microsoft.com/office/officeart/2005/8/layout/vProcess5"/>
    <dgm:cxn modelId="{C283F6DF-63A9-4332-B5DC-D81707AD5EF8}" type="presOf" srcId="{ACF59C32-48F5-49A5-B2CB-A36FC869D7A1}" destId="{5716C3C2-68AC-4C19-B082-EB493A738542}" srcOrd="0" destOrd="0" presId="urn:microsoft.com/office/officeart/2005/8/layout/vProcess5"/>
    <dgm:cxn modelId="{75A510AF-189B-4ACE-9897-5BA455F70AB7}" type="presOf" srcId="{A7F4238B-14D9-4B90-A235-44B719DE4F88}" destId="{49FEFDEA-75C5-468C-A1CD-AA5508F54BD1}" srcOrd="1" destOrd="0" presId="urn:microsoft.com/office/officeart/2005/8/layout/vProcess5"/>
    <dgm:cxn modelId="{B47486A6-265F-485C-A021-77F70698A67C}" type="presOf" srcId="{E51962A1-E876-44E5-8B4E-7C5580EEF4BF}" destId="{58E7AD39-5A20-45F8-803B-2F8746044FDB}" srcOrd="0" destOrd="0" presId="urn:microsoft.com/office/officeart/2005/8/layout/vProcess5"/>
    <dgm:cxn modelId="{3044ED44-8C0C-4636-9BEC-09537BCE6838}" srcId="{08C8F4BD-6366-4E75-85B5-0C305C55CC64}" destId="{A7F4238B-14D9-4B90-A235-44B719DE4F88}" srcOrd="2" destOrd="0" parTransId="{92A6FD74-2BB8-4B42-9B33-D5C753AE3C6B}" sibTransId="{9E5B10D6-1EE0-427A-8F18-2EFE33A60CAE}"/>
    <dgm:cxn modelId="{C3877F8B-7B57-40DC-9368-5F5ABEF7E75C}" type="presParOf" srcId="{B32669D9-1997-4964-A9F4-A7D1CA79C881}" destId="{73D95D3E-FFD4-477E-8B8B-D91268C087FE}" srcOrd="0" destOrd="0" presId="urn:microsoft.com/office/officeart/2005/8/layout/vProcess5"/>
    <dgm:cxn modelId="{87F82576-99F8-4345-B80F-FBB79C68EB41}" type="presParOf" srcId="{B32669D9-1997-4964-A9F4-A7D1CA79C881}" destId="{5716C3C2-68AC-4C19-B082-EB493A738542}" srcOrd="1" destOrd="0" presId="urn:microsoft.com/office/officeart/2005/8/layout/vProcess5"/>
    <dgm:cxn modelId="{08E344B6-54DB-4112-9205-D42C97059E80}" type="presParOf" srcId="{B32669D9-1997-4964-A9F4-A7D1CA79C881}" destId="{0A9C3535-5A2A-428B-8E43-CB9E5B560256}" srcOrd="2" destOrd="0" presId="urn:microsoft.com/office/officeart/2005/8/layout/vProcess5"/>
    <dgm:cxn modelId="{FE96F64E-7688-425E-8358-5CB5E4DD1DEE}" type="presParOf" srcId="{B32669D9-1997-4964-A9F4-A7D1CA79C881}" destId="{B58A6CA1-C8A9-4360-994C-1AADD7787A8F}" srcOrd="3" destOrd="0" presId="urn:microsoft.com/office/officeart/2005/8/layout/vProcess5"/>
    <dgm:cxn modelId="{DBFCB295-56A8-494D-81AC-4DFA48217EEC}" type="presParOf" srcId="{B32669D9-1997-4964-A9F4-A7D1CA79C881}" destId="{58E7AD39-5A20-45F8-803B-2F8746044FDB}" srcOrd="4" destOrd="0" presId="urn:microsoft.com/office/officeart/2005/8/layout/vProcess5"/>
    <dgm:cxn modelId="{78358736-FC5F-4668-88AB-A69A681AB4E4}" type="presParOf" srcId="{B32669D9-1997-4964-A9F4-A7D1CA79C881}" destId="{946A84C7-2B79-4F28-AAA4-060801519C88}" srcOrd="5" destOrd="0" presId="urn:microsoft.com/office/officeart/2005/8/layout/vProcess5"/>
    <dgm:cxn modelId="{3AED0AB5-2F1F-4256-A55C-735CDD0E10BF}" type="presParOf" srcId="{B32669D9-1997-4964-A9F4-A7D1CA79C881}" destId="{6C4B257D-F83D-4D6B-91BF-FB163127CFB6}" srcOrd="6" destOrd="0" presId="urn:microsoft.com/office/officeart/2005/8/layout/vProcess5"/>
    <dgm:cxn modelId="{73B766F0-7E7B-4862-BF3D-E42EB49B436A}" type="presParOf" srcId="{B32669D9-1997-4964-A9F4-A7D1CA79C881}" destId="{B6690BD0-15AD-473C-979F-887D0A84D564}" srcOrd="7" destOrd="0" presId="urn:microsoft.com/office/officeart/2005/8/layout/vProcess5"/>
    <dgm:cxn modelId="{BB29ADF8-E3E9-4A0F-AB7D-810CEC2E0587}" type="presParOf" srcId="{B32669D9-1997-4964-A9F4-A7D1CA79C881}" destId="{BDC96806-029A-4CE0-9A74-A29B10458A19}" srcOrd="8" destOrd="0" presId="urn:microsoft.com/office/officeart/2005/8/layout/vProcess5"/>
    <dgm:cxn modelId="{FD5469F8-9C7D-4B40-A1BE-856B429C8C4D}" type="presParOf" srcId="{B32669D9-1997-4964-A9F4-A7D1CA79C881}" destId="{5C774D5B-D134-4DD7-9E3D-393CDD35CDEF}" srcOrd="9" destOrd="0" presId="urn:microsoft.com/office/officeart/2005/8/layout/vProcess5"/>
    <dgm:cxn modelId="{93F926FF-E401-4766-9B12-D9BEFD0A9100}" type="presParOf" srcId="{B32669D9-1997-4964-A9F4-A7D1CA79C881}" destId="{49FEFDEA-75C5-468C-A1CD-AA5508F54BD1}" srcOrd="10" destOrd="0" presId="urn:microsoft.com/office/officeart/2005/8/layout/vProcess5"/>
    <dgm:cxn modelId="{143833EF-870E-4451-89CC-686569DA4206}" type="presParOf" srcId="{B32669D9-1997-4964-A9F4-A7D1CA79C881}" destId="{FC3E9100-7521-4970-A507-27B8DB86186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1C396AF-93DF-43FA-A0BE-3F4A68027AF6}" type="doc">
      <dgm:prSet loTypeId="urn:microsoft.com/office/officeart/2005/8/layout/vProcess5" loCatId="process" qsTypeId="urn:microsoft.com/office/officeart/2005/8/quickstyle/3d6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62A29340-34AB-43FE-A93F-B3552F8FFBAA}">
      <dgm:prSet/>
      <dgm:spPr/>
      <dgm:t>
        <a:bodyPr/>
        <a:lstStyle/>
        <a:p>
          <a:pPr rtl="0"/>
          <a:r>
            <a:rPr lang="fr-FR" dirty="0" smtClean="0"/>
            <a:t>On attend enfin que l’exécutant de la tâche clôture son intervention</a:t>
          </a:r>
          <a:endParaRPr lang="fr-FR" dirty="0"/>
        </a:p>
      </dgm:t>
    </dgm:pt>
    <dgm:pt modelId="{01CAD027-0279-41EB-988D-7721CE9503BD}" type="parTrans" cxnId="{CD03387F-5CDD-432D-82B0-4586D4181A26}">
      <dgm:prSet/>
      <dgm:spPr/>
      <dgm:t>
        <a:bodyPr/>
        <a:lstStyle/>
        <a:p>
          <a:endParaRPr lang="fr-FR"/>
        </a:p>
      </dgm:t>
    </dgm:pt>
    <dgm:pt modelId="{BDDB07AE-85FA-412C-BD5A-E0C06BB45666}" type="sibTrans" cxnId="{CD03387F-5CDD-432D-82B0-4586D4181A26}">
      <dgm:prSet/>
      <dgm:spPr/>
      <dgm:t>
        <a:bodyPr/>
        <a:lstStyle/>
        <a:p>
          <a:endParaRPr lang="fr-FR"/>
        </a:p>
      </dgm:t>
    </dgm:pt>
    <dgm:pt modelId="{6EAAD2FA-509F-452D-96A3-9EAA394D1160}">
      <dgm:prSet/>
      <dgm:spPr/>
      <dgm:t>
        <a:bodyPr/>
        <a:lstStyle/>
        <a:p>
          <a:pPr rtl="0"/>
          <a:r>
            <a:rPr lang="fr-FR" dirty="0" smtClean="0"/>
            <a:t>en rendant compte de son activité</a:t>
          </a:r>
          <a:endParaRPr lang="fr-FR" dirty="0"/>
        </a:p>
      </dgm:t>
    </dgm:pt>
    <dgm:pt modelId="{5FF183DA-6354-4CFD-9B74-FE1B17A73D73}" type="parTrans" cxnId="{62F22D2B-9E96-4FC4-8407-9F4AB3B02487}">
      <dgm:prSet/>
      <dgm:spPr/>
      <dgm:t>
        <a:bodyPr/>
        <a:lstStyle/>
        <a:p>
          <a:endParaRPr lang="fr-FR"/>
        </a:p>
      </dgm:t>
    </dgm:pt>
    <dgm:pt modelId="{7428EA2C-E428-4C4A-9267-2A00FF9B42DA}" type="sibTrans" cxnId="{62F22D2B-9E96-4FC4-8407-9F4AB3B02487}">
      <dgm:prSet/>
      <dgm:spPr/>
      <dgm:t>
        <a:bodyPr/>
        <a:lstStyle/>
        <a:p>
          <a:endParaRPr lang="fr-FR"/>
        </a:p>
      </dgm:t>
    </dgm:pt>
    <dgm:pt modelId="{EDA77D18-8201-42F2-BDFE-A3A4BE908151}">
      <dgm:prSet/>
      <dgm:spPr/>
      <dgm:t>
        <a:bodyPr/>
        <a:lstStyle/>
        <a:p>
          <a:pPr rtl="0"/>
          <a:r>
            <a:rPr lang="fr-FR" dirty="0" smtClean="0"/>
            <a:t> en signant ses </a:t>
          </a:r>
          <a:r>
            <a:rPr lang="fr-FR" dirty="0" smtClean="0"/>
            <a:t>tâches</a:t>
          </a:r>
          <a:endParaRPr lang="fr-FR" dirty="0"/>
        </a:p>
      </dgm:t>
    </dgm:pt>
    <dgm:pt modelId="{686CFA82-CC13-4CE4-89DA-4880FC6911B4}" type="parTrans" cxnId="{D48EE2E6-B8F8-4808-9B74-C0806EAC97D5}">
      <dgm:prSet/>
      <dgm:spPr/>
      <dgm:t>
        <a:bodyPr/>
        <a:lstStyle/>
        <a:p>
          <a:endParaRPr lang="fr-FR"/>
        </a:p>
      </dgm:t>
    </dgm:pt>
    <dgm:pt modelId="{00F38080-F875-47B6-BE4E-EE9C30461DCB}" type="sibTrans" cxnId="{D48EE2E6-B8F8-4808-9B74-C0806EAC97D5}">
      <dgm:prSet/>
      <dgm:spPr/>
      <dgm:t>
        <a:bodyPr/>
        <a:lstStyle/>
        <a:p>
          <a:endParaRPr lang="fr-FR"/>
        </a:p>
      </dgm:t>
    </dgm:pt>
    <dgm:pt modelId="{5238BD59-FCC7-4FC2-B7F4-7C9A3D5BD99D}">
      <dgm:prSet/>
      <dgm:spPr/>
      <dgm:t>
        <a:bodyPr/>
        <a:lstStyle/>
        <a:p>
          <a:pPr rtl="0"/>
          <a:r>
            <a:rPr lang="fr-FR" dirty="0" smtClean="0"/>
            <a:t>en adressant le dossier d’intervention à son chef d’équipe (ou bac travail effectué)</a:t>
          </a:r>
          <a:endParaRPr lang="fr-FR" dirty="0"/>
        </a:p>
      </dgm:t>
    </dgm:pt>
    <dgm:pt modelId="{355B5D32-B6D2-4CA4-AC41-486675F1A034}" type="parTrans" cxnId="{6FD1A78F-3AE5-41B0-83C5-E5D2FBE8217D}">
      <dgm:prSet/>
      <dgm:spPr/>
      <dgm:t>
        <a:bodyPr/>
        <a:lstStyle/>
        <a:p>
          <a:endParaRPr lang="fr-FR"/>
        </a:p>
      </dgm:t>
    </dgm:pt>
    <dgm:pt modelId="{AF88DE83-2F5F-42D1-BDFE-3BAD698BBF9A}" type="sibTrans" cxnId="{6FD1A78F-3AE5-41B0-83C5-E5D2FBE8217D}">
      <dgm:prSet/>
      <dgm:spPr/>
      <dgm:t>
        <a:bodyPr/>
        <a:lstStyle/>
        <a:p>
          <a:endParaRPr lang="fr-FR"/>
        </a:p>
      </dgm:t>
    </dgm:pt>
    <dgm:pt modelId="{7A78ED5F-1755-4214-BD8F-ABE2A68FEF46}" type="pres">
      <dgm:prSet presAssocID="{81C396AF-93DF-43FA-A0BE-3F4A68027AF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168FF99-5BBE-4843-B2A5-32EFE2023626}" type="pres">
      <dgm:prSet presAssocID="{81C396AF-93DF-43FA-A0BE-3F4A68027AF6}" presName="dummyMaxCanvas" presStyleCnt="0">
        <dgm:presLayoutVars/>
      </dgm:prSet>
      <dgm:spPr/>
    </dgm:pt>
    <dgm:pt modelId="{A8611BC8-237C-420E-9ED0-BEF2281651CA}" type="pres">
      <dgm:prSet presAssocID="{81C396AF-93DF-43FA-A0BE-3F4A68027AF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4F540E-2C59-46D8-9C6C-4439EACF3F14}" type="pres">
      <dgm:prSet presAssocID="{81C396AF-93DF-43FA-A0BE-3F4A68027AF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FDE743-5FEA-40F7-A895-84A5686343E9}" type="pres">
      <dgm:prSet presAssocID="{81C396AF-93DF-43FA-A0BE-3F4A68027AF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4EE27D-5D75-40DB-B7E2-AD2897333A9A}" type="pres">
      <dgm:prSet presAssocID="{81C396AF-93DF-43FA-A0BE-3F4A68027AF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9CA0BA-F35C-4AC8-AC67-F4FA867CBC9E}" type="pres">
      <dgm:prSet presAssocID="{81C396AF-93DF-43FA-A0BE-3F4A68027AF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B4A111-0F44-4DCF-8962-ABC067123751}" type="pres">
      <dgm:prSet presAssocID="{81C396AF-93DF-43FA-A0BE-3F4A68027AF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BA485B-E70D-4A07-9982-279710E97A2D}" type="pres">
      <dgm:prSet presAssocID="{81C396AF-93DF-43FA-A0BE-3F4A68027AF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D10C77-1E31-414A-B3BB-D011A03A06B7}" type="pres">
      <dgm:prSet presAssocID="{81C396AF-93DF-43FA-A0BE-3F4A68027AF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DC74E5-6D50-4459-873F-58AAF8726430}" type="pres">
      <dgm:prSet presAssocID="{81C396AF-93DF-43FA-A0BE-3F4A68027AF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3D0AA8-9B8B-4053-B7D6-D43911DEA7DB}" type="pres">
      <dgm:prSet presAssocID="{81C396AF-93DF-43FA-A0BE-3F4A68027AF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2759D4-C8AA-4021-B7F0-EB3A1B5C6ACD}" type="pres">
      <dgm:prSet presAssocID="{81C396AF-93DF-43FA-A0BE-3F4A68027AF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437663D-C94D-4DFC-ACE9-24BD30127804}" type="presOf" srcId="{00F38080-F875-47B6-BE4E-EE9C30461DCB}" destId="{91B4A111-0F44-4DCF-8962-ABC067123751}" srcOrd="0" destOrd="0" presId="urn:microsoft.com/office/officeart/2005/8/layout/vProcess5"/>
    <dgm:cxn modelId="{62F22D2B-9E96-4FC4-8407-9F4AB3B02487}" srcId="{81C396AF-93DF-43FA-A0BE-3F4A68027AF6}" destId="{6EAAD2FA-509F-452D-96A3-9EAA394D1160}" srcOrd="2" destOrd="0" parTransId="{5FF183DA-6354-4CFD-9B74-FE1B17A73D73}" sibTransId="{7428EA2C-E428-4C4A-9267-2A00FF9B42DA}"/>
    <dgm:cxn modelId="{1857EC71-9F4F-443E-BB84-B73AD1D05BAD}" type="presOf" srcId="{EDA77D18-8201-42F2-BDFE-A3A4BE908151}" destId="{9EDC74E5-6D50-4459-873F-58AAF8726430}" srcOrd="1" destOrd="0" presId="urn:microsoft.com/office/officeart/2005/8/layout/vProcess5"/>
    <dgm:cxn modelId="{6FD1A78F-3AE5-41B0-83C5-E5D2FBE8217D}" srcId="{81C396AF-93DF-43FA-A0BE-3F4A68027AF6}" destId="{5238BD59-FCC7-4FC2-B7F4-7C9A3D5BD99D}" srcOrd="3" destOrd="0" parTransId="{355B5D32-B6D2-4CA4-AC41-486675F1A034}" sibTransId="{AF88DE83-2F5F-42D1-BDFE-3BAD698BBF9A}"/>
    <dgm:cxn modelId="{5D7D6CDB-4891-4739-9152-67B60EB0BF67}" type="presOf" srcId="{6EAAD2FA-509F-452D-96A3-9EAA394D1160}" destId="{EA3D0AA8-9B8B-4053-B7D6-D43911DEA7DB}" srcOrd="1" destOrd="0" presId="urn:microsoft.com/office/officeart/2005/8/layout/vProcess5"/>
    <dgm:cxn modelId="{CD03387F-5CDD-432D-82B0-4586D4181A26}" srcId="{81C396AF-93DF-43FA-A0BE-3F4A68027AF6}" destId="{62A29340-34AB-43FE-A93F-B3552F8FFBAA}" srcOrd="0" destOrd="0" parTransId="{01CAD027-0279-41EB-988D-7721CE9503BD}" sibTransId="{BDDB07AE-85FA-412C-BD5A-E0C06BB45666}"/>
    <dgm:cxn modelId="{9EE06C31-3E70-4687-937C-DC6040E0550C}" type="presOf" srcId="{62A29340-34AB-43FE-A93F-B3552F8FFBAA}" destId="{A8611BC8-237C-420E-9ED0-BEF2281651CA}" srcOrd="0" destOrd="0" presId="urn:microsoft.com/office/officeart/2005/8/layout/vProcess5"/>
    <dgm:cxn modelId="{C4354E76-4458-4CA7-B663-66B817A2E793}" type="presOf" srcId="{5238BD59-FCC7-4FC2-B7F4-7C9A3D5BD99D}" destId="{FB4EE27D-5D75-40DB-B7E2-AD2897333A9A}" srcOrd="0" destOrd="0" presId="urn:microsoft.com/office/officeart/2005/8/layout/vProcess5"/>
    <dgm:cxn modelId="{29DACABA-E7F0-4F7F-B2AC-189D2799E0ED}" type="presOf" srcId="{7428EA2C-E428-4C4A-9267-2A00FF9B42DA}" destId="{DCBA485B-E70D-4A07-9982-279710E97A2D}" srcOrd="0" destOrd="0" presId="urn:microsoft.com/office/officeart/2005/8/layout/vProcess5"/>
    <dgm:cxn modelId="{CAF33E13-CED1-4978-AD3E-EE50A2FA1A47}" type="presOf" srcId="{81C396AF-93DF-43FA-A0BE-3F4A68027AF6}" destId="{7A78ED5F-1755-4214-BD8F-ABE2A68FEF46}" srcOrd="0" destOrd="0" presId="urn:microsoft.com/office/officeart/2005/8/layout/vProcess5"/>
    <dgm:cxn modelId="{D48EE2E6-B8F8-4808-9B74-C0806EAC97D5}" srcId="{81C396AF-93DF-43FA-A0BE-3F4A68027AF6}" destId="{EDA77D18-8201-42F2-BDFE-A3A4BE908151}" srcOrd="1" destOrd="0" parTransId="{686CFA82-CC13-4CE4-89DA-4880FC6911B4}" sibTransId="{00F38080-F875-47B6-BE4E-EE9C30461DCB}"/>
    <dgm:cxn modelId="{4FD08634-95AC-4FBF-9129-83FEEF9EE653}" type="presOf" srcId="{BDDB07AE-85FA-412C-BD5A-E0C06BB45666}" destId="{029CA0BA-F35C-4AC8-AC67-F4FA867CBC9E}" srcOrd="0" destOrd="0" presId="urn:microsoft.com/office/officeart/2005/8/layout/vProcess5"/>
    <dgm:cxn modelId="{54429204-658D-4345-80AB-B731B0BF86C5}" type="presOf" srcId="{6EAAD2FA-509F-452D-96A3-9EAA394D1160}" destId="{E2FDE743-5FEA-40F7-A895-84A5686343E9}" srcOrd="0" destOrd="0" presId="urn:microsoft.com/office/officeart/2005/8/layout/vProcess5"/>
    <dgm:cxn modelId="{3A67718F-64D0-4197-8135-A2C80788CF73}" type="presOf" srcId="{EDA77D18-8201-42F2-BDFE-A3A4BE908151}" destId="{BC4F540E-2C59-46D8-9C6C-4439EACF3F14}" srcOrd="0" destOrd="0" presId="urn:microsoft.com/office/officeart/2005/8/layout/vProcess5"/>
    <dgm:cxn modelId="{690FF4EB-7928-45B4-8E3E-030C8915ED29}" type="presOf" srcId="{62A29340-34AB-43FE-A93F-B3552F8FFBAA}" destId="{5AD10C77-1E31-414A-B3BB-D011A03A06B7}" srcOrd="1" destOrd="0" presId="urn:microsoft.com/office/officeart/2005/8/layout/vProcess5"/>
    <dgm:cxn modelId="{39BA4C79-CB5F-45D6-8FD7-8F864351A888}" type="presOf" srcId="{5238BD59-FCC7-4FC2-B7F4-7C9A3D5BD99D}" destId="{132759D4-C8AA-4021-B7F0-EB3A1B5C6ACD}" srcOrd="1" destOrd="0" presId="urn:microsoft.com/office/officeart/2005/8/layout/vProcess5"/>
    <dgm:cxn modelId="{C3073838-8B34-4566-8864-5DA05ED6C7D5}" type="presParOf" srcId="{7A78ED5F-1755-4214-BD8F-ABE2A68FEF46}" destId="{1168FF99-5BBE-4843-B2A5-32EFE2023626}" srcOrd="0" destOrd="0" presId="urn:microsoft.com/office/officeart/2005/8/layout/vProcess5"/>
    <dgm:cxn modelId="{336C7ABF-BC99-4FBE-A017-6F8C5DDC5ADF}" type="presParOf" srcId="{7A78ED5F-1755-4214-BD8F-ABE2A68FEF46}" destId="{A8611BC8-237C-420E-9ED0-BEF2281651CA}" srcOrd="1" destOrd="0" presId="urn:microsoft.com/office/officeart/2005/8/layout/vProcess5"/>
    <dgm:cxn modelId="{97009B16-02B2-4677-9CD6-CA94185B4509}" type="presParOf" srcId="{7A78ED5F-1755-4214-BD8F-ABE2A68FEF46}" destId="{BC4F540E-2C59-46D8-9C6C-4439EACF3F14}" srcOrd="2" destOrd="0" presId="urn:microsoft.com/office/officeart/2005/8/layout/vProcess5"/>
    <dgm:cxn modelId="{477BBA67-0315-4509-9BB3-1ADF51BC8BCB}" type="presParOf" srcId="{7A78ED5F-1755-4214-BD8F-ABE2A68FEF46}" destId="{E2FDE743-5FEA-40F7-A895-84A5686343E9}" srcOrd="3" destOrd="0" presId="urn:microsoft.com/office/officeart/2005/8/layout/vProcess5"/>
    <dgm:cxn modelId="{46436839-C671-413A-9A26-D1395539B2D0}" type="presParOf" srcId="{7A78ED5F-1755-4214-BD8F-ABE2A68FEF46}" destId="{FB4EE27D-5D75-40DB-B7E2-AD2897333A9A}" srcOrd="4" destOrd="0" presId="urn:microsoft.com/office/officeart/2005/8/layout/vProcess5"/>
    <dgm:cxn modelId="{3BAF225E-5905-4DE9-BEB4-1FAAAF8CD777}" type="presParOf" srcId="{7A78ED5F-1755-4214-BD8F-ABE2A68FEF46}" destId="{029CA0BA-F35C-4AC8-AC67-F4FA867CBC9E}" srcOrd="5" destOrd="0" presId="urn:microsoft.com/office/officeart/2005/8/layout/vProcess5"/>
    <dgm:cxn modelId="{B6D1B955-7AFF-4D06-9C34-BF46E7DE74E7}" type="presParOf" srcId="{7A78ED5F-1755-4214-BD8F-ABE2A68FEF46}" destId="{91B4A111-0F44-4DCF-8962-ABC067123751}" srcOrd="6" destOrd="0" presId="urn:microsoft.com/office/officeart/2005/8/layout/vProcess5"/>
    <dgm:cxn modelId="{4EFB79F3-8FA5-441B-8DE6-6D0C3215C6F7}" type="presParOf" srcId="{7A78ED5F-1755-4214-BD8F-ABE2A68FEF46}" destId="{DCBA485B-E70D-4A07-9982-279710E97A2D}" srcOrd="7" destOrd="0" presId="urn:microsoft.com/office/officeart/2005/8/layout/vProcess5"/>
    <dgm:cxn modelId="{C39D2166-0F02-492A-9436-7F69129E40C7}" type="presParOf" srcId="{7A78ED5F-1755-4214-BD8F-ABE2A68FEF46}" destId="{5AD10C77-1E31-414A-B3BB-D011A03A06B7}" srcOrd="8" destOrd="0" presId="urn:microsoft.com/office/officeart/2005/8/layout/vProcess5"/>
    <dgm:cxn modelId="{860D05AE-39C7-4FA9-B458-B59A5907B6F0}" type="presParOf" srcId="{7A78ED5F-1755-4214-BD8F-ABE2A68FEF46}" destId="{9EDC74E5-6D50-4459-873F-58AAF8726430}" srcOrd="9" destOrd="0" presId="urn:microsoft.com/office/officeart/2005/8/layout/vProcess5"/>
    <dgm:cxn modelId="{8BF03470-3A8A-4DFD-9716-1591C34DF63B}" type="presParOf" srcId="{7A78ED5F-1755-4214-BD8F-ABE2A68FEF46}" destId="{EA3D0AA8-9B8B-4053-B7D6-D43911DEA7DB}" srcOrd="10" destOrd="0" presId="urn:microsoft.com/office/officeart/2005/8/layout/vProcess5"/>
    <dgm:cxn modelId="{F0BAC8C3-BD58-4DF9-B1CB-CBBE962BFE65}" type="presParOf" srcId="{7A78ED5F-1755-4214-BD8F-ABE2A68FEF46}" destId="{132759D4-C8AA-4021-B7F0-EB3A1B5C6AC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4D68302-905C-400A-A1A5-D394DA10B9C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2E51AB7-372B-40D1-B67B-842A71288B44}">
      <dgm:prSet phldrT="[Texte]"/>
      <dgm:spPr/>
      <dgm:t>
        <a:bodyPr/>
        <a:lstStyle/>
        <a:p>
          <a:r>
            <a:rPr lang="fr-FR" b="1" i="1" dirty="0" err="1" smtClean="0">
              <a:solidFill>
                <a:srgbClr val="002060"/>
              </a:solidFill>
            </a:rPr>
            <a:t>Seiri</a:t>
          </a:r>
          <a:r>
            <a:rPr lang="fr-FR" dirty="0" smtClean="0"/>
            <a:t> </a:t>
          </a:r>
        </a:p>
        <a:p>
          <a:r>
            <a:rPr lang="fr-FR" dirty="0" smtClean="0"/>
            <a:t>Débarrasser et tenir débarrassé</a:t>
          </a:r>
          <a:endParaRPr lang="fr-FR" dirty="0"/>
        </a:p>
      </dgm:t>
    </dgm:pt>
    <dgm:pt modelId="{2558D439-D01C-4C65-8893-9869FADCB91E}" type="parTrans" cxnId="{7DB7A96F-5296-4B3C-8C62-D11813AB3EBF}">
      <dgm:prSet/>
      <dgm:spPr/>
      <dgm:t>
        <a:bodyPr/>
        <a:lstStyle/>
        <a:p>
          <a:endParaRPr lang="fr-FR"/>
        </a:p>
      </dgm:t>
    </dgm:pt>
    <dgm:pt modelId="{8063ED01-38C4-459A-A991-8AF849D2434D}" type="sibTrans" cxnId="{7DB7A96F-5296-4B3C-8C62-D11813AB3EBF}">
      <dgm:prSet/>
      <dgm:spPr/>
      <dgm:t>
        <a:bodyPr/>
        <a:lstStyle/>
        <a:p>
          <a:endParaRPr lang="fr-FR"/>
        </a:p>
      </dgm:t>
    </dgm:pt>
    <dgm:pt modelId="{07995591-583E-4D57-BC17-EC83C0A12C6B}">
      <dgm:prSet phldrT="[Texte]"/>
      <dgm:spPr/>
      <dgm:t>
        <a:bodyPr/>
        <a:lstStyle/>
        <a:p>
          <a:r>
            <a:rPr lang="fr-FR" b="1" i="1" dirty="0" err="1" smtClean="0">
              <a:solidFill>
                <a:srgbClr val="002060"/>
              </a:solidFill>
            </a:rPr>
            <a:t>Seiton</a:t>
          </a:r>
          <a:endParaRPr lang="fr-FR" b="1" i="1" dirty="0" smtClean="0">
            <a:solidFill>
              <a:srgbClr val="002060"/>
            </a:solidFill>
          </a:endParaRPr>
        </a:p>
        <a:p>
          <a:r>
            <a:rPr lang="fr-FR" dirty="0" smtClean="0"/>
            <a:t>Ranger et tenir rangé</a:t>
          </a:r>
          <a:endParaRPr lang="fr-FR" dirty="0"/>
        </a:p>
      </dgm:t>
    </dgm:pt>
    <dgm:pt modelId="{9C94B055-66DD-4E33-ADEF-B67388B36CA1}" type="parTrans" cxnId="{56538564-533C-4D15-988A-E11E92EA00AD}">
      <dgm:prSet/>
      <dgm:spPr/>
      <dgm:t>
        <a:bodyPr/>
        <a:lstStyle/>
        <a:p>
          <a:endParaRPr lang="fr-FR"/>
        </a:p>
      </dgm:t>
    </dgm:pt>
    <dgm:pt modelId="{194923E3-B32B-4C62-B467-DD59BAB44F1C}" type="sibTrans" cxnId="{56538564-533C-4D15-988A-E11E92EA00AD}">
      <dgm:prSet/>
      <dgm:spPr/>
      <dgm:t>
        <a:bodyPr/>
        <a:lstStyle/>
        <a:p>
          <a:endParaRPr lang="fr-FR"/>
        </a:p>
      </dgm:t>
    </dgm:pt>
    <dgm:pt modelId="{2EF31B81-707D-48DB-B97D-E0656921E4BE}">
      <dgm:prSet phldrT="[Texte]"/>
      <dgm:spPr/>
      <dgm:t>
        <a:bodyPr/>
        <a:lstStyle/>
        <a:p>
          <a:pPr algn="ctr"/>
          <a:r>
            <a:rPr lang="fr-FR" b="1" i="1" dirty="0" err="1" smtClean="0">
              <a:solidFill>
                <a:srgbClr val="002060"/>
              </a:solidFill>
            </a:rPr>
            <a:t>Seiso</a:t>
          </a:r>
          <a:endParaRPr lang="fr-FR" b="1" i="1" dirty="0" smtClean="0">
            <a:solidFill>
              <a:srgbClr val="002060"/>
            </a:solidFill>
          </a:endParaRPr>
        </a:p>
        <a:p>
          <a:pPr algn="ctr"/>
          <a:r>
            <a:rPr lang="fr-FR" dirty="0" smtClean="0"/>
            <a:t>Nettoyer et tenir propre</a:t>
          </a:r>
          <a:endParaRPr lang="fr-FR" dirty="0"/>
        </a:p>
      </dgm:t>
    </dgm:pt>
    <dgm:pt modelId="{9A7A5003-46E3-4BB5-A610-C243F82B8BE7}" type="parTrans" cxnId="{FD6F10D5-FB11-462C-88C1-EFE53AB42143}">
      <dgm:prSet/>
      <dgm:spPr/>
      <dgm:t>
        <a:bodyPr/>
        <a:lstStyle/>
        <a:p>
          <a:endParaRPr lang="fr-FR"/>
        </a:p>
      </dgm:t>
    </dgm:pt>
    <dgm:pt modelId="{3B2D6812-6CFC-472C-8ACE-38445C180297}" type="sibTrans" cxnId="{FD6F10D5-FB11-462C-88C1-EFE53AB42143}">
      <dgm:prSet/>
      <dgm:spPr/>
      <dgm:t>
        <a:bodyPr/>
        <a:lstStyle/>
        <a:p>
          <a:endParaRPr lang="fr-FR"/>
        </a:p>
      </dgm:t>
    </dgm:pt>
    <dgm:pt modelId="{0C92465B-76B3-4066-BB01-CCBDE5054634}">
      <dgm:prSet phldrT="[Texte]"/>
      <dgm:spPr/>
      <dgm:t>
        <a:bodyPr/>
        <a:lstStyle/>
        <a:p>
          <a:r>
            <a:rPr lang="fr-FR" b="1" i="1" dirty="0" err="1" smtClean="0">
              <a:solidFill>
                <a:srgbClr val="002060"/>
              </a:solidFill>
            </a:rPr>
            <a:t>Seiketsu</a:t>
          </a:r>
          <a:endParaRPr lang="fr-FR" b="1" i="1" dirty="0" smtClean="0">
            <a:solidFill>
              <a:srgbClr val="002060"/>
            </a:solidFill>
          </a:endParaRPr>
        </a:p>
        <a:p>
          <a:r>
            <a:rPr lang="fr-FR" dirty="0" smtClean="0"/>
            <a:t>Standardiser et maintenir l’ordre</a:t>
          </a:r>
          <a:endParaRPr lang="fr-FR" dirty="0"/>
        </a:p>
      </dgm:t>
    </dgm:pt>
    <dgm:pt modelId="{056F90D8-648E-4D95-BDEB-A140C9CD19CC}" type="parTrans" cxnId="{66D46533-2FEC-45ED-B878-4F8F86C7F28D}">
      <dgm:prSet/>
      <dgm:spPr/>
      <dgm:t>
        <a:bodyPr/>
        <a:lstStyle/>
        <a:p>
          <a:endParaRPr lang="fr-FR"/>
        </a:p>
      </dgm:t>
    </dgm:pt>
    <dgm:pt modelId="{1AB1706D-400F-4D76-A312-47F904F78116}" type="sibTrans" cxnId="{66D46533-2FEC-45ED-B878-4F8F86C7F28D}">
      <dgm:prSet/>
      <dgm:spPr/>
      <dgm:t>
        <a:bodyPr/>
        <a:lstStyle/>
        <a:p>
          <a:endParaRPr lang="fr-FR"/>
        </a:p>
      </dgm:t>
    </dgm:pt>
    <dgm:pt modelId="{3C65067A-D6F3-49E2-817D-D41B0F667E34}">
      <dgm:prSet phldrT="[Texte]"/>
      <dgm:spPr/>
      <dgm:t>
        <a:bodyPr/>
        <a:lstStyle/>
        <a:p>
          <a:r>
            <a:rPr lang="fr-FR" b="1" i="1" dirty="0" err="1" smtClean="0">
              <a:solidFill>
                <a:srgbClr val="002060"/>
              </a:solidFill>
            </a:rPr>
            <a:t>Shitsuké</a:t>
          </a:r>
          <a:endParaRPr lang="fr-FR" b="1" i="1" dirty="0" smtClean="0">
            <a:solidFill>
              <a:srgbClr val="002060"/>
            </a:solidFill>
          </a:endParaRPr>
        </a:p>
        <a:p>
          <a:r>
            <a:rPr lang="fr-FR" dirty="0" smtClean="0"/>
            <a:t>S’impliquer et agir avec rigueur</a:t>
          </a:r>
          <a:endParaRPr lang="fr-FR" dirty="0"/>
        </a:p>
      </dgm:t>
    </dgm:pt>
    <dgm:pt modelId="{58F6BB6D-F4B2-43C9-8A04-87637F87A24D}" type="parTrans" cxnId="{7EDB10CE-C5E9-41B1-B350-27BB46FE605A}">
      <dgm:prSet/>
      <dgm:spPr/>
      <dgm:t>
        <a:bodyPr/>
        <a:lstStyle/>
        <a:p>
          <a:endParaRPr lang="fr-FR"/>
        </a:p>
      </dgm:t>
    </dgm:pt>
    <dgm:pt modelId="{01182406-014B-4006-859D-9E9F2F8ADB8F}" type="sibTrans" cxnId="{7EDB10CE-C5E9-41B1-B350-27BB46FE605A}">
      <dgm:prSet/>
      <dgm:spPr/>
      <dgm:t>
        <a:bodyPr/>
        <a:lstStyle/>
        <a:p>
          <a:endParaRPr lang="fr-FR"/>
        </a:p>
      </dgm:t>
    </dgm:pt>
    <dgm:pt modelId="{14D6D223-E745-4957-B399-9582E452844D}" type="pres">
      <dgm:prSet presAssocID="{D4D68302-905C-400A-A1A5-D394DA10B9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8309ACA-7883-4FDB-B9E7-F65DB1DEF055}" type="pres">
      <dgm:prSet presAssocID="{A2E51AB7-372B-40D1-B67B-842A71288B4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C94246-6789-496A-90ED-DE727AF0A6DA}" type="pres">
      <dgm:prSet presAssocID="{8063ED01-38C4-459A-A991-8AF849D2434D}" presName="sibTrans" presStyleLbl="sibTrans2D1" presStyleIdx="0" presStyleCnt="5"/>
      <dgm:spPr/>
      <dgm:t>
        <a:bodyPr/>
        <a:lstStyle/>
        <a:p>
          <a:endParaRPr lang="fr-FR"/>
        </a:p>
      </dgm:t>
    </dgm:pt>
    <dgm:pt modelId="{49C8B220-2B3C-49F8-8420-6ED0726E61D3}" type="pres">
      <dgm:prSet presAssocID="{8063ED01-38C4-459A-A991-8AF849D2434D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ACC1C00C-D618-4D46-B755-E1D7BFF0DA66}" type="pres">
      <dgm:prSet presAssocID="{07995591-583E-4D57-BC17-EC83C0A12C6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0794B8-BBBB-45B7-99B8-81F5B6B30964}" type="pres">
      <dgm:prSet presAssocID="{194923E3-B32B-4C62-B467-DD59BAB44F1C}" presName="sibTrans" presStyleLbl="sibTrans2D1" presStyleIdx="1" presStyleCnt="5"/>
      <dgm:spPr/>
      <dgm:t>
        <a:bodyPr/>
        <a:lstStyle/>
        <a:p>
          <a:endParaRPr lang="fr-FR"/>
        </a:p>
      </dgm:t>
    </dgm:pt>
    <dgm:pt modelId="{8478D4AB-9C6F-46DE-A7E1-C79672ADC65A}" type="pres">
      <dgm:prSet presAssocID="{194923E3-B32B-4C62-B467-DD59BAB44F1C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9BA6DA35-06CC-44FD-A01D-F4ECAB621748}" type="pres">
      <dgm:prSet presAssocID="{2EF31B81-707D-48DB-B97D-E0656921E4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ACB791-CE92-4219-AE4A-1081912D63EE}" type="pres">
      <dgm:prSet presAssocID="{3B2D6812-6CFC-472C-8ACE-38445C180297}" presName="sibTrans" presStyleLbl="sibTrans2D1" presStyleIdx="2" presStyleCnt="5"/>
      <dgm:spPr/>
      <dgm:t>
        <a:bodyPr/>
        <a:lstStyle/>
        <a:p>
          <a:endParaRPr lang="fr-FR"/>
        </a:p>
      </dgm:t>
    </dgm:pt>
    <dgm:pt modelId="{4E1961D4-9A0B-4B87-8EA8-988AC9E2391E}" type="pres">
      <dgm:prSet presAssocID="{3B2D6812-6CFC-472C-8ACE-38445C180297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947B69DF-D827-4422-B65D-7600396EDCAE}" type="pres">
      <dgm:prSet presAssocID="{0C92465B-76B3-4066-BB01-CCBDE505463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54CD9C-7DEC-4DE4-B460-6E12DD6D9F4B}" type="pres">
      <dgm:prSet presAssocID="{1AB1706D-400F-4D76-A312-47F904F78116}" presName="sibTrans" presStyleLbl="sibTrans2D1" presStyleIdx="3" presStyleCnt="5"/>
      <dgm:spPr/>
      <dgm:t>
        <a:bodyPr/>
        <a:lstStyle/>
        <a:p>
          <a:endParaRPr lang="fr-FR"/>
        </a:p>
      </dgm:t>
    </dgm:pt>
    <dgm:pt modelId="{0C7CB56D-8A39-4A81-9E7E-7D48D26E301F}" type="pres">
      <dgm:prSet presAssocID="{1AB1706D-400F-4D76-A312-47F904F78116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1DE48832-AD9E-4392-A804-38D9325C08EC}" type="pres">
      <dgm:prSet presAssocID="{3C65067A-D6F3-49E2-817D-D41B0F667E3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9BC983-CC6A-4F74-9B9E-2D141E2BDD6B}" type="pres">
      <dgm:prSet presAssocID="{01182406-014B-4006-859D-9E9F2F8ADB8F}" presName="sibTrans" presStyleLbl="sibTrans2D1" presStyleIdx="4" presStyleCnt="5"/>
      <dgm:spPr/>
      <dgm:t>
        <a:bodyPr/>
        <a:lstStyle/>
        <a:p>
          <a:endParaRPr lang="fr-FR"/>
        </a:p>
      </dgm:t>
    </dgm:pt>
    <dgm:pt modelId="{C0C9FC23-0DD8-42C7-B757-9D0B77A490B5}" type="pres">
      <dgm:prSet presAssocID="{01182406-014B-4006-859D-9E9F2F8ADB8F}" presName="connectorText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B64EF429-7AAC-4EDE-B6E1-3718E7E426FE}" type="presOf" srcId="{D4D68302-905C-400A-A1A5-D394DA10B9C5}" destId="{14D6D223-E745-4957-B399-9582E452844D}" srcOrd="0" destOrd="0" presId="urn:microsoft.com/office/officeart/2005/8/layout/cycle2"/>
    <dgm:cxn modelId="{15D986D5-101F-4310-B577-E2A59829BF49}" type="presOf" srcId="{194923E3-B32B-4C62-B467-DD59BAB44F1C}" destId="{8478D4AB-9C6F-46DE-A7E1-C79672ADC65A}" srcOrd="1" destOrd="0" presId="urn:microsoft.com/office/officeart/2005/8/layout/cycle2"/>
    <dgm:cxn modelId="{5BA359AC-B949-4E82-812E-5AEE132A186D}" type="presOf" srcId="{3B2D6812-6CFC-472C-8ACE-38445C180297}" destId="{4E1961D4-9A0B-4B87-8EA8-988AC9E2391E}" srcOrd="1" destOrd="0" presId="urn:microsoft.com/office/officeart/2005/8/layout/cycle2"/>
    <dgm:cxn modelId="{7442E182-9CED-4740-9FC4-72359909B685}" type="presOf" srcId="{01182406-014B-4006-859D-9E9F2F8ADB8F}" destId="{7D9BC983-CC6A-4F74-9B9E-2D141E2BDD6B}" srcOrd="0" destOrd="0" presId="urn:microsoft.com/office/officeart/2005/8/layout/cycle2"/>
    <dgm:cxn modelId="{1EBD3B7C-0967-4A6E-82D9-3336B44CF55B}" type="presOf" srcId="{A2E51AB7-372B-40D1-B67B-842A71288B44}" destId="{F8309ACA-7883-4FDB-B9E7-F65DB1DEF055}" srcOrd="0" destOrd="0" presId="urn:microsoft.com/office/officeart/2005/8/layout/cycle2"/>
    <dgm:cxn modelId="{11400168-7D96-477A-9286-5121404E1623}" type="presOf" srcId="{8063ED01-38C4-459A-A991-8AF849D2434D}" destId="{60C94246-6789-496A-90ED-DE727AF0A6DA}" srcOrd="0" destOrd="0" presId="urn:microsoft.com/office/officeart/2005/8/layout/cycle2"/>
    <dgm:cxn modelId="{7BF15D80-B96F-43BB-9B34-C13B8F548B1A}" type="presOf" srcId="{01182406-014B-4006-859D-9E9F2F8ADB8F}" destId="{C0C9FC23-0DD8-42C7-B757-9D0B77A490B5}" srcOrd="1" destOrd="0" presId="urn:microsoft.com/office/officeart/2005/8/layout/cycle2"/>
    <dgm:cxn modelId="{66D46533-2FEC-45ED-B878-4F8F86C7F28D}" srcId="{D4D68302-905C-400A-A1A5-D394DA10B9C5}" destId="{0C92465B-76B3-4066-BB01-CCBDE5054634}" srcOrd="3" destOrd="0" parTransId="{056F90D8-648E-4D95-BDEB-A140C9CD19CC}" sibTransId="{1AB1706D-400F-4D76-A312-47F904F78116}"/>
    <dgm:cxn modelId="{ABDD1496-0D4D-4C6A-A426-07B77354D7B5}" type="presOf" srcId="{3C65067A-D6F3-49E2-817D-D41B0F667E34}" destId="{1DE48832-AD9E-4392-A804-38D9325C08EC}" srcOrd="0" destOrd="0" presId="urn:microsoft.com/office/officeart/2005/8/layout/cycle2"/>
    <dgm:cxn modelId="{F17C30FB-6F0A-4141-AD46-5B18C34CD17A}" type="presOf" srcId="{8063ED01-38C4-459A-A991-8AF849D2434D}" destId="{49C8B220-2B3C-49F8-8420-6ED0726E61D3}" srcOrd="1" destOrd="0" presId="urn:microsoft.com/office/officeart/2005/8/layout/cycle2"/>
    <dgm:cxn modelId="{CF52BC28-B2CA-4D77-B067-48AD26D4B42A}" type="presOf" srcId="{1AB1706D-400F-4D76-A312-47F904F78116}" destId="{0C7CB56D-8A39-4A81-9E7E-7D48D26E301F}" srcOrd="1" destOrd="0" presId="urn:microsoft.com/office/officeart/2005/8/layout/cycle2"/>
    <dgm:cxn modelId="{FFD0F8AA-57D1-488B-B0D8-9455BB5182E2}" type="presOf" srcId="{3B2D6812-6CFC-472C-8ACE-38445C180297}" destId="{70ACB791-CE92-4219-AE4A-1081912D63EE}" srcOrd="0" destOrd="0" presId="urn:microsoft.com/office/officeart/2005/8/layout/cycle2"/>
    <dgm:cxn modelId="{FD6F10D5-FB11-462C-88C1-EFE53AB42143}" srcId="{D4D68302-905C-400A-A1A5-D394DA10B9C5}" destId="{2EF31B81-707D-48DB-B97D-E0656921E4BE}" srcOrd="2" destOrd="0" parTransId="{9A7A5003-46E3-4BB5-A610-C243F82B8BE7}" sibTransId="{3B2D6812-6CFC-472C-8ACE-38445C180297}"/>
    <dgm:cxn modelId="{7DB7A96F-5296-4B3C-8C62-D11813AB3EBF}" srcId="{D4D68302-905C-400A-A1A5-D394DA10B9C5}" destId="{A2E51AB7-372B-40D1-B67B-842A71288B44}" srcOrd="0" destOrd="0" parTransId="{2558D439-D01C-4C65-8893-9869FADCB91E}" sibTransId="{8063ED01-38C4-459A-A991-8AF849D2434D}"/>
    <dgm:cxn modelId="{8677B2CA-E81A-4B35-BB2E-D33F4536F931}" type="presOf" srcId="{1AB1706D-400F-4D76-A312-47F904F78116}" destId="{AB54CD9C-7DEC-4DE4-B460-6E12DD6D9F4B}" srcOrd="0" destOrd="0" presId="urn:microsoft.com/office/officeart/2005/8/layout/cycle2"/>
    <dgm:cxn modelId="{56538564-533C-4D15-988A-E11E92EA00AD}" srcId="{D4D68302-905C-400A-A1A5-D394DA10B9C5}" destId="{07995591-583E-4D57-BC17-EC83C0A12C6B}" srcOrd="1" destOrd="0" parTransId="{9C94B055-66DD-4E33-ADEF-B67388B36CA1}" sibTransId="{194923E3-B32B-4C62-B467-DD59BAB44F1C}"/>
    <dgm:cxn modelId="{E7827A3D-EE16-427E-9E53-7221A5F380AC}" type="presOf" srcId="{194923E3-B32B-4C62-B467-DD59BAB44F1C}" destId="{FF0794B8-BBBB-45B7-99B8-81F5B6B30964}" srcOrd="0" destOrd="0" presId="urn:microsoft.com/office/officeart/2005/8/layout/cycle2"/>
    <dgm:cxn modelId="{3E76BD0B-7442-43BD-9797-2B4F691B315C}" type="presOf" srcId="{0C92465B-76B3-4066-BB01-CCBDE5054634}" destId="{947B69DF-D827-4422-B65D-7600396EDCAE}" srcOrd="0" destOrd="0" presId="urn:microsoft.com/office/officeart/2005/8/layout/cycle2"/>
    <dgm:cxn modelId="{13EFE5D2-82FC-4055-9E02-7B83A36DE3C8}" type="presOf" srcId="{07995591-583E-4D57-BC17-EC83C0A12C6B}" destId="{ACC1C00C-D618-4D46-B755-E1D7BFF0DA66}" srcOrd="0" destOrd="0" presId="urn:microsoft.com/office/officeart/2005/8/layout/cycle2"/>
    <dgm:cxn modelId="{7EDB10CE-C5E9-41B1-B350-27BB46FE605A}" srcId="{D4D68302-905C-400A-A1A5-D394DA10B9C5}" destId="{3C65067A-D6F3-49E2-817D-D41B0F667E34}" srcOrd="4" destOrd="0" parTransId="{58F6BB6D-F4B2-43C9-8A04-87637F87A24D}" sibTransId="{01182406-014B-4006-859D-9E9F2F8ADB8F}"/>
    <dgm:cxn modelId="{3085235D-28C1-4DED-B57A-294F4FB35512}" type="presOf" srcId="{2EF31B81-707D-48DB-B97D-E0656921E4BE}" destId="{9BA6DA35-06CC-44FD-A01D-F4ECAB621748}" srcOrd="0" destOrd="0" presId="urn:microsoft.com/office/officeart/2005/8/layout/cycle2"/>
    <dgm:cxn modelId="{454C1EC2-BD80-4D10-98C5-AC982C65C8F4}" type="presParOf" srcId="{14D6D223-E745-4957-B399-9582E452844D}" destId="{F8309ACA-7883-4FDB-B9E7-F65DB1DEF055}" srcOrd="0" destOrd="0" presId="urn:microsoft.com/office/officeart/2005/8/layout/cycle2"/>
    <dgm:cxn modelId="{AC5200EB-E0AF-4727-AE40-D8A60BBB6AAE}" type="presParOf" srcId="{14D6D223-E745-4957-B399-9582E452844D}" destId="{60C94246-6789-496A-90ED-DE727AF0A6DA}" srcOrd="1" destOrd="0" presId="urn:microsoft.com/office/officeart/2005/8/layout/cycle2"/>
    <dgm:cxn modelId="{E3F49122-E7B9-4513-969F-7B48F82FA293}" type="presParOf" srcId="{60C94246-6789-496A-90ED-DE727AF0A6DA}" destId="{49C8B220-2B3C-49F8-8420-6ED0726E61D3}" srcOrd="0" destOrd="0" presId="urn:microsoft.com/office/officeart/2005/8/layout/cycle2"/>
    <dgm:cxn modelId="{F8870222-CFCC-4B0D-93ED-058B97ED58F4}" type="presParOf" srcId="{14D6D223-E745-4957-B399-9582E452844D}" destId="{ACC1C00C-D618-4D46-B755-E1D7BFF0DA66}" srcOrd="2" destOrd="0" presId="urn:microsoft.com/office/officeart/2005/8/layout/cycle2"/>
    <dgm:cxn modelId="{B52E697D-6816-40BD-8C8F-4312C5852337}" type="presParOf" srcId="{14D6D223-E745-4957-B399-9582E452844D}" destId="{FF0794B8-BBBB-45B7-99B8-81F5B6B30964}" srcOrd="3" destOrd="0" presId="urn:microsoft.com/office/officeart/2005/8/layout/cycle2"/>
    <dgm:cxn modelId="{139F2046-7427-4AA3-A01D-18A979D31E8F}" type="presParOf" srcId="{FF0794B8-BBBB-45B7-99B8-81F5B6B30964}" destId="{8478D4AB-9C6F-46DE-A7E1-C79672ADC65A}" srcOrd="0" destOrd="0" presId="urn:microsoft.com/office/officeart/2005/8/layout/cycle2"/>
    <dgm:cxn modelId="{45E22BE1-26C5-4F89-8A91-484B8B6B80FE}" type="presParOf" srcId="{14D6D223-E745-4957-B399-9582E452844D}" destId="{9BA6DA35-06CC-44FD-A01D-F4ECAB621748}" srcOrd="4" destOrd="0" presId="urn:microsoft.com/office/officeart/2005/8/layout/cycle2"/>
    <dgm:cxn modelId="{FAB2AB1F-5217-4455-8D3E-D0FD5B7A2A8A}" type="presParOf" srcId="{14D6D223-E745-4957-B399-9582E452844D}" destId="{70ACB791-CE92-4219-AE4A-1081912D63EE}" srcOrd="5" destOrd="0" presId="urn:microsoft.com/office/officeart/2005/8/layout/cycle2"/>
    <dgm:cxn modelId="{358604C7-3394-40ED-8FF0-8983FE3D8E13}" type="presParOf" srcId="{70ACB791-CE92-4219-AE4A-1081912D63EE}" destId="{4E1961D4-9A0B-4B87-8EA8-988AC9E2391E}" srcOrd="0" destOrd="0" presId="urn:microsoft.com/office/officeart/2005/8/layout/cycle2"/>
    <dgm:cxn modelId="{679E0C5C-5DA8-4E7A-8ED9-F32145B6A9C6}" type="presParOf" srcId="{14D6D223-E745-4957-B399-9582E452844D}" destId="{947B69DF-D827-4422-B65D-7600396EDCAE}" srcOrd="6" destOrd="0" presId="urn:microsoft.com/office/officeart/2005/8/layout/cycle2"/>
    <dgm:cxn modelId="{D3769BC3-81BA-432A-B61F-49A41C1ED804}" type="presParOf" srcId="{14D6D223-E745-4957-B399-9582E452844D}" destId="{AB54CD9C-7DEC-4DE4-B460-6E12DD6D9F4B}" srcOrd="7" destOrd="0" presId="urn:microsoft.com/office/officeart/2005/8/layout/cycle2"/>
    <dgm:cxn modelId="{624A8223-BEA6-4EF9-BCEB-21449858C130}" type="presParOf" srcId="{AB54CD9C-7DEC-4DE4-B460-6E12DD6D9F4B}" destId="{0C7CB56D-8A39-4A81-9E7E-7D48D26E301F}" srcOrd="0" destOrd="0" presId="urn:microsoft.com/office/officeart/2005/8/layout/cycle2"/>
    <dgm:cxn modelId="{BFD1BA2B-632E-41D5-9629-9455B9395090}" type="presParOf" srcId="{14D6D223-E745-4957-B399-9582E452844D}" destId="{1DE48832-AD9E-4392-A804-38D9325C08EC}" srcOrd="8" destOrd="0" presId="urn:microsoft.com/office/officeart/2005/8/layout/cycle2"/>
    <dgm:cxn modelId="{E86F0BC6-65F4-4858-AC34-CF884DCD4640}" type="presParOf" srcId="{14D6D223-E745-4957-B399-9582E452844D}" destId="{7D9BC983-CC6A-4F74-9B9E-2D141E2BDD6B}" srcOrd="9" destOrd="0" presId="urn:microsoft.com/office/officeart/2005/8/layout/cycle2"/>
    <dgm:cxn modelId="{49E60D9C-6323-4782-82A3-E26978604887}" type="presParOf" srcId="{7D9BC983-CC6A-4F74-9B9E-2D141E2BDD6B}" destId="{C0C9FC23-0DD8-42C7-B757-9D0B77A490B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5E9B980-A072-4A91-A5E8-8348FE044E9F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A6239908-57A5-4E25-ACFD-C67D0265DB83}">
      <dgm:prSet/>
      <dgm:spPr/>
      <dgm:t>
        <a:bodyPr/>
        <a:lstStyle/>
        <a:p>
          <a:pPr rtl="0"/>
          <a:r>
            <a:rPr lang="fr-FR" b="1" dirty="0" smtClean="0"/>
            <a:t>Activité 1: </a:t>
          </a:r>
        </a:p>
        <a:p>
          <a:pPr rtl="0"/>
          <a:r>
            <a:rPr lang="fr-FR" b="1" dirty="0" smtClean="0"/>
            <a:t>COMMUNICATION TECHNIQUE</a:t>
          </a:r>
          <a:endParaRPr lang="fr-FR" dirty="0"/>
        </a:p>
      </dgm:t>
    </dgm:pt>
    <dgm:pt modelId="{0F9D6915-0023-4248-908C-65FC7B117539}" type="parTrans" cxnId="{B0C44F55-05D2-41BE-BFD2-AD7662ACC521}">
      <dgm:prSet/>
      <dgm:spPr/>
      <dgm:t>
        <a:bodyPr/>
        <a:lstStyle/>
        <a:p>
          <a:endParaRPr lang="fr-FR"/>
        </a:p>
      </dgm:t>
    </dgm:pt>
    <dgm:pt modelId="{04E35236-DC71-46D4-9A22-88B48C44B44D}" type="sibTrans" cxnId="{B0C44F55-05D2-41BE-BFD2-AD7662ACC521}">
      <dgm:prSet/>
      <dgm:spPr/>
      <dgm:t>
        <a:bodyPr/>
        <a:lstStyle/>
        <a:p>
          <a:endParaRPr lang="fr-FR"/>
        </a:p>
      </dgm:t>
    </dgm:pt>
    <dgm:pt modelId="{5E0F40EB-FE51-45F4-BA13-F470B3629403}">
      <dgm:prSet/>
      <dgm:spPr/>
      <dgm:t>
        <a:bodyPr/>
        <a:lstStyle/>
        <a:p>
          <a:pPr algn="just" rtl="0"/>
          <a:r>
            <a:rPr lang="fr-FR" b="1" dirty="0" smtClean="0"/>
            <a:t>T1.2 </a:t>
          </a:r>
          <a:r>
            <a:rPr lang="fr-FR" dirty="0" smtClean="0"/>
            <a:t>Transmettre des informations (techniques, qualité, réglementation, facteurs humains) oralement et par écrit, y compris en langue anglaise</a:t>
          </a:r>
          <a:endParaRPr lang="fr-FR" dirty="0"/>
        </a:p>
      </dgm:t>
    </dgm:pt>
    <dgm:pt modelId="{EF8DCD54-119F-42CF-A3FF-893B3E8A57D7}" type="parTrans" cxnId="{882ADB12-CA4D-4C9A-AEEA-A30D7117EA38}">
      <dgm:prSet/>
      <dgm:spPr/>
      <dgm:t>
        <a:bodyPr/>
        <a:lstStyle/>
        <a:p>
          <a:endParaRPr lang="fr-FR"/>
        </a:p>
      </dgm:t>
    </dgm:pt>
    <dgm:pt modelId="{BBCEB8DB-4DFA-445F-B6A6-07978E4380B6}" type="sibTrans" cxnId="{882ADB12-CA4D-4C9A-AEEA-A30D7117EA38}">
      <dgm:prSet/>
      <dgm:spPr/>
      <dgm:t>
        <a:bodyPr/>
        <a:lstStyle/>
        <a:p>
          <a:endParaRPr lang="fr-FR"/>
        </a:p>
      </dgm:t>
    </dgm:pt>
    <dgm:pt modelId="{CE6F721F-F585-4EC4-9209-F74C4D897F70}" type="pres">
      <dgm:prSet presAssocID="{45E9B980-A072-4A91-A5E8-8348FE044E9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73E948B-C733-48F9-81D7-0B5BC13C15A7}" type="pres">
      <dgm:prSet presAssocID="{45E9B980-A072-4A91-A5E8-8348FE044E9F}" presName="dummyMaxCanvas" presStyleCnt="0">
        <dgm:presLayoutVars/>
      </dgm:prSet>
      <dgm:spPr/>
    </dgm:pt>
    <dgm:pt modelId="{F83B30E1-E0B4-4712-BC52-284E3DF1F4C9}" type="pres">
      <dgm:prSet presAssocID="{45E9B980-A072-4A91-A5E8-8348FE044E9F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96EF4F-13F6-43E5-BBAE-DA20773D7B50}" type="pres">
      <dgm:prSet presAssocID="{45E9B980-A072-4A91-A5E8-8348FE044E9F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4FC97B-9D2C-48ED-87EF-ED7A4217417A}" type="pres">
      <dgm:prSet presAssocID="{45E9B980-A072-4A91-A5E8-8348FE044E9F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EE0A65-4E7B-446B-83DA-1B76E779AAA9}" type="pres">
      <dgm:prSet presAssocID="{45E9B980-A072-4A91-A5E8-8348FE044E9F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4D88146-1A89-4BDC-B812-168E6EA9FD15}" type="pres">
      <dgm:prSet presAssocID="{45E9B980-A072-4A91-A5E8-8348FE044E9F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B06E2EE-C7B2-4602-BB23-8592BDC8CD04}" type="presOf" srcId="{A6239908-57A5-4E25-ACFD-C67D0265DB83}" destId="{F83B30E1-E0B4-4712-BC52-284E3DF1F4C9}" srcOrd="0" destOrd="0" presId="urn:microsoft.com/office/officeart/2005/8/layout/vProcess5"/>
    <dgm:cxn modelId="{8BB83933-5AA5-4922-A628-AD28E5926337}" type="presOf" srcId="{5E0F40EB-FE51-45F4-BA13-F470B3629403}" destId="{04D88146-1A89-4BDC-B812-168E6EA9FD15}" srcOrd="1" destOrd="0" presId="urn:microsoft.com/office/officeart/2005/8/layout/vProcess5"/>
    <dgm:cxn modelId="{25D03827-C017-4523-AF7A-0CB2BA1C7FF9}" type="presOf" srcId="{45E9B980-A072-4A91-A5E8-8348FE044E9F}" destId="{CE6F721F-F585-4EC4-9209-F74C4D897F70}" srcOrd="0" destOrd="0" presId="urn:microsoft.com/office/officeart/2005/8/layout/vProcess5"/>
    <dgm:cxn modelId="{ADC4ECAE-BDDA-4715-8CD7-21420B5BBE95}" type="presOf" srcId="{5E0F40EB-FE51-45F4-BA13-F470B3629403}" destId="{8D96EF4F-13F6-43E5-BBAE-DA20773D7B50}" srcOrd="0" destOrd="0" presId="urn:microsoft.com/office/officeart/2005/8/layout/vProcess5"/>
    <dgm:cxn modelId="{F8E2F34C-D780-4D61-8D1B-87A2DDB86103}" type="presOf" srcId="{A6239908-57A5-4E25-ACFD-C67D0265DB83}" destId="{D0EE0A65-4E7B-446B-83DA-1B76E779AAA9}" srcOrd="1" destOrd="0" presId="urn:microsoft.com/office/officeart/2005/8/layout/vProcess5"/>
    <dgm:cxn modelId="{B0C44F55-05D2-41BE-BFD2-AD7662ACC521}" srcId="{45E9B980-A072-4A91-A5E8-8348FE044E9F}" destId="{A6239908-57A5-4E25-ACFD-C67D0265DB83}" srcOrd="0" destOrd="0" parTransId="{0F9D6915-0023-4248-908C-65FC7B117539}" sibTransId="{04E35236-DC71-46D4-9A22-88B48C44B44D}"/>
    <dgm:cxn modelId="{B750A22E-22A8-41E0-94C9-2EFB9C3093FB}" type="presOf" srcId="{04E35236-DC71-46D4-9A22-88B48C44B44D}" destId="{9D4FC97B-9D2C-48ED-87EF-ED7A4217417A}" srcOrd="0" destOrd="0" presId="urn:microsoft.com/office/officeart/2005/8/layout/vProcess5"/>
    <dgm:cxn modelId="{882ADB12-CA4D-4C9A-AEEA-A30D7117EA38}" srcId="{45E9B980-A072-4A91-A5E8-8348FE044E9F}" destId="{5E0F40EB-FE51-45F4-BA13-F470B3629403}" srcOrd="1" destOrd="0" parTransId="{EF8DCD54-119F-42CF-A3FF-893B3E8A57D7}" sibTransId="{BBCEB8DB-4DFA-445F-B6A6-07978E4380B6}"/>
    <dgm:cxn modelId="{10CE3AC7-6134-4722-8347-B4E63065595F}" type="presParOf" srcId="{CE6F721F-F585-4EC4-9209-F74C4D897F70}" destId="{C73E948B-C733-48F9-81D7-0B5BC13C15A7}" srcOrd="0" destOrd="0" presId="urn:microsoft.com/office/officeart/2005/8/layout/vProcess5"/>
    <dgm:cxn modelId="{895222B4-3C6E-42EA-90C4-2DCBC6B4BE02}" type="presParOf" srcId="{CE6F721F-F585-4EC4-9209-F74C4D897F70}" destId="{F83B30E1-E0B4-4712-BC52-284E3DF1F4C9}" srcOrd="1" destOrd="0" presId="urn:microsoft.com/office/officeart/2005/8/layout/vProcess5"/>
    <dgm:cxn modelId="{8F70CC1B-2688-4B34-920E-B38C39B8E1EC}" type="presParOf" srcId="{CE6F721F-F585-4EC4-9209-F74C4D897F70}" destId="{8D96EF4F-13F6-43E5-BBAE-DA20773D7B50}" srcOrd="2" destOrd="0" presId="urn:microsoft.com/office/officeart/2005/8/layout/vProcess5"/>
    <dgm:cxn modelId="{980F336F-82D2-45D8-B25F-D5DCCB100A3F}" type="presParOf" srcId="{CE6F721F-F585-4EC4-9209-F74C4D897F70}" destId="{9D4FC97B-9D2C-48ED-87EF-ED7A4217417A}" srcOrd="3" destOrd="0" presId="urn:microsoft.com/office/officeart/2005/8/layout/vProcess5"/>
    <dgm:cxn modelId="{1C4A3668-4908-4DE1-8FBD-089A739F4E70}" type="presParOf" srcId="{CE6F721F-F585-4EC4-9209-F74C4D897F70}" destId="{D0EE0A65-4E7B-446B-83DA-1B76E779AAA9}" srcOrd="4" destOrd="0" presId="urn:microsoft.com/office/officeart/2005/8/layout/vProcess5"/>
    <dgm:cxn modelId="{A6FB8137-0791-48A1-AA2B-66FB32D3520D}" type="presParOf" srcId="{CE6F721F-F585-4EC4-9209-F74C4D897F70}" destId="{04D88146-1A89-4BDC-B812-168E6EA9FD15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D2ED1B6-2E5D-4109-A8DB-75715BBA8F7E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2A19588E-90A4-45A9-A539-1F5F479FAF01}">
      <dgm:prSet/>
      <dgm:spPr/>
      <dgm:t>
        <a:bodyPr/>
        <a:lstStyle/>
        <a:p>
          <a:pPr rtl="0"/>
          <a:r>
            <a:rPr lang="fr-FR" dirty="0" smtClean="0"/>
            <a:t>Des supports d’enregistrement (compte rendu d’intervention).</a:t>
          </a:r>
          <a:endParaRPr lang="fr-FR" dirty="0"/>
        </a:p>
      </dgm:t>
    </dgm:pt>
    <dgm:pt modelId="{1C164F57-4B2A-4D97-999C-CBB80B02175B}" type="parTrans" cxnId="{D8A8F358-2340-4B1F-84DB-B71F24EAEAAC}">
      <dgm:prSet/>
      <dgm:spPr/>
      <dgm:t>
        <a:bodyPr/>
        <a:lstStyle/>
        <a:p>
          <a:endParaRPr lang="fr-FR"/>
        </a:p>
      </dgm:t>
    </dgm:pt>
    <dgm:pt modelId="{E7ACC87F-5A38-4C32-AF2A-AA2A95359FC0}" type="sibTrans" cxnId="{D8A8F358-2340-4B1F-84DB-B71F24EAEAAC}">
      <dgm:prSet/>
      <dgm:spPr/>
      <dgm:t>
        <a:bodyPr/>
        <a:lstStyle/>
        <a:p>
          <a:endParaRPr lang="fr-FR"/>
        </a:p>
      </dgm:t>
    </dgm:pt>
    <dgm:pt modelId="{D43D7A01-206B-4453-BA18-C614CF4A0925}">
      <dgm:prSet/>
      <dgm:spPr/>
      <dgm:t>
        <a:bodyPr/>
        <a:lstStyle/>
        <a:p>
          <a:r>
            <a:rPr lang="fr-FR" smtClean="0"/>
            <a:t>Des formulaires liés à la qualité, la réglementation et aux facteurs humains.</a:t>
          </a:r>
          <a:endParaRPr lang="fr-FR"/>
        </a:p>
      </dgm:t>
    </dgm:pt>
    <dgm:pt modelId="{41FBD0D4-A0D0-4B8D-A23E-3DDA37C7668C}" type="parTrans" cxnId="{21078E43-7FDB-4C4A-8035-4879D51E95AD}">
      <dgm:prSet/>
      <dgm:spPr/>
      <dgm:t>
        <a:bodyPr/>
        <a:lstStyle/>
        <a:p>
          <a:endParaRPr lang="fr-FR"/>
        </a:p>
      </dgm:t>
    </dgm:pt>
    <dgm:pt modelId="{618ED849-ECAF-4DB9-9D32-37A276B7823C}" type="sibTrans" cxnId="{21078E43-7FDB-4C4A-8035-4879D51E95AD}">
      <dgm:prSet/>
      <dgm:spPr/>
      <dgm:t>
        <a:bodyPr/>
        <a:lstStyle/>
        <a:p>
          <a:endParaRPr lang="fr-FR"/>
        </a:p>
      </dgm:t>
    </dgm:pt>
    <dgm:pt modelId="{F9DBBB0C-F836-4F39-9A72-3CA5AD6DD014}">
      <dgm:prSet/>
      <dgm:spPr/>
      <dgm:t>
        <a:bodyPr/>
        <a:lstStyle/>
        <a:p>
          <a:r>
            <a:rPr lang="fr-FR" smtClean="0"/>
            <a:t>Un interlocuteur (client, pilote, hiérarchie …).</a:t>
          </a:r>
          <a:endParaRPr lang="fr-FR"/>
        </a:p>
      </dgm:t>
    </dgm:pt>
    <dgm:pt modelId="{4A4EC0D1-1E14-425D-A60F-82D5A3636904}" type="parTrans" cxnId="{89E47C51-57A2-4DBC-B97B-A09B8602FC67}">
      <dgm:prSet/>
      <dgm:spPr/>
      <dgm:t>
        <a:bodyPr/>
        <a:lstStyle/>
        <a:p>
          <a:endParaRPr lang="fr-FR"/>
        </a:p>
      </dgm:t>
    </dgm:pt>
    <dgm:pt modelId="{A046209F-B6BE-4756-B492-3746E68D24B5}" type="sibTrans" cxnId="{89E47C51-57A2-4DBC-B97B-A09B8602FC67}">
      <dgm:prSet/>
      <dgm:spPr/>
      <dgm:t>
        <a:bodyPr/>
        <a:lstStyle/>
        <a:p>
          <a:endParaRPr lang="fr-FR"/>
        </a:p>
      </dgm:t>
    </dgm:pt>
    <dgm:pt modelId="{8A49F533-23A8-4217-AF0F-4AB3A203DF49}">
      <dgm:prSet/>
      <dgm:spPr/>
      <dgm:t>
        <a:bodyPr/>
        <a:lstStyle/>
        <a:p>
          <a:r>
            <a:rPr lang="fr-FR" smtClean="0"/>
            <a:t>Des moyens informatiques.</a:t>
          </a:r>
          <a:endParaRPr lang="fr-FR"/>
        </a:p>
      </dgm:t>
    </dgm:pt>
    <dgm:pt modelId="{82C07055-C57A-4BBB-870E-670AC2D868AE}" type="parTrans" cxnId="{52ED30BF-F0EE-419E-A582-55434DD0DCC1}">
      <dgm:prSet/>
      <dgm:spPr/>
      <dgm:t>
        <a:bodyPr/>
        <a:lstStyle/>
        <a:p>
          <a:endParaRPr lang="fr-FR"/>
        </a:p>
      </dgm:t>
    </dgm:pt>
    <dgm:pt modelId="{979C1A14-A462-40E2-A73B-E7AADA574EF7}" type="sibTrans" cxnId="{52ED30BF-F0EE-419E-A582-55434DD0DCC1}">
      <dgm:prSet/>
      <dgm:spPr/>
      <dgm:t>
        <a:bodyPr/>
        <a:lstStyle/>
        <a:p>
          <a:endParaRPr lang="fr-FR"/>
        </a:p>
      </dgm:t>
    </dgm:pt>
    <dgm:pt modelId="{84F2C478-2A8D-40EA-8FBA-5CC0EC0DC66A}" type="pres">
      <dgm:prSet presAssocID="{1D2ED1B6-2E5D-4109-A8DB-75715BBA8F7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9049CA8E-04F3-4F6F-8858-A89562DA73F4}" type="pres">
      <dgm:prSet presAssocID="{1D2ED1B6-2E5D-4109-A8DB-75715BBA8F7E}" presName="Name1" presStyleCnt="0"/>
      <dgm:spPr/>
    </dgm:pt>
    <dgm:pt modelId="{C874335E-4B36-4A1C-A7FB-340F29520D76}" type="pres">
      <dgm:prSet presAssocID="{1D2ED1B6-2E5D-4109-A8DB-75715BBA8F7E}" presName="cycle" presStyleCnt="0"/>
      <dgm:spPr/>
    </dgm:pt>
    <dgm:pt modelId="{96607875-2D4D-4CD3-A731-45E79ED20017}" type="pres">
      <dgm:prSet presAssocID="{1D2ED1B6-2E5D-4109-A8DB-75715BBA8F7E}" presName="srcNode" presStyleLbl="node1" presStyleIdx="0" presStyleCnt="4"/>
      <dgm:spPr/>
    </dgm:pt>
    <dgm:pt modelId="{E890FDE6-4D02-4919-A8DE-17200DC6E343}" type="pres">
      <dgm:prSet presAssocID="{1D2ED1B6-2E5D-4109-A8DB-75715BBA8F7E}" presName="conn" presStyleLbl="parChTrans1D2" presStyleIdx="0" presStyleCnt="1"/>
      <dgm:spPr/>
      <dgm:t>
        <a:bodyPr/>
        <a:lstStyle/>
        <a:p>
          <a:endParaRPr lang="fr-FR"/>
        </a:p>
      </dgm:t>
    </dgm:pt>
    <dgm:pt modelId="{4AD69E2F-F760-4BF2-AC97-BC4A7B3A3D50}" type="pres">
      <dgm:prSet presAssocID="{1D2ED1B6-2E5D-4109-A8DB-75715BBA8F7E}" presName="extraNode" presStyleLbl="node1" presStyleIdx="0" presStyleCnt="4"/>
      <dgm:spPr/>
    </dgm:pt>
    <dgm:pt modelId="{D120F381-CE27-4C8D-AB53-C74D70FA51E9}" type="pres">
      <dgm:prSet presAssocID="{1D2ED1B6-2E5D-4109-A8DB-75715BBA8F7E}" presName="dstNode" presStyleLbl="node1" presStyleIdx="0" presStyleCnt="4"/>
      <dgm:spPr/>
    </dgm:pt>
    <dgm:pt modelId="{7BEC18DA-514A-43C1-BFA1-9225BB719D9B}" type="pres">
      <dgm:prSet presAssocID="{2A19588E-90A4-45A9-A539-1F5F479FAF0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CA96DA-2488-473B-BB9B-B60B43DB0C49}" type="pres">
      <dgm:prSet presAssocID="{2A19588E-90A4-45A9-A539-1F5F479FAF01}" presName="accent_1" presStyleCnt="0"/>
      <dgm:spPr/>
    </dgm:pt>
    <dgm:pt modelId="{C7A54BBC-05D3-4AA1-8501-9C194DAACC10}" type="pres">
      <dgm:prSet presAssocID="{2A19588E-90A4-45A9-A539-1F5F479FAF01}" presName="accentRepeatNode" presStyleLbl="solidFgAcc1" presStyleIdx="0" presStyleCnt="4"/>
      <dgm:spPr/>
    </dgm:pt>
    <dgm:pt modelId="{C8503E2B-BDDF-4BB1-A062-63522D78E5BC}" type="pres">
      <dgm:prSet presAssocID="{D43D7A01-206B-4453-BA18-C614CF4A092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B25ADF-53D9-4407-950F-400487022CDC}" type="pres">
      <dgm:prSet presAssocID="{D43D7A01-206B-4453-BA18-C614CF4A0925}" presName="accent_2" presStyleCnt="0"/>
      <dgm:spPr/>
    </dgm:pt>
    <dgm:pt modelId="{9B8A0BE8-9D8A-4E9E-BE3C-FAFCBA51B654}" type="pres">
      <dgm:prSet presAssocID="{D43D7A01-206B-4453-BA18-C614CF4A0925}" presName="accentRepeatNode" presStyleLbl="solidFgAcc1" presStyleIdx="1" presStyleCnt="4"/>
      <dgm:spPr/>
    </dgm:pt>
    <dgm:pt modelId="{DA816984-800D-4089-963E-C2666082FA04}" type="pres">
      <dgm:prSet presAssocID="{F9DBBB0C-F836-4F39-9A72-3CA5AD6DD01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97E910-7700-46E5-A52B-7012F503F1BA}" type="pres">
      <dgm:prSet presAssocID="{F9DBBB0C-F836-4F39-9A72-3CA5AD6DD014}" presName="accent_3" presStyleCnt="0"/>
      <dgm:spPr/>
    </dgm:pt>
    <dgm:pt modelId="{13026139-B415-4D1F-9D13-2558B970D666}" type="pres">
      <dgm:prSet presAssocID="{F9DBBB0C-F836-4F39-9A72-3CA5AD6DD014}" presName="accentRepeatNode" presStyleLbl="solidFgAcc1" presStyleIdx="2" presStyleCnt="4"/>
      <dgm:spPr/>
    </dgm:pt>
    <dgm:pt modelId="{6F985E3F-FBB2-4E85-92E7-F842114ED9E0}" type="pres">
      <dgm:prSet presAssocID="{8A49F533-23A8-4217-AF0F-4AB3A203DF4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F56994-8784-4E16-B958-8F89D3B109AE}" type="pres">
      <dgm:prSet presAssocID="{8A49F533-23A8-4217-AF0F-4AB3A203DF49}" presName="accent_4" presStyleCnt="0"/>
      <dgm:spPr/>
    </dgm:pt>
    <dgm:pt modelId="{64BEA943-EE08-4257-A152-039BD967362F}" type="pres">
      <dgm:prSet presAssocID="{8A49F533-23A8-4217-AF0F-4AB3A203DF49}" presName="accentRepeatNode" presStyleLbl="solidFgAcc1" presStyleIdx="3" presStyleCnt="4"/>
      <dgm:spPr/>
    </dgm:pt>
  </dgm:ptLst>
  <dgm:cxnLst>
    <dgm:cxn modelId="{52ED30BF-F0EE-419E-A582-55434DD0DCC1}" srcId="{1D2ED1B6-2E5D-4109-A8DB-75715BBA8F7E}" destId="{8A49F533-23A8-4217-AF0F-4AB3A203DF49}" srcOrd="3" destOrd="0" parTransId="{82C07055-C57A-4BBB-870E-670AC2D868AE}" sibTransId="{979C1A14-A462-40E2-A73B-E7AADA574EF7}"/>
    <dgm:cxn modelId="{570FF80E-6635-4F03-8D96-E4D94C916462}" type="presOf" srcId="{F9DBBB0C-F836-4F39-9A72-3CA5AD6DD014}" destId="{DA816984-800D-4089-963E-C2666082FA04}" srcOrd="0" destOrd="0" presId="urn:microsoft.com/office/officeart/2008/layout/VerticalCurvedList"/>
    <dgm:cxn modelId="{7F264B19-61F5-4F24-8BF9-C613818163C4}" type="presOf" srcId="{8A49F533-23A8-4217-AF0F-4AB3A203DF49}" destId="{6F985E3F-FBB2-4E85-92E7-F842114ED9E0}" srcOrd="0" destOrd="0" presId="urn:microsoft.com/office/officeart/2008/layout/VerticalCurvedList"/>
    <dgm:cxn modelId="{D8A8F358-2340-4B1F-84DB-B71F24EAEAAC}" srcId="{1D2ED1B6-2E5D-4109-A8DB-75715BBA8F7E}" destId="{2A19588E-90A4-45A9-A539-1F5F479FAF01}" srcOrd="0" destOrd="0" parTransId="{1C164F57-4B2A-4D97-999C-CBB80B02175B}" sibTransId="{E7ACC87F-5A38-4C32-AF2A-AA2A95359FC0}"/>
    <dgm:cxn modelId="{F374A86E-9FB4-4B02-B4DB-4446516BD1D9}" type="presOf" srcId="{2A19588E-90A4-45A9-A539-1F5F479FAF01}" destId="{7BEC18DA-514A-43C1-BFA1-9225BB719D9B}" srcOrd="0" destOrd="0" presId="urn:microsoft.com/office/officeart/2008/layout/VerticalCurvedList"/>
    <dgm:cxn modelId="{A04A46EF-C897-44B8-BC0C-5491B0C6F505}" type="presOf" srcId="{D43D7A01-206B-4453-BA18-C614CF4A0925}" destId="{C8503E2B-BDDF-4BB1-A062-63522D78E5BC}" srcOrd="0" destOrd="0" presId="urn:microsoft.com/office/officeart/2008/layout/VerticalCurvedList"/>
    <dgm:cxn modelId="{21078E43-7FDB-4C4A-8035-4879D51E95AD}" srcId="{1D2ED1B6-2E5D-4109-A8DB-75715BBA8F7E}" destId="{D43D7A01-206B-4453-BA18-C614CF4A0925}" srcOrd="1" destOrd="0" parTransId="{41FBD0D4-A0D0-4B8D-A23E-3DDA37C7668C}" sibTransId="{618ED849-ECAF-4DB9-9D32-37A276B7823C}"/>
    <dgm:cxn modelId="{02D1989C-EC18-4877-874E-52BC9B541FAE}" type="presOf" srcId="{E7ACC87F-5A38-4C32-AF2A-AA2A95359FC0}" destId="{E890FDE6-4D02-4919-A8DE-17200DC6E343}" srcOrd="0" destOrd="0" presId="urn:microsoft.com/office/officeart/2008/layout/VerticalCurvedList"/>
    <dgm:cxn modelId="{58F6A4FE-8BB3-4149-BCF3-EAED4471B1D7}" type="presOf" srcId="{1D2ED1B6-2E5D-4109-A8DB-75715BBA8F7E}" destId="{84F2C478-2A8D-40EA-8FBA-5CC0EC0DC66A}" srcOrd="0" destOrd="0" presId="urn:microsoft.com/office/officeart/2008/layout/VerticalCurvedList"/>
    <dgm:cxn modelId="{89E47C51-57A2-4DBC-B97B-A09B8602FC67}" srcId="{1D2ED1B6-2E5D-4109-A8DB-75715BBA8F7E}" destId="{F9DBBB0C-F836-4F39-9A72-3CA5AD6DD014}" srcOrd="2" destOrd="0" parTransId="{4A4EC0D1-1E14-425D-A60F-82D5A3636904}" sibTransId="{A046209F-B6BE-4756-B492-3746E68D24B5}"/>
    <dgm:cxn modelId="{E2F59ECA-9308-4417-84AB-73A1007315DA}" type="presParOf" srcId="{84F2C478-2A8D-40EA-8FBA-5CC0EC0DC66A}" destId="{9049CA8E-04F3-4F6F-8858-A89562DA73F4}" srcOrd="0" destOrd="0" presId="urn:microsoft.com/office/officeart/2008/layout/VerticalCurvedList"/>
    <dgm:cxn modelId="{56A4A0A6-5ED1-47FF-94E1-09BED3FE55C9}" type="presParOf" srcId="{9049CA8E-04F3-4F6F-8858-A89562DA73F4}" destId="{C874335E-4B36-4A1C-A7FB-340F29520D76}" srcOrd="0" destOrd="0" presId="urn:microsoft.com/office/officeart/2008/layout/VerticalCurvedList"/>
    <dgm:cxn modelId="{2F47E6B0-DAEF-4E22-8A1E-3403CA9E0B7D}" type="presParOf" srcId="{C874335E-4B36-4A1C-A7FB-340F29520D76}" destId="{96607875-2D4D-4CD3-A731-45E79ED20017}" srcOrd="0" destOrd="0" presId="urn:microsoft.com/office/officeart/2008/layout/VerticalCurvedList"/>
    <dgm:cxn modelId="{3ADEF427-F7F0-4177-9F94-66D9DF48A3A7}" type="presParOf" srcId="{C874335E-4B36-4A1C-A7FB-340F29520D76}" destId="{E890FDE6-4D02-4919-A8DE-17200DC6E343}" srcOrd="1" destOrd="0" presId="urn:microsoft.com/office/officeart/2008/layout/VerticalCurvedList"/>
    <dgm:cxn modelId="{357B2D56-277E-40D3-B5F7-74FDF4AC0161}" type="presParOf" srcId="{C874335E-4B36-4A1C-A7FB-340F29520D76}" destId="{4AD69E2F-F760-4BF2-AC97-BC4A7B3A3D50}" srcOrd="2" destOrd="0" presId="urn:microsoft.com/office/officeart/2008/layout/VerticalCurvedList"/>
    <dgm:cxn modelId="{AB3D1590-96B7-4A86-BD55-070668F4ACC5}" type="presParOf" srcId="{C874335E-4B36-4A1C-A7FB-340F29520D76}" destId="{D120F381-CE27-4C8D-AB53-C74D70FA51E9}" srcOrd="3" destOrd="0" presId="urn:microsoft.com/office/officeart/2008/layout/VerticalCurvedList"/>
    <dgm:cxn modelId="{11CCC5ED-1CCA-4FF0-A04A-E83EEBC383DC}" type="presParOf" srcId="{9049CA8E-04F3-4F6F-8858-A89562DA73F4}" destId="{7BEC18DA-514A-43C1-BFA1-9225BB719D9B}" srcOrd="1" destOrd="0" presId="urn:microsoft.com/office/officeart/2008/layout/VerticalCurvedList"/>
    <dgm:cxn modelId="{6CD4C32B-0AB3-406D-A9C9-88DF5DF2649F}" type="presParOf" srcId="{9049CA8E-04F3-4F6F-8858-A89562DA73F4}" destId="{C9CA96DA-2488-473B-BB9B-B60B43DB0C49}" srcOrd="2" destOrd="0" presId="urn:microsoft.com/office/officeart/2008/layout/VerticalCurvedList"/>
    <dgm:cxn modelId="{3C65FF83-FA35-4908-AC49-E6B642F44B0A}" type="presParOf" srcId="{C9CA96DA-2488-473B-BB9B-B60B43DB0C49}" destId="{C7A54BBC-05D3-4AA1-8501-9C194DAACC10}" srcOrd="0" destOrd="0" presId="urn:microsoft.com/office/officeart/2008/layout/VerticalCurvedList"/>
    <dgm:cxn modelId="{17738F5D-4E10-45D4-9A01-CC0EFC6815B3}" type="presParOf" srcId="{9049CA8E-04F3-4F6F-8858-A89562DA73F4}" destId="{C8503E2B-BDDF-4BB1-A062-63522D78E5BC}" srcOrd="3" destOrd="0" presId="urn:microsoft.com/office/officeart/2008/layout/VerticalCurvedList"/>
    <dgm:cxn modelId="{1E428BBA-7600-4B28-BF6F-185DE17390CB}" type="presParOf" srcId="{9049CA8E-04F3-4F6F-8858-A89562DA73F4}" destId="{89B25ADF-53D9-4407-950F-400487022CDC}" srcOrd="4" destOrd="0" presId="urn:microsoft.com/office/officeart/2008/layout/VerticalCurvedList"/>
    <dgm:cxn modelId="{D0BBC874-4519-405D-B1B6-92481FDE4333}" type="presParOf" srcId="{89B25ADF-53D9-4407-950F-400487022CDC}" destId="{9B8A0BE8-9D8A-4E9E-BE3C-FAFCBA51B654}" srcOrd="0" destOrd="0" presId="urn:microsoft.com/office/officeart/2008/layout/VerticalCurvedList"/>
    <dgm:cxn modelId="{FC60C3BA-8D5E-4E10-9007-451202BA1519}" type="presParOf" srcId="{9049CA8E-04F3-4F6F-8858-A89562DA73F4}" destId="{DA816984-800D-4089-963E-C2666082FA04}" srcOrd="5" destOrd="0" presId="urn:microsoft.com/office/officeart/2008/layout/VerticalCurvedList"/>
    <dgm:cxn modelId="{55381883-D96C-4914-BA5A-A130ECBCBB46}" type="presParOf" srcId="{9049CA8E-04F3-4F6F-8858-A89562DA73F4}" destId="{4797E910-7700-46E5-A52B-7012F503F1BA}" srcOrd="6" destOrd="0" presId="urn:microsoft.com/office/officeart/2008/layout/VerticalCurvedList"/>
    <dgm:cxn modelId="{36CCB4B3-5892-4542-A164-732BAF26B481}" type="presParOf" srcId="{4797E910-7700-46E5-A52B-7012F503F1BA}" destId="{13026139-B415-4D1F-9D13-2558B970D666}" srcOrd="0" destOrd="0" presId="urn:microsoft.com/office/officeart/2008/layout/VerticalCurvedList"/>
    <dgm:cxn modelId="{2EF94811-2D77-4013-85DA-6048CAC5AA35}" type="presParOf" srcId="{9049CA8E-04F3-4F6F-8858-A89562DA73F4}" destId="{6F985E3F-FBB2-4E85-92E7-F842114ED9E0}" srcOrd="7" destOrd="0" presId="urn:microsoft.com/office/officeart/2008/layout/VerticalCurvedList"/>
    <dgm:cxn modelId="{8219F898-98B7-49E3-A9B1-B7B625859691}" type="presParOf" srcId="{9049CA8E-04F3-4F6F-8858-A89562DA73F4}" destId="{71F56994-8784-4E16-B958-8F89D3B109AE}" srcOrd="8" destOrd="0" presId="urn:microsoft.com/office/officeart/2008/layout/VerticalCurvedList"/>
    <dgm:cxn modelId="{B96CD67C-030D-4D39-8C13-1EAD9EDD99EB}" type="presParOf" srcId="{71F56994-8784-4E16-B958-8F89D3B109AE}" destId="{64BEA943-EE08-4257-A152-039BD96736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0BA2E3C-021D-48B0-9ECB-35A6FD0DF969}" type="doc">
      <dgm:prSet loTypeId="urn:microsoft.com/office/officeart/2005/8/layout/funnel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DAFCD0D-ADE2-4A23-A9D7-8B7197ECD8AF}">
      <dgm:prSet custT="1"/>
      <dgm:spPr/>
      <dgm:t>
        <a:bodyPr/>
        <a:lstStyle/>
        <a:p>
          <a:pPr rtl="0"/>
          <a:endParaRPr lang="fr-FR" sz="3600" dirty="0" smtClean="0"/>
        </a:p>
      </dgm:t>
    </dgm:pt>
    <dgm:pt modelId="{B2F93DDF-CAA6-4C30-BA94-A6A1925BB1FB}" type="sibTrans" cxnId="{C19A8B21-8E80-45DF-B2BF-23552A944805}">
      <dgm:prSet/>
      <dgm:spPr/>
      <dgm:t>
        <a:bodyPr/>
        <a:lstStyle/>
        <a:p>
          <a:endParaRPr lang="fr-FR"/>
        </a:p>
      </dgm:t>
    </dgm:pt>
    <dgm:pt modelId="{5625118F-3C15-4F82-9756-B02299FA9CB0}" type="parTrans" cxnId="{C19A8B21-8E80-45DF-B2BF-23552A944805}">
      <dgm:prSet/>
      <dgm:spPr/>
      <dgm:t>
        <a:bodyPr/>
        <a:lstStyle/>
        <a:p>
          <a:endParaRPr lang="fr-FR"/>
        </a:p>
      </dgm:t>
    </dgm:pt>
    <dgm:pt modelId="{AF60E1C9-7F4C-42B7-AB74-182CEE499CDD}">
      <dgm:prSet/>
      <dgm:spPr/>
      <dgm:t>
        <a:bodyPr/>
        <a:lstStyle/>
        <a:p>
          <a:pPr rtl="0"/>
          <a:r>
            <a:rPr lang="fr-FR" b="1" dirty="0" smtClean="0"/>
            <a:t>C11</a:t>
          </a:r>
          <a:endParaRPr lang="fr-FR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37EA9194-2B7D-4289-9C74-83723E476AB7}" type="parTrans" cxnId="{D37CD1BF-4265-4F0C-ADEF-01E77C8CA687}">
      <dgm:prSet/>
      <dgm:spPr/>
      <dgm:t>
        <a:bodyPr/>
        <a:lstStyle/>
        <a:p>
          <a:endParaRPr lang="fr-FR"/>
        </a:p>
      </dgm:t>
    </dgm:pt>
    <dgm:pt modelId="{8D0410D3-D380-4472-A350-2575B87A6717}" type="sibTrans" cxnId="{D37CD1BF-4265-4F0C-ADEF-01E77C8CA687}">
      <dgm:prSet/>
      <dgm:spPr/>
      <dgm:t>
        <a:bodyPr/>
        <a:lstStyle/>
        <a:p>
          <a:endParaRPr lang="fr-FR"/>
        </a:p>
      </dgm:t>
    </dgm:pt>
    <dgm:pt modelId="{F3470129-2236-4F8A-97D3-8F9B265DD8F1}" type="pres">
      <dgm:prSet presAssocID="{B0BA2E3C-021D-48B0-9ECB-35A6FD0DF96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7EF9BCB-9362-45E2-8598-4B2A89CA99B1}" type="pres">
      <dgm:prSet presAssocID="{B0BA2E3C-021D-48B0-9ECB-35A6FD0DF969}" presName="ellipse" presStyleLbl="trBgShp" presStyleIdx="0" presStyleCnt="1"/>
      <dgm:spPr/>
      <dgm:t>
        <a:bodyPr/>
        <a:lstStyle/>
        <a:p>
          <a:endParaRPr lang="fr-FR"/>
        </a:p>
      </dgm:t>
    </dgm:pt>
    <dgm:pt modelId="{D32AF575-0CD1-4C02-A8A0-C96AE887B67C}" type="pres">
      <dgm:prSet presAssocID="{B0BA2E3C-021D-48B0-9ECB-35A6FD0DF969}" presName="arrow1" presStyleLbl="fgShp" presStyleIdx="0" presStyleCnt="1"/>
      <dgm:spPr/>
      <dgm:t>
        <a:bodyPr/>
        <a:lstStyle/>
        <a:p>
          <a:endParaRPr lang="fr-FR"/>
        </a:p>
      </dgm:t>
    </dgm:pt>
    <dgm:pt modelId="{B9888538-42E3-484F-A38E-B609F966D923}" type="pres">
      <dgm:prSet presAssocID="{B0BA2E3C-021D-48B0-9ECB-35A6FD0DF969}" presName="rectangle" presStyleLbl="revTx" presStyleIdx="0" presStyleCnt="1" custScaleX="214864" custLinFactNeighborX="3261" custLinFactNeighborY="-27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33E995-425E-4EEC-97BD-D37266E4803D}" type="pres">
      <dgm:prSet presAssocID="{FDAFCD0D-ADE2-4A23-A9D7-8B7197ECD8AF}" presName="item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E37A4A-4E7A-4066-8E57-45E99B836D4A}" type="pres">
      <dgm:prSet presAssocID="{B0BA2E3C-021D-48B0-9ECB-35A6FD0DF969}" presName="funnel" presStyleLbl="trAlignAcc1" presStyleIdx="0" presStyleCnt="1"/>
      <dgm:spPr/>
      <dgm:t>
        <a:bodyPr/>
        <a:lstStyle/>
        <a:p>
          <a:endParaRPr lang="fr-FR"/>
        </a:p>
      </dgm:t>
    </dgm:pt>
  </dgm:ptLst>
  <dgm:cxnLst>
    <dgm:cxn modelId="{D37CD1BF-4265-4F0C-ADEF-01E77C8CA687}" srcId="{B0BA2E3C-021D-48B0-9ECB-35A6FD0DF969}" destId="{AF60E1C9-7F4C-42B7-AB74-182CEE499CDD}" srcOrd="0" destOrd="0" parTransId="{37EA9194-2B7D-4289-9C74-83723E476AB7}" sibTransId="{8D0410D3-D380-4472-A350-2575B87A6717}"/>
    <dgm:cxn modelId="{3621F985-72B1-4372-A74C-778363936BC5}" type="presOf" srcId="{B0BA2E3C-021D-48B0-9ECB-35A6FD0DF969}" destId="{F3470129-2236-4F8A-97D3-8F9B265DD8F1}" srcOrd="0" destOrd="0" presId="urn:microsoft.com/office/officeart/2005/8/layout/funnel1"/>
    <dgm:cxn modelId="{FCB08492-A27B-442E-89E2-47B5FCC441AE}" type="presOf" srcId="{AF60E1C9-7F4C-42B7-AB74-182CEE499CDD}" destId="{2233E995-425E-4EEC-97BD-D37266E4803D}" srcOrd="0" destOrd="0" presId="urn:microsoft.com/office/officeart/2005/8/layout/funnel1"/>
    <dgm:cxn modelId="{FFDBBF3C-3DEF-44FD-9835-CF221595B4E5}" type="presOf" srcId="{FDAFCD0D-ADE2-4A23-A9D7-8B7197ECD8AF}" destId="{B9888538-42E3-484F-A38E-B609F966D923}" srcOrd="0" destOrd="0" presId="urn:microsoft.com/office/officeart/2005/8/layout/funnel1"/>
    <dgm:cxn modelId="{C19A8B21-8E80-45DF-B2BF-23552A944805}" srcId="{B0BA2E3C-021D-48B0-9ECB-35A6FD0DF969}" destId="{FDAFCD0D-ADE2-4A23-A9D7-8B7197ECD8AF}" srcOrd="1" destOrd="0" parTransId="{5625118F-3C15-4F82-9756-B02299FA9CB0}" sibTransId="{B2F93DDF-CAA6-4C30-BA94-A6A1925BB1FB}"/>
    <dgm:cxn modelId="{E6DE10BB-4D80-4A04-B707-C891D1074240}" type="presParOf" srcId="{F3470129-2236-4F8A-97D3-8F9B265DD8F1}" destId="{97EF9BCB-9362-45E2-8598-4B2A89CA99B1}" srcOrd="0" destOrd="0" presId="urn:microsoft.com/office/officeart/2005/8/layout/funnel1"/>
    <dgm:cxn modelId="{AAE350AF-2783-4E41-8E06-D2791C8B7F0D}" type="presParOf" srcId="{F3470129-2236-4F8A-97D3-8F9B265DD8F1}" destId="{D32AF575-0CD1-4C02-A8A0-C96AE887B67C}" srcOrd="1" destOrd="0" presId="urn:microsoft.com/office/officeart/2005/8/layout/funnel1"/>
    <dgm:cxn modelId="{4BADEE11-10F8-4318-AFC8-1A64F79A12EA}" type="presParOf" srcId="{F3470129-2236-4F8A-97D3-8F9B265DD8F1}" destId="{B9888538-42E3-484F-A38E-B609F966D923}" srcOrd="2" destOrd="0" presId="urn:microsoft.com/office/officeart/2005/8/layout/funnel1"/>
    <dgm:cxn modelId="{0337FE4E-39B2-4781-8F8A-063DAD866F0F}" type="presParOf" srcId="{F3470129-2236-4F8A-97D3-8F9B265DD8F1}" destId="{2233E995-425E-4EEC-97BD-D37266E4803D}" srcOrd="3" destOrd="0" presId="urn:microsoft.com/office/officeart/2005/8/layout/funnel1"/>
    <dgm:cxn modelId="{A6B00F56-623F-4F75-8066-4969C9504649}" type="presParOf" srcId="{F3470129-2236-4F8A-97D3-8F9B265DD8F1}" destId="{14E37A4A-4E7A-4066-8E57-45E99B836D4A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0BA2E3C-021D-48B0-9ECB-35A6FD0DF969}" type="doc">
      <dgm:prSet loTypeId="urn:microsoft.com/office/officeart/2005/8/layout/funnel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DAFCD0D-ADE2-4A23-A9D7-8B7197ECD8AF}">
      <dgm:prSet custT="1"/>
      <dgm:spPr/>
      <dgm:t>
        <a:bodyPr/>
        <a:lstStyle/>
        <a:p>
          <a:pPr rtl="0"/>
          <a:endParaRPr lang="fr-FR" sz="3600" dirty="0" smtClean="0"/>
        </a:p>
      </dgm:t>
    </dgm:pt>
    <dgm:pt modelId="{B2F93DDF-CAA6-4C30-BA94-A6A1925BB1FB}" type="sibTrans" cxnId="{C19A8B21-8E80-45DF-B2BF-23552A944805}">
      <dgm:prSet/>
      <dgm:spPr/>
      <dgm:t>
        <a:bodyPr/>
        <a:lstStyle/>
        <a:p>
          <a:endParaRPr lang="fr-FR"/>
        </a:p>
      </dgm:t>
    </dgm:pt>
    <dgm:pt modelId="{5625118F-3C15-4F82-9756-B02299FA9CB0}" type="parTrans" cxnId="{C19A8B21-8E80-45DF-B2BF-23552A944805}">
      <dgm:prSet/>
      <dgm:spPr/>
      <dgm:t>
        <a:bodyPr/>
        <a:lstStyle/>
        <a:p>
          <a:endParaRPr lang="fr-FR"/>
        </a:p>
      </dgm:t>
    </dgm:pt>
    <dgm:pt modelId="{AF60E1C9-7F4C-42B7-AB74-182CEE499CDD}">
      <dgm:prSet/>
      <dgm:spPr/>
      <dgm:t>
        <a:bodyPr/>
        <a:lstStyle/>
        <a:p>
          <a:pPr rtl="0"/>
          <a:r>
            <a:rPr lang="fr-FR" b="1" dirty="0" smtClean="0"/>
            <a:t>C11</a:t>
          </a:r>
          <a:endParaRPr lang="fr-FR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37EA9194-2B7D-4289-9C74-83723E476AB7}" type="parTrans" cxnId="{D37CD1BF-4265-4F0C-ADEF-01E77C8CA687}">
      <dgm:prSet/>
      <dgm:spPr/>
      <dgm:t>
        <a:bodyPr/>
        <a:lstStyle/>
        <a:p>
          <a:endParaRPr lang="fr-FR"/>
        </a:p>
      </dgm:t>
    </dgm:pt>
    <dgm:pt modelId="{8D0410D3-D380-4472-A350-2575B87A6717}" type="sibTrans" cxnId="{D37CD1BF-4265-4F0C-ADEF-01E77C8CA687}">
      <dgm:prSet/>
      <dgm:spPr/>
      <dgm:t>
        <a:bodyPr/>
        <a:lstStyle/>
        <a:p>
          <a:endParaRPr lang="fr-FR"/>
        </a:p>
      </dgm:t>
    </dgm:pt>
    <dgm:pt modelId="{F3470129-2236-4F8A-97D3-8F9B265DD8F1}" type="pres">
      <dgm:prSet presAssocID="{B0BA2E3C-021D-48B0-9ECB-35A6FD0DF96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7EF9BCB-9362-45E2-8598-4B2A89CA99B1}" type="pres">
      <dgm:prSet presAssocID="{B0BA2E3C-021D-48B0-9ECB-35A6FD0DF969}" presName="ellipse" presStyleLbl="trBgShp" presStyleIdx="0" presStyleCnt="1"/>
      <dgm:spPr/>
      <dgm:t>
        <a:bodyPr/>
        <a:lstStyle/>
        <a:p>
          <a:endParaRPr lang="fr-FR"/>
        </a:p>
      </dgm:t>
    </dgm:pt>
    <dgm:pt modelId="{D32AF575-0CD1-4C02-A8A0-C96AE887B67C}" type="pres">
      <dgm:prSet presAssocID="{B0BA2E3C-021D-48B0-9ECB-35A6FD0DF969}" presName="arrow1" presStyleLbl="fgShp" presStyleIdx="0" presStyleCnt="1"/>
      <dgm:spPr/>
      <dgm:t>
        <a:bodyPr/>
        <a:lstStyle/>
        <a:p>
          <a:endParaRPr lang="fr-FR"/>
        </a:p>
      </dgm:t>
    </dgm:pt>
    <dgm:pt modelId="{B9888538-42E3-484F-A38E-B609F966D923}" type="pres">
      <dgm:prSet presAssocID="{B0BA2E3C-021D-48B0-9ECB-35A6FD0DF969}" presName="rectangle" presStyleLbl="revTx" presStyleIdx="0" presStyleCnt="1" custScaleX="214864" custLinFactNeighborX="3261" custLinFactNeighborY="-27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33E995-425E-4EEC-97BD-D37266E4803D}" type="pres">
      <dgm:prSet presAssocID="{FDAFCD0D-ADE2-4A23-A9D7-8B7197ECD8AF}" presName="item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E37A4A-4E7A-4066-8E57-45E99B836D4A}" type="pres">
      <dgm:prSet presAssocID="{B0BA2E3C-021D-48B0-9ECB-35A6FD0DF969}" presName="funnel" presStyleLbl="trAlignAcc1" presStyleIdx="0" presStyleCnt="1"/>
      <dgm:spPr/>
      <dgm:t>
        <a:bodyPr/>
        <a:lstStyle/>
        <a:p>
          <a:endParaRPr lang="fr-FR"/>
        </a:p>
      </dgm:t>
    </dgm:pt>
  </dgm:ptLst>
  <dgm:cxnLst>
    <dgm:cxn modelId="{E5E38096-4DC5-4609-A2B3-472AB86B2032}" type="presOf" srcId="{FDAFCD0D-ADE2-4A23-A9D7-8B7197ECD8AF}" destId="{B9888538-42E3-484F-A38E-B609F966D923}" srcOrd="0" destOrd="0" presId="urn:microsoft.com/office/officeart/2005/8/layout/funnel1"/>
    <dgm:cxn modelId="{D37CD1BF-4265-4F0C-ADEF-01E77C8CA687}" srcId="{B0BA2E3C-021D-48B0-9ECB-35A6FD0DF969}" destId="{AF60E1C9-7F4C-42B7-AB74-182CEE499CDD}" srcOrd="0" destOrd="0" parTransId="{37EA9194-2B7D-4289-9C74-83723E476AB7}" sibTransId="{8D0410D3-D380-4472-A350-2575B87A6717}"/>
    <dgm:cxn modelId="{C19A8B21-8E80-45DF-B2BF-23552A944805}" srcId="{B0BA2E3C-021D-48B0-9ECB-35A6FD0DF969}" destId="{FDAFCD0D-ADE2-4A23-A9D7-8B7197ECD8AF}" srcOrd="1" destOrd="0" parTransId="{5625118F-3C15-4F82-9756-B02299FA9CB0}" sibTransId="{B2F93DDF-CAA6-4C30-BA94-A6A1925BB1FB}"/>
    <dgm:cxn modelId="{C0CCE73F-1AFD-4708-B54A-C5AAB015202C}" type="presOf" srcId="{AF60E1C9-7F4C-42B7-AB74-182CEE499CDD}" destId="{2233E995-425E-4EEC-97BD-D37266E4803D}" srcOrd="0" destOrd="0" presId="urn:microsoft.com/office/officeart/2005/8/layout/funnel1"/>
    <dgm:cxn modelId="{D750FA34-5C72-480A-AD32-CC70B4209CF1}" type="presOf" srcId="{B0BA2E3C-021D-48B0-9ECB-35A6FD0DF969}" destId="{F3470129-2236-4F8A-97D3-8F9B265DD8F1}" srcOrd="0" destOrd="0" presId="urn:microsoft.com/office/officeart/2005/8/layout/funnel1"/>
    <dgm:cxn modelId="{DBCACB38-A791-411B-95AE-CCBBB8F81E5D}" type="presParOf" srcId="{F3470129-2236-4F8A-97D3-8F9B265DD8F1}" destId="{97EF9BCB-9362-45E2-8598-4B2A89CA99B1}" srcOrd="0" destOrd="0" presId="urn:microsoft.com/office/officeart/2005/8/layout/funnel1"/>
    <dgm:cxn modelId="{F0F9097E-CF13-4562-99F0-4C012FA397BF}" type="presParOf" srcId="{F3470129-2236-4F8A-97D3-8F9B265DD8F1}" destId="{D32AF575-0CD1-4C02-A8A0-C96AE887B67C}" srcOrd="1" destOrd="0" presId="urn:microsoft.com/office/officeart/2005/8/layout/funnel1"/>
    <dgm:cxn modelId="{BBEA93E0-48DC-44A3-B03F-AD4C079A8F61}" type="presParOf" srcId="{F3470129-2236-4F8A-97D3-8F9B265DD8F1}" destId="{B9888538-42E3-484F-A38E-B609F966D923}" srcOrd="2" destOrd="0" presId="urn:microsoft.com/office/officeart/2005/8/layout/funnel1"/>
    <dgm:cxn modelId="{E67259DD-F4A2-457F-B998-7C506D8598D4}" type="presParOf" srcId="{F3470129-2236-4F8A-97D3-8F9B265DD8F1}" destId="{2233E995-425E-4EEC-97BD-D37266E4803D}" srcOrd="3" destOrd="0" presId="urn:microsoft.com/office/officeart/2005/8/layout/funnel1"/>
    <dgm:cxn modelId="{986BCC69-EFD7-4C12-8B98-3397757A0084}" type="presParOf" srcId="{F3470129-2236-4F8A-97D3-8F9B265DD8F1}" destId="{14E37A4A-4E7A-4066-8E57-45E99B836D4A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BA2E3C-021D-48B0-9ECB-35A6FD0DF969}" type="doc">
      <dgm:prSet loTypeId="urn:microsoft.com/office/officeart/2005/8/layout/funnel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1728148E-FECC-4C0B-8A99-121E5745E594}">
      <dgm:prSet/>
      <dgm:spPr/>
      <dgm:t>
        <a:bodyPr/>
        <a:lstStyle/>
        <a:p>
          <a:pPr rtl="0"/>
          <a:r>
            <a:rPr lang="fr-FR" b="1" dirty="0" smtClean="0"/>
            <a:t>C09</a:t>
          </a:r>
          <a:endParaRPr lang="fr-FR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443E921-D0F6-41E2-9A62-B6BC4ACC1639}" type="parTrans" cxnId="{638E2605-0FF1-42F0-8BFB-73F03A64D374}">
      <dgm:prSet/>
      <dgm:spPr/>
      <dgm:t>
        <a:bodyPr/>
        <a:lstStyle/>
        <a:p>
          <a:endParaRPr lang="fr-FR"/>
        </a:p>
      </dgm:t>
    </dgm:pt>
    <dgm:pt modelId="{30B7A3D2-6A31-4AA3-8A89-6B4C4B7691C4}" type="sibTrans" cxnId="{638E2605-0FF1-42F0-8BFB-73F03A64D374}">
      <dgm:prSet/>
      <dgm:spPr/>
      <dgm:t>
        <a:bodyPr/>
        <a:lstStyle/>
        <a:p>
          <a:endParaRPr lang="fr-FR"/>
        </a:p>
      </dgm:t>
    </dgm:pt>
    <dgm:pt modelId="{DEECE63D-EB25-4F15-9325-7314B9EE19F5}">
      <dgm:prSet/>
      <dgm:spPr/>
      <dgm:t>
        <a:bodyPr/>
        <a:lstStyle/>
        <a:p>
          <a:pPr rtl="0"/>
          <a:r>
            <a:rPr lang="fr-FR" b="1" dirty="0" smtClean="0"/>
            <a:t>C11 </a:t>
          </a:r>
          <a:endParaRPr lang="fr-FR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2588B7-8A6D-4707-9567-55A9FE00714C}" type="parTrans" cxnId="{0D8E7E6B-BDCB-44CA-B6A4-AAD4349E13D4}">
      <dgm:prSet/>
      <dgm:spPr/>
      <dgm:t>
        <a:bodyPr/>
        <a:lstStyle/>
        <a:p>
          <a:endParaRPr lang="fr-FR"/>
        </a:p>
      </dgm:t>
    </dgm:pt>
    <dgm:pt modelId="{880AC231-9CE5-4E7E-BF2C-F3104C690A2E}" type="sibTrans" cxnId="{0D8E7E6B-BDCB-44CA-B6A4-AAD4349E13D4}">
      <dgm:prSet/>
      <dgm:spPr/>
      <dgm:t>
        <a:bodyPr/>
        <a:lstStyle/>
        <a:p>
          <a:endParaRPr lang="fr-FR"/>
        </a:p>
      </dgm:t>
    </dgm:pt>
    <dgm:pt modelId="{131686FB-6FA1-45C0-AE8E-6C5BD2F1D26D}">
      <dgm:prSet/>
      <dgm:spPr/>
      <dgm:t>
        <a:bodyPr/>
        <a:lstStyle/>
        <a:p>
          <a:pPr rtl="0"/>
          <a:r>
            <a:rPr lang="fr-FR" b="1" dirty="0" smtClean="0"/>
            <a:t>C10</a:t>
          </a:r>
          <a:endParaRPr lang="fr-FR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5D9054AD-3DCD-4EB7-B9B6-9116F0D3C768}" type="parTrans" cxnId="{AB08376D-09A9-4B1D-B467-EA6D469E929B}">
      <dgm:prSet/>
      <dgm:spPr/>
      <dgm:t>
        <a:bodyPr/>
        <a:lstStyle/>
        <a:p>
          <a:endParaRPr lang="fr-FR"/>
        </a:p>
      </dgm:t>
    </dgm:pt>
    <dgm:pt modelId="{EE4224A2-11A0-4C56-9E5C-874825804C7E}" type="sibTrans" cxnId="{AB08376D-09A9-4B1D-B467-EA6D469E929B}">
      <dgm:prSet/>
      <dgm:spPr/>
      <dgm:t>
        <a:bodyPr/>
        <a:lstStyle/>
        <a:p>
          <a:endParaRPr lang="fr-FR"/>
        </a:p>
      </dgm:t>
    </dgm:pt>
    <dgm:pt modelId="{FDAFCD0D-ADE2-4A23-A9D7-8B7197ECD8AF}">
      <dgm:prSet custT="1"/>
      <dgm:spPr/>
      <dgm:t>
        <a:bodyPr/>
        <a:lstStyle/>
        <a:p>
          <a:pPr rtl="0"/>
          <a:endParaRPr lang="fr-FR" sz="3600" dirty="0" smtClean="0"/>
        </a:p>
      </dgm:t>
    </dgm:pt>
    <dgm:pt modelId="{5625118F-3C15-4F82-9756-B02299FA9CB0}" type="parTrans" cxnId="{C19A8B21-8E80-45DF-B2BF-23552A944805}">
      <dgm:prSet/>
      <dgm:spPr/>
      <dgm:t>
        <a:bodyPr/>
        <a:lstStyle/>
        <a:p>
          <a:endParaRPr lang="fr-FR"/>
        </a:p>
      </dgm:t>
    </dgm:pt>
    <dgm:pt modelId="{B2F93DDF-CAA6-4C30-BA94-A6A1925BB1FB}" type="sibTrans" cxnId="{C19A8B21-8E80-45DF-B2BF-23552A944805}">
      <dgm:prSet/>
      <dgm:spPr/>
      <dgm:t>
        <a:bodyPr/>
        <a:lstStyle/>
        <a:p>
          <a:endParaRPr lang="fr-FR"/>
        </a:p>
      </dgm:t>
    </dgm:pt>
    <dgm:pt modelId="{F3470129-2236-4F8A-97D3-8F9B265DD8F1}" type="pres">
      <dgm:prSet presAssocID="{B0BA2E3C-021D-48B0-9ECB-35A6FD0DF96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7EF9BCB-9362-45E2-8598-4B2A89CA99B1}" type="pres">
      <dgm:prSet presAssocID="{B0BA2E3C-021D-48B0-9ECB-35A6FD0DF969}" presName="ellipse" presStyleLbl="trBgShp" presStyleIdx="0" presStyleCnt="1"/>
      <dgm:spPr/>
      <dgm:t>
        <a:bodyPr/>
        <a:lstStyle/>
        <a:p>
          <a:endParaRPr lang="fr-FR"/>
        </a:p>
      </dgm:t>
    </dgm:pt>
    <dgm:pt modelId="{D32AF575-0CD1-4C02-A8A0-C96AE887B67C}" type="pres">
      <dgm:prSet presAssocID="{B0BA2E3C-021D-48B0-9ECB-35A6FD0DF969}" presName="arrow1" presStyleLbl="fgShp" presStyleIdx="0" presStyleCnt="1"/>
      <dgm:spPr/>
      <dgm:t>
        <a:bodyPr/>
        <a:lstStyle/>
        <a:p>
          <a:endParaRPr lang="fr-FR"/>
        </a:p>
      </dgm:t>
    </dgm:pt>
    <dgm:pt modelId="{B9888538-42E3-484F-A38E-B609F966D923}" type="pres">
      <dgm:prSet presAssocID="{B0BA2E3C-021D-48B0-9ECB-35A6FD0DF969}" presName="rectangle" presStyleLbl="revTx" presStyleIdx="0" presStyleCnt="1" custScaleX="214864" custLinFactNeighborX="3261" custLinFactNeighborY="-27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4D467D-C8E0-4C36-846F-F332B51ADE73}" type="pres">
      <dgm:prSet presAssocID="{131686FB-6FA1-45C0-AE8E-6C5BD2F1D26D}" presName="item1" presStyleLbl="node1" presStyleIdx="0" presStyleCnt="3" custLinFactNeighborX="-2450" custLinFactNeighborY="-322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EFBB64-309F-405B-9CF5-03C485777E83}" type="pres">
      <dgm:prSet presAssocID="{DEECE63D-EB25-4F15-9325-7314B9EE19F5}" presName="item2" presStyleLbl="node1" presStyleIdx="1" presStyleCnt="3" custLinFactNeighborX="-4117" custLinFactNeighborY="-1767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FD6FCF-0018-476D-B648-709905676EBB}" type="pres">
      <dgm:prSet presAssocID="{FDAFCD0D-ADE2-4A23-A9D7-8B7197ECD8AF}" presName="item3" presStyleLbl="node1" presStyleIdx="2" presStyleCnt="3" custLinFactNeighborX="11369" custLinFactNeighborY="326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E37A4A-4E7A-4066-8E57-45E99B836D4A}" type="pres">
      <dgm:prSet presAssocID="{B0BA2E3C-021D-48B0-9ECB-35A6FD0DF969}" presName="funnel" presStyleLbl="trAlignAcc1" presStyleIdx="0" presStyleCnt="1"/>
      <dgm:spPr/>
      <dgm:t>
        <a:bodyPr/>
        <a:lstStyle/>
        <a:p>
          <a:endParaRPr lang="fr-FR"/>
        </a:p>
      </dgm:t>
    </dgm:pt>
  </dgm:ptLst>
  <dgm:cxnLst>
    <dgm:cxn modelId="{C19A8B21-8E80-45DF-B2BF-23552A944805}" srcId="{B0BA2E3C-021D-48B0-9ECB-35A6FD0DF969}" destId="{FDAFCD0D-ADE2-4A23-A9D7-8B7197ECD8AF}" srcOrd="3" destOrd="0" parTransId="{5625118F-3C15-4F82-9756-B02299FA9CB0}" sibTransId="{B2F93DDF-CAA6-4C30-BA94-A6A1925BB1FB}"/>
    <dgm:cxn modelId="{AB08376D-09A9-4B1D-B467-EA6D469E929B}" srcId="{B0BA2E3C-021D-48B0-9ECB-35A6FD0DF969}" destId="{131686FB-6FA1-45C0-AE8E-6C5BD2F1D26D}" srcOrd="1" destOrd="0" parTransId="{5D9054AD-3DCD-4EB7-B9B6-9116F0D3C768}" sibTransId="{EE4224A2-11A0-4C56-9E5C-874825804C7E}"/>
    <dgm:cxn modelId="{DB2B5157-7FD3-4CF0-8C3F-D1767729C69E}" type="presOf" srcId="{1728148E-FECC-4C0B-8A99-121E5745E594}" destId="{12FD6FCF-0018-476D-B648-709905676EBB}" srcOrd="0" destOrd="0" presId="urn:microsoft.com/office/officeart/2005/8/layout/funnel1"/>
    <dgm:cxn modelId="{638E2605-0FF1-42F0-8BFB-73F03A64D374}" srcId="{B0BA2E3C-021D-48B0-9ECB-35A6FD0DF969}" destId="{1728148E-FECC-4C0B-8A99-121E5745E594}" srcOrd="0" destOrd="0" parTransId="{6443E921-D0F6-41E2-9A62-B6BC4ACC1639}" sibTransId="{30B7A3D2-6A31-4AA3-8A89-6B4C4B7691C4}"/>
    <dgm:cxn modelId="{0D8E7E6B-BDCB-44CA-B6A4-AAD4349E13D4}" srcId="{B0BA2E3C-021D-48B0-9ECB-35A6FD0DF969}" destId="{DEECE63D-EB25-4F15-9325-7314B9EE19F5}" srcOrd="2" destOrd="0" parTransId="{622588B7-8A6D-4707-9567-55A9FE00714C}" sibTransId="{880AC231-9CE5-4E7E-BF2C-F3104C690A2E}"/>
    <dgm:cxn modelId="{3AC4DA91-B0E9-4389-AD54-15709FEC03A0}" type="presOf" srcId="{DEECE63D-EB25-4F15-9325-7314B9EE19F5}" destId="{374D467D-C8E0-4C36-846F-F332B51ADE73}" srcOrd="0" destOrd="0" presId="urn:microsoft.com/office/officeart/2005/8/layout/funnel1"/>
    <dgm:cxn modelId="{F588A46C-0467-4F2C-ABCA-729334AFFCF9}" type="presOf" srcId="{131686FB-6FA1-45C0-AE8E-6C5BD2F1D26D}" destId="{5AEFBB64-309F-405B-9CF5-03C485777E83}" srcOrd="0" destOrd="0" presId="urn:microsoft.com/office/officeart/2005/8/layout/funnel1"/>
    <dgm:cxn modelId="{B7B1C53B-BB82-49E7-AAA1-694BEEB61470}" type="presOf" srcId="{FDAFCD0D-ADE2-4A23-A9D7-8B7197ECD8AF}" destId="{B9888538-42E3-484F-A38E-B609F966D923}" srcOrd="0" destOrd="0" presId="urn:microsoft.com/office/officeart/2005/8/layout/funnel1"/>
    <dgm:cxn modelId="{2560F15C-E9F9-46EB-9707-64ACD2DE5426}" type="presOf" srcId="{B0BA2E3C-021D-48B0-9ECB-35A6FD0DF969}" destId="{F3470129-2236-4F8A-97D3-8F9B265DD8F1}" srcOrd="0" destOrd="0" presId="urn:microsoft.com/office/officeart/2005/8/layout/funnel1"/>
    <dgm:cxn modelId="{EA55A055-2D75-4B71-99AC-13DE0636054F}" type="presParOf" srcId="{F3470129-2236-4F8A-97D3-8F9B265DD8F1}" destId="{97EF9BCB-9362-45E2-8598-4B2A89CA99B1}" srcOrd="0" destOrd="0" presId="urn:microsoft.com/office/officeart/2005/8/layout/funnel1"/>
    <dgm:cxn modelId="{511732D9-A0CC-49FD-9FE5-E8E14096C341}" type="presParOf" srcId="{F3470129-2236-4F8A-97D3-8F9B265DD8F1}" destId="{D32AF575-0CD1-4C02-A8A0-C96AE887B67C}" srcOrd="1" destOrd="0" presId="urn:microsoft.com/office/officeart/2005/8/layout/funnel1"/>
    <dgm:cxn modelId="{D575BD7C-7593-4820-BD76-0366A750DF06}" type="presParOf" srcId="{F3470129-2236-4F8A-97D3-8F9B265DD8F1}" destId="{B9888538-42E3-484F-A38E-B609F966D923}" srcOrd="2" destOrd="0" presId="urn:microsoft.com/office/officeart/2005/8/layout/funnel1"/>
    <dgm:cxn modelId="{EABDB1D1-4316-4E5F-AEFA-D3C4733CC2F7}" type="presParOf" srcId="{F3470129-2236-4F8A-97D3-8F9B265DD8F1}" destId="{374D467D-C8E0-4C36-846F-F332B51ADE73}" srcOrd="3" destOrd="0" presId="urn:microsoft.com/office/officeart/2005/8/layout/funnel1"/>
    <dgm:cxn modelId="{80708701-2D33-4E72-A9AD-15B2AE6E50D5}" type="presParOf" srcId="{F3470129-2236-4F8A-97D3-8F9B265DD8F1}" destId="{5AEFBB64-309F-405B-9CF5-03C485777E83}" srcOrd="4" destOrd="0" presId="urn:microsoft.com/office/officeart/2005/8/layout/funnel1"/>
    <dgm:cxn modelId="{64020308-C375-4FFB-B779-CC6D62B6349F}" type="presParOf" srcId="{F3470129-2236-4F8A-97D3-8F9B265DD8F1}" destId="{12FD6FCF-0018-476D-B648-709905676EBB}" srcOrd="5" destOrd="0" presId="urn:microsoft.com/office/officeart/2005/8/layout/funnel1"/>
    <dgm:cxn modelId="{23A6E28D-77E5-4E81-8058-9CA1AE3C597C}" type="presParOf" srcId="{F3470129-2236-4F8A-97D3-8F9B265DD8F1}" destId="{14E37A4A-4E7A-4066-8E57-45E99B836D4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A09FD4D-17D6-4FF2-8E83-B252F77DE957}" type="doc">
      <dgm:prSet loTypeId="urn:microsoft.com/office/officeart/2005/8/layout/vProcess5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19A12466-BC1F-4321-840A-88FE279EAA95}">
      <dgm:prSet custT="1"/>
      <dgm:spPr/>
      <dgm:t>
        <a:bodyPr/>
        <a:lstStyle/>
        <a:p>
          <a:pPr algn="just" rtl="0"/>
          <a:r>
            <a:rPr lang="fr-FR" sz="1600" dirty="0" smtClean="0"/>
            <a:t>Le dossier de </a:t>
          </a:r>
          <a:r>
            <a:rPr lang="fr-FR" sz="1600" dirty="0" smtClean="0"/>
            <a:t>synthèse comprend </a:t>
          </a:r>
          <a:r>
            <a:rPr lang="fr-FR" sz="1600" dirty="0" smtClean="0"/>
            <a:t>en particulier :</a:t>
          </a:r>
          <a:endParaRPr lang="fr-FR" sz="1600" dirty="0"/>
        </a:p>
      </dgm:t>
    </dgm:pt>
    <dgm:pt modelId="{F1D9500E-00BC-4844-B595-A0B2E562868D}" type="parTrans" cxnId="{470C3FB9-59DD-471C-B9E6-FC6C781E9F07}">
      <dgm:prSet/>
      <dgm:spPr/>
      <dgm:t>
        <a:bodyPr/>
        <a:lstStyle/>
        <a:p>
          <a:pPr algn="just"/>
          <a:endParaRPr lang="fr-FR" sz="1400"/>
        </a:p>
      </dgm:t>
    </dgm:pt>
    <dgm:pt modelId="{49CC972F-2B44-4078-A0D4-2CB0DCC6EDD5}" type="sibTrans" cxnId="{470C3FB9-59DD-471C-B9E6-FC6C781E9F07}">
      <dgm:prSet custT="1"/>
      <dgm:spPr/>
      <dgm:t>
        <a:bodyPr/>
        <a:lstStyle/>
        <a:p>
          <a:pPr algn="just"/>
          <a:endParaRPr lang="fr-FR" sz="1400"/>
        </a:p>
      </dgm:t>
    </dgm:pt>
    <dgm:pt modelId="{E1E9E9C3-86C3-4135-9B2E-7356AC7931F8}">
      <dgm:prSet custT="1"/>
      <dgm:spPr/>
      <dgm:t>
        <a:bodyPr/>
        <a:lstStyle/>
        <a:p>
          <a:pPr algn="just" rtl="0"/>
          <a:r>
            <a:rPr lang="fr-FR" sz="1600" dirty="0" smtClean="0"/>
            <a:t>l’inventaire des situations de travail effectuées en entreprise ; la présentation du contexte aéronautique permettant de comprendre les activités menées. </a:t>
          </a:r>
          <a:endParaRPr lang="fr-FR" sz="1600" dirty="0"/>
        </a:p>
      </dgm:t>
    </dgm:pt>
    <dgm:pt modelId="{2E467E5B-8DF6-46EC-893C-6EC418A09CB2}" type="parTrans" cxnId="{953285F7-A7CC-4AB2-A5DE-830F3DFA47DD}">
      <dgm:prSet/>
      <dgm:spPr/>
      <dgm:t>
        <a:bodyPr/>
        <a:lstStyle/>
        <a:p>
          <a:pPr algn="just"/>
          <a:endParaRPr lang="fr-FR" sz="1400"/>
        </a:p>
      </dgm:t>
    </dgm:pt>
    <dgm:pt modelId="{65509349-BF5C-4696-A452-6720F14E60FA}" type="sibTrans" cxnId="{953285F7-A7CC-4AB2-A5DE-830F3DFA47DD}">
      <dgm:prSet custT="1"/>
      <dgm:spPr/>
      <dgm:t>
        <a:bodyPr/>
        <a:lstStyle/>
        <a:p>
          <a:pPr algn="just"/>
          <a:endParaRPr lang="fr-FR" sz="1400"/>
        </a:p>
      </dgm:t>
    </dgm:pt>
    <dgm:pt modelId="{F74B7248-AC5C-4D2D-AB1C-248EC808A430}">
      <dgm:prSet custT="1"/>
      <dgm:spPr/>
      <dgm:t>
        <a:bodyPr/>
        <a:lstStyle/>
        <a:p>
          <a:pPr algn="just" rtl="0"/>
          <a:r>
            <a:rPr lang="fr-FR" sz="1600" dirty="0" smtClean="0"/>
            <a:t>Sous la forme d’une étude de cas, l’analyse et la présentation d’une intervention particulière réalisée en entreprise, significative des activités principales et tâches de référence du référentiel ; pour l’étude de cas, la documentation professionnelle est intégrée en annexe.</a:t>
          </a:r>
          <a:endParaRPr lang="fr-FR" sz="1600" dirty="0"/>
        </a:p>
      </dgm:t>
    </dgm:pt>
    <dgm:pt modelId="{297C0292-A109-4C83-ACE6-6A92916C8570}" type="parTrans" cxnId="{925F1A31-6399-4A44-B58E-657A64BA8187}">
      <dgm:prSet/>
      <dgm:spPr/>
      <dgm:t>
        <a:bodyPr/>
        <a:lstStyle/>
        <a:p>
          <a:endParaRPr lang="fr-FR"/>
        </a:p>
      </dgm:t>
    </dgm:pt>
    <dgm:pt modelId="{78068930-B7A1-4B36-B7A0-D5A9DFDBD872}" type="sibTrans" cxnId="{925F1A31-6399-4A44-B58E-657A64BA8187}">
      <dgm:prSet/>
      <dgm:spPr/>
      <dgm:t>
        <a:bodyPr/>
        <a:lstStyle/>
        <a:p>
          <a:endParaRPr lang="fr-FR"/>
        </a:p>
      </dgm:t>
    </dgm:pt>
    <dgm:pt modelId="{7521CF24-F68C-4B87-AA56-C17723DB2DF8}" type="pres">
      <dgm:prSet presAssocID="{0A09FD4D-17D6-4FF2-8E83-B252F77DE95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C787F1F-DBD3-4FA8-94B0-1BFC653835C3}" type="pres">
      <dgm:prSet presAssocID="{0A09FD4D-17D6-4FF2-8E83-B252F77DE957}" presName="dummyMaxCanvas" presStyleCnt="0">
        <dgm:presLayoutVars/>
      </dgm:prSet>
      <dgm:spPr/>
      <dgm:t>
        <a:bodyPr/>
        <a:lstStyle/>
        <a:p>
          <a:endParaRPr lang="fr-FR"/>
        </a:p>
      </dgm:t>
    </dgm:pt>
    <dgm:pt modelId="{09C40CFE-EAAE-42F8-8A0C-7E52ACF459FD}" type="pres">
      <dgm:prSet presAssocID="{0A09FD4D-17D6-4FF2-8E83-B252F77DE957}" presName="ThreeNodes_1" presStyleLbl="node1" presStyleIdx="0" presStyleCnt="3" custLinFactNeighborX="181" custLinFactNeighborY="-159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23183C-33E2-477E-BB10-0143AF16A4D3}" type="pres">
      <dgm:prSet presAssocID="{0A09FD4D-17D6-4FF2-8E83-B252F77DE95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1DC6B5-4530-425D-8D87-C365FFE55756}" type="pres">
      <dgm:prSet presAssocID="{0A09FD4D-17D6-4FF2-8E83-B252F77DE95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0070CA-23B3-4711-9A35-F8E29776308C}" type="pres">
      <dgm:prSet presAssocID="{0A09FD4D-17D6-4FF2-8E83-B252F77DE95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69F651-FDB4-4BFD-8317-57B668B9F459}" type="pres">
      <dgm:prSet presAssocID="{0A09FD4D-17D6-4FF2-8E83-B252F77DE95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823481-6756-4FA3-B075-058E4E8BA599}" type="pres">
      <dgm:prSet presAssocID="{0A09FD4D-17D6-4FF2-8E83-B252F77DE95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292517-C5FA-4F7C-BD43-3924183D6D52}" type="pres">
      <dgm:prSet presAssocID="{0A09FD4D-17D6-4FF2-8E83-B252F77DE95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4CE188-084A-4C02-BD0B-68D4073C7E66}" type="pres">
      <dgm:prSet presAssocID="{0A09FD4D-17D6-4FF2-8E83-B252F77DE95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70C3FB9-59DD-471C-B9E6-FC6C781E9F07}" srcId="{0A09FD4D-17D6-4FF2-8E83-B252F77DE957}" destId="{19A12466-BC1F-4321-840A-88FE279EAA95}" srcOrd="0" destOrd="0" parTransId="{F1D9500E-00BC-4844-B595-A0B2E562868D}" sibTransId="{49CC972F-2B44-4078-A0D4-2CB0DCC6EDD5}"/>
    <dgm:cxn modelId="{D2D207B9-2B67-4DEE-B143-25AF85DFAB63}" type="presOf" srcId="{49CC972F-2B44-4078-A0D4-2CB0DCC6EDD5}" destId="{3E0070CA-23B3-4711-9A35-F8E29776308C}" srcOrd="0" destOrd="0" presId="urn:microsoft.com/office/officeart/2005/8/layout/vProcess5"/>
    <dgm:cxn modelId="{953285F7-A7CC-4AB2-A5DE-830F3DFA47DD}" srcId="{0A09FD4D-17D6-4FF2-8E83-B252F77DE957}" destId="{E1E9E9C3-86C3-4135-9B2E-7356AC7931F8}" srcOrd="1" destOrd="0" parTransId="{2E467E5B-8DF6-46EC-893C-6EC418A09CB2}" sibTransId="{65509349-BF5C-4696-A452-6720F14E60FA}"/>
    <dgm:cxn modelId="{925F1A31-6399-4A44-B58E-657A64BA8187}" srcId="{0A09FD4D-17D6-4FF2-8E83-B252F77DE957}" destId="{F74B7248-AC5C-4D2D-AB1C-248EC808A430}" srcOrd="2" destOrd="0" parTransId="{297C0292-A109-4C83-ACE6-6A92916C8570}" sibTransId="{78068930-B7A1-4B36-B7A0-D5A9DFDBD872}"/>
    <dgm:cxn modelId="{FB30A542-512D-4DE6-BABC-DD60FE44BDCA}" type="presOf" srcId="{19A12466-BC1F-4321-840A-88FE279EAA95}" destId="{CF823481-6756-4FA3-B075-058E4E8BA599}" srcOrd="1" destOrd="0" presId="urn:microsoft.com/office/officeart/2005/8/layout/vProcess5"/>
    <dgm:cxn modelId="{1B0C2BEE-8C8F-4711-AF66-C6348008EDBB}" type="presOf" srcId="{F74B7248-AC5C-4D2D-AB1C-248EC808A430}" destId="{2E1DC6B5-4530-425D-8D87-C365FFE55756}" srcOrd="0" destOrd="0" presId="urn:microsoft.com/office/officeart/2005/8/layout/vProcess5"/>
    <dgm:cxn modelId="{E4D374FA-D515-4409-A2BD-55D967AC0153}" type="presOf" srcId="{E1E9E9C3-86C3-4135-9B2E-7356AC7931F8}" destId="{F8292517-C5FA-4F7C-BD43-3924183D6D52}" srcOrd="1" destOrd="0" presId="urn:microsoft.com/office/officeart/2005/8/layout/vProcess5"/>
    <dgm:cxn modelId="{35BFCC09-0E1E-4460-BCC2-17C832E030D3}" type="presOf" srcId="{F74B7248-AC5C-4D2D-AB1C-248EC808A430}" destId="{5D4CE188-084A-4C02-BD0B-68D4073C7E66}" srcOrd="1" destOrd="0" presId="urn:microsoft.com/office/officeart/2005/8/layout/vProcess5"/>
    <dgm:cxn modelId="{015A9A1B-6774-43EE-A2D4-B08F97A7004D}" type="presOf" srcId="{E1E9E9C3-86C3-4135-9B2E-7356AC7931F8}" destId="{8E23183C-33E2-477E-BB10-0143AF16A4D3}" srcOrd="0" destOrd="0" presId="urn:microsoft.com/office/officeart/2005/8/layout/vProcess5"/>
    <dgm:cxn modelId="{925BAD15-2ECA-4B18-BD00-ED94D0184F38}" type="presOf" srcId="{0A09FD4D-17D6-4FF2-8E83-B252F77DE957}" destId="{7521CF24-F68C-4B87-AA56-C17723DB2DF8}" srcOrd="0" destOrd="0" presId="urn:microsoft.com/office/officeart/2005/8/layout/vProcess5"/>
    <dgm:cxn modelId="{1A29CDEA-F92F-4BA1-9510-80954648766D}" type="presOf" srcId="{65509349-BF5C-4696-A452-6720F14E60FA}" destId="{0D69F651-FDB4-4BFD-8317-57B668B9F459}" srcOrd="0" destOrd="0" presId="urn:microsoft.com/office/officeart/2005/8/layout/vProcess5"/>
    <dgm:cxn modelId="{278AB449-0839-41AB-B0D3-ADD8A6ABC800}" type="presOf" srcId="{19A12466-BC1F-4321-840A-88FE279EAA95}" destId="{09C40CFE-EAAE-42F8-8A0C-7E52ACF459FD}" srcOrd="0" destOrd="0" presId="urn:microsoft.com/office/officeart/2005/8/layout/vProcess5"/>
    <dgm:cxn modelId="{370C33B4-FB3A-4E76-B5BA-504856DCA806}" type="presParOf" srcId="{7521CF24-F68C-4B87-AA56-C17723DB2DF8}" destId="{0C787F1F-DBD3-4FA8-94B0-1BFC653835C3}" srcOrd="0" destOrd="0" presId="urn:microsoft.com/office/officeart/2005/8/layout/vProcess5"/>
    <dgm:cxn modelId="{2C80B1E2-2BD4-499F-A34F-C518F4E0CF90}" type="presParOf" srcId="{7521CF24-F68C-4B87-AA56-C17723DB2DF8}" destId="{09C40CFE-EAAE-42F8-8A0C-7E52ACF459FD}" srcOrd="1" destOrd="0" presId="urn:microsoft.com/office/officeart/2005/8/layout/vProcess5"/>
    <dgm:cxn modelId="{4C1D04D3-EE07-4E86-B140-BE2950166690}" type="presParOf" srcId="{7521CF24-F68C-4B87-AA56-C17723DB2DF8}" destId="{8E23183C-33E2-477E-BB10-0143AF16A4D3}" srcOrd="2" destOrd="0" presId="urn:microsoft.com/office/officeart/2005/8/layout/vProcess5"/>
    <dgm:cxn modelId="{B3FD20E3-D0E2-4B40-8CC4-764247F31686}" type="presParOf" srcId="{7521CF24-F68C-4B87-AA56-C17723DB2DF8}" destId="{2E1DC6B5-4530-425D-8D87-C365FFE55756}" srcOrd="3" destOrd="0" presId="urn:microsoft.com/office/officeart/2005/8/layout/vProcess5"/>
    <dgm:cxn modelId="{A4A494A9-68DF-4C5E-88EA-B4D731DBF2E8}" type="presParOf" srcId="{7521CF24-F68C-4B87-AA56-C17723DB2DF8}" destId="{3E0070CA-23B3-4711-9A35-F8E29776308C}" srcOrd="4" destOrd="0" presId="urn:microsoft.com/office/officeart/2005/8/layout/vProcess5"/>
    <dgm:cxn modelId="{4E039259-C649-4179-AAD3-CD0489E1D777}" type="presParOf" srcId="{7521CF24-F68C-4B87-AA56-C17723DB2DF8}" destId="{0D69F651-FDB4-4BFD-8317-57B668B9F459}" srcOrd="5" destOrd="0" presId="urn:microsoft.com/office/officeart/2005/8/layout/vProcess5"/>
    <dgm:cxn modelId="{836DCABF-3483-4183-94F4-13B3A9978DD4}" type="presParOf" srcId="{7521CF24-F68C-4B87-AA56-C17723DB2DF8}" destId="{CF823481-6756-4FA3-B075-058E4E8BA599}" srcOrd="6" destOrd="0" presId="urn:microsoft.com/office/officeart/2005/8/layout/vProcess5"/>
    <dgm:cxn modelId="{4E7697C8-B8D6-4430-B78E-70E5AACFE858}" type="presParOf" srcId="{7521CF24-F68C-4B87-AA56-C17723DB2DF8}" destId="{F8292517-C5FA-4F7C-BD43-3924183D6D52}" srcOrd="7" destOrd="0" presId="urn:microsoft.com/office/officeart/2005/8/layout/vProcess5"/>
    <dgm:cxn modelId="{64329CCA-FE46-4DA3-A3FB-7C9C550D51FC}" type="presParOf" srcId="{7521CF24-F68C-4B87-AA56-C17723DB2DF8}" destId="{5D4CE188-084A-4C02-BD0B-68D4073C7E6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8C6CA2C8-4D20-4536-8925-C74E9B3BB9EE}" type="doc">
      <dgm:prSet loTypeId="urn:microsoft.com/office/officeart/2005/8/layout/vProcess5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6A83A7DC-980C-4F08-8A04-2944FF20CD5D}">
      <dgm:prSet phldrT="[Texte]" custT="1"/>
      <dgm:spPr/>
      <dgm:t>
        <a:bodyPr/>
        <a:lstStyle/>
        <a:p>
          <a:pPr algn="just"/>
          <a:r>
            <a:rPr lang="fr-FR" sz="1500" dirty="0" smtClean="0"/>
            <a:t>Les annexes présentées dans le dossier de synthèse doivent permettre au candidat de démontrer qu’il sait décoder des informations en lien avec ses </a:t>
          </a:r>
          <a:r>
            <a:rPr lang="fr-FR" sz="1500" dirty="0" smtClean="0"/>
            <a:t>activités.</a:t>
          </a:r>
          <a:endParaRPr lang="fr-FR" sz="1500" dirty="0"/>
        </a:p>
      </dgm:t>
    </dgm:pt>
    <dgm:pt modelId="{FD9C1835-98AE-49D8-8B14-BE81E28A8BE4}" type="parTrans" cxnId="{94B3AE55-779C-4191-959D-8A26F88D44C5}">
      <dgm:prSet/>
      <dgm:spPr/>
      <dgm:t>
        <a:bodyPr/>
        <a:lstStyle/>
        <a:p>
          <a:pPr algn="just"/>
          <a:endParaRPr lang="fr-FR" sz="1500"/>
        </a:p>
      </dgm:t>
    </dgm:pt>
    <dgm:pt modelId="{14B62943-14B8-48C3-93F7-DF70C070F29C}" type="sibTrans" cxnId="{94B3AE55-779C-4191-959D-8A26F88D44C5}">
      <dgm:prSet custT="1"/>
      <dgm:spPr/>
      <dgm:t>
        <a:bodyPr/>
        <a:lstStyle/>
        <a:p>
          <a:pPr algn="just"/>
          <a:endParaRPr lang="fr-FR" sz="1500"/>
        </a:p>
      </dgm:t>
    </dgm:pt>
    <dgm:pt modelId="{67829F2E-9F9F-41CC-84A5-2CF68A6B92AC}">
      <dgm:prSet phldrT="[Texte]" custT="1"/>
      <dgm:spPr/>
      <dgm:t>
        <a:bodyPr/>
        <a:lstStyle/>
        <a:p>
          <a:pPr algn="just"/>
          <a:r>
            <a:rPr lang="fr-FR" sz="1500" dirty="0" smtClean="0"/>
            <a:t>Le choix des tâches développées dans le dossier de synthèse  doit permettre au candidat de démontrer sa capacité à communiquer oralement des informations aux divers acteurs de l’organisation de son activité (y compris par geste et radio</a:t>
          </a:r>
          <a:r>
            <a:rPr lang="fr-FR" sz="1500" dirty="0" smtClean="0"/>
            <a:t>).</a:t>
          </a:r>
          <a:endParaRPr lang="fr-FR" sz="1500" dirty="0"/>
        </a:p>
      </dgm:t>
    </dgm:pt>
    <dgm:pt modelId="{BF2EA2AA-501D-437F-BC3B-9B86F95ED3E0}" type="parTrans" cxnId="{0312BCB8-25D7-41DE-B3AD-92B80758CE39}">
      <dgm:prSet/>
      <dgm:spPr/>
      <dgm:t>
        <a:bodyPr/>
        <a:lstStyle/>
        <a:p>
          <a:pPr algn="just"/>
          <a:endParaRPr lang="fr-FR" sz="1500"/>
        </a:p>
      </dgm:t>
    </dgm:pt>
    <dgm:pt modelId="{C293CDC0-196F-4F34-9071-40D24FE1A528}" type="sibTrans" cxnId="{0312BCB8-25D7-41DE-B3AD-92B80758CE39}">
      <dgm:prSet custT="1"/>
      <dgm:spPr/>
      <dgm:t>
        <a:bodyPr/>
        <a:lstStyle/>
        <a:p>
          <a:pPr algn="just"/>
          <a:endParaRPr lang="fr-FR" sz="1500"/>
        </a:p>
      </dgm:t>
    </dgm:pt>
    <dgm:pt modelId="{7466E2D6-A4FA-4BF6-B548-0CB699675B00}">
      <dgm:prSet phldrT="[Texte]" custT="1"/>
      <dgm:spPr/>
      <dgm:t>
        <a:bodyPr/>
        <a:lstStyle/>
        <a:p>
          <a:pPr algn="just"/>
          <a:r>
            <a:rPr lang="fr-FR" sz="1500" dirty="0" smtClean="0"/>
            <a:t>Le dossier de synthèse doit être clair, précis et argumenté afin de démontrer la capacité du candidat à rédiger une note et/ou un compte </a:t>
          </a:r>
          <a:r>
            <a:rPr lang="fr-FR" sz="1500" dirty="0" smtClean="0"/>
            <a:t>rendu.</a:t>
          </a:r>
          <a:endParaRPr lang="fr-FR" sz="1500" dirty="0"/>
        </a:p>
      </dgm:t>
    </dgm:pt>
    <dgm:pt modelId="{B873C49B-DE1B-49E7-BD0E-3D6F3C7F2B29}" type="parTrans" cxnId="{C09A31C0-30D6-496D-9BF6-71AED8656BB5}">
      <dgm:prSet/>
      <dgm:spPr/>
      <dgm:t>
        <a:bodyPr/>
        <a:lstStyle/>
        <a:p>
          <a:pPr algn="just"/>
          <a:endParaRPr lang="fr-FR" sz="1500"/>
        </a:p>
      </dgm:t>
    </dgm:pt>
    <dgm:pt modelId="{87408F6B-7B1A-470F-AFEF-8A608A6A9F86}" type="sibTrans" cxnId="{C09A31C0-30D6-496D-9BF6-71AED8656BB5}">
      <dgm:prSet custT="1"/>
      <dgm:spPr/>
      <dgm:t>
        <a:bodyPr/>
        <a:lstStyle/>
        <a:p>
          <a:pPr algn="just"/>
          <a:endParaRPr lang="fr-FR" sz="1500"/>
        </a:p>
      </dgm:t>
    </dgm:pt>
    <dgm:pt modelId="{065154A2-5586-419D-B9F5-547EB2753C98}">
      <dgm:prSet phldrT="[Texte]" custT="1"/>
      <dgm:spPr/>
      <dgm:t>
        <a:bodyPr/>
        <a:lstStyle/>
        <a:p>
          <a:pPr algn="just"/>
          <a:r>
            <a:rPr lang="fr-FR" sz="1500" dirty="0" smtClean="0"/>
            <a:t>Les exemples de documents utilisés pour garantir la traçabilité devront être judicieusement choisis pour démontrer la capacité du candidat à renseigner des documents internes à l’entreprise y compris en langue </a:t>
          </a:r>
          <a:r>
            <a:rPr lang="fr-FR" sz="1500" dirty="0" smtClean="0"/>
            <a:t>anglaise.</a:t>
          </a:r>
          <a:endParaRPr lang="fr-FR" sz="1500" dirty="0"/>
        </a:p>
      </dgm:t>
    </dgm:pt>
    <dgm:pt modelId="{3C8EA92E-A28F-45D8-B817-FF4936B9D289}" type="parTrans" cxnId="{08810807-6801-48C3-A613-E401847CA516}">
      <dgm:prSet/>
      <dgm:spPr/>
      <dgm:t>
        <a:bodyPr/>
        <a:lstStyle/>
        <a:p>
          <a:endParaRPr lang="fr-FR" sz="1500"/>
        </a:p>
      </dgm:t>
    </dgm:pt>
    <dgm:pt modelId="{5C09A54A-0C86-476C-8CEF-7019B462557E}" type="sibTrans" cxnId="{08810807-6801-48C3-A613-E401847CA516}">
      <dgm:prSet/>
      <dgm:spPr/>
      <dgm:t>
        <a:bodyPr/>
        <a:lstStyle/>
        <a:p>
          <a:endParaRPr lang="fr-FR" sz="1500"/>
        </a:p>
      </dgm:t>
    </dgm:pt>
    <dgm:pt modelId="{D7F2C466-C9D9-4023-9ADA-AA6B8866643A}" type="pres">
      <dgm:prSet presAssocID="{8C6CA2C8-4D20-4536-8925-C74E9B3BB9E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EDB0574-2EF5-4015-94C8-A7CDBC08C4CD}" type="pres">
      <dgm:prSet presAssocID="{8C6CA2C8-4D20-4536-8925-C74E9B3BB9EE}" presName="dummyMaxCanvas" presStyleCnt="0">
        <dgm:presLayoutVars/>
      </dgm:prSet>
      <dgm:spPr/>
    </dgm:pt>
    <dgm:pt modelId="{B1660082-0D01-44A5-ADF1-171815CFCCDE}" type="pres">
      <dgm:prSet presAssocID="{8C6CA2C8-4D20-4536-8925-C74E9B3BB9E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60F0EF-1C84-4523-9D63-DB646ED166A4}" type="pres">
      <dgm:prSet presAssocID="{8C6CA2C8-4D20-4536-8925-C74E9B3BB9E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40EC47-2F3E-49E4-A0F9-CC08F288ED74}" type="pres">
      <dgm:prSet presAssocID="{8C6CA2C8-4D20-4536-8925-C74E9B3BB9E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7DA115-A93E-458A-A089-DE40E3D28184}" type="pres">
      <dgm:prSet presAssocID="{8C6CA2C8-4D20-4536-8925-C74E9B3BB9E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04DEAF-4F59-4A75-9507-DF16BF883B70}" type="pres">
      <dgm:prSet presAssocID="{8C6CA2C8-4D20-4536-8925-C74E9B3BB9E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4908A2-5E06-42A5-A1F2-DBE7C5B0342D}" type="pres">
      <dgm:prSet presAssocID="{8C6CA2C8-4D20-4536-8925-C74E9B3BB9E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23BAEE-42DB-4B64-A339-DC9F876007FA}" type="pres">
      <dgm:prSet presAssocID="{8C6CA2C8-4D20-4536-8925-C74E9B3BB9E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1CBF4E-ED0D-448C-8098-28A886DDFE6B}" type="pres">
      <dgm:prSet presAssocID="{8C6CA2C8-4D20-4536-8925-C74E9B3BB9E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FBE002-187B-4BD0-B280-EF0C6CB05375}" type="pres">
      <dgm:prSet presAssocID="{8C6CA2C8-4D20-4536-8925-C74E9B3BB9E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3BBF02-BAE3-4B33-B8AA-FFF8A2AC587A}" type="pres">
      <dgm:prSet presAssocID="{8C6CA2C8-4D20-4536-8925-C74E9B3BB9E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A7DE0D-A6F9-44C7-AB36-995FA27EC98D}" type="pres">
      <dgm:prSet presAssocID="{8C6CA2C8-4D20-4536-8925-C74E9B3BB9E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4B3AE55-779C-4191-959D-8A26F88D44C5}" srcId="{8C6CA2C8-4D20-4536-8925-C74E9B3BB9EE}" destId="{6A83A7DC-980C-4F08-8A04-2944FF20CD5D}" srcOrd="0" destOrd="0" parTransId="{FD9C1835-98AE-49D8-8B14-BE81E28A8BE4}" sibTransId="{14B62943-14B8-48C3-93F7-DF70C070F29C}"/>
    <dgm:cxn modelId="{ADAEEDDD-75BD-4ECC-9349-C0D478EB6D26}" type="presOf" srcId="{065154A2-5586-419D-B9F5-547EB2753C98}" destId="{8D7DA115-A93E-458A-A089-DE40E3D28184}" srcOrd="0" destOrd="0" presId="urn:microsoft.com/office/officeart/2005/8/layout/vProcess5"/>
    <dgm:cxn modelId="{08810807-6801-48C3-A613-E401847CA516}" srcId="{8C6CA2C8-4D20-4536-8925-C74E9B3BB9EE}" destId="{065154A2-5586-419D-B9F5-547EB2753C98}" srcOrd="3" destOrd="0" parTransId="{3C8EA92E-A28F-45D8-B817-FF4936B9D289}" sibTransId="{5C09A54A-0C86-476C-8CEF-7019B462557E}"/>
    <dgm:cxn modelId="{D0F78F76-864E-4021-98F4-FAAE282692C3}" type="presOf" srcId="{065154A2-5586-419D-B9F5-547EB2753C98}" destId="{F2A7DE0D-A6F9-44C7-AB36-995FA27EC98D}" srcOrd="1" destOrd="0" presId="urn:microsoft.com/office/officeart/2005/8/layout/vProcess5"/>
    <dgm:cxn modelId="{7ADE293E-A756-428C-A7DA-9B0E5899A253}" type="presOf" srcId="{7466E2D6-A4FA-4BF6-B548-0CB699675B00}" destId="{1D3BBF02-BAE3-4B33-B8AA-FFF8A2AC587A}" srcOrd="1" destOrd="0" presId="urn:microsoft.com/office/officeart/2005/8/layout/vProcess5"/>
    <dgm:cxn modelId="{24414C73-3F6D-4DE8-888F-687D72C4F6CD}" type="presOf" srcId="{87408F6B-7B1A-470F-AFEF-8A608A6A9F86}" destId="{F623BAEE-42DB-4B64-A339-DC9F876007FA}" srcOrd="0" destOrd="0" presId="urn:microsoft.com/office/officeart/2005/8/layout/vProcess5"/>
    <dgm:cxn modelId="{BC2B33D4-1045-4D2F-B30F-EE18BF143CE9}" type="presOf" srcId="{7466E2D6-A4FA-4BF6-B548-0CB699675B00}" destId="{EA40EC47-2F3E-49E4-A0F9-CC08F288ED74}" srcOrd="0" destOrd="0" presId="urn:microsoft.com/office/officeart/2005/8/layout/vProcess5"/>
    <dgm:cxn modelId="{0312BCB8-25D7-41DE-B3AD-92B80758CE39}" srcId="{8C6CA2C8-4D20-4536-8925-C74E9B3BB9EE}" destId="{67829F2E-9F9F-41CC-84A5-2CF68A6B92AC}" srcOrd="1" destOrd="0" parTransId="{BF2EA2AA-501D-437F-BC3B-9B86F95ED3E0}" sibTransId="{C293CDC0-196F-4F34-9071-40D24FE1A528}"/>
    <dgm:cxn modelId="{253F0451-1EB7-43F2-ACF9-9C295C9BD745}" type="presOf" srcId="{C293CDC0-196F-4F34-9071-40D24FE1A528}" destId="{514908A2-5E06-42A5-A1F2-DBE7C5B0342D}" srcOrd="0" destOrd="0" presId="urn:microsoft.com/office/officeart/2005/8/layout/vProcess5"/>
    <dgm:cxn modelId="{B1FC4A1D-69E3-4F85-987E-8B1F115C7229}" type="presOf" srcId="{67829F2E-9F9F-41CC-84A5-2CF68A6B92AC}" destId="{8660F0EF-1C84-4523-9D63-DB646ED166A4}" srcOrd="0" destOrd="0" presId="urn:microsoft.com/office/officeart/2005/8/layout/vProcess5"/>
    <dgm:cxn modelId="{C09A31C0-30D6-496D-9BF6-71AED8656BB5}" srcId="{8C6CA2C8-4D20-4536-8925-C74E9B3BB9EE}" destId="{7466E2D6-A4FA-4BF6-B548-0CB699675B00}" srcOrd="2" destOrd="0" parTransId="{B873C49B-DE1B-49E7-BD0E-3D6F3C7F2B29}" sibTransId="{87408F6B-7B1A-470F-AFEF-8A608A6A9F86}"/>
    <dgm:cxn modelId="{AEC4EE2C-AE29-4698-939E-5DD81162EB47}" type="presOf" srcId="{14B62943-14B8-48C3-93F7-DF70C070F29C}" destId="{ED04DEAF-4F59-4A75-9507-DF16BF883B70}" srcOrd="0" destOrd="0" presId="urn:microsoft.com/office/officeart/2005/8/layout/vProcess5"/>
    <dgm:cxn modelId="{6F4D311B-F0B8-4314-84D4-36FC788486D5}" type="presOf" srcId="{6A83A7DC-980C-4F08-8A04-2944FF20CD5D}" destId="{F91CBF4E-ED0D-448C-8098-28A886DDFE6B}" srcOrd="1" destOrd="0" presId="urn:microsoft.com/office/officeart/2005/8/layout/vProcess5"/>
    <dgm:cxn modelId="{1ECB46CF-DDF8-4899-BA50-3F4C380C1AFC}" type="presOf" srcId="{6A83A7DC-980C-4F08-8A04-2944FF20CD5D}" destId="{B1660082-0D01-44A5-ADF1-171815CFCCDE}" srcOrd="0" destOrd="0" presId="urn:microsoft.com/office/officeart/2005/8/layout/vProcess5"/>
    <dgm:cxn modelId="{A00D0E2E-3A14-45D0-9C30-297BA6EF439C}" type="presOf" srcId="{8C6CA2C8-4D20-4536-8925-C74E9B3BB9EE}" destId="{D7F2C466-C9D9-4023-9ADA-AA6B8866643A}" srcOrd="0" destOrd="0" presId="urn:microsoft.com/office/officeart/2005/8/layout/vProcess5"/>
    <dgm:cxn modelId="{6B3D0919-6D20-4BC7-A289-8A22307A33C9}" type="presOf" srcId="{67829F2E-9F9F-41CC-84A5-2CF68A6B92AC}" destId="{DAFBE002-187B-4BD0-B280-EF0C6CB05375}" srcOrd="1" destOrd="0" presId="urn:microsoft.com/office/officeart/2005/8/layout/vProcess5"/>
    <dgm:cxn modelId="{F190E1EA-8AD0-42AB-9161-69DF7290624C}" type="presParOf" srcId="{D7F2C466-C9D9-4023-9ADA-AA6B8866643A}" destId="{0EDB0574-2EF5-4015-94C8-A7CDBC08C4CD}" srcOrd="0" destOrd="0" presId="urn:microsoft.com/office/officeart/2005/8/layout/vProcess5"/>
    <dgm:cxn modelId="{249AB1A5-E620-41F5-80EC-48683F54B925}" type="presParOf" srcId="{D7F2C466-C9D9-4023-9ADA-AA6B8866643A}" destId="{B1660082-0D01-44A5-ADF1-171815CFCCDE}" srcOrd="1" destOrd="0" presId="urn:microsoft.com/office/officeart/2005/8/layout/vProcess5"/>
    <dgm:cxn modelId="{A52B43FB-EC28-43B2-A5F5-D74ED4736768}" type="presParOf" srcId="{D7F2C466-C9D9-4023-9ADA-AA6B8866643A}" destId="{8660F0EF-1C84-4523-9D63-DB646ED166A4}" srcOrd="2" destOrd="0" presId="urn:microsoft.com/office/officeart/2005/8/layout/vProcess5"/>
    <dgm:cxn modelId="{6651A751-4314-4720-9E2F-3619F57CF8C0}" type="presParOf" srcId="{D7F2C466-C9D9-4023-9ADA-AA6B8866643A}" destId="{EA40EC47-2F3E-49E4-A0F9-CC08F288ED74}" srcOrd="3" destOrd="0" presId="urn:microsoft.com/office/officeart/2005/8/layout/vProcess5"/>
    <dgm:cxn modelId="{2E1AF3E1-A1E3-4043-B163-01F554331ECE}" type="presParOf" srcId="{D7F2C466-C9D9-4023-9ADA-AA6B8866643A}" destId="{8D7DA115-A93E-458A-A089-DE40E3D28184}" srcOrd="4" destOrd="0" presId="urn:microsoft.com/office/officeart/2005/8/layout/vProcess5"/>
    <dgm:cxn modelId="{F50D9B2D-0902-4308-83C7-6C13579B25FC}" type="presParOf" srcId="{D7F2C466-C9D9-4023-9ADA-AA6B8866643A}" destId="{ED04DEAF-4F59-4A75-9507-DF16BF883B70}" srcOrd="5" destOrd="0" presId="urn:microsoft.com/office/officeart/2005/8/layout/vProcess5"/>
    <dgm:cxn modelId="{F98A313D-0B55-4EB1-8385-B13C8EEE8A51}" type="presParOf" srcId="{D7F2C466-C9D9-4023-9ADA-AA6B8866643A}" destId="{514908A2-5E06-42A5-A1F2-DBE7C5B0342D}" srcOrd="6" destOrd="0" presId="urn:microsoft.com/office/officeart/2005/8/layout/vProcess5"/>
    <dgm:cxn modelId="{797C88B1-DB4C-4B4E-A163-676F1B21CF7C}" type="presParOf" srcId="{D7F2C466-C9D9-4023-9ADA-AA6B8866643A}" destId="{F623BAEE-42DB-4B64-A339-DC9F876007FA}" srcOrd="7" destOrd="0" presId="urn:microsoft.com/office/officeart/2005/8/layout/vProcess5"/>
    <dgm:cxn modelId="{05640AC4-F2BE-4BDF-9692-D615388304F8}" type="presParOf" srcId="{D7F2C466-C9D9-4023-9ADA-AA6B8866643A}" destId="{F91CBF4E-ED0D-448C-8098-28A886DDFE6B}" srcOrd="8" destOrd="0" presId="urn:microsoft.com/office/officeart/2005/8/layout/vProcess5"/>
    <dgm:cxn modelId="{64A7EF62-F682-4968-BC62-B77B70E215C9}" type="presParOf" srcId="{D7F2C466-C9D9-4023-9ADA-AA6B8866643A}" destId="{DAFBE002-187B-4BD0-B280-EF0C6CB05375}" srcOrd="9" destOrd="0" presId="urn:microsoft.com/office/officeart/2005/8/layout/vProcess5"/>
    <dgm:cxn modelId="{1F6540D3-2A11-4239-B58C-15FAB04DDA52}" type="presParOf" srcId="{D7F2C466-C9D9-4023-9ADA-AA6B8866643A}" destId="{1D3BBF02-BAE3-4B33-B8AA-FFF8A2AC587A}" srcOrd="10" destOrd="0" presId="urn:microsoft.com/office/officeart/2005/8/layout/vProcess5"/>
    <dgm:cxn modelId="{4EDE2A16-3144-4AB5-84B5-9F77F58D23F1}" type="presParOf" srcId="{D7F2C466-C9D9-4023-9ADA-AA6B8866643A}" destId="{F2A7DE0D-A6F9-44C7-AB36-995FA27EC98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0BA2E3C-021D-48B0-9ECB-35A6FD0DF969}" type="doc">
      <dgm:prSet loTypeId="urn:microsoft.com/office/officeart/2005/8/layout/funnel1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FDAFCD0D-ADE2-4A23-A9D7-8B7197ECD8AF}">
      <dgm:prSet custT="1"/>
      <dgm:spPr/>
      <dgm:t>
        <a:bodyPr/>
        <a:lstStyle/>
        <a:p>
          <a:pPr rtl="0"/>
          <a:endParaRPr lang="fr-FR" sz="3600" dirty="0" smtClean="0"/>
        </a:p>
      </dgm:t>
    </dgm:pt>
    <dgm:pt modelId="{B2F93DDF-CAA6-4C30-BA94-A6A1925BB1FB}" type="sibTrans" cxnId="{C19A8B21-8E80-45DF-B2BF-23552A944805}">
      <dgm:prSet/>
      <dgm:spPr/>
      <dgm:t>
        <a:bodyPr/>
        <a:lstStyle/>
        <a:p>
          <a:endParaRPr lang="fr-FR"/>
        </a:p>
      </dgm:t>
    </dgm:pt>
    <dgm:pt modelId="{5625118F-3C15-4F82-9756-B02299FA9CB0}" type="parTrans" cxnId="{C19A8B21-8E80-45DF-B2BF-23552A944805}">
      <dgm:prSet/>
      <dgm:spPr/>
      <dgm:t>
        <a:bodyPr/>
        <a:lstStyle/>
        <a:p>
          <a:endParaRPr lang="fr-FR"/>
        </a:p>
      </dgm:t>
    </dgm:pt>
    <dgm:pt modelId="{AF60E1C9-7F4C-42B7-AB74-182CEE499CDD}">
      <dgm:prSet/>
      <dgm:spPr/>
      <dgm:t>
        <a:bodyPr/>
        <a:lstStyle/>
        <a:p>
          <a:pPr rtl="0"/>
          <a:r>
            <a:rPr lang="fr-FR" b="1" dirty="0" smtClean="0"/>
            <a:t>C11</a:t>
          </a:r>
          <a:endParaRPr lang="fr-FR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37EA9194-2B7D-4289-9C74-83723E476AB7}" type="parTrans" cxnId="{D37CD1BF-4265-4F0C-ADEF-01E77C8CA687}">
      <dgm:prSet/>
      <dgm:spPr/>
      <dgm:t>
        <a:bodyPr/>
        <a:lstStyle/>
        <a:p>
          <a:endParaRPr lang="fr-FR"/>
        </a:p>
      </dgm:t>
    </dgm:pt>
    <dgm:pt modelId="{8D0410D3-D380-4472-A350-2575B87A6717}" type="sibTrans" cxnId="{D37CD1BF-4265-4F0C-ADEF-01E77C8CA687}">
      <dgm:prSet/>
      <dgm:spPr/>
      <dgm:t>
        <a:bodyPr/>
        <a:lstStyle/>
        <a:p>
          <a:endParaRPr lang="fr-FR"/>
        </a:p>
      </dgm:t>
    </dgm:pt>
    <dgm:pt modelId="{F3470129-2236-4F8A-97D3-8F9B265DD8F1}" type="pres">
      <dgm:prSet presAssocID="{B0BA2E3C-021D-48B0-9ECB-35A6FD0DF96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7EF9BCB-9362-45E2-8598-4B2A89CA99B1}" type="pres">
      <dgm:prSet presAssocID="{B0BA2E3C-021D-48B0-9ECB-35A6FD0DF969}" presName="ellipse" presStyleLbl="trBgShp" presStyleIdx="0" presStyleCnt="1"/>
      <dgm:spPr/>
      <dgm:t>
        <a:bodyPr/>
        <a:lstStyle/>
        <a:p>
          <a:endParaRPr lang="fr-FR"/>
        </a:p>
      </dgm:t>
    </dgm:pt>
    <dgm:pt modelId="{D32AF575-0CD1-4C02-A8A0-C96AE887B67C}" type="pres">
      <dgm:prSet presAssocID="{B0BA2E3C-021D-48B0-9ECB-35A6FD0DF969}" presName="arrow1" presStyleLbl="fgShp" presStyleIdx="0" presStyleCnt="1"/>
      <dgm:spPr/>
      <dgm:t>
        <a:bodyPr/>
        <a:lstStyle/>
        <a:p>
          <a:endParaRPr lang="fr-FR"/>
        </a:p>
      </dgm:t>
    </dgm:pt>
    <dgm:pt modelId="{B9888538-42E3-484F-A38E-B609F966D923}" type="pres">
      <dgm:prSet presAssocID="{B0BA2E3C-021D-48B0-9ECB-35A6FD0DF969}" presName="rectangle" presStyleLbl="revTx" presStyleIdx="0" presStyleCnt="1" custScaleX="214864" custLinFactNeighborX="3261" custLinFactNeighborY="-27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33E995-425E-4EEC-97BD-D37266E4803D}" type="pres">
      <dgm:prSet presAssocID="{FDAFCD0D-ADE2-4A23-A9D7-8B7197ECD8AF}" presName="item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E37A4A-4E7A-4066-8E57-45E99B836D4A}" type="pres">
      <dgm:prSet presAssocID="{B0BA2E3C-021D-48B0-9ECB-35A6FD0DF969}" presName="funnel" presStyleLbl="trAlignAcc1" presStyleIdx="0" presStyleCnt="1"/>
      <dgm:spPr/>
      <dgm:t>
        <a:bodyPr/>
        <a:lstStyle/>
        <a:p>
          <a:endParaRPr lang="fr-FR"/>
        </a:p>
      </dgm:t>
    </dgm:pt>
  </dgm:ptLst>
  <dgm:cxnLst>
    <dgm:cxn modelId="{D37CD1BF-4265-4F0C-ADEF-01E77C8CA687}" srcId="{B0BA2E3C-021D-48B0-9ECB-35A6FD0DF969}" destId="{AF60E1C9-7F4C-42B7-AB74-182CEE499CDD}" srcOrd="0" destOrd="0" parTransId="{37EA9194-2B7D-4289-9C74-83723E476AB7}" sibTransId="{8D0410D3-D380-4472-A350-2575B87A6717}"/>
    <dgm:cxn modelId="{70F22D0B-2FAB-46F9-95FA-EB8FC838744F}" type="presOf" srcId="{FDAFCD0D-ADE2-4A23-A9D7-8B7197ECD8AF}" destId="{B9888538-42E3-484F-A38E-B609F966D923}" srcOrd="0" destOrd="0" presId="urn:microsoft.com/office/officeart/2005/8/layout/funnel1"/>
    <dgm:cxn modelId="{C78C6805-49C8-4770-8B0D-CA4ADDA2C0F8}" type="presOf" srcId="{AF60E1C9-7F4C-42B7-AB74-182CEE499CDD}" destId="{2233E995-425E-4EEC-97BD-D37266E4803D}" srcOrd="0" destOrd="0" presId="urn:microsoft.com/office/officeart/2005/8/layout/funnel1"/>
    <dgm:cxn modelId="{B1ED9105-613D-4F78-8419-89AA301BDA16}" type="presOf" srcId="{B0BA2E3C-021D-48B0-9ECB-35A6FD0DF969}" destId="{F3470129-2236-4F8A-97D3-8F9B265DD8F1}" srcOrd="0" destOrd="0" presId="urn:microsoft.com/office/officeart/2005/8/layout/funnel1"/>
    <dgm:cxn modelId="{C19A8B21-8E80-45DF-B2BF-23552A944805}" srcId="{B0BA2E3C-021D-48B0-9ECB-35A6FD0DF969}" destId="{FDAFCD0D-ADE2-4A23-A9D7-8B7197ECD8AF}" srcOrd="1" destOrd="0" parTransId="{5625118F-3C15-4F82-9756-B02299FA9CB0}" sibTransId="{B2F93DDF-CAA6-4C30-BA94-A6A1925BB1FB}"/>
    <dgm:cxn modelId="{A16F6B4C-3FD5-450B-B30D-492B03EAF381}" type="presParOf" srcId="{F3470129-2236-4F8A-97D3-8F9B265DD8F1}" destId="{97EF9BCB-9362-45E2-8598-4B2A89CA99B1}" srcOrd="0" destOrd="0" presId="urn:microsoft.com/office/officeart/2005/8/layout/funnel1"/>
    <dgm:cxn modelId="{35313251-3F5E-49D5-B734-F7E1542DAF51}" type="presParOf" srcId="{F3470129-2236-4F8A-97D3-8F9B265DD8F1}" destId="{D32AF575-0CD1-4C02-A8A0-C96AE887B67C}" srcOrd="1" destOrd="0" presId="urn:microsoft.com/office/officeart/2005/8/layout/funnel1"/>
    <dgm:cxn modelId="{D1122793-2EDF-4172-84AA-3966E8A8719F}" type="presParOf" srcId="{F3470129-2236-4F8A-97D3-8F9B265DD8F1}" destId="{B9888538-42E3-484F-A38E-B609F966D923}" srcOrd="2" destOrd="0" presId="urn:microsoft.com/office/officeart/2005/8/layout/funnel1"/>
    <dgm:cxn modelId="{2BAAD1C5-E17D-49D1-9B74-C8763E51449E}" type="presParOf" srcId="{F3470129-2236-4F8A-97D3-8F9B265DD8F1}" destId="{2233E995-425E-4EEC-97BD-D37266E4803D}" srcOrd="3" destOrd="0" presId="urn:microsoft.com/office/officeart/2005/8/layout/funnel1"/>
    <dgm:cxn modelId="{7CC385FF-B67C-4EE7-8B03-3D8B03BBF7BF}" type="presParOf" srcId="{F3470129-2236-4F8A-97D3-8F9B265DD8F1}" destId="{14E37A4A-4E7A-4066-8E57-45E99B836D4A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0A09FD4D-17D6-4FF2-8E83-B252F77DE957}" type="doc">
      <dgm:prSet loTypeId="urn:microsoft.com/office/officeart/2005/8/layout/vProcess5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19A12466-BC1F-4321-840A-88FE279EAA95}">
      <dgm:prSet/>
      <dgm:spPr/>
      <dgm:t>
        <a:bodyPr/>
        <a:lstStyle/>
        <a:p>
          <a:pPr algn="just" rtl="0"/>
          <a:r>
            <a:rPr lang="fr-FR" dirty="0" smtClean="0"/>
            <a:t>Le candidat présente oralement les différents travaux engagés au cours des situations de travail réalisées en </a:t>
          </a:r>
          <a:r>
            <a:rPr lang="fr-FR" dirty="0" smtClean="0"/>
            <a:t>entreprise </a:t>
          </a:r>
          <a:r>
            <a:rPr lang="fr-FR" dirty="0" smtClean="0"/>
            <a:t>ainsi que l’étude de cas. Cette présentation est suivie d’un entretien. </a:t>
          </a:r>
          <a:endParaRPr lang="fr-FR" dirty="0"/>
        </a:p>
      </dgm:t>
    </dgm:pt>
    <dgm:pt modelId="{F1D9500E-00BC-4844-B595-A0B2E562868D}" type="parTrans" cxnId="{470C3FB9-59DD-471C-B9E6-FC6C781E9F07}">
      <dgm:prSet/>
      <dgm:spPr/>
      <dgm:t>
        <a:bodyPr/>
        <a:lstStyle/>
        <a:p>
          <a:pPr algn="just"/>
          <a:endParaRPr lang="fr-FR"/>
        </a:p>
      </dgm:t>
    </dgm:pt>
    <dgm:pt modelId="{49CC972F-2B44-4078-A0D4-2CB0DCC6EDD5}" type="sibTrans" cxnId="{470C3FB9-59DD-471C-B9E6-FC6C781E9F07}">
      <dgm:prSet/>
      <dgm:spPr/>
      <dgm:t>
        <a:bodyPr/>
        <a:lstStyle/>
        <a:p>
          <a:pPr algn="just"/>
          <a:endParaRPr lang="fr-FR"/>
        </a:p>
      </dgm:t>
    </dgm:pt>
    <dgm:pt modelId="{183EF831-6A25-4D6F-ACBA-16BCE1A4CB95}">
      <dgm:prSet/>
      <dgm:spPr/>
      <dgm:t>
        <a:bodyPr/>
        <a:lstStyle/>
        <a:p>
          <a:pPr algn="just"/>
          <a:r>
            <a:rPr lang="fr-FR" dirty="0" smtClean="0"/>
            <a:t>Les activités faites en entreprise ou consignées dans le dossier de synthèse, ainsi que l’analyse et la présentation de l’étude de cas doivent permettre d’apprécier l’aptitude du candidat à assumer sa fonction au sein de l’organisme avec un comportement responsable.</a:t>
          </a:r>
          <a:endParaRPr lang="fr-FR" dirty="0"/>
        </a:p>
      </dgm:t>
    </dgm:pt>
    <dgm:pt modelId="{EED67E96-0076-4F1F-A9B0-A79C8ECB273B}" type="parTrans" cxnId="{83B67CBF-0044-4296-8AE6-265BE60D4CC4}">
      <dgm:prSet/>
      <dgm:spPr/>
      <dgm:t>
        <a:bodyPr/>
        <a:lstStyle/>
        <a:p>
          <a:endParaRPr lang="fr-FR"/>
        </a:p>
      </dgm:t>
    </dgm:pt>
    <dgm:pt modelId="{50D30E92-93BB-4057-B569-1525CF3A5DF5}" type="sibTrans" cxnId="{83B67CBF-0044-4296-8AE6-265BE60D4CC4}">
      <dgm:prSet/>
      <dgm:spPr/>
      <dgm:t>
        <a:bodyPr/>
        <a:lstStyle/>
        <a:p>
          <a:endParaRPr lang="fr-FR"/>
        </a:p>
      </dgm:t>
    </dgm:pt>
    <dgm:pt modelId="{7521CF24-F68C-4B87-AA56-C17723DB2DF8}" type="pres">
      <dgm:prSet presAssocID="{0A09FD4D-17D6-4FF2-8E83-B252F77DE95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C787F1F-DBD3-4FA8-94B0-1BFC653835C3}" type="pres">
      <dgm:prSet presAssocID="{0A09FD4D-17D6-4FF2-8E83-B252F77DE957}" presName="dummyMaxCanvas" presStyleCnt="0">
        <dgm:presLayoutVars/>
      </dgm:prSet>
      <dgm:spPr/>
      <dgm:t>
        <a:bodyPr/>
        <a:lstStyle/>
        <a:p>
          <a:endParaRPr lang="fr-FR"/>
        </a:p>
      </dgm:t>
    </dgm:pt>
    <dgm:pt modelId="{6A7C4902-95BB-445C-AF58-179C41EE4F0C}" type="pres">
      <dgm:prSet presAssocID="{0A09FD4D-17D6-4FF2-8E83-B252F77DE957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852676-D957-40F0-8B3E-DDC759A01061}" type="pres">
      <dgm:prSet presAssocID="{0A09FD4D-17D6-4FF2-8E83-B252F77DE957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EF749A-C9E4-47DA-B7E1-1C95130AE35C}" type="pres">
      <dgm:prSet presAssocID="{0A09FD4D-17D6-4FF2-8E83-B252F77DE957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9C366E-021F-4F06-ABEB-38A7EC95E857}" type="pres">
      <dgm:prSet presAssocID="{0A09FD4D-17D6-4FF2-8E83-B252F77DE957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5ABA48-973A-47F6-B958-4DC32C3D7E87}" type="pres">
      <dgm:prSet presAssocID="{0A09FD4D-17D6-4FF2-8E83-B252F77DE957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CBDEDAA-7831-4599-84F9-A8967B0A62D5}" type="presOf" srcId="{183EF831-6A25-4D6F-ACBA-16BCE1A4CB95}" destId="{C65ABA48-973A-47F6-B958-4DC32C3D7E87}" srcOrd="1" destOrd="0" presId="urn:microsoft.com/office/officeart/2005/8/layout/vProcess5"/>
    <dgm:cxn modelId="{83B67CBF-0044-4296-8AE6-265BE60D4CC4}" srcId="{0A09FD4D-17D6-4FF2-8E83-B252F77DE957}" destId="{183EF831-6A25-4D6F-ACBA-16BCE1A4CB95}" srcOrd="1" destOrd="0" parTransId="{EED67E96-0076-4F1F-A9B0-A79C8ECB273B}" sibTransId="{50D30E92-93BB-4057-B569-1525CF3A5DF5}"/>
    <dgm:cxn modelId="{DA728C40-6BD0-4AA5-9FDB-E6E7EF91027D}" type="presOf" srcId="{0A09FD4D-17D6-4FF2-8E83-B252F77DE957}" destId="{7521CF24-F68C-4B87-AA56-C17723DB2DF8}" srcOrd="0" destOrd="0" presId="urn:microsoft.com/office/officeart/2005/8/layout/vProcess5"/>
    <dgm:cxn modelId="{CAB26359-BFD5-46AF-820E-81101535F4B3}" type="presOf" srcId="{49CC972F-2B44-4078-A0D4-2CB0DCC6EDD5}" destId="{40EF749A-C9E4-47DA-B7E1-1C95130AE35C}" srcOrd="0" destOrd="0" presId="urn:microsoft.com/office/officeart/2005/8/layout/vProcess5"/>
    <dgm:cxn modelId="{470C3FB9-59DD-471C-B9E6-FC6C781E9F07}" srcId="{0A09FD4D-17D6-4FF2-8E83-B252F77DE957}" destId="{19A12466-BC1F-4321-840A-88FE279EAA95}" srcOrd="0" destOrd="0" parTransId="{F1D9500E-00BC-4844-B595-A0B2E562868D}" sibTransId="{49CC972F-2B44-4078-A0D4-2CB0DCC6EDD5}"/>
    <dgm:cxn modelId="{DE8CA088-CDAD-44E9-86F5-0052DE62CB17}" type="presOf" srcId="{183EF831-6A25-4D6F-ACBA-16BCE1A4CB95}" destId="{2D852676-D957-40F0-8B3E-DDC759A01061}" srcOrd="0" destOrd="0" presId="urn:microsoft.com/office/officeart/2005/8/layout/vProcess5"/>
    <dgm:cxn modelId="{3FC3D811-6D24-4054-BF8F-1CB4168E2320}" type="presOf" srcId="{19A12466-BC1F-4321-840A-88FE279EAA95}" destId="{6A7C4902-95BB-445C-AF58-179C41EE4F0C}" srcOrd="0" destOrd="0" presId="urn:microsoft.com/office/officeart/2005/8/layout/vProcess5"/>
    <dgm:cxn modelId="{A1BD6B80-C8CD-4AC8-82FB-0DC7348BDD3B}" type="presOf" srcId="{19A12466-BC1F-4321-840A-88FE279EAA95}" destId="{349C366E-021F-4F06-ABEB-38A7EC95E857}" srcOrd="1" destOrd="0" presId="urn:microsoft.com/office/officeart/2005/8/layout/vProcess5"/>
    <dgm:cxn modelId="{3DAD2B7A-EE90-490D-B745-D5A68EE82F9A}" type="presParOf" srcId="{7521CF24-F68C-4B87-AA56-C17723DB2DF8}" destId="{0C787F1F-DBD3-4FA8-94B0-1BFC653835C3}" srcOrd="0" destOrd="0" presId="urn:microsoft.com/office/officeart/2005/8/layout/vProcess5"/>
    <dgm:cxn modelId="{FC2ECC8C-EDE1-45FE-9978-4ECC2703BADE}" type="presParOf" srcId="{7521CF24-F68C-4B87-AA56-C17723DB2DF8}" destId="{6A7C4902-95BB-445C-AF58-179C41EE4F0C}" srcOrd="1" destOrd="0" presId="urn:microsoft.com/office/officeart/2005/8/layout/vProcess5"/>
    <dgm:cxn modelId="{8987B01E-CA63-4840-A2F1-CC3D940509DA}" type="presParOf" srcId="{7521CF24-F68C-4B87-AA56-C17723DB2DF8}" destId="{2D852676-D957-40F0-8B3E-DDC759A01061}" srcOrd="2" destOrd="0" presId="urn:microsoft.com/office/officeart/2005/8/layout/vProcess5"/>
    <dgm:cxn modelId="{31AFDE90-C36F-4070-92DC-81BED53F5021}" type="presParOf" srcId="{7521CF24-F68C-4B87-AA56-C17723DB2DF8}" destId="{40EF749A-C9E4-47DA-B7E1-1C95130AE35C}" srcOrd="3" destOrd="0" presId="urn:microsoft.com/office/officeart/2005/8/layout/vProcess5"/>
    <dgm:cxn modelId="{F8EC39C6-50B6-4D8A-8F94-B7CAB6EC58D1}" type="presParOf" srcId="{7521CF24-F68C-4B87-AA56-C17723DB2DF8}" destId="{349C366E-021F-4F06-ABEB-38A7EC95E857}" srcOrd="4" destOrd="0" presId="urn:microsoft.com/office/officeart/2005/8/layout/vProcess5"/>
    <dgm:cxn modelId="{623EF3A2-823D-4F9D-83BA-A25312CA13A5}" type="presParOf" srcId="{7521CF24-F68C-4B87-AA56-C17723DB2DF8}" destId="{C65ABA48-973A-47F6-B958-4DC32C3D7E87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D12549FA-4FD0-4E2F-8379-5953AFFA069E}" type="doc">
      <dgm:prSet loTypeId="urn:microsoft.com/office/officeart/2005/8/layout/equation2" loCatId="process" qsTypeId="urn:microsoft.com/office/officeart/2005/8/quickstyle/3d1" qsCatId="3D" csTypeId="urn:microsoft.com/office/officeart/2005/8/colors/accent0_3" csCatId="mainScheme" phldr="1"/>
      <dgm:spPr/>
    </dgm:pt>
    <dgm:pt modelId="{0470945E-CD1B-4FFB-A484-D62FB074161D}">
      <dgm:prSet phldrT="[Texte]"/>
      <dgm:spPr/>
      <dgm:t>
        <a:bodyPr/>
        <a:lstStyle/>
        <a:p>
          <a:r>
            <a:rPr lang="fr-FR" dirty="0" smtClean="0"/>
            <a:t>Première partie notée sur 20</a:t>
          </a:r>
          <a:endParaRPr lang="fr-FR" dirty="0"/>
        </a:p>
      </dgm:t>
    </dgm:pt>
    <dgm:pt modelId="{24BA4336-25DE-402C-81F4-9C832EFDD675}" type="parTrans" cxnId="{F6E2DC4C-4BB0-4F98-8999-BAA2D4096043}">
      <dgm:prSet/>
      <dgm:spPr/>
      <dgm:t>
        <a:bodyPr/>
        <a:lstStyle/>
        <a:p>
          <a:endParaRPr lang="fr-FR"/>
        </a:p>
      </dgm:t>
    </dgm:pt>
    <dgm:pt modelId="{27803B4B-9523-4E5E-A4A8-93E052E02399}" type="sibTrans" cxnId="{F6E2DC4C-4BB0-4F98-8999-BAA2D4096043}">
      <dgm:prSet/>
      <dgm:spPr/>
      <dgm:t>
        <a:bodyPr/>
        <a:lstStyle/>
        <a:p>
          <a:endParaRPr lang="fr-FR"/>
        </a:p>
      </dgm:t>
    </dgm:pt>
    <dgm:pt modelId="{7162AAA9-5FF2-47E2-994E-4E28EBAE8D00}">
      <dgm:prSet phldrT="[Texte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/>
            <a:t>Seconde partie notée sur 20</a:t>
          </a:r>
          <a:endParaRPr lang="fr-FR" dirty="0"/>
        </a:p>
      </dgm:t>
    </dgm:pt>
    <dgm:pt modelId="{85645F19-1654-43AB-8AD3-EF3B5B9777A3}" type="parTrans" cxnId="{8B8CE7B2-CC24-476B-AB6E-23873CB3D81B}">
      <dgm:prSet/>
      <dgm:spPr/>
      <dgm:t>
        <a:bodyPr/>
        <a:lstStyle/>
        <a:p>
          <a:endParaRPr lang="fr-FR"/>
        </a:p>
      </dgm:t>
    </dgm:pt>
    <dgm:pt modelId="{361F5638-D709-42EB-8EE0-58FF564B9B1B}" type="sibTrans" cxnId="{8B8CE7B2-CC24-476B-AB6E-23873CB3D81B}">
      <dgm:prSet/>
      <dgm:spPr/>
      <dgm:t>
        <a:bodyPr/>
        <a:lstStyle/>
        <a:p>
          <a:endParaRPr lang="fr-FR"/>
        </a:p>
      </dgm:t>
    </dgm:pt>
    <dgm:pt modelId="{AB2CD903-AAD2-4E1E-B74F-59F26CC8304D}">
      <dgm:prSet phldrT="[Texte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r-FR" dirty="0" smtClean="0"/>
            <a:t>Note E 31</a:t>
          </a:r>
        </a:p>
        <a:p>
          <a:r>
            <a:rPr lang="fr-FR" dirty="0" smtClean="0"/>
            <a:t>Divisée par 2</a:t>
          </a:r>
          <a:endParaRPr lang="fr-FR" dirty="0"/>
        </a:p>
      </dgm:t>
    </dgm:pt>
    <dgm:pt modelId="{192138D9-F5CC-4D94-8B0A-D2308CC02803}" type="parTrans" cxnId="{90B9F45A-ECA9-45FF-82A6-5A9396237C14}">
      <dgm:prSet/>
      <dgm:spPr/>
      <dgm:t>
        <a:bodyPr/>
        <a:lstStyle/>
        <a:p>
          <a:endParaRPr lang="fr-FR"/>
        </a:p>
      </dgm:t>
    </dgm:pt>
    <dgm:pt modelId="{7CFD1801-F0B4-4D3E-9B0C-3C95B1987567}" type="sibTrans" cxnId="{90B9F45A-ECA9-45FF-82A6-5A9396237C14}">
      <dgm:prSet/>
      <dgm:spPr/>
      <dgm:t>
        <a:bodyPr/>
        <a:lstStyle/>
        <a:p>
          <a:endParaRPr lang="fr-FR"/>
        </a:p>
      </dgm:t>
    </dgm:pt>
    <dgm:pt modelId="{E277A269-892C-4890-A686-24E26199354F}" type="pres">
      <dgm:prSet presAssocID="{D12549FA-4FD0-4E2F-8379-5953AFFA069E}" presName="Name0" presStyleCnt="0">
        <dgm:presLayoutVars>
          <dgm:dir/>
          <dgm:resizeHandles val="exact"/>
        </dgm:presLayoutVars>
      </dgm:prSet>
      <dgm:spPr/>
    </dgm:pt>
    <dgm:pt modelId="{4A9ACA73-8CDE-42FD-BBC3-0FA3B61B973B}" type="pres">
      <dgm:prSet presAssocID="{D12549FA-4FD0-4E2F-8379-5953AFFA069E}" presName="vNodes" presStyleCnt="0"/>
      <dgm:spPr/>
    </dgm:pt>
    <dgm:pt modelId="{39BF9147-2BB8-4078-8C26-705B4FB8BC43}" type="pres">
      <dgm:prSet presAssocID="{0470945E-CD1B-4FFB-A484-D62FB074161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38D323-FA9B-4717-88BE-5214A59C0A54}" type="pres">
      <dgm:prSet presAssocID="{27803B4B-9523-4E5E-A4A8-93E052E02399}" presName="spacerT" presStyleCnt="0"/>
      <dgm:spPr/>
    </dgm:pt>
    <dgm:pt modelId="{E93027C2-632E-4320-960C-FCFA52532953}" type="pres">
      <dgm:prSet presAssocID="{27803B4B-9523-4E5E-A4A8-93E052E02399}" presName="sibTrans" presStyleLbl="sibTrans2D1" presStyleIdx="0" presStyleCnt="2"/>
      <dgm:spPr/>
      <dgm:t>
        <a:bodyPr/>
        <a:lstStyle/>
        <a:p>
          <a:endParaRPr lang="fr-FR"/>
        </a:p>
      </dgm:t>
    </dgm:pt>
    <dgm:pt modelId="{5F82E474-D42B-4F95-B9F1-F6E6FCF46131}" type="pres">
      <dgm:prSet presAssocID="{27803B4B-9523-4E5E-A4A8-93E052E02399}" presName="spacerB" presStyleCnt="0"/>
      <dgm:spPr/>
    </dgm:pt>
    <dgm:pt modelId="{02C63353-F84D-4CA9-8251-F2D498630D08}" type="pres">
      <dgm:prSet presAssocID="{7162AAA9-5FF2-47E2-994E-4E28EBAE8D0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2BE025-D767-4232-9AF4-0A915086CD67}" type="pres">
      <dgm:prSet presAssocID="{D12549FA-4FD0-4E2F-8379-5953AFFA069E}" presName="sibTransLast" presStyleLbl="sibTrans2D1" presStyleIdx="1" presStyleCnt="2"/>
      <dgm:spPr/>
      <dgm:t>
        <a:bodyPr/>
        <a:lstStyle/>
        <a:p>
          <a:endParaRPr lang="fr-FR"/>
        </a:p>
      </dgm:t>
    </dgm:pt>
    <dgm:pt modelId="{E875B68D-CB68-49B5-B638-B964F62C9810}" type="pres">
      <dgm:prSet presAssocID="{D12549FA-4FD0-4E2F-8379-5953AFFA069E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ACCC6D37-9837-4722-B5B8-8EDC5772F23A}" type="pres">
      <dgm:prSet presAssocID="{D12549FA-4FD0-4E2F-8379-5953AFFA069E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6E2DC4C-4BB0-4F98-8999-BAA2D4096043}" srcId="{D12549FA-4FD0-4E2F-8379-5953AFFA069E}" destId="{0470945E-CD1B-4FFB-A484-D62FB074161D}" srcOrd="0" destOrd="0" parTransId="{24BA4336-25DE-402C-81F4-9C832EFDD675}" sibTransId="{27803B4B-9523-4E5E-A4A8-93E052E02399}"/>
    <dgm:cxn modelId="{7D858CD9-BC66-473A-A8A1-BC252B6CCB1C}" type="presOf" srcId="{361F5638-D709-42EB-8EE0-58FF564B9B1B}" destId="{A22BE025-D767-4232-9AF4-0A915086CD67}" srcOrd="0" destOrd="0" presId="urn:microsoft.com/office/officeart/2005/8/layout/equation2"/>
    <dgm:cxn modelId="{06CC917C-BB1F-4CF1-BB42-F38AF73848F5}" type="presOf" srcId="{0470945E-CD1B-4FFB-A484-D62FB074161D}" destId="{39BF9147-2BB8-4078-8C26-705B4FB8BC43}" srcOrd="0" destOrd="0" presId="urn:microsoft.com/office/officeart/2005/8/layout/equation2"/>
    <dgm:cxn modelId="{3471360E-186A-428E-9D18-232A8E4FB1AB}" type="presOf" srcId="{27803B4B-9523-4E5E-A4A8-93E052E02399}" destId="{E93027C2-632E-4320-960C-FCFA52532953}" srcOrd="0" destOrd="0" presId="urn:microsoft.com/office/officeart/2005/8/layout/equation2"/>
    <dgm:cxn modelId="{02757B6B-C83B-49D8-9214-2D35E9030B6A}" type="presOf" srcId="{AB2CD903-AAD2-4E1E-B74F-59F26CC8304D}" destId="{ACCC6D37-9837-4722-B5B8-8EDC5772F23A}" srcOrd="0" destOrd="0" presId="urn:microsoft.com/office/officeart/2005/8/layout/equation2"/>
    <dgm:cxn modelId="{9A449C1A-4EC7-4835-8525-05F79F785244}" type="presOf" srcId="{361F5638-D709-42EB-8EE0-58FF564B9B1B}" destId="{E875B68D-CB68-49B5-B638-B964F62C9810}" srcOrd="1" destOrd="0" presId="urn:microsoft.com/office/officeart/2005/8/layout/equation2"/>
    <dgm:cxn modelId="{90B9F45A-ECA9-45FF-82A6-5A9396237C14}" srcId="{D12549FA-4FD0-4E2F-8379-5953AFFA069E}" destId="{AB2CD903-AAD2-4E1E-B74F-59F26CC8304D}" srcOrd="2" destOrd="0" parTransId="{192138D9-F5CC-4D94-8B0A-D2308CC02803}" sibTransId="{7CFD1801-F0B4-4D3E-9B0C-3C95B1987567}"/>
    <dgm:cxn modelId="{8B8CE7B2-CC24-476B-AB6E-23873CB3D81B}" srcId="{D12549FA-4FD0-4E2F-8379-5953AFFA069E}" destId="{7162AAA9-5FF2-47E2-994E-4E28EBAE8D00}" srcOrd="1" destOrd="0" parTransId="{85645F19-1654-43AB-8AD3-EF3B5B9777A3}" sibTransId="{361F5638-D709-42EB-8EE0-58FF564B9B1B}"/>
    <dgm:cxn modelId="{E46B972A-AB74-43A7-941E-C878DDD5DE86}" type="presOf" srcId="{D12549FA-4FD0-4E2F-8379-5953AFFA069E}" destId="{E277A269-892C-4890-A686-24E26199354F}" srcOrd="0" destOrd="0" presId="urn:microsoft.com/office/officeart/2005/8/layout/equation2"/>
    <dgm:cxn modelId="{EB0452DC-8590-40CA-8887-436D2BDAEE5D}" type="presOf" srcId="{7162AAA9-5FF2-47E2-994E-4E28EBAE8D00}" destId="{02C63353-F84D-4CA9-8251-F2D498630D08}" srcOrd="0" destOrd="0" presId="urn:microsoft.com/office/officeart/2005/8/layout/equation2"/>
    <dgm:cxn modelId="{FC2E95DE-CDDD-4253-A612-69D4DF6813A3}" type="presParOf" srcId="{E277A269-892C-4890-A686-24E26199354F}" destId="{4A9ACA73-8CDE-42FD-BBC3-0FA3B61B973B}" srcOrd="0" destOrd="0" presId="urn:microsoft.com/office/officeart/2005/8/layout/equation2"/>
    <dgm:cxn modelId="{0520F46E-3822-4F2F-A152-95554A5C7A82}" type="presParOf" srcId="{4A9ACA73-8CDE-42FD-BBC3-0FA3B61B973B}" destId="{39BF9147-2BB8-4078-8C26-705B4FB8BC43}" srcOrd="0" destOrd="0" presId="urn:microsoft.com/office/officeart/2005/8/layout/equation2"/>
    <dgm:cxn modelId="{64C2F4F7-DEC3-4529-AA96-B70F6C1513B4}" type="presParOf" srcId="{4A9ACA73-8CDE-42FD-BBC3-0FA3B61B973B}" destId="{7838D323-FA9B-4717-88BE-5214A59C0A54}" srcOrd="1" destOrd="0" presId="urn:microsoft.com/office/officeart/2005/8/layout/equation2"/>
    <dgm:cxn modelId="{CA55E072-39F5-452C-8A64-83566C28EE41}" type="presParOf" srcId="{4A9ACA73-8CDE-42FD-BBC3-0FA3B61B973B}" destId="{E93027C2-632E-4320-960C-FCFA52532953}" srcOrd="2" destOrd="0" presId="urn:microsoft.com/office/officeart/2005/8/layout/equation2"/>
    <dgm:cxn modelId="{173EB4E4-C28A-4EC5-8B46-86C98EE67BE6}" type="presParOf" srcId="{4A9ACA73-8CDE-42FD-BBC3-0FA3B61B973B}" destId="{5F82E474-D42B-4F95-B9F1-F6E6FCF46131}" srcOrd="3" destOrd="0" presId="urn:microsoft.com/office/officeart/2005/8/layout/equation2"/>
    <dgm:cxn modelId="{5D639988-8098-4FA9-83D9-D60C96C5C8EF}" type="presParOf" srcId="{4A9ACA73-8CDE-42FD-BBC3-0FA3B61B973B}" destId="{02C63353-F84D-4CA9-8251-F2D498630D08}" srcOrd="4" destOrd="0" presId="urn:microsoft.com/office/officeart/2005/8/layout/equation2"/>
    <dgm:cxn modelId="{9572F571-DF5D-4C96-B3C7-B58683A38D64}" type="presParOf" srcId="{E277A269-892C-4890-A686-24E26199354F}" destId="{A22BE025-D767-4232-9AF4-0A915086CD67}" srcOrd="1" destOrd="0" presId="urn:microsoft.com/office/officeart/2005/8/layout/equation2"/>
    <dgm:cxn modelId="{0248527F-7003-405A-B019-2D2D925EEB98}" type="presParOf" srcId="{A22BE025-D767-4232-9AF4-0A915086CD67}" destId="{E875B68D-CB68-49B5-B638-B964F62C9810}" srcOrd="0" destOrd="0" presId="urn:microsoft.com/office/officeart/2005/8/layout/equation2"/>
    <dgm:cxn modelId="{8CA7D3F2-DC4F-47AF-B8D1-DC126BA11D99}" type="presParOf" srcId="{E277A269-892C-4890-A686-24E26199354F}" destId="{ACCC6D37-9837-4722-B5B8-8EDC5772F23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2796AA51-DB73-417B-A632-27FD9AA1518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91026FEC-9517-4C48-9CAB-013AAB140F44}">
      <dgm:prSet/>
      <dgm:spPr/>
      <dgm:t>
        <a:bodyPr/>
        <a:lstStyle/>
        <a:p>
          <a:pPr rtl="0"/>
          <a:r>
            <a:rPr lang="fr-FR" b="1" smtClean="0"/>
            <a:t>C09 - Inspecter un aéronef ou une partie d’aéronef</a:t>
          </a:r>
          <a:endParaRPr lang="fr-FR"/>
        </a:p>
      </dgm:t>
    </dgm:pt>
    <dgm:pt modelId="{9A78BD3E-38BF-4878-8CF9-EFB383A8574E}" type="parTrans" cxnId="{19140910-F9EA-45A3-9716-58C98F402C61}">
      <dgm:prSet/>
      <dgm:spPr/>
      <dgm:t>
        <a:bodyPr/>
        <a:lstStyle/>
        <a:p>
          <a:endParaRPr lang="fr-FR"/>
        </a:p>
      </dgm:t>
    </dgm:pt>
    <dgm:pt modelId="{C65E06B2-C85A-4E5F-A811-800FEBE96B49}" type="sibTrans" cxnId="{19140910-F9EA-45A3-9716-58C98F402C61}">
      <dgm:prSet/>
      <dgm:spPr/>
      <dgm:t>
        <a:bodyPr/>
        <a:lstStyle/>
        <a:p>
          <a:endParaRPr lang="fr-FR"/>
        </a:p>
      </dgm:t>
    </dgm:pt>
    <dgm:pt modelId="{4C6B14D1-DF9D-482E-844F-585232040F85}">
      <dgm:prSet/>
      <dgm:spPr/>
      <dgm:t>
        <a:bodyPr/>
        <a:lstStyle/>
        <a:p>
          <a:pPr rtl="0"/>
          <a:r>
            <a:rPr lang="fr-FR" smtClean="0"/>
            <a:t>Mettre en énergie et configurer :</a:t>
          </a:r>
          <a:endParaRPr lang="fr-FR"/>
        </a:p>
      </dgm:t>
    </dgm:pt>
    <dgm:pt modelId="{0F9772FA-C985-407E-A00F-714E865F9795}" type="parTrans" cxnId="{BA2D71DE-76DE-419B-9073-5675ADA9FC67}">
      <dgm:prSet/>
      <dgm:spPr/>
      <dgm:t>
        <a:bodyPr/>
        <a:lstStyle/>
        <a:p>
          <a:endParaRPr lang="fr-FR"/>
        </a:p>
      </dgm:t>
    </dgm:pt>
    <dgm:pt modelId="{21D91188-0027-4EF3-974C-FB6BC4AB76F7}" type="sibTrans" cxnId="{BA2D71DE-76DE-419B-9073-5675ADA9FC67}">
      <dgm:prSet/>
      <dgm:spPr/>
      <dgm:t>
        <a:bodyPr/>
        <a:lstStyle/>
        <a:p>
          <a:endParaRPr lang="fr-FR"/>
        </a:p>
      </dgm:t>
    </dgm:pt>
    <dgm:pt modelId="{03952075-7075-4B62-AF43-A28EC279BBF4}">
      <dgm:prSet/>
      <dgm:spPr/>
      <dgm:t>
        <a:bodyPr/>
        <a:lstStyle/>
        <a:p>
          <a:pPr rtl="0"/>
          <a:r>
            <a:rPr lang="fr-FR" smtClean="0"/>
            <a:t>l’aéronef ou l’équipement</a:t>
          </a:r>
          <a:endParaRPr lang="fr-FR"/>
        </a:p>
      </dgm:t>
    </dgm:pt>
    <dgm:pt modelId="{B444259C-F1C9-48B0-A16A-E132C199BF6D}" type="parTrans" cxnId="{1431C788-0CF5-4557-84B7-50016EB4D42E}">
      <dgm:prSet/>
      <dgm:spPr/>
      <dgm:t>
        <a:bodyPr/>
        <a:lstStyle/>
        <a:p>
          <a:endParaRPr lang="fr-FR"/>
        </a:p>
      </dgm:t>
    </dgm:pt>
    <dgm:pt modelId="{F431A832-F630-41C7-A9E2-84D6B4E75359}" type="sibTrans" cxnId="{1431C788-0CF5-4557-84B7-50016EB4D42E}">
      <dgm:prSet/>
      <dgm:spPr/>
      <dgm:t>
        <a:bodyPr/>
        <a:lstStyle/>
        <a:p>
          <a:endParaRPr lang="fr-FR"/>
        </a:p>
      </dgm:t>
    </dgm:pt>
    <dgm:pt modelId="{D06FCE72-B64A-49CE-8F23-C08E951BC45A}">
      <dgm:prSet/>
      <dgm:spPr/>
      <dgm:t>
        <a:bodyPr/>
        <a:lstStyle/>
        <a:p>
          <a:pPr rtl="0"/>
          <a:r>
            <a:rPr lang="fr-FR" smtClean="0"/>
            <a:t>(options Avionique et Systèmes) ;</a:t>
          </a:r>
          <a:endParaRPr lang="fr-FR"/>
        </a:p>
      </dgm:t>
    </dgm:pt>
    <dgm:pt modelId="{E3DD72B3-68AD-4AFC-812B-FC95E2A42252}" type="parTrans" cxnId="{8030E914-A14D-406F-9187-20D697D2E944}">
      <dgm:prSet/>
      <dgm:spPr/>
      <dgm:t>
        <a:bodyPr/>
        <a:lstStyle/>
        <a:p>
          <a:endParaRPr lang="fr-FR"/>
        </a:p>
      </dgm:t>
    </dgm:pt>
    <dgm:pt modelId="{64F09257-B0AC-4001-B9E0-89070E8492FF}" type="sibTrans" cxnId="{8030E914-A14D-406F-9187-20D697D2E944}">
      <dgm:prSet/>
      <dgm:spPr/>
      <dgm:t>
        <a:bodyPr/>
        <a:lstStyle/>
        <a:p>
          <a:endParaRPr lang="fr-FR"/>
        </a:p>
      </dgm:t>
    </dgm:pt>
    <dgm:pt modelId="{362C1448-3910-4535-BB33-502FEBEDBEDD}">
      <dgm:prSet/>
      <dgm:spPr/>
      <dgm:t>
        <a:bodyPr/>
        <a:lstStyle/>
        <a:p>
          <a:pPr rtl="0"/>
          <a:r>
            <a:rPr lang="fr-FR" smtClean="0"/>
            <a:t>ou la partie d’aéronef </a:t>
          </a:r>
          <a:endParaRPr lang="fr-FR"/>
        </a:p>
      </dgm:t>
    </dgm:pt>
    <dgm:pt modelId="{7B0C0251-0A9C-4A99-AD65-80C57C37AE98}" type="parTrans" cxnId="{6F064470-6120-4DC9-8690-07E745461356}">
      <dgm:prSet/>
      <dgm:spPr/>
      <dgm:t>
        <a:bodyPr/>
        <a:lstStyle/>
        <a:p>
          <a:endParaRPr lang="fr-FR"/>
        </a:p>
      </dgm:t>
    </dgm:pt>
    <dgm:pt modelId="{80845E0F-D52B-417E-97DB-E7BF565BAFCF}" type="sibTrans" cxnId="{6F064470-6120-4DC9-8690-07E745461356}">
      <dgm:prSet/>
      <dgm:spPr/>
      <dgm:t>
        <a:bodyPr/>
        <a:lstStyle/>
        <a:p>
          <a:endParaRPr lang="fr-FR"/>
        </a:p>
      </dgm:t>
    </dgm:pt>
    <dgm:pt modelId="{5F1962FF-BBBD-4BAE-92F7-C922A02D17D5}">
      <dgm:prSet/>
      <dgm:spPr/>
      <dgm:t>
        <a:bodyPr/>
        <a:lstStyle/>
        <a:p>
          <a:pPr rtl="0"/>
          <a:r>
            <a:rPr lang="fr-FR" smtClean="0"/>
            <a:t>(toutes options).</a:t>
          </a:r>
          <a:endParaRPr lang="fr-FR"/>
        </a:p>
      </dgm:t>
    </dgm:pt>
    <dgm:pt modelId="{EF0E6085-420D-49F5-96AF-E6105F880CA4}" type="parTrans" cxnId="{F0565FA6-89EE-4F29-8A60-FCB9FED37295}">
      <dgm:prSet/>
      <dgm:spPr/>
      <dgm:t>
        <a:bodyPr/>
        <a:lstStyle/>
        <a:p>
          <a:endParaRPr lang="fr-FR"/>
        </a:p>
      </dgm:t>
    </dgm:pt>
    <dgm:pt modelId="{057FE853-3DE9-4A55-8BFC-EC3FA6FAC451}" type="sibTrans" cxnId="{F0565FA6-89EE-4F29-8A60-FCB9FED37295}">
      <dgm:prSet/>
      <dgm:spPr/>
      <dgm:t>
        <a:bodyPr/>
        <a:lstStyle/>
        <a:p>
          <a:endParaRPr lang="fr-FR"/>
        </a:p>
      </dgm:t>
    </dgm:pt>
    <dgm:pt modelId="{CAD4E559-87D2-402D-ABF3-A71EF8F3995E}">
      <dgm:prSet/>
      <dgm:spPr/>
      <dgm:t>
        <a:bodyPr/>
        <a:lstStyle/>
        <a:p>
          <a:pPr rtl="0"/>
          <a:r>
            <a:rPr lang="fr-FR" smtClean="0"/>
            <a:t>Configurer les moyens d’inspection.</a:t>
          </a:r>
          <a:endParaRPr lang="fr-FR"/>
        </a:p>
      </dgm:t>
    </dgm:pt>
    <dgm:pt modelId="{1EF2662A-6542-4F03-9F29-C9D19B59D691}" type="parTrans" cxnId="{796EDEE5-6DA1-448C-9806-9A0F9E52FC44}">
      <dgm:prSet/>
      <dgm:spPr/>
      <dgm:t>
        <a:bodyPr/>
        <a:lstStyle/>
        <a:p>
          <a:endParaRPr lang="fr-FR"/>
        </a:p>
      </dgm:t>
    </dgm:pt>
    <dgm:pt modelId="{F6F97610-C970-4D45-92E3-291044B46E3C}" type="sibTrans" cxnId="{796EDEE5-6DA1-448C-9806-9A0F9E52FC44}">
      <dgm:prSet/>
      <dgm:spPr/>
      <dgm:t>
        <a:bodyPr/>
        <a:lstStyle/>
        <a:p>
          <a:endParaRPr lang="fr-FR"/>
        </a:p>
      </dgm:t>
    </dgm:pt>
    <dgm:pt modelId="{CB0B2FE5-2FBF-4496-B139-E766305E2B3D}">
      <dgm:prSet/>
      <dgm:spPr/>
      <dgm:t>
        <a:bodyPr/>
        <a:lstStyle/>
        <a:p>
          <a:pPr rtl="0"/>
          <a:r>
            <a:rPr lang="fr-FR" smtClean="0"/>
            <a:t>Réaliser les inspections.</a:t>
          </a:r>
          <a:endParaRPr lang="fr-FR"/>
        </a:p>
      </dgm:t>
    </dgm:pt>
    <dgm:pt modelId="{E0CB0B9F-E3FD-4005-A779-F0013C72DD40}" type="parTrans" cxnId="{3ADE56A6-3740-47EB-BAD5-5809FDDBF37C}">
      <dgm:prSet/>
      <dgm:spPr/>
      <dgm:t>
        <a:bodyPr/>
        <a:lstStyle/>
        <a:p>
          <a:endParaRPr lang="fr-FR"/>
        </a:p>
      </dgm:t>
    </dgm:pt>
    <dgm:pt modelId="{122F2D14-2196-40AA-8C89-29FDB36CDDB8}" type="sibTrans" cxnId="{3ADE56A6-3740-47EB-BAD5-5809FDDBF37C}">
      <dgm:prSet/>
      <dgm:spPr/>
      <dgm:t>
        <a:bodyPr/>
        <a:lstStyle/>
        <a:p>
          <a:endParaRPr lang="fr-FR"/>
        </a:p>
      </dgm:t>
    </dgm:pt>
    <dgm:pt modelId="{FC4C1B7A-8F5A-46CF-BEFB-5FD2FD6270CE}">
      <dgm:prSet/>
      <dgm:spPr/>
      <dgm:t>
        <a:bodyPr/>
        <a:lstStyle/>
        <a:p>
          <a:pPr rtl="0"/>
          <a:r>
            <a:rPr lang="fr-FR" smtClean="0"/>
            <a:t>Identifier les éventuelles non conformités.</a:t>
          </a:r>
          <a:endParaRPr lang="fr-FR"/>
        </a:p>
      </dgm:t>
    </dgm:pt>
    <dgm:pt modelId="{C2DBA5C8-D988-4881-9AFD-4CE50C42D1E2}" type="parTrans" cxnId="{6ADC8AC5-724A-43C5-8858-C1839A3D9754}">
      <dgm:prSet/>
      <dgm:spPr/>
      <dgm:t>
        <a:bodyPr/>
        <a:lstStyle/>
        <a:p>
          <a:endParaRPr lang="fr-FR"/>
        </a:p>
      </dgm:t>
    </dgm:pt>
    <dgm:pt modelId="{D0A38FC4-BAE7-4D5F-8CB7-D6ABDA9A3FFA}" type="sibTrans" cxnId="{6ADC8AC5-724A-43C5-8858-C1839A3D9754}">
      <dgm:prSet/>
      <dgm:spPr/>
      <dgm:t>
        <a:bodyPr/>
        <a:lstStyle/>
        <a:p>
          <a:endParaRPr lang="fr-FR"/>
        </a:p>
      </dgm:t>
    </dgm:pt>
    <dgm:pt modelId="{A501A880-EF98-469F-86AA-2C70E986C4FC}">
      <dgm:prSet/>
      <dgm:spPr/>
      <dgm:t>
        <a:bodyPr/>
        <a:lstStyle/>
        <a:p>
          <a:pPr rtl="0"/>
          <a:r>
            <a:rPr lang="fr-FR" dirty="0" smtClean="0"/>
            <a:t>Caractériser les non conformités.</a:t>
          </a:r>
          <a:endParaRPr lang="fr-FR" dirty="0"/>
        </a:p>
      </dgm:t>
    </dgm:pt>
    <dgm:pt modelId="{9FD9EA3F-895F-4D27-9EDB-3C816DB1C4EC}" type="parTrans" cxnId="{E4ADCCC1-11BC-469F-BF24-9C112D8253F9}">
      <dgm:prSet/>
      <dgm:spPr/>
      <dgm:t>
        <a:bodyPr/>
        <a:lstStyle/>
        <a:p>
          <a:endParaRPr lang="fr-FR"/>
        </a:p>
      </dgm:t>
    </dgm:pt>
    <dgm:pt modelId="{4F3319E0-8A30-4CE4-B7DC-CE7381688A92}" type="sibTrans" cxnId="{E4ADCCC1-11BC-469F-BF24-9C112D8253F9}">
      <dgm:prSet/>
      <dgm:spPr/>
      <dgm:t>
        <a:bodyPr/>
        <a:lstStyle/>
        <a:p>
          <a:endParaRPr lang="fr-FR"/>
        </a:p>
      </dgm:t>
    </dgm:pt>
    <dgm:pt modelId="{4A7F4DC1-D541-489D-B32E-E80BF99DCC4C}">
      <dgm:prSet/>
      <dgm:spPr/>
      <dgm:t>
        <a:bodyPr/>
        <a:lstStyle/>
        <a:p>
          <a:pPr rtl="0"/>
          <a:r>
            <a:rPr lang="fr-FR" smtClean="0"/>
            <a:t>Identifier, si nécessaire, la procédure corrective à mettre en œuvre.</a:t>
          </a:r>
          <a:endParaRPr lang="fr-FR"/>
        </a:p>
      </dgm:t>
    </dgm:pt>
    <dgm:pt modelId="{EF4CEFE9-6231-4906-9158-5A6FA85D2C15}" type="parTrans" cxnId="{5A8A15CF-72DA-4503-AC4B-3256C88AC715}">
      <dgm:prSet/>
      <dgm:spPr/>
      <dgm:t>
        <a:bodyPr/>
        <a:lstStyle/>
        <a:p>
          <a:endParaRPr lang="fr-FR"/>
        </a:p>
      </dgm:t>
    </dgm:pt>
    <dgm:pt modelId="{64325A9E-BD72-424C-BF8A-5A0D8208E2AD}" type="sibTrans" cxnId="{5A8A15CF-72DA-4503-AC4B-3256C88AC715}">
      <dgm:prSet/>
      <dgm:spPr/>
      <dgm:t>
        <a:bodyPr/>
        <a:lstStyle/>
        <a:p>
          <a:endParaRPr lang="fr-FR"/>
        </a:p>
      </dgm:t>
    </dgm:pt>
    <dgm:pt modelId="{B0A6187B-820A-4980-A8DB-A292E881AC73}">
      <dgm:prSet/>
      <dgm:spPr/>
      <dgm:t>
        <a:bodyPr/>
        <a:lstStyle/>
        <a:p>
          <a:pPr rtl="0"/>
          <a:r>
            <a:rPr lang="fr-FR" smtClean="0"/>
            <a:t>Remettre l’aéronef, la partie d’aéronef ou l’équipement en situation initiale (avant inspection).</a:t>
          </a:r>
          <a:endParaRPr lang="fr-FR"/>
        </a:p>
      </dgm:t>
    </dgm:pt>
    <dgm:pt modelId="{67B78022-7613-4465-B003-00B7BBFFD908}" type="parTrans" cxnId="{9396964D-D1A8-45CC-971D-F5F1726BDDD6}">
      <dgm:prSet/>
      <dgm:spPr/>
      <dgm:t>
        <a:bodyPr/>
        <a:lstStyle/>
        <a:p>
          <a:endParaRPr lang="fr-FR"/>
        </a:p>
      </dgm:t>
    </dgm:pt>
    <dgm:pt modelId="{D1306C3A-4FB4-4D45-81C4-8EA05137D3DA}" type="sibTrans" cxnId="{9396964D-D1A8-45CC-971D-F5F1726BDDD6}">
      <dgm:prSet/>
      <dgm:spPr/>
      <dgm:t>
        <a:bodyPr/>
        <a:lstStyle/>
        <a:p>
          <a:endParaRPr lang="fr-FR"/>
        </a:p>
      </dgm:t>
    </dgm:pt>
    <dgm:pt modelId="{8F1CA373-D4A2-4739-B75F-E7E276F02F18}">
      <dgm:prSet/>
      <dgm:spPr/>
      <dgm:t>
        <a:bodyPr/>
        <a:lstStyle/>
        <a:p>
          <a:pPr rtl="0"/>
          <a:r>
            <a:rPr lang="fr-FR" smtClean="0"/>
            <a:t>Renseigner les documents de traçabilité des inspections.</a:t>
          </a:r>
          <a:endParaRPr lang="fr-FR"/>
        </a:p>
      </dgm:t>
    </dgm:pt>
    <dgm:pt modelId="{C95F6965-80C1-4AC5-B823-8B0A056DC470}" type="parTrans" cxnId="{A5CA1FCC-046F-4232-9E7E-BD7117E269C3}">
      <dgm:prSet/>
      <dgm:spPr/>
      <dgm:t>
        <a:bodyPr/>
        <a:lstStyle/>
        <a:p>
          <a:endParaRPr lang="fr-FR"/>
        </a:p>
      </dgm:t>
    </dgm:pt>
    <dgm:pt modelId="{BA65B627-3931-433B-BD49-28681CE217E3}" type="sibTrans" cxnId="{A5CA1FCC-046F-4232-9E7E-BD7117E269C3}">
      <dgm:prSet/>
      <dgm:spPr/>
      <dgm:t>
        <a:bodyPr/>
        <a:lstStyle/>
        <a:p>
          <a:endParaRPr lang="fr-FR"/>
        </a:p>
      </dgm:t>
    </dgm:pt>
    <dgm:pt modelId="{899C83CB-8146-4EDA-A8F8-9EA810F05FDD}" type="pres">
      <dgm:prSet presAssocID="{2796AA51-DB73-417B-A632-27FD9AA1518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8F4D0CD-7419-4561-AA6B-4255B464A29B}" type="pres">
      <dgm:prSet presAssocID="{91026FEC-9517-4C48-9CAB-013AAB140F44}" presName="parentLin" presStyleCnt="0"/>
      <dgm:spPr/>
    </dgm:pt>
    <dgm:pt modelId="{58C3C02D-B27C-4982-97CA-3C24BB0868BF}" type="pres">
      <dgm:prSet presAssocID="{91026FEC-9517-4C48-9CAB-013AAB140F44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9CD8191C-88A4-493B-B2C4-EEE94CF04DC2}" type="pres">
      <dgm:prSet presAssocID="{91026FEC-9517-4C48-9CAB-013AAB140F4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8D7CAC-CE32-4B52-8D3F-F701CF2A9967}" type="pres">
      <dgm:prSet presAssocID="{91026FEC-9517-4C48-9CAB-013AAB140F44}" presName="negativeSpace" presStyleCnt="0"/>
      <dgm:spPr/>
    </dgm:pt>
    <dgm:pt modelId="{2F7D36B7-BCB6-4BC3-8A31-58BE6D18CFA9}" type="pres">
      <dgm:prSet presAssocID="{91026FEC-9517-4C48-9CAB-013AAB140F4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ADE56A6-3740-47EB-BAD5-5809FDDBF37C}" srcId="{91026FEC-9517-4C48-9CAB-013AAB140F44}" destId="{CB0B2FE5-2FBF-4496-B139-E766305E2B3D}" srcOrd="2" destOrd="0" parTransId="{E0CB0B9F-E3FD-4005-A779-F0013C72DD40}" sibTransId="{122F2D14-2196-40AA-8C89-29FDB36CDDB8}"/>
    <dgm:cxn modelId="{CC868AC5-374E-4A73-B168-4D95DABA7C7B}" type="presOf" srcId="{FC4C1B7A-8F5A-46CF-BEFB-5FD2FD6270CE}" destId="{2F7D36B7-BCB6-4BC3-8A31-58BE6D18CFA9}" srcOrd="0" destOrd="7" presId="urn:microsoft.com/office/officeart/2005/8/layout/list1"/>
    <dgm:cxn modelId="{8239C808-5B26-4C89-B812-1F6AE2573127}" type="presOf" srcId="{CB0B2FE5-2FBF-4496-B139-E766305E2B3D}" destId="{2F7D36B7-BCB6-4BC3-8A31-58BE6D18CFA9}" srcOrd="0" destOrd="6" presId="urn:microsoft.com/office/officeart/2005/8/layout/list1"/>
    <dgm:cxn modelId="{937562D4-0D05-4711-9DE2-C1E87639159D}" type="presOf" srcId="{A501A880-EF98-469F-86AA-2C70E986C4FC}" destId="{2F7D36B7-BCB6-4BC3-8A31-58BE6D18CFA9}" srcOrd="0" destOrd="8" presId="urn:microsoft.com/office/officeart/2005/8/layout/list1"/>
    <dgm:cxn modelId="{2328ABBE-FDAA-429B-B2DA-11F19577C747}" type="presOf" srcId="{5F1962FF-BBBD-4BAE-92F7-C922A02D17D5}" destId="{2F7D36B7-BCB6-4BC3-8A31-58BE6D18CFA9}" srcOrd="0" destOrd="4" presId="urn:microsoft.com/office/officeart/2005/8/layout/list1"/>
    <dgm:cxn modelId="{7ED112D5-D3F8-4DD7-B5C1-BF1D252EC00C}" type="presOf" srcId="{4C6B14D1-DF9D-482E-844F-585232040F85}" destId="{2F7D36B7-BCB6-4BC3-8A31-58BE6D18CFA9}" srcOrd="0" destOrd="0" presId="urn:microsoft.com/office/officeart/2005/8/layout/list1"/>
    <dgm:cxn modelId="{9396964D-D1A8-45CC-971D-F5F1726BDDD6}" srcId="{91026FEC-9517-4C48-9CAB-013AAB140F44}" destId="{B0A6187B-820A-4980-A8DB-A292E881AC73}" srcOrd="6" destOrd="0" parTransId="{67B78022-7613-4465-B003-00B7BBFFD908}" sibTransId="{D1306C3A-4FB4-4D45-81C4-8EA05137D3DA}"/>
    <dgm:cxn modelId="{F0565FA6-89EE-4F29-8A60-FCB9FED37295}" srcId="{362C1448-3910-4535-BB33-502FEBEDBEDD}" destId="{5F1962FF-BBBD-4BAE-92F7-C922A02D17D5}" srcOrd="0" destOrd="0" parTransId="{EF0E6085-420D-49F5-96AF-E6105F880CA4}" sibTransId="{057FE853-3DE9-4A55-8BFC-EC3FA6FAC451}"/>
    <dgm:cxn modelId="{7194BAD4-2781-41F8-8F1B-6E6C801FA60F}" type="presOf" srcId="{91026FEC-9517-4C48-9CAB-013AAB140F44}" destId="{9CD8191C-88A4-493B-B2C4-EEE94CF04DC2}" srcOrd="1" destOrd="0" presId="urn:microsoft.com/office/officeart/2005/8/layout/list1"/>
    <dgm:cxn modelId="{5A8A15CF-72DA-4503-AC4B-3256C88AC715}" srcId="{91026FEC-9517-4C48-9CAB-013AAB140F44}" destId="{4A7F4DC1-D541-489D-B32E-E80BF99DCC4C}" srcOrd="5" destOrd="0" parTransId="{EF4CEFE9-6231-4906-9158-5A6FA85D2C15}" sibTransId="{64325A9E-BD72-424C-BF8A-5A0D8208E2AD}"/>
    <dgm:cxn modelId="{E4ADCCC1-11BC-469F-BF24-9C112D8253F9}" srcId="{91026FEC-9517-4C48-9CAB-013AAB140F44}" destId="{A501A880-EF98-469F-86AA-2C70E986C4FC}" srcOrd="4" destOrd="0" parTransId="{9FD9EA3F-895F-4D27-9EDB-3C816DB1C4EC}" sibTransId="{4F3319E0-8A30-4CE4-B7DC-CE7381688A92}"/>
    <dgm:cxn modelId="{BA2D71DE-76DE-419B-9073-5675ADA9FC67}" srcId="{91026FEC-9517-4C48-9CAB-013AAB140F44}" destId="{4C6B14D1-DF9D-482E-844F-585232040F85}" srcOrd="0" destOrd="0" parTransId="{0F9772FA-C985-407E-A00F-714E865F9795}" sibTransId="{21D91188-0027-4EF3-974C-FB6BC4AB76F7}"/>
    <dgm:cxn modelId="{796EDEE5-6DA1-448C-9806-9A0F9E52FC44}" srcId="{91026FEC-9517-4C48-9CAB-013AAB140F44}" destId="{CAD4E559-87D2-402D-ABF3-A71EF8F3995E}" srcOrd="1" destOrd="0" parTransId="{1EF2662A-6542-4F03-9F29-C9D19B59D691}" sibTransId="{F6F97610-C970-4D45-92E3-291044B46E3C}"/>
    <dgm:cxn modelId="{19140910-F9EA-45A3-9716-58C98F402C61}" srcId="{2796AA51-DB73-417B-A632-27FD9AA1518C}" destId="{91026FEC-9517-4C48-9CAB-013AAB140F44}" srcOrd="0" destOrd="0" parTransId="{9A78BD3E-38BF-4878-8CF9-EFB383A8574E}" sibTransId="{C65E06B2-C85A-4E5F-A811-800FEBE96B49}"/>
    <dgm:cxn modelId="{6ADC8AC5-724A-43C5-8858-C1839A3D9754}" srcId="{91026FEC-9517-4C48-9CAB-013AAB140F44}" destId="{FC4C1B7A-8F5A-46CF-BEFB-5FD2FD6270CE}" srcOrd="3" destOrd="0" parTransId="{C2DBA5C8-D988-4881-9AFD-4CE50C42D1E2}" sibTransId="{D0A38FC4-BAE7-4D5F-8CB7-D6ABDA9A3FFA}"/>
    <dgm:cxn modelId="{44A4DF6E-91F1-4C67-8075-C02440569663}" type="presOf" srcId="{CAD4E559-87D2-402D-ABF3-A71EF8F3995E}" destId="{2F7D36B7-BCB6-4BC3-8A31-58BE6D18CFA9}" srcOrd="0" destOrd="5" presId="urn:microsoft.com/office/officeart/2005/8/layout/list1"/>
    <dgm:cxn modelId="{E51F8415-17D7-4B3F-8E59-7BBE0AD22E97}" type="presOf" srcId="{03952075-7075-4B62-AF43-A28EC279BBF4}" destId="{2F7D36B7-BCB6-4BC3-8A31-58BE6D18CFA9}" srcOrd="0" destOrd="1" presId="urn:microsoft.com/office/officeart/2005/8/layout/list1"/>
    <dgm:cxn modelId="{8030E914-A14D-406F-9187-20D697D2E944}" srcId="{03952075-7075-4B62-AF43-A28EC279BBF4}" destId="{D06FCE72-B64A-49CE-8F23-C08E951BC45A}" srcOrd="0" destOrd="0" parTransId="{E3DD72B3-68AD-4AFC-812B-FC95E2A42252}" sibTransId="{64F09257-B0AC-4001-B9E0-89070E8492FF}"/>
    <dgm:cxn modelId="{1431C788-0CF5-4557-84B7-50016EB4D42E}" srcId="{4C6B14D1-DF9D-482E-844F-585232040F85}" destId="{03952075-7075-4B62-AF43-A28EC279BBF4}" srcOrd="0" destOrd="0" parTransId="{B444259C-F1C9-48B0-A16A-E132C199BF6D}" sibTransId="{F431A832-F630-41C7-A9E2-84D6B4E75359}"/>
    <dgm:cxn modelId="{421DED10-660A-4D3C-9FF7-FB183EF356DA}" type="presOf" srcId="{4A7F4DC1-D541-489D-B32E-E80BF99DCC4C}" destId="{2F7D36B7-BCB6-4BC3-8A31-58BE6D18CFA9}" srcOrd="0" destOrd="9" presId="urn:microsoft.com/office/officeart/2005/8/layout/list1"/>
    <dgm:cxn modelId="{D3341DAE-1648-407C-95DB-D9AD72823A89}" type="presOf" srcId="{362C1448-3910-4535-BB33-502FEBEDBEDD}" destId="{2F7D36B7-BCB6-4BC3-8A31-58BE6D18CFA9}" srcOrd="0" destOrd="3" presId="urn:microsoft.com/office/officeart/2005/8/layout/list1"/>
    <dgm:cxn modelId="{57713520-FBF9-423C-9156-0D94B64621B0}" type="presOf" srcId="{D06FCE72-B64A-49CE-8F23-C08E951BC45A}" destId="{2F7D36B7-BCB6-4BC3-8A31-58BE6D18CFA9}" srcOrd="0" destOrd="2" presId="urn:microsoft.com/office/officeart/2005/8/layout/list1"/>
    <dgm:cxn modelId="{C9AF055D-C56A-4431-9BD7-4780842FE4AD}" type="presOf" srcId="{2796AA51-DB73-417B-A632-27FD9AA1518C}" destId="{899C83CB-8146-4EDA-A8F8-9EA810F05FDD}" srcOrd="0" destOrd="0" presId="urn:microsoft.com/office/officeart/2005/8/layout/list1"/>
    <dgm:cxn modelId="{A5CA1FCC-046F-4232-9E7E-BD7117E269C3}" srcId="{91026FEC-9517-4C48-9CAB-013AAB140F44}" destId="{8F1CA373-D4A2-4739-B75F-E7E276F02F18}" srcOrd="7" destOrd="0" parTransId="{C95F6965-80C1-4AC5-B823-8B0A056DC470}" sibTransId="{BA65B627-3931-433B-BD49-28681CE217E3}"/>
    <dgm:cxn modelId="{0BEC57E0-508F-4C40-B962-B25025311A6A}" type="presOf" srcId="{B0A6187B-820A-4980-A8DB-A292E881AC73}" destId="{2F7D36B7-BCB6-4BC3-8A31-58BE6D18CFA9}" srcOrd="0" destOrd="10" presId="urn:microsoft.com/office/officeart/2005/8/layout/list1"/>
    <dgm:cxn modelId="{521CDCE9-CABB-4CC9-87EB-978023CA46A6}" type="presOf" srcId="{91026FEC-9517-4C48-9CAB-013AAB140F44}" destId="{58C3C02D-B27C-4982-97CA-3C24BB0868BF}" srcOrd="0" destOrd="0" presId="urn:microsoft.com/office/officeart/2005/8/layout/list1"/>
    <dgm:cxn modelId="{6F064470-6120-4DC9-8690-07E745461356}" srcId="{4C6B14D1-DF9D-482E-844F-585232040F85}" destId="{362C1448-3910-4535-BB33-502FEBEDBEDD}" srcOrd="1" destOrd="0" parTransId="{7B0C0251-0A9C-4A99-AD65-80C57C37AE98}" sibTransId="{80845E0F-D52B-417E-97DB-E7BF565BAFCF}"/>
    <dgm:cxn modelId="{17AFA954-074F-44B6-880D-7BDF95B23476}" type="presOf" srcId="{8F1CA373-D4A2-4739-B75F-E7E276F02F18}" destId="{2F7D36B7-BCB6-4BC3-8A31-58BE6D18CFA9}" srcOrd="0" destOrd="11" presId="urn:microsoft.com/office/officeart/2005/8/layout/list1"/>
    <dgm:cxn modelId="{ABDD6B02-14EE-46B8-89BA-9CD53BC23ACE}" type="presParOf" srcId="{899C83CB-8146-4EDA-A8F8-9EA810F05FDD}" destId="{18F4D0CD-7419-4561-AA6B-4255B464A29B}" srcOrd="0" destOrd="0" presId="urn:microsoft.com/office/officeart/2005/8/layout/list1"/>
    <dgm:cxn modelId="{BF1F3389-9BDB-41EA-B56F-EBD47C1B1D26}" type="presParOf" srcId="{18F4D0CD-7419-4561-AA6B-4255B464A29B}" destId="{58C3C02D-B27C-4982-97CA-3C24BB0868BF}" srcOrd="0" destOrd="0" presId="urn:microsoft.com/office/officeart/2005/8/layout/list1"/>
    <dgm:cxn modelId="{85E14A9D-5DEE-4DF4-B9AA-28B27E228B62}" type="presParOf" srcId="{18F4D0CD-7419-4561-AA6B-4255B464A29B}" destId="{9CD8191C-88A4-493B-B2C4-EEE94CF04DC2}" srcOrd="1" destOrd="0" presId="urn:microsoft.com/office/officeart/2005/8/layout/list1"/>
    <dgm:cxn modelId="{A8A19D5B-C3C2-4BD6-9CFB-F1673E0860DC}" type="presParOf" srcId="{899C83CB-8146-4EDA-A8F8-9EA810F05FDD}" destId="{F68D7CAC-CE32-4B52-8D3F-F701CF2A9967}" srcOrd="1" destOrd="0" presId="urn:microsoft.com/office/officeart/2005/8/layout/list1"/>
    <dgm:cxn modelId="{7E00528D-D0D6-43DA-83AD-E994C666572F}" type="presParOf" srcId="{899C83CB-8146-4EDA-A8F8-9EA810F05FDD}" destId="{2F7D36B7-BCB6-4BC3-8A31-58BE6D18CFA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BA2E3C-021D-48B0-9ECB-35A6FD0DF969}" type="doc">
      <dgm:prSet loTypeId="urn:microsoft.com/office/officeart/2005/8/layout/funnel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1728148E-FECC-4C0B-8A99-121E5745E594}">
      <dgm:prSet/>
      <dgm:spPr/>
      <dgm:t>
        <a:bodyPr/>
        <a:lstStyle/>
        <a:p>
          <a:pPr rtl="0"/>
          <a:r>
            <a:rPr lang="fr-FR" b="1" dirty="0" smtClean="0"/>
            <a:t>C09</a:t>
          </a:r>
          <a:endParaRPr lang="fr-FR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443E921-D0F6-41E2-9A62-B6BC4ACC1639}" type="parTrans" cxnId="{638E2605-0FF1-42F0-8BFB-73F03A64D374}">
      <dgm:prSet/>
      <dgm:spPr/>
      <dgm:t>
        <a:bodyPr/>
        <a:lstStyle/>
        <a:p>
          <a:endParaRPr lang="fr-FR"/>
        </a:p>
      </dgm:t>
    </dgm:pt>
    <dgm:pt modelId="{30B7A3D2-6A31-4AA3-8A89-6B4C4B7691C4}" type="sibTrans" cxnId="{638E2605-0FF1-42F0-8BFB-73F03A64D374}">
      <dgm:prSet/>
      <dgm:spPr/>
      <dgm:t>
        <a:bodyPr/>
        <a:lstStyle/>
        <a:p>
          <a:endParaRPr lang="fr-FR"/>
        </a:p>
      </dgm:t>
    </dgm:pt>
    <dgm:pt modelId="{DEECE63D-EB25-4F15-9325-7314B9EE19F5}">
      <dgm:prSet/>
      <dgm:spPr/>
      <dgm:t>
        <a:bodyPr/>
        <a:lstStyle/>
        <a:p>
          <a:pPr rtl="0"/>
          <a:r>
            <a:rPr lang="fr-FR" b="1" dirty="0" smtClean="0"/>
            <a:t>C11 </a:t>
          </a:r>
          <a:endParaRPr lang="fr-FR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2588B7-8A6D-4707-9567-55A9FE00714C}" type="parTrans" cxnId="{0D8E7E6B-BDCB-44CA-B6A4-AAD4349E13D4}">
      <dgm:prSet/>
      <dgm:spPr/>
      <dgm:t>
        <a:bodyPr/>
        <a:lstStyle/>
        <a:p>
          <a:endParaRPr lang="fr-FR"/>
        </a:p>
      </dgm:t>
    </dgm:pt>
    <dgm:pt modelId="{880AC231-9CE5-4E7E-BF2C-F3104C690A2E}" type="sibTrans" cxnId="{0D8E7E6B-BDCB-44CA-B6A4-AAD4349E13D4}">
      <dgm:prSet/>
      <dgm:spPr/>
      <dgm:t>
        <a:bodyPr/>
        <a:lstStyle/>
        <a:p>
          <a:endParaRPr lang="fr-FR"/>
        </a:p>
      </dgm:t>
    </dgm:pt>
    <dgm:pt modelId="{131686FB-6FA1-45C0-AE8E-6C5BD2F1D26D}">
      <dgm:prSet/>
      <dgm:spPr/>
      <dgm:t>
        <a:bodyPr/>
        <a:lstStyle/>
        <a:p>
          <a:pPr rtl="0"/>
          <a:r>
            <a:rPr lang="fr-FR" b="1" dirty="0" smtClean="0"/>
            <a:t>C10</a:t>
          </a:r>
          <a:endParaRPr lang="fr-FR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5D9054AD-3DCD-4EB7-B9B6-9116F0D3C768}" type="parTrans" cxnId="{AB08376D-09A9-4B1D-B467-EA6D469E929B}">
      <dgm:prSet/>
      <dgm:spPr/>
      <dgm:t>
        <a:bodyPr/>
        <a:lstStyle/>
        <a:p>
          <a:endParaRPr lang="fr-FR"/>
        </a:p>
      </dgm:t>
    </dgm:pt>
    <dgm:pt modelId="{EE4224A2-11A0-4C56-9E5C-874825804C7E}" type="sibTrans" cxnId="{AB08376D-09A9-4B1D-B467-EA6D469E929B}">
      <dgm:prSet/>
      <dgm:spPr/>
      <dgm:t>
        <a:bodyPr/>
        <a:lstStyle/>
        <a:p>
          <a:endParaRPr lang="fr-FR"/>
        </a:p>
      </dgm:t>
    </dgm:pt>
    <dgm:pt modelId="{FDAFCD0D-ADE2-4A23-A9D7-8B7197ECD8AF}">
      <dgm:prSet custT="1"/>
      <dgm:spPr/>
      <dgm:t>
        <a:bodyPr/>
        <a:lstStyle/>
        <a:p>
          <a:pPr rtl="0"/>
          <a:endParaRPr lang="fr-FR" sz="3600" dirty="0" smtClean="0"/>
        </a:p>
      </dgm:t>
    </dgm:pt>
    <dgm:pt modelId="{5625118F-3C15-4F82-9756-B02299FA9CB0}" type="parTrans" cxnId="{C19A8B21-8E80-45DF-B2BF-23552A944805}">
      <dgm:prSet/>
      <dgm:spPr/>
      <dgm:t>
        <a:bodyPr/>
        <a:lstStyle/>
        <a:p>
          <a:endParaRPr lang="fr-FR"/>
        </a:p>
      </dgm:t>
    </dgm:pt>
    <dgm:pt modelId="{B2F93DDF-CAA6-4C30-BA94-A6A1925BB1FB}" type="sibTrans" cxnId="{C19A8B21-8E80-45DF-B2BF-23552A944805}">
      <dgm:prSet/>
      <dgm:spPr/>
      <dgm:t>
        <a:bodyPr/>
        <a:lstStyle/>
        <a:p>
          <a:endParaRPr lang="fr-FR"/>
        </a:p>
      </dgm:t>
    </dgm:pt>
    <dgm:pt modelId="{F3470129-2236-4F8A-97D3-8F9B265DD8F1}" type="pres">
      <dgm:prSet presAssocID="{B0BA2E3C-021D-48B0-9ECB-35A6FD0DF96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7EF9BCB-9362-45E2-8598-4B2A89CA99B1}" type="pres">
      <dgm:prSet presAssocID="{B0BA2E3C-021D-48B0-9ECB-35A6FD0DF969}" presName="ellipse" presStyleLbl="trBgShp" presStyleIdx="0" presStyleCnt="1"/>
      <dgm:spPr/>
      <dgm:t>
        <a:bodyPr/>
        <a:lstStyle/>
        <a:p>
          <a:endParaRPr lang="fr-FR"/>
        </a:p>
      </dgm:t>
    </dgm:pt>
    <dgm:pt modelId="{D32AF575-0CD1-4C02-A8A0-C96AE887B67C}" type="pres">
      <dgm:prSet presAssocID="{B0BA2E3C-021D-48B0-9ECB-35A6FD0DF969}" presName="arrow1" presStyleLbl="fgShp" presStyleIdx="0" presStyleCnt="1"/>
      <dgm:spPr/>
      <dgm:t>
        <a:bodyPr/>
        <a:lstStyle/>
        <a:p>
          <a:endParaRPr lang="fr-FR"/>
        </a:p>
      </dgm:t>
    </dgm:pt>
    <dgm:pt modelId="{B9888538-42E3-484F-A38E-B609F966D923}" type="pres">
      <dgm:prSet presAssocID="{B0BA2E3C-021D-48B0-9ECB-35A6FD0DF969}" presName="rectangle" presStyleLbl="revTx" presStyleIdx="0" presStyleCnt="1" custScaleX="214864" custLinFactNeighborX="3261" custLinFactNeighborY="-27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4D467D-C8E0-4C36-846F-F332B51ADE73}" type="pres">
      <dgm:prSet presAssocID="{131686FB-6FA1-45C0-AE8E-6C5BD2F1D26D}" presName="item1" presStyleLbl="node1" presStyleIdx="0" presStyleCnt="3" custLinFactNeighborX="-2450" custLinFactNeighborY="-322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EFBB64-309F-405B-9CF5-03C485777E83}" type="pres">
      <dgm:prSet presAssocID="{DEECE63D-EB25-4F15-9325-7314B9EE19F5}" presName="item2" presStyleLbl="node1" presStyleIdx="1" presStyleCnt="3" custLinFactNeighborX="-4117" custLinFactNeighborY="-1767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FD6FCF-0018-476D-B648-709905676EBB}" type="pres">
      <dgm:prSet presAssocID="{FDAFCD0D-ADE2-4A23-A9D7-8B7197ECD8AF}" presName="item3" presStyleLbl="node1" presStyleIdx="2" presStyleCnt="3" custLinFactNeighborX="11369" custLinFactNeighborY="326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E37A4A-4E7A-4066-8E57-45E99B836D4A}" type="pres">
      <dgm:prSet presAssocID="{B0BA2E3C-021D-48B0-9ECB-35A6FD0DF969}" presName="funnel" presStyleLbl="trAlignAcc1" presStyleIdx="0" presStyleCnt="1"/>
      <dgm:spPr/>
      <dgm:t>
        <a:bodyPr/>
        <a:lstStyle/>
        <a:p>
          <a:endParaRPr lang="fr-FR"/>
        </a:p>
      </dgm:t>
    </dgm:pt>
  </dgm:ptLst>
  <dgm:cxnLst>
    <dgm:cxn modelId="{C9C70F64-51B6-41C8-9A8E-19C550B24CEA}" type="presOf" srcId="{DEECE63D-EB25-4F15-9325-7314B9EE19F5}" destId="{374D467D-C8E0-4C36-846F-F332B51ADE73}" srcOrd="0" destOrd="0" presId="urn:microsoft.com/office/officeart/2005/8/layout/funnel1"/>
    <dgm:cxn modelId="{C19A8B21-8E80-45DF-B2BF-23552A944805}" srcId="{B0BA2E3C-021D-48B0-9ECB-35A6FD0DF969}" destId="{FDAFCD0D-ADE2-4A23-A9D7-8B7197ECD8AF}" srcOrd="3" destOrd="0" parTransId="{5625118F-3C15-4F82-9756-B02299FA9CB0}" sibTransId="{B2F93DDF-CAA6-4C30-BA94-A6A1925BB1FB}"/>
    <dgm:cxn modelId="{AA378958-C77B-4C94-A4D3-B2673FCFC688}" type="presOf" srcId="{FDAFCD0D-ADE2-4A23-A9D7-8B7197ECD8AF}" destId="{B9888538-42E3-484F-A38E-B609F966D923}" srcOrd="0" destOrd="0" presId="urn:microsoft.com/office/officeart/2005/8/layout/funnel1"/>
    <dgm:cxn modelId="{AB08376D-09A9-4B1D-B467-EA6D469E929B}" srcId="{B0BA2E3C-021D-48B0-9ECB-35A6FD0DF969}" destId="{131686FB-6FA1-45C0-AE8E-6C5BD2F1D26D}" srcOrd="1" destOrd="0" parTransId="{5D9054AD-3DCD-4EB7-B9B6-9116F0D3C768}" sibTransId="{EE4224A2-11A0-4C56-9E5C-874825804C7E}"/>
    <dgm:cxn modelId="{C69AB8FB-9755-4AA3-8E11-F9D6C38BB011}" type="presOf" srcId="{B0BA2E3C-021D-48B0-9ECB-35A6FD0DF969}" destId="{F3470129-2236-4F8A-97D3-8F9B265DD8F1}" srcOrd="0" destOrd="0" presId="urn:microsoft.com/office/officeart/2005/8/layout/funnel1"/>
    <dgm:cxn modelId="{638E2605-0FF1-42F0-8BFB-73F03A64D374}" srcId="{B0BA2E3C-021D-48B0-9ECB-35A6FD0DF969}" destId="{1728148E-FECC-4C0B-8A99-121E5745E594}" srcOrd="0" destOrd="0" parTransId="{6443E921-D0F6-41E2-9A62-B6BC4ACC1639}" sibTransId="{30B7A3D2-6A31-4AA3-8A89-6B4C4B7691C4}"/>
    <dgm:cxn modelId="{797A842B-8CF1-42AC-A457-C2824100CBAB}" type="presOf" srcId="{131686FB-6FA1-45C0-AE8E-6C5BD2F1D26D}" destId="{5AEFBB64-309F-405B-9CF5-03C485777E83}" srcOrd="0" destOrd="0" presId="urn:microsoft.com/office/officeart/2005/8/layout/funnel1"/>
    <dgm:cxn modelId="{0D8E7E6B-BDCB-44CA-B6A4-AAD4349E13D4}" srcId="{B0BA2E3C-021D-48B0-9ECB-35A6FD0DF969}" destId="{DEECE63D-EB25-4F15-9325-7314B9EE19F5}" srcOrd="2" destOrd="0" parTransId="{622588B7-8A6D-4707-9567-55A9FE00714C}" sibTransId="{880AC231-9CE5-4E7E-BF2C-F3104C690A2E}"/>
    <dgm:cxn modelId="{3902454D-8F37-49CF-8515-D47F3A4F5A5A}" type="presOf" srcId="{1728148E-FECC-4C0B-8A99-121E5745E594}" destId="{12FD6FCF-0018-476D-B648-709905676EBB}" srcOrd="0" destOrd="0" presId="urn:microsoft.com/office/officeart/2005/8/layout/funnel1"/>
    <dgm:cxn modelId="{8D5D423B-5D25-487F-93B6-4CD47738AA0F}" type="presParOf" srcId="{F3470129-2236-4F8A-97D3-8F9B265DD8F1}" destId="{97EF9BCB-9362-45E2-8598-4B2A89CA99B1}" srcOrd="0" destOrd="0" presId="urn:microsoft.com/office/officeart/2005/8/layout/funnel1"/>
    <dgm:cxn modelId="{12D143FA-B7C6-4EA7-9634-5E904AB9334F}" type="presParOf" srcId="{F3470129-2236-4F8A-97D3-8F9B265DD8F1}" destId="{D32AF575-0CD1-4C02-A8A0-C96AE887B67C}" srcOrd="1" destOrd="0" presId="urn:microsoft.com/office/officeart/2005/8/layout/funnel1"/>
    <dgm:cxn modelId="{37AF3C75-695A-4B40-948F-3D7868231717}" type="presParOf" srcId="{F3470129-2236-4F8A-97D3-8F9B265DD8F1}" destId="{B9888538-42E3-484F-A38E-B609F966D923}" srcOrd="2" destOrd="0" presId="urn:microsoft.com/office/officeart/2005/8/layout/funnel1"/>
    <dgm:cxn modelId="{CE00D62A-172A-498F-921D-A4B87DA0895C}" type="presParOf" srcId="{F3470129-2236-4F8A-97D3-8F9B265DD8F1}" destId="{374D467D-C8E0-4C36-846F-F332B51ADE73}" srcOrd="3" destOrd="0" presId="urn:microsoft.com/office/officeart/2005/8/layout/funnel1"/>
    <dgm:cxn modelId="{E902B54E-C1B6-4B3B-B395-0C42B6339D2C}" type="presParOf" srcId="{F3470129-2236-4F8A-97D3-8F9B265DD8F1}" destId="{5AEFBB64-309F-405B-9CF5-03C485777E83}" srcOrd="4" destOrd="0" presId="urn:microsoft.com/office/officeart/2005/8/layout/funnel1"/>
    <dgm:cxn modelId="{996A958F-2FC9-48ED-B48F-B848A30D2FFC}" type="presParOf" srcId="{F3470129-2236-4F8A-97D3-8F9B265DD8F1}" destId="{12FD6FCF-0018-476D-B648-709905676EBB}" srcOrd="5" destOrd="0" presId="urn:microsoft.com/office/officeart/2005/8/layout/funnel1"/>
    <dgm:cxn modelId="{45572C05-CFFE-4276-8667-B5FD1CA27B3B}" type="presParOf" srcId="{F3470129-2236-4F8A-97D3-8F9B265DD8F1}" destId="{14E37A4A-4E7A-4066-8E57-45E99B836D4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CFEEF4-8ED0-4ADF-8D03-5D196345FA9D}" type="doc">
      <dgm:prSet loTypeId="urn:microsoft.com/office/officeart/2005/8/layout/hProcess4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1837A31E-4D01-449C-B3E4-8A940A5F4C5D}">
      <dgm:prSet phldrT="[Texte]"/>
      <dgm:spPr/>
      <dgm:t>
        <a:bodyPr/>
        <a:lstStyle/>
        <a:p>
          <a:r>
            <a:rPr lang="fr-FR" dirty="0" smtClean="0"/>
            <a:t>2</a:t>
          </a:r>
          <a:r>
            <a:rPr lang="fr-FR" baseline="30000" dirty="0" smtClean="0"/>
            <a:t>nde</a:t>
          </a:r>
          <a:r>
            <a:rPr lang="fr-FR" dirty="0" smtClean="0"/>
            <a:t> BAC PRO </a:t>
          </a:r>
          <a:endParaRPr lang="fr-FR" dirty="0"/>
        </a:p>
      </dgm:t>
    </dgm:pt>
    <dgm:pt modelId="{72895183-B47E-4BE0-BF34-D29386B64652}" type="parTrans" cxnId="{08B8CC84-7010-4F5C-AC2D-166B6B4BD1D4}">
      <dgm:prSet/>
      <dgm:spPr/>
      <dgm:t>
        <a:bodyPr/>
        <a:lstStyle/>
        <a:p>
          <a:endParaRPr lang="fr-FR"/>
        </a:p>
      </dgm:t>
    </dgm:pt>
    <dgm:pt modelId="{48E851A0-C28D-4FAE-867B-61F7E3E1B3F2}" type="sibTrans" cxnId="{08B8CC84-7010-4F5C-AC2D-166B6B4BD1D4}">
      <dgm:prSet/>
      <dgm:spPr/>
      <dgm:t>
        <a:bodyPr/>
        <a:lstStyle/>
        <a:p>
          <a:endParaRPr lang="fr-FR"/>
        </a:p>
      </dgm:t>
    </dgm:pt>
    <dgm:pt modelId="{89C9F971-D61D-40D3-85A3-793F606D18E7}">
      <dgm:prSet phldrT="[Texte]" custT="1"/>
      <dgm:spPr/>
      <dgm:t>
        <a:bodyPr/>
        <a:lstStyle/>
        <a:p>
          <a:r>
            <a:rPr lang="fr-FR" sz="1000" dirty="0" smtClean="0"/>
            <a:t>Première PFMP</a:t>
          </a:r>
          <a:endParaRPr lang="fr-FR" sz="1000" dirty="0"/>
        </a:p>
      </dgm:t>
    </dgm:pt>
    <dgm:pt modelId="{8C23A302-E5DF-4280-BAB5-665A33125B18}" type="parTrans" cxnId="{822393A9-AEB5-45F9-99CF-EAA8DC3C698F}">
      <dgm:prSet/>
      <dgm:spPr/>
      <dgm:t>
        <a:bodyPr/>
        <a:lstStyle/>
        <a:p>
          <a:endParaRPr lang="fr-FR"/>
        </a:p>
      </dgm:t>
    </dgm:pt>
    <dgm:pt modelId="{BC065F21-4450-4F7A-AC02-A191783879C5}" type="sibTrans" cxnId="{822393A9-AEB5-45F9-99CF-EAA8DC3C698F}">
      <dgm:prSet/>
      <dgm:spPr/>
      <dgm:t>
        <a:bodyPr/>
        <a:lstStyle/>
        <a:p>
          <a:endParaRPr lang="fr-FR"/>
        </a:p>
      </dgm:t>
    </dgm:pt>
    <dgm:pt modelId="{1491F244-85C0-40DD-8BBB-5AF34A118792}">
      <dgm:prSet phldrT="[Texte]"/>
      <dgm:spPr/>
      <dgm:t>
        <a:bodyPr/>
        <a:lstStyle/>
        <a:p>
          <a:r>
            <a:rPr lang="fr-FR" dirty="0" smtClean="0"/>
            <a:t>1 ère BAC PRO</a:t>
          </a:r>
          <a:endParaRPr lang="fr-FR" dirty="0"/>
        </a:p>
      </dgm:t>
    </dgm:pt>
    <dgm:pt modelId="{38710674-7837-4580-B110-7CC1D0FCC14F}" type="parTrans" cxnId="{0A94E8A5-E8E8-40DA-859D-C6A2CADC638D}">
      <dgm:prSet/>
      <dgm:spPr/>
      <dgm:t>
        <a:bodyPr/>
        <a:lstStyle/>
        <a:p>
          <a:endParaRPr lang="fr-FR"/>
        </a:p>
      </dgm:t>
    </dgm:pt>
    <dgm:pt modelId="{F6008816-7F7D-47F9-AE68-CF506BB0C13D}" type="sibTrans" cxnId="{0A94E8A5-E8E8-40DA-859D-C6A2CADC638D}">
      <dgm:prSet/>
      <dgm:spPr/>
      <dgm:t>
        <a:bodyPr/>
        <a:lstStyle/>
        <a:p>
          <a:endParaRPr lang="fr-FR"/>
        </a:p>
      </dgm:t>
    </dgm:pt>
    <dgm:pt modelId="{55C577B8-7068-4652-95F8-F1A267DD0D50}">
      <dgm:prSet phldrT="[Texte]" custT="1"/>
      <dgm:spPr/>
      <dgm:t>
        <a:bodyPr/>
        <a:lstStyle/>
        <a:p>
          <a:r>
            <a:rPr lang="fr-FR" sz="1000" dirty="0" smtClean="0"/>
            <a:t>PFMP  suivantes</a:t>
          </a:r>
          <a:endParaRPr lang="fr-FR" sz="1000" dirty="0"/>
        </a:p>
      </dgm:t>
    </dgm:pt>
    <dgm:pt modelId="{563B6BFA-924C-4075-8913-348CDB3D3B03}" type="parTrans" cxnId="{A815EC91-7983-48BF-BBB8-7D47060E67FD}">
      <dgm:prSet/>
      <dgm:spPr/>
      <dgm:t>
        <a:bodyPr/>
        <a:lstStyle/>
        <a:p>
          <a:endParaRPr lang="fr-FR"/>
        </a:p>
      </dgm:t>
    </dgm:pt>
    <dgm:pt modelId="{7736310F-4C02-49FD-9651-EB5D674D4536}" type="sibTrans" cxnId="{A815EC91-7983-48BF-BBB8-7D47060E67FD}">
      <dgm:prSet/>
      <dgm:spPr/>
      <dgm:t>
        <a:bodyPr/>
        <a:lstStyle/>
        <a:p>
          <a:endParaRPr lang="fr-FR"/>
        </a:p>
      </dgm:t>
    </dgm:pt>
    <dgm:pt modelId="{A3AFF199-7FBF-4CC9-9E9A-17BAA1D5BD61}">
      <dgm:prSet phldrT="[Texte]"/>
      <dgm:spPr/>
      <dgm:t>
        <a:bodyPr/>
        <a:lstStyle/>
        <a:p>
          <a:r>
            <a:rPr lang="fr-FR" dirty="0" smtClean="0"/>
            <a:t>Terminale BAC PRO</a:t>
          </a:r>
          <a:endParaRPr lang="fr-FR" dirty="0"/>
        </a:p>
      </dgm:t>
    </dgm:pt>
    <dgm:pt modelId="{2CBAAC13-5808-486B-B123-04117BAF26E0}" type="parTrans" cxnId="{6C6AADA4-0D9E-4DC2-B028-5266AC370574}">
      <dgm:prSet/>
      <dgm:spPr/>
      <dgm:t>
        <a:bodyPr/>
        <a:lstStyle/>
        <a:p>
          <a:endParaRPr lang="fr-FR"/>
        </a:p>
      </dgm:t>
    </dgm:pt>
    <dgm:pt modelId="{8DBE1450-C482-4CA2-8572-4264B9F59F74}" type="sibTrans" cxnId="{6C6AADA4-0D9E-4DC2-B028-5266AC370574}">
      <dgm:prSet/>
      <dgm:spPr/>
      <dgm:t>
        <a:bodyPr/>
        <a:lstStyle/>
        <a:p>
          <a:endParaRPr lang="fr-FR"/>
        </a:p>
      </dgm:t>
    </dgm:pt>
    <dgm:pt modelId="{294D0F45-80BD-4DE9-B6C9-ADB434E73E84}">
      <dgm:prSet phldrT="[Texte]" custT="1"/>
      <dgm:spPr/>
      <dgm:t>
        <a:bodyPr/>
        <a:lstStyle/>
        <a:p>
          <a:r>
            <a:rPr lang="fr-FR" sz="1000" dirty="0" smtClean="0"/>
            <a:t> dernières  PFMP</a:t>
          </a:r>
          <a:endParaRPr lang="fr-FR" sz="1000" dirty="0"/>
        </a:p>
      </dgm:t>
    </dgm:pt>
    <dgm:pt modelId="{69E042F0-9AC6-419E-95C1-F73B574AE3FC}" type="parTrans" cxnId="{906AA878-FB97-46DE-80E5-E890A3040563}">
      <dgm:prSet/>
      <dgm:spPr/>
      <dgm:t>
        <a:bodyPr/>
        <a:lstStyle/>
        <a:p>
          <a:endParaRPr lang="fr-FR"/>
        </a:p>
      </dgm:t>
    </dgm:pt>
    <dgm:pt modelId="{8D22C3E9-5CDC-4302-A85D-89B57FC7E317}" type="sibTrans" cxnId="{906AA878-FB97-46DE-80E5-E890A3040563}">
      <dgm:prSet/>
      <dgm:spPr/>
      <dgm:t>
        <a:bodyPr/>
        <a:lstStyle/>
        <a:p>
          <a:endParaRPr lang="fr-FR"/>
        </a:p>
      </dgm:t>
    </dgm:pt>
    <dgm:pt modelId="{3DBE6452-2F36-4B85-9FAE-925B08A4352D}">
      <dgm:prSet phldrT="[Texte]" custT="1"/>
      <dgm:spPr/>
      <dgm:t>
        <a:bodyPr/>
        <a:lstStyle/>
        <a:p>
          <a:r>
            <a:rPr lang="fr-FR" sz="1000" dirty="0" smtClean="0"/>
            <a:t>ex: 8 semaines </a:t>
          </a:r>
          <a:endParaRPr lang="fr-FR" sz="1000" dirty="0"/>
        </a:p>
      </dgm:t>
    </dgm:pt>
    <dgm:pt modelId="{2D580534-DE08-4F91-B0B2-C05FFD83485D}" type="parTrans" cxnId="{67ED8F4A-43EE-46F8-B6CC-0D1E75C608DF}">
      <dgm:prSet/>
      <dgm:spPr/>
      <dgm:t>
        <a:bodyPr/>
        <a:lstStyle/>
        <a:p>
          <a:endParaRPr lang="fr-FR"/>
        </a:p>
      </dgm:t>
    </dgm:pt>
    <dgm:pt modelId="{28CF5330-48D6-4448-B81A-50864396109C}" type="sibTrans" cxnId="{67ED8F4A-43EE-46F8-B6CC-0D1E75C608DF}">
      <dgm:prSet/>
      <dgm:spPr/>
      <dgm:t>
        <a:bodyPr/>
        <a:lstStyle/>
        <a:p>
          <a:endParaRPr lang="fr-FR"/>
        </a:p>
      </dgm:t>
    </dgm:pt>
    <dgm:pt modelId="{76E73CA3-6BED-4134-881F-E50A4D4C7194}">
      <dgm:prSet phldrT="[Texte]" custT="1"/>
      <dgm:spPr/>
      <dgm:t>
        <a:bodyPr/>
        <a:lstStyle/>
        <a:p>
          <a:r>
            <a:rPr lang="fr-FR" sz="1000" dirty="0" smtClean="0"/>
            <a:t> ex: 4 semaines</a:t>
          </a:r>
          <a:endParaRPr lang="fr-FR" sz="1000" dirty="0"/>
        </a:p>
      </dgm:t>
    </dgm:pt>
    <dgm:pt modelId="{19A4BB62-315D-4690-9772-1FA594F092AB}" type="parTrans" cxnId="{63B4694C-6AE9-4C77-9872-B3CF2E0CE194}">
      <dgm:prSet/>
      <dgm:spPr/>
      <dgm:t>
        <a:bodyPr/>
        <a:lstStyle/>
        <a:p>
          <a:endParaRPr lang="fr-FR"/>
        </a:p>
      </dgm:t>
    </dgm:pt>
    <dgm:pt modelId="{960B79D0-4249-48D2-BA33-B79E70F35267}" type="sibTrans" cxnId="{63B4694C-6AE9-4C77-9872-B3CF2E0CE194}">
      <dgm:prSet/>
      <dgm:spPr/>
      <dgm:t>
        <a:bodyPr/>
        <a:lstStyle/>
        <a:p>
          <a:endParaRPr lang="fr-FR"/>
        </a:p>
      </dgm:t>
    </dgm:pt>
    <dgm:pt modelId="{0FA9F8D8-B635-4B99-B3A0-E10684797B5E}">
      <dgm:prSet phldrT="[Texte]" custT="1"/>
      <dgm:spPr/>
      <dgm:t>
        <a:bodyPr/>
        <a:lstStyle/>
        <a:p>
          <a:r>
            <a:rPr lang="fr-FR" sz="1000" dirty="0" smtClean="0"/>
            <a:t>ex: 4 + </a:t>
          </a:r>
          <a:r>
            <a:rPr lang="fr-FR" sz="1000" b="1" u="sng" dirty="0" smtClean="0"/>
            <a:t>6 semaines </a:t>
          </a:r>
          <a:endParaRPr lang="fr-FR" sz="1000" b="1" u="sng" dirty="0"/>
        </a:p>
      </dgm:t>
    </dgm:pt>
    <dgm:pt modelId="{911F9C28-72B0-41E3-AB82-DBA48EEE7458}" type="parTrans" cxnId="{0351FAEF-2385-41EE-9582-6D433E5F0F2D}">
      <dgm:prSet/>
      <dgm:spPr/>
      <dgm:t>
        <a:bodyPr/>
        <a:lstStyle/>
        <a:p>
          <a:endParaRPr lang="fr-FR"/>
        </a:p>
      </dgm:t>
    </dgm:pt>
    <dgm:pt modelId="{63A25222-6D6B-4FDF-8304-6A3B816B5AE5}" type="sibTrans" cxnId="{0351FAEF-2385-41EE-9582-6D433E5F0F2D}">
      <dgm:prSet/>
      <dgm:spPr/>
      <dgm:t>
        <a:bodyPr/>
        <a:lstStyle/>
        <a:p>
          <a:endParaRPr lang="fr-FR"/>
        </a:p>
      </dgm:t>
    </dgm:pt>
    <dgm:pt modelId="{9755B017-7350-40D1-8053-B71DFD0151D1}" type="pres">
      <dgm:prSet presAssocID="{97CFEEF4-8ED0-4ADF-8D03-5D196345FA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E7DF966-7F95-44F7-AD0F-B9FB33ED43FA}" type="pres">
      <dgm:prSet presAssocID="{97CFEEF4-8ED0-4ADF-8D03-5D196345FA9D}" presName="tSp" presStyleCnt="0"/>
      <dgm:spPr/>
    </dgm:pt>
    <dgm:pt modelId="{9AD47507-1DF9-43F2-8700-63AEE1B15588}" type="pres">
      <dgm:prSet presAssocID="{97CFEEF4-8ED0-4ADF-8D03-5D196345FA9D}" presName="bSp" presStyleCnt="0"/>
      <dgm:spPr/>
    </dgm:pt>
    <dgm:pt modelId="{96172614-57BA-4579-9152-ACAF9A58B097}" type="pres">
      <dgm:prSet presAssocID="{97CFEEF4-8ED0-4ADF-8D03-5D196345FA9D}" presName="process" presStyleCnt="0"/>
      <dgm:spPr/>
    </dgm:pt>
    <dgm:pt modelId="{25ADF1C3-F30C-49BA-A69A-055EED4B886B}" type="pres">
      <dgm:prSet presAssocID="{1837A31E-4D01-449C-B3E4-8A940A5F4C5D}" presName="composite1" presStyleCnt="0"/>
      <dgm:spPr/>
    </dgm:pt>
    <dgm:pt modelId="{7959E422-3546-4DB3-B54F-28004A9D7BE7}" type="pres">
      <dgm:prSet presAssocID="{1837A31E-4D01-449C-B3E4-8A940A5F4C5D}" presName="dummyNode1" presStyleLbl="node1" presStyleIdx="0" presStyleCnt="3"/>
      <dgm:spPr/>
    </dgm:pt>
    <dgm:pt modelId="{94AB389D-ECFA-40F2-9873-5E2C42C61BEB}" type="pres">
      <dgm:prSet presAssocID="{1837A31E-4D01-449C-B3E4-8A940A5F4C5D}" presName="childNode1" presStyleLbl="bgAcc1" presStyleIdx="0" presStyleCnt="3" custScaleX="1336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ABDF00-A3DA-4282-BCD9-D084F004B32A}" type="pres">
      <dgm:prSet presAssocID="{1837A31E-4D01-449C-B3E4-8A940A5F4C5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82649D-9DF6-4F59-9490-653BF7C5E90A}" type="pres">
      <dgm:prSet presAssocID="{1837A31E-4D01-449C-B3E4-8A940A5F4C5D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B71FC8-AD22-49FA-A74D-B605EEC43B93}" type="pres">
      <dgm:prSet presAssocID="{1837A31E-4D01-449C-B3E4-8A940A5F4C5D}" presName="connSite1" presStyleCnt="0"/>
      <dgm:spPr/>
    </dgm:pt>
    <dgm:pt modelId="{22BAB8EF-F755-4284-A5C4-421F88E7FFB4}" type="pres">
      <dgm:prSet presAssocID="{48E851A0-C28D-4FAE-867B-61F7E3E1B3F2}" presName="Name9" presStyleLbl="sibTrans2D1" presStyleIdx="0" presStyleCnt="2"/>
      <dgm:spPr/>
      <dgm:t>
        <a:bodyPr/>
        <a:lstStyle/>
        <a:p>
          <a:endParaRPr lang="fr-FR"/>
        </a:p>
      </dgm:t>
    </dgm:pt>
    <dgm:pt modelId="{AF6778AD-5D9C-433B-ADBA-7B176BC49289}" type="pres">
      <dgm:prSet presAssocID="{1491F244-85C0-40DD-8BBB-5AF34A118792}" presName="composite2" presStyleCnt="0"/>
      <dgm:spPr/>
    </dgm:pt>
    <dgm:pt modelId="{8E102EA2-6BBD-47E1-92B2-3A77B88E6E48}" type="pres">
      <dgm:prSet presAssocID="{1491F244-85C0-40DD-8BBB-5AF34A118792}" presName="dummyNode2" presStyleLbl="node1" presStyleIdx="0" presStyleCnt="3"/>
      <dgm:spPr/>
    </dgm:pt>
    <dgm:pt modelId="{53A7C486-5CEA-47A0-B039-37CBA879CF57}" type="pres">
      <dgm:prSet presAssocID="{1491F244-85C0-40DD-8BBB-5AF34A118792}" presName="childNode2" presStyleLbl="bgAcc1" presStyleIdx="1" presStyleCnt="3" custScaleX="1409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3931E5-5191-4659-91A9-814A938F1E16}" type="pres">
      <dgm:prSet presAssocID="{1491F244-85C0-40DD-8BBB-5AF34A118792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084178-48B3-45FA-BEA6-8085F3DBA796}" type="pres">
      <dgm:prSet presAssocID="{1491F244-85C0-40DD-8BBB-5AF34A118792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6CE271-4E54-4D58-BEA0-629613C47D84}" type="pres">
      <dgm:prSet presAssocID="{1491F244-85C0-40DD-8BBB-5AF34A118792}" presName="connSite2" presStyleCnt="0"/>
      <dgm:spPr/>
    </dgm:pt>
    <dgm:pt modelId="{C9BD21D6-3BB6-44B6-B8A6-B57F5F6797EB}" type="pres">
      <dgm:prSet presAssocID="{F6008816-7F7D-47F9-AE68-CF506BB0C13D}" presName="Name18" presStyleLbl="sibTrans2D1" presStyleIdx="1" presStyleCnt="2"/>
      <dgm:spPr/>
      <dgm:t>
        <a:bodyPr/>
        <a:lstStyle/>
        <a:p>
          <a:endParaRPr lang="fr-FR"/>
        </a:p>
      </dgm:t>
    </dgm:pt>
    <dgm:pt modelId="{FF284F87-C2B8-4712-8907-FD7549D58D31}" type="pres">
      <dgm:prSet presAssocID="{A3AFF199-7FBF-4CC9-9E9A-17BAA1D5BD61}" presName="composite1" presStyleCnt="0"/>
      <dgm:spPr/>
    </dgm:pt>
    <dgm:pt modelId="{0A8323C3-B803-4965-9C2E-28BF8B09B3BB}" type="pres">
      <dgm:prSet presAssocID="{A3AFF199-7FBF-4CC9-9E9A-17BAA1D5BD61}" presName="dummyNode1" presStyleLbl="node1" presStyleIdx="1" presStyleCnt="3"/>
      <dgm:spPr/>
    </dgm:pt>
    <dgm:pt modelId="{E59CCDD7-4E7E-4B81-A2FA-95D46627F675}" type="pres">
      <dgm:prSet presAssocID="{A3AFF199-7FBF-4CC9-9E9A-17BAA1D5BD61}" presName="childNode1" presStyleLbl="bgAcc1" presStyleIdx="2" presStyleCnt="3" custScaleX="14096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38C09-358C-4044-AEE2-461A7EBA7A76}" type="pres">
      <dgm:prSet presAssocID="{A3AFF199-7FBF-4CC9-9E9A-17BAA1D5BD61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D4BE4F-9F4B-4154-B4AC-B0CA91050C1F}" type="pres">
      <dgm:prSet presAssocID="{A3AFF199-7FBF-4CC9-9E9A-17BAA1D5BD61}" presName="parentNode1" presStyleLbl="node1" presStyleIdx="2" presStyleCnt="3" custLinFactNeighborX="709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E1DCB3-3553-47E9-9A90-CBD95B5EEF6B}" type="pres">
      <dgm:prSet presAssocID="{A3AFF199-7FBF-4CC9-9E9A-17BAA1D5BD61}" presName="connSite1" presStyleCnt="0"/>
      <dgm:spPr/>
    </dgm:pt>
  </dgm:ptLst>
  <dgm:cxnLst>
    <dgm:cxn modelId="{822393A9-AEB5-45F9-99CF-EAA8DC3C698F}" srcId="{1837A31E-4D01-449C-B3E4-8A940A5F4C5D}" destId="{89C9F971-D61D-40D3-85A3-793F606D18E7}" srcOrd="0" destOrd="0" parTransId="{8C23A302-E5DF-4280-BAB5-665A33125B18}" sibTransId="{BC065F21-4450-4F7A-AC02-A191783879C5}"/>
    <dgm:cxn modelId="{A815EC91-7983-48BF-BBB8-7D47060E67FD}" srcId="{1491F244-85C0-40DD-8BBB-5AF34A118792}" destId="{55C577B8-7068-4652-95F8-F1A267DD0D50}" srcOrd="0" destOrd="0" parTransId="{563B6BFA-924C-4075-8913-348CDB3D3B03}" sibTransId="{7736310F-4C02-49FD-9651-EB5D674D4536}"/>
    <dgm:cxn modelId="{CEDD9B72-C86F-4A79-9202-50E7D29E0218}" type="presOf" srcId="{55C577B8-7068-4652-95F8-F1A267DD0D50}" destId="{4B3931E5-5191-4659-91A9-814A938F1E16}" srcOrd="1" destOrd="0" presId="urn:microsoft.com/office/officeart/2005/8/layout/hProcess4"/>
    <dgm:cxn modelId="{1C173246-96C9-4F36-BA62-EA581DCC4775}" type="presOf" srcId="{F6008816-7F7D-47F9-AE68-CF506BB0C13D}" destId="{C9BD21D6-3BB6-44B6-B8A6-B57F5F6797EB}" srcOrd="0" destOrd="0" presId="urn:microsoft.com/office/officeart/2005/8/layout/hProcess4"/>
    <dgm:cxn modelId="{63B4694C-6AE9-4C77-9872-B3CF2E0CE194}" srcId="{1837A31E-4D01-449C-B3E4-8A940A5F4C5D}" destId="{76E73CA3-6BED-4134-881F-E50A4D4C7194}" srcOrd="1" destOrd="0" parTransId="{19A4BB62-315D-4690-9772-1FA594F092AB}" sibTransId="{960B79D0-4249-48D2-BA33-B79E70F35267}"/>
    <dgm:cxn modelId="{BCA2F6C4-3F37-4794-B553-6F34F5D6D9CC}" type="presOf" srcId="{48E851A0-C28D-4FAE-867B-61F7E3E1B3F2}" destId="{22BAB8EF-F755-4284-A5C4-421F88E7FFB4}" srcOrd="0" destOrd="0" presId="urn:microsoft.com/office/officeart/2005/8/layout/hProcess4"/>
    <dgm:cxn modelId="{0A94E8A5-E8E8-40DA-859D-C6A2CADC638D}" srcId="{97CFEEF4-8ED0-4ADF-8D03-5D196345FA9D}" destId="{1491F244-85C0-40DD-8BBB-5AF34A118792}" srcOrd="1" destOrd="0" parTransId="{38710674-7837-4580-B110-7CC1D0FCC14F}" sibTransId="{F6008816-7F7D-47F9-AE68-CF506BB0C13D}"/>
    <dgm:cxn modelId="{2DA83326-587C-48BA-9438-B691D6CB9FAF}" type="presOf" srcId="{1837A31E-4D01-449C-B3E4-8A940A5F4C5D}" destId="{CD82649D-9DF6-4F59-9490-653BF7C5E90A}" srcOrd="0" destOrd="0" presId="urn:microsoft.com/office/officeart/2005/8/layout/hProcess4"/>
    <dgm:cxn modelId="{7FDD7941-2AE8-4ECA-9A2F-8B394EC28C6C}" type="presOf" srcId="{76E73CA3-6BED-4134-881F-E50A4D4C7194}" destId="{5AABDF00-A3DA-4282-BCD9-D084F004B32A}" srcOrd="1" destOrd="1" presId="urn:microsoft.com/office/officeart/2005/8/layout/hProcess4"/>
    <dgm:cxn modelId="{FBD331BD-583D-441C-BC5E-B0AF20A2F220}" type="presOf" srcId="{1491F244-85C0-40DD-8BBB-5AF34A118792}" destId="{83084178-48B3-45FA-BEA6-8085F3DBA796}" srcOrd="0" destOrd="0" presId="urn:microsoft.com/office/officeart/2005/8/layout/hProcess4"/>
    <dgm:cxn modelId="{C0CFC98E-6840-4D3F-A8A4-CCD6F1D6B945}" type="presOf" srcId="{3DBE6452-2F36-4B85-9FAE-925B08A4352D}" destId="{53A7C486-5CEA-47A0-B039-37CBA879CF57}" srcOrd="0" destOrd="1" presId="urn:microsoft.com/office/officeart/2005/8/layout/hProcess4"/>
    <dgm:cxn modelId="{3636E6C5-ECA6-4F60-B9CC-7666BEC2B036}" type="presOf" srcId="{76E73CA3-6BED-4134-881F-E50A4D4C7194}" destId="{94AB389D-ECFA-40F2-9873-5E2C42C61BEB}" srcOrd="0" destOrd="1" presId="urn:microsoft.com/office/officeart/2005/8/layout/hProcess4"/>
    <dgm:cxn modelId="{906AA878-FB97-46DE-80E5-E890A3040563}" srcId="{A3AFF199-7FBF-4CC9-9E9A-17BAA1D5BD61}" destId="{294D0F45-80BD-4DE9-B6C9-ADB434E73E84}" srcOrd="0" destOrd="0" parTransId="{69E042F0-9AC6-419E-95C1-F73B574AE3FC}" sibTransId="{8D22C3E9-5CDC-4302-A85D-89B57FC7E317}"/>
    <dgm:cxn modelId="{49F60C5B-9957-49BF-A155-A89ABF1A4978}" type="presOf" srcId="{0FA9F8D8-B635-4B99-B3A0-E10684797B5E}" destId="{10138C09-358C-4044-AEE2-461A7EBA7A76}" srcOrd="1" destOrd="1" presId="urn:microsoft.com/office/officeart/2005/8/layout/hProcess4"/>
    <dgm:cxn modelId="{0351FAEF-2385-41EE-9582-6D433E5F0F2D}" srcId="{A3AFF199-7FBF-4CC9-9E9A-17BAA1D5BD61}" destId="{0FA9F8D8-B635-4B99-B3A0-E10684797B5E}" srcOrd="1" destOrd="0" parTransId="{911F9C28-72B0-41E3-AB82-DBA48EEE7458}" sibTransId="{63A25222-6D6B-4FDF-8304-6A3B816B5AE5}"/>
    <dgm:cxn modelId="{7CC5CEA4-AA83-477F-A205-FF955D0199B4}" type="presOf" srcId="{89C9F971-D61D-40D3-85A3-793F606D18E7}" destId="{94AB389D-ECFA-40F2-9873-5E2C42C61BEB}" srcOrd="0" destOrd="0" presId="urn:microsoft.com/office/officeart/2005/8/layout/hProcess4"/>
    <dgm:cxn modelId="{08B8CC84-7010-4F5C-AC2D-166B6B4BD1D4}" srcId="{97CFEEF4-8ED0-4ADF-8D03-5D196345FA9D}" destId="{1837A31E-4D01-449C-B3E4-8A940A5F4C5D}" srcOrd="0" destOrd="0" parTransId="{72895183-B47E-4BE0-BF34-D29386B64652}" sibTransId="{48E851A0-C28D-4FAE-867B-61F7E3E1B3F2}"/>
    <dgm:cxn modelId="{63852A81-5295-4F20-BB89-C24A2D44161C}" type="presOf" srcId="{97CFEEF4-8ED0-4ADF-8D03-5D196345FA9D}" destId="{9755B017-7350-40D1-8053-B71DFD0151D1}" srcOrd="0" destOrd="0" presId="urn:microsoft.com/office/officeart/2005/8/layout/hProcess4"/>
    <dgm:cxn modelId="{0F711591-AC91-454F-8DA3-1BD907095E47}" type="presOf" srcId="{294D0F45-80BD-4DE9-B6C9-ADB434E73E84}" destId="{E59CCDD7-4E7E-4B81-A2FA-95D46627F675}" srcOrd="0" destOrd="0" presId="urn:microsoft.com/office/officeart/2005/8/layout/hProcess4"/>
    <dgm:cxn modelId="{6C6AADA4-0D9E-4DC2-B028-5266AC370574}" srcId="{97CFEEF4-8ED0-4ADF-8D03-5D196345FA9D}" destId="{A3AFF199-7FBF-4CC9-9E9A-17BAA1D5BD61}" srcOrd="2" destOrd="0" parTransId="{2CBAAC13-5808-486B-B123-04117BAF26E0}" sibTransId="{8DBE1450-C482-4CA2-8572-4264B9F59F74}"/>
    <dgm:cxn modelId="{B68CD50F-621E-4F84-826E-9C78A7E5B3AE}" type="presOf" srcId="{89C9F971-D61D-40D3-85A3-793F606D18E7}" destId="{5AABDF00-A3DA-4282-BCD9-D084F004B32A}" srcOrd="1" destOrd="0" presId="urn:microsoft.com/office/officeart/2005/8/layout/hProcess4"/>
    <dgm:cxn modelId="{67ED8F4A-43EE-46F8-B6CC-0D1E75C608DF}" srcId="{1491F244-85C0-40DD-8BBB-5AF34A118792}" destId="{3DBE6452-2F36-4B85-9FAE-925B08A4352D}" srcOrd="1" destOrd="0" parTransId="{2D580534-DE08-4F91-B0B2-C05FFD83485D}" sibTransId="{28CF5330-48D6-4448-B81A-50864396109C}"/>
    <dgm:cxn modelId="{8F8EA66B-B7BC-4E1E-9FC0-F5EBF799D3D1}" type="presOf" srcId="{0FA9F8D8-B635-4B99-B3A0-E10684797B5E}" destId="{E59CCDD7-4E7E-4B81-A2FA-95D46627F675}" srcOrd="0" destOrd="1" presId="urn:microsoft.com/office/officeart/2005/8/layout/hProcess4"/>
    <dgm:cxn modelId="{8665F9A5-8D27-4251-A0E2-02188D5E7238}" type="presOf" srcId="{55C577B8-7068-4652-95F8-F1A267DD0D50}" destId="{53A7C486-5CEA-47A0-B039-37CBA879CF57}" srcOrd="0" destOrd="0" presId="urn:microsoft.com/office/officeart/2005/8/layout/hProcess4"/>
    <dgm:cxn modelId="{7704216B-8AAC-43C5-B1C6-43F63942213C}" type="presOf" srcId="{294D0F45-80BD-4DE9-B6C9-ADB434E73E84}" destId="{10138C09-358C-4044-AEE2-461A7EBA7A76}" srcOrd="1" destOrd="0" presId="urn:microsoft.com/office/officeart/2005/8/layout/hProcess4"/>
    <dgm:cxn modelId="{EEF2588E-6DA3-4EEF-BBA6-7597AAB991A4}" type="presOf" srcId="{3DBE6452-2F36-4B85-9FAE-925B08A4352D}" destId="{4B3931E5-5191-4659-91A9-814A938F1E16}" srcOrd="1" destOrd="1" presId="urn:microsoft.com/office/officeart/2005/8/layout/hProcess4"/>
    <dgm:cxn modelId="{2D1433F7-29B1-4225-B204-968BDA169850}" type="presOf" srcId="{A3AFF199-7FBF-4CC9-9E9A-17BAA1D5BD61}" destId="{6DD4BE4F-9F4B-4154-B4AC-B0CA91050C1F}" srcOrd="0" destOrd="0" presId="urn:microsoft.com/office/officeart/2005/8/layout/hProcess4"/>
    <dgm:cxn modelId="{CFDD8140-A3EF-4910-A193-C6222C290ABF}" type="presParOf" srcId="{9755B017-7350-40D1-8053-B71DFD0151D1}" destId="{5E7DF966-7F95-44F7-AD0F-B9FB33ED43FA}" srcOrd="0" destOrd="0" presId="urn:microsoft.com/office/officeart/2005/8/layout/hProcess4"/>
    <dgm:cxn modelId="{610BF0F7-C6CA-486A-BDC6-FA1DCB8FF720}" type="presParOf" srcId="{9755B017-7350-40D1-8053-B71DFD0151D1}" destId="{9AD47507-1DF9-43F2-8700-63AEE1B15588}" srcOrd="1" destOrd="0" presId="urn:microsoft.com/office/officeart/2005/8/layout/hProcess4"/>
    <dgm:cxn modelId="{039387A1-18F6-41D0-8072-A53A1EE19F96}" type="presParOf" srcId="{9755B017-7350-40D1-8053-B71DFD0151D1}" destId="{96172614-57BA-4579-9152-ACAF9A58B097}" srcOrd="2" destOrd="0" presId="urn:microsoft.com/office/officeart/2005/8/layout/hProcess4"/>
    <dgm:cxn modelId="{49773ADC-D57A-4F22-899F-99537813CE94}" type="presParOf" srcId="{96172614-57BA-4579-9152-ACAF9A58B097}" destId="{25ADF1C3-F30C-49BA-A69A-055EED4B886B}" srcOrd="0" destOrd="0" presId="urn:microsoft.com/office/officeart/2005/8/layout/hProcess4"/>
    <dgm:cxn modelId="{2C6C6282-7510-43A1-92BE-26B1B17E0ADC}" type="presParOf" srcId="{25ADF1C3-F30C-49BA-A69A-055EED4B886B}" destId="{7959E422-3546-4DB3-B54F-28004A9D7BE7}" srcOrd="0" destOrd="0" presId="urn:microsoft.com/office/officeart/2005/8/layout/hProcess4"/>
    <dgm:cxn modelId="{A58CF335-FA6D-4EC4-9962-552DB90B37F7}" type="presParOf" srcId="{25ADF1C3-F30C-49BA-A69A-055EED4B886B}" destId="{94AB389D-ECFA-40F2-9873-5E2C42C61BEB}" srcOrd="1" destOrd="0" presId="urn:microsoft.com/office/officeart/2005/8/layout/hProcess4"/>
    <dgm:cxn modelId="{083E98CC-C7AB-4ED0-9F7B-8A5C60B742BA}" type="presParOf" srcId="{25ADF1C3-F30C-49BA-A69A-055EED4B886B}" destId="{5AABDF00-A3DA-4282-BCD9-D084F004B32A}" srcOrd="2" destOrd="0" presId="urn:microsoft.com/office/officeart/2005/8/layout/hProcess4"/>
    <dgm:cxn modelId="{D51E2B89-543B-4E22-86C9-A3208E5D818F}" type="presParOf" srcId="{25ADF1C3-F30C-49BA-A69A-055EED4B886B}" destId="{CD82649D-9DF6-4F59-9490-653BF7C5E90A}" srcOrd="3" destOrd="0" presId="urn:microsoft.com/office/officeart/2005/8/layout/hProcess4"/>
    <dgm:cxn modelId="{D13E375E-5B8F-4DE3-BF4A-D88E0CEF8A20}" type="presParOf" srcId="{25ADF1C3-F30C-49BA-A69A-055EED4B886B}" destId="{2FB71FC8-AD22-49FA-A74D-B605EEC43B93}" srcOrd="4" destOrd="0" presId="urn:microsoft.com/office/officeart/2005/8/layout/hProcess4"/>
    <dgm:cxn modelId="{83D9699F-AF90-4B1A-8A4D-3DA93AA025D2}" type="presParOf" srcId="{96172614-57BA-4579-9152-ACAF9A58B097}" destId="{22BAB8EF-F755-4284-A5C4-421F88E7FFB4}" srcOrd="1" destOrd="0" presId="urn:microsoft.com/office/officeart/2005/8/layout/hProcess4"/>
    <dgm:cxn modelId="{C39FBB4E-52B1-43E3-AD96-387696B6DA0B}" type="presParOf" srcId="{96172614-57BA-4579-9152-ACAF9A58B097}" destId="{AF6778AD-5D9C-433B-ADBA-7B176BC49289}" srcOrd="2" destOrd="0" presId="urn:microsoft.com/office/officeart/2005/8/layout/hProcess4"/>
    <dgm:cxn modelId="{37AAB755-EA4E-4571-90B8-0EA301ABD097}" type="presParOf" srcId="{AF6778AD-5D9C-433B-ADBA-7B176BC49289}" destId="{8E102EA2-6BBD-47E1-92B2-3A77B88E6E48}" srcOrd="0" destOrd="0" presId="urn:microsoft.com/office/officeart/2005/8/layout/hProcess4"/>
    <dgm:cxn modelId="{14C7B382-B08A-4927-A97F-80E4B2E3A0E1}" type="presParOf" srcId="{AF6778AD-5D9C-433B-ADBA-7B176BC49289}" destId="{53A7C486-5CEA-47A0-B039-37CBA879CF57}" srcOrd="1" destOrd="0" presId="urn:microsoft.com/office/officeart/2005/8/layout/hProcess4"/>
    <dgm:cxn modelId="{58AFB1A6-17EA-44CF-B632-A0859FD6C5B1}" type="presParOf" srcId="{AF6778AD-5D9C-433B-ADBA-7B176BC49289}" destId="{4B3931E5-5191-4659-91A9-814A938F1E16}" srcOrd="2" destOrd="0" presId="urn:microsoft.com/office/officeart/2005/8/layout/hProcess4"/>
    <dgm:cxn modelId="{B5BB34EB-91C2-459A-A98D-9A7A8372D790}" type="presParOf" srcId="{AF6778AD-5D9C-433B-ADBA-7B176BC49289}" destId="{83084178-48B3-45FA-BEA6-8085F3DBA796}" srcOrd="3" destOrd="0" presId="urn:microsoft.com/office/officeart/2005/8/layout/hProcess4"/>
    <dgm:cxn modelId="{9AF193A8-E9FD-4458-80D9-0F788507AE75}" type="presParOf" srcId="{AF6778AD-5D9C-433B-ADBA-7B176BC49289}" destId="{CB6CE271-4E54-4D58-BEA0-629613C47D84}" srcOrd="4" destOrd="0" presId="urn:microsoft.com/office/officeart/2005/8/layout/hProcess4"/>
    <dgm:cxn modelId="{387973F9-9CD2-41C0-B423-F75F1402F31F}" type="presParOf" srcId="{96172614-57BA-4579-9152-ACAF9A58B097}" destId="{C9BD21D6-3BB6-44B6-B8A6-B57F5F6797EB}" srcOrd="3" destOrd="0" presId="urn:microsoft.com/office/officeart/2005/8/layout/hProcess4"/>
    <dgm:cxn modelId="{08AC1483-2F41-41C6-8A1D-C39004AADAC8}" type="presParOf" srcId="{96172614-57BA-4579-9152-ACAF9A58B097}" destId="{FF284F87-C2B8-4712-8907-FD7549D58D31}" srcOrd="4" destOrd="0" presId="urn:microsoft.com/office/officeart/2005/8/layout/hProcess4"/>
    <dgm:cxn modelId="{361A6800-5485-462D-8E62-FA685AA3AB54}" type="presParOf" srcId="{FF284F87-C2B8-4712-8907-FD7549D58D31}" destId="{0A8323C3-B803-4965-9C2E-28BF8B09B3BB}" srcOrd="0" destOrd="0" presId="urn:microsoft.com/office/officeart/2005/8/layout/hProcess4"/>
    <dgm:cxn modelId="{040F8091-38FF-4392-A0DB-485E3A0D99CB}" type="presParOf" srcId="{FF284F87-C2B8-4712-8907-FD7549D58D31}" destId="{E59CCDD7-4E7E-4B81-A2FA-95D46627F675}" srcOrd="1" destOrd="0" presId="urn:microsoft.com/office/officeart/2005/8/layout/hProcess4"/>
    <dgm:cxn modelId="{E87F96D2-50F0-4574-A8BB-4B84DA00167B}" type="presParOf" srcId="{FF284F87-C2B8-4712-8907-FD7549D58D31}" destId="{10138C09-358C-4044-AEE2-461A7EBA7A76}" srcOrd="2" destOrd="0" presId="urn:microsoft.com/office/officeart/2005/8/layout/hProcess4"/>
    <dgm:cxn modelId="{A89EB17D-DBD1-4D07-B4A0-F0EF02283D6C}" type="presParOf" srcId="{FF284F87-C2B8-4712-8907-FD7549D58D31}" destId="{6DD4BE4F-9F4B-4154-B4AC-B0CA91050C1F}" srcOrd="3" destOrd="0" presId="urn:microsoft.com/office/officeart/2005/8/layout/hProcess4"/>
    <dgm:cxn modelId="{D7EF086C-A1E2-4945-A8D5-547099C488DE}" type="presParOf" srcId="{FF284F87-C2B8-4712-8907-FD7549D58D31}" destId="{98E1DCB3-3553-47E9-9A90-CBD95B5EEF6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4FEAFF-6DB3-449E-B074-CB24C104AE31}" type="doc">
      <dgm:prSet loTypeId="urn:microsoft.com/office/officeart/2005/8/layout/pyramid1" loCatId="pyramid" qsTypeId="urn:microsoft.com/office/officeart/2005/8/quickstyle/3d2" qsCatId="3D" csTypeId="urn:microsoft.com/office/officeart/2005/8/colors/accent3_5" csCatId="accent3" phldr="1"/>
      <dgm:spPr/>
      <dgm:t>
        <a:bodyPr/>
        <a:lstStyle/>
        <a:p>
          <a:endParaRPr lang="fr-FR"/>
        </a:p>
      </dgm:t>
    </dgm:pt>
    <dgm:pt modelId="{1071C9B1-262E-4C26-B65C-7899B934D7A1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fr-FR" sz="1600" b="1" u="sng" dirty="0" smtClean="0"/>
            <a:t>La première partie </a:t>
          </a:r>
        </a:p>
        <a:p>
          <a:pPr rtl="0">
            <a:lnSpc>
              <a:spcPct val="150000"/>
            </a:lnSpc>
          </a:pPr>
          <a:r>
            <a:rPr lang="fr-FR" sz="1600" dirty="0" smtClean="0"/>
            <a:t>permettra d’évaluer les compétences </a:t>
          </a:r>
          <a:r>
            <a:rPr lang="fr-FR" sz="1600" b="1" dirty="0" smtClean="0"/>
            <a:t>C09 et C10</a:t>
          </a:r>
          <a:r>
            <a:rPr lang="fr-FR" sz="1600" dirty="0" smtClean="0"/>
            <a:t>, sur la base d’une </a:t>
          </a:r>
        </a:p>
        <a:p>
          <a:pPr rtl="0">
            <a:lnSpc>
              <a:spcPct val="150000"/>
            </a:lnSpc>
          </a:pPr>
          <a:r>
            <a:rPr lang="fr-FR" sz="1600" b="1" u="sng" dirty="0" smtClean="0"/>
            <a:t>inspection réalisée en entreprise</a:t>
          </a:r>
          <a:endParaRPr lang="fr-FR" sz="1600" b="1" u="sng" dirty="0"/>
        </a:p>
      </dgm:t>
    </dgm:pt>
    <dgm:pt modelId="{43B0DFBB-175B-4D3D-83BB-E8936386DB62}" type="parTrans" cxnId="{1745505C-AB15-4BF9-825F-B501CC7CB0AB}">
      <dgm:prSet/>
      <dgm:spPr/>
      <dgm:t>
        <a:bodyPr/>
        <a:lstStyle/>
        <a:p>
          <a:endParaRPr lang="fr-FR" sz="1600"/>
        </a:p>
      </dgm:t>
    </dgm:pt>
    <dgm:pt modelId="{926508F3-9BA8-44CF-84F7-C95268521FC9}" type="sibTrans" cxnId="{1745505C-AB15-4BF9-825F-B501CC7CB0AB}">
      <dgm:prSet/>
      <dgm:spPr/>
      <dgm:t>
        <a:bodyPr/>
        <a:lstStyle/>
        <a:p>
          <a:endParaRPr lang="fr-FR" sz="1600"/>
        </a:p>
      </dgm:t>
    </dgm:pt>
    <dgm:pt modelId="{E5C59E07-85CC-428A-B9B9-1865A3FBD14E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fr-FR" sz="1600" b="1" u="sng" dirty="0" smtClean="0"/>
            <a:t>La seconde partie </a:t>
          </a:r>
        </a:p>
        <a:p>
          <a:pPr rtl="0">
            <a:lnSpc>
              <a:spcPct val="150000"/>
            </a:lnSpc>
          </a:pPr>
          <a:r>
            <a:rPr lang="fr-FR" sz="1600" dirty="0" smtClean="0"/>
            <a:t>permettra d’évaluer la compétence </a:t>
          </a:r>
          <a:r>
            <a:rPr lang="fr-FR" sz="1600" b="1" dirty="0" smtClean="0"/>
            <a:t>C11</a:t>
          </a:r>
          <a:r>
            <a:rPr lang="fr-FR" sz="1600" dirty="0" smtClean="0"/>
            <a:t>, sur la base </a:t>
          </a:r>
          <a:r>
            <a:rPr lang="fr-FR" sz="1600" b="1" u="sng" dirty="0" smtClean="0"/>
            <a:t>d’un rapport </a:t>
          </a:r>
          <a:r>
            <a:rPr lang="fr-FR" sz="1600" dirty="0" smtClean="0"/>
            <a:t>d’activités  et </a:t>
          </a:r>
          <a:r>
            <a:rPr lang="fr-FR" sz="1600" b="1" u="sng" dirty="0" smtClean="0"/>
            <a:t>d’un exposé oral </a:t>
          </a:r>
          <a:r>
            <a:rPr lang="fr-FR" sz="1600" dirty="0" smtClean="0"/>
            <a:t>commenté devant un jury</a:t>
          </a:r>
          <a:endParaRPr lang="fr-FR" sz="1600" dirty="0"/>
        </a:p>
      </dgm:t>
    </dgm:pt>
    <dgm:pt modelId="{1402A4BB-E47F-425F-A032-04AB5C3ADB3B}" type="parTrans" cxnId="{26D72446-ED01-4CBB-81DE-5807AFCBB33C}">
      <dgm:prSet/>
      <dgm:spPr/>
      <dgm:t>
        <a:bodyPr/>
        <a:lstStyle/>
        <a:p>
          <a:endParaRPr lang="fr-FR" sz="1600"/>
        </a:p>
      </dgm:t>
    </dgm:pt>
    <dgm:pt modelId="{505FD4A8-5995-4DC9-88C2-17CB9222258E}" type="sibTrans" cxnId="{26D72446-ED01-4CBB-81DE-5807AFCBB33C}">
      <dgm:prSet/>
      <dgm:spPr/>
      <dgm:t>
        <a:bodyPr/>
        <a:lstStyle/>
        <a:p>
          <a:endParaRPr lang="fr-FR" sz="1600"/>
        </a:p>
      </dgm:t>
    </dgm:pt>
    <dgm:pt modelId="{D5681B34-F0F5-466C-8E13-29CBD894768D}">
      <dgm:prSet custT="1"/>
      <dgm:spPr/>
      <dgm:t>
        <a:bodyPr/>
        <a:lstStyle/>
        <a:p>
          <a:pPr rtl="0"/>
          <a:endParaRPr lang="fr-FR" sz="1600" dirty="0" smtClean="0"/>
        </a:p>
        <a:p>
          <a:pPr rtl="0"/>
          <a:r>
            <a:rPr lang="fr-FR" sz="1600" dirty="0" smtClean="0"/>
            <a:t>Les </a:t>
          </a:r>
        </a:p>
        <a:p>
          <a:pPr rtl="0"/>
          <a:r>
            <a:rPr lang="fr-FR" sz="1600" dirty="0" smtClean="0"/>
            <a:t>compétences </a:t>
          </a:r>
        </a:p>
        <a:p>
          <a:pPr rtl="0"/>
          <a:r>
            <a:rPr lang="fr-FR" sz="1600" dirty="0" smtClean="0"/>
            <a:t>sont évaluées </a:t>
          </a:r>
        </a:p>
        <a:p>
          <a:pPr rtl="0"/>
          <a:r>
            <a:rPr lang="fr-FR" sz="1600" dirty="0" smtClean="0"/>
            <a:t>en </a:t>
          </a:r>
          <a:r>
            <a:rPr lang="fr-FR" sz="1600" b="1" dirty="0" smtClean="0"/>
            <a:t>2 parties</a:t>
          </a:r>
          <a:endParaRPr lang="fr-FR" sz="1600" b="1" dirty="0"/>
        </a:p>
      </dgm:t>
    </dgm:pt>
    <dgm:pt modelId="{4199DA0C-D71F-458C-8737-9232084A8EA2}" type="parTrans" cxnId="{160E78BD-7FE2-402C-8F58-918E9723E12F}">
      <dgm:prSet/>
      <dgm:spPr/>
      <dgm:t>
        <a:bodyPr/>
        <a:lstStyle/>
        <a:p>
          <a:endParaRPr lang="fr-FR" sz="1600"/>
        </a:p>
      </dgm:t>
    </dgm:pt>
    <dgm:pt modelId="{6054EF54-BA09-4F16-A5FC-E10B879D7E81}" type="sibTrans" cxnId="{160E78BD-7FE2-402C-8F58-918E9723E12F}">
      <dgm:prSet/>
      <dgm:spPr/>
      <dgm:t>
        <a:bodyPr/>
        <a:lstStyle/>
        <a:p>
          <a:endParaRPr lang="fr-FR" sz="1600"/>
        </a:p>
      </dgm:t>
    </dgm:pt>
    <dgm:pt modelId="{58C1790B-689C-4038-8DEA-C7D21BACAB9D}" type="pres">
      <dgm:prSet presAssocID="{AD4FEAFF-6DB3-449E-B074-CB24C104AE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97DC668-6618-4C2D-A032-C1055219D2F8}" type="pres">
      <dgm:prSet presAssocID="{D5681B34-F0F5-466C-8E13-29CBD894768D}" presName="Name8" presStyleCnt="0"/>
      <dgm:spPr/>
      <dgm:t>
        <a:bodyPr/>
        <a:lstStyle/>
        <a:p>
          <a:endParaRPr lang="fr-FR"/>
        </a:p>
      </dgm:t>
    </dgm:pt>
    <dgm:pt modelId="{64B39E5C-D010-4A2F-8999-9CA1175B7DDC}" type="pres">
      <dgm:prSet presAssocID="{D5681B34-F0F5-466C-8E13-29CBD894768D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64FF66-C187-4BA4-A330-4CDA847CEF4F}" type="pres">
      <dgm:prSet presAssocID="{D5681B34-F0F5-466C-8E13-29CBD894768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80AFC8-BC1C-47C6-8B71-FEB47C3303DB}" type="pres">
      <dgm:prSet presAssocID="{1071C9B1-262E-4C26-B65C-7899B934D7A1}" presName="Name8" presStyleCnt="0"/>
      <dgm:spPr/>
      <dgm:t>
        <a:bodyPr/>
        <a:lstStyle/>
        <a:p>
          <a:endParaRPr lang="fr-FR"/>
        </a:p>
      </dgm:t>
    </dgm:pt>
    <dgm:pt modelId="{CFBFF4C4-C4C8-44AE-A269-496405D66A2F}" type="pres">
      <dgm:prSet presAssocID="{1071C9B1-262E-4C26-B65C-7899B934D7A1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B679E3-AE89-4863-9B7A-6440A882B021}" type="pres">
      <dgm:prSet presAssocID="{1071C9B1-262E-4C26-B65C-7899B934D7A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71EEAE-C296-4DCD-B4F5-902411C312A4}" type="pres">
      <dgm:prSet presAssocID="{E5C59E07-85CC-428A-B9B9-1865A3FBD14E}" presName="Name8" presStyleCnt="0"/>
      <dgm:spPr/>
      <dgm:t>
        <a:bodyPr/>
        <a:lstStyle/>
        <a:p>
          <a:endParaRPr lang="fr-FR"/>
        </a:p>
      </dgm:t>
    </dgm:pt>
    <dgm:pt modelId="{8EB43E00-AF20-4120-AAF4-3731E2F01159}" type="pres">
      <dgm:prSet presAssocID="{E5C59E07-85CC-428A-B9B9-1865A3FBD14E}" presName="level" presStyleLbl="node1" presStyleIdx="2" presStyleCnt="3" custLinFactNeighborX="7965" custLinFactNeighborY="1316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ABEC16-73F1-4809-92C6-8226BE47BF88}" type="pres">
      <dgm:prSet presAssocID="{E5C59E07-85CC-428A-B9B9-1865A3FBD14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EEFFEAC-6B0F-49D8-BAA2-870588959944}" type="presOf" srcId="{D5681B34-F0F5-466C-8E13-29CBD894768D}" destId="{AE64FF66-C187-4BA4-A330-4CDA847CEF4F}" srcOrd="1" destOrd="0" presId="urn:microsoft.com/office/officeart/2005/8/layout/pyramid1"/>
    <dgm:cxn modelId="{160E78BD-7FE2-402C-8F58-918E9723E12F}" srcId="{AD4FEAFF-6DB3-449E-B074-CB24C104AE31}" destId="{D5681B34-F0F5-466C-8E13-29CBD894768D}" srcOrd="0" destOrd="0" parTransId="{4199DA0C-D71F-458C-8737-9232084A8EA2}" sibTransId="{6054EF54-BA09-4F16-A5FC-E10B879D7E81}"/>
    <dgm:cxn modelId="{A327B5B9-8C31-488D-84EA-807462FD8970}" type="presOf" srcId="{AD4FEAFF-6DB3-449E-B074-CB24C104AE31}" destId="{58C1790B-689C-4038-8DEA-C7D21BACAB9D}" srcOrd="0" destOrd="0" presId="urn:microsoft.com/office/officeart/2005/8/layout/pyramid1"/>
    <dgm:cxn modelId="{2875D018-7FD7-460E-9684-BD466F3BA1FF}" type="presOf" srcId="{1071C9B1-262E-4C26-B65C-7899B934D7A1}" destId="{CFBFF4C4-C4C8-44AE-A269-496405D66A2F}" srcOrd="0" destOrd="0" presId="urn:microsoft.com/office/officeart/2005/8/layout/pyramid1"/>
    <dgm:cxn modelId="{73F566D2-C922-4812-9844-DC08BBB8713E}" type="presOf" srcId="{1071C9B1-262E-4C26-B65C-7899B934D7A1}" destId="{9DB679E3-AE89-4863-9B7A-6440A882B021}" srcOrd="1" destOrd="0" presId="urn:microsoft.com/office/officeart/2005/8/layout/pyramid1"/>
    <dgm:cxn modelId="{1745505C-AB15-4BF9-825F-B501CC7CB0AB}" srcId="{AD4FEAFF-6DB3-449E-B074-CB24C104AE31}" destId="{1071C9B1-262E-4C26-B65C-7899B934D7A1}" srcOrd="1" destOrd="0" parTransId="{43B0DFBB-175B-4D3D-83BB-E8936386DB62}" sibTransId="{926508F3-9BA8-44CF-84F7-C95268521FC9}"/>
    <dgm:cxn modelId="{1D1917CE-4E52-4E54-BDCA-1B67E27A1C7F}" type="presOf" srcId="{E5C59E07-85CC-428A-B9B9-1865A3FBD14E}" destId="{55ABEC16-73F1-4809-92C6-8226BE47BF88}" srcOrd="1" destOrd="0" presId="urn:microsoft.com/office/officeart/2005/8/layout/pyramid1"/>
    <dgm:cxn modelId="{8D6E4EBD-F155-4F0B-A603-CB730FE3A417}" type="presOf" srcId="{E5C59E07-85CC-428A-B9B9-1865A3FBD14E}" destId="{8EB43E00-AF20-4120-AAF4-3731E2F01159}" srcOrd="0" destOrd="0" presId="urn:microsoft.com/office/officeart/2005/8/layout/pyramid1"/>
    <dgm:cxn modelId="{123A9E06-F9F5-44C6-A3F0-5BB1133EBF82}" type="presOf" srcId="{D5681B34-F0F5-466C-8E13-29CBD894768D}" destId="{64B39E5C-D010-4A2F-8999-9CA1175B7DDC}" srcOrd="0" destOrd="0" presId="urn:microsoft.com/office/officeart/2005/8/layout/pyramid1"/>
    <dgm:cxn modelId="{26D72446-ED01-4CBB-81DE-5807AFCBB33C}" srcId="{AD4FEAFF-6DB3-449E-B074-CB24C104AE31}" destId="{E5C59E07-85CC-428A-B9B9-1865A3FBD14E}" srcOrd="2" destOrd="0" parTransId="{1402A4BB-E47F-425F-A032-04AB5C3ADB3B}" sibTransId="{505FD4A8-5995-4DC9-88C2-17CB9222258E}"/>
    <dgm:cxn modelId="{BA56B43A-032F-4400-BDA2-611CB864525C}" type="presParOf" srcId="{58C1790B-689C-4038-8DEA-C7D21BACAB9D}" destId="{D97DC668-6618-4C2D-A032-C1055219D2F8}" srcOrd="0" destOrd="0" presId="urn:microsoft.com/office/officeart/2005/8/layout/pyramid1"/>
    <dgm:cxn modelId="{8B8317B5-8DE4-4CBC-BC66-473DBC802537}" type="presParOf" srcId="{D97DC668-6618-4C2D-A032-C1055219D2F8}" destId="{64B39E5C-D010-4A2F-8999-9CA1175B7DDC}" srcOrd="0" destOrd="0" presId="urn:microsoft.com/office/officeart/2005/8/layout/pyramid1"/>
    <dgm:cxn modelId="{72B4172F-4D25-4139-B46C-526CEA5893A5}" type="presParOf" srcId="{D97DC668-6618-4C2D-A032-C1055219D2F8}" destId="{AE64FF66-C187-4BA4-A330-4CDA847CEF4F}" srcOrd="1" destOrd="0" presId="urn:microsoft.com/office/officeart/2005/8/layout/pyramid1"/>
    <dgm:cxn modelId="{E0B3497F-824F-4400-A06D-CA0BF882BFCC}" type="presParOf" srcId="{58C1790B-689C-4038-8DEA-C7D21BACAB9D}" destId="{A880AFC8-BC1C-47C6-8B71-FEB47C3303DB}" srcOrd="1" destOrd="0" presId="urn:microsoft.com/office/officeart/2005/8/layout/pyramid1"/>
    <dgm:cxn modelId="{084162F8-046D-450C-95E1-1D4FED38020E}" type="presParOf" srcId="{A880AFC8-BC1C-47C6-8B71-FEB47C3303DB}" destId="{CFBFF4C4-C4C8-44AE-A269-496405D66A2F}" srcOrd="0" destOrd="0" presId="urn:microsoft.com/office/officeart/2005/8/layout/pyramid1"/>
    <dgm:cxn modelId="{D7472E7B-B6AA-43E4-AB9D-5C3D03518FFD}" type="presParOf" srcId="{A880AFC8-BC1C-47C6-8B71-FEB47C3303DB}" destId="{9DB679E3-AE89-4863-9B7A-6440A882B021}" srcOrd="1" destOrd="0" presId="urn:microsoft.com/office/officeart/2005/8/layout/pyramid1"/>
    <dgm:cxn modelId="{1CA724B3-CB85-419B-B3C9-095F844E6D85}" type="presParOf" srcId="{58C1790B-689C-4038-8DEA-C7D21BACAB9D}" destId="{F271EEAE-C296-4DCD-B4F5-902411C312A4}" srcOrd="2" destOrd="0" presId="urn:microsoft.com/office/officeart/2005/8/layout/pyramid1"/>
    <dgm:cxn modelId="{B955E145-E271-4F70-9C09-E0A953C8F6BE}" type="presParOf" srcId="{F271EEAE-C296-4DCD-B4F5-902411C312A4}" destId="{8EB43E00-AF20-4120-AAF4-3731E2F01159}" srcOrd="0" destOrd="0" presId="urn:microsoft.com/office/officeart/2005/8/layout/pyramid1"/>
    <dgm:cxn modelId="{113E6195-BE03-45DD-8F8A-82F22354FE6D}" type="presParOf" srcId="{F271EEAE-C296-4DCD-B4F5-902411C312A4}" destId="{55ABEC16-73F1-4809-92C6-8226BE47BF8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BA2E3C-021D-48B0-9ECB-35A6FD0DF969}" type="doc">
      <dgm:prSet loTypeId="urn:microsoft.com/office/officeart/2005/8/layout/funnel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131686FB-6FA1-45C0-AE8E-6C5BD2F1D26D}">
      <dgm:prSet/>
      <dgm:spPr/>
      <dgm:t>
        <a:bodyPr/>
        <a:lstStyle/>
        <a:p>
          <a:pPr rtl="0"/>
          <a:r>
            <a:rPr lang="fr-FR" b="1" dirty="0" smtClean="0"/>
            <a:t>C10</a:t>
          </a:r>
          <a:endParaRPr lang="fr-FR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D9054AD-3DCD-4EB7-B9B6-9116F0D3C768}" type="parTrans" cxnId="{AB08376D-09A9-4B1D-B467-EA6D469E929B}">
      <dgm:prSet/>
      <dgm:spPr/>
      <dgm:t>
        <a:bodyPr/>
        <a:lstStyle/>
        <a:p>
          <a:endParaRPr lang="fr-FR"/>
        </a:p>
      </dgm:t>
    </dgm:pt>
    <dgm:pt modelId="{EE4224A2-11A0-4C56-9E5C-874825804C7E}" type="sibTrans" cxnId="{AB08376D-09A9-4B1D-B467-EA6D469E929B}">
      <dgm:prSet/>
      <dgm:spPr/>
      <dgm:t>
        <a:bodyPr/>
        <a:lstStyle/>
        <a:p>
          <a:endParaRPr lang="fr-FR"/>
        </a:p>
      </dgm:t>
    </dgm:pt>
    <dgm:pt modelId="{1728148E-FECC-4C0B-8A99-121E5745E594}">
      <dgm:prSet/>
      <dgm:spPr/>
      <dgm:t>
        <a:bodyPr/>
        <a:lstStyle/>
        <a:p>
          <a:pPr rtl="0"/>
          <a:r>
            <a:rPr lang="fr-FR" b="1" dirty="0" smtClean="0"/>
            <a:t>C09</a:t>
          </a:r>
          <a:endParaRPr lang="fr-FR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30B7A3D2-6A31-4AA3-8A89-6B4C4B7691C4}" type="sibTrans" cxnId="{638E2605-0FF1-42F0-8BFB-73F03A64D374}">
      <dgm:prSet/>
      <dgm:spPr/>
      <dgm:t>
        <a:bodyPr/>
        <a:lstStyle/>
        <a:p>
          <a:endParaRPr lang="fr-FR"/>
        </a:p>
      </dgm:t>
    </dgm:pt>
    <dgm:pt modelId="{6443E921-D0F6-41E2-9A62-B6BC4ACC1639}" type="parTrans" cxnId="{638E2605-0FF1-42F0-8BFB-73F03A64D374}">
      <dgm:prSet/>
      <dgm:spPr/>
      <dgm:t>
        <a:bodyPr/>
        <a:lstStyle/>
        <a:p>
          <a:endParaRPr lang="fr-FR"/>
        </a:p>
      </dgm:t>
    </dgm:pt>
    <dgm:pt modelId="{FDAFCD0D-ADE2-4A23-A9D7-8B7197ECD8AF}">
      <dgm:prSet custT="1"/>
      <dgm:spPr/>
      <dgm:t>
        <a:bodyPr/>
        <a:lstStyle/>
        <a:p>
          <a:pPr rtl="0"/>
          <a:endParaRPr lang="fr-FR" sz="3600" dirty="0" smtClean="0"/>
        </a:p>
      </dgm:t>
    </dgm:pt>
    <dgm:pt modelId="{B2F93DDF-CAA6-4C30-BA94-A6A1925BB1FB}" type="sibTrans" cxnId="{C19A8B21-8E80-45DF-B2BF-23552A944805}">
      <dgm:prSet/>
      <dgm:spPr/>
      <dgm:t>
        <a:bodyPr/>
        <a:lstStyle/>
        <a:p>
          <a:endParaRPr lang="fr-FR"/>
        </a:p>
      </dgm:t>
    </dgm:pt>
    <dgm:pt modelId="{5625118F-3C15-4F82-9756-B02299FA9CB0}" type="parTrans" cxnId="{C19A8B21-8E80-45DF-B2BF-23552A944805}">
      <dgm:prSet/>
      <dgm:spPr/>
      <dgm:t>
        <a:bodyPr/>
        <a:lstStyle/>
        <a:p>
          <a:endParaRPr lang="fr-FR"/>
        </a:p>
      </dgm:t>
    </dgm:pt>
    <dgm:pt modelId="{F3470129-2236-4F8A-97D3-8F9B265DD8F1}" type="pres">
      <dgm:prSet presAssocID="{B0BA2E3C-021D-48B0-9ECB-35A6FD0DF96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7EF9BCB-9362-45E2-8598-4B2A89CA99B1}" type="pres">
      <dgm:prSet presAssocID="{B0BA2E3C-021D-48B0-9ECB-35A6FD0DF969}" presName="ellipse" presStyleLbl="trBgShp" presStyleIdx="0" presStyleCnt="1"/>
      <dgm:spPr/>
      <dgm:t>
        <a:bodyPr/>
        <a:lstStyle/>
        <a:p>
          <a:endParaRPr lang="fr-FR"/>
        </a:p>
      </dgm:t>
    </dgm:pt>
    <dgm:pt modelId="{D32AF575-0CD1-4C02-A8A0-C96AE887B67C}" type="pres">
      <dgm:prSet presAssocID="{B0BA2E3C-021D-48B0-9ECB-35A6FD0DF969}" presName="arrow1" presStyleLbl="fgShp" presStyleIdx="0" presStyleCnt="1"/>
      <dgm:spPr/>
      <dgm:t>
        <a:bodyPr/>
        <a:lstStyle/>
        <a:p>
          <a:endParaRPr lang="fr-FR"/>
        </a:p>
      </dgm:t>
    </dgm:pt>
    <dgm:pt modelId="{B9888538-42E3-484F-A38E-B609F966D923}" type="pres">
      <dgm:prSet presAssocID="{B0BA2E3C-021D-48B0-9ECB-35A6FD0DF969}" presName="rectangle" presStyleLbl="revTx" presStyleIdx="0" presStyleCnt="1" custScaleX="214864" custLinFactNeighborX="3261" custLinFactNeighborY="-27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4D467D-C8E0-4C36-846F-F332B51ADE73}" type="pres">
      <dgm:prSet presAssocID="{131686FB-6FA1-45C0-AE8E-6C5BD2F1D26D}" presName="item1" presStyleLbl="node1" presStyleIdx="0" presStyleCnt="2" custLinFactNeighborX="-2450" custLinFactNeighborY="-322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D6BDD9-D324-48FF-A90E-C6D98E6192BD}" type="pres">
      <dgm:prSet presAssocID="{FDAFCD0D-ADE2-4A23-A9D7-8B7197ECD8AF}" presName="item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E37A4A-4E7A-4066-8E57-45E99B836D4A}" type="pres">
      <dgm:prSet presAssocID="{B0BA2E3C-021D-48B0-9ECB-35A6FD0DF969}" presName="funnel" presStyleLbl="trAlignAcc1" presStyleIdx="0" presStyleCnt="1"/>
      <dgm:spPr/>
      <dgm:t>
        <a:bodyPr/>
        <a:lstStyle/>
        <a:p>
          <a:endParaRPr lang="fr-FR"/>
        </a:p>
      </dgm:t>
    </dgm:pt>
  </dgm:ptLst>
  <dgm:cxnLst>
    <dgm:cxn modelId="{C19A8B21-8E80-45DF-B2BF-23552A944805}" srcId="{B0BA2E3C-021D-48B0-9ECB-35A6FD0DF969}" destId="{FDAFCD0D-ADE2-4A23-A9D7-8B7197ECD8AF}" srcOrd="2" destOrd="0" parTransId="{5625118F-3C15-4F82-9756-B02299FA9CB0}" sibTransId="{B2F93DDF-CAA6-4C30-BA94-A6A1925BB1FB}"/>
    <dgm:cxn modelId="{AB08376D-09A9-4B1D-B467-EA6D469E929B}" srcId="{B0BA2E3C-021D-48B0-9ECB-35A6FD0DF969}" destId="{131686FB-6FA1-45C0-AE8E-6C5BD2F1D26D}" srcOrd="1" destOrd="0" parTransId="{5D9054AD-3DCD-4EB7-B9B6-9116F0D3C768}" sibTransId="{EE4224A2-11A0-4C56-9E5C-874825804C7E}"/>
    <dgm:cxn modelId="{638E2605-0FF1-42F0-8BFB-73F03A64D374}" srcId="{B0BA2E3C-021D-48B0-9ECB-35A6FD0DF969}" destId="{1728148E-FECC-4C0B-8A99-121E5745E594}" srcOrd="0" destOrd="0" parTransId="{6443E921-D0F6-41E2-9A62-B6BC4ACC1639}" sibTransId="{30B7A3D2-6A31-4AA3-8A89-6B4C4B7691C4}"/>
    <dgm:cxn modelId="{8AB27ACB-EB76-40F3-B218-DBDFACD5BECE}" type="presOf" srcId="{1728148E-FECC-4C0B-8A99-121E5745E594}" destId="{78D6BDD9-D324-48FF-A90E-C6D98E6192BD}" srcOrd="0" destOrd="0" presId="urn:microsoft.com/office/officeart/2005/8/layout/funnel1"/>
    <dgm:cxn modelId="{F3B6AA29-ECB7-4DDE-9020-881593B1213F}" type="presOf" srcId="{B0BA2E3C-021D-48B0-9ECB-35A6FD0DF969}" destId="{F3470129-2236-4F8A-97D3-8F9B265DD8F1}" srcOrd="0" destOrd="0" presId="urn:microsoft.com/office/officeart/2005/8/layout/funnel1"/>
    <dgm:cxn modelId="{9B0DE867-4842-4340-A770-A2C56F1EDC87}" type="presOf" srcId="{131686FB-6FA1-45C0-AE8E-6C5BD2F1D26D}" destId="{374D467D-C8E0-4C36-846F-F332B51ADE73}" srcOrd="0" destOrd="0" presId="urn:microsoft.com/office/officeart/2005/8/layout/funnel1"/>
    <dgm:cxn modelId="{54BED27C-6FD2-4F4A-AE8E-332D5F97CD35}" type="presOf" srcId="{FDAFCD0D-ADE2-4A23-A9D7-8B7197ECD8AF}" destId="{B9888538-42E3-484F-A38E-B609F966D923}" srcOrd="0" destOrd="0" presId="urn:microsoft.com/office/officeart/2005/8/layout/funnel1"/>
    <dgm:cxn modelId="{602DE0C0-2833-46A7-AF87-3230E58D0076}" type="presParOf" srcId="{F3470129-2236-4F8A-97D3-8F9B265DD8F1}" destId="{97EF9BCB-9362-45E2-8598-4B2A89CA99B1}" srcOrd="0" destOrd="0" presId="urn:microsoft.com/office/officeart/2005/8/layout/funnel1"/>
    <dgm:cxn modelId="{9247AF0D-5A38-46E2-B79F-5EE20B36A670}" type="presParOf" srcId="{F3470129-2236-4F8A-97D3-8F9B265DD8F1}" destId="{D32AF575-0CD1-4C02-A8A0-C96AE887B67C}" srcOrd="1" destOrd="0" presId="urn:microsoft.com/office/officeart/2005/8/layout/funnel1"/>
    <dgm:cxn modelId="{5A4E244D-D556-477C-AE37-25F8DBD63D3E}" type="presParOf" srcId="{F3470129-2236-4F8A-97D3-8F9B265DD8F1}" destId="{B9888538-42E3-484F-A38E-B609F966D923}" srcOrd="2" destOrd="0" presId="urn:microsoft.com/office/officeart/2005/8/layout/funnel1"/>
    <dgm:cxn modelId="{98C19303-D27B-425D-A296-A8DD5622EE2E}" type="presParOf" srcId="{F3470129-2236-4F8A-97D3-8F9B265DD8F1}" destId="{374D467D-C8E0-4C36-846F-F332B51ADE73}" srcOrd="3" destOrd="0" presId="urn:microsoft.com/office/officeart/2005/8/layout/funnel1"/>
    <dgm:cxn modelId="{034E0C40-12D3-47BA-BD02-076094D723F4}" type="presParOf" srcId="{F3470129-2236-4F8A-97D3-8F9B265DD8F1}" destId="{78D6BDD9-D324-48FF-A90E-C6D98E6192BD}" srcOrd="4" destOrd="0" presId="urn:microsoft.com/office/officeart/2005/8/layout/funnel1"/>
    <dgm:cxn modelId="{7A4CC6F2-F538-4E55-B096-FB26D908B0FF}" type="presParOf" srcId="{F3470129-2236-4F8A-97D3-8F9B265DD8F1}" destId="{14E37A4A-4E7A-4066-8E57-45E99B836D4A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FFDFFD-0EBD-4374-BD32-8FB35EA6373B}" type="doc">
      <dgm:prSet loTypeId="urn:microsoft.com/office/officeart/2005/8/layout/vProcess5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328DF943-0169-4371-9521-2D21739A8CC2}">
      <dgm:prSet/>
      <dgm:spPr/>
      <dgm:t>
        <a:bodyPr/>
        <a:lstStyle/>
        <a:p>
          <a:pPr rtl="0"/>
          <a:r>
            <a:rPr lang="fr-FR" b="1" dirty="0" smtClean="0"/>
            <a:t>T6.2 </a:t>
          </a:r>
        </a:p>
        <a:p>
          <a:pPr rtl="0"/>
          <a:r>
            <a:rPr lang="fr-FR" b="1" dirty="0" smtClean="0"/>
            <a:t>Inspecter les zones pour détecter les non-conformités.</a:t>
          </a:r>
          <a:endParaRPr lang="fr-FR" dirty="0"/>
        </a:p>
      </dgm:t>
    </dgm:pt>
    <dgm:pt modelId="{207B8D24-D212-499B-B74B-5A17D74241A7}" type="parTrans" cxnId="{3DA6D475-545B-4510-BC31-DFA673EF1739}">
      <dgm:prSet/>
      <dgm:spPr/>
      <dgm:t>
        <a:bodyPr/>
        <a:lstStyle/>
        <a:p>
          <a:endParaRPr lang="fr-FR"/>
        </a:p>
      </dgm:t>
    </dgm:pt>
    <dgm:pt modelId="{5E4A29C6-F69C-4541-AB28-011260EC6B46}" type="sibTrans" cxnId="{3DA6D475-545B-4510-BC31-DFA673EF1739}">
      <dgm:prSet/>
      <dgm:spPr/>
      <dgm:t>
        <a:bodyPr/>
        <a:lstStyle/>
        <a:p>
          <a:endParaRPr lang="fr-FR"/>
        </a:p>
      </dgm:t>
    </dgm:pt>
    <dgm:pt modelId="{C5DD6E6C-DB4B-47DC-BB97-CB4C488159C4}">
      <dgm:prSet/>
      <dgm:spPr/>
      <dgm:t>
        <a:bodyPr/>
        <a:lstStyle/>
        <a:p>
          <a:pPr rtl="0"/>
          <a:r>
            <a:rPr lang="fr-FR" dirty="0" smtClean="0"/>
            <a:t>Activité 6 :</a:t>
          </a:r>
        </a:p>
        <a:p>
          <a:pPr rtl="0"/>
          <a:r>
            <a:rPr lang="fr-FR" dirty="0" smtClean="0"/>
            <a:t> INSPECTION, DIAGNOSTIC, TEST ET ÉVALUATION</a:t>
          </a:r>
          <a:endParaRPr lang="fr-FR" dirty="0"/>
        </a:p>
      </dgm:t>
    </dgm:pt>
    <dgm:pt modelId="{E2214121-0E72-44F3-B25C-02EB4E1CE4E3}" type="parTrans" cxnId="{76C8D182-AC49-485F-B1CB-C2298F4F0FFA}">
      <dgm:prSet/>
      <dgm:spPr/>
      <dgm:t>
        <a:bodyPr/>
        <a:lstStyle/>
        <a:p>
          <a:endParaRPr lang="fr-FR"/>
        </a:p>
      </dgm:t>
    </dgm:pt>
    <dgm:pt modelId="{47EF54A7-C2E7-4676-8435-20F82F767DAD}" type="sibTrans" cxnId="{76C8D182-AC49-485F-B1CB-C2298F4F0FFA}">
      <dgm:prSet/>
      <dgm:spPr/>
      <dgm:t>
        <a:bodyPr/>
        <a:lstStyle/>
        <a:p>
          <a:endParaRPr lang="fr-FR"/>
        </a:p>
      </dgm:t>
    </dgm:pt>
    <dgm:pt modelId="{6A4D51D3-1D5E-4D8A-975C-2C0E98FBEDB3}" type="pres">
      <dgm:prSet presAssocID="{67FFDFFD-0EBD-4374-BD32-8FB35EA6373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03BC3B9-5C3C-4AC4-A24D-BE84E75762E1}" type="pres">
      <dgm:prSet presAssocID="{67FFDFFD-0EBD-4374-BD32-8FB35EA6373B}" presName="dummyMaxCanvas" presStyleCnt="0">
        <dgm:presLayoutVars/>
      </dgm:prSet>
      <dgm:spPr/>
    </dgm:pt>
    <dgm:pt modelId="{8BD9905D-31B5-4D15-9F41-627A57127183}" type="pres">
      <dgm:prSet presAssocID="{67FFDFFD-0EBD-4374-BD32-8FB35EA6373B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6BE088-2C25-4AC0-93EC-C6425CCBAD4E}" type="pres">
      <dgm:prSet presAssocID="{67FFDFFD-0EBD-4374-BD32-8FB35EA6373B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238E23-C18E-4270-BF30-7303A1289517}" type="pres">
      <dgm:prSet presAssocID="{67FFDFFD-0EBD-4374-BD32-8FB35EA6373B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66D971-D454-48CE-906E-329FF2B0B493}" type="pres">
      <dgm:prSet presAssocID="{67FFDFFD-0EBD-4374-BD32-8FB35EA6373B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40EE635-A8DE-435E-A685-F1BDC73D87D7}" type="pres">
      <dgm:prSet presAssocID="{67FFDFFD-0EBD-4374-BD32-8FB35EA6373B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BF08750-72D3-4310-9319-229F29E7016D}" type="presOf" srcId="{67FFDFFD-0EBD-4374-BD32-8FB35EA6373B}" destId="{6A4D51D3-1D5E-4D8A-975C-2C0E98FBEDB3}" srcOrd="0" destOrd="0" presId="urn:microsoft.com/office/officeart/2005/8/layout/vProcess5"/>
    <dgm:cxn modelId="{910EDB1B-F28C-42E7-B26C-754FC4E6957E}" type="presOf" srcId="{47EF54A7-C2E7-4676-8435-20F82F767DAD}" destId="{73238E23-C18E-4270-BF30-7303A1289517}" srcOrd="0" destOrd="0" presId="urn:microsoft.com/office/officeart/2005/8/layout/vProcess5"/>
    <dgm:cxn modelId="{B119B178-9CF9-4992-8A26-48EF62B59BF3}" type="presOf" srcId="{328DF943-0169-4371-9521-2D21739A8CC2}" destId="{040EE635-A8DE-435E-A685-F1BDC73D87D7}" srcOrd="1" destOrd="0" presId="urn:microsoft.com/office/officeart/2005/8/layout/vProcess5"/>
    <dgm:cxn modelId="{76C8D182-AC49-485F-B1CB-C2298F4F0FFA}" srcId="{67FFDFFD-0EBD-4374-BD32-8FB35EA6373B}" destId="{C5DD6E6C-DB4B-47DC-BB97-CB4C488159C4}" srcOrd="0" destOrd="0" parTransId="{E2214121-0E72-44F3-B25C-02EB4E1CE4E3}" sibTransId="{47EF54A7-C2E7-4676-8435-20F82F767DAD}"/>
    <dgm:cxn modelId="{3C69B156-C27F-4CEC-AC7E-579014FA52E6}" type="presOf" srcId="{C5DD6E6C-DB4B-47DC-BB97-CB4C488159C4}" destId="{8BD9905D-31B5-4D15-9F41-627A57127183}" srcOrd="0" destOrd="0" presId="urn:microsoft.com/office/officeart/2005/8/layout/vProcess5"/>
    <dgm:cxn modelId="{E3459765-C445-4CB1-9095-928B88AB24C0}" type="presOf" srcId="{328DF943-0169-4371-9521-2D21739A8CC2}" destId="{486BE088-2C25-4AC0-93EC-C6425CCBAD4E}" srcOrd="0" destOrd="0" presId="urn:microsoft.com/office/officeart/2005/8/layout/vProcess5"/>
    <dgm:cxn modelId="{3DA6D475-545B-4510-BC31-DFA673EF1739}" srcId="{67FFDFFD-0EBD-4374-BD32-8FB35EA6373B}" destId="{328DF943-0169-4371-9521-2D21739A8CC2}" srcOrd="1" destOrd="0" parTransId="{207B8D24-D212-499B-B74B-5A17D74241A7}" sibTransId="{5E4A29C6-F69C-4541-AB28-011260EC6B46}"/>
    <dgm:cxn modelId="{FF060190-450B-4F0D-BA3E-42CCABB28185}" type="presOf" srcId="{C5DD6E6C-DB4B-47DC-BB97-CB4C488159C4}" destId="{D266D971-D454-48CE-906E-329FF2B0B493}" srcOrd="1" destOrd="0" presId="urn:microsoft.com/office/officeart/2005/8/layout/vProcess5"/>
    <dgm:cxn modelId="{D6E823E8-7A88-4103-8EC8-76295658B59A}" type="presParOf" srcId="{6A4D51D3-1D5E-4D8A-975C-2C0E98FBEDB3}" destId="{303BC3B9-5C3C-4AC4-A24D-BE84E75762E1}" srcOrd="0" destOrd="0" presId="urn:microsoft.com/office/officeart/2005/8/layout/vProcess5"/>
    <dgm:cxn modelId="{9C284E23-D1CD-4067-9AC7-D24BF8E4C914}" type="presParOf" srcId="{6A4D51D3-1D5E-4D8A-975C-2C0E98FBEDB3}" destId="{8BD9905D-31B5-4D15-9F41-627A57127183}" srcOrd="1" destOrd="0" presId="urn:microsoft.com/office/officeart/2005/8/layout/vProcess5"/>
    <dgm:cxn modelId="{F7842EA7-B6E2-4F1A-BBE4-3A19C1AF503A}" type="presParOf" srcId="{6A4D51D3-1D5E-4D8A-975C-2C0E98FBEDB3}" destId="{486BE088-2C25-4AC0-93EC-C6425CCBAD4E}" srcOrd="2" destOrd="0" presId="urn:microsoft.com/office/officeart/2005/8/layout/vProcess5"/>
    <dgm:cxn modelId="{F73C5F54-E27F-49E7-8715-3D8234EAF069}" type="presParOf" srcId="{6A4D51D3-1D5E-4D8A-975C-2C0E98FBEDB3}" destId="{73238E23-C18E-4270-BF30-7303A1289517}" srcOrd="3" destOrd="0" presId="urn:microsoft.com/office/officeart/2005/8/layout/vProcess5"/>
    <dgm:cxn modelId="{C93515FF-23E9-4F54-82DB-F2579D5FCCD4}" type="presParOf" srcId="{6A4D51D3-1D5E-4D8A-975C-2C0E98FBEDB3}" destId="{D266D971-D454-48CE-906E-329FF2B0B493}" srcOrd="4" destOrd="0" presId="urn:microsoft.com/office/officeart/2005/8/layout/vProcess5"/>
    <dgm:cxn modelId="{DC71C330-99D7-4BD4-B530-5C39D7C2DDA4}" type="presParOf" srcId="{6A4D51D3-1D5E-4D8A-975C-2C0E98FBEDB3}" destId="{040EE635-A8DE-435E-A685-F1BDC73D87D7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2ED1B6-2E5D-4109-A8DB-75715BBA8F7E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2A19588E-90A4-45A9-A539-1F5F479FAF01}">
      <dgm:prSet/>
      <dgm:spPr/>
      <dgm:t>
        <a:bodyPr/>
        <a:lstStyle/>
        <a:p>
          <a:pPr rtl="0"/>
          <a:r>
            <a:rPr lang="fr-FR" smtClean="0"/>
            <a:t>Un aéronef ou un élément d'aéronef présentant (ou pas) des non-conformités.</a:t>
          </a:r>
          <a:endParaRPr lang="fr-FR"/>
        </a:p>
      </dgm:t>
    </dgm:pt>
    <dgm:pt modelId="{1C164F57-4B2A-4D97-999C-CBB80B02175B}" type="parTrans" cxnId="{D8A8F358-2340-4B1F-84DB-B71F24EAEAAC}">
      <dgm:prSet/>
      <dgm:spPr/>
      <dgm:t>
        <a:bodyPr/>
        <a:lstStyle/>
        <a:p>
          <a:endParaRPr lang="fr-FR"/>
        </a:p>
      </dgm:t>
    </dgm:pt>
    <dgm:pt modelId="{E7ACC87F-5A38-4C32-AF2A-AA2A95359FC0}" type="sibTrans" cxnId="{D8A8F358-2340-4B1F-84DB-B71F24EAEAAC}">
      <dgm:prSet/>
      <dgm:spPr/>
      <dgm:t>
        <a:bodyPr/>
        <a:lstStyle/>
        <a:p>
          <a:endParaRPr lang="fr-FR"/>
        </a:p>
      </dgm:t>
    </dgm:pt>
    <dgm:pt modelId="{97514AF6-662E-4C7C-A4B4-BA2337AAE40C}">
      <dgm:prSet/>
      <dgm:spPr/>
      <dgm:t>
        <a:bodyPr/>
        <a:lstStyle/>
        <a:p>
          <a:pPr rtl="0"/>
          <a:r>
            <a:rPr lang="fr-FR" dirty="0" smtClean="0"/>
            <a:t>Les procédures associées à l’inspection.</a:t>
          </a:r>
          <a:endParaRPr lang="fr-FR" dirty="0"/>
        </a:p>
      </dgm:t>
    </dgm:pt>
    <dgm:pt modelId="{6F3A2B6A-8213-441D-9260-7CF61E0FBF7F}" type="parTrans" cxnId="{19A7EBA5-0BC2-45CC-A604-C2F887BAD021}">
      <dgm:prSet/>
      <dgm:spPr/>
      <dgm:t>
        <a:bodyPr/>
        <a:lstStyle/>
        <a:p>
          <a:endParaRPr lang="fr-FR"/>
        </a:p>
      </dgm:t>
    </dgm:pt>
    <dgm:pt modelId="{CC4FE486-86AD-48D2-BF9B-191003F1EC00}" type="sibTrans" cxnId="{19A7EBA5-0BC2-45CC-A604-C2F887BAD021}">
      <dgm:prSet/>
      <dgm:spPr/>
      <dgm:t>
        <a:bodyPr/>
        <a:lstStyle/>
        <a:p>
          <a:endParaRPr lang="fr-FR"/>
        </a:p>
      </dgm:t>
    </dgm:pt>
    <dgm:pt modelId="{067F14A2-0ACC-4104-82CE-6BF5ACF5F86C}">
      <dgm:prSet/>
      <dgm:spPr/>
      <dgm:t>
        <a:bodyPr/>
        <a:lstStyle/>
        <a:p>
          <a:pPr rtl="0"/>
          <a:r>
            <a:rPr lang="fr-FR" dirty="0" smtClean="0"/>
            <a:t>Les moyens d’inspection prescrits.</a:t>
          </a:r>
          <a:endParaRPr lang="fr-FR" dirty="0"/>
        </a:p>
      </dgm:t>
    </dgm:pt>
    <dgm:pt modelId="{4F1BC6F6-E7AC-48AF-9445-A8E779B99A38}" type="parTrans" cxnId="{542BF010-F177-480E-8FDE-889F767358DB}">
      <dgm:prSet/>
      <dgm:spPr/>
      <dgm:t>
        <a:bodyPr/>
        <a:lstStyle/>
        <a:p>
          <a:endParaRPr lang="fr-FR"/>
        </a:p>
      </dgm:t>
    </dgm:pt>
    <dgm:pt modelId="{BE8590CD-4F98-41E0-90CF-71FA4D5BB56A}" type="sibTrans" cxnId="{542BF010-F177-480E-8FDE-889F767358DB}">
      <dgm:prSet/>
      <dgm:spPr/>
      <dgm:t>
        <a:bodyPr/>
        <a:lstStyle/>
        <a:p>
          <a:endParaRPr lang="fr-FR"/>
        </a:p>
      </dgm:t>
    </dgm:pt>
    <dgm:pt modelId="{E2C21275-F4FD-47E8-9D6A-DD7277376D14}">
      <dgm:prSet/>
      <dgm:spPr/>
      <dgm:t>
        <a:bodyPr/>
        <a:lstStyle/>
        <a:p>
          <a:pPr rtl="0"/>
          <a:r>
            <a:rPr lang="fr-FR" dirty="0" smtClean="0"/>
            <a:t>L’accès aux documentations techniques nécessaires à l’inspection.</a:t>
          </a:r>
          <a:endParaRPr lang="fr-FR" dirty="0"/>
        </a:p>
      </dgm:t>
    </dgm:pt>
    <dgm:pt modelId="{20C6437D-1820-4D04-9C0E-2A4FCEDCF79A}" type="parTrans" cxnId="{8F91C6AA-F0E1-4DF4-8920-59D86EEE4526}">
      <dgm:prSet/>
      <dgm:spPr/>
      <dgm:t>
        <a:bodyPr/>
        <a:lstStyle/>
        <a:p>
          <a:endParaRPr lang="fr-FR"/>
        </a:p>
      </dgm:t>
    </dgm:pt>
    <dgm:pt modelId="{F163B4E5-FDAD-4EB7-8AFD-BBA22F552ECE}" type="sibTrans" cxnId="{8F91C6AA-F0E1-4DF4-8920-59D86EEE4526}">
      <dgm:prSet/>
      <dgm:spPr/>
      <dgm:t>
        <a:bodyPr/>
        <a:lstStyle/>
        <a:p>
          <a:endParaRPr lang="fr-FR"/>
        </a:p>
      </dgm:t>
    </dgm:pt>
    <dgm:pt modelId="{C5E146EB-1296-41B5-BDF7-5EBA164EA927}">
      <dgm:prSet/>
      <dgm:spPr/>
      <dgm:t>
        <a:bodyPr/>
        <a:lstStyle/>
        <a:p>
          <a:pPr rtl="0"/>
          <a:r>
            <a:rPr lang="fr-FR" dirty="0" smtClean="0"/>
            <a:t>Les moyens liés au respect de l'hygiène, de la sécurité, de la sûreté et de la protection des personnes, des biens et de l'environnement.</a:t>
          </a:r>
          <a:endParaRPr lang="fr-FR" dirty="0"/>
        </a:p>
      </dgm:t>
    </dgm:pt>
    <dgm:pt modelId="{B3E32A8D-0B09-422A-9C8A-C43F4BF467D1}" type="parTrans" cxnId="{4992A4A2-6AEE-4B9E-9F92-737FD2079CF7}">
      <dgm:prSet/>
      <dgm:spPr/>
      <dgm:t>
        <a:bodyPr/>
        <a:lstStyle/>
        <a:p>
          <a:endParaRPr lang="fr-FR"/>
        </a:p>
      </dgm:t>
    </dgm:pt>
    <dgm:pt modelId="{C6077157-6B9C-43C4-9EA5-CC9F5072046A}" type="sibTrans" cxnId="{4992A4A2-6AEE-4B9E-9F92-737FD2079CF7}">
      <dgm:prSet/>
      <dgm:spPr/>
      <dgm:t>
        <a:bodyPr/>
        <a:lstStyle/>
        <a:p>
          <a:endParaRPr lang="fr-FR"/>
        </a:p>
      </dgm:t>
    </dgm:pt>
    <dgm:pt modelId="{3E16081D-F036-4335-92D4-D9CCD22FC3E3}">
      <dgm:prSet/>
      <dgm:spPr/>
      <dgm:t>
        <a:bodyPr/>
        <a:lstStyle/>
        <a:p>
          <a:pPr rtl="0"/>
          <a:r>
            <a:rPr lang="fr-FR" smtClean="0"/>
            <a:t>Le document de traçabilité de l’inspection.</a:t>
          </a:r>
          <a:endParaRPr lang="fr-FR"/>
        </a:p>
      </dgm:t>
    </dgm:pt>
    <dgm:pt modelId="{822AF8AA-2E13-4C34-8DCD-27F4FFFAA29D}" type="parTrans" cxnId="{864BF6E5-5778-4E6F-952B-0C0F776E63F0}">
      <dgm:prSet/>
      <dgm:spPr/>
      <dgm:t>
        <a:bodyPr/>
        <a:lstStyle/>
        <a:p>
          <a:endParaRPr lang="fr-FR"/>
        </a:p>
      </dgm:t>
    </dgm:pt>
    <dgm:pt modelId="{7C3333C9-187F-4A4A-9BED-53BD9FC3D4B8}" type="sibTrans" cxnId="{864BF6E5-5778-4E6F-952B-0C0F776E63F0}">
      <dgm:prSet/>
      <dgm:spPr/>
      <dgm:t>
        <a:bodyPr/>
        <a:lstStyle/>
        <a:p>
          <a:endParaRPr lang="fr-FR"/>
        </a:p>
      </dgm:t>
    </dgm:pt>
    <dgm:pt modelId="{84F2C478-2A8D-40EA-8FBA-5CC0EC0DC66A}" type="pres">
      <dgm:prSet presAssocID="{1D2ED1B6-2E5D-4109-A8DB-75715BBA8F7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9049CA8E-04F3-4F6F-8858-A89562DA73F4}" type="pres">
      <dgm:prSet presAssocID="{1D2ED1B6-2E5D-4109-A8DB-75715BBA8F7E}" presName="Name1" presStyleCnt="0"/>
      <dgm:spPr/>
    </dgm:pt>
    <dgm:pt modelId="{C874335E-4B36-4A1C-A7FB-340F29520D76}" type="pres">
      <dgm:prSet presAssocID="{1D2ED1B6-2E5D-4109-A8DB-75715BBA8F7E}" presName="cycle" presStyleCnt="0"/>
      <dgm:spPr/>
    </dgm:pt>
    <dgm:pt modelId="{96607875-2D4D-4CD3-A731-45E79ED20017}" type="pres">
      <dgm:prSet presAssocID="{1D2ED1B6-2E5D-4109-A8DB-75715BBA8F7E}" presName="srcNode" presStyleLbl="node1" presStyleIdx="0" presStyleCnt="6"/>
      <dgm:spPr/>
    </dgm:pt>
    <dgm:pt modelId="{E890FDE6-4D02-4919-A8DE-17200DC6E343}" type="pres">
      <dgm:prSet presAssocID="{1D2ED1B6-2E5D-4109-A8DB-75715BBA8F7E}" presName="conn" presStyleLbl="parChTrans1D2" presStyleIdx="0" presStyleCnt="1"/>
      <dgm:spPr/>
      <dgm:t>
        <a:bodyPr/>
        <a:lstStyle/>
        <a:p>
          <a:endParaRPr lang="fr-FR"/>
        </a:p>
      </dgm:t>
    </dgm:pt>
    <dgm:pt modelId="{4AD69E2F-F760-4BF2-AC97-BC4A7B3A3D50}" type="pres">
      <dgm:prSet presAssocID="{1D2ED1B6-2E5D-4109-A8DB-75715BBA8F7E}" presName="extraNode" presStyleLbl="node1" presStyleIdx="0" presStyleCnt="6"/>
      <dgm:spPr/>
    </dgm:pt>
    <dgm:pt modelId="{D120F381-CE27-4C8D-AB53-C74D70FA51E9}" type="pres">
      <dgm:prSet presAssocID="{1D2ED1B6-2E5D-4109-A8DB-75715BBA8F7E}" presName="dstNode" presStyleLbl="node1" presStyleIdx="0" presStyleCnt="6"/>
      <dgm:spPr/>
    </dgm:pt>
    <dgm:pt modelId="{7BEC18DA-514A-43C1-BFA1-9225BB719D9B}" type="pres">
      <dgm:prSet presAssocID="{2A19588E-90A4-45A9-A539-1F5F479FAF01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CA96DA-2488-473B-BB9B-B60B43DB0C49}" type="pres">
      <dgm:prSet presAssocID="{2A19588E-90A4-45A9-A539-1F5F479FAF01}" presName="accent_1" presStyleCnt="0"/>
      <dgm:spPr/>
    </dgm:pt>
    <dgm:pt modelId="{C7A54BBC-05D3-4AA1-8501-9C194DAACC10}" type="pres">
      <dgm:prSet presAssocID="{2A19588E-90A4-45A9-A539-1F5F479FAF01}" presName="accentRepeatNode" presStyleLbl="solidFgAcc1" presStyleIdx="0" presStyleCnt="6"/>
      <dgm:spPr/>
    </dgm:pt>
    <dgm:pt modelId="{F488244C-6555-4AC8-97AA-5B2EFE7E0720}" type="pres">
      <dgm:prSet presAssocID="{97514AF6-662E-4C7C-A4B4-BA2337AAE40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D18400-EF00-4CF5-9953-3EFD58F0E20B}" type="pres">
      <dgm:prSet presAssocID="{97514AF6-662E-4C7C-A4B4-BA2337AAE40C}" presName="accent_2" presStyleCnt="0"/>
      <dgm:spPr/>
    </dgm:pt>
    <dgm:pt modelId="{32AAF33E-A7FC-4A8E-9DBF-66F4CE134EBC}" type="pres">
      <dgm:prSet presAssocID="{97514AF6-662E-4C7C-A4B4-BA2337AAE40C}" presName="accentRepeatNode" presStyleLbl="solidFgAcc1" presStyleIdx="1" presStyleCnt="6"/>
      <dgm:spPr/>
    </dgm:pt>
    <dgm:pt modelId="{E13FF574-D2DF-4C57-9DDA-E904470D3358}" type="pres">
      <dgm:prSet presAssocID="{067F14A2-0ACC-4104-82CE-6BF5ACF5F86C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BE9F4B-7099-42F4-8DC9-458951F06F25}" type="pres">
      <dgm:prSet presAssocID="{067F14A2-0ACC-4104-82CE-6BF5ACF5F86C}" presName="accent_3" presStyleCnt="0"/>
      <dgm:spPr/>
    </dgm:pt>
    <dgm:pt modelId="{333FDC9E-56A9-417B-A605-12AE5A06A448}" type="pres">
      <dgm:prSet presAssocID="{067F14A2-0ACC-4104-82CE-6BF5ACF5F86C}" presName="accentRepeatNode" presStyleLbl="solidFgAcc1" presStyleIdx="2" presStyleCnt="6"/>
      <dgm:spPr/>
    </dgm:pt>
    <dgm:pt modelId="{0D10D2A3-9E53-42EC-A28C-036D97FE2FE1}" type="pres">
      <dgm:prSet presAssocID="{E2C21275-F4FD-47E8-9D6A-DD7277376D1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A2AC13-BFB1-4BD3-AF07-1EAEFC437E8A}" type="pres">
      <dgm:prSet presAssocID="{E2C21275-F4FD-47E8-9D6A-DD7277376D14}" presName="accent_4" presStyleCnt="0"/>
      <dgm:spPr/>
    </dgm:pt>
    <dgm:pt modelId="{87180FFB-3898-492E-818E-A12D3A24DF44}" type="pres">
      <dgm:prSet presAssocID="{E2C21275-F4FD-47E8-9D6A-DD7277376D14}" presName="accentRepeatNode" presStyleLbl="solidFgAcc1" presStyleIdx="3" presStyleCnt="6"/>
      <dgm:spPr/>
    </dgm:pt>
    <dgm:pt modelId="{080EC926-39E0-42F3-A7AE-407616CDC47C}" type="pres">
      <dgm:prSet presAssocID="{C5E146EB-1296-41B5-BDF7-5EBA164EA927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0EC380-6C3A-4C25-9F5D-D6404B4CE716}" type="pres">
      <dgm:prSet presAssocID="{C5E146EB-1296-41B5-BDF7-5EBA164EA927}" presName="accent_5" presStyleCnt="0"/>
      <dgm:spPr/>
    </dgm:pt>
    <dgm:pt modelId="{9B6B0F31-8529-4F3C-B5DC-EFA97C2C0841}" type="pres">
      <dgm:prSet presAssocID="{C5E146EB-1296-41B5-BDF7-5EBA164EA927}" presName="accentRepeatNode" presStyleLbl="solidFgAcc1" presStyleIdx="4" presStyleCnt="6"/>
      <dgm:spPr/>
    </dgm:pt>
    <dgm:pt modelId="{91C2125A-795F-4B87-ACD8-7B1BD8214419}" type="pres">
      <dgm:prSet presAssocID="{3E16081D-F036-4335-92D4-D9CCD22FC3E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A381CD-9B4B-4F3E-80F6-9425BACE650A}" type="pres">
      <dgm:prSet presAssocID="{3E16081D-F036-4335-92D4-D9CCD22FC3E3}" presName="accent_6" presStyleCnt="0"/>
      <dgm:spPr/>
    </dgm:pt>
    <dgm:pt modelId="{E947EB9E-AD5E-4E0A-81F4-3411228441E3}" type="pres">
      <dgm:prSet presAssocID="{3E16081D-F036-4335-92D4-D9CCD22FC3E3}" presName="accentRepeatNode" presStyleLbl="solidFgAcc1" presStyleIdx="5" presStyleCnt="6"/>
      <dgm:spPr/>
    </dgm:pt>
  </dgm:ptLst>
  <dgm:cxnLst>
    <dgm:cxn modelId="{C4963C3A-46A4-4AB4-8281-2C7C37DAB22C}" type="presOf" srcId="{3E16081D-F036-4335-92D4-D9CCD22FC3E3}" destId="{91C2125A-795F-4B87-ACD8-7B1BD8214419}" srcOrd="0" destOrd="0" presId="urn:microsoft.com/office/officeart/2008/layout/VerticalCurvedList"/>
    <dgm:cxn modelId="{4992A4A2-6AEE-4B9E-9F92-737FD2079CF7}" srcId="{1D2ED1B6-2E5D-4109-A8DB-75715BBA8F7E}" destId="{C5E146EB-1296-41B5-BDF7-5EBA164EA927}" srcOrd="4" destOrd="0" parTransId="{B3E32A8D-0B09-422A-9C8A-C43F4BF467D1}" sibTransId="{C6077157-6B9C-43C4-9EA5-CC9F5072046A}"/>
    <dgm:cxn modelId="{D8A8F358-2340-4B1F-84DB-B71F24EAEAAC}" srcId="{1D2ED1B6-2E5D-4109-A8DB-75715BBA8F7E}" destId="{2A19588E-90A4-45A9-A539-1F5F479FAF01}" srcOrd="0" destOrd="0" parTransId="{1C164F57-4B2A-4D97-999C-CBB80B02175B}" sibTransId="{E7ACC87F-5A38-4C32-AF2A-AA2A95359FC0}"/>
    <dgm:cxn modelId="{64166FD7-EA7F-40A1-AFE9-BFC836C9A1D3}" type="presOf" srcId="{1D2ED1B6-2E5D-4109-A8DB-75715BBA8F7E}" destId="{84F2C478-2A8D-40EA-8FBA-5CC0EC0DC66A}" srcOrd="0" destOrd="0" presId="urn:microsoft.com/office/officeart/2008/layout/VerticalCurvedList"/>
    <dgm:cxn modelId="{93443A2D-7D89-41D9-9254-0776B9CB0207}" type="presOf" srcId="{97514AF6-662E-4C7C-A4B4-BA2337AAE40C}" destId="{F488244C-6555-4AC8-97AA-5B2EFE7E0720}" srcOrd="0" destOrd="0" presId="urn:microsoft.com/office/officeart/2008/layout/VerticalCurvedList"/>
    <dgm:cxn modelId="{731D27FC-131A-498A-B6A6-AB108DE3AAFA}" type="presOf" srcId="{E7ACC87F-5A38-4C32-AF2A-AA2A95359FC0}" destId="{E890FDE6-4D02-4919-A8DE-17200DC6E343}" srcOrd="0" destOrd="0" presId="urn:microsoft.com/office/officeart/2008/layout/VerticalCurvedList"/>
    <dgm:cxn modelId="{45FCD2C4-2ADD-43CC-A635-D567B7D5D8BC}" type="presOf" srcId="{C5E146EB-1296-41B5-BDF7-5EBA164EA927}" destId="{080EC926-39E0-42F3-A7AE-407616CDC47C}" srcOrd="0" destOrd="0" presId="urn:microsoft.com/office/officeart/2008/layout/VerticalCurvedList"/>
    <dgm:cxn modelId="{2065D627-7143-4525-ABAF-D1A3A9429F95}" type="presOf" srcId="{2A19588E-90A4-45A9-A539-1F5F479FAF01}" destId="{7BEC18DA-514A-43C1-BFA1-9225BB719D9B}" srcOrd="0" destOrd="0" presId="urn:microsoft.com/office/officeart/2008/layout/VerticalCurvedList"/>
    <dgm:cxn modelId="{542BF010-F177-480E-8FDE-889F767358DB}" srcId="{1D2ED1B6-2E5D-4109-A8DB-75715BBA8F7E}" destId="{067F14A2-0ACC-4104-82CE-6BF5ACF5F86C}" srcOrd="2" destOrd="0" parTransId="{4F1BC6F6-E7AC-48AF-9445-A8E779B99A38}" sibTransId="{BE8590CD-4F98-41E0-90CF-71FA4D5BB56A}"/>
    <dgm:cxn modelId="{5A1ED845-E0EB-4B56-BCA1-EE4A339BCF54}" type="presOf" srcId="{E2C21275-F4FD-47E8-9D6A-DD7277376D14}" destId="{0D10D2A3-9E53-42EC-A28C-036D97FE2FE1}" srcOrd="0" destOrd="0" presId="urn:microsoft.com/office/officeart/2008/layout/VerticalCurvedList"/>
    <dgm:cxn modelId="{8F91C6AA-F0E1-4DF4-8920-59D86EEE4526}" srcId="{1D2ED1B6-2E5D-4109-A8DB-75715BBA8F7E}" destId="{E2C21275-F4FD-47E8-9D6A-DD7277376D14}" srcOrd="3" destOrd="0" parTransId="{20C6437D-1820-4D04-9C0E-2A4FCEDCF79A}" sibTransId="{F163B4E5-FDAD-4EB7-8AFD-BBA22F552ECE}"/>
    <dgm:cxn modelId="{204E4547-102D-4F57-9BBC-1527040E23B5}" type="presOf" srcId="{067F14A2-0ACC-4104-82CE-6BF5ACF5F86C}" destId="{E13FF574-D2DF-4C57-9DDA-E904470D3358}" srcOrd="0" destOrd="0" presId="urn:microsoft.com/office/officeart/2008/layout/VerticalCurvedList"/>
    <dgm:cxn modelId="{19A7EBA5-0BC2-45CC-A604-C2F887BAD021}" srcId="{1D2ED1B6-2E5D-4109-A8DB-75715BBA8F7E}" destId="{97514AF6-662E-4C7C-A4B4-BA2337AAE40C}" srcOrd="1" destOrd="0" parTransId="{6F3A2B6A-8213-441D-9260-7CF61E0FBF7F}" sibTransId="{CC4FE486-86AD-48D2-BF9B-191003F1EC00}"/>
    <dgm:cxn modelId="{864BF6E5-5778-4E6F-952B-0C0F776E63F0}" srcId="{1D2ED1B6-2E5D-4109-A8DB-75715BBA8F7E}" destId="{3E16081D-F036-4335-92D4-D9CCD22FC3E3}" srcOrd="5" destOrd="0" parTransId="{822AF8AA-2E13-4C34-8DCD-27F4FFFAA29D}" sibTransId="{7C3333C9-187F-4A4A-9BED-53BD9FC3D4B8}"/>
    <dgm:cxn modelId="{F050BC64-3B78-47C9-843D-83532E87BC7C}" type="presParOf" srcId="{84F2C478-2A8D-40EA-8FBA-5CC0EC0DC66A}" destId="{9049CA8E-04F3-4F6F-8858-A89562DA73F4}" srcOrd="0" destOrd="0" presId="urn:microsoft.com/office/officeart/2008/layout/VerticalCurvedList"/>
    <dgm:cxn modelId="{F7E0AD76-39FD-4590-A2D6-97D294DEB75C}" type="presParOf" srcId="{9049CA8E-04F3-4F6F-8858-A89562DA73F4}" destId="{C874335E-4B36-4A1C-A7FB-340F29520D76}" srcOrd="0" destOrd="0" presId="urn:microsoft.com/office/officeart/2008/layout/VerticalCurvedList"/>
    <dgm:cxn modelId="{4556950E-0CBA-43FA-B01F-230E1B4ADC82}" type="presParOf" srcId="{C874335E-4B36-4A1C-A7FB-340F29520D76}" destId="{96607875-2D4D-4CD3-A731-45E79ED20017}" srcOrd="0" destOrd="0" presId="urn:microsoft.com/office/officeart/2008/layout/VerticalCurvedList"/>
    <dgm:cxn modelId="{CA42AAB7-CAE6-44ED-9A49-664696D52700}" type="presParOf" srcId="{C874335E-4B36-4A1C-A7FB-340F29520D76}" destId="{E890FDE6-4D02-4919-A8DE-17200DC6E343}" srcOrd="1" destOrd="0" presId="urn:microsoft.com/office/officeart/2008/layout/VerticalCurvedList"/>
    <dgm:cxn modelId="{8CF32683-A675-436C-9A1F-7A2C68F17B29}" type="presParOf" srcId="{C874335E-4B36-4A1C-A7FB-340F29520D76}" destId="{4AD69E2F-F760-4BF2-AC97-BC4A7B3A3D50}" srcOrd="2" destOrd="0" presId="urn:microsoft.com/office/officeart/2008/layout/VerticalCurvedList"/>
    <dgm:cxn modelId="{7D8EBD59-A67C-4EB8-86E8-A2E4F1C118ED}" type="presParOf" srcId="{C874335E-4B36-4A1C-A7FB-340F29520D76}" destId="{D120F381-CE27-4C8D-AB53-C74D70FA51E9}" srcOrd="3" destOrd="0" presId="urn:microsoft.com/office/officeart/2008/layout/VerticalCurvedList"/>
    <dgm:cxn modelId="{10925739-9146-4245-9B9A-AEE10A2B7155}" type="presParOf" srcId="{9049CA8E-04F3-4F6F-8858-A89562DA73F4}" destId="{7BEC18DA-514A-43C1-BFA1-9225BB719D9B}" srcOrd="1" destOrd="0" presId="urn:microsoft.com/office/officeart/2008/layout/VerticalCurvedList"/>
    <dgm:cxn modelId="{DB6104D3-B15E-4868-B6EC-A26FCF907D9F}" type="presParOf" srcId="{9049CA8E-04F3-4F6F-8858-A89562DA73F4}" destId="{C9CA96DA-2488-473B-BB9B-B60B43DB0C49}" srcOrd="2" destOrd="0" presId="urn:microsoft.com/office/officeart/2008/layout/VerticalCurvedList"/>
    <dgm:cxn modelId="{BC50FA2E-5E9E-468B-9720-51C10E9B0F7B}" type="presParOf" srcId="{C9CA96DA-2488-473B-BB9B-B60B43DB0C49}" destId="{C7A54BBC-05D3-4AA1-8501-9C194DAACC10}" srcOrd="0" destOrd="0" presId="urn:microsoft.com/office/officeart/2008/layout/VerticalCurvedList"/>
    <dgm:cxn modelId="{A6FDCD17-AA7B-49A5-9E53-74459668D553}" type="presParOf" srcId="{9049CA8E-04F3-4F6F-8858-A89562DA73F4}" destId="{F488244C-6555-4AC8-97AA-5B2EFE7E0720}" srcOrd="3" destOrd="0" presId="urn:microsoft.com/office/officeart/2008/layout/VerticalCurvedList"/>
    <dgm:cxn modelId="{51F7B73F-E10B-4C57-BC92-C0A5222B9E09}" type="presParOf" srcId="{9049CA8E-04F3-4F6F-8858-A89562DA73F4}" destId="{65D18400-EF00-4CF5-9953-3EFD58F0E20B}" srcOrd="4" destOrd="0" presId="urn:microsoft.com/office/officeart/2008/layout/VerticalCurvedList"/>
    <dgm:cxn modelId="{A09417BB-D866-4650-AA72-9E2D8C85D670}" type="presParOf" srcId="{65D18400-EF00-4CF5-9953-3EFD58F0E20B}" destId="{32AAF33E-A7FC-4A8E-9DBF-66F4CE134EBC}" srcOrd="0" destOrd="0" presId="urn:microsoft.com/office/officeart/2008/layout/VerticalCurvedList"/>
    <dgm:cxn modelId="{43A16889-328E-42F3-A099-1AE93A75987D}" type="presParOf" srcId="{9049CA8E-04F3-4F6F-8858-A89562DA73F4}" destId="{E13FF574-D2DF-4C57-9DDA-E904470D3358}" srcOrd="5" destOrd="0" presId="urn:microsoft.com/office/officeart/2008/layout/VerticalCurvedList"/>
    <dgm:cxn modelId="{186854FF-E98E-415C-8315-7A742D37ED7E}" type="presParOf" srcId="{9049CA8E-04F3-4F6F-8858-A89562DA73F4}" destId="{09BE9F4B-7099-42F4-8DC9-458951F06F25}" srcOrd="6" destOrd="0" presId="urn:microsoft.com/office/officeart/2008/layout/VerticalCurvedList"/>
    <dgm:cxn modelId="{8D99B969-CC4F-4614-856A-4BFE8D92674E}" type="presParOf" srcId="{09BE9F4B-7099-42F4-8DC9-458951F06F25}" destId="{333FDC9E-56A9-417B-A605-12AE5A06A448}" srcOrd="0" destOrd="0" presId="urn:microsoft.com/office/officeart/2008/layout/VerticalCurvedList"/>
    <dgm:cxn modelId="{2AC996A9-F8A0-40A7-B4FB-C9261BE12A57}" type="presParOf" srcId="{9049CA8E-04F3-4F6F-8858-A89562DA73F4}" destId="{0D10D2A3-9E53-42EC-A28C-036D97FE2FE1}" srcOrd="7" destOrd="0" presId="urn:microsoft.com/office/officeart/2008/layout/VerticalCurvedList"/>
    <dgm:cxn modelId="{A3F12EBB-0443-405B-8BF6-CC83B1A9A6FC}" type="presParOf" srcId="{9049CA8E-04F3-4F6F-8858-A89562DA73F4}" destId="{63A2AC13-BFB1-4BD3-AF07-1EAEFC437E8A}" srcOrd="8" destOrd="0" presId="urn:microsoft.com/office/officeart/2008/layout/VerticalCurvedList"/>
    <dgm:cxn modelId="{4E3F8786-99CE-47AA-AAD1-D1D06EDE382D}" type="presParOf" srcId="{63A2AC13-BFB1-4BD3-AF07-1EAEFC437E8A}" destId="{87180FFB-3898-492E-818E-A12D3A24DF44}" srcOrd="0" destOrd="0" presId="urn:microsoft.com/office/officeart/2008/layout/VerticalCurvedList"/>
    <dgm:cxn modelId="{AC419FD3-7761-4576-8146-8A0D77D3806E}" type="presParOf" srcId="{9049CA8E-04F3-4F6F-8858-A89562DA73F4}" destId="{080EC926-39E0-42F3-A7AE-407616CDC47C}" srcOrd="9" destOrd="0" presId="urn:microsoft.com/office/officeart/2008/layout/VerticalCurvedList"/>
    <dgm:cxn modelId="{01559269-A77D-4F1A-9279-A2F07A302F28}" type="presParOf" srcId="{9049CA8E-04F3-4F6F-8858-A89562DA73F4}" destId="{530EC380-6C3A-4C25-9F5D-D6404B4CE716}" srcOrd="10" destOrd="0" presId="urn:microsoft.com/office/officeart/2008/layout/VerticalCurvedList"/>
    <dgm:cxn modelId="{68AD06E3-A77E-462B-A7E9-7F0B88DE5C9A}" type="presParOf" srcId="{530EC380-6C3A-4C25-9F5D-D6404B4CE716}" destId="{9B6B0F31-8529-4F3C-B5DC-EFA97C2C0841}" srcOrd="0" destOrd="0" presId="urn:microsoft.com/office/officeart/2008/layout/VerticalCurvedList"/>
    <dgm:cxn modelId="{C87097EB-4F38-4D9B-9CA0-FB0C70B65CE9}" type="presParOf" srcId="{9049CA8E-04F3-4F6F-8858-A89562DA73F4}" destId="{91C2125A-795F-4B87-ACD8-7B1BD8214419}" srcOrd="11" destOrd="0" presId="urn:microsoft.com/office/officeart/2008/layout/VerticalCurvedList"/>
    <dgm:cxn modelId="{DAC72278-AB72-4B1A-9770-7A8DC792EC6F}" type="presParOf" srcId="{9049CA8E-04F3-4F6F-8858-A89562DA73F4}" destId="{B1A381CD-9B4B-4F3E-80F6-9425BACE650A}" srcOrd="12" destOrd="0" presId="urn:microsoft.com/office/officeart/2008/layout/VerticalCurvedList"/>
    <dgm:cxn modelId="{719CD224-BF03-4DB4-B7F1-68C99EB18C6C}" type="presParOf" srcId="{B1A381CD-9B4B-4F3E-80F6-9425BACE650A}" destId="{E947EB9E-AD5E-4E0A-81F4-3411228441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F9BCB-9362-45E2-8598-4B2A89CA99B1}">
      <dsp:nvSpPr>
        <dsp:cNvPr id="0" name=""/>
        <dsp:cNvSpPr/>
      </dsp:nvSpPr>
      <dsp:spPr>
        <a:xfrm>
          <a:off x="2192541" y="221014"/>
          <a:ext cx="4386291" cy="1523301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AF575-0CD1-4C02-A8A0-C96AE887B67C}">
      <dsp:nvSpPr>
        <dsp:cNvPr id="0" name=""/>
        <dsp:cNvSpPr/>
      </dsp:nvSpPr>
      <dsp:spPr>
        <a:xfrm>
          <a:off x="3960438" y="3667549"/>
          <a:ext cx="850056" cy="544036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888538-42E3-484F-A38E-B609F966D923}">
      <dsp:nvSpPr>
        <dsp:cNvPr id="0" name=""/>
        <dsp:cNvSpPr/>
      </dsp:nvSpPr>
      <dsp:spPr>
        <a:xfrm>
          <a:off x="0" y="4243614"/>
          <a:ext cx="8767034" cy="1020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réaliser une inspection, mettre en œuvre les moyens qui permettent d’inspecter une zone pour identifier d’éventuelles non-conformités et communiquer des informations, liées à l’intervention, par écrit et oralement.</a:t>
          </a:r>
          <a:endParaRPr lang="fr-FR" sz="1800" kern="1200" dirty="0"/>
        </a:p>
      </dsp:txBody>
      <dsp:txXfrm>
        <a:off x="0" y="4243614"/>
        <a:ext cx="8767034" cy="1020067"/>
      </dsp:txXfrm>
    </dsp:sp>
    <dsp:sp modelId="{51F95D11-EA78-4BAA-8208-72AC00CA4E95}">
      <dsp:nvSpPr>
        <dsp:cNvPr id="0" name=""/>
        <dsp:cNvSpPr/>
      </dsp:nvSpPr>
      <dsp:spPr>
        <a:xfrm>
          <a:off x="3787247" y="1435295"/>
          <a:ext cx="1530101" cy="153010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C11 - Communiquer des informations dans un contexte aéronautique</a:t>
          </a:r>
          <a:endParaRPr lang="fr-FR" sz="1100" kern="1200" dirty="0"/>
        </a:p>
      </dsp:txBody>
      <dsp:txXfrm>
        <a:off x="4011325" y="1659373"/>
        <a:ext cx="1081945" cy="1081945"/>
      </dsp:txXfrm>
    </dsp:sp>
    <dsp:sp modelId="{5AEFBB64-309F-405B-9CF5-03C485777E83}">
      <dsp:nvSpPr>
        <dsp:cNvPr id="0" name=""/>
        <dsp:cNvSpPr/>
      </dsp:nvSpPr>
      <dsp:spPr>
        <a:xfrm>
          <a:off x="2692374" y="714047"/>
          <a:ext cx="1530101" cy="1530101"/>
        </a:xfrm>
        <a:prstGeom prst="ellipse">
          <a:avLst/>
        </a:prstGeom>
        <a:gradFill rotWithShape="0">
          <a:gsLst>
            <a:gs pos="0">
              <a:schemeClr val="accent5">
                <a:hueOff val="3005349"/>
                <a:satOff val="-13190"/>
                <a:lumOff val="3921"/>
                <a:alphaOff val="0"/>
                <a:shade val="51000"/>
                <a:satMod val="130000"/>
              </a:schemeClr>
            </a:gs>
            <a:gs pos="80000">
              <a:schemeClr val="accent5">
                <a:hueOff val="3005349"/>
                <a:satOff val="-13190"/>
                <a:lumOff val="3921"/>
                <a:alphaOff val="0"/>
                <a:shade val="93000"/>
                <a:satMod val="130000"/>
              </a:schemeClr>
            </a:gs>
            <a:gs pos="100000">
              <a:schemeClr val="accent5">
                <a:hueOff val="3005349"/>
                <a:satOff val="-13190"/>
                <a:lumOff val="39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C10 - Adapter son attitude professionnelle aux exigences de l'entreprise aéronautique</a:t>
          </a:r>
          <a:endParaRPr lang="fr-FR" sz="1100" kern="1200" dirty="0"/>
        </a:p>
      </dsp:txBody>
      <dsp:txXfrm>
        <a:off x="2916452" y="938125"/>
        <a:ext cx="1081945" cy="1081945"/>
      </dsp:txXfrm>
    </dsp:sp>
    <dsp:sp modelId="{0D717174-A8BA-4D29-8FAC-AF2356C4C76F}">
      <dsp:nvSpPr>
        <dsp:cNvPr id="0" name=""/>
        <dsp:cNvSpPr/>
      </dsp:nvSpPr>
      <dsp:spPr>
        <a:xfrm>
          <a:off x="4256478" y="344102"/>
          <a:ext cx="1530101" cy="1530101"/>
        </a:xfrm>
        <a:prstGeom prst="ellipse">
          <a:avLst/>
        </a:prstGeom>
        <a:gradFill rotWithShape="0">
          <a:gsLst>
            <a:gs pos="0">
              <a:schemeClr val="accent5">
                <a:hueOff val="6010699"/>
                <a:satOff val="-26380"/>
                <a:lumOff val="7843"/>
                <a:alphaOff val="0"/>
                <a:shade val="51000"/>
                <a:satMod val="130000"/>
              </a:schemeClr>
            </a:gs>
            <a:gs pos="80000">
              <a:schemeClr val="accent5">
                <a:hueOff val="6010699"/>
                <a:satOff val="-26380"/>
                <a:lumOff val="7843"/>
                <a:alphaOff val="0"/>
                <a:shade val="93000"/>
                <a:satMod val="130000"/>
              </a:schemeClr>
            </a:gs>
            <a:gs pos="100000">
              <a:schemeClr val="accent5">
                <a:hueOff val="6010699"/>
                <a:satOff val="-26380"/>
                <a:lumOff val="78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C09 - Inspecter un aéronef ou une partie d’aéronef</a:t>
          </a:r>
          <a:endParaRPr lang="fr-FR" sz="1100" kern="1200" dirty="0"/>
        </a:p>
      </dsp:txBody>
      <dsp:txXfrm>
        <a:off x="4480556" y="568180"/>
        <a:ext cx="1081945" cy="1081945"/>
      </dsp:txXfrm>
    </dsp:sp>
    <dsp:sp modelId="{14E37A4A-4E7A-4066-8E57-45E99B836D4A}">
      <dsp:nvSpPr>
        <dsp:cNvPr id="0" name=""/>
        <dsp:cNvSpPr/>
      </dsp:nvSpPr>
      <dsp:spPr>
        <a:xfrm>
          <a:off x="2016233" y="0"/>
          <a:ext cx="4760316" cy="380825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B30E1-E0B4-4712-BC52-284E3DF1F4C9}">
      <dsp:nvSpPr>
        <dsp:cNvPr id="0" name=""/>
        <dsp:cNvSpPr/>
      </dsp:nvSpPr>
      <dsp:spPr>
        <a:xfrm>
          <a:off x="0" y="0"/>
          <a:ext cx="6995160" cy="20366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Activité 8: 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CONTRÔLE</a:t>
          </a:r>
          <a:r>
            <a:rPr lang="en-GB" sz="2400" b="1" kern="1200" dirty="0" smtClean="0"/>
            <a:t> ET </a:t>
          </a:r>
          <a:r>
            <a:rPr lang="fr-FR" sz="2400" b="1" kern="1200" dirty="0" smtClean="0"/>
            <a:t>QUALITÉ </a:t>
          </a:r>
          <a:endParaRPr lang="fr-FR" sz="2400" kern="1200" dirty="0"/>
        </a:p>
      </dsp:txBody>
      <dsp:txXfrm>
        <a:off x="59652" y="59652"/>
        <a:ext cx="4890089" cy="1917379"/>
      </dsp:txXfrm>
    </dsp:sp>
    <dsp:sp modelId="{8D96EF4F-13F6-43E5-BBAE-DA20773D7B50}">
      <dsp:nvSpPr>
        <dsp:cNvPr id="0" name=""/>
        <dsp:cNvSpPr/>
      </dsp:nvSpPr>
      <dsp:spPr>
        <a:xfrm>
          <a:off x="1234439" y="2489279"/>
          <a:ext cx="6995160" cy="20366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T8.3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 Identifier son niveau d’autonomie ou de qualification au regard de l’intervention.</a:t>
          </a:r>
          <a:endParaRPr lang="fr-FR" sz="2400" kern="1200" dirty="0"/>
        </a:p>
      </dsp:txBody>
      <dsp:txXfrm>
        <a:off x="1294091" y="2548931"/>
        <a:ext cx="4317571" cy="1917379"/>
      </dsp:txXfrm>
    </dsp:sp>
    <dsp:sp modelId="{9D4FC97B-9D2C-48ED-87EF-ED7A4217417A}">
      <dsp:nvSpPr>
        <dsp:cNvPr id="0" name=""/>
        <dsp:cNvSpPr/>
      </dsp:nvSpPr>
      <dsp:spPr>
        <a:xfrm>
          <a:off x="5671315" y="1601059"/>
          <a:ext cx="1323844" cy="1323844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5969180" y="1601059"/>
        <a:ext cx="728114" cy="9961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0FDE6-4D02-4919-A8DE-17200DC6E343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C18DA-514A-43C1-BFA1-9225BB719D9B}">
      <dsp:nvSpPr>
        <dsp:cNvPr id="0" name=""/>
        <dsp:cNvSpPr/>
      </dsp:nvSpPr>
      <dsp:spPr>
        <a:xfrm>
          <a:off x="628203" y="452596"/>
          <a:ext cx="7538938" cy="9051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76200" rIns="76200" bIns="762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Les procédures propres à l’intervention.</a:t>
          </a:r>
          <a:endParaRPr lang="fr-FR" sz="3000" kern="1200" dirty="0"/>
        </a:p>
      </dsp:txBody>
      <dsp:txXfrm>
        <a:off x="628203" y="452596"/>
        <a:ext cx="7538938" cy="905192"/>
      </dsp:txXfrm>
    </dsp:sp>
    <dsp:sp modelId="{C7A54BBC-05D3-4AA1-8501-9C194DAACC10}">
      <dsp:nvSpPr>
        <dsp:cNvPr id="0" name=""/>
        <dsp:cNvSpPr/>
      </dsp:nvSpPr>
      <dsp:spPr>
        <a:xfrm>
          <a:off x="62458" y="339447"/>
          <a:ext cx="1131490" cy="113149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8244C-6555-4AC8-97AA-5B2EFE7E0720}">
      <dsp:nvSpPr>
        <dsp:cNvPr id="0" name=""/>
        <dsp:cNvSpPr/>
      </dsp:nvSpPr>
      <dsp:spPr>
        <a:xfrm>
          <a:off x="957241" y="1810385"/>
          <a:ext cx="7209900" cy="9051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76200" rIns="76200" bIns="762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Les textes réglementaires</a:t>
          </a:r>
          <a:endParaRPr lang="fr-FR" sz="3000" kern="1200" dirty="0"/>
        </a:p>
      </dsp:txBody>
      <dsp:txXfrm>
        <a:off x="957241" y="1810385"/>
        <a:ext cx="7209900" cy="905192"/>
      </dsp:txXfrm>
    </dsp:sp>
    <dsp:sp modelId="{32AAF33E-A7FC-4A8E-9DBF-66F4CE134EBC}">
      <dsp:nvSpPr>
        <dsp:cNvPr id="0" name=""/>
        <dsp:cNvSpPr/>
      </dsp:nvSpPr>
      <dsp:spPr>
        <a:xfrm>
          <a:off x="391495" y="1697236"/>
          <a:ext cx="1131490" cy="113149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FF574-D2DF-4C57-9DDA-E904470D3358}">
      <dsp:nvSpPr>
        <dsp:cNvPr id="0" name=""/>
        <dsp:cNvSpPr/>
      </dsp:nvSpPr>
      <dsp:spPr>
        <a:xfrm>
          <a:off x="628203" y="3168174"/>
          <a:ext cx="7538938" cy="9051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76200" rIns="76200" bIns="762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La définition </a:t>
          </a:r>
          <a:r>
            <a:rPr lang="fr-FR" sz="3000" kern="1200" dirty="0" smtClean="0"/>
            <a:t>du niveau </a:t>
          </a:r>
          <a:r>
            <a:rPr lang="fr-FR" sz="3000" kern="1200" dirty="0" smtClean="0"/>
            <a:t>de ses qualifications</a:t>
          </a:r>
          <a:endParaRPr lang="fr-FR" sz="3000" kern="1200" dirty="0"/>
        </a:p>
      </dsp:txBody>
      <dsp:txXfrm>
        <a:off x="628203" y="3168174"/>
        <a:ext cx="7538938" cy="905192"/>
      </dsp:txXfrm>
    </dsp:sp>
    <dsp:sp modelId="{333FDC9E-56A9-417B-A605-12AE5A06A448}">
      <dsp:nvSpPr>
        <dsp:cNvPr id="0" name=""/>
        <dsp:cNvSpPr/>
      </dsp:nvSpPr>
      <dsp:spPr>
        <a:xfrm>
          <a:off x="62458" y="3055025"/>
          <a:ext cx="1131490" cy="113149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B30E1-E0B4-4712-BC52-284E3DF1F4C9}">
      <dsp:nvSpPr>
        <dsp:cNvPr id="0" name=""/>
        <dsp:cNvSpPr/>
      </dsp:nvSpPr>
      <dsp:spPr>
        <a:xfrm>
          <a:off x="0" y="0"/>
          <a:ext cx="6995160" cy="20366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b="1" kern="1200" dirty="0" smtClean="0"/>
            <a:t>Activité 8: </a:t>
          </a:r>
        </a:p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b="1" kern="1200" dirty="0" smtClean="0"/>
            <a:t>CONTRÔLE</a:t>
          </a:r>
          <a:r>
            <a:rPr lang="en-GB" sz="3100" b="1" kern="1200" dirty="0" smtClean="0"/>
            <a:t> ET </a:t>
          </a:r>
          <a:r>
            <a:rPr lang="fr-FR" sz="3100" b="1" kern="1200" dirty="0" smtClean="0"/>
            <a:t>QUALITÉ </a:t>
          </a:r>
          <a:endParaRPr lang="fr-FR" sz="3100" kern="1200" dirty="0"/>
        </a:p>
      </dsp:txBody>
      <dsp:txXfrm>
        <a:off x="59652" y="59652"/>
        <a:ext cx="4890089" cy="1917379"/>
      </dsp:txXfrm>
    </dsp:sp>
    <dsp:sp modelId="{8D96EF4F-13F6-43E5-BBAE-DA20773D7B50}">
      <dsp:nvSpPr>
        <dsp:cNvPr id="0" name=""/>
        <dsp:cNvSpPr/>
      </dsp:nvSpPr>
      <dsp:spPr>
        <a:xfrm>
          <a:off x="1234439" y="2489279"/>
          <a:ext cx="6995160" cy="20366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just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b="1" kern="1200" dirty="0" smtClean="0"/>
            <a:t>T8.4 Participer au plan d’amélioration continue de son secteur d’activité</a:t>
          </a:r>
          <a:endParaRPr lang="fr-FR" sz="3100" kern="1200" dirty="0"/>
        </a:p>
      </dsp:txBody>
      <dsp:txXfrm>
        <a:off x="1294091" y="2548931"/>
        <a:ext cx="4317571" cy="1917379"/>
      </dsp:txXfrm>
    </dsp:sp>
    <dsp:sp modelId="{9D4FC97B-9D2C-48ED-87EF-ED7A4217417A}">
      <dsp:nvSpPr>
        <dsp:cNvPr id="0" name=""/>
        <dsp:cNvSpPr/>
      </dsp:nvSpPr>
      <dsp:spPr>
        <a:xfrm>
          <a:off x="5671315" y="1601059"/>
          <a:ext cx="1323844" cy="1323844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5969180" y="1601059"/>
        <a:ext cx="728114" cy="99619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0FDE6-4D02-4919-A8DE-17200DC6E343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C18DA-514A-43C1-BFA1-9225BB719D9B}">
      <dsp:nvSpPr>
        <dsp:cNvPr id="0" name=""/>
        <dsp:cNvSpPr/>
      </dsp:nvSpPr>
      <dsp:spPr>
        <a:xfrm>
          <a:off x="628203" y="452596"/>
          <a:ext cx="7538938" cy="9051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8580" rIns="68580" bIns="6858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smtClean="0"/>
            <a:t>Les démarches opératoires du plan qualité et les documents associés.</a:t>
          </a:r>
          <a:endParaRPr lang="fr-FR" sz="2700" kern="1200" dirty="0"/>
        </a:p>
      </dsp:txBody>
      <dsp:txXfrm>
        <a:off x="628203" y="452596"/>
        <a:ext cx="7538938" cy="905192"/>
      </dsp:txXfrm>
    </dsp:sp>
    <dsp:sp modelId="{C7A54BBC-05D3-4AA1-8501-9C194DAACC10}">
      <dsp:nvSpPr>
        <dsp:cNvPr id="0" name=""/>
        <dsp:cNvSpPr/>
      </dsp:nvSpPr>
      <dsp:spPr>
        <a:xfrm>
          <a:off x="62458" y="339447"/>
          <a:ext cx="1131490" cy="113149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2442A-2FB9-4A67-B3A4-F50BAAC113CD}">
      <dsp:nvSpPr>
        <dsp:cNvPr id="0" name=""/>
        <dsp:cNvSpPr/>
      </dsp:nvSpPr>
      <dsp:spPr>
        <a:xfrm>
          <a:off x="957241" y="1810385"/>
          <a:ext cx="7209900" cy="9051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smtClean="0"/>
            <a:t>Un contexte d’activités.</a:t>
          </a:r>
          <a:endParaRPr lang="fr-FR" sz="2700" kern="1200" dirty="0"/>
        </a:p>
      </dsp:txBody>
      <dsp:txXfrm>
        <a:off x="957241" y="1810385"/>
        <a:ext cx="7209900" cy="905192"/>
      </dsp:txXfrm>
    </dsp:sp>
    <dsp:sp modelId="{882A7EA6-79A1-48EB-B120-C55FE94B9F96}">
      <dsp:nvSpPr>
        <dsp:cNvPr id="0" name=""/>
        <dsp:cNvSpPr/>
      </dsp:nvSpPr>
      <dsp:spPr>
        <a:xfrm>
          <a:off x="391495" y="1697236"/>
          <a:ext cx="1131490" cy="113149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BF22E-E6CE-4060-91C1-A1AC9BF437D4}">
      <dsp:nvSpPr>
        <dsp:cNvPr id="0" name=""/>
        <dsp:cNvSpPr/>
      </dsp:nvSpPr>
      <dsp:spPr>
        <a:xfrm>
          <a:off x="628203" y="3168174"/>
          <a:ext cx="7538938" cy="9051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smtClean="0"/>
            <a:t>Un animateur « amélioration continue ».</a:t>
          </a:r>
          <a:endParaRPr lang="fr-FR" sz="2700" kern="1200" dirty="0"/>
        </a:p>
      </dsp:txBody>
      <dsp:txXfrm>
        <a:off x="628203" y="3168174"/>
        <a:ext cx="7538938" cy="905192"/>
      </dsp:txXfrm>
    </dsp:sp>
    <dsp:sp modelId="{0C0C6483-C79B-4B46-B665-FD3C195FDE65}">
      <dsp:nvSpPr>
        <dsp:cNvPr id="0" name=""/>
        <dsp:cNvSpPr/>
      </dsp:nvSpPr>
      <dsp:spPr>
        <a:xfrm>
          <a:off x="62458" y="3055025"/>
          <a:ext cx="1131490" cy="113149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CB4EE-E470-45B2-928A-4539CB856B61}">
      <dsp:nvSpPr>
        <dsp:cNvPr id="0" name=""/>
        <dsp:cNvSpPr/>
      </dsp:nvSpPr>
      <dsp:spPr>
        <a:xfrm>
          <a:off x="0" y="0"/>
          <a:ext cx="6995160" cy="20366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smtClean="0"/>
            <a:t>Réaliser l’inspection du circuit de protection incendie moteur sur EC 135.</a:t>
          </a:r>
          <a:endParaRPr lang="fr-FR" sz="2200" kern="1200"/>
        </a:p>
      </dsp:txBody>
      <dsp:txXfrm>
        <a:off x="59652" y="59652"/>
        <a:ext cx="4890089" cy="1917379"/>
      </dsp:txXfrm>
    </dsp:sp>
    <dsp:sp modelId="{A6E6F7B7-6D04-4DC6-8015-6A03F0D511AF}">
      <dsp:nvSpPr>
        <dsp:cNvPr id="0" name=""/>
        <dsp:cNvSpPr/>
      </dsp:nvSpPr>
      <dsp:spPr>
        <a:xfrm>
          <a:off x="1234439" y="2489279"/>
          <a:ext cx="6995160" cy="20366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smtClean="0"/>
            <a:t>Données:</a:t>
          </a:r>
          <a:endParaRPr lang="fr-FR" sz="22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smtClean="0"/>
            <a:t>Un ordre de travail</a:t>
          </a:r>
          <a:endParaRPr lang="fr-FR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smtClean="0"/>
            <a:t>La documentation aéronef</a:t>
          </a:r>
          <a:endParaRPr lang="fr-FR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smtClean="0"/>
            <a:t>Les consignes de sécurité interne à l’entreprise (pour le lien HSCT)</a:t>
          </a:r>
          <a:endParaRPr lang="fr-FR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smtClean="0"/>
            <a:t>REX entreprise (pour le lien FH)</a:t>
          </a:r>
          <a:endParaRPr lang="fr-FR" sz="1700" kern="1200"/>
        </a:p>
      </dsp:txBody>
      <dsp:txXfrm>
        <a:off x="1294091" y="2548931"/>
        <a:ext cx="4317571" cy="1917379"/>
      </dsp:txXfrm>
    </dsp:sp>
    <dsp:sp modelId="{67D143CF-E268-4025-84FB-25609682813C}">
      <dsp:nvSpPr>
        <dsp:cNvPr id="0" name=""/>
        <dsp:cNvSpPr/>
      </dsp:nvSpPr>
      <dsp:spPr>
        <a:xfrm>
          <a:off x="5671315" y="1601059"/>
          <a:ext cx="1323844" cy="1323844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5969180" y="1601059"/>
        <a:ext cx="728114" cy="99619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278BF-10E4-4879-9002-46770E88600F}">
      <dsp:nvSpPr>
        <dsp:cNvPr id="0" name=""/>
        <dsp:cNvSpPr/>
      </dsp:nvSpPr>
      <dsp:spPr>
        <a:xfrm>
          <a:off x="0" y="7834"/>
          <a:ext cx="8229600" cy="13525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smtClean="0"/>
            <a:t>Réaliser l’inspection du circuit de protection incendie moteur sur EC 135.</a:t>
          </a:r>
          <a:endParaRPr lang="fr-FR" sz="3400" kern="1200"/>
        </a:p>
      </dsp:txBody>
      <dsp:txXfrm>
        <a:off x="66025" y="73859"/>
        <a:ext cx="8097550" cy="1220470"/>
      </dsp:txXfrm>
    </dsp:sp>
    <dsp:sp modelId="{2658B91C-E1FA-4470-8A41-3986D9CB01D6}">
      <dsp:nvSpPr>
        <dsp:cNvPr id="0" name=""/>
        <dsp:cNvSpPr/>
      </dsp:nvSpPr>
      <dsp:spPr>
        <a:xfrm>
          <a:off x="0" y="1458274"/>
          <a:ext cx="8229600" cy="13525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smtClean="0"/>
            <a:t>On peut envisager d’ajouter à l’ordre d’exécution:</a:t>
          </a:r>
          <a:endParaRPr lang="fr-FR" sz="3400" kern="1200"/>
        </a:p>
      </dsp:txBody>
      <dsp:txXfrm>
        <a:off x="66025" y="1524299"/>
        <a:ext cx="8097550" cy="1220470"/>
      </dsp:txXfrm>
    </dsp:sp>
    <dsp:sp modelId="{DA602C64-C8AA-477E-ACF1-545DF239FC27}">
      <dsp:nvSpPr>
        <dsp:cNvPr id="0" name=""/>
        <dsp:cNvSpPr/>
      </dsp:nvSpPr>
      <dsp:spPr>
        <a:xfrm>
          <a:off x="0" y="2810794"/>
          <a:ext cx="8229600" cy="2322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3180" rIns="241808" bIns="4318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700" kern="1200" smtClean="0"/>
            <a:t>Un rapport d’incident en lien avec l’ATA 26 </a:t>
          </a:r>
          <a:endParaRPr lang="fr-FR" sz="2700" kern="1200"/>
        </a:p>
        <a:p>
          <a:pPr marL="457200" lvl="2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700" kern="1200" smtClean="0"/>
            <a:t>Un Etat Non Sur, un Evénement Indésirable</a:t>
          </a:r>
          <a:endParaRPr lang="fr-FR" sz="2700" kern="1200"/>
        </a:p>
        <a:p>
          <a:pPr marL="457200" lvl="2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700" kern="1200" smtClean="0"/>
            <a:t>Une recommandation constructeur</a:t>
          </a:r>
          <a:endParaRPr lang="fr-FR" sz="2700" kern="1200"/>
        </a:p>
        <a:p>
          <a:pPr marL="457200" lvl="2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700" kern="1200" smtClean="0"/>
            <a:t>Des alertes sécurité</a:t>
          </a:r>
          <a:endParaRPr lang="fr-FR" sz="2700" kern="120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700" kern="1200" smtClean="0"/>
            <a:t>Un bilan de surveillance du SGS</a:t>
          </a:r>
          <a:endParaRPr lang="fr-FR" sz="2700" kern="1200"/>
        </a:p>
      </dsp:txBody>
      <dsp:txXfrm>
        <a:off x="0" y="2810794"/>
        <a:ext cx="8229600" cy="232254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DB5DE-F22B-4A26-BAFA-5437EB4719F0}">
      <dsp:nvSpPr>
        <dsp:cNvPr id="0" name=""/>
        <dsp:cNvSpPr/>
      </dsp:nvSpPr>
      <dsp:spPr>
        <a:xfrm>
          <a:off x="0" y="0"/>
          <a:ext cx="5396570" cy="167851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On attend ici que l’exécutant de la tâche décode les éléments utiles à son intervention </a:t>
          </a:r>
          <a:r>
            <a:rPr lang="fr-FR" sz="2100" kern="1200" dirty="0" smtClean="0"/>
            <a:t>c’est-à-dire :</a:t>
          </a:r>
          <a:endParaRPr lang="fr-FR" sz="2100" kern="1200" dirty="0"/>
        </a:p>
      </dsp:txBody>
      <dsp:txXfrm>
        <a:off x="49162" y="49162"/>
        <a:ext cx="3585317" cy="1580195"/>
      </dsp:txXfrm>
    </dsp:sp>
    <dsp:sp modelId="{C363E2DA-27FD-4699-A688-9176B23271B0}">
      <dsp:nvSpPr>
        <dsp:cNvPr id="0" name=""/>
        <dsp:cNvSpPr/>
      </dsp:nvSpPr>
      <dsp:spPr>
        <a:xfrm>
          <a:off x="476167" y="1958272"/>
          <a:ext cx="5396570" cy="167851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Vérifier la correspondance documentation/immatriculation</a:t>
          </a:r>
          <a:endParaRPr lang="fr-FR" sz="2100" kern="1200" dirty="0"/>
        </a:p>
      </dsp:txBody>
      <dsp:txXfrm>
        <a:off x="525329" y="2007434"/>
        <a:ext cx="3731040" cy="1580195"/>
      </dsp:txXfrm>
    </dsp:sp>
    <dsp:sp modelId="{0635121D-FC95-4CAB-A69A-F4E0AECF51DE}">
      <dsp:nvSpPr>
        <dsp:cNvPr id="0" name=""/>
        <dsp:cNvSpPr/>
      </dsp:nvSpPr>
      <dsp:spPr>
        <a:xfrm>
          <a:off x="952335" y="3916544"/>
          <a:ext cx="5396570" cy="167851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Identifier le système concerné</a:t>
          </a:r>
          <a:endParaRPr lang="fr-FR" sz="21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N° </a:t>
          </a:r>
          <a:r>
            <a:rPr lang="fr-FR" sz="1600" kern="1200" dirty="0" err="1" smtClean="0"/>
            <a:t>task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card</a:t>
          </a:r>
          <a:endParaRPr lang="fr-F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smtClean="0"/>
            <a:t>Compétence requise</a:t>
          </a:r>
          <a:endParaRPr lang="fr-FR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smtClean="0"/>
            <a:t>Durée</a:t>
          </a:r>
          <a:endParaRPr lang="fr-FR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smtClean="0"/>
            <a:t>…</a:t>
          </a:r>
          <a:endParaRPr lang="fr-FR" sz="1600" kern="1200"/>
        </a:p>
      </dsp:txBody>
      <dsp:txXfrm>
        <a:off x="1001497" y="3965706"/>
        <a:ext cx="3731040" cy="1580195"/>
      </dsp:txXfrm>
    </dsp:sp>
    <dsp:sp modelId="{BC2B1F95-4C6A-44D9-8C17-2BDC96F14815}">
      <dsp:nvSpPr>
        <dsp:cNvPr id="0" name=""/>
        <dsp:cNvSpPr/>
      </dsp:nvSpPr>
      <dsp:spPr>
        <a:xfrm>
          <a:off x="4305532" y="1272877"/>
          <a:ext cx="1091037" cy="1091037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4551015" y="1272877"/>
        <a:ext cx="600071" cy="821005"/>
      </dsp:txXfrm>
    </dsp:sp>
    <dsp:sp modelId="{02533F71-3256-4743-B6B5-4CDAF2A5E131}">
      <dsp:nvSpPr>
        <dsp:cNvPr id="0" name=""/>
        <dsp:cNvSpPr/>
      </dsp:nvSpPr>
      <dsp:spPr>
        <a:xfrm>
          <a:off x="4781700" y="3219959"/>
          <a:ext cx="1091037" cy="1091037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5027183" y="3219959"/>
        <a:ext cx="600071" cy="82100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C0C32-C906-4E8F-AE02-55B28AE2CD07}">
      <dsp:nvSpPr>
        <dsp:cNvPr id="0" name=""/>
        <dsp:cNvSpPr/>
      </dsp:nvSpPr>
      <dsp:spPr>
        <a:xfrm>
          <a:off x="0" y="0"/>
          <a:ext cx="4712923" cy="12344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On attend ici que l’exécutant de la tâche:</a:t>
          </a:r>
          <a:endParaRPr lang="fr-FR" sz="1600" kern="1200" dirty="0"/>
        </a:p>
      </dsp:txBody>
      <dsp:txXfrm>
        <a:off x="36156" y="36156"/>
        <a:ext cx="3236436" cy="1162128"/>
      </dsp:txXfrm>
    </dsp:sp>
    <dsp:sp modelId="{21367A52-AD73-47EC-B053-CBB9F97BC190}">
      <dsp:nvSpPr>
        <dsp:cNvPr id="0" name=""/>
        <dsp:cNvSpPr/>
      </dsp:nvSpPr>
      <dsp:spPr>
        <a:xfrm>
          <a:off x="351939" y="1405890"/>
          <a:ext cx="4712923" cy="12344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prépare</a:t>
          </a:r>
          <a:r>
            <a:rPr lang="fr-FR" sz="1600" kern="1200" baseline="0" dirty="0" smtClean="0"/>
            <a:t> </a:t>
          </a:r>
          <a:r>
            <a:rPr lang="fr-FR" sz="1600" kern="1200" dirty="0" smtClean="0"/>
            <a:t>son intervention en consultant les « sous tâches » et les flash sécurité</a:t>
          </a:r>
          <a:endParaRPr lang="fr-FR" sz="1600" kern="1200" dirty="0"/>
        </a:p>
      </dsp:txBody>
      <dsp:txXfrm>
        <a:off x="388095" y="1442046"/>
        <a:ext cx="3486286" cy="1162128"/>
      </dsp:txXfrm>
    </dsp:sp>
    <dsp:sp modelId="{EA17D5C7-9D7D-4721-B7E0-1EBC43F195F2}">
      <dsp:nvSpPr>
        <dsp:cNvPr id="0" name=""/>
        <dsp:cNvSpPr/>
      </dsp:nvSpPr>
      <dsp:spPr>
        <a:xfrm>
          <a:off x="703878" y="2811779"/>
          <a:ext cx="4712923" cy="12344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Prenne en compte les exigences de la situation au regard de la sécurité des vols et de la navigabilité aéronef (cf. flash)</a:t>
          </a:r>
          <a:endParaRPr lang="fr-FR" sz="1600" kern="1200" dirty="0"/>
        </a:p>
      </dsp:txBody>
      <dsp:txXfrm>
        <a:off x="740034" y="2847935"/>
        <a:ext cx="3486286" cy="1162128"/>
      </dsp:txXfrm>
    </dsp:sp>
    <dsp:sp modelId="{4BE6E4C7-F3DE-4373-9DC6-DCF2A8C18B3F}">
      <dsp:nvSpPr>
        <dsp:cNvPr id="0" name=""/>
        <dsp:cNvSpPr/>
      </dsp:nvSpPr>
      <dsp:spPr>
        <a:xfrm>
          <a:off x="1055817" y="4217670"/>
          <a:ext cx="4712923" cy="12344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Évalue son niveau de qualification et de </a:t>
          </a:r>
          <a:r>
            <a:rPr lang="fr-FR" sz="1600" kern="1200" dirty="0" smtClean="0"/>
            <a:t>compétence </a:t>
          </a:r>
          <a:r>
            <a:rPr lang="fr-FR" sz="1600" kern="1200" dirty="0" smtClean="0"/>
            <a:t>au regard de la tâche à accomplir</a:t>
          </a:r>
          <a:endParaRPr lang="fr-FR" sz="1600" kern="1200" dirty="0"/>
        </a:p>
      </dsp:txBody>
      <dsp:txXfrm>
        <a:off x="1091973" y="4253826"/>
        <a:ext cx="3486286" cy="1162128"/>
      </dsp:txXfrm>
    </dsp:sp>
    <dsp:sp modelId="{65222704-3E12-48EF-A48A-D74DCC0EC57D}">
      <dsp:nvSpPr>
        <dsp:cNvPr id="0" name=""/>
        <dsp:cNvSpPr/>
      </dsp:nvSpPr>
      <dsp:spPr>
        <a:xfrm>
          <a:off x="1407756" y="5623559"/>
          <a:ext cx="4712923" cy="12344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Identifie les risques liés à son intervention (règles d’usages dans le chapitre introduction de la documentation technique: WARNING, CAUTION,…)</a:t>
          </a:r>
          <a:endParaRPr lang="fr-FR" sz="1600" kern="1200" dirty="0"/>
        </a:p>
      </dsp:txBody>
      <dsp:txXfrm>
        <a:off x="1443912" y="5659715"/>
        <a:ext cx="3486286" cy="1162128"/>
      </dsp:txXfrm>
    </dsp:sp>
    <dsp:sp modelId="{3200BE65-0F9D-4383-8277-CAEC47C5C774}">
      <dsp:nvSpPr>
        <dsp:cNvPr id="0" name=""/>
        <dsp:cNvSpPr/>
      </dsp:nvSpPr>
      <dsp:spPr>
        <a:xfrm>
          <a:off x="3910537" y="90182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4091074" y="901827"/>
        <a:ext cx="441312" cy="603795"/>
      </dsp:txXfrm>
    </dsp:sp>
    <dsp:sp modelId="{320F0379-0BB3-45FC-93B1-D04696E7255E}">
      <dsp:nvSpPr>
        <dsp:cNvPr id="0" name=""/>
        <dsp:cNvSpPr/>
      </dsp:nvSpPr>
      <dsp:spPr>
        <a:xfrm>
          <a:off x="4262476" y="230771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4443013" y="2307717"/>
        <a:ext cx="441312" cy="603795"/>
      </dsp:txXfrm>
    </dsp:sp>
    <dsp:sp modelId="{31DF51AD-270E-48A5-B9A4-0B3D03161754}">
      <dsp:nvSpPr>
        <dsp:cNvPr id="0" name=""/>
        <dsp:cNvSpPr/>
      </dsp:nvSpPr>
      <dsp:spPr>
        <a:xfrm>
          <a:off x="4614415" y="3693033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4794952" y="3693033"/>
        <a:ext cx="441312" cy="603795"/>
      </dsp:txXfrm>
    </dsp:sp>
    <dsp:sp modelId="{440599D1-4B44-4098-A3E0-6150A71BDD72}">
      <dsp:nvSpPr>
        <dsp:cNvPr id="0" name=""/>
        <dsp:cNvSpPr/>
      </dsp:nvSpPr>
      <dsp:spPr>
        <a:xfrm>
          <a:off x="4966354" y="5112639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5146891" y="5112639"/>
        <a:ext cx="441312" cy="60379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DDB98-E03F-47F1-AD8F-7C0B60B9C7BC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On attend donc ici que l’exécutant de la tâche pose les étiquettes danger au poste de </a:t>
          </a:r>
          <a:r>
            <a:rPr lang="fr-FR" sz="2500" kern="1200" dirty="0" smtClean="0"/>
            <a:t>pilotage</a:t>
          </a:r>
          <a:endParaRPr lang="fr-FR" sz="2500" kern="1200" dirty="0"/>
        </a:p>
      </dsp:txBody>
      <dsp:txXfrm>
        <a:off x="39768" y="39768"/>
        <a:ext cx="5530000" cy="1278252"/>
      </dsp:txXfrm>
    </dsp:sp>
    <dsp:sp modelId="{ADFF48AA-1696-4009-A916-8AAB9AA3F1BC}">
      <dsp:nvSpPr>
        <dsp:cNvPr id="0" name=""/>
        <dsp:cNvSpPr/>
      </dsp:nvSpPr>
      <dsp:spPr>
        <a:xfrm>
          <a:off x="617219" y="1584087"/>
          <a:ext cx="699516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On attend aussi qu’il prépare et vérifie son matériel </a:t>
          </a:r>
          <a:r>
            <a:rPr lang="fr-FR" sz="2500" kern="1200" dirty="0" smtClean="0"/>
            <a:t>d’inspection</a:t>
          </a:r>
          <a:endParaRPr lang="fr-FR" sz="2500" kern="1200" dirty="0"/>
        </a:p>
      </dsp:txBody>
      <dsp:txXfrm>
        <a:off x="656987" y="1623855"/>
        <a:ext cx="5415841" cy="1278252"/>
      </dsp:txXfrm>
    </dsp:sp>
    <dsp:sp modelId="{FBA54D1D-85B2-4FDE-83CC-0A28FE902C8F}">
      <dsp:nvSpPr>
        <dsp:cNvPr id="0" name=""/>
        <dsp:cNvSpPr/>
      </dsp:nvSpPr>
      <dsp:spPr>
        <a:xfrm>
          <a:off x="1234439" y="3168174"/>
          <a:ext cx="699516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Exemple : </a:t>
          </a:r>
          <a:r>
            <a:rPr lang="fr-FR" sz="2500" kern="1200" dirty="0" smtClean="0"/>
            <a:t>utilisation d’un équipement de test (validité métrologique, formation sur l’équipement de test,…)</a:t>
          </a:r>
          <a:endParaRPr lang="fr-FR" sz="2500" kern="1200" dirty="0"/>
        </a:p>
      </dsp:txBody>
      <dsp:txXfrm>
        <a:off x="1274207" y="3207942"/>
        <a:ext cx="5415841" cy="1278252"/>
      </dsp:txXfrm>
    </dsp:sp>
    <dsp:sp modelId="{D1E9F14A-D96E-4CB8-8282-0E28BDF51C79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6311173" y="1029656"/>
        <a:ext cx="485410" cy="664128"/>
      </dsp:txXfrm>
    </dsp:sp>
    <dsp:sp modelId="{B009DC5C-85A3-47CC-9720-AE990E044D6D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6928393" y="2604691"/>
        <a:ext cx="485410" cy="664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F9BCB-9362-45E2-8598-4B2A89CA99B1}">
      <dsp:nvSpPr>
        <dsp:cNvPr id="0" name=""/>
        <dsp:cNvSpPr/>
      </dsp:nvSpPr>
      <dsp:spPr>
        <a:xfrm>
          <a:off x="2192541" y="221014"/>
          <a:ext cx="4386291" cy="1523301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AF575-0CD1-4C02-A8A0-C96AE887B67C}">
      <dsp:nvSpPr>
        <dsp:cNvPr id="0" name=""/>
        <dsp:cNvSpPr/>
      </dsp:nvSpPr>
      <dsp:spPr>
        <a:xfrm>
          <a:off x="3960438" y="3667549"/>
          <a:ext cx="850056" cy="544036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888538-42E3-484F-A38E-B609F966D923}">
      <dsp:nvSpPr>
        <dsp:cNvPr id="0" name=""/>
        <dsp:cNvSpPr/>
      </dsp:nvSpPr>
      <dsp:spPr>
        <a:xfrm>
          <a:off x="3294405" y="4243614"/>
          <a:ext cx="2178212" cy="1020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E 31</a:t>
          </a:r>
          <a:endParaRPr lang="fr-FR" sz="3600" kern="1200" dirty="0"/>
        </a:p>
      </dsp:txBody>
      <dsp:txXfrm>
        <a:off x="3294405" y="4243614"/>
        <a:ext cx="2178212" cy="1020067"/>
      </dsp:txXfrm>
    </dsp:sp>
    <dsp:sp modelId="{51F95D11-EA78-4BAA-8208-72AC00CA4E95}">
      <dsp:nvSpPr>
        <dsp:cNvPr id="0" name=""/>
        <dsp:cNvSpPr/>
      </dsp:nvSpPr>
      <dsp:spPr>
        <a:xfrm>
          <a:off x="3787247" y="1435295"/>
          <a:ext cx="1530101" cy="153010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C11 - Communiquer des informations dans un contexte aéronautique</a:t>
          </a:r>
          <a:endParaRPr lang="fr-FR" sz="1100" kern="1200" dirty="0"/>
        </a:p>
      </dsp:txBody>
      <dsp:txXfrm>
        <a:off x="4011325" y="1659373"/>
        <a:ext cx="1081945" cy="1081945"/>
      </dsp:txXfrm>
    </dsp:sp>
    <dsp:sp modelId="{5AEFBB64-309F-405B-9CF5-03C485777E83}">
      <dsp:nvSpPr>
        <dsp:cNvPr id="0" name=""/>
        <dsp:cNvSpPr/>
      </dsp:nvSpPr>
      <dsp:spPr>
        <a:xfrm>
          <a:off x="2718371" y="571197"/>
          <a:ext cx="1530101" cy="1530101"/>
        </a:xfrm>
        <a:prstGeom prst="ellipse">
          <a:avLst/>
        </a:prstGeom>
        <a:gradFill rotWithShape="0">
          <a:gsLst>
            <a:gs pos="0">
              <a:schemeClr val="accent5">
                <a:hueOff val="3005349"/>
                <a:satOff val="-13190"/>
                <a:lumOff val="3921"/>
                <a:alphaOff val="0"/>
                <a:shade val="51000"/>
                <a:satMod val="130000"/>
              </a:schemeClr>
            </a:gs>
            <a:gs pos="80000">
              <a:schemeClr val="accent5">
                <a:hueOff val="3005349"/>
                <a:satOff val="-13190"/>
                <a:lumOff val="3921"/>
                <a:alphaOff val="0"/>
                <a:shade val="93000"/>
                <a:satMod val="130000"/>
              </a:schemeClr>
            </a:gs>
            <a:gs pos="100000">
              <a:schemeClr val="accent5">
                <a:hueOff val="3005349"/>
                <a:satOff val="-13190"/>
                <a:lumOff val="39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C10 - Adapter son attitude professionnelle aux exigences de l'entreprise aéronautique</a:t>
          </a:r>
          <a:endParaRPr lang="fr-FR" sz="1100" kern="1200" dirty="0"/>
        </a:p>
      </dsp:txBody>
      <dsp:txXfrm>
        <a:off x="2942449" y="795275"/>
        <a:ext cx="1081945" cy="1081945"/>
      </dsp:txXfrm>
    </dsp:sp>
    <dsp:sp modelId="{0D717174-A8BA-4D29-8FAC-AF2356C4C76F}">
      <dsp:nvSpPr>
        <dsp:cNvPr id="0" name=""/>
        <dsp:cNvSpPr/>
      </dsp:nvSpPr>
      <dsp:spPr>
        <a:xfrm>
          <a:off x="4314378" y="283174"/>
          <a:ext cx="1530101" cy="1530101"/>
        </a:xfrm>
        <a:prstGeom prst="ellipse">
          <a:avLst/>
        </a:prstGeom>
        <a:gradFill rotWithShape="0">
          <a:gsLst>
            <a:gs pos="0">
              <a:schemeClr val="accent5">
                <a:hueOff val="6010699"/>
                <a:satOff val="-26380"/>
                <a:lumOff val="7843"/>
                <a:alphaOff val="0"/>
                <a:shade val="51000"/>
                <a:satMod val="130000"/>
              </a:schemeClr>
            </a:gs>
            <a:gs pos="80000">
              <a:schemeClr val="accent5">
                <a:hueOff val="6010699"/>
                <a:satOff val="-26380"/>
                <a:lumOff val="7843"/>
                <a:alphaOff val="0"/>
                <a:shade val="93000"/>
                <a:satMod val="130000"/>
              </a:schemeClr>
            </a:gs>
            <a:gs pos="100000">
              <a:schemeClr val="accent5">
                <a:hueOff val="6010699"/>
                <a:satOff val="-26380"/>
                <a:lumOff val="78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smtClean="0"/>
            <a:t>C09 - Inspecter un aéronef ou une partie d’aéronef</a:t>
          </a:r>
          <a:endParaRPr lang="fr-FR" sz="1100" kern="1200"/>
        </a:p>
      </dsp:txBody>
      <dsp:txXfrm>
        <a:off x="4538456" y="507252"/>
        <a:ext cx="1081945" cy="1081945"/>
      </dsp:txXfrm>
    </dsp:sp>
    <dsp:sp modelId="{14E37A4A-4E7A-4066-8E57-45E99B836D4A}">
      <dsp:nvSpPr>
        <dsp:cNvPr id="0" name=""/>
        <dsp:cNvSpPr/>
      </dsp:nvSpPr>
      <dsp:spPr>
        <a:xfrm>
          <a:off x="2016233" y="0"/>
          <a:ext cx="4760316" cy="380825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ED284-C33D-4650-B85B-EB24F91BECD0}">
      <dsp:nvSpPr>
        <dsp:cNvPr id="0" name=""/>
        <dsp:cNvSpPr/>
      </dsp:nvSpPr>
      <dsp:spPr>
        <a:xfrm>
          <a:off x="0" y="0"/>
          <a:ext cx="6336792" cy="8146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On attend </a:t>
          </a:r>
          <a:r>
            <a:rPr lang="fr-FR" sz="2100" kern="1200" dirty="0" smtClean="0"/>
            <a:t>ici :</a:t>
          </a:r>
          <a:endParaRPr lang="fr-FR" sz="2100" kern="1200" dirty="0"/>
        </a:p>
      </dsp:txBody>
      <dsp:txXfrm>
        <a:off x="23861" y="23861"/>
        <a:ext cx="5362379" cy="766951"/>
      </dsp:txXfrm>
    </dsp:sp>
    <dsp:sp modelId="{B753CEA9-FD4C-4BE4-8EB4-01DB428F8B20}">
      <dsp:nvSpPr>
        <dsp:cNvPr id="0" name=""/>
        <dsp:cNvSpPr/>
      </dsp:nvSpPr>
      <dsp:spPr>
        <a:xfrm>
          <a:off x="473202" y="927822"/>
          <a:ext cx="6336792" cy="8146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Une mise en énergie efficace et sûre de l’aéronef</a:t>
          </a:r>
          <a:endParaRPr lang="fr-FR" sz="2100" kern="1200" dirty="0"/>
        </a:p>
      </dsp:txBody>
      <dsp:txXfrm>
        <a:off x="497063" y="951683"/>
        <a:ext cx="5286330" cy="766951"/>
      </dsp:txXfrm>
    </dsp:sp>
    <dsp:sp modelId="{DC1BA707-4BA2-4376-965B-76407810B5AB}">
      <dsp:nvSpPr>
        <dsp:cNvPr id="0" name=""/>
        <dsp:cNvSpPr/>
      </dsp:nvSpPr>
      <dsp:spPr>
        <a:xfrm>
          <a:off x="946404" y="1855644"/>
          <a:ext cx="6336792" cy="8146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Une utilisation adaptée des </a:t>
          </a:r>
          <a:r>
            <a:rPr lang="fr-FR" sz="2100" kern="1200" dirty="0" smtClean="0"/>
            <a:t>matériels </a:t>
          </a:r>
          <a:r>
            <a:rPr lang="fr-FR" sz="2100" kern="1200" dirty="0" smtClean="0"/>
            <a:t>de test</a:t>
          </a:r>
          <a:endParaRPr lang="fr-FR" sz="2100" kern="1200" dirty="0"/>
        </a:p>
      </dsp:txBody>
      <dsp:txXfrm>
        <a:off x="970265" y="1879505"/>
        <a:ext cx="5286330" cy="766951"/>
      </dsp:txXfrm>
    </dsp:sp>
    <dsp:sp modelId="{0A585E25-5855-4FE5-990B-46E52155F77E}">
      <dsp:nvSpPr>
        <dsp:cNvPr id="0" name=""/>
        <dsp:cNvSpPr/>
      </dsp:nvSpPr>
      <dsp:spPr>
        <a:xfrm>
          <a:off x="1419605" y="2783467"/>
          <a:ext cx="6336792" cy="8146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Un respect du protocole de </a:t>
          </a:r>
          <a:r>
            <a:rPr lang="fr-FR" sz="2100" kern="1200" dirty="0" smtClean="0"/>
            <a:t>test</a:t>
          </a:r>
          <a:endParaRPr lang="fr-FR" sz="2100" kern="1200" dirty="0"/>
        </a:p>
      </dsp:txBody>
      <dsp:txXfrm>
        <a:off x="1443466" y="2807328"/>
        <a:ext cx="5286330" cy="766951"/>
      </dsp:txXfrm>
    </dsp:sp>
    <dsp:sp modelId="{D8C36538-FD2A-4AB9-853C-4BCC9111E260}">
      <dsp:nvSpPr>
        <dsp:cNvPr id="0" name=""/>
        <dsp:cNvSpPr/>
      </dsp:nvSpPr>
      <dsp:spPr>
        <a:xfrm>
          <a:off x="1892808" y="3711289"/>
          <a:ext cx="6336792" cy="8146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Un bilan des relevés</a:t>
          </a:r>
          <a:endParaRPr lang="fr-FR" sz="2100" kern="1200" dirty="0"/>
        </a:p>
      </dsp:txBody>
      <dsp:txXfrm>
        <a:off x="1916669" y="3735150"/>
        <a:ext cx="5286330" cy="766951"/>
      </dsp:txXfrm>
    </dsp:sp>
    <dsp:sp modelId="{5AD49585-66EA-4128-9F17-AB6930A737ED}">
      <dsp:nvSpPr>
        <dsp:cNvPr id="0" name=""/>
        <dsp:cNvSpPr/>
      </dsp:nvSpPr>
      <dsp:spPr>
        <a:xfrm>
          <a:off x="5807254" y="59516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/>
        </a:p>
      </dsp:txBody>
      <dsp:txXfrm>
        <a:off x="5926400" y="595164"/>
        <a:ext cx="291245" cy="398477"/>
      </dsp:txXfrm>
    </dsp:sp>
    <dsp:sp modelId="{BC2F9548-5C8F-4FE6-8020-9E2CB81BA087}">
      <dsp:nvSpPr>
        <dsp:cNvPr id="0" name=""/>
        <dsp:cNvSpPr/>
      </dsp:nvSpPr>
      <dsp:spPr>
        <a:xfrm>
          <a:off x="6280456" y="1522986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/>
        </a:p>
      </dsp:txBody>
      <dsp:txXfrm>
        <a:off x="6399602" y="1522986"/>
        <a:ext cx="291245" cy="398477"/>
      </dsp:txXfrm>
    </dsp:sp>
    <dsp:sp modelId="{BAD6E707-DD2E-49CB-9D42-653BEEA477FC}">
      <dsp:nvSpPr>
        <dsp:cNvPr id="0" name=""/>
        <dsp:cNvSpPr/>
      </dsp:nvSpPr>
      <dsp:spPr>
        <a:xfrm>
          <a:off x="6753658" y="2437231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/>
        </a:p>
      </dsp:txBody>
      <dsp:txXfrm>
        <a:off x="6872804" y="2437231"/>
        <a:ext cx="291245" cy="398477"/>
      </dsp:txXfrm>
    </dsp:sp>
    <dsp:sp modelId="{940ED486-AF20-4FD5-BC7B-DF3FE0BA7948}">
      <dsp:nvSpPr>
        <dsp:cNvPr id="0" name=""/>
        <dsp:cNvSpPr/>
      </dsp:nvSpPr>
      <dsp:spPr>
        <a:xfrm>
          <a:off x="7226860" y="3374105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/>
        </a:p>
      </dsp:txBody>
      <dsp:txXfrm>
        <a:off x="7346006" y="3374105"/>
        <a:ext cx="291245" cy="39847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ED284-C33D-4650-B85B-EB24F91BECD0}">
      <dsp:nvSpPr>
        <dsp:cNvPr id="0" name=""/>
        <dsp:cNvSpPr/>
      </dsp:nvSpPr>
      <dsp:spPr>
        <a:xfrm>
          <a:off x="0" y="0"/>
          <a:ext cx="6336792" cy="8146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On attend </a:t>
          </a:r>
          <a:r>
            <a:rPr lang="fr-FR" sz="2100" kern="1200" dirty="0" smtClean="0"/>
            <a:t>ici :</a:t>
          </a:r>
          <a:endParaRPr lang="fr-FR" sz="2100" kern="1200" dirty="0"/>
        </a:p>
      </dsp:txBody>
      <dsp:txXfrm>
        <a:off x="23861" y="23861"/>
        <a:ext cx="5362379" cy="766951"/>
      </dsp:txXfrm>
    </dsp:sp>
    <dsp:sp modelId="{B753CEA9-FD4C-4BE4-8EB4-01DB428F8B20}">
      <dsp:nvSpPr>
        <dsp:cNvPr id="0" name=""/>
        <dsp:cNvSpPr/>
      </dsp:nvSpPr>
      <dsp:spPr>
        <a:xfrm>
          <a:off x="473202" y="927822"/>
          <a:ext cx="6336792" cy="8146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Un relevé des non conformités</a:t>
          </a:r>
          <a:endParaRPr lang="fr-FR" sz="2100" kern="1200" dirty="0"/>
        </a:p>
      </dsp:txBody>
      <dsp:txXfrm>
        <a:off x="497063" y="951683"/>
        <a:ext cx="5286330" cy="766951"/>
      </dsp:txXfrm>
    </dsp:sp>
    <dsp:sp modelId="{DC1BA707-4BA2-4376-965B-76407810B5AB}">
      <dsp:nvSpPr>
        <dsp:cNvPr id="0" name=""/>
        <dsp:cNvSpPr/>
      </dsp:nvSpPr>
      <dsp:spPr>
        <a:xfrm>
          <a:off x="946404" y="1855644"/>
          <a:ext cx="6336792" cy="8146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Des propositions de réparation</a:t>
          </a:r>
          <a:endParaRPr lang="fr-FR" sz="2100" kern="1200" dirty="0"/>
        </a:p>
      </dsp:txBody>
      <dsp:txXfrm>
        <a:off x="970265" y="1879505"/>
        <a:ext cx="5286330" cy="766951"/>
      </dsp:txXfrm>
    </dsp:sp>
    <dsp:sp modelId="{0A585E25-5855-4FE5-990B-46E52155F77E}">
      <dsp:nvSpPr>
        <dsp:cNvPr id="0" name=""/>
        <dsp:cNvSpPr/>
      </dsp:nvSpPr>
      <dsp:spPr>
        <a:xfrm>
          <a:off x="1419605" y="2783467"/>
          <a:ext cx="6336792" cy="8146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Un respect du temps alloué sur l’ordre de </a:t>
          </a:r>
          <a:r>
            <a:rPr lang="fr-FR" sz="2100" kern="1200" dirty="0" smtClean="0"/>
            <a:t>travail</a:t>
          </a:r>
          <a:endParaRPr lang="fr-FR" sz="2100" kern="1200" dirty="0"/>
        </a:p>
      </dsp:txBody>
      <dsp:txXfrm>
        <a:off x="1443466" y="2807328"/>
        <a:ext cx="5286330" cy="766951"/>
      </dsp:txXfrm>
    </dsp:sp>
    <dsp:sp modelId="{D8C36538-FD2A-4AB9-853C-4BCC9111E260}">
      <dsp:nvSpPr>
        <dsp:cNvPr id="0" name=""/>
        <dsp:cNvSpPr/>
      </dsp:nvSpPr>
      <dsp:spPr>
        <a:xfrm>
          <a:off x="1892808" y="3711289"/>
          <a:ext cx="6336792" cy="8146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Une remise en conformité de </a:t>
          </a:r>
          <a:r>
            <a:rPr lang="fr-FR" sz="2100" kern="1200" dirty="0" smtClean="0"/>
            <a:t>l’aéronef …</a:t>
          </a:r>
          <a:endParaRPr lang="fr-FR" sz="2100" kern="1200" dirty="0"/>
        </a:p>
      </dsp:txBody>
      <dsp:txXfrm>
        <a:off x="1916669" y="3735150"/>
        <a:ext cx="5286330" cy="766951"/>
      </dsp:txXfrm>
    </dsp:sp>
    <dsp:sp modelId="{5AD49585-66EA-4128-9F17-AB6930A737ED}">
      <dsp:nvSpPr>
        <dsp:cNvPr id="0" name=""/>
        <dsp:cNvSpPr/>
      </dsp:nvSpPr>
      <dsp:spPr>
        <a:xfrm>
          <a:off x="5807254" y="59516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/>
        </a:p>
      </dsp:txBody>
      <dsp:txXfrm>
        <a:off x="5926400" y="595164"/>
        <a:ext cx="291245" cy="398477"/>
      </dsp:txXfrm>
    </dsp:sp>
    <dsp:sp modelId="{BC2F9548-5C8F-4FE6-8020-9E2CB81BA087}">
      <dsp:nvSpPr>
        <dsp:cNvPr id="0" name=""/>
        <dsp:cNvSpPr/>
      </dsp:nvSpPr>
      <dsp:spPr>
        <a:xfrm>
          <a:off x="6280456" y="1522986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/>
        </a:p>
      </dsp:txBody>
      <dsp:txXfrm>
        <a:off x="6399602" y="1522986"/>
        <a:ext cx="291245" cy="398477"/>
      </dsp:txXfrm>
    </dsp:sp>
    <dsp:sp modelId="{BAD6E707-DD2E-49CB-9D42-653BEEA477FC}">
      <dsp:nvSpPr>
        <dsp:cNvPr id="0" name=""/>
        <dsp:cNvSpPr/>
      </dsp:nvSpPr>
      <dsp:spPr>
        <a:xfrm>
          <a:off x="6753658" y="2437231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/>
        </a:p>
      </dsp:txBody>
      <dsp:txXfrm>
        <a:off x="6872804" y="2437231"/>
        <a:ext cx="291245" cy="398477"/>
      </dsp:txXfrm>
    </dsp:sp>
    <dsp:sp modelId="{940ED486-AF20-4FD5-BC7B-DF3FE0BA7948}">
      <dsp:nvSpPr>
        <dsp:cNvPr id="0" name=""/>
        <dsp:cNvSpPr/>
      </dsp:nvSpPr>
      <dsp:spPr>
        <a:xfrm>
          <a:off x="7226860" y="3374105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/>
        </a:p>
      </dsp:txBody>
      <dsp:txXfrm>
        <a:off x="7346006" y="3374105"/>
        <a:ext cx="291245" cy="39847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9E9CC-DE5E-4625-8157-72609E213570}">
      <dsp:nvSpPr>
        <dsp:cNvPr id="0" name=""/>
        <dsp:cNvSpPr/>
      </dsp:nvSpPr>
      <dsp:spPr>
        <a:xfrm>
          <a:off x="0" y="0"/>
          <a:ext cx="6995160" cy="2036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On attend donc que l’exécutant de la tâche propose une solution de </a:t>
          </a:r>
          <a:r>
            <a:rPr lang="fr-FR" sz="2400" kern="1200" dirty="0" smtClean="0"/>
            <a:t>réparation</a:t>
          </a:r>
          <a:endParaRPr lang="fr-FR" sz="2400" kern="1200" dirty="0"/>
        </a:p>
      </dsp:txBody>
      <dsp:txXfrm>
        <a:off x="59652" y="59652"/>
        <a:ext cx="4890089" cy="1917379"/>
      </dsp:txXfrm>
    </dsp:sp>
    <dsp:sp modelId="{32FBCB8E-4A3E-4C83-ACF3-4427001ED26E}">
      <dsp:nvSpPr>
        <dsp:cNvPr id="0" name=""/>
        <dsp:cNvSpPr/>
      </dsp:nvSpPr>
      <dsp:spPr>
        <a:xfrm>
          <a:off x="1234439" y="2489279"/>
          <a:ext cx="6995160" cy="2036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En fonction des non conformités détectées, on attend de </a:t>
          </a:r>
          <a:r>
            <a:rPr lang="fr-FR" sz="2000" kern="1200" dirty="0" smtClean="0"/>
            <a:t>l’exécutant </a:t>
          </a:r>
          <a:r>
            <a:rPr lang="fr-FR" sz="2000" kern="1200" dirty="0" smtClean="0"/>
            <a:t>de la tâche qu’il recherche dans la documentation technique la démarche à suivre… (</a:t>
          </a:r>
          <a:r>
            <a:rPr lang="fr-FR" sz="2000" kern="1200" dirty="0" err="1" smtClean="0"/>
            <a:t>Fault</a:t>
          </a:r>
          <a:r>
            <a:rPr lang="fr-FR" sz="2000" kern="1200" dirty="0" smtClean="0"/>
            <a:t> Isolation </a:t>
          </a:r>
          <a:r>
            <a:rPr lang="fr-FR" sz="2000" kern="1200" dirty="0" err="1" smtClean="0"/>
            <a:t>Manual</a:t>
          </a:r>
          <a:r>
            <a:rPr lang="fr-FR" sz="2000" kern="1200" dirty="0" smtClean="0"/>
            <a:t>, </a:t>
          </a:r>
          <a:r>
            <a:rPr lang="fr-FR" sz="2000" kern="1200" dirty="0" err="1" smtClean="0"/>
            <a:t>TroubleShooting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Manual</a:t>
          </a:r>
          <a:r>
            <a:rPr lang="fr-FR" sz="2000" kern="1200" dirty="0" smtClean="0"/>
            <a:t>, SRM…)</a:t>
          </a:r>
          <a:endParaRPr lang="fr-FR" sz="2000" kern="1200" dirty="0"/>
        </a:p>
      </dsp:txBody>
      <dsp:txXfrm>
        <a:off x="1294091" y="2548931"/>
        <a:ext cx="4317571" cy="1917379"/>
      </dsp:txXfrm>
    </dsp:sp>
    <dsp:sp modelId="{063701B8-9BC8-430E-A696-A730DABD1B93}">
      <dsp:nvSpPr>
        <dsp:cNvPr id="0" name=""/>
        <dsp:cNvSpPr/>
      </dsp:nvSpPr>
      <dsp:spPr>
        <a:xfrm>
          <a:off x="5671315" y="1601059"/>
          <a:ext cx="1323844" cy="1323844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5969180" y="1601059"/>
        <a:ext cx="728114" cy="99619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6C3C2-68AC-4C19-B082-EB493A738542}">
      <dsp:nvSpPr>
        <dsp:cNvPr id="0" name=""/>
        <dsp:cNvSpPr/>
      </dsp:nvSpPr>
      <dsp:spPr>
        <a:xfrm>
          <a:off x="0" y="0"/>
          <a:ext cx="4919004" cy="126131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Les attentes </a:t>
          </a:r>
          <a:r>
            <a:rPr lang="fr-FR" sz="2000" kern="1200" dirty="0" smtClean="0"/>
            <a:t>!!!</a:t>
          </a:r>
          <a:endParaRPr lang="fr-FR" sz="2000" kern="1200" dirty="0" smtClean="0"/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L’exécutant de la tâche </a:t>
          </a:r>
          <a:r>
            <a:rPr lang="fr-FR" sz="2000" kern="1200" dirty="0" smtClean="0"/>
            <a:t>doit :</a:t>
          </a:r>
          <a:endParaRPr lang="fr-FR" sz="2000" kern="1200" dirty="0"/>
        </a:p>
      </dsp:txBody>
      <dsp:txXfrm>
        <a:off x="36943" y="36943"/>
        <a:ext cx="3451363" cy="1187430"/>
      </dsp:txXfrm>
    </dsp:sp>
    <dsp:sp modelId="{0A9C3535-5A2A-428B-8E43-CB9E5B560256}">
      <dsp:nvSpPr>
        <dsp:cNvPr id="0" name=""/>
        <dsp:cNvSpPr/>
      </dsp:nvSpPr>
      <dsp:spPr>
        <a:xfrm>
          <a:off x="411966" y="1490646"/>
          <a:ext cx="4919004" cy="126131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Remplir les documents de traçabilité en attestant de son auto </a:t>
          </a:r>
          <a:r>
            <a:rPr lang="fr-FR" sz="2000" kern="1200" dirty="0" smtClean="0"/>
            <a:t>contrôle</a:t>
          </a:r>
          <a:endParaRPr lang="fr-FR" sz="2000" kern="1200" dirty="0"/>
        </a:p>
      </dsp:txBody>
      <dsp:txXfrm>
        <a:off x="448909" y="1527589"/>
        <a:ext cx="3613295" cy="1187430"/>
      </dsp:txXfrm>
    </dsp:sp>
    <dsp:sp modelId="{B58A6CA1-C8A9-4360-994C-1AADD7787A8F}">
      <dsp:nvSpPr>
        <dsp:cNvPr id="0" name=""/>
        <dsp:cNvSpPr/>
      </dsp:nvSpPr>
      <dsp:spPr>
        <a:xfrm>
          <a:off x="817784" y="2981293"/>
          <a:ext cx="4919004" cy="126131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Constituer le dossier technique (OE, </a:t>
          </a:r>
          <a:r>
            <a:rPr lang="fr-FR" sz="2000" kern="1200" dirty="0" err="1" smtClean="0"/>
            <a:t>task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card</a:t>
          </a:r>
          <a:r>
            <a:rPr lang="fr-FR" sz="2000" kern="1200" dirty="0" smtClean="0"/>
            <a:t>, fiche de relevés,…)</a:t>
          </a:r>
          <a:endParaRPr lang="fr-FR" sz="2000" kern="1200" dirty="0"/>
        </a:p>
      </dsp:txBody>
      <dsp:txXfrm>
        <a:off x="854727" y="3018236"/>
        <a:ext cx="3619444" cy="1187430"/>
      </dsp:txXfrm>
    </dsp:sp>
    <dsp:sp modelId="{58E7AD39-5A20-45F8-803B-2F8746044FDB}">
      <dsp:nvSpPr>
        <dsp:cNvPr id="0" name=""/>
        <dsp:cNvSpPr/>
      </dsp:nvSpPr>
      <dsp:spPr>
        <a:xfrm>
          <a:off x="1229751" y="4471939"/>
          <a:ext cx="4919004" cy="126131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Proposer des remarques éventuelles pour améliorer la qualité, la sécurité, le développement durable,…</a:t>
          </a:r>
          <a:endParaRPr lang="fr-FR" sz="2000" kern="1200" dirty="0"/>
        </a:p>
      </dsp:txBody>
      <dsp:txXfrm>
        <a:off x="1266694" y="4508882"/>
        <a:ext cx="3613295" cy="1187430"/>
      </dsp:txXfrm>
    </dsp:sp>
    <dsp:sp modelId="{946A84C7-2B79-4F28-AAA4-060801519C88}">
      <dsp:nvSpPr>
        <dsp:cNvPr id="0" name=""/>
        <dsp:cNvSpPr/>
      </dsp:nvSpPr>
      <dsp:spPr>
        <a:xfrm>
          <a:off x="4099148" y="966053"/>
          <a:ext cx="819855" cy="81985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>
        <a:off x="4283615" y="966053"/>
        <a:ext cx="450921" cy="616941"/>
      </dsp:txXfrm>
    </dsp:sp>
    <dsp:sp modelId="{6C4B257D-F83D-4D6B-91BF-FB163127CFB6}">
      <dsp:nvSpPr>
        <dsp:cNvPr id="0" name=""/>
        <dsp:cNvSpPr/>
      </dsp:nvSpPr>
      <dsp:spPr>
        <a:xfrm>
          <a:off x="4511114" y="2456700"/>
          <a:ext cx="819855" cy="81985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>
        <a:off x="4695581" y="2456700"/>
        <a:ext cx="450921" cy="616941"/>
      </dsp:txXfrm>
    </dsp:sp>
    <dsp:sp modelId="{B6690BD0-15AD-473C-979F-887D0A84D564}">
      <dsp:nvSpPr>
        <dsp:cNvPr id="0" name=""/>
        <dsp:cNvSpPr/>
      </dsp:nvSpPr>
      <dsp:spPr>
        <a:xfrm>
          <a:off x="4916932" y="3947346"/>
          <a:ext cx="819855" cy="81985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>
        <a:off x="5101399" y="3947346"/>
        <a:ext cx="450921" cy="61694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11BC8-237C-420E-9ED0-BEF2281651CA}">
      <dsp:nvSpPr>
        <dsp:cNvPr id="0" name=""/>
        <dsp:cNvSpPr/>
      </dsp:nvSpPr>
      <dsp:spPr>
        <a:xfrm>
          <a:off x="0" y="0"/>
          <a:ext cx="6106278" cy="11163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On attend enfin que l’exécutant de la tâche clôture son intervention</a:t>
          </a:r>
          <a:endParaRPr lang="fr-FR" sz="2100" kern="1200" dirty="0"/>
        </a:p>
      </dsp:txBody>
      <dsp:txXfrm>
        <a:off x="32696" y="32696"/>
        <a:ext cx="4807358" cy="1050922"/>
      </dsp:txXfrm>
    </dsp:sp>
    <dsp:sp modelId="{BC4F540E-2C59-46D8-9C6C-4439EACF3F14}">
      <dsp:nvSpPr>
        <dsp:cNvPr id="0" name=""/>
        <dsp:cNvSpPr/>
      </dsp:nvSpPr>
      <dsp:spPr>
        <a:xfrm>
          <a:off x="511400" y="1319281"/>
          <a:ext cx="6106278" cy="11163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 en signant ses </a:t>
          </a:r>
          <a:r>
            <a:rPr lang="fr-FR" sz="2100" kern="1200" dirty="0" smtClean="0"/>
            <a:t>tâches</a:t>
          </a:r>
          <a:endParaRPr lang="fr-FR" sz="2100" kern="1200" dirty="0"/>
        </a:p>
      </dsp:txBody>
      <dsp:txXfrm>
        <a:off x="544096" y="1351977"/>
        <a:ext cx="4803880" cy="1050922"/>
      </dsp:txXfrm>
    </dsp:sp>
    <dsp:sp modelId="{E2FDE743-5FEA-40F7-A895-84A5686343E9}">
      <dsp:nvSpPr>
        <dsp:cNvPr id="0" name=""/>
        <dsp:cNvSpPr/>
      </dsp:nvSpPr>
      <dsp:spPr>
        <a:xfrm>
          <a:off x="1015168" y="2638562"/>
          <a:ext cx="6106278" cy="11163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en rendant compte de son activité</a:t>
          </a:r>
          <a:endParaRPr lang="fr-FR" sz="2100" kern="1200" dirty="0"/>
        </a:p>
      </dsp:txBody>
      <dsp:txXfrm>
        <a:off x="1047864" y="2671258"/>
        <a:ext cx="4811513" cy="1050922"/>
      </dsp:txXfrm>
    </dsp:sp>
    <dsp:sp modelId="{FB4EE27D-5D75-40DB-B7E2-AD2897333A9A}">
      <dsp:nvSpPr>
        <dsp:cNvPr id="0" name=""/>
        <dsp:cNvSpPr/>
      </dsp:nvSpPr>
      <dsp:spPr>
        <a:xfrm>
          <a:off x="1526569" y="3957844"/>
          <a:ext cx="6106278" cy="11163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en adressant le dossier d’intervention à son chef d’équipe (ou bac travail effectué)</a:t>
          </a:r>
          <a:endParaRPr lang="fr-FR" sz="2100" kern="1200" dirty="0"/>
        </a:p>
      </dsp:txBody>
      <dsp:txXfrm>
        <a:off x="1559265" y="3990540"/>
        <a:ext cx="4803880" cy="1050922"/>
      </dsp:txXfrm>
    </dsp:sp>
    <dsp:sp modelId="{029CA0BA-F35C-4AC8-AC67-F4FA867CBC9E}">
      <dsp:nvSpPr>
        <dsp:cNvPr id="0" name=""/>
        <dsp:cNvSpPr/>
      </dsp:nvSpPr>
      <dsp:spPr>
        <a:xfrm>
          <a:off x="5380673" y="854995"/>
          <a:ext cx="725604" cy="725604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300" kern="1200"/>
        </a:p>
      </dsp:txBody>
      <dsp:txXfrm>
        <a:off x="5543934" y="854995"/>
        <a:ext cx="399082" cy="546017"/>
      </dsp:txXfrm>
    </dsp:sp>
    <dsp:sp modelId="{91B4A111-0F44-4DCF-8962-ABC067123751}">
      <dsp:nvSpPr>
        <dsp:cNvPr id="0" name=""/>
        <dsp:cNvSpPr/>
      </dsp:nvSpPr>
      <dsp:spPr>
        <a:xfrm>
          <a:off x="5892074" y="2174277"/>
          <a:ext cx="725604" cy="725604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300" kern="1200"/>
        </a:p>
      </dsp:txBody>
      <dsp:txXfrm>
        <a:off x="6055335" y="2174277"/>
        <a:ext cx="399082" cy="546017"/>
      </dsp:txXfrm>
    </dsp:sp>
    <dsp:sp modelId="{DCBA485B-E70D-4A07-9982-279710E97A2D}">
      <dsp:nvSpPr>
        <dsp:cNvPr id="0" name=""/>
        <dsp:cNvSpPr/>
      </dsp:nvSpPr>
      <dsp:spPr>
        <a:xfrm>
          <a:off x="6395842" y="3493558"/>
          <a:ext cx="725604" cy="725604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300" kern="1200"/>
        </a:p>
      </dsp:txBody>
      <dsp:txXfrm>
        <a:off x="6559103" y="3493558"/>
        <a:ext cx="399082" cy="54601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09ACA-7883-4FDB-B9E7-F65DB1DEF055}">
      <dsp:nvSpPr>
        <dsp:cNvPr id="0" name=""/>
        <dsp:cNvSpPr/>
      </dsp:nvSpPr>
      <dsp:spPr>
        <a:xfrm>
          <a:off x="3431678" y="143"/>
          <a:ext cx="1366242" cy="1366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i="1" kern="1200" dirty="0" err="1" smtClean="0">
              <a:solidFill>
                <a:srgbClr val="002060"/>
              </a:solidFill>
            </a:rPr>
            <a:t>Seiri</a:t>
          </a:r>
          <a:r>
            <a:rPr lang="fr-FR" sz="140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Débarrasser et tenir débarrassé</a:t>
          </a:r>
          <a:endParaRPr lang="fr-FR" sz="1400" kern="1200" dirty="0"/>
        </a:p>
      </dsp:txBody>
      <dsp:txXfrm>
        <a:off x="3631760" y="200225"/>
        <a:ext cx="966078" cy="966078"/>
      </dsp:txXfrm>
    </dsp:sp>
    <dsp:sp modelId="{60C94246-6789-496A-90ED-DE727AF0A6DA}">
      <dsp:nvSpPr>
        <dsp:cNvPr id="0" name=""/>
        <dsp:cNvSpPr/>
      </dsp:nvSpPr>
      <dsp:spPr>
        <a:xfrm rot="2160000">
          <a:off x="4754947" y="1050053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4765376" y="1110177"/>
        <a:ext cx="254833" cy="276664"/>
      </dsp:txXfrm>
    </dsp:sp>
    <dsp:sp modelId="{ACC1C00C-D618-4D46-B755-E1D7BFF0DA66}">
      <dsp:nvSpPr>
        <dsp:cNvPr id="0" name=""/>
        <dsp:cNvSpPr/>
      </dsp:nvSpPr>
      <dsp:spPr>
        <a:xfrm>
          <a:off x="5092691" y="1206939"/>
          <a:ext cx="1366242" cy="1366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i="1" kern="1200" dirty="0" err="1" smtClean="0">
              <a:solidFill>
                <a:srgbClr val="002060"/>
              </a:solidFill>
            </a:rPr>
            <a:t>Seiton</a:t>
          </a:r>
          <a:endParaRPr lang="fr-FR" sz="1400" b="1" i="1" kern="1200" dirty="0" smtClean="0">
            <a:solidFill>
              <a:srgbClr val="00206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Ranger et tenir rangé</a:t>
          </a:r>
          <a:endParaRPr lang="fr-FR" sz="1400" kern="1200" dirty="0"/>
        </a:p>
      </dsp:txBody>
      <dsp:txXfrm>
        <a:off x="5292773" y="1407021"/>
        <a:ext cx="966078" cy="966078"/>
      </dsp:txXfrm>
    </dsp:sp>
    <dsp:sp modelId="{FF0794B8-BBBB-45B7-99B8-81F5B6B30964}">
      <dsp:nvSpPr>
        <dsp:cNvPr id="0" name=""/>
        <dsp:cNvSpPr/>
      </dsp:nvSpPr>
      <dsp:spPr>
        <a:xfrm rot="6480000">
          <a:off x="5279747" y="2626027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0800000">
        <a:off x="5351228" y="2666314"/>
        <a:ext cx="254833" cy="276664"/>
      </dsp:txXfrm>
    </dsp:sp>
    <dsp:sp modelId="{9BA6DA35-06CC-44FD-A01D-F4ECAB621748}">
      <dsp:nvSpPr>
        <dsp:cNvPr id="0" name=""/>
        <dsp:cNvSpPr/>
      </dsp:nvSpPr>
      <dsp:spPr>
        <a:xfrm>
          <a:off x="4458241" y="3159577"/>
          <a:ext cx="1366242" cy="1366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i="1" kern="1200" dirty="0" err="1" smtClean="0">
              <a:solidFill>
                <a:srgbClr val="002060"/>
              </a:solidFill>
            </a:rPr>
            <a:t>Seiso</a:t>
          </a:r>
          <a:endParaRPr lang="fr-FR" sz="1400" b="1" i="1" kern="1200" dirty="0" smtClean="0">
            <a:solidFill>
              <a:srgbClr val="00206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Nettoyer et tenir propre</a:t>
          </a:r>
          <a:endParaRPr lang="fr-FR" sz="1400" kern="1200" dirty="0"/>
        </a:p>
      </dsp:txBody>
      <dsp:txXfrm>
        <a:off x="4658323" y="3359659"/>
        <a:ext cx="966078" cy="966078"/>
      </dsp:txXfrm>
    </dsp:sp>
    <dsp:sp modelId="{70ACB791-CE92-4219-AE4A-1081912D63EE}">
      <dsp:nvSpPr>
        <dsp:cNvPr id="0" name=""/>
        <dsp:cNvSpPr/>
      </dsp:nvSpPr>
      <dsp:spPr>
        <a:xfrm rot="10800000">
          <a:off x="3943079" y="3612145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0800000">
        <a:off x="4052293" y="3704366"/>
        <a:ext cx="254833" cy="276664"/>
      </dsp:txXfrm>
    </dsp:sp>
    <dsp:sp modelId="{947B69DF-D827-4422-B65D-7600396EDCAE}">
      <dsp:nvSpPr>
        <dsp:cNvPr id="0" name=""/>
        <dsp:cNvSpPr/>
      </dsp:nvSpPr>
      <dsp:spPr>
        <a:xfrm>
          <a:off x="2405116" y="3159577"/>
          <a:ext cx="1366242" cy="1366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i="1" kern="1200" dirty="0" err="1" smtClean="0">
              <a:solidFill>
                <a:srgbClr val="002060"/>
              </a:solidFill>
            </a:rPr>
            <a:t>Seiketsu</a:t>
          </a:r>
          <a:endParaRPr lang="fr-FR" sz="1400" b="1" i="1" kern="1200" dirty="0" smtClean="0">
            <a:solidFill>
              <a:srgbClr val="00206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Standardiser et maintenir l’ordre</a:t>
          </a:r>
          <a:endParaRPr lang="fr-FR" sz="1400" kern="1200" dirty="0"/>
        </a:p>
      </dsp:txBody>
      <dsp:txXfrm>
        <a:off x="2605198" y="3359659"/>
        <a:ext cx="966078" cy="966078"/>
      </dsp:txXfrm>
    </dsp:sp>
    <dsp:sp modelId="{AB54CD9C-7DEC-4DE4-B460-6E12DD6D9F4B}">
      <dsp:nvSpPr>
        <dsp:cNvPr id="0" name=""/>
        <dsp:cNvSpPr/>
      </dsp:nvSpPr>
      <dsp:spPr>
        <a:xfrm rot="15120000">
          <a:off x="2592172" y="2645625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0800000">
        <a:off x="2663653" y="2789780"/>
        <a:ext cx="254833" cy="276664"/>
      </dsp:txXfrm>
    </dsp:sp>
    <dsp:sp modelId="{1DE48832-AD9E-4392-A804-38D9325C08EC}">
      <dsp:nvSpPr>
        <dsp:cNvPr id="0" name=""/>
        <dsp:cNvSpPr/>
      </dsp:nvSpPr>
      <dsp:spPr>
        <a:xfrm>
          <a:off x="1770665" y="1206939"/>
          <a:ext cx="1366242" cy="1366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i="1" kern="1200" dirty="0" err="1" smtClean="0">
              <a:solidFill>
                <a:srgbClr val="002060"/>
              </a:solidFill>
            </a:rPr>
            <a:t>Shitsuké</a:t>
          </a:r>
          <a:endParaRPr lang="fr-FR" sz="1400" b="1" i="1" kern="1200" dirty="0" smtClean="0">
            <a:solidFill>
              <a:srgbClr val="00206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S’impliquer et agir avec rigueur</a:t>
          </a:r>
          <a:endParaRPr lang="fr-FR" sz="1400" kern="1200" dirty="0"/>
        </a:p>
      </dsp:txBody>
      <dsp:txXfrm>
        <a:off x="1970747" y="1407021"/>
        <a:ext cx="966078" cy="966078"/>
      </dsp:txXfrm>
    </dsp:sp>
    <dsp:sp modelId="{7D9BC983-CC6A-4F74-9B9E-2D141E2BDD6B}">
      <dsp:nvSpPr>
        <dsp:cNvPr id="0" name=""/>
        <dsp:cNvSpPr/>
      </dsp:nvSpPr>
      <dsp:spPr>
        <a:xfrm rot="19440000">
          <a:off x="3093934" y="1062165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3104363" y="1186483"/>
        <a:ext cx="254833" cy="27666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B30E1-E0B4-4712-BC52-284E3DF1F4C9}">
      <dsp:nvSpPr>
        <dsp:cNvPr id="0" name=""/>
        <dsp:cNvSpPr/>
      </dsp:nvSpPr>
      <dsp:spPr>
        <a:xfrm>
          <a:off x="0" y="0"/>
          <a:ext cx="6995160" cy="20366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Activité 1: 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COMMUNICATION TECHNIQUE</a:t>
          </a:r>
          <a:endParaRPr lang="fr-FR" sz="2400" kern="1200" dirty="0"/>
        </a:p>
      </dsp:txBody>
      <dsp:txXfrm>
        <a:off x="59652" y="59652"/>
        <a:ext cx="4890089" cy="1917379"/>
      </dsp:txXfrm>
    </dsp:sp>
    <dsp:sp modelId="{8D96EF4F-13F6-43E5-BBAE-DA20773D7B50}">
      <dsp:nvSpPr>
        <dsp:cNvPr id="0" name=""/>
        <dsp:cNvSpPr/>
      </dsp:nvSpPr>
      <dsp:spPr>
        <a:xfrm>
          <a:off x="1234439" y="2489279"/>
          <a:ext cx="6995160" cy="20366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T1.2 </a:t>
          </a:r>
          <a:r>
            <a:rPr lang="fr-FR" sz="2400" kern="1200" dirty="0" smtClean="0"/>
            <a:t>Transmettre des informations (techniques, qualité, réglementation, facteurs humains) oralement et par écrit, y compris en langue anglaise</a:t>
          </a:r>
          <a:endParaRPr lang="fr-FR" sz="2400" kern="1200" dirty="0"/>
        </a:p>
      </dsp:txBody>
      <dsp:txXfrm>
        <a:off x="1294091" y="2548931"/>
        <a:ext cx="4317571" cy="1917379"/>
      </dsp:txXfrm>
    </dsp:sp>
    <dsp:sp modelId="{9D4FC97B-9D2C-48ED-87EF-ED7A4217417A}">
      <dsp:nvSpPr>
        <dsp:cNvPr id="0" name=""/>
        <dsp:cNvSpPr/>
      </dsp:nvSpPr>
      <dsp:spPr>
        <a:xfrm>
          <a:off x="5671315" y="1601059"/>
          <a:ext cx="1323844" cy="1323844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5969180" y="1601059"/>
        <a:ext cx="728114" cy="99619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0FDE6-4D02-4919-A8DE-17200DC6E343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C18DA-514A-43C1-BFA1-9225BB719D9B}">
      <dsp:nvSpPr>
        <dsp:cNvPr id="0" name=""/>
        <dsp:cNvSpPr/>
      </dsp:nvSpPr>
      <dsp:spPr>
        <a:xfrm>
          <a:off x="511409" y="347956"/>
          <a:ext cx="7655707" cy="6962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Des supports d’enregistrement (compte rendu d’intervention).</a:t>
          </a:r>
          <a:endParaRPr lang="fr-FR" sz="2100" kern="1200" dirty="0"/>
        </a:p>
      </dsp:txBody>
      <dsp:txXfrm>
        <a:off x="511409" y="347956"/>
        <a:ext cx="7655707" cy="696274"/>
      </dsp:txXfrm>
    </dsp:sp>
    <dsp:sp modelId="{C7A54BBC-05D3-4AA1-8501-9C194DAACC10}">
      <dsp:nvSpPr>
        <dsp:cNvPr id="0" name=""/>
        <dsp:cNvSpPr/>
      </dsp:nvSpPr>
      <dsp:spPr>
        <a:xfrm>
          <a:off x="76237" y="260921"/>
          <a:ext cx="870342" cy="87034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03E2B-BDDF-4BB1-A062-63522D78E5BC}">
      <dsp:nvSpPr>
        <dsp:cNvPr id="0" name=""/>
        <dsp:cNvSpPr/>
      </dsp:nvSpPr>
      <dsp:spPr>
        <a:xfrm>
          <a:off x="910599" y="1392548"/>
          <a:ext cx="7256517" cy="6962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smtClean="0"/>
            <a:t>Des formulaires liés à la qualité, la réglementation et aux facteurs humains.</a:t>
          </a:r>
          <a:endParaRPr lang="fr-FR" sz="2100" kern="1200"/>
        </a:p>
      </dsp:txBody>
      <dsp:txXfrm>
        <a:off x="910599" y="1392548"/>
        <a:ext cx="7256517" cy="696274"/>
      </dsp:txXfrm>
    </dsp:sp>
    <dsp:sp modelId="{9B8A0BE8-9D8A-4E9E-BE3C-FAFCBA51B654}">
      <dsp:nvSpPr>
        <dsp:cNvPr id="0" name=""/>
        <dsp:cNvSpPr/>
      </dsp:nvSpPr>
      <dsp:spPr>
        <a:xfrm>
          <a:off x="475427" y="1305514"/>
          <a:ext cx="870342" cy="87034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16984-800D-4089-963E-C2666082FA04}">
      <dsp:nvSpPr>
        <dsp:cNvPr id="0" name=""/>
        <dsp:cNvSpPr/>
      </dsp:nvSpPr>
      <dsp:spPr>
        <a:xfrm>
          <a:off x="910599" y="2437140"/>
          <a:ext cx="7256517" cy="6962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smtClean="0"/>
            <a:t>Un interlocuteur (client, pilote, hiérarchie …).</a:t>
          </a:r>
          <a:endParaRPr lang="fr-FR" sz="2100" kern="1200"/>
        </a:p>
      </dsp:txBody>
      <dsp:txXfrm>
        <a:off x="910599" y="2437140"/>
        <a:ext cx="7256517" cy="696274"/>
      </dsp:txXfrm>
    </dsp:sp>
    <dsp:sp modelId="{13026139-B415-4D1F-9D13-2558B970D666}">
      <dsp:nvSpPr>
        <dsp:cNvPr id="0" name=""/>
        <dsp:cNvSpPr/>
      </dsp:nvSpPr>
      <dsp:spPr>
        <a:xfrm>
          <a:off x="475427" y="2350106"/>
          <a:ext cx="870342" cy="87034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85E3F-FBB2-4E85-92E7-F842114ED9E0}">
      <dsp:nvSpPr>
        <dsp:cNvPr id="0" name=""/>
        <dsp:cNvSpPr/>
      </dsp:nvSpPr>
      <dsp:spPr>
        <a:xfrm>
          <a:off x="511409" y="3481732"/>
          <a:ext cx="7655707" cy="6962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smtClean="0"/>
            <a:t>Des moyens informatiques.</a:t>
          </a:r>
          <a:endParaRPr lang="fr-FR" sz="2100" kern="1200"/>
        </a:p>
      </dsp:txBody>
      <dsp:txXfrm>
        <a:off x="511409" y="3481732"/>
        <a:ext cx="7655707" cy="696274"/>
      </dsp:txXfrm>
    </dsp:sp>
    <dsp:sp modelId="{64BEA943-EE08-4257-A152-039BD967362F}">
      <dsp:nvSpPr>
        <dsp:cNvPr id="0" name=""/>
        <dsp:cNvSpPr/>
      </dsp:nvSpPr>
      <dsp:spPr>
        <a:xfrm>
          <a:off x="76237" y="3394698"/>
          <a:ext cx="870342" cy="87034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F9BCB-9362-45E2-8598-4B2A89CA99B1}">
      <dsp:nvSpPr>
        <dsp:cNvPr id="0" name=""/>
        <dsp:cNvSpPr/>
      </dsp:nvSpPr>
      <dsp:spPr>
        <a:xfrm>
          <a:off x="978266" y="85996"/>
          <a:ext cx="1706695" cy="592712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AF575-0CD1-4C02-A8A0-C96AE887B67C}">
      <dsp:nvSpPr>
        <dsp:cNvPr id="0" name=""/>
        <dsp:cNvSpPr/>
      </dsp:nvSpPr>
      <dsp:spPr>
        <a:xfrm>
          <a:off x="1668882" y="1537349"/>
          <a:ext cx="330755" cy="211683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888538-42E3-484F-A38E-B609F966D923}">
      <dsp:nvSpPr>
        <dsp:cNvPr id="0" name=""/>
        <dsp:cNvSpPr/>
      </dsp:nvSpPr>
      <dsp:spPr>
        <a:xfrm>
          <a:off x="180416" y="1695852"/>
          <a:ext cx="3411232" cy="396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 dirty="0" smtClean="0"/>
        </a:p>
      </dsp:txBody>
      <dsp:txXfrm>
        <a:off x="180416" y="1695852"/>
        <a:ext cx="3411232" cy="396906"/>
      </dsp:txXfrm>
    </dsp:sp>
    <dsp:sp modelId="{2233E995-425E-4EEC-97BD-D37266E4803D}">
      <dsp:nvSpPr>
        <dsp:cNvPr id="0" name=""/>
        <dsp:cNvSpPr/>
      </dsp:nvSpPr>
      <dsp:spPr>
        <a:xfrm>
          <a:off x="1238901" y="119071"/>
          <a:ext cx="926114" cy="92611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b="1" kern="1200" dirty="0" smtClean="0"/>
            <a:t>C11</a:t>
          </a:r>
          <a:endParaRPr lang="fr-FR" sz="2900" kern="1200" dirty="0"/>
        </a:p>
      </dsp:txBody>
      <dsp:txXfrm>
        <a:off x="1374527" y="254697"/>
        <a:ext cx="654862" cy="654862"/>
      </dsp:txXfrm>
    </dsp:sp>
    <dsp:sp modelId="{14E37A4A-4E7A-4066-8E57-45E99B836D4A}">
      <dsp:nvSpPr>
        <dsp:cNvPr id="0" name=""/>
        <dsp:cNvSpPr/>
      </dsp:nvSpPr>
      <dsp:spPr>
        <a:xfrm>
          <a:off x="908146" y="13230"/>
          <a:ext cx="1852228" cy="148178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F9BCB-9362-45E2-8598-4B2A89CA99B1}">
      <dsp:nvSpPr>
        <dsp:cNvPr id="0" name=""/>
        <dsp:cNvSpPr/>
      </dsp:nvSpPr>
      <dsp:spPr>
        <a:xfrm>
          <a:off x="978266" y="85996"/>
          <a:ext cx="1706695" cy="592712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AF575-0CD1-4C02-A8A0-C96AE887B67C}">
      <dsp:nvSpPr>
        <dsp:cNvPr id="0" name=""/>
        <dsp:cNvSpPr/>
      </dsp:nvSpPr>
      <dsp:spPr>
        <a:xfrm>
          <a:off x="1668882" y="1537349"/>
          <a:ext cx="330755" cy="211683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888538-42E3-484F-A38E-B609F966D923}">
      <dsp:nvSpPr>
        <dsp:cNvPr id="0" name=""/>
        <dsp:cNvSpPr/>
      </dsp:nvSpPr>
      <dsp:spPr>
        <a:xfrm>
          <a:off x="180416" y="1695852"/>
          <a:ext cx="3411232" cy="396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 dirty="0" smtClean="0"/>
        </a:p>
      </dsp:txBody>
      <dsp:txXfrm>
        <a:off x="180416" y="1695852"/>
        <a:ext cx="3411232" cy="396906"/>
      </dsp:txXfrm>
    </dsp:sp>
    <dsp:sp modelId="{2233E995-425E-4EEC-97BD-D37266E4803D}">
      <dsp:nvSpPr>
        <dsp:cNvPr id="0" name=""/>
        <dsp:cNvSpPr/>
      </dsp:nvSpPr>
      <dsp:spPr>
        <a:xfrm>
          <a:off x="1238901" y="119071"/>
          <a:ext cx="926114" cy="92611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b="1" kern="1200" dirty="0" smtClean="0"/>
            <a:t>C11</a:t>
          </a:r>
          <a:endParaRPr lang="fr-FR" sz="2900" kern="1200" dirty="0"/>
        </a:p>
      </dsp:txBody>
      <dsp:txXfrm>
        <a:off x="1374527" y="254697"/>
        <a:ext cx="654862" cy="654862"/>
      </dsp:txXfrm>
    </dsp:sp>
    <dsp:sp modelId="{14E37A4A-4E7A-4066-8E57-45E99B836D4A}">
      <dsp:nvSpPr>
        <dsp:cNvPr id="0" name=""/>
        <dsp:cNvSpPr/>
      </dsp:nvSpPr>
      <dsp:spPr>
        <a:xfrm>
          <a:off x="908146" y="13230"/>
          <a:ext cx="1852228" cy="148178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F9BCB-9362-45E2-8598-4B2A89CA99B1}">
      <dsp:nvSpPr>
        <dsp:cNvPr id="0" name=""/>
        <dsp:cNvSpPr/>
      </dsp:nvSpPr>
      <dsp:spPr>
        <a:xfrm>
          <a:off x="978266" y="85996"/>
          <a:ext cx="1706695" cy="592712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AF575-0CD1-4C02-A8A0-C96AE887B67C}">
      <dsp:nvSpPr>
        <dsp:cNvPr id="0" name=""/>
        <dsp:cNvSpPr/>
      </dsp:nvSpPr>
      <dsp:spPr>
        <a:xfrm>
          <a:off x="1668882" y="1537349"/>
          <a:ext cx="330755" cy="211683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888538-42E3-484F-A38E-B609F966D923}">
      <dsp:nvSpPr>
        <dsp:cNvPr id="0" name=""/>
        <dsp:cNvSpPr/>
      </dsp:nvSpPr>
      <dsp:spPr>
        <a:xfrm>
          <a:off x="180416" y="1695852"/>
          <a:ext cx="3411232" cy="396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 dirty="0" smtClean="0"/>
        </a:p>
      </dsp:txBody>
      <dsp:txXfrm>
        <a:off x="180416" y="1695852"/>
        <a:ext cx="3411232" cy="396906"/>
      </dsp:txXfrm>
    </dsp:sp>
    <dsp:sp modelId="{374D467D-C8E0-4C36-846F-F332B51ADE73}">
      <dsp:nvSpPr>
        <dsp:cNvPr id="0" name=""/>
        <dsp:cNvSpPr/>
      </dsp:nvSpPr>
      <dsp:spPr>
        <a:xfrm>
          <a:off x="1584176" y="532655"/>
          <a:ext cx="595359" cy="59535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/>
            <a:t>C11 </a:t>
          </a:r>
          <a:endParaRPr lang="fr-FR" sz="1900" kern="1200" dirty="0"/>
        </a:p>
      </dsp:txBody>
      <dsp:txXfrm>
        <a:off x="1671364" y="619843"/>
        <a:ext cx="420983" cy="420983"/>
      </dsp:txXfrm>
    </dsp:sp>
    <dsp:sp modelId="{5AEFBB64-309F-405B-9CF5-03C485777E83}">
      <dsp:nvSpPr>
        <dsp:cNvPr id="0" name=""/>
        <dsp:cNvSpPr/>
      </dsp:nvSpPr>
      <dsp:spPr>
        <a:xfrm>
          <a:off x="1148239" y="172616"/>
          <a:ext cx="595359" cy="595359"/>
        </a:xfrm>
        <a:prstGeom prst="ellipse">
          <a:avLst/>
        </a:prstGeom>
        <a:gradFill rotWithShape="0">
          <a:gsLst>
            <a:gs pos="0">
              <a:schemeClr val="accent5">
                <a:hueOff val="3005349"/>
                <a:satOff val="-13190"/>
                <a:lumOff val="3921"/>
                <a:alphaOff val="0"/>
                <a:shade val="51000"/>
                <a:satMod val="130000"/>
              </a:schemeClr>
            </a:gs>
            <a:gs pos="80000">
              <a:schemeClr val="accent5">
                <a:hueOff val="3005349"/>
                <a:satOff val="-13190"/>
                <a:lumOff val="3921"/>
                <a:alphaOff val="0"/>
                <a:shade val="93000"/>
                <a:satMod val="130000"/>
              </a:schemeClr>
            </a:gs>
            <a:gs pos="100000">
              <a:schemeClr val="accent5">
                <a:hueOff val="3005349"/>
                <a:satOff val="-13190"/>
                <a:lumOff val="39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/>
            <a:t>C10</a:t>
          </a:r>
          <a:endParaRPr lang="fr-FR" sz="1900" kern="1200" dirty="0"/>
        </a:p>
      </dsp:txBody>
      <dsp:txXfrm>
        <a:off x="1235427" y="259804"/>
        <a:ext cx="420983" cy="420983"/>
      </dsp:txXfrm>
    </dsp:sp>
    <dsp:sp modelId="{12FD6FCF-0018-476D-B648-709905676EBB}">
      <dsp:nvSpPr>
        <dsp:cNvPr id="0" name=""/>
        <dsp:cNvSpPr/>
      </dsp:nvSpPr>
      <dsp:spPr>
        <a:xfrm>
          <a:off x="1849026" y="153322"/>
          <a:ext cx="595359" cy="595359"/>
        </a:xfrm>
        <a:prstGeom prst="ellipse">
          <a:avLst/>
        </a:prstGeom>
        <a:gradFill rotWithShape="0">
          <a:gsLst>
            <a:gs pos="0">
              <a:schemeClr val="accent5">
                <a:hueOff val="6010699"/>
                <a:satOff val="-26380"/>
                <a:lumOff val="7843"/>
                <a:alphaOff val="0"/>
                <a:shade val="51000"/>
                <a:satMod val="130000"/>
              </a:schemeClr>
            </a:gs>
            <a:gs pos="80000">
              <a:schemeClr val="accent5">
                <a:hueOff val="6010699"/>
                <a:satOff val="-26380"/>
                <a:lumOff val="7843"/>
                <a:alphaOff val="0"/>
                <a:shade val="93000"/>
                <a:satMod val="130000"/>
              </a:schemeClr>
            </a:gs>
            <a:gs pos="100000">
              <a:schemeClr val="accent5">
                <a:hueOff val="6010699"/>
                <a:satOff val="-26380"/>
                <a:lumOff val="78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/>
            <a:t>C09</a:t>
          </a:r>
          <a:endParaRPr lang="fr-FR" sz="1900" kern="1200" dirty="0"/>
        </a:p>
      </dsp:txBody>
      <dsp:txXfrm>
        <a:off x="1936214" y="240510"/>
        <a:ext cx="420983" cy="420983"/>
      </dsp:txXfrm>
    </dsp:sp>
    <dsp:sp modelId="{14E37A4A-4E7A-4066-8E57-45E99B836D4A}">
      <dsp:nvSpPr>
        <dsp:cNvPr id="0" name=""/>
        <dsp:cNvSpPr/>
      </dsp:nvSpPr>
      <dsp:spPr>
        <a:xfrm>
          <a:off x="908146" y="13230"/>
          <a:ext cx="1852228" cy="148178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40CFE-EAAE-42F8-8A0C-7E52ACF459FD}">
      <dsp:nvSpPr>
        <dsp:cNvPr id="0" name=""/>
        <dsp:cNvSpPr/>
      </dsp:nvSpPr>
      <dsp:spPr>
        <a:xfrm>
          <a:off x="10378" y="0"/>
          <a:ext cx="5733881" cy="1741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Le dossier de </a:t>
          </a:r>
          <a:r>
            <a:rPr lang="fr-FR" sz="1600" kern="1200" dirty="0" smtClean="0"/>
            <a:t>synthèse comprend </a:t>
          </a:r>
          <a:r>
            <a:rPr lang="fr-FR" sz="1600" kern="1200" dirty="0" smtClean="0"/>
            <a:t>en particulier :</a:t>
          </a:r>
          <a:endParaRPr lang="fr-FR" sz="1600" kern="1200" dirty="0"/>
        </a:p>
      </dsp:txBody>
      <dsp:txXfrm>
        <a:off x="61387" y="51009"/>
        <a:ext cx="3854581" cy="1639561"/>
      </dsp:txXfrm>
    </dsp:sp>
    <dsp:sp modelId="{8E23183C-33E2-477E-BB10-0143AF16A4D3}">
      <dsp:nvSpPr>
        <dsp:cNvPr id="0" name=""/>
        <dsp:cNvSpPr/>
      </dsp:nvSpPr>
      <dsp:spPr>
        <a:xfrm>
          <a:off x="505930" y="2031842"/>
          <a:ext cx="5733881" cy="1741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l’inventaire des situations de travail effectuées en entreprise ; la présentation du contexte aéronautique permettant de comprendre les activités menées. </a:t>
          </a:r>
          <a:endParaRPr lang="fr-FR" sz="1600" kern="1200" dirty="0"/>
        </a:p>
      </dsp:txBody>
      <dsp:txXfrm>
        <a:off x="556939" y="2082851"/>
        <a:ext cx="3993906" cy="1639561"/>
      </dsp:txXfrm>
    </dsp:sp>
    <dsp:sp modelId="{2E1DC6B5-4530-425D-8D87-C365FFE55756}">
      <dsp:nvSpPr>
        <dsp:cNvPr id="0" name=""/>
        <dsp:cNvSpPr/>
      </dsp:nvSpPr>
      <dsp:spPr>
        <a:xfrm>
          <a:off x="1011861" y="4063684"/>
          <a:ext cx="5733881" cy="1741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Sous la forme d’une étude de cas, l’analyse et la présentation d’une intervention particulière réalisée en entreprise, significative des activités principales et tâches de référence du référentiel ; pour l’étude de cas, la documentation professionnelle est intégrée en annexe.</a:t>
          </a:r>
          <a:endParaRPr lang="fr-FR" sz="1600" kern="1200" dirty="0"/>
        </a:p>
      </dsp:txBody>
      <dsp:txXfrm>
        <a:off x="1062870" y="4114693"/>
        <a:ext cx="3993906" cy="1639561"/>
      </dsp:txXfrm>
    </dsp:sp>
    <dsp:sp modelId="{3E0070CA-23B3-4711-9A35-F8E29776308C}">
      <dsp:nvSpPr>
        <dsp:cNvPr id="0" name=""/>
        <dsp:cNvSpPr/>
      </dsp:nvSpPr>
      <dsp:spPr>
        <a:xfrm>
          <a:off x="4601855" y="1320697"/>
          <a:ext cx="1132026" cy="113202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4856561" y="1320697"/>
        <a:ext cx="622614" cy="851850"/>
      </dsp:txXfrm>
    </dsp:sp>
    <dsp:sp modelId="{0D69F651-FDB4-4BFD-8317-57B668B9F459}">
      <dsp:nvSpPr>
        <dsp:cNvPr id="0" name=""/>
        <dsp:cNvSpPr/>
      </dsp:nvSpPr>
      <dsp:spPr>
        <a:xfrm>
          <a:off x="5107785" y="3340929"/>
          <a:ext cx="1132026" cy="113202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5362491" y="3340929"/>
        <a:ext cx="622614" cy="85185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60082-0D01-44A5-ADF1-171815CFCCDE}">
      <dsp:nvSpPr>
        <dsp:cNvPr id="0" name=""/>
        <dsp:cNvSpPr/>
      </dsp:nvSpPr>
      <dsp:spPr>
        <a:xfrm>
          <a:off x="0" y="0"/>
          <a:ext cx="5105688" cy="1292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Les annexes présentées dans le dossier de synthèse doivent permettre au candidat de démontrer qu’il sait décoder des informations en lien avec ses </a:t>
          </a:r>
          <a:r>
            <a:rPr lang="fr-FR" sz="1500" kern="1200" dirty="0" smtClean="0"/>
            <a:t>activités.</a:t>
          </a:r>
          <a:endParaRPr lang="fr-FR" sz="1500" kern="1200" dirty="0"/>
        </a:p>
      </dsp:txBody>
      <dsp:txXfrm>
        <a:off x="37871" y="37871"/>
        <a:ext cx="3601181" cy="1217257"/>
      </dsp:txXfrm>
    </dsp:sp>
    <dsp:sp modelId="{8660F0EF-1C84-4523-9D63-DB646ED166A4}">
      <dsp:nvSpPr>
        <dsp:cNvPr id="0" name=""/>
        <dsp:cNvSpPr/>
      </dsp:nvSpPr>
      <dsp:spPr>
        <a:xfrm>
          <a:off x="427601" y="1528090"/>
          <a:ext cx="5105688" cy="1292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Le choix des tâches développées dans le dossier de synthèse  doit permettre au candidat de démontrer sa capacité à communiquer oralement des informations aux divers acteurs de l’organisation de son activité (y compris par geste et radio</a:t>
          </a:r>
          <a:r>
            <a:rPr lang="fr-FR" sz="1500" kern="1200" dirty="0" smtClean="0"/>
            <a:t>).</a:t>
          </a:r>
          <a:endParaRPr lang="fr-FR" sz="1500" kern="1200" dirty="0"/>
        </a:p>
      </dsp:txBody>
      <dsp:txXfrm>
        <a:off x="465472" y="1565961"/>
        <a:ext cx="3761894" cy="1217257"/>
      </dsp:txXfrm>
    </dsp:sp>
    <dsp:sp modelId="{EA40EC47-2F3E-49E4-A0F9-CC08F288ED74}">
      <dsp:nvSpPr>
        <dsp:cNvPr id="0" name=""/>
        <dsp:cNvSpPr/>
      </dsp:nvSpPr>
      <dsp:spPr>
        <a:xfrm>
          <a:off x="848820" y="3056181"/>
          <a:ext cx="5105688" cy="1292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Le dossier de synthèse doit être clair, précis et argumenté afin de démontrer la capacité du candidat à rédiger une note et/ou un compte </a:t>
          </a:r>
          <a:r>
            <a:rPr lang="fr-FR" sz="1500" kern="1200" dirty="0" smtClean="0"/>
            <a:t>rendu.</a:t>
          </a:r>
          <a:endParaRPr lang="fr-FR" sz="1500" kern="1200" dirty="0"/>
        </a:p>
      </dsp:txBody>
      <dsp:txXfrm>
        <a:off x="886691" y="3094052"/>
        <a:ext cx="3768276" cy="1217257"/>
      </dsp:txXfrm>
    </dsp:sp>
    <dsp:sp modelId="{8D7DA115-A93E-458A-A089-DE40E3D28184}">
      <dsp:nvSpPr>
        <dsp:cNvPr id="0" name=""/>
        <dsp:cNvSpPr/>
      </dsp:nvSpPr>
      <dsp:spPr>
        <a:xfrm>
          <a:off x="1276421" y="4584272"/>
          <a:ext cx="5105688" cy="1292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Les exemples de documents utilisés pour garantir la traçabilité devront être judicieusement choisis pour démontrer la capacité du candidat à renseigner des documents internes à l’entreprise y compris en langue </a:t>
          </a:r>
          <a:r>
            <a:rPr lang="fr-FR" sz="1500" kern="1200" dirty="0" smtClean="0"/>
            <a:t>anglaise.</a:t>
          </a:r>
          <a:endParaRPr lang="fr-FR" sz="1500" kern="1200" dirty="0"/>
        </a:p>
      </dsp:txBody>
      <dsp:txXfrm>
        <a:off x="1314292" y="4622143"/>
        <a:ext cx="3761894" cy="1217257"/>
      </dsp:txXfrm>
    </dsp:sp>
    <dsp:sp modelId="{ED04DEAF-4F59-4A75-9507-DF16BF883B70}">
      <dsp:nvSpPr>
        <dsp:cNvPr id="0" name=""/>
        <dsp:cNvSpPr/>
      </dsp:nvSpPr>
      <dsp:spPr>
        <a:xfrm>
          <a:off x="4265238" y="990320"/>
          <a:ext cx="840449" cy="840449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4454339" y="990320"/>
        <a:ext cx="462247" cy="632438"/>
      </dsp:txXfrm>
    </dsp:sp>
    <dsp:sp modelId="{514908A2-5E06-42A5-A1F2-DBE7C5B0342D}">
      <dsp:nvSpPr>
        <dsp:cNvPr id="0" name=""/>
        <dsp:cNvSpPr/>
      </dsp:nvSpPr>
      <dsp:spPr>
        <a:xfrm>
          <a:off x="4692839" y="2518411"/>
          <a:ext cx="840449" cy="840449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4881940" y="2518411"/>
        <a:ext cx="462247" cy="632438"/>
      </dsp:txXfrm>
    </dsp:sp>
    <dsp:sp modelId="{F623BAEE-42DB-4B64-A339-DC9F876007FA}">
      <dsp:nvSpPr>
        <dsp:cNvPr id="0" name=""/>
        <dsp:cNvSpPr/>
      </dsp:nvSpPr>
      <dsp:spPr>
        <a:xfrm>
          <a:off x="5114058" y="4046501"/>
          <a:ext cx="840449" cy="840449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5303159" y="4046501"/>
        <a:ext cx="462247" cy="63243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F9BCB-9362-45E2-8598-4B2A89CA99B1}">
      <dsp:nvSpPr>
        <dsp:cNvPr id="0" name=""/>
        <dsp:cNvSpPr/>
      </dsp:nvSpPr>
      <dsp:spPr>
        <a:xfrm>
          <a:off x="978266" y="85996"/>
          <a:ext cx="1706695" cy="592712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AF575-0CD1-4C02-A8A0-C96AE887B67C}">
      <dsp:nvSpPr>
        <dsp:cNvPr id="0" name=""/>
        <dsp:cNvSpPr/>
      </dsp:nvSpPr>
      <dsp:spPr>
        <a:xfrm>
          <a:off x="1668882" y="1537349"/>
          <a:ext cx="330755" cy="211683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888538-42E3-484F-A38E-B609F966D923}">
      <dsp:nvSpPr>
        <dsp:cNvPr id="0" name=""/>
        <dsp:cNvSpPr/>
      </dsp:nvSpPr>
      <dsp:spPr>
        <a:xfrm>
          <a:off x="180416" y="1695852"/>
          <a:ext cx="3411232" cy="396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 dirty="0" smtClean="0"/>
        </a:p>
      </dsp:txBody>
      <dsp:txXfrm>
        <a:off x="180416" y="1695852"/>
        <a:ext cx="3411232" cy="396906"/>
      </dsp:txXfrm>
    </dsp:sp>
    <dsp:sp modelId="{2233E995-425E-4EEC-97BD-D37266E4803D}">
      <dsp:nvSpPr>
        <dsp:cNvPr id="0" name=""/>
        <dsp:cNvSpPr/>
      </dsp:nvSpPr>
      <dsp:spPr>
        <a:xfrm>
          <a:off x="1238901" y="119071"/>
          <a:ext cx="926114" cy="92611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b="1" kern="1200" dirty="0" smtClean="0"/>
            <a:t>C11</a:t>
          </a:r>
          <a:endParaRPr lang="fr-FR" sz="2900" kern="1200" dirty="0"/>
        </a:p>
      </dsp:txBody>
      <dsp:txXfrm>
        <a:off x="1374527" y="254697"/>
        <a:ext cx="654862" cy="654862"/>
      </dsp:txXfrm>
    </dsp:sp>
    <dsp:sp modelId="{14E37A4A-4E7A-4066-8E57-45E99B836D4A}">
      <dsp:nvSpPr>
        <dsp:cNvPr id="0" name=""/>
        <dsp:cNvSpPr/>
      </dsp:nvSpPr>
      <dsp:spPr>
        <a:xfrm>
          <a:off x="908146" y="13230"/>
          <a:ext cx="1852228" cy="148178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C4902-95BB-445C-AF58-179C41EE4F0C}">
      <dsp:nvSpPr>
        <dsp:cNvPr id="0" name=""/>
        <dsp:cNvSpPr/>
      </dsp:nvSpPr>
      <dsp:spPr>
        <a:xfrm>
          <a:off x="0" y="0"/>
          <a:ext cx="5297339" cy="2030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Le candidat présente oralement les différents travaux engagés au cours des situations de travail réalisées en </a:t>
          </a:r>
          <a:r>
            <a:rPr lang="fr-FR" sz="1500" kern="1200" dirty="0" smtClean="0"/>
            <a:t>entreprise </a:t>
          </a:r>
          <a:r>
            <a:rPr lang="fr-FR" sz="1500" kern="1200" dirty="0" smtClean="0"/>
            <a:t>ainsi que l’étude de cas. Cette présentation est suivie d’un entretien. </a:t>
          </a:r>
          <a:endParaRPr lang="fr-FR" sz="1500" kern="1200" dirty="0"/>
        </a:p>
      </dsp:txBody>
      <dsp:txXfrm>
        <a:off x="59463" y="59463"/>
        <a:ext cx="3198962" cy="1911279"/>
      </dsp:txXfrm>
    </dsp:sp>
    <dsp:sp modelId="{2D852676-D957-40F0-8B3E-DDC759A01061}">
      <dsp:nvSpPr>
        <dsp:cNvPr id="0" name=""/>
        <dsp:cNvSpPr/>
      </dsp:nvSpPr>
      <dsp:spPr>
        <a:xfrm>
          <a:off x="934824" y="2481362"/>
          <a:ext cx="5297339" cy="2030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Les activités faites en entreprise ou consignées dans le dossier de synthèse, ainsi que l’analyse et la présentation de l’étude de cas doivent permettre d’apprécier l’aptitude du candidat à assumer sa fonction au sein de l’organisme avec un comportement responsable.</a:t>
          </a:r>
          <a:endParaRPr lang="fr-FR" sz="1500" kern="1200" dirty="0"/>
        </a:p>
      </dsp:txBody>
      <dsp:txXfrm>
        <a:off x="994287" y="2540825"/>
        <a:ext cx="2923955" cy="1911279"/>
      </dsp:txXfrm>
    </dsp:sp>
    <dsp:sp modelId="{40EF749A-C9E4-47DA-B7E1-1C95130AE35C}">
      <dsp:nvSpPr>
        <dsp:cNvPr id="0" name=""/>
        <dsp:cNvSpPr/>
      </dsp:nvSpPr>
      <dsp:spPr>
        <a:xfrm>
          <a:off x="3977705" y="1595967"/>
          <a:ext cx="1319633" cy="1319633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4274622" y="1595967"/>
        <a:ext cx="725799" cy="993024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F9147-2BB8-4078-8C26-705B4FB8BC43}">
      <dsp:nvSpPr>
        <dsp:cNvPr id="0" name=""/>
        <dsp:cNvSpPr/>
      </dsp:nvSpPr>
      <dsp:spPr>
        <a:xfrm>
          <a:off x="1145634" y="1137"/>
          <a:ext cx="1649536" cy="164953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Première partie notée sur 20</a:t>
          </a:r>
          <a:endParaRPr lang="fr-FR" sz="1900" kern="1200" dirty="0"/>
        </a:p>
      </dsp:txBody>
      <dsp:txXfrm>
        <a:off x="1387203" y="242706"/>
        <a:ext cx="1166398" cy="1166398"/>
      </dsp:txXfrm>
    </dsp:sp>
    <dsp:sp modelId="{E93027C2-632E-4320-960C-FCFA52532953}">
      <dsp:nvSpPr>
        <dsp:cNvPr id="0" name=""/>
        <dsp:cNvSpPr/>
      </dsp:nvSpPr>
      <dsp:spPr>
        <a:xfrm>
          <a:off x="1492036" y="1784615"/>
          <a:ext cx="956731" cy="956731"/>
        </a:xfrm>
        <a:prstGeom prst="mathPlus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1618851" y="2150469"/>
        <a:ext cx="703101" cy="225023"/>
      </dsp:txXfrm>
    </dsp:sp>
    <dsp:sp modelId="{02C63353-F84D-4CA9-8251-F2D498630D08}">
      <dsp:nvSpPr>
        <dsp:cNvPr id="0" name=""/>
        <dsp:cNvSpPr/>
      </dsp:nvSpPr>
      <dsp:spPr>
        <a:xfrm>
          <a:off x="1145634" y="2875289"/>
          <a:ext cx="1649536" cy="1649536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Seconde partie notée sur 20</a:t>
          </a:r>
          <a:endParaRPr lang="fr-FR" sz="1900" kern="1200" dirty="0"/>
        </a:p>
      </dsp:txBody>
      <dsp:txXfrm>
        <a:off x="1387203" y="3116858"/>
        <a:ext cx="1166398" cy="1166398"/>
      </dsp:txXfrm>
    </dsp:sp>
    <dsp:sp modelId="{A22BE025-D767-4232-9AF4-0A915086CD67}">
      <dsp:nvSpPr>
        <dsp:cNvPr id="0" name=""/>
        <dsp:cNvSpPr/>
      </dsp:nvSpPr>
      <dsp:spPr>
        <a:xfrm>
          <a:off x="3042601" y="1956167"/>
          <a:ext cx="524552" cy="6136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3042601" y="2078892"/>
        <a:ext cx="367186" cy="368177"/>
      </dsp:txXfrm>
    </dsp:sp>
    <dsp:sp modelId="{ACCC6D37-9837-4722-B5B8-8EDC5772F23A}">
      <dsp:nvSpPr>
        <dsp:cNvPr id="0" name=""/>
        <dsp:cNvSpPr/>
      </dsp:nvSpPr>
      <dsp:spPr>
        <a:xfrm>
          <a:off x="3784892" y="613444"/>
          <a:ext cx="3299073" cy="329907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 smtClean="0"/>
            <a:t>Note E 31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 smtClean="0"/>
            <a:t>Divisée par 2</a:t>
          </a:r>
          <a:endParaRPr lang="fr-FR" sz="4400" kern="1200" dirty="0"/>
        </a:p>
      </dsp:txBody>
      <dsp:txXfrm>
        <a:off x="4268030" y="1096582"/>
        <a:ext cx="2332797" cy="2332797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D36B7-BCB6-4BC3-8A31-58BE6D18CFA9}">
      <dsp:nvSpPr>
        <dsp:cNvPr id="0" name=""/>
        <dsp:cNvSpPr/>
      </dsp:nvSpPr>
      <dsp:spPr>
        <a:xfrm>
          <a:off x="0" y="364495"/>
          <a:ext cx="8229600" cy="454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95732" rIns="638708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smtClean="0"/>
            <a:t>Mettre en énergie et configurer :</a:t>
          </a:r>
          <a:endParaRPr lang="fr-FR" sz="1900" kern="120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smtClean="0"/>
            <a:t>l’aéronef ou l’équipement</a:t>
          </a:r>
          <a:endParaRPr lang="fr-FR" sz="1900" kern="1200"/>
        </a:p>
        <a:p>
          <a:pPr marL="514350" lvl="3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smtClean="0"/>
            <a:t>(options Avionique et Systèmes) ;</a:t>
          </a:r>
          <a:endParaRPr lang="fr-FR" sz="1900" kern="120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smtClean="0"/>
            <a:t>ou la partie d’aéronef </a:t>
          </a:r>
          <a:endParaRPr lang="fr-FR" sz="1900" kern="1200"/>
        </a:p>
        <a:p>
          <a:pPr marL="514350" lvl="3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smtClean="0"/>
            <a:t>(toutes options).</a:t>
          </a:r>
          <a:endParaRPr lang="fr-FR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smtClean="0"/>
            <a:t>Configurer les moyens d’inspection.</a:t>
          </a:r>
          <a:endParaRPr lang="fr-FR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smtClean="0"/>
            <a:t>Réaliser les inspections.</a:t>
          </a:r>
          <a:endParaRPr lang="fr-FR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smtClean="0"/>
            <a:t>Identifier les éventuelles non conformités.</a:t>
          </a:r>
          <a:endParaRPr lang="fr-FR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Caractériser les non conformités.</a:t>
          </a:r>
          <a:endParaRPr lang="fr-FR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smtClean="0"/>
            <a:t>Identifier, si nécessaire, la procédure corrective à mettre en œuvre.</a:t>
          </a:r>
          <a:endParaRPr lang="fr-FR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smtClean="0"/>
            <a:t>Remettre l’aéronef, la partie d’aéronef ou l’équipement en situation initiale (avant inspection).</a:t>
          </a:r>
          <a:endParaRPr lang="fr-FR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smtClean="0"/>
            <a:t>Renseigner les documents de traçabilité des inspections.</a:t>
          </a:r>
          <a:endParaRPr lang="fr-FR" sz="1900" kern="1200"/>
        </a:p>
      </dsp:txBody>
      <dsp:txXfrm>
        <a:off x="0" y="364495"/>
        <a:ext cx="8229600" cy="4548600"/>
      </dsp:txXfrm>
    </dsp:sp>
    <dsp:sp modelId="{9CD8191C-88A4-493B-B2C4-EEE94CF04DC2}">
      <dsp:nvSpPr>
        <dsp:cNvPr id="0" name=""/>
        <dsp:cNvSpPr/>
      </dsp:nvSpPr>
      <dsp:spPr>
        <a:xfrm>
          <a:off x="411480" y="84055"/>
          <a:ext cx="57607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smtClean="0"/>
            <a:t>C09 - Inspecter un aéronef ou une partie d’aéronef</a:t>
          </a:r>
          <a:endParaRPr lang="fr-FR" sz="1900" kern="1200"/>
        </a:p>
      </dsp:txBody>
      <dsp:txXfrm>
        <a:off x="438860" y="111435"/>
        <a:ext cx="5705960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F9BCB-9362-45E2-8598-4B2A89CA99B1}">
      <dsp:nvSpPr>
        <dsp:cNvPr id="0" name=""/>
        <dsp:cNvSpPr/>
      </dsp:nvSpPr>
      <dsp:spPr>
        <a:xfrm>
          <a:off x="978266" y="85996"/>
          <a:ext cx="1706695" cy="592712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AF575-0CD1-4C02-A8A0-C96AE887B67C}">
      <dsp:nvSpPr>
        <dsp:cNvPr id="0" name=""/>
        <dsp:cNvSpPr/>
      </dsp:nvSpPr>
      <dsp:spPr>
        <a:xfrm>
          <a:off x="1668882" y="1537349"/>
          <a:ext cx="330755" cy="211683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888538-42E3-484F-A38E-B609F966D923}">
      <dsp:nvSpPr>
        <dsp:cNvPr id="0" name=""/>
        <dsp:cNvSpPr/>
      </dsp:nvSpPr>
      <dsp:spPr>
        <a:xfrm>
          <a:off x="180416" y="1695852"/>
          <a:ext cx="3411232" cy="396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 dirty="0" smtClean="0"/>
        </a:p>
      </dsp:txBody>
      <dsp:txXfrm>
        <a:off x="180416" y="1695852"/>
        <a:ext cx="3411232" cy="396906"/>
      </dsp:txXfrm>
    </dsp:sp>
    <dsp:sp modelId="{374D467D-C8E0-4C36-846F-F332B51ADE73}">
      <dsp:nvSpPr>
        <dsp:cNvPr id="0" name=""/>
        <dsp:cNvSpPr/>
      </dsp:nvSpPr>
      <dsp:spPr>
        <a:xfrm>
          <a:off x="1584176" y="532655"/>
          <a:ext cx="595359" cy="59535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/>
            <a:t>C11 </a:t>
          </a:r>
          <a:endParaRPr lang="fr-FR" sz="1900" kern="1200" dirty="0"/>
        </a:p>
      </dsp:txBody>
      <dsp:txXfrm>
        <a:off x="1671364" y="619843"/>
        <a:ext cx="420983" cy="420983"/>
      </dsp:txXfrm>
    </dsp:sp>
    <dsp:sp modelId="{5AEFBB64-309F-405B-9CF5-03C485777E83}">
      <dsp:nvSpPr>
        <dsp:cNvPr id="0" name=""/>
        <dsp:cNvSpPr/>
      </dsp:nvSpPr>
      <dsp:spPr>
        <a:xfrm>
          <a:off x="1148239" y="172616"/>
          <a:ext cx="595359" cy="595359"/>
        </a:xfrm>
        <a:prstGeom prst="ellipse">
          <a:avLst/>
        </a:prstGeom>
        <a:gradFill rotWithShape="0">
          <a:gsLst>
            <a:gs pos="0">
              <a:schemeClr val="accent5">
                <a:hueOff val="3005349"/>
                <a:satOff val="-13190"/>
                <a:lumOff val="3921"/>
                <a:alphaOff val="0"/>
                <a:shade val="51000"/>
                <a:satMod val="130000"/>
              </a:schemeClr>
            </a:gs>
            <a:gs pos="80000">
              <a:schemeClr val="accent5">
                <a:hueOff val="3005349"/>
                <a:satOff val="-13190"/>
                <a:lumOff val="3921"/>
                <a:alphaOff val="0"/>
                <a:shade val="93000"/>
                <a:satMod val="130000"/>
              </a:schemeClr>
            </a:gs>
            <a:gs pos="100000">
              <a:schemeClr val="accent5">
                <a:hueOff val="3005349"/>
                <a:satOff val="-13190"/>
                <a:lumOff val="39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/>
            <a:t>C10</a:t>
          </a:r>
          <a:endParaRPr lang="fr-FR" sz="1900" kern="1200" dirty="0"/>
        </a:p>
      </dsp:txBody>
      <dsp:txXfrm>
        <a:off x="1235427" y="259804"/>
        <a:ext cx="420983" cy="420983"/>
      </dsp:txXfrm>
    </dsp:sp>
    <dsp:sp modelId="{12FD6FCF-0018-476D-B648-709905676EBB}">
      <dsp:nvSpPr>
        <dsp:cNvPr id="0" name=""/>
        <dsp:cNvSpPr/>
      </dsp:nvSpPr>
      <dsp:spPr>
        <a:xfrm>
          <a:off x="1849026" y="153322"/>
          <a:ext cx="595359" cy="595359"/>
        </a:xfrm>
        <a:prstGeom prst="ellipse">
          <a:avLst/>
        </a:prstGeom>
        <a:gradFill rotWithShape="0">
          <a:gsLst>
            <a:gs pos="0">
              <a:schemeClr val="accent5">
                <a:hueOff val="6010699"/>
                <a:satOff val="-26380"/>
                <a:lumOff val="7843"/>
                <a:alphaOff val="0"/>
                <a:shade val="51000"/>
                <a:satMod val="130000"/>
              </a:schemeClr>
            </a:gs>
            <a:gs pos="80000">
              <a:schemeClr val="accent5">
                <a:hueOff val="6010699"/>
                <a:satOff val="-26380"/>
                <a:lumOff val="7843"/>
                <a:alphaOff val="0"/>
                <a:shade val="93000"/>
                <a:satMod val="130000"/>
              </a:schemeClr>
            </a:gs>
            <a:gs pos="100000">
              <a:schemeClr val="accent5">
                <a:hueOff val="6010699"/>
                <a:satOff val="-26380"/>
                <a:lumOff val="78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/>
            <a:t>C09</a:t>
          </a:r>
          <a:endParaRPr lang="fr-FR" sz="1900" kern="1200" dirty="0"/>
        </a:p>
      </dsp:txBody>
      <dsp:txXfrm>
        <a:off x="1936214" y="240510"/>
        <a:ext cx="420983" cy="420983"/>
      </dsp:txXfrm>
    </dsp:sp>
    <dsp:sp modelId="{14E37A4A-4E7A-4066-8E57-45E99B836D4A}">
      <dsp:nvSpPr>
        <dsp:cNvPr id="0" name=""/>
        <dsp:cNvSpPr/>
      </dsp:nvSpPr>
      <dsp:spPr>
        <a:xfrm>
          <a:off x="908146" y="13230"/>
          <a:ext cx="1852228" cy="148178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B389D-ECFA-40F2-9873-5E2C42C61BEB}">
      <dsp:nvSpPr>
        <dsp:cNvPr id="0" name=""/>
        <dsp:cNvSpPr/>
      </dsp:nvSpPr>
      <dsp:spPr>
        <a:xfrm>
          <a:off x="21412" y="440688"/>
          <a:ext cx="1371991" cy="8468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Première PFMP</a:t>
          </a: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 ex: 4 semaines</a:t>
          </a:r>
          <a:endParaRPr lang="fr-FR" sz="1000" kern="1200" dirty="0"/>
        </a:p>
      </dsp:txBody>
      <dsp:txXfrm>
        <a:off x="40900" y="460176"/>
        <a:ext cx="1333015" cy="626377"/>
      </dsp:txXfrm>
    </dsp:sp>
    <dsp:sp modelId="{22BAB8EF-F755-4284-A5C4-421F88E7FFB4}">
      <dsp:nvSpPr>
        <dsp:cNvPr id="0" name=""/>
        <dsp:cNvSpPr/>
      </dsp:nvSpPr>
      <dsp:spPr>
        <a:xfrm>
          <a:off x="729907" y="336191"/>
          <a:ext cx="1552621" cy="1552621"/>
        </a:xfrm>
        <a:prstGeom prst="leftCircularArrow">
          <a:avLst>
            <a:gd name="adj1" fmla="val 3238"/>
            <a:gd name="adj2" fmla="val 399271"/>
            <a:gd name="adj3" fmla="val 2174781"/>
            <a:gd name="adj4" fmla="val 9024489"/>
            <a:gd name="adj5" fmla="val 3778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82649D-9DF6-4F59-9490-653BF7C5E90A}">
      <dsp:nvSpPr>
        <dsp:cNvPr id="0" name=""/>
        <dsp:cNvSpPr/>
      </dsp:nvSpPr>
      <dsp:spPr>
        <a:xfrm>
          <a:off x="422213" y="1106042"/>
          <a:ext cx="912623" cy="362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2</a:t>
          </a:r>
          <a:r>
            <a:rPr lang="fr-FR" sz="1100" kern="1200" baseline="30000" dirty="0" smtClean="0"/>
            <a:t>nde</a:t>
          </a:r>
          <a:r>
            <a:rPr lang="fr-FR" sz="1100" kern="1200" dirty="0" smtClean="0"/>
            <a:t> BAC PRO </a:t>
          </a:r>
          <a:endParaRPr lang="fr-FR" sz="1100" kern="1200" dirty="0"/>
        </a:p>
      </dsp:txBody>
      <dsp:txXfrm>
        <a:off x="432843" y="1116672"/>
        <a:ext cx="891363" cy="341660"/>
      </dsp:txXfrm>
    </dsp:sp>
    <dsp:sp modelId="{53A7C486-5CEA-47A0-B039-37CBA879CF57}">
      <dsp:nvSpPr>
        <dsp:cNvPr id="0" name=""/>
        <dsp:cNvSpPr/>
      </dsp:nvSpPr>
      <dsp:spPr>
        <a:xfrm>
          <a:off x="1632805" y="440688"/>
          <a:ext cx="1447115" cy="8468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PFMP  suivantes</a:t>
          </a: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ex: 8 semaines </a:t>
          </a:r>
          <a:endParaRPr lang="fr-FR" sz="1000" kern="1200" dirty="0"/>
        </a:p>
      </dsp:txBody>
      <dsp:txXfrm>
        <a:off x="1652293" y="641637"/>
        <a:ext cx="1408139" cy="626377"/>
      </dsp:txXfrm>
    </dsp:sp>
    <dsp:sp modelId="{C9BD21D6-3BB6-44B6-B8A6-B57F5F6797EB}">
      <dsp:nvSpPr>
        <dsp:cNvPr id="0" name=""/>
        <dsp:cNvSpPr/>
      </dsp:nvSpPr>
      <dsp:spPr>
        <a:xfrm>
          <a:off x="2367482" y="-204781"/>
          <a:ext cx="1727107" cy="1727107"/>
        </a:xfrm>
        <a:prstGeom prst="circularArrow">
          <a:avLst>
            <a:gd name="adj1" fmla="val 2911"/>
            <a:gd name="adj2" fmla="val 356177"/>
            <a:gd name="adj3" fmla="val 19468312"/>
            <a:gd name="adj4" fmla="val 12575511"/>
            <a:gd name="adj5" fmla="val 3396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084178-48B3-45FA-BEA6-8085F3DBA796}">
      <dsp:nvSpPr>
        <dsp:cNvPr id="0" name=""/>
        <dsp:cNvSpPr/>
      </dsp:nvSpPr>
      <dsp:spPr>
        <a:xfrm>
          <a:off x="2071167" y="259228"/>
          <a:ext cx="912623" cy="362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1 ère BAC PRO</a:t>
          </a:r>
          <a:endParaRPr lang="fr-FR" sz="1100" kern="1200" dirty="0"/>
        </a:p>
      </dsp:txBody>
      <dsp:txXfrm>
        <a:off x="2081797" y="269858"/>
        <a:ext cx="891363" cy="341660"/>
      </dsp:txXfrm>
    </dsp:sp>
    <dsp:sp modelId="{E59CCDD7-4E7E-4B81-A2FA-95D46627F675}">
      <dsp:nvSpPr>
        <dsp:cNvPr id="0" name=""/>
        <dsp:cNvSpPr/>
      </dsp:nvSpPr>
      <dsp:spPr>
        <a:xfrm>
          <a:off x="3319321" y="440688"/>
          <a:ext cx="1447289" cy="8468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 dernières  PFMP</a:t>
          </a: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ex: 4 + </a:t>
          </a:r>
          <a:r>
            <a:rPr lang="fr-FR" sz="1000" b="1" u="sng" kern="1200" dirty="0" smtClean="0"/>
            <a:t>6 semaines </a:t>
          </a:r>
          <a:endParaRPr lang="fr-FR" sz="1000" b="1" u="sng" kern="1200" dirty="0"/>
        </a:p>
      </dsp:txBody>
      <dsp:txXfrm>
        <a:off x="3338809" y="460176"/>
        <a:ext cx="1408313" cy="626377"/>
      </dsp:txXfrm>
    </dsp:sp>
    <dsp:sp modelId="{6DD4BE4F-9F4B-4154-B4AC-B0CA91050C1F}">
      <dsp:nvSpPr>
        <dsp:cNvPr id="0" name=""/>
        <dsp:cNvSpPr/>
      </dsp:nvSpPr>
      <dsp:spPr>
        <a:xfrm>
          <a:off x="3822549" y="1106042"/>
          <a:ext cx="912623" cy="362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Terminale BAC PRO</a:t>
          </a:r>
          <a:endParaRPr lang="fr-FR" sz="1100" kern="1200" dirty="0"/>
        </a:p>
      </dsp:txBody>
      <dsp:txXfrm>
        <a:off x="3833179" y="1116672"/>
        <a:ext cx="891363" cy="3416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39E5C-D010-4A2F-8999-9CA1175B7DDC}">
      <dsp:nvSpPr>
        <dsp:cNvPr id="0" name=""/>
        <dsp:cNvSpPr/>
      </dsp:nvSpPr>
      <dsp:spPr>
        <a:xfrm>
          <a:off x="2777097" y="0"/>
          <a:ext cx="2777097" cy="1549802"/>
        </a:xfrm>
        <a:prstGeom prst="trapezoid">
          <a:avLst>
            <a:gd name="adj" fmla="val 89595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Les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compétences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sont évaluées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en </a:t>
          </a:r>
          <a:r>
            <a:rPr lang="fr-FR" sz="1600" b="1" kern="1200" dirty="0" smtClean="0"/>
            <a:t>2 parties</a:t>
          </a:r>
          <a:endParaRPr lang="fr-FR" sz="1600" b="1" kern="1200" dirty="0"/>
        </a:p>
      </dsp:txBody>
      <dsp:txXfrm>
        <a:off x="2777097" y="0"/>
        <a:ext cx="2777097" cy="1549802"/>
      </dsp:txXfrm>
    </dsp:sp>
    <dsp:sp modelId="{CFBFF4C4-C4C8-44AE-A269-496405D66A2F}">
      <dsp:nvSpPr>
        <dsp:cNvPr id="0" name=""/>
        <dsp:cNvSpPr/>
      </dsp:nvSpPr>
      <dsp:spPr>
        <a:xfrm>
          <a:off x="1388548" y="1549802"/>
          <a:ext cx="5554195" cy="1549802"/>
        </a:xfrm>
        <a:prstGeom prst="trapezoid">
          <a:avLst>
            <a:gd name="adj" fmla="val 89595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u="sng" kern="1200" dirty="0" smtClean="0"/>
            <a:t>La première partie </a:t>
          </a:r>
        </a:p>
        <a:p>
          <a:pPr lvl="0" algn="ctr" defTabSz="7112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permettra d’évaluer les compétences </a:t>
          </a:r>
          <a:r>
            <a:rPr lang="fr-FR" sz="1600" b="1" kern="1200" dirty="0" smtClean="0"/>
            <a:t>C09 et C10</a:t>
          </a:r>
          <a:r>
            <a:rPr lang="fr-FR" sz="1600" kern="1200" dirty="0" smtClean="0"/>
            <a:t>, sur la base d’une </a:t>
          </a:r>
        </a:p>
        <a:p>
          <a:pPr lvl="0" algn="ctr" defTabSz="7112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u="sng" kern="1200" dirty="0" smtClean="0"/>
            <a:t>inspection réalisée en entreprise</a:t>
          </a:r>
          <a:endParaRPr lang="fr-FR" sz="1600" b="1" u="sng" kern="1200" dirty="0"/>
        </a:p>
      </dsp:txBody>
      <dsp:txXfrm>
        <a:off x="2360533" y="1549802"/>
        <a:ext cx="3610226" cy="1549802"/>
      </dsp:txXfrm>
    </dsp:sp>
    <dsp:sp modelId="{8EB43E00-AF20-4120-AAF4-3731E2F01159}">
      <dsp:nvSpPr>
        <dsp:cNvPr id="0" name=""/>
        <dsp:cNvSpPr/>
      </dsp:nvSpPr>
      <dsp:spPr>
        <a:xfrm>
          <a:off x="0" y="3099605"/>
          <a:ext cx="8331293" cy="1549802"/>
        </a:xfrm>
        <a:prstGeom prst="trapezoid">
          <a:avLst>
            <a:gd name="adj" fmla="val 89595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u="sng" kern="1200" dirty="0" smtClean="0"/>
            <a:t>La seconde partie </a:t>
          </a:r>
        </a:p>
        <a:p>
          <a:pPr lvl="0" algn="ctr" defTabSz="7112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permettra d’évaluer la compétence </a:t>
          </a:r>
          <a:r>
            <a:rPr lang="fr-FR" sz="1600" b="1" kern="1200" dirty="0" smtClean="0"/>
            <a:t>C11</a:t>
          </a:r>
          <a:r>
            <a:rPr lang="fr-FR" sz="1600" kern="1200" dirty="0" smtClean="0"/>
            <a:t>, sur la base </a:t>
          </a:r>
          <a:r>
            <a:rPr lang="fr-FR" sz="1600" b="1" u="sng" kern="1200" dirty="0" smtClean="0"/>
            <a:t>d’un rapport </a:t>
          </a:r>
          <a:r>
            <a:rPr lang="fr-FR" sz="1600" kern="1200" dirty="0" smtClean="0"/>
            <a:t>d’activités  et </a:t>
          </a:r>
          <a:r>
            <a:rPr lang="fr-FR" sz="1600" b="1" u="sng" kern="1200" dirty="0" smtClean="0"/>
            <a:t>d’un exposé oral </a:t>
          </a:r>
          <a:r>
            <a:rPr lang="fr-FR" sz="1600" kern="1200" dirty="0" smtClean="0"/>
            <a:t>commenté devant un jury</a:t>
          </a:r>
          <a:endParaRPr lang="fr-FR" sz="1600" kern="1200" dirty="0"/>
        </a:p>
      </dsp:txBody>
      <dsp:txXfrm>
        <a:off x="1457976" y="3099605"/>
        <a:ext cx="5415340" cy="15498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F9BCB-9362-45E2-8598-4B2A89CA99B1}">
      <dsp:nvSpPr>
        <dsp:cNvPr id="0" name=""/>
        <dsp:cNvSpPr/>
      </dsp:nvSpPr>
      <dsp:spPr>
        <a:xfrm>
          <a:off x="978266" y="85996"/>
          <a:ext cx="1706695" cy="592712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AF575-0CD1-4C02-A8A0-C96AE887B67C}">
      <dsp:nvSpPr>
        <dsp:cNvPr id="0" name=""/>
        <dsp:cNvSpPr/>
      </dsp:nvSpPr>
      <dsp:spPr>
        <a:xfrm>
          <a:off x="1668882" y="1537349"/>
          <a:ext cx="330755" cy="211683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888538-42E3-484F-A38E-B609F966D923}">
      <dsp:nvSpPr>
        <dsp:cNvPr id="0" name=""/>
        <dsp:cNvSpPr/>
      </dsp:nvSpPr>
      <dsp:spPr>
        <a:xfrm>
          <a:off x="180416" y="1695852"/>
          <a:ext cx="3411232" cy="396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 dirty="0" smtClean="0"/>
        </a:p>
      </dsp:txBody>
      <dsp:txXfrm>
        <a:off x="180416" y="1695852"/>
        <a:ext cx="3411232" cy="396906"/>
      </dsp:txXfrm>
    </dsp:sp>
    <dsp:sp modelId="{374D467D-C8E0-4C36-846F-F332B51ADE73}">
      <dsp:nvSpPr>
        <dsp:cNvPr id="0" name=""/>
        <dsp:cNvSpPr/>
      </dsp:nvSpPr>
      <dsp:spPr>
        <a:xfrm>
          <a:off x="1584176" y="532655"/>
          <a:ext cx="595359" cy="59535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/>
            <a:t>C10</a:t>
          </a:r>
          <a:endParaRPr lang="fr-FR" sz="1900" kern="1200" dirty="0"/>
        </a:p>
      </dsp:txBody>
      <dsp:txXfrm>
        <a:off x="1671364" y="619843"/>
        <a:ext cx="420983" cy="420983"/>
      </dsp:txXfrm>
    </dsp:sp>
    <dsp:sp modelId="{78D6BDD9-D324-48FF-A90E-C6D98E6192BD}">
      <dsp:nvSpPr>
        <dsp:cNvPr id="0" name=""/>
        <dsp:cNvSpPr/>
      </dsp:nvSpPr>
      <dsp:spPr>
        <a:xfrm>
          <a:off x="1172750" y="277834"/>
          <a:ext cx="595359" cy="595359"/>
        </a:xfrm>
        <a:prstGeom prst="ellipse">
          <a:avLst/>
        </a:prstGeom>
        <a:gradFill rotWithShape="0">
          <a:gsLst>
            <a:gs pos="0">
              <a:schemeClr val="accent5">
                <a:hueOff val="6010699"/>
                <a:satOff val="-26380"/>
                <a:lumOff val="7843"/>
                <a:alphaOff val="0"/>
                <a:shade val="51000"/>
                <a:satMod val="130000"/>
              </a:schemeClr>
            </a:gs>
            <a:gs pos="80000">
              <a:schemeClr val="accent5">
                <a:hueOff val="6010699"/>
                <a:satOff val="-26380"/>
                <a:lumOff val="7843"/>
                <a:alphaOff val="0"/>
                <a:shade val="93000"/>
                <a:satMod val="130000"/>
              </a:schemeClr>
            </a:gs>
            <a:gs pos="100000">
              <a:schemeClr val="accent5">
                <a:hueOff val="6010699"/>
                <a:satOff val="-26380"/>
                <a:lumOff val="78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/>
            <a:t>C09</a:t>
          </a:r>
          <a:endParaRPr lang="fr-FR" sz="1900" kern="1200" dirty="0"/>
        </a:p>
      </dsp:txBody>
      <dsp:txXfrm>
        <a:off x="1259938" y="365022"/>
        <a:ext cx="420983" cy="420983"/>
      </dsp:txXfrm>
    </dsp:sp>
    <dsp:sp modelId="{14E37A4A-4E7A-4066-8E57-45E99B836D4A}">
      <dsp:nvSpPr>
        <dsp:cNvPr id="0" name=""/>
        <dsp:cNvSpPr/>
      </dsp:nvSpPr>
      <dsp:spPr>
        <a:xfrm>
          <a:off x="908146" y="13230"/>
          <a:ext cx="1852228" cy="148178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9905D-31B5-4D15-9F41-627A57127183}">
      <dsp:nvSpPr>
        <dsp:cNvPr id="0" name=""/>
        <dsp:cNvSpPr/>
      </dsp:nvSpPr>
      <dsp:spPr>
        <a:xfrm>
          <a:off x="0" y="0"/>
          <a:ext cx="6995160" cy="2366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Activité 6 :</a:t>
          </a:r>
        </a:p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 INSPECTION, DIAGNOSTIC, TEST ET ÉVALUATION</a:t>
          </a:r>
          <a:endParaRPr lang="fr-FR" sz="3200" kern="1200" dirty="0"/>
        </a:p>
      </dsp:txBody>
      <dsp:txXfrm>
        <a:off x="69298" y="69298"/>
        <a:ext cx="4549704" cy="2227414"/>
      </dsp:txXfrm>
    </dsp:sp>
    <dsp:sp modelId="{486BE088-2C25-4AC0-93EC-C6425CCBAD4E}">
      <dsp:nvSpPr>
        <dsp:cNvPr id="0" name=""/>
        <dsp:cNvSpPr/>
      </dsp:nvSpPr>
      <dsp:spPr>
        <a:xfrm>
          <a:off x="1234439" y="2891790"/>
          <a:ext cx="6995160" cy="2366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/>
            <a:t>T6.2 </a:t>
          </a:r>
        </a:p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/>
            <a:t>Inspecter les zones pour détecter les non-conformités.</a:t>
          </a:r>
          <a:endParaRPr lang="fr-FR" sz="3200" kern="1200" dirty="0"/>
        </a:p>
      </dsp:txBody>
      <dsp:txXfrm>
        <a:off x="1303737" y="2961088"/>
        <a:ext cx="4084217" cy="2227414"/>
      </dsp:txXfrm>
    </dsp:sp>
    <dsp:sp modelId="{73238E23-C18E-4270-BF30-7303A1289517}">
      <dsp:nvSpPr>
        <dsp:cNvPr id="0" name=""/>
        <dsp:cNvSpPr/>
      </dsp:nvSpPr>
      <dsp:spPr>
        <a:xfrm>
          <a:off x="5457253" y="1859946"/>
          <a:ext cx="1537906" cy="153790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5803282" y="1859946"/>
        <a:ext cx="845848" cy="11572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0FDE6-4D02-4919-A8DE-17200DC6E343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C18DA-514A-43C1-BFA1-9225BB719D9B}">
      <dsp:nvSpPr>
        <dsp:cNvPr id="0" name=""/>
        <dsp:cNvSpPr/>
      </dsp:nvSpPr>
      <dsp:spPr>
        <a:xfrm>
          <a:off x="364315" y="238337"/>
          <a:ext cx="7802801" cy="47649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Un aéronef ou un élément d'aéronef présentant (ou pas) des non-conformités.</a:t>
          </a:r>
          <a:endParaRPr lang="fr-FR" sz="1400" kern="1200"/>
        </a:p>
      </dsp:txBody>
      <dsp:txXfrm>
        <a:off x="364315" y="238337"/>
        <a:ext cx="7802801" cy="476493"/>
      </dsp:txXfrm>
    </dsp:sp>
    <dsp:sp modelId="{C7A54BBC-05D3-4AA1-8501-9C194DAACC10}">
      <dsp:nvSpPr>
        <dsp:cNvPr id="0" name=""/>
        <dsp:cNvSpPr/>
      </dsp:nvSpPr>
      <dsp:spPr>
        <a:xfrm>
          <a:off x="66507" y="178775"/>
          <a:ext cx="595616" cy="59561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8244C-6555-4AC8-97AA-5B2EFE7E0720}">
      <dsp:nvSpPr>
        <dsp:cNvPr id="0" name=""/>
        <dsp:cNvSpPr/>
      </dsp:nvSpPr>
      <dsp:spPr>
        <a:xfrm>
          <a:off x="756263" y="952986"/>
          <a:ext cx="7410853" cy="47649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Les procédures associées à l’inspection.</a:t>
          </a:r>
          <a:endParaRPr lang="fr-FR" sz="1400" kern="1200" dirty="0"/>
        </a:p>
      </dsp:txBody>
      <dsp:txXfrm>
        <a:off x="756263" y="952986"/>
        <a:ext cx="7410853" cy="476493"/>
      </dsp:txXfrm>
    </dsp:sp>
    <dsp:sp modelId="{32AAF33E-A7FC-4A8E-9DBF-66F4CE134EBC}">
      <dsp:nvSpPr>
        <dsp:cNvPr id="0" name=""/>
        <dsp:cNvSpPr/>
      </dsp:nvSpPr>
      <dsp:spPr>
        <a:xfrm>
          <a:off x="458455" y="893425"/>
          <a:ext cx="595616" cy="59561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FF574-D2DF-4C57-9DDA-E904470D3358}">
      <dsp:nvSpPr>
        <dsp:cNvPr id="0" name=""/>
        <dsp:cNvSpPr/>
      </dsp:nvSpPr>
      <dsp:spPr>
        <a:xfrm>
          <a:off x="935492" y="1667636"/>
          <a:ext cx="7231625" cy="47649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Les moyens d’inspection prescrits.</a:t>
          </a:r>
          <a:endParaRPr lang="fr-FR" sz="1400" kern="1200" dirty="0"/>
        </a:p>
      </dsp:txBody>
      <dsp:txXfrm>
        <a:off x="935492" y="1667636"/>
        <a:ext cx="7231625" cy="476493"/>
      </dsp:txXfrm>
    </dsp:sp>
    <dsp:sp modelId="{333FDC9E-56A9-417B-A605-12AE5A06A448}">
      <dsp:nvSpPr>
        <dsp:cNvPr id="0" name=""/>
        <dsp:cNvSpPr/>
      </dsp:nvSpPr>
      <dsp:spPr>
        <a:xfrm>
          <a:off x="637683" y="1608074"/>
          <a:ext cx="595616" cy="59561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0D2A3-9E53-42EC-A28C-036D97FE2FE1}">
      <dsp:nvSpPr>
        <dsp:cNvPr id="0" name=""/>
        <dsp:cNvSpPr/>
      </dsp:nvSpPr>
      <dsp:spPr>
        <a:xfrm>
          <a:off x="935492" y="2381833"/>
          <a:ext cx="7231625" cy="47649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L’accès aux documentations techniques nécessaires à l’inspection.</a:t>
          </a:r>
          <a:endParaRPr lang="fr-FR" sz="1400" kern="1200" dirty="0"/>
        </a:p>
      </dsp:txBody>
      <dsp:txXfrm>
        <a:off x="935492" y="2381833"/>
        <a:ext cx="7231625" cy="476493"/>
      </dsp:txXfrm>
    </dsp:sp>
    <dsp:sp modelId="{87180FFB-3898-492E-818E-A12D3A24DF44}">
      <dsp:nvSpPr>
        <dsp:cNvPr id="0" name=""/>
        <dsp:cNvSpPr/>
      </dsp:nvSpPr>
      <dsp:spPr>
        <a:xfrm>
          <a:off x="637683" y="2322271"/>
          <a:ext cx="595616" cy="59561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EC926-39E0-42F3-A7AE-407616CDC47C}">
      <dsp:nvSpPr>
        <dsp:cNvPr id="0" name=""/>
        <dsp:cNvSpPr/>
      </dsp:nvSpPr>
      <dsp:spPr>
        <a:xfrm>
          <a:off x="756263" y="3096482"/>
          <a:ext cx="7410853" cy="47649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Les moyens liés au respect de l'hygiène, de la sécurité, de la sûreté et de la protection des personnes, des biens et de l'environnement.</a:t>
          </a:r>
          <a:endParaRPr lang="fr-FR" sz="1400" kern="1200" dirty="0"/>
        </a:p>
      </dsp:txBody>
      <dsp:txXfrm>
        <a:off x="756263" y="3096482"/>
        <a:ext cx="7410853" cy="476493"/>
      </dsp:txXfrm>
    </dsp:sp>
    <dsp:sp modelId="{9B6B0F31-8529-4F3C-B5DC-EFA97C2C0841}">
      <dsp:nvSpPr>
        <dsp:cNvPr id="0" name=""/>
        <dsp:cNvSpPr/>
      </dsp:nvSpPr>
      <dsp:spPr>
        <a:xfrm>
          <a:off x="458455" y="3036921"/>
          <a:ext cx="595616" cy="59561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2125A-795F-4B87-ACD8-7B1BD8214419}">
      <dsp:nvSpPr>
        <dsp:cNvPr id="0" name=""/>
        <dsp:cNvSpPr/>
      </dsp:nvSpPr>
      <dsp:spPr>
        <a:xfrm>
          <a:off x="364315" y="3811132"/>
          <a:ext cx="7802801" cy="47649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Le document de traçabilité de l’inspection.</a:t>
          </a:r>
          <a:endParaRPr lang="fr-FR" sz="1400" kern="1200"/>
        </a:p>
      </dsp:txBody>
      <dsp:txXfrm>
        <a:off x="364315" y="3811132"/>
        <a:ext cx="7802801" cy="476493"/>
      </dsp:txXfrm>
    </dsp:sp>
    <dsp:sp modelId="{E947EB9E-AD5E-4E0A-81F4-3411228441E3}">
      <dsp:nvSpPr>
        <dsp:cNvPr id="0" name=""/>
        <dsp:cNvSpPr/>
      </dsp:nvSpPr>
      <dsp:spPr>
        <a:xfrm>
          <a:off x="66507" y="3751570"/>
          <a:ext cx="595616" cy="59561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9060F-D741-4590-B80E-0C03BE9C4472}" type="datetimeFigureOut">
              <a:rPr lang="fr-FR" smtClean="0"/>
              <a:t>02/12/2013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9C2F5-6435-4D29-90DC-44559E3DE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95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583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A35BDF-82E5-4DF4-B447-C07463713786}" type="slidenum">
              <a:rPr lang="fr-FR">
                <a:latin typeface="Calibri" panose="020F0502020204030204" pitchFamily="34" charset="0"/>
              </a:rPr>
              <a:pPr eaLnBrk="1" hangingPunct="1"/>
              <a:t>50</a:t>
            </a:fld>
            <a:endParaRPr 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28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2018-E7AF-4461-A4FE-37C53BA44D5F}" type="datetimeFigureOut">
              <a:rPr lang="fr-FR" smtClean="0"/>
              <a:t>02/12/2013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21EC-BA55-4F61-9869-68EB98DEAB26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>
            <a:spLocks/>
          </p:cNvSpPr>
          <p:nvPr userDrawn="1"/>
        </p:nvSpPr>
        <p:spPr>
          <a:xfrm>
            <a:off x="5676900" y="0"/>
            <a:ext cx="3471862" cy="866775"/>
          </a:xfrm>
          <a:prstGeom prst="rect">
            <a:avLst/>
          </a:prstGeom>
          <a:solidFill>
            <a:srgbClr val="00336C"/>
          </a:solidFill>
          <a:ln>
            <a:noFill/>
          </a:ln>
        </p:spPr>
        <p:txBody>
          <a:bodyPr anchor="ctr"/>
          <a:lstStyle/>
          <a:p>
            <a:pPr algn="ctr"/>
            <a:endParaRPr lang="fr-FR" altLang="en-US" dirty="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7181850" y="195263"/>
            <a:ext cx="1092200" cy="57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5754688" y="133350"/>
            <a:ext cx="1420812" cy="56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8302625" y="127000"/>
            <a:ext cx="846137" cy="7397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4727575" y="180975"/>
            <a:ext cx="9271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>
            <a:spLocks/>
          </p:cNvSpPr>
          <p:nvPr userDrawn="1"/>
        </p:nvSpPr>
        <p:spPr>
          <a:xfrm>
            <a:off x="4664075" y="-36512"/>
            <a:ext cx="4365625" cy="2619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fr-FR" altLang="fr-FR" sz="1100" b="1" i="1" dirty="0">
                <a:solidFill>
                  <a:srgbClr val="262699"/>
                </a:solidFill>
                <a:latin typeface="Arial Black" charset="0"/>
                <a:ea typeface="Arial" charset="0"/>
              </a:rPr>
              <a:t>Rénovation </a:t>
            </a:r>
            <a:r>
              <a:rPr lang="fr-FR" altLang="fr-FR" sz="1100" b="1" i="1" dirty="0">
                <a:solidFill>
                  <a:srgbClr val="FFFFFF"/>
                </a:solidFill>
                <a:latin typeface="Arial Black" charset="0"/>
                <a:ea typeface="Arial" charset="0"/>
              </a:rPr>
              <a:t>de la filière  de formation en Aéronautique</a:t>
            </a:r>
          </a:p>
        </p:txBody>
      </p:sp>
      <p:sp>
        <p:nvSpPr>
          <p:cNvPr id="13" name="Rectangle 12"/>
          <p:cNvSpPr>
            <a:spLocks/>
          </p:cNvSpPr>
          <p:nvPr userDrawn="1"/>
        </p:nvSpPr>
        <p:spPr>
          <a:xfrm>
            <a:off x="6472238" y="687388"/>
            <a:ext cx="1843087" cy="2619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fr-FR" altLang="fr-FR" sz="1100" b="1" i="1" dirty="0">
                <a:solidFill>
                  <a:srgbClr val="FFFFFF"/>
                </a:solidFill>
                <a:latin typeface="Arial Black" charset="0"/>
                <a:ea typeface="Arial" charset="0"/>
              </a:rPr>
              <a:t>27-28 novembre 2013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6">
            <a:extLst/>
          </a:blip>
          <a:srcRect/>
          <a:stretch>
            <a:fillRect/>
          </a:stretch>
        </p:blipFill>
        <p:spPr>
          <a:xfrm>
            <a:off x="14288" y="769938"/>
            <a:ext cx="4859337" cy="87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2018-E7AF-4461-A4FE-37C53BA44D5F}" type="datetimeFigureOut">
              <a:rPr lang="fr-FR" smtClean="0"/>
              <a:t>02/12/2013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21EC-BA55-4F61-9869-68EB98DEAB2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2018-E7AF-4461-A4FE-37C53BA44D5F}" type="datetimeFigureOut">
              <a:rPr lang="fr-FR" smtClean="0"/>
              <a:t>02/12/2013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21EC-BA55-4F61-9869-68EB98DEAB2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4170363" cy="67468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2018-E7AF-4461-A4FE-37C53BA44D5F}" type="datetimeFigureOut">
              <a:rPr lang="fr-FR" smtClean="0"/>
              <a:t>02/12/2013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21EC-BA55-4F61-9869-68EB98DEAB26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>
            <a:spLocks/>
          </p:cNvSpPr>
          <p:nvPr userDrawn="1"/>
        </p:nvSpPr>
        <p:spPr>
          <a:xfrm>
            <a:off x="5676900" y="0"/>
            <a:ext cx="3471862" cy="866775"/>
          </a:xfrm>
          <a:prstGeom prst="rect">
            <a:avLst/>
          </a:prstGeom>
          <a:solidFill>
            <a:srgbClr val="00336C"/>
          </a:solidFill>
          <a:ln>
            <a:noFill/>
          </a:ln>
        </p:spPr>
        <p:txBody>
          <a:bodyPr anchor="ctr"/>
          <a:lstStyle/>
          <a:p>
            <a:pPr algn="ctr"/>
            <a:endParaRPr lang="fr-FR" altLang="en-US" dirty="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7181850" y="195263"/>
            <a:ext cx="1092200" cy="57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5754688" y="133350"/>
            <a:ext cx="1420812" cy="56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8302625" y="127000"/>
            <a:ext cx="846137" cy="7397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4727575" y="180975"/>
            <a:ext cx="9271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>
            <a:spLocks/>
          </p:cNvSpPr>
          <p:nvPr userDrawn="1"/>
        </p:nvSpPr>
        <p:spPr>
          <a:xfrm>
            <a:off x="4664075" y="-36512"/>
            <a:ext cx="4365625" cy="2619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fr-FR" altLang="fr-FR" sz="1100" b="1" i="1" dirty="0">
                <a:solidFill>
                  <a:srgbClr val="262699"/>
                </a:solidFill>
                <a:latin typeface="Arial Black" charset="0"/>
                <a:ea typeface="Arial" charset="0"/>
              </a:rPr>
              <a:t>Rénovation </a:t>
            </a:r>
            <a:r>
              <a:rPr lang="fr-FR" altLang="fr-FR" sz="1100" b="1" i="1" dirty="0">
                <a:solidFill>
                  <a:srgbClr val="FFFFFF"/>
                </a:solidFill>
                <a:latin typeface="Arial Black" charset="0"/>
                <a:ea typeface="Arial" charset="0"/>
              </a:rPr>
              <a:t>de la filière  de formation en Aéronautique</a:t>
            </a:r>
          </a:p>
        </p:txBody>
      </p:sp>
      <p:sp>
        <p:nvSpPr>
          <p:cNvPr id="13" name="Rectangle 12"/>
          <p:cNvSpPr>
            <a:spLocks/>
          </p:cNvSpPr>
          <p:nvPr userDrawn="1"/>
        </p:nvSpPr>
        <p:spPr>
          <a:xfrm>
            <a:off x="6472238" y="687388"/>
            <a:ext cx="1843087" cy="2619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fr-FR" altLang="fr-FR" sz="1100" b="1" i="1" dirty="0">
                <a:solidFill>
                  <a:srgbClr val="FFFFFF"/>
                </a:solidFill>
                <a:latin typeface="Arial Black" charset="0"/>
                <a:ea typeface="Arial" charset="0"/>
              </a:rPr>
              <a:t>27-28 novembre 2013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6">
            <a:extLst/>
          </a:blip>
          <a:srcRect/>
          <a:stretch>
            <a:fillRect/>
          </a:stretch>
        </p:blipFill>
        <p:spPr>
          <a:xfrm>
            <a:off x="14288" y="769938"/>
            <a:ext cx="4859337" cy="87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2018-E7AF-4461-A4FE-37C53BA44D5F}" type="datetimeFigureOut">
              <a:rPr lang="fr-FR" smtClean="0"/>
              <a:t>02/12/2013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21EC-BA55-4F61-9869-68EB98DEAB26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>
            <a:spLocks/>
          </p:cNvSpPr>
          <p:nvPr userDrawn="1"/>
        </p:nvSpPr>
        <p:spPr>
          <a:xfrm>
            <a:off x="5676900" y="0"/>
            <a:ext cx="3471862" cy="866775"/>
          </a:xfrm>
          <a:prstGeom prst="rect">
            <a:avLst/>
          </a:prstGeom>
          <a:solidFill>
            <a:srgbClr val="00336C"/>
          </a:solidFill>
          <a:ln>
            <a:noFill/>
          </a:ln>
        </p:spPr>
        <p:txBody>
          <a:bodyPr anchor="ctr"/>
          <a:lstStyle/>
          <a:p>
            <a:pPr algn="ctr"/>
            <a:endParaRPr lang="fr-FR" altLang="en-US" dirty="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7181850" y="195263"/>
            <a:ext cx="1092200" cy="57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5754688" y="133350"/>
            <a:ext cx="1420812" cy="56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8302625" y="127000"/>
            <a:ext cx="846137" cy="7397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4727575" y="180975"/>
            <a:ext cx="9271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>
            <a:spLocks/>
          </p:cNvSpPr>
          <p:nvPr userDrawn="1"/>
        </p:nvSpPr>
        <p:spPr>
          <a:xfrm>
            <a:off x="4664075" y="-36512"/>
            <a:ext cx="4365625" cy="2619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fr-FR" altLang="fr-FR" sz="1100" b="1" i="1" dirty="0">
                <a:solidFill>
                  <a:srgbClr val="262699"/>
                </a:solidFill>
                <a:latin typeface="Arial Black" charset="0"/>
                <a:ea typeface="Arial" charset="0"/>
              </a:rPr>
              <a:t>Rénovation </a:t>
            </a:r>
            <a:r>
              <a:rPr lang="fr-FR" altLang="fr-FR" sz="1100" b="1" i="1" dirty="0">
                <a:solidFill>
                  <a:srgbClr val="FFFFFF"/>
                </a:solidFill>
                <a:latin typeface="Arial Black" charset="0"/>
                <a:ea typeface="Arial" charset="0"/>
              </a:rPr>
              <a:t>de la filière  de formation en Aéronautique</a:t>
            </a:r>
          </a:p>
        </p:txBody>
      </p:sp>
      <p:sp>
        <p:nvSpPr>
          <p:cNvPr id="13" name="Rectangle 12"/>
          <p:cNvSpPr>
            <a:spLocks/>
          </p:cNvSpPr>
          <p:nvPr userDrawn="1"/>
        </p:nvSpPr>
        <p:spPr>
          <a:xfrm>
            <a:off x="6472238" y="687388"/>
            <a:ext cx="1843087" cy="2619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fr-FR" altLang="fr-FR" sz="1100" b="1" i="1" dirty="0">
                <a:solidFill>
                  <a:srgbClr val="FFFFFF"/>
                </a:solidFill>
                <a:latin typeface="Arial Black" charset="0"/>
                <a:ea typeface="Arial" charset="0"/>
              </a:rPr>
              <a:t>27-28 novembre 2013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6">
            <a:extLst/>
          </a:blip>
          <a:srcRect/>
          <a:stretch>
            <a:fillRect/>
          </a:stretch>
        </p:blipFill>
        <p:spPr>
          <a:xfrm>
            <a:off x="14288" y="769938"/>
            <a:ext cx="4859337" cy="87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2018-E7AF-4461-A4FE-37C53BA44D5F}" type="datetimeFigureOut">
              <a:rPr lang="fr-FR" smtClean="0"/>
              <a:t>02/12/2013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21EC-BA55-4F61-9869-68EB98DEAB26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5676900" y="0"/>
            <a:ext cx="3471862" cy="866775"/>
          </a:xfrm>
          <a:prstGeom prst="rect">
            <a:avLst/>
          </a:prstGeom>
          <a:solidFill>
            <a:srgbClr val="00336C"/>
          </a:solidFill>
          <a:ln>
            <a:noFill/>
          </a:ln>
        </p:spPr>
        <p:txBody>
          <a:bodyPr anchor="ctr"/>
          <a:lstStyle/>
          <a:p>
            <a:pPr algn="ctr"/>
            <a:endParaRPr lang="fr-FR" altLang="en-US" dirty="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7181850" y="195263"/>
            <a:ext cx="1092200" cy="57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5754688" y="133350"/>
            <a:ext cx="1420812" cy="56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8302625" y="127000"/>
            <a:ext cx="846137" cy="7397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4727575" y="180975"/>
            <a:ext cx="9271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>
            <a:spLocks/>
          </p:cNvSpPr>
          <p:nvPr userDrawn="1"/>
        </p:nvSpPr>
        <p:spPr>
          <a:xfrm>
            <a:off x="4664075" y="-36512"/>
            <a:ext cx="4365625" cy="2619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fr-FR" altLang="fr-FR" sz="1100" b="1" i="1" dirty="0">
                <a:solidFill>
                  <a:srgbClr val="262699"/>
                </a:solidFill>
                <a:latin typeface="Arial Black" charset="0"/>
                <a:ea typeface="Arial" charset="0"/>
              </a:rPr>
              <a:t>Rénovation </a:t>
            </a:r>
            <a:r>
              <a:rPr lang="fr-FR" altLang="fr-FR" sz="1100" b="1" i="1" dirty="0">
                <a:solidFill>
                  <a:srgbClr val="FFFFFF"/>
                </a:solidFill>
                <a:latin typeface="Arial Black" charset="0"/>
                <a:ea typeface="Arial" charset="0"/>
              </a:rPr>
              <a:t>de la filière  de formation en Aéronautique</a:t>
            </a:r>
          </a:p>
        </p:txBody>
      </p:sp>
      <p:sp>
        <p:nvSpPr>
          <p:cNvPr id="15" name="Rectangle 14"/>
          <p:cNvSpPr>
            <a:spLocks/>
          </p:cNvSpPr>
          <p:nvPr userDrawn="1"/>
        </p:nvSpPr>
        <p:spPr>
          <a:xfrm>
            <a:off x="6472238" y="687388"/>
            <a:ext cx="1843087" cy="2619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fr-FR" altLang="fr-FR" sz="1100" b="1" i="1" dirty="0">
                <a:solidFill>
                  <a:srgbClr val="FFFFFF"/>
                </a:solidFill>
                <a:latin typeface="Arial Black" charset="0"/>
                <a:ea typeface="Arial" charset="0"/>
              </a:rPr>
              <a:t>27-28 novembre 2013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6">
            <a:extLst/>
          </a:blip>
          <a:srcRect/>
          <a:stretch>
            <a:fillRect/>
          </a:stretch>
        </p:blipFill>
        <p:spPr>
          <a:xfrm>
            <a:off x="14288" y="769938"/>
            <a:ext cx="4859337" cy="87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2018-E7AF-4461-A4FE-37C53BA44D5F}" type="datetimeFigureOut">
              <a:rPr lang="fr-FR" smtClean="0"/>
              <a:t>02/12/2013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21EC-BA55-4F61-9869-68EB98DEAB2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170363" cy="67468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2018-E7AF-4461-A4FE-37C53BA44D5F}" type="datetimeFigureOut">
              <a:rPr lang="fr-FR" smtClean="0"/>
              <a:t>02/12/2013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21EC-BA55-4F61-9869-68EB98DEAB26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/>
          <p:cNvSpPr>
            <a:spLocks/>
          </p:cNvSpPr>
          <p:nvPr userDrawn="1"/>
        </p:nvSpPr>
        <p:spPr>
          <a:xfrm>
            <a:off x="5676900" y="0"/>
            <a:ext cx="3471862" cy="866775"/>
          </a:xfrm>
          <a:prstGeom prst="rect">
            <a:avLst/>
          </a:prstGeom>
          <a:solidFill>
            <a:srgbClr val="00336C"/>
          </a:solidFill>
          <a:ln>
            <a:noFill/>
          </a:ln>
        </p:spPr>
        <p:txBody>
          <a:bodyPr anchor="ctr"/>
          <a:lstStyle/>
          <a:p>
            <a:pPr algn="ctr"/>
            <a:endParaRPr lang="fr-FR" altLang="en-US" dirty="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7181850" y="195263"/>
            <a:ext cx="1092200" cy="57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5754688" y="133350"/>
            <a:ext cx="1420812" cy="56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8302625" y="127000"/>
            <a:ext cx="846137" cy="7397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4727575" y="180975"/>
            <a:ext cx="9271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>
            <a:spLocks/>
          </p:cNvSpPr>
          <p:nvPr userDrawn="1"/>
        </p:nvSpPr>
        <p:spPr>
          <a:xfrm>
            <a:off x="4664075" y="-36512"/>
            <a:ext cx="4365625" cy="2619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fr-FR" altLang="fr-FR" sz="1100" b="1" i="1" dirty="0">
                <a:solidFill>
                  <a:srgbClr val="262699"/>
                </a:solidFill>
                <a:latin typeface="Arial Black" charset="0"/>
                <a:ea typeface="Arial" charset="0"/>
              </a:rPr>
              <a:t>Rénovation </a:t>
            </a:r>
            <a:r>
              <a:rPr lang="fr-FR" altLang="fr-FR" sz="1100" b="1" i="1" dirty="0">
                <a:solidFill>
                  <a:srgbClr val="FFFFFF"/>
                </a:solidFill>
                <a:latin typeface="Arial Black" charset="0"/>
                <a:ea typeface="Arial" charset="0"/>
              </a:rPr>
              <a:t>de la filière  de formation en Aéronautique</a:t>
            </a:r>
          </a:p>
        </p:txBody>
      </p:sp>
      <p:sp>
        <p:nvSpPr>
          <p:cNvPr id="12" name="Rectangle 11"/>
          <p:cNvSpPr>
            <a:spLocks/>
          </p:cNvSpPr>
          <p:nvPr userDrawn="1"/>
        </p:nvSpPr>
        <p:spPr>
          <a:xfrm>
            <a:off x="6472238" y="687388"/>
            <a:ext cx="1843087" cy="2619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fr-FR" altLang="fr-FR" sz="1100" b="1" i="1" dirty="0">
                <a:solidFill>
                  <a:srgbClr val="FFFFFF"/>
                </a:solidFill>
                <a:latin typeface="Arial Black" charset="0"/>
                <a:ea typeface="Arial" charset="0"/>
              </a:rPr>
              <a:t>27-28 novembre 2013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6">
            <a:extLst/>
          </a:blip>
          <a:srcRect/>
          <a:stretch>
            <a:fillRect/>
          </a:stretch>
        </p:blipFill>
        <p:spPr>
          <a:xfrm>
            <a:off x="14288" y="769938"/>
            <a:ext cx="4859337" cy="87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2018-E7AF-4461-A4FE-37C53BA44D5F}" type="datetimeFigureOut">
              <a:rPr lang="fr-FR" smtClean="0"/>
              <a:t>02/12/2013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21EC-BA55-4F61-9869-68EB98DEAB26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Rectangle 4"/>
          <p:cNvSpPr>
            <a:spLocks/>
          </p:cNvSpPr>
          <p:nvPr userDrawn="1"/>
        </p:nvSpPr>
        <p:spPr>
          <a:xfrm>
            <a:off x="5676900" y="0"/>
            <a:ext cx="3471862" cy="866775"/>
          </a:xfrm>
          <a:prstGeom prst="rect">
            <a:avLst/>
          </a:prstGeom>
          <a:solidFill>
            <a:srgbClr val="00336C"/>
          </a:solidFill>
          <a:ln>
            <a:noFill/>
          </a:ln>
        </p:spPr>
        <p:txBody>
          <a:bodyPr anchor="ctr"/>
          <a:lstStyle/>
          <a:p>
            <a:pPr algn="ctr"/>
            <a:endParaRPr lang="fr-FR" altLang="en-US" dirty="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7181850" y="195263"/>
            <a:ext cx="1092200" cy="57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5754688" y="133350"/>
            <a:ext cx="1420812" cy="56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8302625" y="127000"/>
            <a:ext cx="846137" cy="7397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4727575" y="180975"/>
            <a:ext cx="9271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>
            <a:spLocks/>
          </p:cNvSpPr>
          <p:nvPr userDrawn="1"/>
        </p:nvSpPr>
        <p:spPr>
          <a:xfrm>
            <a:off x="4664075" y="-36512"/>
            <a:ext cx="4365625" cy="2619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fr-FR" altLang="fr-FR" sz="1100" b="1" i="1" dirty="0">
                <a:solidFill>
                  <a:srgbClr val="262699"/>
                </a:solidFill>
                <a:latin typeface="Arial Black" charset="0"/>
                <a:ea typeface="Arial" charset="0"/>
              </a:rPr>
              <a:t>Rénovation </a:t>
            </a:r>
            <a:r>
              <a:rPr lang="fr-FR" altLang="fr-FR" sz="1100" b="1" i="1" dirty="0">
                <a:solidFill>
                  <a:srgbClr val="FFFFFF"/>
                </a:solidFill>
                <a:latin typeface="Arial Black" charset="0"/>
                <a:ea typeface="Arial" charset="0"/>
              </a:rPr>
              <a:t>de la filière  de formation en Aéronautique</a:t>
            </a:r>
          </a:p>
        </p:txBody>
      </p:sp>
      <p:sp>
        <p:nvSpPr>
          <p:cNvPr id="11" name="Rectangle 10"/>
          <p:cNvSpPr>
            <a:spLocks/>
          </p:cNvSpPr>
          <p:nvPr userDrawn="1"/>
        </p:nvSpPr>
        <p:spPr>
          <a:xfrm>
            <a:off x="6472238" y="687388"/>
            <a:ext cx="1843087" cy="2619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fr-FR" altLang="fr-FR" sz="1100" b="1" i="1" dirty="0">
                <a:solidFill>
                  <a:srgbClr val="FFFFFF"/>
                </a:solidFill>
                <a:latin typeface="Arial Black" charset="0"/>
                <a:ea typeface="Arial" charset="0"/>
              </a:rPr>
              <a:t>27-28 novembre 2013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/>
          </a:blip>
          <a:srcRect/>
          <a:stretch>
            <a:fillRect/>
          </a:stretch>
        </p:blipFill>
        <p:spPr>
          <a:xfrm>
            <a:off x="14288" y="769938"/>
            <a:ext cx="4859337" cy="87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2018-E7AF-4461-A4FE-37C53BA44D5F}" type="datetimeFigureOut">
              <a:rPr lang="fr-FR" smtClean="0"/>
              <a:t>02/12/2013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21EC-BA55-4F61-9869-68EB98DEAB2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2018-E7AF-4461-A4FE-37C53BA44D5F}" type="datetimeFigureOut">
              <a:rPr lang="fr-FR" smtClean="0"/>
              <a:t>02/12/2013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21EC-BA55-4F61-9869-68EB98DEAB2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92018-E7AF-4461-A4FE-37C53BA44D5F}" type="datetimeFigureOut">
              <a:rPr lang="fr-FR" smtClean="0"/>
              <a:t>02/12/2013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E21EC-BA55-4F61-9869-68EB98DEAB2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diagramLayout" Target="../diagrams/layout17.xml"/><Relationship Id="rId7" Type="http://schemas.openxmlformats.org/officeDocument/2006/relationships/image" Target="../media/image14.emf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23.xml"/><Relationship Id="rId7" Type="http://schemas.openxmlformats.org/officeDocument/2006/relationships/image" Target="../media/image28.wmf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13.emf"/><Relationship Id="rId7" Type="http://schemas.openxmlformats.org/officeDocument/2006/relationships/diagramColors" Target="../diagrams/colors24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28.xml"/><Relationship Id="rId7" Type="http://schemas.openxmlformats.org/officeDocument/2006/relationships/image" Target="../media/image29.pn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0.xml"/><Relationship Id="rId3" Type="http://schemas.openxmlformats.org/officeDocument/2006/relationships/diagramLayout" Target="../diagrams/layout29.xml"/><Relationship Id="rId7" Type="http://schemas.openxmlformats.org/officeDocument/2006/relationships/image" Target="../media/image29.png"/><Relationship Id="rId12" Type="http://schemas.microsoft.com/office/2007/relationships/diagramDrawing" Target="../diagrams/drawing30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11" Type="http://schemas.openxmlformats.org/officeDocument/2006/relationships/diagramColors" Target="../diagrams/colors30.xml"/><Relationship Id="rId5" Type="http://schemas.openxmlformats.org/officeDocument/2006/relationships/diagramColors" Target="../diagrams/colors29.xml"/><Relationship Id="rId10" Type="http://schemas.openxmlformats.org/officeDocument/2006/relationships/diagramQuickStyle" Target="../diagrams/quickStyle30.xml"/><Relationship Id="rId4" Type="http://schemas.openxmlformats.org/officeDocument/2006/relationships/diagramQuickStyle" Target="../diagrams/quickStyle29.xml"/><Relationship Id="rId9" Type="http://schemas.openxmlformats.org/officeDocument/2006/relationships/diagramLayout" Target="../diagrams/layout30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1.xml"/><Relationship Id="rId3" Type="http://schemas.openxmlformats.org/officeDocument/2006/relationships/image" Target="../media/image34.png"/><Relationship Id="rId7" Type="http://schemas.openxmlformats.org/officeDocument/2006/relationships/diagramColors" Target="../diagrams/colors31.xml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1.xml"/><Relationship Id="rId5" Type="http://schemas.openxmlformats.org/officeDocument/2006/relationships/diagramLayout" Target="../diagrams/layout31.xml"/><Relationship Id="rId4" Type="http://schemas.openxmlformats.org/officeDocument/2006/relationships/diagramData" Target="../diagrams/data3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13" Type="http://schemas.openxmlformats.org/officeDocument/2006/relationships/image" Target="../media/image36.wmf"/><Relationship Id="rId3" Type="http://schemas.openxmlformats.org/officeDocument/2006/relationships/diagramLayout" Target="../diagrams/layout32.xml"/><Relationship Id="rId7" Type="http://schemas.openxmlformats.org/officeDocument/2006/relationships/diagramData" Target="../diagrams/data33.xml"/><Relationship Id="rId12" Type="http://schemas.openxmlformats.org/officeDocument/2006/relationships/image" Target="../media/image35.emf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11" Type="http://schemas.microsoft.com/office/2007/relationships/diagramDrawing" Target="../diagrams/drawing33.xml"/><Relationship Id="rId5" Type="http://schemas.openxmlformats.org/officeDocument/2006/relationships/diagramColors" Target="../diagrams/colors32.xml"/><Relationship Id="rId15" Type="http://schemas.openxmlformats.org/officeDocument/2006/relationships/image" Target="../media/image38.emf"/><Relationship Id="rId10" Type="http://schemas.openxmlformats.org/officeDocument/2006/relationships/diagramColors" Target="../diagrams/colors33.xml"/><Relationship Id="rId4" Type="http://schemas.openxmlformats.org/officeDocument/2006/relationships/diagramQuickStyle" Target="../diagrams/quickStyle32.xml"/><Relationship Id="rId9" Type="http://schemas.openxmlformats.org/officeDocument/2006/relationships/diagramQuickStyle" Target="../diagrams/quickStyle33.xml"/><Relationship Id="rId14" Type="http://schemas.openxmlformats.org/officeDocument/2006/relationships/image" Target="../media/image37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7" Type="http://schemas.openxmlformats.org/officeDocument/2006/relationships/slide" Target="slide3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 31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/>
              <a:t>INSPECTION ET RELATION EN ENTREPRISE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465515"/>
              </p:ext>
            </p:extLst>
          </p:nvPr>
        </p:nvGraphicFramePr>
        <p:xfrm>
          <a:off x="451949" y="19168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3728" y="116632"/>
            <a:ext cx="4702288" cy="674687"/>
          </a:xfrm>
        </p:spPr>
        <p:txBody>
          <a:bodyPr>
            <a:normAutofit fontScale="90000"/>
          </a:bodyPr>
          <a:lstStyle/>
          <a:p>
            <a:pPr lvl="0"/>
            <a:r>
              <a:rPr lang="fr-FR" sz="2800" b="1" i="1" dirty="0" smtClean="0"/>
              <a:t>Tâche T6.2 </a:t>
            </a:r>
            <a:r>
              <a:rPr lang="fr-FR" sz="2800" b="1" i="1" dirty="0"/>
              <a:t>: </a:t>
            </a:r>
            <a:r>
              <a:rPr lang="fr-FR" sz="2400" b="1" dirty="0"/>
              <a:t>Inspecter les zones pour détecter les non-conformités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1048858" y="980728"/>
            <a:ext cx="7334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Conditions de réalisation</a:t>
            </a:r>
            <a:endParaRPr lang="fr-F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i="1" dirty="0"/>
              <a:t>Nature de l’activité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3296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282367"/>
              </p:ext>
            </p:extLst>
          </p:nvPr>
        </p:nvGraphicFramePr>
        <p:xfrm>
          <a:off x="451949" y="19168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3728" y="116632"/>
            <a:ext cx="4702288" cy="674687"/>
          </a:xfrm>
        </p:spPr>
        <p:txBody>
          <a:bodyPr>
            <a:noAutofit/>
          </a:bodyPr>
          <a:lstStyle/>
          <a:p>
            <a:r>
              <a:rPr lang="fr-FR" sz="1800" b="1" i="1" dirty="0" smtClean="0"/>
              <a:t>Tâche </a:t>
            </a:r>
            <a:r>
              <a:rPr lang="fr-FR" sz="1800" b="1" dirty="0"/>
              <a:t>T8.3 Identifier son niveau d’autonomie ou de qualification au regard de l’intervention</a:t>
            </a:r>
            <a:r>
              <a:rPr lang="fr-FR" sz="1800" b="1" dirty="0" smtClean="0"/>
              <a:t>.</a:t>
            </a:r>
            <a:endParaRPr lang="fr-FR" sz="1800" dirty="0"/>
          </a:p>
        </p:txBody>
      </p:sp>
      <p:sp>
        <p:nvSpPr>
          <p:cNvPr id="7" name="Rectangle 6"/>
          <p:cNvSpPr/>
          <p:nvPr/>
        </p:nvSpPr>
        <p:spPr>
          <a:xfrm>
            <a:off x="1048858" y="980728"/>
            <a:ext cx="7334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Conditions de réalisation</a:t>
            </a:r>
            <a:endParaRPr lang="fr-F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8370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i="1" dirty="0"/>
              <a:t>Nature de l’activité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6055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5938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427339"/>
              </p:ext>
            </p:extLst>
          </p:nvPr>
        </p:nvGraphicFramePr>
        <p:xfrm>
          <a:off x="451949" y="19168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3728" y="116632"/>
            <a:ext cx="4702288" cy="674687"/>
          </a:xfrm>
        </p:spPr>
        <p:txBody>
          <a:bodyPr>
            <a:noAutofit/>
          </a:bodyPr>
          <a:lstStyle/>
          <a:p>
            <a:r>
              <a:rPr lang="fr-FR" sz="1800" b="1" i="1" dirty="0" smtClean="0"/>
              <a:t>Tâche </a:t>
            </a:r>
            <a:r>
              <a:rPr lang="fr-FR" sz="1800" b="1" dirty="0"/>
              <a:t>T8.4 Participer au plan d’amélioration continue de son secteur d’activité.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8858" y="980728"/>
            <a:ext cx="7334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Conditions de réalisation</a:t>
            </a:r>
            <a:endParaRPr lang="fr-F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0534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i="1" dirty="0" smtClean="0"/>
              <a:t>Scénario type</a:t>
            </a:r>
            <a:endParaRPr lang="fr-FR" sz="2800" i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8697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58772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i="1" dirty="0" smtClean="0"/>
              <a:t>Scénario</a:t>
            </a:r>
            <a:endParaRPr lang="fr-FR" sz="3200" i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525191"/>
              </p:ext>
            </p:extLst>
          </p:nvPr>
        </p:nvGraphicFramePr>
        <p:xfrm>
          <a:off x="457200" y="1600200"/>
          <a:ext cx="8229600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6580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30" y="1104496"/>
            <a:ext cx="3843114" cy="54704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859985"/>
            <a:ext cx="4283558" cy="19442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23528" y="116632"/>
            <a:ext cx="4170363" cy="67468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i="1" dirty="0" smtClean="0"/>
              <a:t>Ordre de travail</a:t>
            </a:r>
            <a:endParaRPr lang="fr-FR" sz="2800" i="1" dirty="0"/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5482208" y="1467154"/>
            <a:ext cx="1466056" cy="1396640"/>
            <a:chOff x="567" y="3203"/>
            <a:chExt cx="588" cy="545"/>
          </a:xfrm>
        </p:grpSpPr>
        <p:pic>
          <p:nvPicPr>
            <p:cNvPr id="10" name="Picture 31" descr="maintanenceguy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702" r="17844"/>
            <a:stretch>
              <a:fillRect/>
            </a:stretch>
          </p:blipFill>
          <p:spPr bwMode="auto">
            <a:xfrm>
              <a:off x="567" y="3203"/>
              <a:ext cx="24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32"/>
            <p:cNvSpPr txBox="1">
              <a:spLocks noChangeArrowheads="1"/>
            </p:cNvSpPr>
            <p:nvPr/>
          </p:nvSpPr>
          <p:spPr bwMode="auto">
            <a:xfrm>
              <a:off x="716" y="3602"/>
              <a:ext cx="129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2400"/>
                </a:lnSpc>
                <a:spcBef>
                  <a:spcPct val="102000"/>
                </a:spcBef>
                <a:spcAft>
                  <a:spcPct val="50000"/>
                </a:spcAft>
                <a:buFont typeface="Wingdings" pitchFamily="2" charset="2"/>
                <a:buNone/>
              </a:pPr>
              <a:endParaRPr lang="fr-FR" sz="800" b="1">
                <a:solidFill>
                  <a:srgbClr val="0099CC"/>
                </a:solidFill>
                <a:latin typeface="Tahoma" pitchFamily="34" charset="0"/>
              </a:endParaRPr>
            </a:p>
          </p:txBody>
        </p:sp>
        <p:pic>
          <p:nvPicPr>
            <p:cNvPr id="12" name="Picture 33" descr="aerospac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3" y="3249"/>
              <a:ext cx="362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3212976"/>
            <a:ext cx="7920880" cy="328656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50140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30" y="1104496"/>
            <a:ext cx="3843114" cy="5470434"/>
          </a:xfrm>
          <a:prstGeom prst="rect">
            <a:avLst/>
          </a:prstGeom>
        </p:spPr>
      </p:pic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209487241"/>
              </p:ext>
            </p:extLst>
          </p:nvPr>
        </p:nvGraphicFramePr>
        <p:xfrm>
          <a:off x="2849958" y="1105648"/>
          <a:ext cx="6348906" cy="559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re 1"/>
          <p:cNvSpPr txBox="1">
            <a:spLocks/>
          </p:cNvSpPr>
          <p:nvPr/>
        </p:nvSpPr>
        <p:spPr>
          <a:xfrm>
            <a:off x="323528" y="116632"/>
            <a:ext cx="4170363" cy="67468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i="1" dirty="0" smtClean="0"/>
              <a:t>Ordre de travail</a:t>
            </a:r>
            <a:endParaRPr lang="fr-FR" sz="2800" i="1" dirty="0"/>
          </a:p>
        </p:txBody>
      </p:sp>
    </p:spTree>
    <p:extLst>
      <p:ext uri="{BB962C8B-B14F-4D97-AF65-F5344CB8AC3E}">
        <p14:creationId xmlns:p14="http://schemas.microsoft.com/office/powerpoint/2010/main" val="972276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0DB5DE-F22B-4A26-BAFA-5437EB471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C50DB5DE-F22B-4A26-BAFA-5437EB4719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2B1F95-4C6A-44D9-8C17-2BDC96F14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BC2B1F95-4C6A-44D9-8C17-2BDC96F148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63E2DA-27FD-4699-A688-9176B2327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C363E2DA-27FD-4699-A688-9176B23271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533F71-3256-4743-B6B5-4CDAF2A5E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02533F71-3256-4743-B6B5-4CDAF2A5E1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35121D-FC95-4CAB-A69A-F4E0AECF5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0635121D-FC95-4CAB-A69A-F4E0AECF51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i="1" dirty="0" smtClean="0"/>
              <a:t>Recommandations FH/SGS/qualité </a:t>
            </a:r>
            <a:endParaRPr lang="fr-FR" sz="2400" i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665401"/>
              </p:ext>
            </p:extLst>
          </p:nvPr>
        </p:nvGraphicFramePr>
        <p:xfrm>
          <a:off x="467544" y="1124744"/>
          <a:ext cx="8229600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948" y="876918"/>
            <a:ext cx="4081052" cy="59384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0032" y="956902"/>
            <a:ext cx="3890916" cy="5825746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5652120" y="3645024"/>
            <a:ext cx="7920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698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i="1" dirty="0" smtClean="0"/>
              <a:t>Compétences évaluées</a:t>
            </a:r>
            <a:endParaRPr lang="fr-FR" sz="3200" i="1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890166"/>
              </p:ext>
            </p:extLst>
          </p:nvPr>
        </p:nvGraphicFramePr>
        <p:xfrm>
          <a:off x="179512" y="1417638"/>
          <a:ext cx="8784976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E37A4A-4E7A-4066-8E57-45E99B836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14E37A4A-4E7A-4066-8E57-45E99B836D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EF9BCB-9362-45E2-8598-4B2A89CA9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97EF9BCB-9362-45E2-8598-4B2A89CA9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2AF575-0CD1-4C02-A8A0-C96AE887B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D32AF575-0CD1-4C02-A8A0-C96AE887B6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717174-A8BA-4D29-8FAC-AF2356C4C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0D717174-A8BA-4D29-8FAC-AF2356C4C7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EFBB64-309F-405B-9CF5-03C485777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5AEFBB64-309F-405B-9CF5-03C485777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F95D11-EA78-4BAA-8208-72AC00CA4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51F95D11-EA78-4BAA-8208-72AC00CA4E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888538-42E3-484F-A38E-B609F966D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B9888538-42E3-484F-A38E-B609F966D9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4324428" cy="5559258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667896575"/>
              </p:ext>
            </p:extLst>
          </p:nvPr>
        </p:nvGraphicFramePr>
        <p:xfrm>
          <a:off x="2771800" y="0"/>
          <a:ext cx="61206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Connecteur droit avec flèche 6"/>
          <p:cNvCxnSpPr/>
          <p:nvPr/>
        </p:nvCxnSpPr>
        <p:spPr>
          <a:xfrm flipH="1" flipV="1">
            <a:off x="2915816" y="1844824"/>
            <a:ext cx="576064" cy="5040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/>
          <p:cNvSpPr txBox="1">
            <a:spLocks/>
          </p:cNvSpPr>
          <p:nvPr/>
        </p:nvSpPr>
        <p:spPr>
          <a:xfrm>
            <a:off x="323528" y="116632"/>
            <a:ext cx="4170363" cy="67468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i="1" smtClean="0"/>
              <a:t>Scénario</a:t>
            </a:r>
            <a:endParaRPr lang="fr-FR" sz="3200" i="1" dirty="0"/>
          </a:p>
        </p:txBody>
      </p:sp>
    </p:spTree>
    <p:extLst>
      <p:ext uri="{BB962C8B-B14F-4D97-AF65-F5344CB8AC3E}">
        <p14:creationId xmlns:p14="http://schemas.microsoft.com/office/powerpoint/2010/main" val="3221734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4324428" cy="5559258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715608"/>
              </p:ext>
            </p:extLst>
          </p:nvPr>
        </p:nvGraphicFramePr>
        <p:xfrm>
          <a:off x="107505" y="1850985"/>
          <a:ext cx="8928991" cy="4420056"/>
        </p:xfrm>
        <a:graphic>
          <a:graphicData uri="http://schemas.openxmlformats.org/drawingml/2006/table">
            <a:tbl>
              <a:tblPr/>
              <a:tblGrid>
                <a:gridCol w="411774"/>
                <a:gridCol w="2434523"/>
                <a:gridCol w="5114667"/>
                <a:gridCol w="216723"/>
                <a:gridCol w="187826"/>
                <a:gridCol w="187826"/>
                <a:gridCol w="187826"/>
                <a:gridCol w="187826"/>
              </a:tblGrid>
              <a:tr h="6181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Arial"/>
                        </a:rPr>
                        <a:t>Compétences évaluées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 dirty="0">
                          <a:effectLst/>
                          <a:latin typeface="Arial"/>
                        </a:rPr>
                        <a:t>Indicateurs de performance                                      </a:t>
                      </a:r>
                      <a:r>
                        <a:rPr lang="fr-FR" sz="800" b="0" i="0" u="none" strike="noStrike" dirty="0">
                          <a:effectLst/>
                          <a:latin typeface="Arial"/>
                        </a:rPr>
                        <a:t>évaluation</a:t>
                      </a:r>
                      <a:endParaRPr lang="fr-FR" sz="800" b="1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effectLst/>
                          <a:latin typeface="Arial"/>
                        </a:rPr>
                        <a:t>non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217866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C10 - Adapter son attitude professionnelle aux exigences de l'entreprise aéronautique</a:t>
                      </a:r>
                    </a:p>
                  </a:txBody>
                  <a:tcPr marL="6637" marR="6637" marT="66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5677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Avoir une attitude responsable au regard des exigences de l’industrie et de l’exploitation des aéronefs (sécurité des vols, navigabilité des aéronefs, développement durable…).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Adéquation de son attitude à la situation.</a:t>
                      </a:r>
                    </a:p>
                  </a:txBody>
                  <a:tcPr marL="79641" marR="6637" marT="66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i="1" u="none" strike="noStrike" dirty="0" smtClean="0">
                        <a:effectLst/>
                        <a:latin typeface="Arial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i="1" u="none" strike="noStrike" dirty="0" smtClean="0">
                        <a:effectLst/>
                        <a:latin typeface="Arial"/>
                      </a:endParaRPr>
                    </a:p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X</a:t>
                      </a:r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34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Exhaustivité des risques identifiés au regard d’une situation professionnelle donnée.</a:t>
                      </a:r>
                    </a:p>
                  </a:txBody>
                  <a:tcPr marL="79641" marR="6637" marT="66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X</a:t>
                      </a:r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Apprécier et limiter son intervention à son propre champ de qualification.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Adéquation entre les exigences liées à l’intervention et ses qualifications et habilitations.</a:t>
                      </a:r>
                    </a:p>
                  </a:txBody>
                  <a:tcPr marL="79641" marR="6637" marT="66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X</a:t>
                      </a:r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Respecter les procédures.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Rigueur dans l’application des procédures et des consignes (y compris celles relatives à la prévention de la santé et à l’environnement).</a:t>
                      </a:r>
                    </a:p>
                  </a:txBody>
                  <a:tcPr marL="79641" marR="6637" marT="66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X</a:t>
                      </a:r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Appliquer la démarche qualité de l’entreprise et les règles liées aux facteurs humains et à la prévention des risques.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Compréhension et appropriation des indicateurs disponibles liés à la qualité, aux facteurs humains, à la sécurité, aux coûts, aux délais…</a:t>
                      </a:r>
                    </a:p>
                  </a:txBody>
                  <a:tcPr marL="79641" marR="6637" marT="66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X</a:t>
                      </a:r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37" marR="6637" marT="66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Exhaustivité du repérage des écarts liés à son activité.</a:t>
                      </a:r>
                    </a:p>
                  </a:txBody>
                  <a:tcPr marL="79641" marR="6637" marT="66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X</a:t>
                      </a:r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637" marR="6637" marT="66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Effectivité et rigueur de la contribution au système qualité et au système de retour d’expérience de l’organisme.</a:t>
                      </a:r>
                    </a:p>
                  </a:txBody>
                  <a:tcPr marL="79641" marR="6637" marT="66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1" u="none" strike="noStrike" dirty="0" smtClean="0">
                          <a:effectLst/>
                          <a:latin typeface="Arial"/>
                        </a:rPr>
                        <a:t>X</a:t>
                      </a:r>
                      <a:endParaRPr lang="fr-FR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Contribuer à l’amélioration continue de l’entreprise.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Identification crédible des marges de progrès.</a:t>
                      </a:r>
                    </a:p>
                  </a:txBody>
                  <a:tcPr marL="79641" marR="6637" marT="66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1" u="none" strike="noStrike" dirty="0" smtClean="0">
                          <a:effectLst/>
                          <a:latin typeface="Arial"/>
                        </a:rPr>
                        <a:t>X</a:t>
                      </a:r>
                      <a:endParaRPr lang="fr-FR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637" marR="6637" marT="66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  Propositions d’amélioration crédibles.</a:t>
                      </a:r>
                    </a:p>
                  </a:txBody>
                  <a:tcPr marL="79641" marR="6637" marT="66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1" u="none" strike="noStrike" dirty="0" smtClean="0">
                          <a:effectLst/>
                          <a:latin typeface="Arial"/>
                        </a:rPr>
                        <a:t>X</a:t>
                      </a:r>
                      <a:endParaRPr lang="fr-FR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>
          <a:xfrm>
            <a:off x="323528" y="116632"/>
            <a:ext cx="4170363" cy="67468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i="1" smtClean="0"/>
              <a:t>Scénario</a:t>
            </a:r>
            <a:endParaRPr lang="fr-FR" sz="3200" i="1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8964488" y="4437113"/>
            <a:ext cx="0" cy="18091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843808" y="6252120"/>
            <a:ext cx="621676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200" i="1" dirty="0" smtClean="0"/>
              <a:t>L’’exécutant de la tâche a parfaitement compris les éléments du dossier technique d’intervention y compris ceux liés aux FH et a la sécurité</a:t>
            </a:r>
            <a:r>
              <a:rPr lang="fr-FR" sz="1200" dirty="0"/>
              <a:t> </a:t>
            </a:r>
            <a:r>
              <a:rPr lang="fr-FR" sz="1200" dirty="0" smtClean="0"/>
              <a:t>et il a appliquer avec rigueur les consignes</a:t>
            </a:r>
            <a:endParaRPr lang="fr-FR" sz="1200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4119733" y="1898940"/>
            <a:ext cx="4160679" cy="145805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2201" y="1437275"/>
            <a:ext cx="4084237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200" i="1" dirty="0" smtClean="0"/>
              <a:t>L’’exécutant de la tâche  n’a pas su identifier les niveaux de compétences et de qualification requis pour l’intervention</a:t>
            </a:r>
            <a:r>
              <a:rPr lang="fr-FR" sz="1200" dirty="0" smtClean="0"/>
              <a:t>,</a:t>
            </a:r>
            <a:endParaRPr lang="fr-FR" sz="1200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5220072" y="1375864"/>
            <a:ext cx="3312368" cy="16210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619672" y="914199"/>
            <a:ext cx="408423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200" i="1" dirty="0" smtClean="0"/>
              <a:t>L’exécutant de la tâche  a eu besoin d’aide à plusieurs reprises pour identifier les risques.</a:t>
            </a:r>
            <a:endParaRPr lang="fr-FR" sz="1200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8592516" y="1635181"/>
            <a:ext cx="155948" cy="29459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5868145" y="1145032"/>
            <a:ext cx="288032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200" i="1" dirty="0" smtClean="0"/>
              <a:t>L’’exécutant de la tâche a eu besoin d’aide au plus une fois.</a:t>
            </a:r>
            <a:endParaRPr lang="fr-FR" sz="1200" dirty="0"/>
          </a:p>
        </p:txBody>
      </p:sp>
      <p:cxnSp>
        <p:nvCxnSpPr>
          <p:cNvPr id="34" name="Connecteur droit avec flèche 33"/>
          <p:cNvCxnSpPr/>
          <p:nvPr/>
        </p:nvCxnSpPr>
        <p:spPr>
          <a:xfrm flipV="1">
            <a:off x="8892480" y="4010946"/>
            <a:ext cx="0" cy="22411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783782" y="5927412"/>
            <a:ext cx="1553678" cy="2769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200" i="1" dirty="0" smtClean="0"/>
              <a:t>Critères non évalué ici</a:t>
            </a:r>
            <a:endParaRPr lang="fr-FR" sz="1200" dirty="0"/>
          </a:p>
        </p:txBody>
      </p:sp>
      <p:cxnSp>
        <p:nvCxnSpPr>
          <p:cNvPr id="45" name="Connecteur droit avec flèche 44"/>
          <p:cNvCxnSpPr/>
          <p:nvPr/>
        </p:nvCxnSpPr>
        <p:spPr>
          <a:xfrm flipV="1">
            <a:off x="2336344" y="5608793"/>
            <a:ext cx="5548024" cy="31862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8592516" y="1606697"/>
            <a:ext cx="227956" cy="742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ccolade ouvrante 51"/>
          <p:cNvSpPr/>
          <p:nvPr/>
        </p:nvSpPr>
        <p:spPr>
          <a:xfrm>
            <a:off x="7884368" y="5013176"/>
            <a:ext cx="216024" cy="1191235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290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2" grpId="0" animBg="1"/>
      <p:bldP spid="44" grpId="0" animBg="1"/>
      <p:bldP spid="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Intervention sur avion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8277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9041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-752475" y="7199313"/>
            <a:ext cx="180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endParaRPr lang="fr-FR"/>
          </a:p>
        </p:txBody>
      </p:sp>
      <p:sp>
        <p:nvSpPr>
          <p:cNvPr id="62" name="Text Box 60"/>
          <p:cNvSpPr txBox="1">
            <a:spLocks noChangeArrowheads="1"/>
          </p:cNvSpPr>
          <p:nvPr/>
        </p:nvSpPr>
        <p:spPr bwMode="auto">
          <a:xfrm>
            <a:off x="-752475" y="7200900"/>
            <a:ext cx="180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endParaRPr lang="fr-FR"/>
          </a:p>
        </p:txBody>
      </p:sp>
      <p:pic>
        <p:nvPicPr>
          <p:cNvPr id="87" name="Image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12776"/>
            <a:ext cx="2432772" cy="4752528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844824"/>
            <a:ext cx="4176464" cy="16361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979" y="3825016"/>
            <a:ext cx="4616410" cy="167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70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Intervention sur avion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Préparation: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19" y="2629656"/>
            <a:ext cx="5040562" cy="344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8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Réalisation de l’inspection</a:t>
            </a:r>
            <a:endParaRPr lang="fr-FR" sz="2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801" y="1413145"/>
            <a:ext cx="3968184" cy="51012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725144"/>
            <a:ext cx="3970785" cy="720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" y="2277130"/>
            <a:ext cx="8229602" cy="168890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900" y="4156132"/>
            <a:ext cx="3341492" cy="256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96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Réalisation de l’inspection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900" y="4156132"/>
            <a:ext cx="3341492" cy="2568460"/>
          </a:xfrm>
          <a:prstGeom prst="rect">
            <a:avLst/>
          </a:prstGeom>
        </p:spPr>
      </p:pic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568" y="1628800"/>
            <a:ext cx="3579937" cy="452596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80" y="1663623"/>
            <a:ext cx="8174784" cy="224652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683568" y="4365104"/>
            <a:ext cx="4248472" cy="1296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559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Réalisation de l’inspection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0775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1690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AED284-C33D-4650-B85B-EB24F91BE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D49585-66EA-4128-9F17-AB6930A73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53CEA9-FD4C-4BE4-8EB4-01DB428F8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2F9548-5C8F-4FE6-8020-9E2CB81BA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1BA707-4BA2-4376-965B-76407810B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D6E707-DD2E-49CB-9D42-653BEEA47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585E25-5855-4FE5-990B-46E52155F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0ED486-AF20-4FD5-BC7B-DF3FE0BA7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C36538-FD2A-4AB9-853C-4BCC9111E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Réalisation de l’inspection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801" y="1413145"/>
            <a:ext cx="3968184" cy="51012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1512" y="5529363"/>
            <a:ext cx="3970785" cy="720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60" y="2870469"/>
            <a:ext cx="7920882" cy="139309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25101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Réalisation de l’inspection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2863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19411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AED284-C33D-4650-B85B-EB24F91BE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D49585-66EA-4128-9F17-AB6930A73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53CEA9-FD4C-4BE4-8EB4-01DB428F8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2F9548-5C8F-4FE6-8020-9E2CB81BA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1BA707-4BA2-4376-965B-76407810B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D6E707-DD2E-49CB-9D42-653BEEA47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585E25-5855-4FE5-990B-46E52155F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0ED486-AF20-4FD5-BC7B-DF3FE0BA7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C36538-FD2A-4AB9-853C-4BCC9111E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i="1" dirty="0" smtClean="0"/>
              <a:t>Compétences évaluées</a:t>
            </a:r>
            <a:endParaRPr lang="fr-FR" sz="2800" i="1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181841"/>
              </p:ext>
            </p:extLst>
          </p:nvPr>
        </p:nvGraphicFramePr>
        <p:xfrm>
          <a:off x="179512" y="1417638"/>
          <a:ext cx="8784976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1"/>
          <p:cNvSpPr txBox="1">
            <a:spLocks/>
          </p:cNvSpPr>
          <p:nvPr/>
        </p:nvSpPr>
        <p:spPr>
          <a:xfrm>
            <a:off x="1043608" y="791319"/>
            <a:ext cx="3964336" cy="674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"/>
            </a:pPr>
            <a:r>
              <a:rPr lang="fr-FR" sz="2400" i="1" dirty="0" smtClean="0"/>
              <a:t>Compétences détaillées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2819618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p100"/>
          <p:cNvPicPr>
            <a:picLocks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8" b="93450" l="4564" r="978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7930706" cy="593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466" y="4422332"/>
            <a:ext cx="3390476" cy="193333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23528" y="1700808"/>
            <a:ext cx="4178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Exemple: HARNAIS à changer ou </a:t>
            </a:r>
            <a:r>
              <a:rPr lang="fr-FR" dirty="0" smtClean="0"/>
              <a:t>à réparer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9396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Réalisation de l’inspection</a:t>
            </a:r>
            <a:endParaRPr lang="fr-FR" dirty="0"/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24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2582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Réalisation de l’inspection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077072"/>
            <a:ext cx="4320480" cy="2463646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smtClean="0"/>
              <a:t>Proposer une réparation si le harnais est </a:t>
            </a:r>
            <a:r>
              <a:rPr lang="fr-FR" dirty="0" smtClean="0"/>
              <a:t>endommagé :</a:t>
            </a:r>
            <a:endParaRPr lang="fr-FR" dirty="0" smtClean="0"/>
          </a:p>
          <a:p>
            <a:pPr lvl="1" algn="just"/>
            <a:r>
              <a:rPr lang="fr-FR" dirty="0" smtClean="0"/>
              <a:t>On attend de l’exécutant de la tâche qu’il propose une réparation selon les règles d’usage ATA 20 (ESPM, SPWM,…)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5977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Réalisation de l’inspection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smtClean="0"/>
              <a:t>Proposer une réparation si le détecteur est </a:t>
            </a:r>
            <a:r>
              <a:rPr lang="fr-FR" dirty="0" smtClean="0"/>
              <a:t>défectueux :</a:t>
            </a:r>
            <a:endParaRPr lang="fr-FR" dirty="0" smtClean="0"/>
          </a:p>
          <a:p>
            <a:pPr lvl="1" algn="just"/>
            <a:r>
              <a:rPr lang="fr-FR" dirty="0" smtClean="0"/>
              <a:t>On attend de l’exécutant de la tâche  qu’il commande la pièce adaptée (recherche du P/N dans l’IPC)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145" y="3863181"/>
            <a:ext cx="3341492" cy="256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21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Réaliser une inspection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204808"/>
              </p:ext>
            </p:extLst>
          </p:nvPr>
        </p:nvGraphicFramePr>
        <p:xfrm>
          <a:off x="323527" y="1124744"/>
          <a:ext cx="6148755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6472283" y="1700808"/>
            <a:ext cx="1660525" cy="1555750"/>
            <a:chOff x="4504" y="2845"/>
            <a:chExt cx="1046" cy="980"/>
          </a:xfrm>
        </p:grpSpPr>
        <p:pic>
          <p:nvPicPr>
            <p:cNvPr id="6" name="Picture 11" descr="ECRITUR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04" y="2845"/>
              <a:ext cx="1046" cy="980"/>
            </a:xfrm>
            <a:prstGeom prst="rect">
              <a:avLst/>
            </a:prstGeom>
            <a:noFill/>
          </p:spPr>
        </p:pic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 rot="19273760">
              <a:off x="4707" y="3249"/>
              <a:ext cx="334" cy="13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fr-FR" sz="800" dirty="0" smtClean="0">
                  <a:solidFill>
                    <a:schemeClr val="tx1"/>
                  </a:solidFill>
                  <a:latin typeface="SimSun" pitchFamily="2" charset="-122"/>
                  <a:ea typeface="SimSun" pitchFamily="2" charset="-122"/>
                </a:rPr>
                <a:t>APRS</a:t>
              </a:r>
              <a:endParaRPr lang="fr-FR" sz="800" dirty="0">
                <a:solidFill>
                  <a:schemeClr val="tx1"/>
                </a:solidFill>
                <a:latin typeface="SimSun" pitchFamily="2" charset="-122"/>
                <a:ea typeface="SimSun" pitchFamily="2" charset="-122"/>
              </a:endParaRP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7724749" y="4065658"/>
            <a:ext cx="1055688" cy="2517775"/>
            <a:chOff x="1414" y="935"/>
            <a:chExt cx="665" cy="1586"/>
          </a:xfrm>
        </p:grpSpPr>
        <p:sp>
          <p:nvSpPr>
            <p:cNvPr id="9" name="Freeform 16"/>
            <p:cNvSpPr>
              <a:spLocks/>
            </p:cNvSpPr>
            <p:nvPr/>
          </p:nvSpPr>
          <p:spPr bwMode="auto">
            <a:xfrm>
              <a:off x="1724" y="1238"/>
              <a:ext cx="247" cy="543"/>
            </a:xfrm>
            <a:custGeom>
              <a:avLst/>
              <a:gdLst/>
              <a:ahLst/>
              <a:cxnLst>
                <a:cxn ang="0">
                  <a:pos x="43" y="4"/>
                </a:cxn>
                <a:cxn ang="0">
                  <a:pos x="86" y="0"/>
                </a:cxn>
                <a:cxn ang="0">
                  <a:pos x="143" y="13"/>
                </a:cxn>
                <a:cxn ang="0">
                  <a:pos x="181" y="43"/>
                </a:cxn>
                <a:cxn ang="0">
                  <a:pos x="204" y="91"/>
                </a:cxn>
                <a:cxn ang="0">
                  <a:pos x="233" y="161"/>
                </a:cxn>
                <a:cxn ang="0">
                  <a:pos x="242" y="230"/>
                </a:cxn>
                <a:cxn ang="0">
                  <a:pos x="247" y="308"/>
                </a:cxn>
                <a:cxn ang="0">
                  <a:pos x="238" y="404"/>
                </a:cxn>
                <a:cxn ang="0">
                  <a:pos x="214" y="478"/>
                </a:cxn>
                <a:cxn ang="0">
                  <a:pos x="181" y="521"/>
                </a:cxn>
                <a:cxn ang="0">
                  <a:pos x="138" y="543"/>
                </a:cxn>
                <a:cxn ang="0">
                  <a:pos x="86" y="543"/>
                </a:cxn>
                <a:cxn ang="0">
                  <a:pos x="52" y="530"/>
                </a:cxn>
                <a:cxn ang="0">
                  <a:pos x="29" y="491"/>
                </a:cxn>
                <a:cxn ang="0">
                  <a:pos x="24" y="439"/>
                </a:cxn>
                <a:cxn ang="0">
                  <a:pos x="43" y="387"/>
                </a:cxn>
                <a:cxn ang="0">
                  <a:pos x="67" y="343"/>
                </a:cxn>
                <a:cxn ang="0">
                  <a:pos x="86" y="291"/>
                </a:cxn>
                <a:cxn ang="0">
                  <a:pos x="81" y="222"/>
                </a:cxn>
                <a:cxn ang="0">
                  <a:pos x="48" y="161"/>
                </a:cxn>
                <a:cxn ang="0">
                  <a:pos x="14" y="104"/>
                </a:cxn>
                <a:cxn ang="0">
                  <a:pos x="0" y="52"/>
                </a:cxn>
                <a:cxn ang="0">
                  <a:pos x="14" y="17"/>
                </a:cxn>
                <a:cxn ang="0">
                  <a:pos x="43" y="4"/>
                </a:cxn>
              </a:cxnLst>
              <a:rect l="0" t="0" r="r" b="b"/>
              <a:pathLst>
                <a:path w="247" h="543">
                  <a:moveTo>
                    <a:pt x="43" y="4"/>
                  </a:moveTo>
                  <a:lnTo>
                    <a:pt x="86" y="0"/>
                  </a:lnTo>
                  <a:lnTo>
                    <a:pt x="143" y="13"/>
                  </a:lnTo>
                  <a:lnTo>
                    <a:pt x="181" y="43"/>
                  </a:lnTo>
                  <a:lnTo>
                    <a:pt x="204" y="91"/>
                  </a:lnTo>
                  <a:lnTo>
                    <a:pt x="233" y="161"/>
                  </a:lnTo>
                  <a:lnTo>
                    <a:pt x="242" y="230"/>
                  </a:lnTo>
                  <a:lnTo>
                    <a:pt x="247" y="308"/>
                  </a:lnTo>
                  <a:lnTo>
                    <a:pt x="238" y="404"/>
                  </a:lnTo>
                  <a:lnTo>
                    <a:pt x="214" y="478"/>
                  </a:lnTo>
                  <a:lnTo>
                    <a:pt x="181" y="521"/>
                  </a:lnTo>
                  <a:lnTo>
                    <a:pt x="138" y="543"/>
                  </a:lnTo>
                  <a:lnTo>
                    <a:pt x="86" y="543"/>
                  </a:lnTo>
                  <a:lnTo>
                    <a:pt x="52" y="530"/>
                  </a:lnTo>
                  <a:lnTo>
                    <a:pt x="29" y="491"/>
                  </a:lnTo>
                  <a:lnTo>
                    <a:pt x="24" y="439"/>
                  </a:lnTo>
                  <a:lnTo>
                    <a:pt x="43" y="387"/>
                  </a:lnTo>
                  <a:lnTo>
                    <a:pt x="67" y="343"/>
                  </a:lnTo>
                  <a:lnTo>
                    <a:pt x="86" y="291"/>
                  </a:lnTo>
                  <a:lnTo>
                    <a:pt x="81" y="222"/>
                  </a:lnTo>
                  <a:lnTo>
                    <a:pt x="48" y="161"/>
                  </a:lnTo>
                  <a:lnTo>
                    <a:pt x="14" y="104"/>
                  </a:lnTo>
                  <a:lnTo>
                    <a:pt x="0" y="52"/>
                  </a:lnTo>
                  <a:lnTo>
                    <a:pt x="14" y="17"/>
                  </a:lnTo>
                  <a:lnTo>
                    <a:pt x="4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17"/>
            <p:cNvSpPr>
              <a:spLocks/>
            </p:cNvSpPr>
            <p:nvPr/>
          </p:nvSpPr>
          <p:spPr bwMode="auto">
            <a:xfrm>
              <a:off x="1820" y="1251"/>
              <a:ext cx="259" cy="508"/>
            </a:xfrm>
            <a:custGeom>
              <a:avLst/>
              <a:gdLst/>
              <a:ahLst/>
              <a:cxnLst>
                <a:cxn ang="0">
                  <a:pos x="97" y="42"/>
                </a:cxn>
                <a:cxn ang="0">
                  <a:pos x="52" y="6"/>
                </a:cxn>
                <a:cxn ang="0">
                  <a:pos x="6" y="0"/>
                </a:cxn>
                <a:cxn ang="0">
                  <a:pos x="0" y="31"/>
                </a:cxn>
                <a:cxn ang="0">
                  <a:pos x="15" y="59"/>
                </a:cxn>
                <a:cxn ang="0">
                  <a:pos x="37" y="68"/>
                </a:cxn>
                <a:cxn ang="0">
                  <a:pos x="89" y="103"/>
                </a:cxn>
                <a:cxn ang="0">
                  <a:pos x="143" y="150"/>
                </a:cxn>
                <a:cxn ang="0">
                  <a:pos x="175" y="187"/>
                </a:cxn>
                <a:cxn ang="0">
                  <a:pos x="190" y="226"/>
                </a:cxn>
                <a:cxn ang="0">
                  <a:pos x="184" y="268"/>
                </a:cxn>
                <a:cxn ang="0">
                  <a:pos x="151" y="328"/>
                </a:cxn>
                <a:cxn ang="0">
                  <a:pos x="132" y="369"/>
                </a:cxn>
                <a:cxn ang="0">
                  <a:pos x="117" y="425"/>
                </a:cxn>
                <a:cxn ang="0">
                  <a:pos x="117" y="447"/>
                </a:cxn>
                <a:cxn ang="0">
                  <a:pos x="143" y="457"/>
                </a:cxn>
                <a:cxn ang="0">
                  <a:pos x="188" y="484"/>
                </a:cxn>
                <a:cxn ang="0">
                  <a:pos x="218" y="508"/>
                </a:cxn>
                <a:cxn ang="0">
                  <a:pos x="259" y="504"/>
                </a:cxn>
                <a:cxn ang="0">
                  <a:pos x="252" y="473"/>
                </a:cxn>
                <a:cxn ang="0">
                  <a:pos x="216" y="475"/>
                </a:cxn>
                <a:cxn ang="0">
                  <a:pos x="183" y="444"/>
                </a:cxn>
                <a:cxn ang="0">
                  <a:pos x="157" y="420"/>
                </a:cxn>
                <a:cxn ang="0">
                  <a:pos x="155" y="400"/>
                </a:cxn>
                <a:cxn ang="0">
                  <a:pos x="173" y="359"/>
                </a:cxn>
                <a:cxn ang="0">
                  <a:pos x="201" y="304"/>
                </a:cxn>
                <a:cxn ang="0">
                  <a:pos x="218" y="257"/>
                </a:cxn>
                <a:cxn ang="0">
                  <a:pos x="225" y="237"/>
                </a:cxn>
                <a:cxn ang="0">
                  <a:pos x="222" y="198"/>
                </a:cxn>
                <a:cxn ang="0">
                  <a:pos x="205" y="167"/>
                </a:cxn>
                <a:cxn ang="0">
                  <a:pos x="170" y="119"/>
                </a:cxn>
                <a:cxn ang="0">
                  <a:pos x="130" y="79"/>
                </a:cxn>
                <a:cxn ang="0">
                  <a:pos x="97" y="42"/>
                </a:cxn>
              </a:cxnLst>
              <a:rect l="0" t="0" r="r" b="b"/>
              <a:pathLst>
                <a:path w="259" h="508">
                  <a:moveTo>
                    <a:pt x="97" y="42"/>
                  </a:moveTo>
                  <a:lnTo>
                    <a:pt x="52" y="6"/>
                  </a:lnTo>
                  <a:lnTo>
                    <a:pt x="6" y="0"/>
                  </a:lnTo>
                  <a:lnTo>
                    <a:pt x="0" y="31"/>
                  </a:lnTo>
                  <a:lnTo>
                    <a:pt x="15" y="59"/>
                  </a:lnTo>
                  <a:lnTo>
                    <a:pt x="37" y="68"/>
                  </a:lnTo>
                  <a:lnTo>
                    <a:pt x="89" y="103"/>
                  </a:lnTo>
                  <a:lnTo>
                    <a:pt x="143" y="150"/>
                  </a:lnTo>
                  <a:lnTo>
                    <a:pt x="175" y="187"/>
                  </a:lnTo>
                  <a:lnTo>
                    <a:pt x="190" y="226"/>
                  </a:lnTo>
                  <a:lnTo>
                    <a:pt x="184" y="268"/>
                  </a:lnTo>
                  <a:lnTo>
                    <a:pt x="151" y="328"/>
                  </a:lnTo>
                  <a:lnTo>
                    <a:pt x="132" y="369"/>
                  </a:lnTo>
                  <a:lnTo>
                    <a:pt x="117" y="425"/>
                  </a:lnTo>
                  <a:lnTo>
                    <a:pt x="117" y="447"/>
                  </a:lnTo>
                  <a:lnTo>
                    <a:pt x="143" y="457"/>
                  </a:lnTo>
                  <a:lnTo>
                    <a:pt x="188" y="484"/>
                  </a:lnTo>
                  <a:lnTo>
                    <a:pt x="218" y="508"/>
                  </a:lnTo>
                  <a:lnTo>
                    <a:pt x="259" y="504"/>
                  </a:lnTo>
                  <a:lnTo>
                    <a:pt x="252" y="473"/>
                  </a:lnTo>
                  <a:lnTo>
                    <a:pt x="216" y="475"/>
                  </a:lnTo>
                  <a:lnTo>
                    <a:pt x="183" y="444"/>
                  </a:lnTo>
                  <a:lnTo>
                    <a:pt x="157" y="420"/>
                  </a:lnTo>
                  <a:lnTo>
                    <a:pt x="155" y="400"/>
                  </a:lnTo>
                  <a:lnTo>
                    <a:pt x="173" y="359"/>
                  </a:lnTo>
                  <a:lnTo>
                    <a:pt x="201" y="304"/>
                  </a:lnTo>
                  <a:lnTo>
                    <a:pt x="218" y="257"/>
                  </a:lnTo>
                  <a:lnTo>
                    <a:pt x="225" y="237"/>
                  </a:lnTo>
                  <a:lnTo>
                    <a:pt x="222" y="198"/>
                  </a:lnTo>
                  <a:lnTo>
                    <a:pt x="205" y="167"/>
                  </a:lnTo>
                  <a:lnTo>
                    <a:pt x="170" y="119"/>
                  </a:lnTo>
                  <a:lnTo>
                    <a:pt x="130" y="79"/>
                  </a:lnTo>
                  <a:lnTo>
                    <a:pt x="97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auto">
            <a:xfrm>
              <a:off x="1614" y="1688"/>
              <a:ext cx="225" cy="802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171" y="12"/>
                </a:cxn>
                <a:cxn ang="0">
                  <a:pos x="154" y="32"/>
                </a:cxn>
                <a:cxn ang="0">
                  <a:pos x="133" y="97"/>
                </a:cxn>
                <a:cxn ang="0">
                  <a:pos x="108" y="210"/>
                </a:cxn>
                <a:cxn ang="0">
                  <a:pos x="104" y="298"/>
                </a:cxn>
                <a:cxn ang="0">
                  <a:pos x="104" y="431"/>
                </a:cxn>
                <a:cxn ang="0">
                  <a:pos x="121" y="512"/>
                </a:cxn>
                <a:cxn ang="0">
                  <a:pos x="146" y="609"/>
                </a:cxn>
                <a:cxn ang="0">
                  <a:pos x="154" y="673"/>
                </a:cxn>
                <a:cxn ang="0">
                  <a:pos x="142" y="705"/>
                </a:cxn>
                <a:cxn ang="0">
                  <a:pos x="83" y="725"/>
                </a:cxn>
                <a:cxn ang="0">
                  <a:pos x="17" y="738"/>
                </a:cxn>
                <a:cxn ang="0">
                  <a:pos x="0" y="754"/>
                </a:cxn>
                <a:cxn ang="0">
                  <a:pos x="8" y="774"/>
                </a:cxn>
                <a:cxn ang="0">
                  <a:pos x="29" y="802"/>
                </a:cxn>
                <a:cxn ang="0">
                  <a:pos x="54" y="798"/>
                </a:cxn>
                <a:cxn ang="0">
                  <a:pos x="79" y="774"/>
                </a:cxn>
                <a:cxn ang="0">
                  <a:pos x="121" y="750"/>
                </a:cxn>
                <a:cxn ang="0">
                  <a:pos x="167" y="733"/>
                </a:cxn>
                <a:cxn ang="0">
                  <a:pos x="192" y="733"/>
                </a:cxn>
                <a:cxn ang="0">
                  <a:pos x="208" y="721"/>
                </a:cxn>
                <a:cxn ang="0">
                  <a:pos x="204" y="685"/>
                </a:cxn>
                <a:cxn ang="0">
                  <a:pos x="200" y="657"/>
                </a:cxn>
                <a:cxn ang="0">
                  <a:pos x="175" y="600"/>
                </a:cxn>
                <a:cxn ang="0">
                  <a:pos x="150" y="496"/>
                </a:cxn>
                <a:cxn ang="0">
                  <a:pos x="146" y="399"/>
                </a:cxn>
                <a:cxn ang="0">
                  <a:pos x="142" y="326"/>
                </a:cxn>
                <a:cxn ang="0">
                  <a:pos x="158" y="238"/>
                </a:cxn>
                <a:cxn ang="0">
                  <a:pos x="175" y="173"/>
                </a:cxn>
                <a:cxn ang="0">
                  <a:pos x="208" y="93"/>
                </a:cxn>
                <a:cxn ang="0">
                  <a:pos x="225" y="40"/>
                </a:cxn>
                <a:cxn ang="0">
                  <a:pos x="208" y="0"/>
                </a:cxn>
              </a:cxnLst>
              <a:rect l="0" t="0" r="r" b="b"/>
              <a:pathLst>
                <a:path w="225" h="802">
                  <a:moveTo>
                    <a:pt x="208" y="0"/>
                  </a:moveTo>
                  <a:lnTo>
                    <a:pt x="171" y="12"/>
                  </a:lnTo>
                  <a:lnTo>
                    <a:pt x="154" y="32"/>
                  </a:lnTo>
                  <a:lnTo>
                    <a:pt x="133" y="97"/>
                  </a:lnTo>
                  <a:lnTo>
                    <a:pt x="108" y="210"/>
                  </a:lnTo>
                  <a:lnTo>
                    <a:pt x="104" y="298"/>
                  </a:lnTo>
                  <a:lnTo>
                    <a:pt x="104" y="431"/>
                  </a:lnTo>
                  <a:lnTo>
                    <a:pt x="121" y="512"/>
                  </a:lnTo>
                  <a:lnTo>
                    <a:pt x="146" y="609"/>
                  </a:lnTo>
                  <a:lnTo>
                    <a:pt x="154" y="673"/>
                  </a:lnTo>
                  <a:lnTo>
                    <a:pt x="142" y="705"/>
                  </a:lnTo>
                  <a:lnTo>
                    <a:pt x="83" y="725"/>
                  </a:lnTo>
                  <a:lnTo>
                    <a:pt x="17" y="738"/>
                  </a:lnTo>
                  <a:lnTo>
                    <a:pt x="0" y="754"/>
                  </a:lnTo>
                  <a:lnTo>
                    <a:pt x="8" y="774"/>
                  </a:lnTo>
                  <a:lnTo>
                    <a:pt x="29" y="802"/>
                  </a:lnTo>
                  <a:lnTo>
                    <a:pt x="54" y="798"/>
                  </a:lnTo>
                  <a:lnTo>
                    <a:pt x="79" y="774"/>
                  </a:lnTo>
                  <a:lnTo>
                    <a:pt x="121" y="750"/>
                  </a:lnTo>
                  <a:lnTo>
                    <a:pt x="167" y="733"/>
                  </a:lnTo>
                  <a:lnTo>
                    <a:pt x="192" y="733"/>
                  </a:lnTo>
                  <a:lnTo>
                    <a:pt x="208" y="721"/>
                  </a:lnTo>
                  <a:lnTo>
                    <a:pt x="204" y="685"/>
                  </a:lnTo>
                  <a:lnTo>
                    <a:pt x="200" y="657"/>
                  </a:lnTo>
                  <a:lnTo>
                    <a:pt x="175" y="600"/>
                  </a:lnTo>
                  <a:lnTo>
                    <a:pt x="150" y="496"/>
                  </a:lnTo>
                  <a:lnTo>
                    <a:pt x="146" y="399"/>
                  </a:lnTo>
                  <a:lnTo>
                    <a:pt x="142" y="326"/>
                  </a:lnTo>
                  <a:lnTo>
                    <a:pt x="158" y="238"/>
                  </a:lnTo>
                  <a:lnTo>
                    <a:pt x="175" y="173"/>
                  </a:lnTo>
                  <a:lnTo>
                    <a:pt x="208" y="93"/>
                  </a:lnTo>
                  <a:lnTo>
                    <a:pt x="225" y="4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auto">
            <a:xfrm>
              <a:off x="1831" y="1704"/>
              <a:ext cx="111" cy="817"/>
            </a:xfrm>
            <a:custGeom>
              <a:avLst/>
              <a:gdLst/>
              <a:ahLst/>
              <a:cxnLst>
                <a:cxn ang="0">
                  <a:pos x="60" y="12"/>
                </a:cxn>
                <a:cxn ang="0">
                  <a:pos x="34" y="0"/>
                </a:cxn>
                <a:cxn ang="0">
                  <a:pos x="13" y="16"/>
                </a:cxn>
                <a:cxn ang="0">
                  <a:pos x="4" y="36"/>
                </a:cxn>
                <a:cxn ang="0">
                  <a:pos x="0" y="76"/>
                </a:cxn>
                <a:cxn ang="0">
                  <a:pos x="21" y="157"/>
                </a:cxn>
                <a:cxn ang="0">
                  <a:pos x="43" y="274"/>
                </a:cxn>
                <a:cxn ang="0">
                  <a:pos x="43" y="374"/>
                </a:cxn>
                <a:cxn ang="0">
                  <a:pos x="38" y="479"/>
                </a:cxn>
                <a:cxn ang="0">
                  <a:pos x="26" y="588"/>
                </a:cxn>
                <a:cxn ang="0">
                  <a:pos x="9" y="656"/>
                </a:cxn>
                <a:cxn ang="0">
                  <a:pos x="13" y="696"/>
                </a:cxn>
                <a:cxn ang="0">
                  <a:pos x="26" y="716"/>
                </a:cxn>
                <a:cxn ang="0">
                  <a:pos x="38" y="769"/>
                </a:cxn>
                <a:cxn ang="0">
                  <a:pos x="43" y="801"/>
                </a:cxn>
                <a:cxn ang="0">
                  <a:pos x="68" y="817"/>
                </a:cxn>
                <a:cxn ang="0">
                  <a:pos x="111" y="789"/>
                </a:cxn>
                <a:cxn ang="0">
                  <a:pos x="107" y="761"/>
                </a:cxn>
                <a:cxn ang="0">
                  <a:pos x="85" y="737"/>
                </a:cxn>
                <a:cxn ang="0">
                  <a:pos x="64" y="688"/>
                </a:cxn>
                <a:cxn ang="0">
                  <a:pos x="60" y="632"/>
                </a:cxn>
                <a:cxn ang="0">
                  <a:pos x="60" y="555"/>
                </a:cxn>
                <a:cxn ang="0">
                  <a:pos x="68" y="467"/>
                </a:cxn>
                <a:cxn ang="0">
                  <a:pos x="85" y="366"/>
                </a:cxn>
                <a:cxn ang="0">
                  <a:pos x="90" y="294"/>
                </a:cxn>
                <a:cxn ang="0">
                  <a:pos x="94" y="225"/>
                </a:cxn>
                <a:cxn ang="0">
                  <a:pos x="85" y="141"/>
                </a:cxn>
                <a:cxn ang="0">
                  <a:pos x="81" y="68"/>
                </a:cxn>
                <a:cxn ang="0">
                  <a:pos x="60" y="12"/>
                </a:cxn>
              </a:cxnLst>
              <a:rect l="0" t="0" r="r" b="b"/>
              <a:pathLst>
                <a:path w="111" h="817">
                  <a:moveTo>
                    <a:pt x="60" y="12"/>
                  </a:moveTo>
                  <a:lnTo>
                    <a:pt x="34" y="0"/>
                  </a:lnTo>
                  <a:lnTo>
                    <a:pt x="13" y="16"/>
                  </a:lnTo>
                  <a:lnTo>
                    <a:pt x="4" y="36"/>
                  </a:lnTo>
                  <a:lnTo>
                    <a:pt x="0" y="76"/>
                  </a:lnTo>
                  <a:lnTo>
                    <a:pt x="21" y="157"/>
                  </a:lnTo>
                  <a:lnTo>
                    <a:pt x="43" y="274"/>
                  </a:lnTo>
                  <a:lnTo>
                    <a:pt x="43" y="374"/>
                  </a:lnTo>
                  <a:lnTo>
                    <a:pt x="38" y="479"/>
                  </a:lnTo>
                  <a:lnTo>
                    <a:pt x="26" y="588"/>
                  </a:lnTo>
                  <a:lnTo>
                    <a:pt x="9" y="656"/>
                  </a:lnTo>
                  <a:lnTo>
                    <a:pt x="13" y="696"/>
                  </a:lnTo>
                  <a:lnTo>
                    <a:pt x="26" y="716"/>
                  </a:lnTo>
                  <a:lnTo>
                    <a:pt x="38" y="769"/>
                  </a:lnTo>
                  <a:lnTo>
                    <a:pt x="43" y="801"/>
                  </a:lnTo>
                  <a:lnTo>
                    <a:pt x="68" y="817"/>
                  </a:lnTo>
                  <a:lnTo>
                    <a:pt x="111" y="789"/>
                  </a:lnTo>
                  <a:lnTo>
                    <a:pt x="107" y="761"/>
                  </a:lnTo>
                  <a:lnTo>
                    <a:pt x="85" y="737"/>
                  </a:lnTo>
                  <a:lnTo>
                    <a:pt x="64" y="688"/>
                  </a:lnTo>
                  <a:lnTo>
                    <a:pt x="60" y="632"/>
                  </a:lnTo>
                  <a:lnTo>
                    <a:pt x="60" y="555"/>
                  </a:lnTo>
                  <a:lnTo>
                    <a:pt x="68" y="467"/>
                  </a:lnTo>
                  <a:lnTo>
                    <a:pt x="85" y="366"/>
                  </a:lnTo>
                  <a:lnTo>
                    <a:pt x="90" y="294"/>
                  </a:lnTo>
                  <a:lnTo>
                    <a:pt x="94" y="225"/>
                  </a:lnTo>
                  <a:lnTo>
                    <a:pt x="85" y="141"/>
                  </a:lnTo>
                  <a:lnTo>
                    <a:pt x="81" y="68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20"/>
            <p:cNvSpPr>
              <a:spLocks/>
            </p:cNvSpPr>
            <p:nvPr/>
          </p:nvSpPr>
          <p:spPr bwMode="auto">
            <a:xfrm>
              <a:off x="1576" y="935"/>
              <a:ext cx="297" cy="297"/>
            </a:xfrm>
            <a:custGeom>
              <a:avLst/>
              <a:gdLst/>
              <a:ahLst/>
              <a:cxnLst>
                <a:cxn ang="0">
                  <a:pos x="107" y="159"/>
                </a:cxn>
                <a:cxn ang="0">
                  <a:pos x="103" y="100"/>
                </a:cxn>
                <a:cxn ang="0">
                  <a:pos x="110" y="54"/>
                </a:cxn>
                <a:cxn ang="0">
                  <a:pos x="126" y="17"/>
                </a:cxn>
                <a:cxn ang="0">
                  <a:pos x="156" y="4"/>
                </a:cxn>
                <a:cxn ang="0">
                  <a:pos x="183" y="0"/>
                </a:cxn>
                <a:cxn ang="0">
                  <a:pos x="217" y="4"/>
                </a:cxn>
                <a:cxn ang="0">
                  <a:pos x="251" y="25"/>
                </a:cxn>
                <a:cxn ang="0">
                  <a:pos x="274" y="50"/>
                </a:cxn>
                <a:cxn ang="0">
                  <a:pos x="289" y="88"/>
                </a:cxn>
                <a:cxn ang="0">
                  <a:pos x="293" y="142"/>
                </a:cxn>
                <a:cxn ang="0">
                  <a:pos x="297" y="192"/>
                </a:cxn>
                <a:cxn ang="0">
                  <a:pos x="286" y="238"/>
                </a:cxn>
                <a:cxn ang="0">
                  <a:pos x="270" y="268"/>
                </a:cxn>
                <a:cxn ang="0">
                  <a:pos x="248" y="284"/>
                </a:cxn>
                <a:cxn ang="0">
                  <a:pos x="217" y="297"/>
                </a:cxn>
                <a:cxn ang="0">
                  <a:pos x="183" y="297"/>
                </a:cxn>
                <a:cxn ang="0">
                  <a:pos x="160" y="280"/>
                </a:cxn>
                <a:cxn ang="0">
                  <a:pos x="141" y="259"/>
                </a:cxn>
                <a:cxn ang="0">
                  <a:pos x="122" y="226"/>
                </a:cxn>
                <a:cxn ang="0">
                  <a:pos x="114" y="197"/>
                </a:cxn>
                <a:cxn ang="0">
                  <a:pos x="84" y="226"/>
                </a:cxn>
                <a:cxn ang="0">
                  <a:pos x="42" y="247"/>
                </a:cxn>
                <a:cxn ang="0">
                  <a:pos x="23" y="259"/>
                </a:cxn>
                <a:cxn ang="0">
                  <a:pos x="4" y="247"/>
                </a:cxn>
                <a:cxn ang="0">
                  <a:pos x="0" y="226"/>
                </a:cxn>
                <a:cxn ang="0">
                  <a:pos x="11" y="213"/>
                </a:cxn>
                <a:cxn ang="0">
                  <a:pos x="30" y="197"/>
                </a:cxn>
                <a:cxn ang="0">
                  <a:pos x="65" y="197"/>
                </a:cxn>
                <a:cxn ang="0">
                  <a:pos x="107" y="159"/>
                </a:cxn>
              </a:cxnLst>
              <a:rect l="0" t="0" r="r" b="b"/>
              <a:pathLst>
                <a:path w="297" h="297">
                  <a:moveTo>
                    <a:pt x="107" y="159"/>
                  </a:moveTo>
                  <a:lnTo>
                    <a:pt x="103" y="100"/>
                  </a:lnTo>
                  <a:lnTo>
                    <a:pt x="110" y="54"/>
                  </a:lnTo>
                  <a:lnTo>
                    <a:pt x="126" y="17"/>
                  </a:lnTo>
                  <a:lnTo>
                    <a:pt x="156" y="4"/>
                  </a:lnTo>
                  <a:lnTo>
                    <a:pt x="183" y="0"/>
                  </a:lnTo>
                  <a:lnTo>
                    <a:pt x="217" y="4"/>
                  </a:lnTo>
                  <a:lnTo>
                    <a:pt x="251" y="25"/>
                  </a:lnTo>
                  <a:lnTo>
                    <a:pt x="274" y="50"/>
                  </a:lnTo>
                  <a:lnTo>
                    <a:pt x="289" y="88"/>
                  </a:lnTo>
                  <a:lnTo>
                    <a:pt x="293" y="142"/>
                  </a:lnTo>
                  <a:lnTo>
                    <a:pt x="297" y="192"/>
                  </a:lnTo>
                  <a:lnTo>
                    <a:pt x="286" y="238"/>
                  </a:lnTo>
                  <a:lnTo>
                    <a:pt x="270" y="268"/>
                  </a:lnTo>
                  <a:lnTo>
                    <a:pt x="248" y="284"/>
                  </a:lnTo>
                  <a:lnTo>
                    <a:pt x="217" y="297"/>
                  </a:lnTo>
                  <a:lnTo>
                    <a:pt x="183" y="297"/>
                  </a:lnTo>
                  <a:lnTo>
                    <a:pt x="160" y="280"/>
                  </a:lnTo>
                  <a:lnTo>
                    <a:pt x="141" y="259"/>
                  </a:lnTo>
                  <a:lnTo>
                    <a:pt x="122" y="226"/>
                  </a:lnTo>
                  <a:lnTo>
                    <a:pt x="114" y="197"/>
                  </a:lnTo>
                  <a:lnTo>
                    <a:pt x="84" y="226"/>
                  </a:lnTo>
                  <a:lnTo>
                    <a:pt x="42" y="247"/>
                  </a:lnTo>
                  <a:lnTo>
                    <a:pt x="23" y="259"/>
                  </a:lnTo>
                  <a:lnTo>
                    <a:pt x="4" y="247"/>
                  </a:lnTo>
                  <a:lnTo>
                    <a:pt x="0" y="226"/>
                  </a:lnTo>
                  <a:lnTo>
                    <a:pt x="11" y="213"/>
                  </a:lnTo>
                  <a:lnTo>
                    <a:pt x="30" y="197"/>
                  </a:lnTo>
                  <a:lnTo>
                    <a:pt x="65" y="197"/>
                  </a:lnTo>
                  <a:lnTo>
                    <a:pt x="107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21"/>
            <p:cNvSpPr>
              <a:spLocks/>
            </p:cNvSpPr>
            <p:nvPr/>
          </p:nvSpPr>
          <p:spPr bwMode="auto">
            <a:xfrm>
              <a:off x="1414" y="1224"/>
              <a:ext cx="380" cy="293"/>
            </a:xfrm>
            <a:custGeom>
              <a:avLst/>
              <a:gdLst/>
              <a:ahLst/>
              <a:cxnLst>
                <a:cxn ang="0">
                  <a:pos x="288" y="115"/>
                </a:cxn>
                <a:cxn ang="0">
                  <a:pos x="325" y="56"/>
                </a:cxn>
                <a:cxn ang="0">
                  <a:pos x="365" y="48"/>
                </a:cxn>
                <a:cxn ang="0">
                  <a:pos x="380" y="78"/>
                </a:cxn>
                <a:cxn ang="0">
                  <a:pos x="373" y="111"/>
                </a:cxn>
                <a:cxn ang="0">
                  <a:pos x="336" y="141"/>
                </a:cxn>
                <a:cxn ang="0">
                  <a:pos x="303" y="185"/>
                </a:cxn>
                <a:cxn ang="0">
                  <a:pos x="266" y="241"/>
                </a:cxn>
                <a:cxn ang="0">
                  <a:pos x="236" y="271"/>
                </a:cxn>
                <a:cxn ang="0">
                  <a:pos x="210" y="293"/>
                </a:cxn>
                <a:cxn ang="0">
                  <a:pos x="181" y="289"/>
                </a:cxn>
                <a:cxn ang="0">
                  <a:pos x="170" y="274"/>
                </a:cxn>
                <a:cxn ang="0">
                  <a:pos x="148" y="211"/>
                </a:cxn>
                <a:cxn ang="0">
                  <a:pos x="125" y="156"/>
                </a:cxn>
                <a:cxn ang="0">
                  <a:pos x="103" y="126"/>
                </a:cxn>
                <a:cxn ang="0">
                  <a:pos x="81" y="111"/>
                </a:cxn>
                <a:cxn ang="0">
                  <a:pos x="59" y="122"/>
                </a:cxn>
                <a:cxn ang="0">
                  <a:pos x="37" y="148"/>
                </a:cxn>
                <a:cxn ang="0">
                  <a:pos x="26" y="171"/>
                </a:cxn>
                <a:cxn ang="0">
                  <a:pos x="15" y="171"/>
                </a:cxn>
                <a:cxn ang="0">
                  <a:pos x="0" y="152"/>
                </a:cxn>
                <a:cxn ang="0">
                  <a:pos x="11" y="119"/>
                </a:cxn>
                <a:cxn ang="0">
                  <a:pos x="37" y="85"/>
                </a:cxn>
                <a:cxn ang="0">
                  <a:pos x="70" y="70"/>
                </a:cxn>
                <a:cxn ang="0">
                  <a:pos x="92" y="67"/>
                </a:cxn>
                <a:cxn ang="0">
                  <a:pos x="96" y="45"/>
                </a:cxn>
                <a:cxn ang="0">
                  <a:pos x="92" y="7"/>
                </a:cxn>
                <a:cxn ang="0">
                  <a:pos x="103" y="0"/>
                </a:cxn>
                <a:cxn ang="0">
                  <a:pos x="118" y="7"/>
                </a:cxn>
                <a:cxn ang="0">
                  <a:pos x="122" y="37"/>
                </a:cxn>
                <a:cxn ang="0">
                  <a:pos x="114" y="74"/>
                </a:cxn>
                <a:cxn ang="0">
                  <a:pos x="129" y="100"/>
                </a:cxn>
                <a:cxn ang="0">
                  <a:pos x="151" y="137"/>
                </a:cxn>
                <a:cxn ang="0">
                  <a:pos x="177" y="189"/>
                </a:cxn>
                <a:cxn ang="0">
                  <a:pos x="203" y="226"/>
                </a:cxn>
                <a:cxn ang="0">
                  <a:pos x="218" y="230"/>
                </a:cxn>
                <a:cxn ang="0">
                  <a:pos x="240" y="211"/>
                </a:cxn>
                <a:cxn ang="0">
                  <a:pos x="266" y="159"/>
                </a:cxn>
                <a:cxn ang="0">
                  <a:pos x="288" y="115"/>
                </a:cxn>
              </a:cxnLst>
              <a:rect l="0" t="0" r="r" b="b"/>
              <a:pathLst>
                <a:path w="380" h="293">
                  <a:moveTo>
                    <a:pt x="288" y="115"/>
                  </a:moveTo>
                  <a:lnTo>
                    <a:pt x="325" y="56"/>
                  </a:lnTo>
                  <a:lnTo>
                    <a:pt x="365" y="48"/>
                  </a:lnTo>
                  <a:lnTo>
                    <a:pt x="380" y="78"/>
                  </a:lnTo>
                  <a:lnTo>
                    <a:pt x="373" y="111"/>
                  </a:lnTo>
                  <a:lnTo>
                    <a:pt x="336" y="141"/>
                  </a:lnTo>
                  <a:lnTo>
                    <a:pt x="303" y="185"/>
                  </a:lnTo>
                  <a:lnTo>
                    <a:pt x="266" y="241"/>
                  </a:lnTo>
                  <a:lnTo>
                    <a:pt x="236" y="271"/>
                  </a:lnTo>
                  <a:lnTo>
                    <a:pt x="210" y="293"/>
                  </a:lnTo>
                  <a:lnTo>
                    <a:pt x="181" y="289"/>
                  </a:lnTo>
                  <a:lnTo>
                    <a:pt x="170" y="274"/>
                  </a:lnTo>
                  <a:lnTo>
                    <a:pt x="148" y="211"/>
                  </a:lnTo>
                  <a:lnTo>
                    <a:pt x="125" y="156"/>
                  </a:lnTo>
                  <a:lnTo>
                    <a:pt x="103" y="126"/>
                  </a:lnTo>
                  <a:lnTo>
                    <a:pt x="81" y="111"/>
                  </a:lnTo>
                  <a:lnTo>
                    <a:pt x="59" y="122"/>
                  </a:lnTo>
                  <a:lnTo>
                    <a:pt x="37" y="148"/>
                  </a:lnTo>
                  <a:lnTo>
                    <a:pt x="26" y="171"/>
                  </a:lnTo>
                  <a:lnTo>
                    <a:pt x="15" y="171"/>
                  </a:lnTo>
                  <a:lnTo>
                    <a:pt x="0" y="152"/>
                  </a:lnTo>
                  <a:lnTo>
                    <a:pt x="11" y="119"/>
                  </a:lnTo>
                  <a:lnTo>
                    <a:pt x="37" y="85"/>
                  </a:lnTo>
                  <a:lnTo>
                    <a:pt x="70" y="70"/>
                  </a:lnTo>
                  <a:lnTo>
                    <a:pt x="92" y="67"/>
                  </a:lnTo>
                  <a:lnTo>
                    <a:pt x="96" y="45"/>
                  </a:lnTo>
                  <a:lnTo>
                    <a:pt x="92" y="7"/>
                  </a:lnTo>
                  <a:lnTo>
                    <a:pt x="103" y="0"/>
                  </a:lnTo>
                  <a:lnTo>
                    <a:pt x="118" y="7"/>
                  </a:lnTo>
                  <a:lnTo>
                    <a:pt x="122" y="37"/>
                  </a:lnTo>
                  <a:lnTo>
                    <a:pt x="114" y="74"/>
                  </a:lnTo>
                  <a:lnTo>
                    <a:pt x="129" y="100"/>
                  </a:lnTo>
                  <a:lnTo>
                    <a:pt x="151" y="137"/>
                  </a:lnTo>
                  <a:lnTo>
                    <a:pt x="177" y="189"/>
                  </a:lnTo>
                  <a:lnTo>
                    <a:pt x="203" y="226"/>
                  </a:lnTo>
                  <a:lnTo>
                    <a:pt x="218" y="230"/>
                  </a:lnTo>
                  <a:lnTo>
                    <a:pt x="240" y="211"/>
                  </a:lnTo>
                  <a:lnTo>
                    <a:pt x="266" y="159"/>
                  </a:lnTo>
                  <a:lnTo>
                    <a:pt x="288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 1059"/>
          <p:cNvGrpSpPr>
            <a:grpSpLocks/>
          </p:cNvGrpSpPr>
          <p:nvPr/>
        </p:nvGrpSpPr>
        <p:grpSpPr bwMode="auto">
          <a:xfrm>
            <a:off x="6248683" y="3850840"/>
            <a:ext cx="1238250" cy="1554163"/>
            <a:chOff x="2287" y="2847"/>
            <a:chExt cx="780" cy="979"/>
          </a:xfrm>
        </p:grpSpPr>
        <p:sp>
          <p:nvSpPr>
            <p:cNvPr id="16" name="Freeform 1060"/>
            <p:cNvSpPr>
              <a:spLocks noChangeAspect="1"/>
            </p:cNvSpPr>
            <p:nvPr/>
          </p:nvSpPr>
          <p:spPr bwMode="auto">
            <a:xfrm>
              <a:off x="2314" y="2859"/>
              <a:ext cx="745" cy="923"/>
            </a:xfrm>
            <a:custGeom>
              <a:avLst/>
              <a:gdLst>
                <a:gd name="T0" fmla="*/ 1 w 1251"/>
                <a:gd name="T1" fmla="*/ 0 h 1548"/>
                <a:gd name="T2" fmla="*/ 0 w 1251"/>
                <a:gd name="T3" fmla="*/ 1 h 1548"/>
                <a:gd name="T4" fmla="*/ 11 w 1251"/>
                <a:gd name="T5" fmla="*/ 2 h 1548"/>
                <a:gd name="T6" fmla="*/ 11 w 1251"/>
                <a:gd name="T7" fmla="*/ 15 h 1548"/>
                <a:gd name="T8" fmla="*/ 12 w 1251"/>
                <a:gd name="T9" fmla="*/ 14 h 1548"/>
                <a:gd name="T10" fmla="*/ 12 w 1251"/>
                <a:gd name="T11" fmla="*/ 2 h 1548"/>
                <a:gd name="T12" fmla="*/ 1 w 1251"/>
                <a:gd name="T13" fmla="*/ 0 h 15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1"/>
                <a:gd name="T22" fmla="*/ 0 h 1548"/>
                <a:gd name="T23" fmla="*/ 1251 w 1251"/>
                <a:gd name="T24" fmla="*/ 1548 h 15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1" h="1548">
                  <a:moveTo>
                    <a:pt x="117" y="0"/>
                  </a:moveTo>
                  <a:lnTo>
                    <a:pt x="0" y="144"/>
                  </a:lnTo>
                  <a:lnTo>
                    <a:pt x="1183" y="230"/>
                  </a:lnTo>
                  <a:lnTo>
                    <a:pt x="1186" y="1548"/>
                  </a:lnTo>
                  <a:lnTo>
                    <a:pt x="1229" y="1519"/>
                  </a:lnTo>
                  <a:lnTo>
                    <a:pt x="1251" y="181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16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061"/>
            <p:cNvSpPr>
              <a:spLocks noChangeAspect="1"/>
            </p:cNvSpPr>
            <p:nvPr/>
          </p:nvSpPr>
          <p:spPr bwMode="auto">
            <a:xfrm>
              <a:off x="2294" y="2847"/>
              <a:ext cx="754" cy="115"/>
            </a:xfrm>
            <a:custGeom>
              <a:avLst/>
              <a:gdLst>
                <a:gd name="T0" fmla="*/ 1 w 1267"/>
                <a:gd name="T1" fmla="*/ 1 h 195"/>
                <a:gd name="T2" fmla="*/ 1 w 1267"/>
                <a:gd name="T3" fmla="*/ 1 h 195"/>
                <a:gd name="T4" fmla="*/ 1 w 1267"/>
                <a:gd name="T5" fmla="*/ 1 h 195"/>
                <a:gd name="T6" fmla="*/ 1 w 1267"/>
                <a:gd name="T7" fmla="*/ 1 h 195"/>
                <a:gd name="T8" fmla="*/ 1 w 1267"/>
                <a:gd name="T9" fmla="*/ 1 h 195"/>
                <a:gd name="T10" fmla="*/ 2 w 1267"/>
                <a:gd name="T11" fmla="*/ 1 h 195"/>
                <a:gd name="T12" fmla="*/ 2 w 1267"/>
                <a:gd name="T13" fmla="*/ 1 h 195"/>
                <a:gd name="T14" fmla="*/ 2 w 1267"/>
                <a:gd name="T15" fmla="*/ 1 h 195"/>
                <a:gd name="T16" fmla="*/ 4 w 1267"/>
                <a:gd name="T17" fmla="*/ 1 h 195"/>
                <a:gd name="T18" fmla="*/ 4 w 1267"/>
                <a:gd name="T19" fmla="*/ 1 h 195"/>
                <a:gd name="T20" fmla="*/ 5 w 1267"/>
                <a:gd name="T21" fmla="*/ 1 h 195"/>
                <a:gd name="T22" fmla="*/ 6 w 1267"/>
                <a:gd name="T23" fmla="*/ 1 h 195"/>
                <a:gd name="T24" fmla="*/ 7 w 1267"/>
                <a:gd name="T25" fmla="*/ 1 h 195"/>
                <a:gd name="T26" fmla="*/ 8 w 1267"/>
                <a:gd name="T27" fmla="*/ 1 h 195"/>
                <a:gd name="T28" fmla="*/ 9 w 1267"/>
                <a:gd name="T29" fmla="*/ 1 h 195"/>
                <a:gd name="T30" fmla="*/ 10 w 1267"/>
                <a:gd name="T31" fmla="*/ 1 h 195"/>
                <a:gd name="T32" fmla="*/ 11 w 1267"/>
                <a:gd name="T33" fmla="*/ 1 h 195"/>
                <a:gd name="T34" fmla="*/ 11 w 1267"/>
                <a:gd name="T35" fmla="*/ 2 h 195"/>
                <a:gd name="T36" fmla="*/ 12 w 1267"/>
                <a:gd name="T37" fmla="*/ 2 h 195"/>
                <a:gd name="T38" fmla="*/ 12 w 1267"/>
                <a:gd name="T39" fmla="*/ 2 h 195"/>
                <a:gd name="T40" fmla="*/ 12 w 1267"/>
                <a:gd name="T41" fmla="*/ 2 h 195"/>
                <a:gd name="T42" fmla="*/ 12 w 1267"/>
                <a:gd name="T43" fmla="*/ 2 h 195"/>
                <a:gd name="T44" fmla="*/ 11 w 1267"/>
                <a:gd name="T45" fmla="*/ 1 h 195"/>
                <a:gd name="T46" fmla="*/ 11 w 1267"/>
                <a:gd name="T47" fmla="*/ 1 h 195"/>
                <a:gd name="T48" fmla="*/ 10 w 1267"/>
                <a:gd name="T49" fmla="*/ 1 h 195"/>
                <a:gd name="T50" fmla="*/ 9 w 1267"/>
                <a:gd name="T51" fmla="*/ 1 h 195"/>
                <a:gd name="T52" fmla="*/ 8 w 1267"/>
                <a:gd name="T53" fmla="*/ 1 h 195"/>
                <a:gd name="T54" fmla="*/ 7 w 1267"/>
                <a:gd name="T55" fmla="*/ 1 h 195"/>
                <a:gd name="T56" fmla="*/ 6 w 1267"/>
                <a:gd name="T57" fmla="*/ 1 h 195"/>
                <a:gd name="T58" fmla="*/ 5 w 1267"/>
                <a:gd name="T59" fmla="*/ 1 h 195"/>
                <a:gd name="T60" fmla="*/ 4 w 1267"/>
                <a:gd name="T61" fmla="*/ 1 h 195"/>
                <a:gd name="T62" fmla="*/ 4 w 1267"/>
                <a:gd name="T63" fmla="*/ 1 h 195"/>
                <a:gd name="T64" fmla="*/ 2 w 1267"/>
                <a:gd name="T65" fmla="*/ 1 h 195"/>
                <a:gd name="T66" fmla="*/ 2 w 1267"/>
                <a:gd name="T67" fmla="*/ 1 h 195"/>
                <a:gd name="T68" fmla="*/ 1 w 1267"/>
                <a:gd name="T69" fmla="*/ 1 h 195"/>
                <a:gd name="T70" fmla="*/ 1 w 1267"/>
                <a:gd name="T71" fmla="*/ 0 h 195"/>
                <a:gd name="T72" fmla="*/ 1 w 1267"/>
                <a:gd name="T73" fmla="*/ 1 h 195"/>
                <a:gd name="T74" fmla="*/ 1 w 1267"/>
                <a:gd name="T75" fmla="*/ 1 h 195"/>
                <a:gd name="T76" fmla="*/ 1 w 1267"/>
                <a:gd name="T77" fmla="*/ 1 h 195"/>
                <a:gd name="T78" fmla="*/ 1 w 1267"/>
                <a:gd name="T79" fmla="*/ 1 h 1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67"/>
                <a:gd name="T121" fmla="*/ 0 h 195"/>
                <a:gd name="T122" fmla="*/ 1267 w 1267"/>
                <a:gd name="T123" fmla="*/ 195 h 19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67" h="195">
                  <a:moveTo>
                    <a:pt x="0" y="162"/>
                  </a:moveTo>
                  <a:lnTo>
                    <a:pt x="8" y="158"/>
                  </a:lnTo>
                  <a:lnTo>
                    <a:pt x="25" y="142"/>
                  </a:lnTo>
                  <a:lnTo>
                    <a:pt x="50" y="119"/>
                  </a:lnTo>
                  <a:lnTo>
                    <a:pt x="76" y="91"/>
                  </a:lnTo>
                  <a:lnTo>
                    <a:pt x="103" y="65"/>
                  </a:lnTo>
                  <a:lnTo>
                    <a:pt x="126" y="40"/>
                  </a:lnTo>
                  <a:lnTo>
                    <a:pt x="142" y="23"/>
                  </a:lnTo>
                  <a:lnTo>
                    <a:pt x="148" y="16"/>
                  </a:lnTo>
                  <a:lnTo>
                    <a:pt x="151" y="16"/>
                  </a:lnTo>
                  <a:lnTo>
                    <a:pt x="160" y="18"/>
                  </a:lnTo>
                  <a:lnTo>
                    <a:pt x="175" y="21"/>
                  </a:lnTo>
                  <a:lnTo>
                    <a:pt x="196" y="24"/>
                  </a:lnTo>
                  <a:lnTo>
                    <a:pt x="220" y="29"/>
                  </a:lnTo>
                  <a:lnTo>
                    <a:pt x="250" y="33"/>
                  </a:lnTo>
                  <a:lnTo>
                    <a:pt x="285" y="39"/>
                  </a:lnTo>
                  <a:lnTo>
                    <a:pt x="322" y="46"/>
                  </a:lnTo>
                  <a:lnTo>
                    <a:pt x="363" y="53"/>
                  </a:lnTo>
                  <a:lnTo>
                    <a:pt x="406" y="60"/>
                  </a:lnTo>
                  <a:lnTo>
                    <a:pt x="452" y="68"/>
                  </a:lnTo>
                  <a:lnTo>
                    <a:pt x="500" y="76"/>
                  </a:lnTo>
                  <a:lnTo>
                    <a:pt x="550" y="84"/>
                  </a:lnTo>
                  <a:lnTo>
                    <a:pt x="602" y="92"/>
                  </a:lnTo>
                  <a:lnTo>
                    <a:pt x="654" y="101"/>
                  </a:lnTo>
                  <a:lnTo>
                    <a:pt x="705" y="109"/>
                  </a:lnTo>
                  <a:lnTo>
                    <a:pt x="757" y="119"/>
                  </a:lnTo>
                  <a:lnTo>
                    <a:pt x="809" y="127"/>
                  </a:lnTo>
                  <a:lnTo>
                    <a:pt x="861" y="135"/>
                  </a:lnTo>
                  <a:lnTo>
                    <a:pt x="911" y="143"/>
                  </a:lnTo>
                  <a:lnTo>
                    <a:pt x="959" y="151"/>
                  </a:lnTo>
                  <a:lnTo>
                    <a:pt x="1005" y="158"/>
                  </a:lnTo>
                  <a:lnTo>
                    <a:pt x="1049" y="165"/>
                  </a:lnTo>
                  <a:lnTo>
                    <a:pt x="1090" y="172"/>
                  </a:lnTo>
                  <a:lnTo>
                    <a:pt x="1127" y="177"/>
                  </a:lnTo>
                  <a:lnTo>
                    <a:pt x="1162" y="182"/>
                  </a:lnTo>
                  <a:lnTo>
                    <a:pt x="1192" y="187"/>
                  </a:lnTo>
                  <a:lnTo>
                    <a:pt x="1217" y="190"/>
                  </a:lnTo>
                  <a:lnTo>
                    <a:pt x="1238" y="192"/>
                  </a:lnTo>
                  <a:lnTo>
                    <a:pt x="1253" y="194"/>
                  </a:lnTo>
                  <a:lnTo>
                    <a:pt x="1263" y="195"/>
                  </a:lnTo>
                  <a:lnTo>
                    <a:pt x="1267" y="194"/>
                  </a:lnTo>
                  <a:lnTo>
                    <a:pt x="1264" y="191"/>
                  </a:lnTo>
                  <a:lnTo>
                    <a:pt x="1255" y="188"/>
                  </a:lnTo>
                  <a:lnTo>
                    <a:pt x="1240" y="184"/>
                  </a:lnTo>
                  <a:lnTo>
                    <a:pt x="1219" y="180"/>
                  </a:lnTo>
                  <a:lnTo>
                    <a:pt x="1195" y="175"/>
                  </a:lnTo>
                  <a:lnTo>
                    <a:pt x="1165" y="169"/>
                  </a:lnTo>
                  <a:lnTo>
                    <a:pt x="1131" y="162"/>
                  </a:lnTo>
                  <a:lnTo>
                    <a:pt x="1093" y="156"/>
                  </a:lnTo>
                  <a:lnTo>
                    <a:pt x="1052" y="149"/>
                  </a:lnTo>
                  <a:lnTo>
                    <a:pt x="1009" y="141"/>
                  </a:lnTo>
                  <a:lnTo>
                    <a:pt x="961" y="133"/>
                  </a:lnTo>
                  <a:lnTo>
                    <a:pt x="913" y="124"/>
                  </a:lnTo>
                  <a:lnTo>
                    <a:pt x="862" y="115"/>
                  </a:lnTo>
                  <a:lnTo>
                    <a:pt x="811" y="107"/>
                  </a:lnTo>
                  <a:lnTo>
                    <a:pt x="758" y="99"/>
                  </a:lnTo>
                  <a:lnTo>
                    <a:pt x="705" y="90"/>
                  </a:lnTo>
                  <a:lnTo>
                    <a:pt x="654" y="82"/>
                  </a:lnTo>
                  <a:lnTo>
                    <a:pt x="601" y="73"/>
                  </a:lnTo>
                  <a:lnTo>
                    <a:pt x="549" y="65"/>
                  </a:lnTo>
                  <a:lnTo>
                    <a:pt x="498" y="56"/>
                  </a:lnTo>
                  <a:lnTo>
                    <a:pt x="450" y="48"/>
                  </a:lnTo>
                  <a:lnTo>
                    <a:pt x="403" y="41"/>
                  </a:lnTo>
                  <a:lnTo>
                    <a:pt x="359" y="35"/>
                  </a:lnTo>
                  <a:lnTo>
                    <a:pt x="317" y="28"/>
                  </a:lnTo>
                  <a:lnTo>
                    <a:pt x="279" y="22"/>
                  </a:lnTo>
                  <a:lnTo>
                    <a:pt x="246" y="16"/>
                  </a:lnTo>
                  <a:lnTo>
                    <a:pt x="214" y="12"/>
                  </a:lnTo>
                  <a:lnTo>
                    <a:pt x="189" y="8"/>
                  </a:lnTo>
                  <a:lnTo>
                    <a:pt x="168" y="5"/>
                  </a:lnTo>
                  <a:lnTo>
                    <a:pt x="153" y="2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35" y="7"/>
                  </a:lnTo>
                  <a:lnTo>
                    <a:pt x="118" y="24"/>
                  </a:lnTo>
                  <a:lnTo>
                    <a:pt x="95" y="50"/>
                  </a:lnTo>
                  <a:lnTo>
                    <a:pt x="68" y="78"/>
                  </a:lnTo>
                  <a:lnTo>
                    <a:pt x="42" y="108"/>
                  </a:lnTo>
                  <a:lnTo>
                    <a:pt x="20" y="134"/>
                  </a:lnTo>
                  <a:lnTo>
                    <a:pt x="5" y="153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062"/>
            <p:cNvSpPr>
              <a:spLocks noChangeAspect="1"/>
            </p:cNvSpPr>
            <p:nvPr/>
          </p:nvSpPr>
          <p:spPr bwMode="auto">
            <a:xfrm>
              <a:off x="2307" y="2870"/>
              <a:ext cx="736" cy="942"/>
            </a:xfrm>
            <a:custGeom>
              <a:avLst/>
              <a:gdLst>
                <a:gd name="T0" fmla="*/ 1 w 1233"/>
                <a:gd name="T1" fmla="*/ 0 h 1583"/>
                <a:gd name="T2" fmla="*/ 0 w 1233"/>
                <a:gd name="T3" fmla="*/ 1 h 1583"/>
                <a:gd name="T4" fmla="*/ 1 w 1233"/>
                <a:gd name="T5" fmla="*/ 14 h 1583"/>
                <a:gd name="T6" fmla="*/ 11 w 1233"/>
                <a:gd name="T7" fmla="*/ 15 h 1583"/>
                <a:gd name="T8" fmla="*/ 11 w 1233"/>
                <a:gd name="T9" fmla="*/ 14 h 1583"/>
                <a:gd name="T10" fmla="*/ 12 w 1233"/>
                <a:gd name="T11" fmla="*/ 2 h 1583"/>
                <a:gd name="T12" fmla="*/ 1 w 1233"/>
                <a:gd name="T13" fmla="*/ 0 h 15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3"/>
                <a:gd name="T22" fmla="*/ 0 h 1583"/>
                <a:gd name="T23" fmla="*/ 1233 w 1233"/>
                <a:gd name="T24" fmla="*/ 1583 h 15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3" h="1583">
                  <a:moveTo>
                    <a:pt x="123" y="0"/>
                  </a:moveTo>
                  <a:lnTo>
                    <a:pt x="0" y="148"/>
                  </a:lnTo>
                  <a:lnTo>
                    <a:pt x="76" y="1544"/>
                  </a:lnTo>
                  <a:lnTo>
                    <a:pt x="1167" y="1583"/>
                  </a:lnTo>
                  <a:lnTo>
                    <a:pt x="1205" y="1507"/>
                  </a:lnTo>
                  <a:lnTo>
                    <a:pt x="1233" y="18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063"/>
            <p:cNvSpPr>
              <a:spLocks noChangeAspect="1"/>
            </p:cNvSpPr>
            <p:nvPr/>
          </p:nvSpPr>
          <p:spPr bwMode="auto">
            <a:xfrm>
              <a:off x="2417" y="2928"/>
              <a:ext cx="626" cy="872"/>
            </a:xfrm>
            <a:custGeom>
              <a:avLst/>
              <a:gdLst>
                <a:gd name="T0" fmla="*/ 1 w 1050"/>
                <a:gd name="T1" fmla="*/ 0 h 1463"/>
                <a:gd name="T2" fmla="*/ 1 w 1050"/>
                <a:gd name="T3" fmla="*/ 0 h 1463"/>
                <a:gd name="T4" fmla="*/ 1 w 1050"/>
                <a:gd name="T5" fmla="*/ 1 h 1463"/>
                <a:gd name="T6" fmla="*/ 1 w 1050"/>
                <a:gd name="T7" fmla="*/ 1 h 1463"/>
                <a:gd name="T8" fmla="*/ 1 w 1050"/>
                <a:gd name="T9" fmla="*/ 1 h 1463"/>
                <a:gd name="T10" fmla="*/ 1 w 1050"/>
                <a:gd name="T11" fmla="*/ 1 h 1463"/>
                <a:gd name="T12" fmla="*/ 1 w 1050"/>
                <a:gd name="T13" fmla="*/ 1 h 1463"/>
                <a:gd name="T14" fmla="*/ 1 w 1050"/>
                <a:gd name="T15" fmla="*/ 1 h 1463"/>
                <a:gd name="T16" fmla="*/ 2 w 1050"/>
                <a:gd name="T17" fmla="*/ 1 h 1463"/>
                <a:gd name="T18" fmla="*/ 2 w 1050"/>
                <a:gd name="T19" fmla="*/ 1 h 1463"/>
                <a:gd name="T20" fmla="*/ 2 w 1050"/>
                <a:gd name="T21" fmla="*/ 1 h 1463"/>
                <a:gd name="T22" fmla="*/ 3 w 1050"/>
                <a:gd name="T23" fmla="*/ 1 h 1463"/>
                <a:gd name="T24" fmla="*/ 4 w 1050"/>
                <a:gd name="T25" fmla="*/ 1 h 1463"/>
                <a:gd name="T26" fmla="*/ 4 w 1050"/>
                <a:gd name="T27" fmla="*/ 1 h 1463"/>
                <a:gd name="T28" fmla="*/ 4 w 1050"/>
                <a:gd name="T29" fmla="*/ 1 h 1463"/>
                <a:gd name="T30" fmla="*/ 5 w 1050"/>
                <a:gd name="T31" fmla="*/ 1 h 1463"/>
                <a:gd name="T32" fmla="*/ 5 w 1050"/>
                <a:gd name="T33" fmla="*/ 1 h 1463"/>
                <a:gd name="T34" fmla="*/ 6 w 1050"/>
                <a:gd name="T35" fmla="*/ 1 h 1463"/>
                <a:gd name="T36" fmla="*/ 6 w 1050"/>
                <a:gd name="T37" fmla="*/ 1 h 1463"/>
                <a:gd name="T38" fmla="*/ 6 w 1050"/>
                <a:gd name="T39" fmla="*/ 1 h 1463"/>
                <a:gd name="T40" fmla="*/ 7 w 1050"/>
                <a:gd name="T41" fmla="*/ 1 h 1463"/>
                <a:gd name="T42" fmla="*/ 7 w 1050"/>
                <a:gd name="T43" fmla="*/ 1 h 1463"/>
                <a:gd name="T44" fmla="*/ 8 w 1050"/>
                <a:gd name="T45" fmla="*/ 1 h 1463"/>
                <a:gd name="T46" fmla="*/ 8 w 1050"/>
                <a:gd name="T47" fmla="*/ 1 h 1463"/>
                <a:gd name="T48" fmla="*/ 8 w 1050"/>
                <a:gd name="T49" fmla="*/ 1 h 1463"/>
                <a:gd name="T50" fmla="*/ 8 w 1050"/>
                <a:gd name="T51" fmla="*/ 1 h 1463"/>
                <a:gd name="T52" fmla="*/ 9 w 1050"/>
                <a:gd name="T53" fmla="*/ 1 h 1463"/>
                <a:gd name="T54" fmla="*/ 10 w 1050"/>
                <a:gd name="T55" fmla="*/ 1 h 1463"/>
                <a:gd name="T56" fmla="*/ 10 w 1050"/>
                <a:gd name="T57" fmla="*/ 1 h 1463"/>
                <a:gd name="T58" fmla="*/ 10 w 1050"/>
                <a:gd name="T59" fmla="*/ 1 h 1463"/>
                <a:gd name="T60" fmla="*/ 10 w 1050"/>
                <a:gd name="T61" fmla="*/ 1 h 1463"/>
                <a:gd name="T62" fmla="*/ 10 w 1050"/>
                <a:gd name="T63" fmla="*/ 1 h 1463"/>
                <a:gd name="T64" fmla="*/ 10 w 1050"/>
                <a:gd name="T65" fmla="*/ 1 h 1463"/>
                <a:gd name="T66" fmla="*/ 10 w 1050"/>
                <a:gd name="T67" fmla="*/ 14 h 1463"/>
                <a:gd name="T68" fmla="*/ 10 w 1050"/>
                <a:gd name="T69" fmla="*/ 1 h 1463"/>
                <a:gd name="T70" fmla="*/ 0 w 1050"/>
                <a:gd name="T71" fmla="*/ 1 h 1463"/>
                <a:gd name="T72" fmla="*/ 1 w 1050"/>
                <a:gd name="T73" fmla="*/ 0 h 14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50"/>
                <a:gd name="T112" fmla="*/ 0 h 1463"/>
                <a:gd name="T113" fmla="*/ 1050 w 1050"/>
                <a:gd name="T114" fmla="*/ 1463 h 14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50" h="1463">
                  <a:moveTo>
                    <a:pt x="26" y="0"/>
                  </a:moveTo>
                  <a:lnTo>
                    <a:pt x="28" y="0"/>
                  </a:lnTo>
                  <a:lnTo>
                    <a:pt x="37" y="2"/>
                  </a:lnTo>
                  <a:lnTo>
                    <a:pt x="50" y="3"/>
                  </a:lnTo>
                  <a:lnTo>
                    <a:pt x="68" y="5"/>
                  </a:lnTo>
                  <a:lnTo>
                    <a:pt x="90" y="7"/>
                  </a:lnTo>
                  <a:lnTo>
                    <a:pt x="117" y="10"/>
                  </a:lnTo>
                  <a:lnTo>
                    <a:pt x="147" y="13"/>
                  </a:lnTo>
                  <a:lnTo>
                    <a:pt x="180" y="16"/>
                  </a:lnTo>
                  <a:lnTo>
                    <a:pt x="216" y="20"/>
                  </a:lnTo>
                  <a:lnTo>
                    <a:pt x="255" y="25"/>
                  </a:lnTo>
                  <a:lnTo>
                    <a:pt x="296" y="28"/>
                  </a:lnTo>
                  <a:lnTo>
                    <a:pt x="339" y="33"/>
                  </a:lnTo>
                  <a:lnTo>
                    <a:pt x="383" y="37"/>
                  </a:lnTo>
                  <a:lnTo>
                    <a:pt x="429" y="42"/>
                  </a:lnTo>
                  <a:lnTo>
                    <a:pt x="475" y="46"/>
                  </a:lnTo>
                  <a:lnTo>
                    <a:pt x="522" y="51"/>
                  </a:lnTo>
                  <a:lnTo>
                    <a:pt x="570" y="56"/>
                  </a:lnTo>
                  <a:lnTo>
                    <a:pt x="616" y="60"/>
                  </a:lnTo>
                  <a:lnTo>
                    <a:pt x="663" y="64"/>
                  </a:lnTo>
                  <a:lnTo>
                    <a:pt x="708" y="68"/>
                  </a:lnTo>
                  <a:lnTo>
                    <a:pt x="752" y="72"/>
                  </a:lnTo>
                  <a:lnTo>
                    <a:pt x="794" y="75"/>
                  </a:lnTo>
                  <a:lnTo>
                    <a:pt x="835" y="79"/>
                  </a:lnTo>
                  <a:lnTo>
                    <a:pt x="873" y="81"/>
                  </a:lnTo>
                  <a:lnTo>
                    <a:pt x="908" y="84"/>
                  </a:lnTo>
                  <a:lnTo>
                    <a:pt x="941" y="86"/>
                  </a:lnTo>
                  <a:lnTo>
                    <a:pt x="969" y="88"/>
                  </a:lnTo>
                  <a:lnTo>
                    <a:pt x="994" y="89"/>
                  </a:lnTo>
                  <a:lnTo>
                    <a:pt x="1016" y="89"/>
                  </a:lnTo>
                  <a:lnTo>
                    <a:pt x="1032" y="89"/>
                  </a:lnTo>
                  <a:lnTo>
                    <a:pt x="1043" y="88"/>
                  </a:lnTo>
                  <a:lnTo>
                    <a:pt x="1050" y="87"/>
                  </a:lnTo>
                  <a:lnTo>
                    <a:pt x="1002" y="1463"/>
                  </a:lnTo>
                  <a:lnTo>
                    <a:pt x="1009" y="114"/>
                  </a:lnTo>
                  <a:lnTo>
                    <a:pt x="0" y="3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1064"/>
            <p:cNvSpPr>
              <a:spLocks noChangeAspect="1"/>
            </p:cNvSpPr>
            <p:nvPr/>
          </p:nvSpPr>
          <p:spPr bwMode="auto">
            <a:xfrm>
              <a:off x="2395" y="2897"/>
              <a:ext cx="27" cy="54"/>
            </a:xfrm>
            <a:custGeom>
              <a:avLst/>
              <a:gdLst>
                <a:gd name="T0" fmla="*/ 0 w 47"/>
                <a:gd name="T1" fmla="*/ 0 h 90"/>
                <a:gd name="T2" fmla="*/ 1 w 47"/>
                <a:gd name="T3" fmla="*/ 0 h 90"/>
                <a:gd name="T4" fmla="*/ 1 w 47"/>
                <a:gd name="T5" fmla="*/ 1 h 90"/>
                <a:gd name="T6" fmla="*/ 1 w 47"/>
                <a:gd name="T7" fmla="*/ 1 h 90"/>
                <a:gd name="T8" fmla="*/ 1 w 47"/>
                <a:gd name="T9" fmla="*/ 1 h 90"/>
                <a:gd name="T10" fmla="*/ 1 w 47"/>
                <a:gd name="T11" fmla="*/ 1 h 90"/>
                <a:gd name="T12" fmla="*/ 1 w 47"/>
                <a:gd name="T13" fmla="*/ 1 h 90"/>
                <a:gd name="T14" fmla="*/ 1 w 47"/>
                <a:gd name="T15" fmla="*/ 1 h 90"/>
                <a:gd name="T16" fmla="*/ 1 w 47"/>
                <a:gd name="T17" fmla="*/ 1 h 90"/>
                <a:gd name="T18" fmla="*/ 1 w 47"/>
                <a:gd name="T19" fmla="*/ 1 h 90"/>
                <a:gd name="T20" fmla="*/ 1 w 47"/>
                <a:gd name="T21" fmla="*/ 1 h 90"/>
                <a:gd name="T22" fmla="*/ 1 w 47"/>
                <a:gd name="T23" fmla="*/ 1 h 90"/>
                <a:gd name="T24" fmla="*/ 1 w 47"/>
                <a:gd name="T25" fmla="*/ 1 h 90"/>
                <a:gd name="T26" fmla="*/ 1 w 47"/>
                <a:gd name="T27" fmla="*/ 1 h 90"/>
                <a:gd name="T28" fmla="*/ 1 w 47"/>
                <a:gd name="T29" fmla="*/ 1 h 90"/>
                <a:gd name="T30" fmla="*/ 1 w 47"/>
                <a:gd name="T31" fmla="*/ 1 h 90"/>
                <a:gd name="T32" fmla="*/ 1 w 47"/>
                <a:gd name="T33" fmla="*/ 1 h 90"/>
                <a:gd name="T34" fmla="*/ 0 w 47"/>
                <a:gd name="T35" fmla="*/ 0 h 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7"/>
                <a:gd name="T55" fmla="*/ 0 h 90"/>
                <a:gd name="T56" fmla="*/ 47 w 47"/>
                <a:gd name="T57" fmla="*/ 90 h 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7" h="90">
                  <a:moveTo>
                    <a:pt x="0" y="0"/>
                  </a:moveTo>
                  <a:lnTo>
                    <a:pt x="2" y="0"/>
                  </a:lnTo>
                  <a:lnTo>
                    <a:pt x="8" y="3"/>
                  </a:lnTo>
                  <a:lnTo>
                    <a:pt x="15" y="6"/>
                  </a:lnTo>
                  <a:lnTo>
                    <a:pt x="22" y="13"/>
                  </a:lnTo>
                  <a:lnTo>
                    <a:pt x="27" y="23"/>
                  </a:lnTo>
                  <a:lnTo>
                    <a:pt x="28" y="38"/>
                  </a:lnTo>
                  <a:lnTo>
                    <a:pt x="24" y="59"/>
                  </a:lnTo>
                  <a:lnTo>
                    <a:pt x="13" y="86"/>
                  </a:lnTo>
                  <a:lnTo>
                    <a:pt x="38" y="90"/>
                  </a:lnTo>
                  <a:lnTo>
                    <a:pt x="39" y="87"/>
                  </a:lnTo>
                  <a:lnTo>
                    <a:pt x="43" y="78"/>
                  </a:lnTo>
                  <a:lnTo>
                    <a:pt x="46" y="64"/>
                  </a:lnTo>
                  <a:lnTo>
                    <a:pt x="47" y="48"/>
                  </a:lnTo>
                  <a:lnTo>
                    <a:pt x="45" y="31"/>
                  </a:lnTo>
                  <a:lnTo>
                    <a:pt x="38" y="18"/>
                  </a:lnTo>
                  <a:lnTo>
                    <a:pt x="23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1065"/>
            <p:cNvSpPr>
              <a:spLocks noChangeAspect="1"/>
            </p:cNvSpPr>
            <p:nvPr/>
          </p:nvSpPr>
          <p:spPr bwMode="auto">
            <a:xfrm>
              <a:off x="2391" y="2889"/>
              <a:ext cx="42" cy="54"/>
            </a:xfrm>
            <a:custGeom>
              <a:avLst/>
              <a:gdLst>
                <a:gd name="T0" fmla="*/ 0 w 70"/>
                <a:gd name="T1" fmla="*/ 1 h 90"/>
                <a:gd name="T2" fmla="*/ 1 w 70"/>
                <a:gd name="T3" fmla="*/ 0 h 90"/>
                <a:gd name="T4" fmla="*/ 1 w 70"/>
                <a:gd name="T5" fmla="*/ 1 h 90"/>
                <a:gd name="T6" fmla="*/ 1 w 70"/>
                <a:gd name="T7" fmla="*/ 1 h 90"/>
                <a:gd name="T8" fmla="*/ 1 w 70"/>
                <a:gd name="T9" fmla="*/ 1 h 90"/>
                <a:gd name="T10" fmla="*/ 1 w 70"/>
                <a:gd name="T11" fmla="*/ 1 h 90"/>
                <a:gd name="T12" fmla="*/ 1 w 70"/>
                <a:gd name="T13" fmla="*/ 1 h 90"/>
                <a:gd name="T14" fmla="*/ 1 w 70"/>
                <a:gd name="T15" fmla="*/ 1 h 90"/>
                <a:gd name="T16" fmla="*/ 1 w 70"/>
                <a:gd name="T17" fmla="*/ 1 h 90"/>
                <a:gd name="T18" fmla="*/ 1 w 70"/>
                <a:gd name="T19" fmla="*/ 1 h 90"/>
                <a:gd name="T20" fmla="*/ 1 w 70"/>
                <a:gd name="T21" fmla="*/ 1 h 90"/>
                <a:gd name="T22" fmla="*/ 1 w 70"/>
                <a:gd name="T23" fmla="*/ 1 h 90"/>
                <a:gd name="T24" fmla="*/ 1 w 70"/>
                <a:gd name="T25" fmla="*/ 1 h 90"/>
                <a:gd name="T26" fmla="*/ 1 w 70"/>
                <a:gd name="T27" fmla="*/ 1 h 90"/>
                <a:gd name="T28" fmla="*/ 1 w 70"/>
                <a:gd name="T29" fmla="*/ 1 h 90"/>
                <a:gd name="T30" fmla="*/ 1 w 70"/>
                <a:gd name="T31" fmla="*/ 1 h 90"/>
                <a:gd name="T32" fmla="*/ 0 w 70"/>
                <a:gd name="T33" fmla="*/ 1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90"/>
                <a:gd name="T53" fmla="*/ 70 w 70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90">
                  <a:moveTo>
                    <a:pt x="0" y="2"/>
                  </a:moveTo>
                  <a:lnTo>
                    <a:pt x="6" y="0"/>
                  </a:lnTo>
                  <a:lnTo>
                    <a:pt x="18" y="1"/>
                  </a:lnTo>
                  <a:lnTo>
                    <a:pt x="34" y="4"/>
                  </a:lnTo>
                  <a:lnTo>
                    <a:pt x="50" y="11"/>
                  </a:lnTo>
                  <a:lnTo>
                    <a:pt x="63" y="24"/>
                  </a:lnTo>
                  <a:lnTo>
                    <a:pt x="70" y="40"/>
                  </a:lnTo>
                  <a:lnTo>
                    <a:pt x="68" y="62"/>
                  </a:lnTo>
                  <a:lnTo>
                    <a:pt x="55" y="90"/>
                  </a:lnTo>
                  <a:lnTo>
                    <a:pt x="56" y="86"/>
                  </a:lnTo>
                  <a:lnTo>
                    <a:pt x="58" y="78"/>
                  </a:lnTo>
                  <a:lnTo>
                    <a:pt x="60" y="67"/>
                  </a:lnTo>
                  <a:lnTo>
                    <a:pt x="59" y="53"/>
                  </a:lnTo>
                  <a:lnTo>
                    <a:pt x="55" y="38"/>
                  </a:lnTo>
                  <a:lnTo>
                    <a:pt x="45" y="23"/>
                  </a:lnTo>
                  <a:lnTo>
                    <a:pt x="27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1066"/>
            <p:cNvSpPr>
              <a:spLocks noChangeAspect="1"/>
            </p:cNvSpPr>
            <p:nvPr/>
          </p:nvSpPr>
          <p:spPr bwMode="auto">
            <a:xfrm>
              <a:off x="2287" y="2971"/>
              <a:ext cx="52" cy="818"/>
            </a:xfrm>
            <a:custGeom>
              <a:avLst/>
              <a:gdLst>
                <a:gd name="T0" fmla="*/ 0 w 88"/>
                <a:gd name="T1" fmla="*/ 0 h 1371"/>
                <a:gd name="T2" fmla="*/ 1 w 88"/>
                <a:gd name="T3" fmla="*/ 13 h 1371"/>
                <a:gd name="T4" fmla="*/ 1 w 88"/>
                <a:gd name="T5" fmla="*/ 13 h 1371"/>
                <a:gd name="T6" fmla="*/ 1 w 88"/>
                <a:gd name="T7" fmla="*/ 11 h 1371"/>
                <a:gd name="T8" fmla="*/ 1 w 88"/>
                <a:gd name="T9" fmla="*/ 10 h 1371"/>
                <a:gd name="T10" fmla="*/ 1 w 88"/>
                <a:gd name="T11" fmla="*/ 7 h 1371"/>
                <a:gd name="T12" fmla="*/ 1 w 88"/>
                <a:gd name="T13" fmla="*/ 4 h 1371"/>
                <a:gd name="T14" fmla="*/ 1 w 88"/>
                <a:gd name="T15" fmla="*/ 2 h 1371"/>
                <a:gd name="T16" fmla="*/ 1 w 88"/>
                <a:gd name="T17" fmla="*/ 1 h 1371"/>
                <a:gd name="T18" fmla="*/ 0 w 88"/>
                <a:gd name="T19" fmla="*/ 0 h 13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"/>
                <a:gd name="T31" fmla="*/ 0 h 1371"/>
                <a:gd name="T32" fmla="*/ 88 w 88"/>
                <a:gd name="T33" fmla="*/ 1371 h 13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" h="1371">
                  <a:moveTo>
                    <a:pt x="0" y="0"/>
                  </a:moveTo>
                  <a:lnTo>
                    <a:pt x="88" y="1371"/>
                  </a:lnTo>
                  <a:lnTo>
                    <a:pt x="87" y="1314"/>
                  </a:lnTo>
                  <a:lnTo>
                    <a:pt x="82" y="1160"/>
                  </a:lnTo>
                  <a:lnTo>
                    <a:pt x="74" y="945"/>
                  </a:lnTo>
                  <a:lnTo>
                    <a:pt x="65" y="696"/>
                  </a:lnTo>
                  <a:lnTo>
                    <a:pt x="52" y="446"/>
                  </a:lnTo>
                  <a:lnTo>
                    <a:pt x="37" y="226"/>
                  </a:lnTo>
                  <a:lnTo>
                    <a:pt x="2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1067"/>
            <p:cNvSpPr>
              <a:spLocks noChangeAspect="1"/>
            </p:cNvSpPr>
            <p:nvPr/>
          </p:nvSpPr>
          <p:spPr bwMode="auto">
            <a:xfrm>
              <a:off x="2302" y="2945"/>
              <a:ext cx="713" cy="62"/>
            </a:xfrm>
            <a:custGeom>
              <a:avLst/>
              <a:gdLst>
                <a:gd name="T0" fmla="*/ 5 w 1198"/>
                <a:gd name="T1" fmla="*/ 1 h 103"/>
                <a:gd name="T2" fmla="*/ 4 w 1198"/>
                <a:gd name="T3" fmla="*/ 1 h 103"/>
                <a:gd name="T4" fmla="*/ 3 w 1198"/>
                <a:gd name="T5" fmla="*/ 1 h 103"/>
                <a:gd name="T6" fmla="*/ 2 w 1198"/>
                <a:gd name="T7" fmla="*/ 1 h 103"/>
                <a:gd name="T8" fmla="*/ 1 w 1198"/>
                <a:gd name="T9" fmla="*/ 1 h 103"/>
                <a:gd name="T10" fmla="*/ 1 w 1198"/>
                <a:gd name="T11" fmla="*/ 1 h 103"/>
                <a:gd name="T12" fmla="*/ 1 w 1198"/>
                <a:gd name="T13" fmla="*/ 0 h 103"/>
                <a:gd name="T14" fmla="*/ 0 w 1198"/>
                <a:gd name="T15" fmla="*/ 1 h 103"/>
                <a:gd name="T16" fmla="*/ 1 w 1198"/>
                <a:gd name="T17" fmla="*/ 1 h 103"/>
                <a:gd name="T18" fmla="*/ 1 w 1198"/>
                <a:gd name="T19" fmla="*/ 1 h 103"/>
                <a:gd name="T20" fmla="*/ 1 w 1198"/>
                <a:gd name="T21" fmla="*/ 1 h 103"/>
                <a:gd name="T22" fmla="*/ 1 w 1198"/>
                <a:gd name="T23" fmla="*/ 1 h 103"/>
                <a:gd name="T24" fmla="*/ 2 w 1198"/>
                <a:gd name="T25" fmla="*/ 1 h 103"/>
                <a:gd name="T26" fmla="*/ 3 w 1198"/>
                <a:gd name="T27" fmla="*/ 1 h 103"/>
                <a:gd name="T28" fmla="*/ 4 w 1198"/>
                <a:gd name="T29" fmla="*/ 1 h 103"/>
                <a:gd name="T30" fmla="*/ 5 w 1198"/>
                <a:gd name="T31" fmla="*/ 1 h 103"/>
                <a:gd name="T32" fmla="*/ 6 w 1198"/>
                <a:gd name="T33" fmla="*/ 1 h 103"/>
                <a:gd name="T34" fmla="*/ 7 w 1198"/>
                <a:gd name="T35" fmla="*/ 1 h 103"/>
                <a:gd name="T36" fmla="*/ 8 w 1198"/>
                <a:gd name="T37" fmla="*/ 1 h 103"/>
                <a:gd name="T38" fmla="*/ 9 w 1198"/>
                <a:gd name="T39" fmla="*/ 1 h 103"/>
                <a:gd name="T40" fmla="*/ 10 w 1198"/>
                <a:gd name="T41" fmla="*/ 1 h 103"/>
                <a:gd name="T42" fmla="*/ 10 w 1198"/>
                <a:gd name="T43" fmla="*/ 1 h 103"/>
                <a:gd name="T44" fmla="*/ 11 w 1198"/>
                <a:gd name="T45" fmla="*/ 1 h 103"/>
                <a:gd name="T46" fmla="*/ 11 w 1198"/>
                <a:gd name="T47" fmla="*/ 1 h 103"/>
                <a:gd name="T48" fmla="*/ 11 w 1198"/>
                <a:gd name="T49" fmla="*/ 1 h 103"/>
                <a:gd name="T50" fmla="*/ 11 w 1198"/>
                <a:gd name="T51" fmla="*/ 1 h 103"/>
                <a:gd name="T52" fmla="*/ 10 w 1198"/>
                <a:gd name="T53" fmla="*/ 1 h 103"/>
                <a:gd name="T54" fmla="*/ 10 w 1198"/>
                <a:gd name="T55" fmla="*/ 1 h 103"/>
                <a:gd name="T56" fmla="*/ 9 w 1198"/>
                <a:gd name="T57" fmla="*/ 1 h 103"/>
                <a:gd name="T58" fmla="*/ 8 w 1198"/>
                <a:gd name="T59" fmla="*/ 1 h 103"/>
                <a:gd name="T60" fmla="*/ 7 w 1198"/>
                <a:gd name="T61" fmla="*/ 1 h 103"/>
                <a:gd name="T62" fmla="*/ 6 w 1198"/>
                <a:gd name="T63" fmla="*/ 1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98"/>
                <a:gd name="T97" fmla="*/ 0 h 103"/>
                <a:gd name="T98" fmla="*/ 1198 w 1198"/>
                <a:gd name="T99" fmla="*/ 103 h 1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98" h="103">
                  <a:moveTo>
                    <a:pt x="569" y="48"/>
                  </a:moveTo>
                  <a:lnTo>
                    <a:pt x="513" y="44"/>
                  </a:lnTo>
                  <a:lnTo>
                    <a:pt x="458" y="39"/>
                  </a:lnTo>
                  <a:lnTo>
                    <a:pt x="404" y="33"/>
                  </a:lnTo>
                  <a:lnTo>
                    <a:pt x="352" y="29"/>
                  </a:lnTo>
                  <a:lnTo>
                    <a:pt x="301" y="24"/>
                  </a:lnTo>
                  <a:lnTo>
                    <a:pt x="253" y="18"/>
                  </a:lnTo>
                  <a:lnTo>
                    <a:pt x="208" y="14"/>
                  </a:lnTo>
                  <a:lnTo>
                    <a:pt x="166" y="10"/>
                  </a:lnTo>
                  <a:lnTo>
                    <a:pt x="128" y="7"/>
                  </a:lnTo>
                  <a:lnTo>
                    <a:pt x="94" y="5"/>
                  </a:lnTo>
                  <a:lnTo>
                    <a:pt x="64" y="2"/>
                  </a:lnTo>
                  <a:lnTo>
                    <a:pt x="40" y="1"/>
                  </a:lnTo>
                  <a:lnTo>
                    <a:pt x="20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14" y="8"/>
                  </a:lnTo>
                  <a:lnTo>
                    <a:pt x="30" y="10"/>
                  </a:lnTo>
                  <a:lnTo>
                    <a:pt x="52" y="12"/>
                  </a:lnTo>
                  <a:lnTo>
                    <a:pt x="79" y="15"/>
                  </a:lnTo>
                  <a:lnTo>
                    <a:pt x="111" y="18"/>
                  </a:lnTo>
                  <a:lnTo>
                    <a:pt x="147" y="22"/>
                  </a:lnTo>
                  <a:lnTo>
                    <a:pt x="187" y="25"/>
                  </a:lnTo>
                  <a:lnTo>
                    <a:pt x="231" y="30"/>
                  </a:lnTo>
                  <a:lnTo>
                    <a:pt x="277" y="35"/>
                  </a:lnTo>
                  <a:lnTo>
                    <a:pt x="327" y="39"/>
                  </a:lnTo>
                  <a:lnTo>
                    <a:pt x="378" y="44"/>
                  </a:lnTo>
                  <a:lnTo>
                    <a:pt x="431" y="48"/>
                  </a:lnTo>
                  <a:lnTo>
                    <a:pt x="487" y="54"/>
                  </a:lnTo>
                  <a:lnTo>
                    <a:pt x="542" y="59"/>
                  </a:lnTo>
                  <a:lnTo>
                    <a:pt x="597" y="63"/>
                  </a:lnTo>
                  <a:lnTo>
                    <a:pt x="654" y="69"/>
                  </a:lnTo>
                  <a:lnTo>
                    <a:pt x="709" y="74"/>
                  </a:lnTo>
                  <a:lnTo>
                    <a:pt x="765" y="78"/>
                  </a:lnTo>
                  <a:lnTo>
                    <a:pt x="818" y="82"/>
                  </a:lnTo>
                  <a:lnTo>
                    <a:pt x="869" y="86"/>
                  </a:lnTo>
                  <a:lnTo>
                    <a:pt x="919" y="90"/>
                  </a:lnTo>
                  <a:lnTo>
                    <a:pt x="965" y="93"/>
                  </a:lnTo>
                  <a:lnTo>
                    <a:pt x="1009" y="97"/>
                  </a:lnTo>
                  <a:lnTo>
                    <a:pt x="1049" y="99"/>
                  </a:lnTo>
                  <a:lnTo>
                    <a:pt x="1086" y="100"/>
                  </a:lnTo>
                  <a:lnTo>
                    <a:pt x="1118" y="101"/>
                  </a:lnTo>
                  <a:lnTo>
                    <a:pt x="1145" y="103"/>
                  </a:lnTo>
                  <a:lnTo>
                    <a:pt x="1168" y="103"/>
                  </a:lnTo>
                  <a:lnTo>
                    <a:pt x="1184" y="101"/>
                  </a:lnTo>
                  <a:lnTo>
                    <a:pt x="1194" y="100"/>
                  </a:lnTo>
                  <a:lnTo>
                    <a:pt x="1198" y="98"/>
                  </a:lnTo>
                  <a:lnTo>
                    <a:pt x="1194" y="95"/>
                  </a:lnTo>
                  <a:lnTo>
                    <a:pt x="1184" y="92"/>
                  </a:lnTo>
                  <a:lnTo>
                    <a:pt x="1168" y="90"/>
                  </a:lnTo>
                  <a:lnTo>
                    <a:pt x="1145" y="86"/>
                  </a:lnTo>
                  <a:lnTo>
                    <a:pt x="1116" y="84"/>
                  </a:lnTo>
                  <a:lnTo>
                    <a:pt x="1083" y="82"/>
                  </a:lnTo>
                  <a:lnTo>
                    <a:pt x="1043" y="78"/>
                  </a:lnTo>
                  <a:lnTo>
                    <a:pt x="1001" y="76"/>
                  </a:lnTo>
                  <a:lnTo>
                    <a:pt x="955" y="74"/>
                  </a:lnTo>
                  <a:lnTo>
                    <a:pt x="905" y="70"/>
                  </a:lnTo>
                  <a:lnTo>
                    <a:pt x="853" y="67"/>
                  </a:lnTo>
                  <a:lnTo>
                    <a:pt x="799" y="65"/>
                  </a:lnTo>
                  <a:lnTo>
                    <a:pt x="743" y="61"/>
                  </a:lnTo>
                  <a:lnTo>
                    <a:pt x="685" y="56"/>
                  </a:lnTo>
                  <a:lnTo>
                    <a:pt x="627" y="53"/>
                  </a:lnTo>
                  <a:lnTo>
                    <a:pt x="569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1068"/>
            <p:cNvSpPr>
              <a:spLocks noChangeAspect="1"/>
            </p:cNvSpPr>
            <p:nvPr/>
          </p:nvSpPr>
          <p:spPr bwMode="auto">
            <a:xfrm>
              <a:off x="2361" y="3033"/>
              <a:ext cx="658" cy="793"/>
            </a:xfrm>
            <a:custGeom>
              <a:avLst/>
              <a:gdLst>
                <a:gd name="T0" fmla="*/ 1 w 1104"/>
                <a:gd name="T1" fmla="*/ 13 h 1331"/>
                <a:gd name="T2" fmla="*/ 1 w 1104"/>
                <a:gd name="T3" fmla="*/ 13 h 1331"/>
                <a:gd name="T4" fmla="*/ 1 w 1104"/>
                <a:gd name="T5" fmla="*/ 13 h 1331"/>
                <a:gd name="T6" fmla="*/ 1 w 1104"/>
                <a:gd name="T7" fmla="*/ 13 h 1331"/>
                <a:gd name="T8" fmla="*/ 2 w 1104"/>
                <a:gd name="T9" fmla="*/ 13 h 1331"/>
                <a:gd name="T10" fmla="*/ 2 w 1104"/>
                <a:gd name="T11" fmla="*/ 13 h 1331"/>
                <a:gd name="T12" fmla="*/ 3 w 1104"/>
                <a:gd name="T13" fmla="*/ 13 h 1331"/>
                <a:gd name="T14" fmla="*/ 4 w 1104"/>
                <a:gd name="T15" fmla="*/ 13 h 1331"/>
                <a:gd name="T16" fmla="*/ 5 w 1104"/>
                <a:gd name="T17" fmla="*/ 13 h 1331"/>
                <a:gd name="T18" fmla="*/ 6 w 1104"/>
                <a:gd name="T19" fmla="*/ 13 h 1331"/>
                <a:gd name="T20" fmla="*/ 7 w 1104"/>
                <a:gd name="T21" fmla="*/ 13 h 1331"/>
                <a:gd name="T22" fmla="*/ 8 w 1104"/>
                <a:gd name="T23" fmla="*/ 13 h 1331"/>
                <a:gd name="T24" fmla="*/ 8 w 1104"/>
                <a:gd name="T25" fmla="*/ 13 h 1331"/>
                <a:gd name="T26" fmla="*/ 9 w 1104"/>
                <a:gd name="T27" fmla="*/ 13 h 1331"/>
                <a:gd name="T28" fmla="*/ 10 w 1104"/>
                <a:gd name="T29" fmla="*/ 13 h 1331"/>
                <a:gd name="T30" fmla="*/ 10 w 1104"/>
                <a:gd name="T31" fmla="*/ 13 h 1331"/>
                <a:gd name="T32" fmla="*/ 10 w 1104"/>
                <a:gd name="T33" fmla="*/ 11 h 1331"/>
                <a:gd name="T34" fmla="*/ 10 w 1104"/>
                <a:gd name="T35" fmla="*/ 2 h 1331"/>
                <a:gd name="T36" fmla="*/ 10 w 1104"/>
                <a:gd name="T37" fmla="*/ 1 h 1331"/>
                <a:gd name="T38" fmla="*/ 10 w 1104"/>
                <a:gd name="T39" fmla="*/ 3 h 1331"/>
                <a:gd name="T40" fmla="*/ 10 w 1104"/>
                <a:gd name="T41" fmla="*/ 13 h 1331"/>
                <a:gd name="T42" fmla="*/ 10 w 1104"/>
                <a:gd name="T43" fmla="*/ 13 h 1331"/>
                <a:gd name="T44" fmla="*/ 10 w 1104"/>
                <a:gd name="T45" fmla="*/ 13 h 1331"/>
                <a:gd name="T46" fmla="*/ 10 w 1104"/>
                <a:gd name="T47" fmla="*/ 13 h 1331"/>
                <a:gd name="T48" fmla="*/ 9 w 1104"/>
                <a:gd name="T49" fmla="*/ 13 h 1331"/>
                <a:gd name="T50" fmla="*/ 8 w 1104"/>
                <a:gd name="T51" fmla="*/ 13 h 1331"/>
                <a:gd name="T52" fmla="*/ 8 w 1104"/>
                <a:gd name="T53" fmla="*/ 13 h 1331"/>
                <a:gd name="T54" fmla="*/ 7 w 1104"/>
                <a:gd name="T55" fmla="*/ 13 h 1331"/>
                <a:gd name="T56" fmla="*/ 6 w 1104"/>
                <a:gd name="T57" fmla="*/ 13 h 1331"/>
                <a:gd name="T58" fmla="*/ 5 w 1104"/>
                <a:gd name="T59" fmla="*/ 13 h 1331"/>
                <a:gd name="T60" fmla="*/ 4 w 1104"/>
                <a:gd name="T61" fmla="*/ 13 h 1331"/>
                <a:gd name="T62" fmla="*/ 3 w 1104"/>
                <a:gd name="T63" fmla="*/ 13 h 1331"/>
                <a:gd name="T64" fmla="*/ 2 w 1104"/>
                <a:gd name="T65" fmla="*/ 13 h 1331"/>
                <a:gd name="T66" fmla="*/ 1 w 1104"/>
                <a:gd name="T67" fmla="*/ 13 h 1331"/>
                <a:gd name="T68" fmla="*/ 1 w 1104"/>
                <a:gd name="T69" fmla="*/ 13 h 1331"/>
                <a:gd name="T70" fmla="*/ 1 w 1104"/>
                <a:gd name="T71" fmla="*/ 13 h 1331"/>
                <a:gd name="T72" fmla="*/ 0 w 1104"/>
                <a:gd name="T73" fmla="*/ 13 h 13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04"/>
                <a:gd name="T112" fmla="*/ 0 h 1331"/>
                <a:gd name="T113" fmla="*/ 1104 w 1104"/>
                <a:gd name="T114" fmla="*/ 1331 h 13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04" h="1331">
                  <a:moveTo>
                    <a:pt x="0" y="1311"/>
                  </a:moveTo>
                  <a:lnTo>
                    <a:pt x="2" y="1311"/>
                  </a:lnTo>
                  <a:lnTo>
                    <a:pt x="10" y="1311"/>
                  </a:lnTo>
                  <a:lnTo>
                    <a:pt x="23" y="1311"/>
                  </a:lnTo>
                  <a:lnTo>
                    <a:pt x="40" y="1311"/>
                  </a:lnTo>
                  <a:lnTo>
                    <a:pt x="61" y="1311"/>
                  </a:lnTo>
                  <a:lnTo>
                    <a:pt x="86" y="1311"/>
                  </a:lnTo>
                  <a:lnTo>
                    <a:pt x="115" y="1311"/>
                  </a:lnTo>
                  <a:lnTo>
                    <a:pt x="146" y="1311"/>
                  </a:lnTo>
                  <a:lnTo>
                    <a:pt x="181" y="1311"/>
                  </a:lnTo>
                  <a:lnTo>
                    <a:pt x="219" y="1312"/>
                  </a:lnTo>
                  <a:lnTo>
                    <a:pt x="258" y="1312"/>
                  </a:lnTo>
                  <a:lnTo>
                    <a:pt x="301" y="1312"/>
                  </a:lnTo>
                  <a:lnTo>
                    <a:pt x="344" y="1312"/>
                  </a:lnTo>
                  <a:lnTo>
                    <a:pt x="389" y="1313"/>
                  </a:lnTo>
                  <a:lnTo>
                    <a:pt x="435" y="1313"/>
                  </a:lnTo>
                  <a:lnTo>
                    <a:pt x="482" y="1313"/>
                  </a:lnTo>
                  <a:lnTo>
                    <a:pt x="530" y="1314"/>
                  </a:lnTo>
                  <a:lnTo>
                    <a:pt x="577" y="1314"/>
                  </a:lnTo>
                  <a:lnTo>
                    <a:pt x="624" y="1315"/>
                  </a:lnTo>
                  <a:lnTo>
                    <a:pt x="672" y="1315"/>
                  </a:lnTo>
                  <a:lnTo>
                    <a:pt x="718" y="1316"/>
                  </a:lnTo>
                  <a:lnTo>
                    <a:pt x="764" y="1318"/>
                  </a:lnTo>
                  <a:lnTo>
                    <a:pt x="808" y="1319"/>
                  </a:lnTo>
                  <a:lnTo>
                    <a:pt x="850" y="1320"/>
                  </a:lnTo>
                  <a:lnTo>
                    <a:pt x="891" y="1321"/>
                  </a:lnTo>
                  <a:lnTo>
                    <a:pt x="929" y="1322"/>
                  </a:lnTo>
                  <a:lnTo>
                    <a:pt x="964" y="1323"/>
                  </a:lnTo>
                  <a:lnTo>
                    <a:pt x="998" y="1325"/>
                  </a:lnTo>
                  <a:lnTo>
                    <a:pt x="1028" y="1326"/>
                  </a:lnTo>
                  <a:lnTo>
                    <a:pt x="1053" y="1328"/>
                  </a:lnTo>
                  <a:lnTo>
                    <a:pt x="1076" y="1329"/>
                  </a:lnTo>
                  <a:lnTo>
                    <a:pt x="1095" y="1331"/>
                  </a:lnTo>
                  <a:lnTo>
                    <a:pt x="1097" y="1123"/>
                  </a:lnTo>
                  <a:lnTo>
                    <a:pt x="1103" y="664"/>
                  </a:lnTo>
                  <a:lnTo>
                    <a:pt x="1104" y="206"/>
                  </a:lnTo>
                  <a:lnTo>
                    <a:pt x="1099" y="0"/>
                  </a:lnTo>
                  <a:lnTo>
                    <a:pt x="1092" y="55"/>
                  </a:lnTo>
                  <a:lnTo>
                    <a:pt x="1088" y="170"/>
                  </a:lnTo>
                  <a:lnTo>
                    <a:pt x="1086" y="284"/>
                  </a:lnTo>
                  <a:lnTo>
                    <a:pt x="1086" y="336"/>
                  </a:lnTo>
                  <a:lnTo>
                    <a:pt x="1083" y="1319"/>
                  </a:lnTo>
                  <a:lnTo>
                    <a:pt x="1081" y="1319"/>
                  </a:lnTo>
                  <a:lnTo>
                    <a:pt x="1073" y="1319"/>
                  </a:lnTo>
                  <a:lnTo>
                    <a:pt x="1060" y="1318"/>
                  </a:lnTo>
                  <a:lnTo>
                    <a:pt x="1042" y="1318"/>
                  </a:lnTo>
                  <a:lnTo>
                    <a:pt x="1021" y="1316"/>
                  </a:lnTo>
                  <a:lnTo>
                    <a:pt x="994" y="1315"/>
                  </a:lnTo>
                  <a:lnTo>
                    <a:pt x="966" y="1314"/>
                  </a:lnTo>
                  <a:lnTo>
                    <a:pt x="933" y="1314"/>
                  </a:lnTo>
                  <a:lnTo>
                    <a:pt x="898" y="1313"/>
                  </a:lnTo>
                  <a:lnTo>
                    <a:pt x="860" y="1312"/>
                  </a:lnTo>
                  <a:lnTo>
                    <a:pt x="819" y="1311"/>
                  </a:lnTo>
                  <a:lnTo>
                    <a:pt x="777" y="1308"/>
                  </a:lnTo>
                  <a:lnTo>
                    <a:pt x="732" y="1307"/>
                  </a:lnTo>
                  <a:lnTo>
                    <a:pt x="687" y="1306"/>
                  </a:lnTo>
                  <a:lnTo>
                    <a:pt x="639" y="1305"/>
                  </a:lnTo>
                  <a:lnTo>
                    <a:pt x="592" y="1304"/>
                  </a:lnTo>
                  <a:lnTo>
                    <a:pt x="545" y="1304"/>
                  </a:lnTo>
                  <a:lnTo>
                    <a:pt x="497" y="1303"/>
                  </a:lnTo>
                  <a:lnTo>
                    <a:pt x="449" y="1301"/>
                  </a:lnTo>
                  <a:lnTo>
                    <a:pt x="402" y="1301"/>
                  </a:lnTo>
                  <a:lnTo>
                    <a:pt x="356" y="1300"/>
                  </a:lnTo>
                  <a:lnTo>
                    <a:pt x="311" y="1300"/>
                  </a:lnTo>
                  <a:lnTo>
                    <a:pt x="268" y="1300"/>
                  </a:lnTo>
                  <a:lnTo>
                    <a:pt x="227" y="1300"/>
                  </a:lnTo>
                  <a:lnTo>
                    <a:pt x="188" y="1300"/>
                  </a:lnTo>
                  <a:lnTo>
                    <a:pt x="151" y="1301"/>
                  </a:lnTo>
                  <a:lnTo>
                    <a:pt x="116" y="1301"/>
                  </a:lnTo>
                  <a:lnTo>
                    <a:pt x="85" y="1303"/>
                  </a:lnTo>
                  <a:lnTo>
                    <a:pt x="57" y="1305"/>
                  </a:lnTo>
                  <a:lnTo>
                    <a:pt x="34" y="1306"/>
                  </a:lnTo>
                  <a:lnTo>
                    <a:pt x="15" y="1308"/>
                  </a:lnTo>
                  <a:lnTo>
                    <a:pt x="0" y="13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Freeform 1069"/>
            <p:cNvSpPr>
              <a:spLocks noChangeAspect="1"/>
            </p:cNvSpPr>
            <p:nvPr/>
          </p:nvSpPr>
          <p:spPr bwMode="auto">
            <a:xfrm>
              <a:off x="3046" y="2966"/>
              <a:ext cx="21" cy="798"/>
            </a:xfrm>
            <a:custGeom>
              <a:avLst/>
              <a:gdLst>
                <a:gd name="T0" fmla="*/ 1 w 34"/>
                <a:gd name="T1" fmla="*/ 10 h 1338"/>
                <a:gd name="T2" fmla="*/ 1 w 34"/>
                <a:gd name="T3" fmla="*/ 7 h 1338"/>
                <a:gd name="T4" fmla="*/ 1 w 34"/>
                <a:gd name="T5" fmla="*/ 4 h 1338"/>
                <a:gd name="T6" fmla="*/ 1 w 34"/>
                <a:gd name="T7" fmla="*/ 1 h 1338"/>
                <a:gd name="T8" fmla="*/ 1 w 34"/>
                <a:gd name="T9" fmla="*/ 0 h 1338"/>
                <a:gd name="T10" fmla="*/ 1 w 34"/>
                <a:gd name="T11" fmla="*/ 2 h 1338"/>
                <a:gd name="T12" fmla="*/ 1 w 34"/>
                <a:gd name="T13" fmla="*/ 7 h 1338"/>
                <a:gd name="T14" fmla="*/ 0 w 34"/>
                <a:gd name="T15" fmla="*/ 11 h 1338"/>
                <a:gd name="T16" fmla="*/ 0 w 34"/>
                <a:gd name="T17" fmla="*/ 13 h 1338"/>
                <a:gd name="T18" fmla="*/ 1 w 34"/>
                <a:gd name="T19" fmla="*/ 13 h 1338"/>
                <a:gd name="T20" fmla="*/ 1 w 34"/>
                <a:gd name="T21" fmla="*/ 12 h 1338"/>
                <a:gd name="T22" fmla="*/ 1 w 34"/>
                <a:gd name="T23" fmla="*/ 11 h 1338"/>
                <a:gd name="T24" fmla="*/ 1 w 34"/>
                <a:gd name="T25" fmla="*/ 10 h 13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1338"/>
                <a:gd name="T41" fmla="*/ 34 w 34"/>
                <a:gd name="T42" fmla="*/ 1338 h 13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1338">
                  <a:moveTo>
                    <a:pt x="17" y="1004"/>
                  </a:moveTo>
                  <a:lnTo>
                    <a:pt x="27" y="686"/>
                  </a:lnTo>
                  <a:lnTo>
                    <a:pt x="34" y="363"/>
                  </a:lnTo>
                  <a:lnTo>
                    <a:pt x="33" y="109"/>
                  </a:lnTo>
                  <a:lnTo>
                    <a:pt x="22" y="0"/>
                  </a:lnTo>
                  <a:lnTo>
                    <a:pt x="17" y="210"/>
                  </a:lnTo>
                  <a:lnTo>
                    <a:pt x="8" y="671"/>
                  </a:lnTo>
                  <a:lnTo>
                    <a:pt x="0" y="1132"/>
                  </a:lnTo>
                  <a:lnTo>
                    <a:pt x="0" y="1338"/>
                  </a:lnTo>
                  <a:lnTo>
                    <a:pt x="6" y="1310"/>
                  </a:lnTo>
                  <a:lnTo>
                    <a:pt x="9" y="1241"/>
                  </a:lnTo>
                  <a:lnTo>
                    <a:pt x="12" y="1137"/>
                  </a:lnTo>
                  <a:lnTo>
                    <a:pt x="17" y="10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1070"/>
            <p:cNvSpPr>
              <a:spLocks noChangeAspect="1"/>
            </p:cNvSpPr>
            <p:nvPr/>
          </p:nvSpPr>
          <p:spPr bwMode="auto">
            <a:xfrm>
              <a:off x="2370" y="2918"/>
              <a:ext cx="40" cy="35"/>
            </a:xfrm>
            <a:custGeom>
              <a:avLst/>
              <a:gdLst>
                <a:gd name="T0" fmla="*/ 0 w 64"/>
                <a:gd name="T1" fmla="*/ 1 h 58"/>
                <a:gd name="T2" fmla="*/ 1 w 64"/>
                <a:gd name="T3" fmla="*/ 1 h 58"/>
                <a:gd name="T4" fmla="*/ 1 w 64"/>
                <a:gd name="T5" fmla="*/ 1 h 58"/>
                <a:gd name="T6" fmla="*/ 1 w 64"/>
                <a:gd name="T7" fmla="*/ 1 h 58"/>
                <a:gd name="T8" fmla="*/ 1 w 64"/>
                <a:gd name="T9" fmla="*/ 1 h 58"/>
                <a:gd name="T10" fmla="*/ 1 w 64"/>
                <a:gd name="T11" fmla="*/ 1 h 58"/>
                <a:gd name="T12" fmla="*/ 1 w 64"/>
                <a:gd name="T13" fmla="*/ 1 h 58"/>
                <a:gd name="T14" fmla="*/ 1 w 64"/>
                <a:gd name="T15" fmla="*/ 1 h 58"/>
                <a:gd name="T16" fmla="*/ 1 w 64"/>
                <a:gd name="T17" fmla="*/ 0 h 58"/>
                <a:gd name="T18" fmla="*/ 1 w 64"/>
                <a:gd name="T19" fmla="*/ 1 h 58"/>
                <a:gd name="T20" fmla="*/ 1 w 64"/>
                <a:gd name="T21" fmla="*/ 1 h 58"/>
                <a:gd name="T22" fmla="*/ 1 w 64"/>
                <a:gd name="T23" fmla="*/ 1 h 58"/>
                <a:gd name="T24" fmla="*/ 1 w 64"/>
                <a:gd name="T25" fmla="*/ 1 h 58"/>
                <a:gd name="T26" fmla="*/ 1 w 64"/>
                <a:gd name="T27" fmla="*/ 1 h 58"/>
                <a:gd name="T28" fmla="*/ 1 w 64"/>
                <a:gd name="T29" fmla="*/ 1 h 58"/>
                <a:gd name="T30" fmla="*/ 1 w 64"/>
                <a:gd name="T31" fmla="*/ 1 h 58"/>
                <a:gd name="T32" fmla="*/ 0 w 64"/>
                <a:gd name="T33" fmla="*/ 1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58"/>
                <a:gd name="T53" fmla="*/ 64 w 64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58">
                  <a:moveTo>
                    <a:pt x="0" y="51"/>
                  </a:moveTo>
                  <a:lnTo>
                    <a:pt x="2" y="51"/>
                  </a:lnTo>
                  <a:lnTo>
                    <a:pt x="9" y="49"/>
                  </a:lnTo>
                  <a:lnTo>
                    <a:pt x="20" y="47"/>
                  </a:lnTo>
                  <a:lnTo>
                    <a:pt x="31" y="43"/>
                  </a:lnTo>
                  <a:lnTo>
                    <a:pt x="43" y="37"/>
                  </a:lnTo>
                  <a:lnTo>
                    <a:pt x="53" y="28"/>
                  </a:lnTo>
                  <a:lnTo>
                    <a:pt x="61" y="16"/>
                  </a:lnTo>
                  <a:lnTo>
                    <a:pt x="64" y="0"/>
                  </a:lnTo>
                  <a:lnTo>
                    <a:pt x="64" y="3"/>
                  </a:lnTo>
                  <a:lnTo>
                    <a:pt x="63" y="13"/>
                  </a:lnTo>
                  <a:lnTo>
                    <a:pt x="61" y="24"/>
                  </a:lnTo>
                  <a:lnTo>
                    <a:pt x="56" y="37"/>
                  </a:lnTo>
                  <a:lnTo>
                    <a:pt x="48" y="48"/>
                  </a:lnTo>
                  <a:lnTo>
                    <a:pt x="37" y="56"/>
                  </a:lnTo>
                  <a:lnTo>
                    <a:pt x="21" y="58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Text Box 1071"/>
            <p:cNvSpPr txBox="1">
              <a:spLocks noChangeAspect="1" noChangeArrowheads="1"/>
            </p:cNvSpPr>
            <p:nvPr/>
          </p:nvSpPr>
          <p:spPr bwMode="auto">
            <a:xfrm>
              <a:off x="2345" y="3144"/>
              <a:ext cx="65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de-DE" sz="9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8" name="Text Box 1073"/>
            <p:cNvSpPr txBox="1">
              <a:spLocks noChangeArrowheads="1"/>
            </p:cNvSpPr>
            <p:nvPr/>
          </p:nvSpPr>
          <p:spPr bwMode="auto">
            <a:xfrm>
              <a:off x="2384" y="3442"/>
              <a:ext cx="605" cy="1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0" bIns="0">
              <a:spAutoFit/>
            </a:bodyPr>
            <a:lstStyle/>
            <a:p>
              <a:pPr eaLnBrk="0" hangingPunct="0">
                <a:defRPr/>
              </a:pPr>
              <a:r>
                <a:rPr lang="fr-FR" sz="900" b="1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Compte rendu d’activité</a:t>
              </a:r>
              <a:endParaRPr lang="en-GB" sz="9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pic>
          <p:nvPicPr>
            <p:cNvPr id="29" name="Picture 1074" descr="A350_XWB_V09"/>
            <p:cNvPicPr>
              <a:picLocks noChangeAspect="1" noChangeArrowheads="1"/>
            </p:cNvPicPr>
            <p:nvPr/>
          </p:nvPicPr>
          <p:blipFill>
            <a:blip r:embed="rId8" cstate="print"/>
            <a:srcRect t="6366"/>
            <a:stretch>
              <a:fillRect/>
            </a:stretch>
          </p:blipFill>
          <p:spPr bwMode="auto">
            <a:xfrm>
              <a:off x="2336" y="3065"/>
              <a:ext cx="639" cy="25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161340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4664"/>
            <a:ext cx="4283558" cy="60973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212976"/>
            <a:ext cx="7920880" cy="328656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83568" y="1268760"/>
            <a:ext cx="4283558" cy="19442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267235058"/>
              </p:ext>
            </p:extLst>
          </p:nvPr>
        </p:nvGraphicFramePr>
        <p:xfrm>
          <a:off x="1331640" y="116616"/>
          <a:ext cx="7632848" cy="5074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74339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Réaliser une inspection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192105"/>
              </p:ext>
            </p:extLst>
          </p:nvPr>
        </p:nvGraphicFramePr>
        <p:xfrm>
          <a:off x="379091" y="225306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e 6"/>
          <p:cNvGrpSpPr/>
          <p:nvPr/>
        </p:nvGrpSpPr>
        <p:grpSpPr>
          <a:xfrm>
            <a:off x="3923928" y="3933056"/>
            <a:ext cx="1366242" cy="1366242"/>
            <a:chOff x="1770665" y="1206939"/>
            <a:chExt cx="1366242" cy="1366242"/>
          </a:xfrm>
        </p:grpSpPr>
        <p:sp>
          <p:nvSpPr>
            <p:cNvPr id="8" name="Ellipse 7"/>
            <p:cNvSpPr/>
            <p:nvPr/>
          </p:nvSpPr>
          <p:spPr>
            <a:xfrm>
              <a:off x="1770665" y="1206939"/>
              <a:ext cx="1366242" cy="1366242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fr-FR" sz="800" dirty="0"/>
            </a:p>
            <a:p>
              <a:pPr algn="ctr"/>
              <a:r>
                <a:rPr lang="fr-FR" sz="3600" dirty="0" smtClean="0"/>
                <a:t>5 S</a:t>
              </a:r>
              <a:endParaRPr lang="fr-FR" sz="3600" dirty="0"/>
            </a:p>
          </p:txBody>
        </p:sp>
        <p:sp>
          <p:nvSpPr>
            <p:cNvPr id="9" name="Ellipse 4"/>
            <p:cNvSpPr/>
            <p:nvPr/>
          </p:nvSpPr>
          <p:spPr>
            <a:xfrm>
              <a:off x="1970747" y="1407021"/>
              <a:ext cx="966078" cy="9660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400" kern="1200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179512" y="1052736"/>
            <a:ext cx="3456384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Dans le cadre d’une démarche qualité 5 S, on peut demander à l’exécutant de la tâche de s’autoévaluer selon ces 5 principes à l’issue de l’inspection.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436096" y="1052736"/>
            <a:ext cx="3456384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On peut envisager aussi de lui demander de proposer des axes d’amélioration par rapport à cette activité menée au regard des indicateurs qualité présents (LEAN, 6 SIGMA,…).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4565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SYNTHESE E 31 première partie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328816"/>
              </p:ext>
            </p:extLst>
          </p:nvPr>
        </p:nvGraphicFramePr>
        <p:xfrm>
          <a:off x="97471" y="1542633"/>
          <a:ext cx="8867017" cy="4354074"/>
        </p:xfrm>
        <a:graphic>
          <a:graphicData uri="http://schemas.openxmlformats.org/drawingml/2006/table">
            <a:tbl>
              <a:tblPr/>
              <a:tblGrid>
                <a:gridCol w="472908"/>
                <a:gridCol w="2782456"/>
                <a:gridCol w="4478874"/>
                <a:gridCol w="252951"/>
                <a:gridCol w="219957"/>
                <a:gridCol w="219957"/>
                <a:gridCol w="219957"/>
                <a:gridCol w="219957"/>
              </a:tblGrid>
              <a:tr h="14851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Compétences évaluées</a:t>
                      </a:r>
                    </a:p>
                  </a:txBody>
                  <a:tcPr marL="8251" marR="8251" marT="8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1" u="none" strike="noStrike">
                          <a:effectLst/>
                          <a:latin typeface="Arial"/>
                        </a:rPr>
                        <a:t>Indicateurs de performance                                      </a:t>
                      </a:r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évaluation</a:t>
                      </a:r>
                      <a:endParaRPr lang="fr-FR" sz="1000" b="1" i="1" u="none" strike="noStrike">
                        <a:effectLst/>
                        <a:latin typeface="Arial"/>
                      </a:endParaRPr>
                    </a:p>
                  </a:txBody>
                  <a:tcPr marL="8251" marR="8251" marT="8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1" u="none" strike="noStrike">
                          <a:effectLst/>
                          <a:latin typeface="Arial"/>
                        </a:rPr>
                        <a:t>non</a:t>
                      </a:r>
                    </a:p>
                  </a:txBody>
                  <a:tcPr marL="8251" marR="8251" marT="825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66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C09 - Inspecter un aéronef ou une partie d'aéronef</a:t>
                      </a:r>
                    </a:p>
                  </a:txBody>
                  <a:tcPr marL="8251" marR="8251" marT="825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0429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Mettre en énergie et configurer :</a:t>
                      </a: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itchFamily="34" charset="0"/>
                        <a:buChar char="•"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Respect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 procédures opératoires </a:t>
                      </a:r>
                    </a:p>
                  </a:txBody>
                  <a:tcPr marL="99012" marR="8251" marT="825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X</a:t>
                      </a:r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Configurer les moyens d’inspection.</a:t>
                      </a: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itchFamily="34" charset="0"/>
                        <a:buChar char="•"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Choix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correct des outils d’inspection.</a:t>
                      </a:r>
                    </a:p>
                  </a:txBody>
                  <a:tcPr marL="99012" marR="8251" marT="825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1" u="none" strike="noStrike" dirty="0" smtClean="0">
                          <a:effectLst/>
                          <a:latin typeface="Arial"/>
                        </a:rPr>
                        <a:t>X</a:t>
                      </a:r>
                      <a:endParaRPr lang="fr-FR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12" marR="8251" marT="8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itchFamily="34" charset="0"/>
                        <a:buChar char="•"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Respect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 procédures opératoires </a:t>
                      </a:r>
                    </a:p>
                  </a:txBody>
                  <a:tcPr marL="99012" marR="8251" marT="825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X</a:t>
                      </a:r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Réaliser les inspections - Identifier les éventuelles non-conformités.</a:t>
                      </a: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itchFamily="34" charset="0"/>
                        <a:buChar char="•"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Respect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 procédures opératoires </a:t>
                      </a:r>
                    </a:p>
                  </a:txBody>
                  <a:tcPr marL="99012" marR="8251" marT="825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X</a:t>
                      </a:r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1" marR="8251" marT="8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itchFamily="34" charset="0"/>
                        <a:buChar char="•"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Exhaustivité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 l’identification des non-conformités.</a:t>
                      </a:r>
                    </a:p>
                  </a:txBody>
                  <a:tcPr marL="99012" marR="8251" marT="825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X</a:t>
                      </a:r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251" marR="8251" marT="8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itchFamily="34" charset="0"/>
                        <a:buChar char="•"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Respect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 temps alloués.</a:t>
                      </a:r>
                    </a:p>
                  </a:txBody>
                  <a:tcPr marL="99012" marR="8251" marT="825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1" u="none" strike="noStrike">
                        <a:effectLst/>
                        <a:latin typeface="Arial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X</a:t>
                      </a:r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Caractériser les non-conformités.</a:t>
                      </a: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itchFamily="34" charset="0"/>
                        <a:buChar char="•"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Exactitude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 la caractérisation des non-conformités constatées. </a:t>
                      </a:r>
                    </a:p>
                  </a:txBody>
                  <a:tcPr marL="99012" marR="8251" marT="825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1" u="none" strike="noStrike">
                        <a:effectLst/>
                        <a:latin typeface="Arial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X</a:t>
                      </a:r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Identifier, si nécessaire, la procédure corrective à mettre en œuvre.</a:t>
                      </a: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itchFamily="34" charset="0"/>
                        <a:buChar char="•"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Exactitude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 l’identification de la procédure corrective à mettre en œuvre.</a:t>
                      </a:r>
                    </a:p>
                  </a:txBody>
                  <a:tcPr marL="99012" marR="8251" marT="825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1" u="none" strike="noStrike">
                        <a:effectLst/>
                        <a:latin typeface="Arial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X</a:t>
                      </a:r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Remettre l’aéronef, la partie d’aéronef ou l’équipement en situation initiale (avant inspection).</a:t>
                      </a: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itchFamily="34" charset="0"/>
                        <a:buChar char="•"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Effectivité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 la remise en situation initiale de l’aéronef, de la partie d’aéronef ou de l’équipement.</a:t>
                      </a:r>
                    </a:p>
                  </a:txBody>
                  <a:tcPr marL="99012" marR="8251" marT="825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1" u="none" strike="noStrike">
                        <a:effectLst/>
                        <a:latin typeface="Arial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X</a:t>
                      </a:r>
                      <a:endParaRPr lang="fr-F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1" marR="8251" marT="8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itchFamily="34" charset="0"/>
                        <a:buChar char="•"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Zone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 travail exempte de tout corps étranger.</a:t>
                      </a:r>
                    </a:p>
                  </a:txBody>
                  <a:tcPr marL="99012" marR="8251" marT="825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X</a:t>
                      </a:r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251" marR="8251" marT="8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itchFamily="34" charset="0"/>
                        <a:buChar char="•"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Outils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et outillages nettoyés et rangés.</a:t>
                      </a:r>
                    </a:p>
                  </a:txBody>
                  <a:tcPr marL="99012" marR="8251" marT="825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X</a:t>
                      </a:r>
                      <a:endParaRPr lang="fr-F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Renseigner les documents de traçabilité des inspections.</a:t>
                      </a: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itchFamily="34" charset="0"/>
                        <a:buChar char="•"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Documents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 traçabilité correctement remplis et attestés.</a:t>
                      </a:r>
                    </a:p>
                  </a:txBody>
                  <a:tcPr marL="99012" marR="8251" marT="825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X</a:t>
                      </a:r>
                      <a:endParaRPr lang="fr-F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251" marR="8251" marT="8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itchFamily="34" charset="0"/>
                        <a:buChar char="•"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Dossier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d’inspection remis au bon service.</a:t>
                      </a:r>
                    </a:p>
                  </a:txBody>
                  <a:tcPr marL="99012" marR="8251" marT="825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X</a:t>
                      </a:r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51" marR="8251" marT="8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377231" y="923588"/>
            <a:ext cx="2178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 d’évaluation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311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SYNTHESE E 31 première partie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422674"/>
              </p:ext>
            </p:extLst>
          </p:nvPr>
        </p:nvGraphicFramePr>
        <p:xfrm>
          <a:off x="107505" y="1850985"/>
          <a:ext cx="8928991" cy="4420056"/>
        </p:xfrm>
        <a:graphic>
          <a:graphicData uri="http://schemas.openxmlformats.org/drawingml/2006/table">
            <a:tbl>
              <a:tblPr/>
              <a:tblGrid>
                <a:gridCol w="411774"/>
                <a:gridCol w="2434523"/>
                <a:gridCol w="5114667"/>
                <a:gridCol w="216723"/>
                <a:gridCol w="187826"/>
                <a:gridCol w="187826"/>
                <a:gridCol w="187826"/>
                <a:gridCol w="187826"/>
              </a:tblGrid>
              <a:tr h="6181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Arial"/>
                        </a:rPr>
                        <a:t>Compétences évaluées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 dirty="0">
                          <a:effectLst/>
                          <a:latin typeface="Arial"/>
                        </a:rPr>
                        <a:t>Indicateurs de performance                                      </a:t>
                      </a:r>
                      <a:r>
                        <a:rPr lang="fr-FR" sz="800" b="0" i="0" u="none" strike="noStrike" dirty="0">
                          <a:effectLst/>
                          <a:latin typeface="Arial"/>
                        </a:rPr>
                        <a:t>évaluation</a:t>
                      </a:r>
                      <a:endParaRPr lang="fr-FR" sz="800" b="1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effectLst/>
                          <a:latin typeface="Arial"/>
                        </a:rPr>
                        <a:t>non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217866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C10 - Adapter son attitude professionnelle aux exigences de l'entreprise aéronautique</a:t>
                      </a:r>
                    </a:p>
                  </a:txBody>
                  <a:tcPr marL="6637" marR="6637" marT="66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5677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Avoir une attitude responsable au regard des exigences de l’industrie et de l’exploitation des aéronefs (sécurité des vols, navigabilité des aéronefs, développement durable…).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Adéquation de son attitude à la situation.</a:t>
                      </a:r>
                    </a:p>
                  </a:txBody>
                  <a:tcPr marL="79641" marR="6637" marT="66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i="1" u="none" strike="noStrike" dirty="0" smtClean="0">
                        <a:effectLst/>
                        <a:latin typeface="Arial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i="1" u="none" strike="noStrike" dirty="0" smtClean="0">
                        <a:effectLst/>
                        <a:latin typeface="Arial"/>
                      </a:endParaRPr>
                    </a:p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X</a:t>
                      </a:r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34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Exhaustivité des risques identifiés au regard d’une situation professionnelle donnée.</a:t>
                      </a:r>
                    </a:p>
                  </a:txBody>
                  <a:tcPr marL="79641" marR="6637" marT="66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X</a:t>
                      </a:r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Apprécier et limiter son intervention à son propre champ de qualification.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Adéquation entre les exigences liées à l’intervention et ses qualifications et habilitations.</a:t>
                      </a:r>
                    </a:p>
                  </a:txBody>
                  <a:tcPr marL="79641" marR="6637" marT="66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X</a:t>
                      </a:r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Respecter les procédures.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Rigueur dans l’application des procédures et des consignes (y compris celles relatives à la prévention de la santé et à l’environnement).</a:t>
                      </a:r>
                    </a:p>
                  </a:txBody>
                  <a:tcPr marL="79641" marR="6637" marT="66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X</a:t>
                      </a:r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Appliquer la démarche qualité de l’entreprise et les règles liées aux facteurs humains et à la prévention des risques.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Compréhension et appropriation des indicateurs disponibles liés à la qualité, aux facteurs humains, à la sécurité, aux coûts, aux délais…</a:t>
                      </a:r>
                    </a:p>
                  </a:txBody>
                  <a:tcPr marL="79641" marR="6637" marT="66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X</a:t>
                      </a:r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37" marR="6637" marT="66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Exhaustivité du repérage des écarts liés à son activité.</a:t>
                      </a:r>
                    </a:p>
                  </a:txBody>
                  <a:tcPr marL="79641" marR="6637" marT="66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X</a:t>
                      </a:r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637" marR="6637" marT="66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Effectivité et rigueur de la contribution au système qualité et au système de retour d’expérience de l’organisme.</a:t>
                      </a:r>
                    </a:p>
                  </a:txBody>
                  <a:tcPr marL="79641" marR="6637" marT="66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1" u="none" strike="noStrike" dirty="0" smtClean="0">
                          <a:effectLst/>
                          <a:latin typeface="Arial"/>
                        </a:rPr>
                        <a:t>X</a:t>
                      </a:r>
                      <a:endParaRPr lang="fr-FR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Contribuer à l’amélioration continue de l’entreprise.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Identification crédible des marges de progrès.</a:t>
                      </a:r>
                    </a:p>
                  </a:txBody>
                  <a:tcPr marL="79641" marR="6637" marT="66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1" u="none" strike="noStrike" dirty="0" smtClean="0">
                          <a:effectLst/>
                          <a:latin typeface="Arial"/>
                        </a:rPr>
                        <a:t>X</a:t>
                      </a:r>
                      <a:endParaRPr lang="fr-FR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637" marR="6637" marT="66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  Propositions d’amélioration crédibles.</a:t>
                      </a:r>
                    </a:p>
                  </a:txBody>
                  <a:tcPr marL="79641" marR="6637" marT="66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1" u="none" strike="noStrike" dirty="0" smtClean="0">
                          <a:effectLst/>
                          <a:latin typeface="Arial"/>
                        </a:rPr>
                        <a:t>X</a:t>
                      </a:r>
                      <a:endParaRPr lang="fr-FR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37" marR="6637" marT="6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77231" y="923588"/>
            <a:ext cx="2178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 d’évaluation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9307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SECONDE partie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rapport et l’exposé oral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475656" y="44624"/>
            <a:ext cx="1069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4000" dirty="0" smtClean="0"/>
              <a:t>E </a:t>
            </a:r>
            <a:r>
              <a:rPr lang="fr-FR" sz="4000" dirty="0"/>
              <a:t>31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00808"/>
            <a:ext cx="2466975" cy="1847850"/>
          </a:xfrm>
          <a:prstGeom prst="rect">
            <a:avLst/>
          </a:prstGeom>
        </p:spPr>
      </p:pic>
      <p:pic>
        <p:nvPicPr>
          <p:cNvPr id="7" name="Picture 6" descr="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276872"/>
            <a:ext cx="2723458" cy="3341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752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Compétences évaluées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020895"/>
              </p:ext>
            </p:extLst>
          </p:nvPr>
        </p:nvGraphicFramePr>
        <p:xfrm>
          <a:off x="39383" y="1600201"/>
          <a:ext cx="3668521" cy="2116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623559" y="3429000"/>
            <a:ext cx="58381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fr-FR" dirty="0" smtClean="0"/>
              <a:t>E </a:t>
            </a:r>
            <a:r>
              <a:rPr lang="fr-FR" dirty="0"/>
              <a:t>31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6222" y="897024"/>
            <a:ext cx="4041722" cy="674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"/>
            </a:pPr>
            <a:r>
              <a:rPr lang="fr-FR" sz="2400" i="1" dirty="0" smtClean="0"/>
              <a:t>Critères de performances</a:t>
            </a:r>
            <a:endParaRPr lang="fr-FR" sz="2400" i="1" dirty="0"/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904127"/>
              </p:ext>
            </p:extLst>
          </p:nvPr>
        </p:nvGraphicFramePr>
        <p:xfrm>
          <a:off x="5004048" y="1385744"/>
          <a:ext cx="3768417" cy="5012390"/>
        </p:xfrm>
        <a:graphic>
          <a:graphicData uri="http://schemas.openxmlformats.org/drawingml/2006/table">
            <a:tbl>
              <a:tblPr/>
              <a:tblGrid>
                <a:gridCol w="200983"/>
                <a:gridCol w="1182524"/>
                <a:gridCol w="1903489"/>
                <a:gridCol w="107501"/>
                <a:gridCol w="93480"/>
                <a:gridCol w="93480"/>
                <a:gridCol w="93480"/>
                <a:gridCol w="93480"/>
              </a:tblGrid>
              <a:tr h="7029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>
                          <a:effectLst/>
                          <a:latin typeface="Arial" panose="020B0604020202020204" pitchFamily="34" charset="0"/>
                        </a:rPr>
                        <a:t>Compétences évaluées</a:t>
                      </a:r>
                    </a:p>
                  </a:txBody>
                  <a:tcPr marL="3507" marR="3507" marT="3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1" u="none" strike="noStrike">
                          <a:effectLst/>
                          <a:latin typeface="Arial" panose="020B0604020202020204" pitchFamily="34" charset="0"/>
                        </a:rPr>
                        <a:t>Indicateurs de performance                                      </a:t>
                      </a:r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évaluation</a:t>
                      </a:r>
                      <a:endParaRPr lang="fr-FR" sz="4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7" marR="3507" marT="3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1" u="none" strike="noStrike">
                          <a:effectLst/>
                          <a:latin typeface="Arial" panose="020B0604020202020204" pitchFamily="34" charset="0"/>
                        </a:rPr>
                        <a:t>non</a:t>
                      </a:r>
                    </a:p>
                  </a:txBody>
                  <a:tcPr marL="3507" marR="3507" marT="35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92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fr-FR" sz="400" b="1" i="0" u="none" strike="noStrike">
                          <a:effectLst/>
                          <a:latin typeface="Arial" panose="020B0604020202020204" pitchFamily="34" charset="0"/>
                        </a:rPr>
                        <a:t>C09 - Inspecter un aéronef ou une partie d'aéronef</a:t>
                      </a:r>
                    </a:p>
                  </a:txBody>
                  <a:tcPr marL="3507" marR="3507" marT="350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7182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Mettre en énergie et configurer :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Respect des procédures opératoires 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079" marR="3507" marT="350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1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3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Configurer les moyens d’inspection.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Choix correct des outils d’inspection.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079" marR="3507" marT="350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1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079" marR="3507" marT="3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Respect des procédures opératoires 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079" marR="3507" marT="350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1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7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Réaliser les inspections - Identifier les éventuelles non-conformités.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Respect des procédures opératoires 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079" marR="3507" marT="350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1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7" marR="3507" marT="3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Exhaustivité de l’identification des non-conformités.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079" marR="3507" marT="350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1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Respect des temps alloués.</a:t>
                      </a:r>
                    </a:p>
                  </a:txBody>
                  <a:tcPr marL="42079" marR="3507" marT="350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1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3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Caractériser les non-conformités.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Exactitude de la caractérisation des non-conformités constatées. 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079" marR="3507" marT="350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1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7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Identifier, si nécessaire, la procédure corrective à mettre en œuvre.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Exactitude de l’identification de la procédure corrective à mettre en œuvre.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079" marR="3507" marT="350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1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7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Remettre l’aéronef, la partie d’aéronef ou l’équipement en situation initiale (avant inspection).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Effectivité de la remise en situation initiale de l’aéronef, de la partie d’aéronef ou de l’équipement.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079" marR="3507" marT="350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1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7" marR="3507" marT="3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Zone de travail exempte de tout corps étranger.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079" marR="3507" marT="350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1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Outils et outillages nettoyés et rangés.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079" marR="3507" marT="350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1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7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Renseigner les documents de traçabilité des inspections.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42079" marR="3507" marT="350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1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Dossier d’inspection remis au bon service.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079" marR="3507" marT="350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1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0292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fr-FR" sz="400" b="1" i="0" u="none" strike="noStrike">
                          <a:effectLst/>
                          <a:latin typeface="Arial" panose="020B0604020202020204" pitchFamily="34" charset="0"/>
                        </a:rPr>
                        <a:t>C10 - Adapter son attitude professionnelle aux exigences de l'entreprise aéronautique</a:t>
                      </a:r>
                    </a:p>
                  </a:txBody>
                  <a:tcPr marL="3507" marR="3507" marT="350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6130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Avoir une attitude responsable au regard des exigences de l’industrie et de l’exploitation des aéronefs (sécurité des vols, navigabilité des aéronefs, développement durable…).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Adéquation de son attitude à la situation.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079" marR="3507" marT="350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1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79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Exhaustivité des risques identifiés au regard d’une situation professionnelle donnée.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079" marR="3507" marT="350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1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7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Apprécier et limiter son intervention à son propre champ de qualification.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Adéquation entre les exigences liées à l’intervention et ses qualifications et habilitations.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079" marR="3507" marT="350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1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7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Respecter les procédures.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Rigueur dans l’application des procédures et des consignes (y compris celles relatives à la prévention de la santé et à l’environnement).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079" marR="3507" marT="350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1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6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Appliquer la démarche qualité de l’entreprise et les règles liées aux facteurs humains et à la prévention des risques.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Compréhension et appropriation des indicateurs disponibles liés à la qualité, aux facteurs humains, à la sécurité, aux coûts, aux délais…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079" marR="3507" marT="350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1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7" marR="3507" marT="3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Exhaustivité du repérage des écarts liés à son activité.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079" marR="3507" marT="350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1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79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Effectivité et rigueur de la contribution au système qualité et au système de retour d’expérience de l’organisme.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079" marR="3507" marT="350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1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3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Contribuer à l’amélioration continue de l’entreprise.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Identification crédible des marges de progrès.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079" marR="3507" marT="350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1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Propositions d’amélioration crédibles.</a:t>
                      </a:r>
                    </a:p>
                  </a:txBody>
                  <a:tcPr marL="42079" marR="3507" marT="350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1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37">
                <a:tc>
                  <a:txBody>
                    <a:bodyPr/>
                    <a:lstStyle/>
                    <a:p>
                      <a:pPr algn="l" fontAlgn="ctr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7" marR="3507" marT="35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7" marR="3507" marT="35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079" marR="3507" marT="350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400" b="0" i="1" u="none" strike="noStrike">
                          <a:effectLst/>
                          <a:latin typeface="Arial" panose="020B0604020202020204" pitchFamily="34" charset="0"/>
                        </a:rPr>
                        <a:t>Note  /20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0292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fr-FR" sz="400" b="1" i="0" u="none" strike="noStrike">
                          <a:effectLst/>
                          <a:latin typeface="Arial" panose="020B0604020202020204" pitchFamily="34" charset="0"/>
                        </a:rPr>
                        <a:t>C11 - Communiquer des informations dans un contexte aéronautique </a:t>
                      </a:r>
                    </a:p>
                  </a:txBody>
                  <a:tcPr marL="3507" marR="3507" marT="350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779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Décoder des informations 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Exactitude du décodage.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079" marR="3507" marT="350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3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Justesse de l’identification des codes utilisés.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079" marR="3507" marT="350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7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Exactitude des actions engagées au regard du décodage des informations.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079" marR="3507" marT="350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4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Communiquer des informations oralement à ses collègues, à sa hiérarchie, aux pilotes, aux aiguilleurs, aux contrôleurs et autres tiers y compris en anglais technique.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Choix correct du destinataire et du moment de la transmission des informations et/ou du message.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079" marR="3507" marT="350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7" marR="3507" marT="3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Adéquation du langage utilisé à l’interlocuteur. 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079" marR="3507" marT="350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7" marR="3507" marT="3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Univocité de la transmission des informations et/ou du message.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079" marR="3507" marT="350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69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7" marR="3507" marT="3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Effectivité de la vérification de la compréhension des informations transmises et reçues.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079" marR="3507" marT="350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Clarté et concision du message.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079" marR="3507" marT="350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3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Rédiger une note, un compte-rendu.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Clarté et concision du message.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079" marR="3507" marT="350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7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Renseigner les fiches et documents de traçabilité en anglais technique et en français.</a:t>
                      </a: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Exactitude des informations reportées sur les documents de traçabilité,</a:t>
                      </a:r>
                    </a:p>
                  </a:txBody>
                  <a:tcPr marL="42079" marR="3507" marT="350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507" marR="3507" marT="3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7" marR="3507" marT="3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4" descr="gros porteur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54" y="4221088"/>
            <a:ext cx="3237110" cy="214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èche droite à entaille 3"/>
          <p:cNvSpPr/>
          <p:nvPr/>
        </p:nvSpPr>
        <p:spPr>
          <a:xfrm>
            <a:off x="3235176" y="3284984"/>
            <a:ext cx="1584176" cy="5040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604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i="1" dirty="0"/>
              <a:t>Nature de l’activité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0826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0398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017920"/>
              </p:ext>
            </p:extLst>
          </p:nvPr>
        </p:nvGraphicFramePr>
        <p:xfrm>
          <a:off x="451949" y="19168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3728" y="18009"/>
            <a:ext cx="4702288" cy="674687"/>
          </a:xfrm>
        </p:spPr>
        <p:txBody>
          <a:bodyPr>
            <a:noAutofit/>
          </a:bodyPr>
          <a:lstStyle/>
          <a:p>
            <a:pPr lvl="0" algn="just"/>
            <a:r>
              <a:rPr lang="fr-FR" sz="1600" b="1" dirty="0"/>
              <a:t>T1.2 Transmettre des informations (techniques, qualité, réglementation, facteurs humains) oralement et par écrit, y compris en langue anglaise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8858" y="980728"/>
            <a:ext cx="7334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Conditions de réalisation</a:t>
            </a:r>
            <a:endParaRPr lang="fr-F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9004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Compétences évaluées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649812"/>
              </p:ext>
            </p:extLst>
          </p:nvPr>
        </p:nvGraphicFramePr>
        <p:xfrm>
          <a:off x="39383" y="1600201"/>
          <a:ext cx="3668521" cy="2116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043609" y="3429000"/>
            <a:ext cx="1728192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fr-FR" dirty="0" smtClean="0"/>
              <a:t>Seconde partie: le dossier de synthèse</a:t>
            </a:r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6222" y="897024"/>
            <a:ext cx="4041722" cy="674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i="1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01649"/>
              </p:ext>
            </p:extLst>
          </p:nvPr>
        </p:nvGraphicFramePr>
        <p:xfrm>
          <a:off x="2953148" y="2060848"/>
          <a:ext cx="6190852" cy="2505908"/>
        </p:xfrm>
        <a:graphic>
          <a:graphicData uri="http://schemas.openxmlformats.org/drawingml/2006/table">
            <a:tbl>
              <a:tblPr/>
              <a:tblGrid>
                <a:gridCol w="329485"/>
                <a:gridCol w="1948009"/>
                <a:gridCol w="3138781"/>
                <a:gridCol w="173413"/>
                <a:gridCol w="150291"/>
                <a:gridCol w="150291"/>
                <a:gridCol w="150291"/>
                <a:gridCol w="150291"/>
              </a:tblGrid>
              <a:tr h="103694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 dirty="0">
                          <a:effectLst/>
                          <a:latin typeface="Arial" panose="020B0604020202020204" pitchFamily="34" charset="0"/>
                        </a:rPr>
                        <a:t>C11 - Communiquer des informations dans un contexte aéronautique </a:t>
                      </a:r>
                    </a:p>
                  </a:txBody>
                  <a:tcPr marL="5760" marR="5760" marT="57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923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Décoder des informations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Exactitude du décodage.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129" marR="5760" marT="57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Justesse de l’identification des codes utilisés.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129" marR="5760" marT="57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Exactitude des actions engagées au regard du décodage des informations.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129" marR="5760" marT="57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7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Communiquer des informations oralement à ses collègues, à sa hiérarchie, aux pilotes, aux aiguilleurs, aux contrôleurs et autres tiers y compris en anglais technique.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Choix correct du destinataire et du moment de la transmission des informations et/ou du message.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129" marR="5760" marT="57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85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" marR="5760" marT="57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Adéquation du langage utilisé à l’interlocuteur. 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129" marR="5760" marT="57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85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" marR="5760" marT="57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Univocité de la transmission des informations et/ou du message.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129" marR="5760" marT="57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012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" marR="5760" marT="57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Effectivité de la vérification de la compréhension des informations transmises et reçues.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129" marR="5760" marT="57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85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Clarté et concision du message.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129" marR="5760" marT="57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Rédiger une note, un compte-rendu.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Clarté et concision du message.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129" marR="5760" marT="57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Renseigner les fiches et documents de traçabilité en anglais technique et en français.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Exactitude des informations reportées sur les documents de traçabilité,</a:t>
                      </a:r>
                    </a:p>
                  </a:txBody>
                  <a:tcPr marL="69129" marR="5760" marT="57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Group 1059"/>
          <p:cNvGrpSpPr>
            <a:grpSpLocks/>
          </p:cNvGrpSpPr>
          <p:nvPr/>
        </p:nvGrpSpPr>
        <p:grpSpPr bwMode="auto">
          <a:xfrm>
            <a:off x="5242819" y="4942190"/>
            <a:ext cx="1238250" cy="1554163"/>
            <a:chOff x="2287" y="2847"/>
            <a:chExt cx="780" cy="979"/>
          </a:xfrm>
        </p:grpSpPr>
        <p:sp>
          <p:nvSpPr>
            <p:cNvPr id="11" name="Freeform 1060"/>
            <p:cNvSpPr>
              <a:spLocks noChangeAspect="1"/>
            </p:cNvSpPr>
            <p:nvPr/>
          </p:nvSpPr>
          <p:spPr bwMode="auto">
            <a:xfrm>
              <a:off x="2314" y="2859"/>
              <a:ext cx="745" cy="923"/>
            </a:xfrm>
            <a:custGeom>
              <a:avLst/>
              <a:gdLst>
                <a:gd name="T0" fmla="*/ 1 w 1251"/>
                <a:gd name="T1" fmla="*/ 0 h 1548"/>
                <a:gd name="T2" fmla="*/ 0 w 1251"/>
                <a:gd name="T3" fmla="*/ 1 h 1548"/>
                <a:gd name="T4" fmla="*/ 11 w 1251"/>
                <a:gd name="T5" fmla="*/ 2 h 1548"/>
                <a:gd name="T6" fmla="*/ 11 w 1251"/>
                <a:gd name="T7" fmla="*/ 15 h 1548"/>
                <a:gd name="T8" fmla="*/ 12 w 1251"/>
                <a:gd name="T9" fmla="*/ 14 h 1548"/>
                <a:gd name="T10" fmla="*/ 12 w 1251"/>
                <a:gd name="T11" fmla="*/ 2 h 1548"/>
                <a:gd name="T12" fmla="*/ 1 w 1251"/>
                <a:gd name="T13" fmla="*/ 0 h 15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1"/>
                <a:gd name="T22" fmla="*/ 0 h 1548"/>
                <a:gd name="T23" fmla="*/ 1251 w 1251"/>
                <a:gd name="T24" fmla="*/ 1548 h 15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1" h="1548">
                  <a:moveTo>
                    <a:pt x="117" y="0"/>
                  </a:moveTo>
                  <a:lnTo>
                    <a:pt x="0" y="144"/>
                  </a:lnTo>
                  <a:lnTo>
                    <a:pt x="1183" y="230"/>
                  </a:lnTo>
                  <a:lnTo>
                    <a:pt x="1186" y="1548"/>
                  </a:lnTo>
                  <a:lnTo>
                    <a:pt x="1229" y="1519"/>
                  </a:lnTo>
                  <a:lnTo>
                    <a:pt x="1251" y="181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16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061"/>
            <p:cNvSpPr>
              <a:spLocks noChangeAspect="1"/>
            </p:cNvSpPr>
            <p:nvPr/>
          </p:nvSpPr>
          <p:spPr bwMode="auto">
            <a:xfrm>
              <a:off x="2294" y="2847"/>
              <a:ext cx="754" cy="115"/>
            </a:xfrm>
            <a:custGeom>
              <a:avLst/>
              <a:gdLst>
                <a:gd name="T0" fmla="*/ 1 w 1267"/>
                <a:gd name="T1" fmla="*/ 1 h 195"/>
                <a:gd name="T2" fmla="*/ 1 w 1267"/>
                <a:gd name="T3" fmla="*/ 1 h 195"/>
                <a:gd name="T4" fmla="*/ 1 w 1267"/>
                <a:gd name="T5" fmla="*/ 1 h 195"/>
                <a:gd name="T6" fmla="*/ 1 w 1267"/>
                <a:gd name="T7" fmla="*/ 1 h 195"/>
                <a:gd name="T8" fmla="*/ 1 w 1267"/>
                <a:gd name="T9" fmla="*/ 1 h 195"/>
                <a:gd name="T10" fmla="*/ 2 w 1267"/>
                <a:gd name="T11" fmla="*/ 1 h 195"/>
                <a:gd name="T12" fmla="*/ 2 w 1267"/>
                <a:gd name="T13" fmla="*/ 1 h 195"/>
                <a:gd name="T14" fmla="*/ 2 w 1267"/>
                <a:gd name="T15" fmla="*/ 1 h 195"/>
                <a:gd name="T16" fmla="*/ 4 w 1267"/>
                <a:gd name="T17" fmla="*/ 1 h 195"/>
                <a:gd name="T18" fmla="*/ 4 w 1267"/>
                <a:gd name="T19" fmla="*/ 1 h 195"/>
                <a:gd name="T20" fmla="*/ 5 w 1267"/>
                <a:gd name="T21" fmla="*/ 1 h 195"/>
                <a:gd name="T22" fmla="*/ 6 w 1267"/>
                <a:gd name="T23" fmla="*/ 1 h 195"/>
                <a:gd name="T24" fmla="*/ 7 w 1267"/>
                <a:gd name="T25" fmla="*/ 1 h 195"/>
                <a:gd name="T26" fmla="*/ 8 w 1267"/>
                <a:gd name="T27" fmla="*/ 1 h 195"/>
                <a:gd name="T28" fmla="*/ 9 w 1267"/>
                <a:gd name="T29" fmla="*/ 1 h 195"/>
                <a:gd name="T30" fmla="*/ 10 w 1267"/>
                <a:gd name="T31" fmla="*/ 1 h 195"/>
                <a:gd name="T32" fmla="*/ 11 w 1267"/>
                <a:gd name="T33" fmla="*/ 1 h 195"/>
                <a:gd name="T34" fmla="*/ 11 w 1267"/>
                <a:gd name="T35" fmla="*/ 2 h 195"/>
                <a:gd name="T36" fmla="*/ 12 w 1267"/>
                <a:gd name="T37" fmla="*/ 2 h 195"/>
                <a:gd name="T38" fmla="*/ 12 w 1267"/>
                <a:gd name="T39" fmla="*/ 2 h 195"/>
                <a:gd name="T40" fmla="*/ 12 w 1267"/>
                <a:gd name="T41" fmla="*/ 2 h 195"/>
                <a:gd name="T42" fmla="*/ 12 w 1267"/>
                <a:gd name="T43" fmla="*/ 2 h 195"/>
                <a:gd name="T44" fmla="*/ 11 w 1267"/>
                <a:gd name="T45" fmla="*/ 1 h 195"/>
                <a:gd name="T46" fmla="*/ 11 w 1267"/>
                <a:gd name="T47" fmla="*/ 1 h 195"/>
                <a:gd name="T48" fmla="*/ 10 w 1267"/>
                <a:gd name="T49" fmla="*/ 1 h 195"/>
                <a:gd name="T50" fmla="*/ 9 w 1267"/>
                <a:gd name="T51" fmla="*/ 1 h 195"/>
                <a:gd name="T52" fmla="*/ 8 w 1267"/>
                <a:gd name="T53" fmla="*/ 1 h 195"/>
                <a:gd name="T54" fmla="*/ 7 w 1267"/>
                <a:gd name="T55" fmla="*/ 1 h 195"/>
                <a:gd name="T56" fmla="*/ 6 w 1267"/>
                <a:gd name="T57" fmla="*/ 1 h 195"/>
                <a:gd name="T58" fmla="*/ 5 w 1267"/>
                <a:gd name="T59" fmla="*/ 1 h 195"/>
                <a:gd name="T60" fmla="*/ 4 w 1267"/>
                <a:gd name="T61" fmla="*/ 1 h 195"/>
                <a:gd name="T62" fmla="*/ 4 w 1267"/>
                <a:gd name="T63" fmla="*/ 1 h 195"/>
                <a:gd name="T64" fmla="*/ 2 w 1267"/>
                <a:gd name="T65" fmla="*/ 1 h 195"/>
                <a:gd name="T66" fmla="*/ 2 w 1267"/>
                <a:gd name="T67" fmla="*/ 1 h 195"/>
                <a:gd name="T68" fmla="*/ 1 w 1267"/>
                <a:gd name="T69" fmla="*/ 1 h 195"/>
                <a:gd name="T70" fmla="*/ 1 w 1267"/>
                <a:gd name="T71" fmla="*/ 0 h 195"/>
                <a:gd name="T72" fmla="*/ 1 w 1267"/>
                <a:gd name="T73" fmla="*/ 1 h 195"/>
                <a:gd name="T74" fmla="*/ 1 w 1267"/>
                <a:gd name="T75" fmla="*/ 1 h 195"/>
                <a:gd name="T76" fmla="*/ 1 w 1267"/>
                <a:gd name="T77" fmla="*/ 1 h 195"/>
                <a:gd name="T78" fmla="*/ 1 w 1267"/>
                <a:gd name="T79" fmla="*/ 1 h 1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67"/>
                <a:gd name="T121" fmla="*/ 0 h 195"/>
                <a:gd name="T122" fmla="*/ 1267 w 1267"/>
                <a:gd name="T123" fmla="*/ 195 h 19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67" h="195">
                  <a:moveTo>
                    <a:pt x="0" y="162"/>
                  </a:moveTo>
                  <a:lnTo>
                    <a:pt x="8" y="158"/>
                  </a:lnTo>
                  <a:lnTo>
                    <a:pt x="25" y="142"/>
                  </a:lnTo>
                  <a:lnTo>
                    <a:pt x="50" y="119"/>
                  </a:lnTo>
                  <a:lnTo>
                    <a:pt x="76" y="91"/>
                  </a:lnTo>
                  <a:lnTo>
                    <a:pt x="103" y="65"/>
                  </a:lnTo>
                  <a:lnTo>
                    <a:pt x="126" y="40"/>
                  </a:lnTo>
                  <a:lnTo>
                    <a:pt x="142" y="23"/>
                  </a:lnTo>
                  <a:lnTo>
                    <a:pt x="148" y="16"/>
                  </a:lnTo>
                  <a:lnTo>
                    <a:pt x="151" y="16"/>
                  </a:lnTo>
                  <a:lnTo>
                    <a:pt x="160" y="18"/>
                  </a:lnTo>
                  <a:lnTo>
                    <a:pt x="175" y="21"/>
                  </a:lnTo>
                  <a:lnTo>
                    <a:pt x="196" y="24"/>
                  </a:lnTo>
                  <a:lnTo>
                    <a:pt x="220" y="29"/>
                  </a:lnTo>
                  <a:lnTo>
                    <a:pt x="250" y="33"/>
                  </a:lnTo>
                  <a:lnTo>
                    <a:pt x="285" y="39"/>
                  </a:lnTo>
                  <a:lnTo>
                    <a:pt x="322" y="46"/>
                  </a:lnTo>
                  <a:lnTo>
                    <a:pt x="363" y="53"/>
                  </a:lnTo>
                  <a:lnTo>
                    <a:pt x="406" y="60"/>
                  </a:lnTo>
                  <a:lnTo>
                    <a:pt x="452" y="68"/>
                  </a:lnTo>
                  <a:lnTo>
                    <a:pt x="500" y="76"/>
                  </a:lnTo>
                  <a:lnTo>
                    <a:pt x="550" y="84"/>
                  </a:lnTo>
                  <a:lnTo>
                    <a:pt x="602" y="92"/>
                  </a:lnTo>
                  <a:lnTo>
                    <a:pt x="654" y="101"/>
                  </a:lnTo>
                  <a:lnTo>
                    <a:pt x="705" y="109"/>
                  </a:lnTo>
                  <a:lnTo>
                    <a:pt x="757" y="119"/>
                  </a:lnTo>
                  <a:lnTo>
                    <a:pt x="809" y="127"/>
                  </a:lnTo>
                  <a:lnTo>
                    <a:pt x="861" y="135"/>
                  </a:lnTo>
                  <a:lnTo>
                    <a:pt x="911" y="143"/>
                  </a:lnTo>
                  <a:lnTo>
                    <a:pt x="959" y="151"/>
                  </a:lnTo>
                  <a:lnTo>
                    <a:pt x="1005" y="158"/>
                  </a:lnTo>
                  <a:lnTo>
                    <a:pt x="1049" y="165"/>
                  </a:lnTo>
                  <a:lnTo>
                    <a:pt x="1090" y="172"/>
                  </a:lnTo>
                  <a:lnTo>
                    <a:pt x="1127" y="177"/>
                  </a:lnTo>
                  <a:lnTo>
                    <a:pt x="1162" y="182"/>
                  </a:lnTo>
                  <a:lnTo>
                    <a:pt x="1192" y="187"/>
                  </a:lnTo>
                  <a:lnTo>
                    <a:pt x="1217" y="190"/>
                  </a:lnTo>
                  <a:lnTo>
                    <a:pt x="1238" y="192"/>
                  </a:lnTo>
                  <a:lnTo>
                    <a:pt x="1253" y="194"/>
                  </a:lnTo>
                  <a:lnTo>
                    <a:pt x="1263" y="195"/>
                  </a:lnTo>
                  <a:lnTo>
                    <a:pt x="1267" y="194"/>
                  </a:lnTo>
                  <a:lnTo>
                    <a:pt x="1264" y="191"/>
                  </a:lnTo>
                  <a:lnTo>
                    <a:pt x="1255" y="188"/>
                  </a:lnTo>
                  <a:lnTo>
                    <a:pt x="1240" y="184"/>
                  </a:lnTo>
                  <a:lnTo>
                    <a:pt x="1219" y="180"/>
                  </a:lnTo>
                  <a:lnTo>
                    <a:pt x="1195" y="175"/>
                  </a:lnTo>
                  <a:lnTo>
                    <a:pt x="1165" y="169"/>
                  </a:lnTo>
                  <a:lnTo>
                    <a:pt x="1131" y="162"/>
                  </a:lnTo>
                  <a:lnTo>
                    <a:pt x="1093" y="156"/>
                  </a:lnTo>
                  <a:lnTo>
                    <a:pt x="1052" y="149"/>
                  </a:lnTo>
                  <a:lnTo>
                    <a:pt x="1009" y="141"/>
                  </a:lnTo>
                  <a:lnTo>
                    <a:pt x="961" y="133"/>
                  </a:lnTo>
                  <a:lnTo>
                    <a:pt x="913" y="124"/>
                  </a:lnTo>
                  <a:lnTo>
                    <a:pt x="862" y="115"/>
                  </a:lnTo>
                  <a:lnTo>
                    <a:pt x="811" y="107"/>
                  </a:lnTo>
                  <a:lnTo>
                    <a:pt x="758" y="99"/>
                  </a:lnTo>
                  <a:lnTo>
                    <a:pt x="705" y="90"/>
                  </a:lnTo>
                  <a:lnTo>
                    <a:pt x="654" y="82"/>
                  </a:lnTo>
                  <a:lnTo>
                    <a:pt x="601" y="73"/>
                  </a:lnTo>
                  <a:lnTo>
                    <a:pt x="549" y="65"/>
                  </a:lnTo>
                  <a:lnTo>
                    <a:pt x="498" y="56"/>
                  </a:lnTo>
                  <a:lnTo>
                    <a:pt x="450" y="48"/>
                  </a:lnTo>
                  <a:lnTo>
                    <a:pt x="403" y="41"/>
                  </a:lnTo>
                  <a:lnTo>
                    <a:pt x="359" y="35"/>
                  </a:lnTo>
                  <a:lnTo>
                    <a:pt x="317" y="28"/>
                  </a:lnTo>
                  <a:lnTo>
                    <a:pt x="279" y="22"/>
                  </a:lnTo>
                  <a:lnTo>
                    <a:pt x="246" y="16"/>
                  </a:lnTo>
                  <a:lnTo>
                    <a:pt x="214" y="12"/>
                  </a:lnTo>
                  <a:lnTo>
                    <a:pt x="189" y="8"/>
                  </a:lnTo>
                  <a:lnTo>
                    <a:pt x="168" y="5"/>
                  </a:lnTo>
                  <a:lnTo>
                    <a:pt x="153" y="2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35" y="7"/>
                  </a:lnTo>
                  <a:lnTo>
                    <a:pt x="118" y="24"/>
                  </a:lnTo>
                  <a:lnTo>
                    <a:pt x="95" y="50"/>
                  </a:lnTo>
                  <a:lnTo>
                    <a:pt x="68" y="78"/>
                  </a:lnTo>
                  <a:lnTo>
                    <a:pt x="42" y="108"/>
                  </a:lnTo>
                  <a:lnTo>
                    <a:pt x="20" y="134"/>
                  </a:lnTo>
                  <a:lnTo>
                    <a:pt x="5" y="153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062"/>
            <p:cNvSpPr>
              <a:spLocks noChangeAspect="1"/>
            </p:cNvSpPr>
            <p:nvPr/>
          </p:nvSpPr>
          <p:spPr bwMode="auto">
            <a:xfrm>
              <a:off x="2307" y="2870"/>
              <a:ext cx="736" cy="942"/>
            </a:xfrm>
            <a:custGeom>
              <a:avLst/>
              <a:gdLst>
                <a:gd name="T0" fmla="*/ 1 w 1233"/>
                <a:gd name="T1" fmla="*/ 0 h 1583"/>
                <a:gd name="T2" fmla="*/ 0 w 1233"/>
                <a:gd name="T3" fmla="*/ 1 h 1583"/>
                <a:gd name="T4" fmla="*/ 1 w 1233"/>
                <a:gd name="T5" fmla="*/ 14 h 1583"/>
                <a:gd name="T6" fmla="*/ 11 w 1233"/>
                <a:gd name="T7" fmla="*/ 15 h 1583"/>
                <a:gd name="T8" fmla="*/ 11 w 1233"/>
                <a:gd name="T9" fmla="*/ 14 h 1583"/>
                <a:gd name="T10" fmla="*/ 12 w 1233"/>
                <a:gd name="T11" fmla="*/ 2 h 1583"/>
                <a:gd name="T12" fmla="*/ 1 w 1233"/>
                <a:gd name="T13" fmla="*/ 0 h 15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3"/>
                <a:gd name="T22" fmla="*/ 0 h 1583"/>
                <a:gd name="T23" fmla="*/ 1233 w 1233"/>
                <a:gd name="T24" fmla="*/ 1583 h 15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3" h="1583">
                  <a:moveTo>
                    <a:pt x="123" y="0"/>
                  </a:moveTo>
                  <a:lnTo>
                    <a:pt x="0" y="148"/>
                  </a:lnTo>
                  <a:lnTo>
                    <a:pt x="76" y="1544"/>
                  </a:lnTo>
                  <a:lnTo>
                    <a:pt x="1167" y="1583"/>
                  </a:lnTo>
                  <a:lnTo>
                    <a:pt x="1205" y="1507"/>
                  </a:lnTo>
                  <a:lnTo>
                    <a:pt x="1233" y="18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063"/>
            <p:cNvSpPr>
              <a:spLocks noChangeAspect="1"/>
            </p:cNvSpPr>
            <p:nvPr/>
          </p:nvSpPr>
          <p:spPr bwMode="auto">
            <a:xfrm>
              <a:off x="2417" y="2928"/>
              <a:ext cx="626" cy="872"/>
            </a:xfrm>
            <a:custGeom>
              <a:avLst/>
              <a:gdLst>
                <a:gd name="T0" fmla="*/ 1 w 1050"/>
                <a:gd name="T1" fmla="*/ 0 h 1463"/>
                <a:gd name="T2" fmla="*/ 1 w 1050"/>
                <a:gd name="T3" fmla="*/ 0 h 1463"/>
                <a:gd name="T4" fmla="*/ 1 w 1050"/>
                <a:gd name="T5" fmla="*/ 1 h 1463"/>
                <a:gd name="T6" fmla="*/ 1 w 1050"/>
                <a:gd name="T7" fmla="*/ 1 h 1463"/>
                <a:gd name="T8" fmla="*/ 1 w 1050"/>
                <a:gd name="T9" fmla="*/ 1 h 1463"/>
                <a:gd name="T10" fmla="*/ 1 w 1050"/>
                <a:gd name="T11" fmla="*/ 1 h 1463"/>
                <a:gd name="T12" fmla="*/ 1 w 1050"/>
                <a:gd name="T13" fmla="*/ 1 h 1463"/>
                <a:gd name="T14" fmla="*/ 1 w 1050"/>
                <a:gd name="T15" fmla="*/ 1 h 1463"/>
                <a:gd name="T16" fmla="*/ 2 w 1050"/>
                <a:gd name="T17" fmla="*/ 1 h 1463"/>
                <a:gd name="T18" fmla="*/ 2 w 1050"/>
                <a:gd name="T19" fmla="*/ 1 h 1463"/>
                <a:gd name="T20" fmla="*/ 2 w 1050"/>
                <a:gd name="T21" fmla="*/ 1 h 1463"/>
                <a:gd name="T22" fmla="*/ 3 w 1050"/>
                <a:gd name="T23" fmla="*/ 1 h 1463"/>
                <a:gd name="T24" fmla="*/ 4 w 1050"/>
                <a:gd name="T25" fmla="*/ 1 h 1463"/>
                <a:gd name="T26" fmla="*/ 4 w 1050"/>
                <a:gd name="T27" fmla="*/ 1 h 1463"/>
                <a:gd name="T28" fmla="*/ 4 w 1050"/>
                <a:gd name="T29" fmla="*/ 1 h 1463"/>
                <a:gd name="T30" fmla="*/ 5 w 1050"/>
                <a:gd name="T31" fmla="*/ 1 h 1463"/>
                <a:gd name="T32" fmla="*/ 5 w 1050"/>
                <a:gd name="T33" fmla="*/ 1 h 1463"/>
                <a:gd name="T34" fmla="*/ 6 w 1050"/>
                <a:gd name="T35" fmla="*/ 1 h 1463"/>
                <a:gd name="T36" fmla="*/ 6 w 1050"/>
                <a:gd name="T37" fmla="*/ 1 h 1463"/>
                <a:gd name="T38" fmla="*/ 6 w 1050"/>
                <a:gd name="T39" fmla="*/ 1 h 1463"/>
                <a:gd name="T40" fmla="*/ 7 w 1050"/>
                <a:gd name="T41" fmla="*/ 1 h 1463"/>
                <a:gd name="T42" fmla="*/ 7 w 1050"/>
                <a:gd name="T43" fmla="*/ 1 h 1463"/>
                <a:gd name="T44" fmla="*/ 8 w 1050"/>
                <a:gd name="T45" fmla="*/ 1 h 1463"/>
                <a:gd name="T46" fmla="*/ 8 w 1050"/>
                <a:gd name="T47" fmla="*/ 1 h 1463"/>
                <a:gd name="T48" fmla="*/ 8 w 1050"/>
                <a:gd name="T49" fmla="*/ 1 h 1463"/>
                <a:gd name="T50" fmla="*/ 8 w 1050"/>
                <a:gd name="T51" fmla="*/ 1 h 1463"/>
                <a:gd name="T52" fmla="*/ 9 w 1050"/>
                <a:gd name="T53" fmla="*/ 1 h 1463"/>
                <a:gd name="T54" fmla="*/ 10 w 1050"/>
                <a:gd name="T55" fmla="*/ 1 h 1463"/>
                <a:gd name="T56" fmla="*/ 10 w 1050"/>
                <a:gd name="T57" fmla="*/ 1 h 1463"/>
                <a:gd name="T58" fmla="*/ 10 w 1050"/>
                <a:gd name="T59" fmla="*/ 1 h 1463"/>
                <a:gd name="T60" fmla="*/ 10 w 1050"/>
                <a:gd name="T61" fmla="*/ 1 h 1463"/>
                <a:gd name="T62" fmla="*/ 10 w 1050"/>
                <a:gd name="T63" fmla="*/ 1 h 1463"/>
                <a:gd name="T64" fmla="*/ 10 w 1050"/>
                <a:gd name="T65" fmla="*/ 1 h 1463"/>
                <a:gd name="T66" fmla="*/ 10 w 1050"/>
                <a:gd name="T67" fmla="*/ 14 h 1463"/>
                <a:gd name="T68" fmla="*/ 10 w 1050"/>
                <a:gd name="T69" fmla="*/ 1 h 1463"/>
                <a:gd name="T70" fmla="*/ 0 w 1050"/>
                <a:gd name="T71" fmla="*/ 1 h 1463"/>
                <a:gd name="T72" fmla="*/ 1 w 1050"/>
                <a:gd name="T73" fmla="*/ 0 h 14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50"/>
                <a:gd name="T112" fmla="*/ 0 h 1463"/>
                <a:gd name="T113" fmla="*/ 1050 w 1050"/>
                <a:gd name="T114" fmla="*/ 1463 h 14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50" h="1463">
                  <a:moveTo>
                    <a:pt x="26" y="0"/>
                  </a:moveTo>
                  <a:lnTo>
                    <a:pt x="28" y="0"/>
                  </a:lnTo>
                  <a:lnTo>
                    <a:pt x="37" y="2"/>
                  </a:lnTo>
                  <a:lnTo>
                    <a:pt x="50" y="3"/>
                  </a:lnTo>
                  <a:lnTo>
                    <a:pt x="68" y="5"/>
                  </a:lnTo>
                  <a:lnTo>
                    <a:pt x="90" y="7"/>
                  </a:lnTo>
                  <a:lnTo>
                    <a:pt x="117" y="10"/>
                  </a:lnTo>
                  <a:lnTo>
                    <a:pt x="147" y="13"/>
                  </a:lnTo>
                  <a:lnTo>
                    <a:pt x="180" y="16"/>
                  </a:lnTo>
                  <a:lnTo>
                    <a:pt x="216" y="20"/>
                  </a:lnTo>
                  <a:lnTo>
                    <a:pt x="255" y="25"/>
                  </a:lnTo>
                  <a:lnTo>
                    <a:pt x="296" y="28"/>
                  </a:lnTo>
                  <a:lnTo>
                    <a:pt x="339" y="33"/>
                  </a:lnTo>
                  <a:lnTo>
                    <a:pt x="383" y="37"/>
                  </a:lnTo>
                  <a:lnTo>
                    <a:pt x="429" y="42"/>
                  </a:lnTo>
                  <a:lnTo>
                    <a:pt x="475" y="46"/>
                  </a:lnTo>
                  <a:lnTo>
                    <a:pt x="522" y="51"/>
                  </a:lnTo>
                  <a:lnTo>
                    <a:pt x="570" y="56"/>
                  </a:lnTo>
                  <a:lnTo>
                    <a:pt x="616" y="60"/>
                  </a:lnTo>
                  <a:lnTo>
                    <a:pt x="663" y="64"/>
                  </a:lnTo>
                  <a:lnTo>
                    <a:pt x="708" y="68"/>
                  </a:lnTo>
                  <a:lnTo>
                    <a:pt x="752" y="72"/>
                  </a:lnTo>
                  <a:lnTo>
                    <a:pt x="794" y="75"/>
                  </a:lnTo>
                  <a:lnTo>
                    <a:pt x="835" y="79"/>
                  </a:lnTo>
                  <a:lnTo>
                    <a:pt x="873" y="81"/>
                  </a:lnTo>
                  <a:lnTo>
                    <a:pt x="908" y="84"/>
                  </a:lnTo>
                  <a:lnTo>
                    <a:pt x="941" y="86"/>
                  </a:lnTo>
                  <a:lnTo>
                    <a:pt x="969" y="88"/>
                  </a:lnTo>
                  <a:lnTo>
                    <a:pt x="994" y="89"/>
                  </a:lnTo>
                  <a:lnTo>
                    <a:pt x="1016" y="89"/>
                  </a:lnTo>
                  <a:lnTo>
                    <a:pt x="1032" y="89"/>
                  </a:lnTo>
                  <a:lnTo>
                    <a:pt x="1043" y="88"/>
                  </a:lnTo>
                  <a:lnTo>
                    <a:pt x="1050" y="87"/>
                  </a:lnTo>
                  <a:lnTo>
                    <a:pt x="1002" y="1463"/>
                  </a:lnTo>
                  <a:lnTo>
                    <a:pt x="1009" y="114"/>
                  </a:lnTo>
                  <a:lnTo>
                    <a:pt x="0" y="3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064"/>
            <p:cNvSpPr>
              <a:spLocks noChangeAspect="1"/>
            </p:cNvSpPr>
            <p:nvPr/>
          </p:nvSpPr>
          <p:spPr bwMode="auto">
            <a:xfrm>
              <a:off x="2395" y="2897"/>
              <a:ext cx="27" cy="54"/>
            </a:xfrm>
            <a:custGeom>
              <a:avLst/>
              <a:gdLst>
                <a:gd name="T0" fmla="*/ 0 w 47"/>
                <a:gd name="T1" fmla="*/ 0 h 90"/>
                <a:gd name="T2" fmla="*/ 1 w 47"/>
                <a:gd name="T3" fmla="*/ 0 h 90"/>
                <a:gd name="T4" fmla="*/ 1 w 47"/>
                <a:gd name="T5" fmla="*/ 1 h 90"/>
                <a:gd name="T6" fmla="*/ 1 w 47"/>
                <a:gd name="T7" fmla="*/ 1 h 90"/>
                <a:gd name="T8" fmla="*/ 1 w 47"/>
                <a:gd name="T9" fmla="*/ 1 h 90"/>
                <a:gd name="T10" fmla="*/ 1 w 47"/>
                <a:gd name="T11" fmla="*/ 1 h 90"/>
                <a:gd name="T12" fmla="*/ 1 w 47"/>
                <a:gd name="T13" fmla="*/ 1 h 90"/>
                <a:gd name="T14" fmla="*/ 1 w 47"/>
                <a:gd name="T15" fmla="*/ 1 h 90"/>
                <a:gd name="T16" fmla="*/ 1 w 47"/>
                <a:gd name="T17" fmla="*/ 1 h 90"/>
                <a:gd name="T18" fmla="*/ 1 w 47"/>
                <a:gd name="T19" fmla="*/ 1 h 90"/>
                <a:gd name="T20" fmla="*/ 1 w 47"/>
                <a:gd name="T21" fmla="*/ 1 h 90"/>
                <a:gd name="T22" fmla="*/ 1 w 47"/>
                <a:gd name="T23" fmla="*/ 1 h 90"/>
                <a:gd name="T24" fmla="*/ 1 w 47"/>
                <a:gd name="T25" fmla="*/ 1 h 90"/>
                <a:gd name="T26" fmla="*/ 1 w 47"/>
                <a:gd name="T27" fmla="*/ 1 h 90"/>
                <a:gd name="T28" fmla="*/ 1 w 47"/>
                <a:gd name="T29" fmla="*/ 1 h 90"/>
                <a:gd name="T30" fmla="*/ 1 w 47"/>
                <a:gd name="T31" fmla="*/ 1 h 90"/>
                <a:gd name="T32" fmla="*/ 1 w 47"/>
                <a:gd name="T33" fmla="*/ 1 h 90"/>
                <a:gd name="T34" fmla="*/ 0 w 47"/>
                <a:gd name="T35" fmla="*/ 0 h 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7"/>
                <a:gd name="T55" fmla="*/ 0 h 90"/>
                <a:gd name="T56" fmla="*/ 47 w 47"/>
                <a:gd name="T57" fmla="*/ 90 h 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7" h="90">
                  <a:moveTo>
                    <a:pt x="0" y="0"/>
                  </a:moveTo>
                  <a:lnTo>
                    <a:pt x="2" y="0"/>
                  </a:lnTo>
                  <a:lnTo>
                    <a:pt x="8" y="3"/>
                  </a:lnTo>
                  <a:lnTo>
                    <a:pt x="15" y="6"/>
                  </a:lnTo>
                  <a:lnTo>
                    <a:pt x="22" y="13"/>
                  </a:lnTo>
                  <a:lnTo>
                    <a:pt x="27" y="23"/>
                  </a:lnTo>
                  <a:lnTo>
                    <a:pt x="28" y="38"/>
                  </a:lnTo>
                  <a:lnTo>
                    <a:pt x="24" y="59"/>
                  </a:lnTo>
                  <a:lnTo>
                    <a:pt x="13" y="86"/>
                  </a:lnTo>
                  <a:lnTo>
                    <a:pt x="38" y="90"/>
                  </a:lnTo>
                  <a:lnTo>
                    <a:pt x="39" y="87"/>
                  </a:lnTo>
                  <a:lnTo>
                    <a:pt x="43" y="78"/>
                  </a:lnTo>
                  <a:lnTo>
                    <a:pt x="46" y="64"/>
                  </a:lnTo>
                  <a:lnTo>
                    <a:pt x="47" y="48"/>
                  </a:lnTo>
                  <a:lnTo>
                    <a:pt x="45" y="31"/>
                  </a:lnTo>
                  <a:lnTo>
                    <a:pt x="38" y="18"/>
                  </a:lnTo>
                  <a:lnTo>
                    <a:pt x="23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065"/>
            <p:cNvSpPr>
              <a:spLocks noChangeAspect="1"/>
            </p:cNvSpPr>
            <p:nvPr/>
          </p:nvSpPr>
          <p:spPr bwMode="auto">
            <a:xfrm>
              <a:off x="2391" y="2889"/>
              <a:ext cx="42" cy="54"/>
            </a:xfrm>
            <a:custGeom>
              <a:avLst/>
              <a:gdLst>
                <a:gd name="T0" fmla="*/ 0 w 70"/>
                <a:gd name="T1" fmla="*/ 1 h 90"/>
                <a:gd name="T2" fmla="*/ 1 w 70"/>
                <a:gd name="T3" fmla="*/ 0 h 90"/>
                <a:gd name="T4" fmla="*/ 1 w 70"/>
                <a:gd name="T5" fmla="*/ 1 h 90"/>
                <a:gd name="T6" fmla="*/ 1 w 70"/>
                <a:gd name="T7" fmla="*/ 1 h 90"/>
                <a:gd name="T8" fmla="*/ 1 w 70"/>
                <a:gd name="T9" fmla="*/ 1 h 90"/>
                <a:gd name="T10" fmla="*/ 1 w 70"/>
                <a:gd name="T11" fmla="*/ 1 h 90"/>
                <a:gd name="T12" fmla="*/ 1 w 70"/>
                <a:gd name="T13" fmla="*/ 1 h 90"/>
                <a:gd name="T14" fmla="*/ 1 w 70"/>
                <a:gd name="T15" fmla="*/ 1 h 90"/>
                <a:gd name="T16" fmla="*/ 1 w 70"/>
                <a:gd name="T17" fmla="*/ 1 h 90"/>
                <a:gd name="T18" fmla="*/ 1 w 70"/>
                <a:gd name="T19" fmla="*/ 1 h 90"/>
                <a:gd name="T20" fmla="*/ 1 w 70"/>
                <a:gd name="T21" fmla="*/ 1 h 90"/>
                <a:gd name="T22" fmla="*/ 1 w 70"/>
                <a:gd name="T23" fmla="*/ 1 h 90"/>
                <a:gd name="T24" fmla="*/ 1 w 70"/>
                <a:gd name="T25" fmla="*/ 1 h 90"/>
                <a:gd name="T26" fmla="*/ 1 w 70"/>
                <a:gd name="T27" fmla="*/ 1 h 90"/>
                <a:gd name="T28" fmla="*/ 1 w 70"/>
                <a:gd name="T29" fmla="*/ 1 h 90"/>
                <a:gd name="T30" fmla="*/ 1 w 70"/>
                <a:gd name="T31" fmla="*/ 1 h 90"/>
                <a:gd name="T32" fmla="*/ 0 w 70"/>
                <a:gd name="T33" fmla="*/ 1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90"/>
                <a:gd name="T53" fmla="*/ 70 w 70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90">
                  <a:moveTo>
                    <a:pt x="0" y="2"/>
                  </a:moveTo>
                  <a:lnTo>
                    <a:pt x="6" y="0"/>
                  </a:lnTo>
                  <a:lnTo>
                    <a:pt x="18" y="1"/>
                  </a:lnTo>
                  <a:lnTo>
                    <a:pt x="34" y="4"/>
                  </a:lnTo>
                  <a:lnTo>
                    <a:pt x="50" y="11"/>
                  </a:lnTo>
                  <a:lnTo>
                    <a:pt x="63" y="24"/>
                  </a:lnTo>
                  <a:lnTo>
                    <a:pt x="70" y="40"/>
                  </a:lnTo>
                  <a:lnTo>
                    <a:pt x="68" y="62"/>
                  </a:lnTo>
                  <a:lnTo>
                    <a:pt x="55" y="90"/>
                  </a:lnTo>
                  <a:lnTo>
                    <a:pt x="56" y="86"/>
                  </a:lnTo>
                  <a:lnTo>
                    <a:pt x="58" y="78"/>
                  </a:lnTo>
                  <a:lnTo>
                    <a:pt x="60" y="67"/>
                  </a:lnTo>
                  <a:lnTo>
                    <a:pt x="59" y="53"/>
                  </a:lnTo>
                  <a:lnTo>
                    <a:pt x="55" y="38"/>
                  </a:lnTo>
                  <a:lnTo>
                    <a:pt x="45" y="23"/>
                  </a:lnTo>
                  <a:lnTo>
                    <a:pt x="27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066"/>
            <p:cNvSpPr>
              <a:spLocks noChangeAspect="1"/>
            </p:cNvSpPr>
            <p:nvPr/>
          </p:nvSpPr>
          <p:spPr bwMode="auto">
            <a:xfrm>
              <a:off x="2287" y="2971"/>
              <a:ext cx="52" cy="818"/>
            </a:xfrm>
            <a:custGeom>
              <a:avLst/>
              <a:gdLst>
                <a:gd name="T0" fmla="*/ 0 w 88"/>
                <a:gd name="T1" fmla="*/ 0 h 1371"/>
                <a:gd name="T2" fmla="*/ 1 w 88"/>
                <a:gd name="T3" fmla="*/ 13 h 1371"/>
                <a:gd name="T4" fmla="*/ 1 w 88"/>
                <a:gd name="T5" fmla="*/ 13 h 1371"/>
                <a:gd name="T6" fmla="*/ 1 w 88"/>
                <a:gd name="T7" fmla="*/ 11 h 1371"/>
                <a:gd name="T8" fmla="*/ 1 w 88"/>
                <a:gd name="T9" fmla="*/ 10 h 1371"/>
                <a:gd name="T10" fmla="*/ 1 w 88"/>
                <a:gd name="T11" fmla="*/ 7 h 1371"/>
                <a:gd name="T12" fmla="*/ 1 w 88"/>
                <a:gd name="T13" fmla="*/ 4 h 1371"/>
                <a:gd name="T14" fmla="*/ 1 w 88"/>
                <a:gd name="T15" fmla="*/ 2 h 1371"/>
                <a:gd name="T16" fmla="*/ 1 w 88"/>
                <a:gd name="T17" fmla="*/ 1 h 1371"/>
                <a:gd name="T18" fmla="*/ 0 w 88"/>
                <a:gd name="T19" fmla="*/ 0 h 13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"/>
                <a:gd name="T31" fmla="*/ 0 h 1371"/>
                <a:gd name="T32" fmla="*/ 88 w 88"/>
                <a:gd name="T33" fmla="*/ 1371 h 13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" h="1371">
                  <a:moveTo>
                    <a:pt x="0" y="0"/>
                  </a:moveTo>
                  <a:lnTo>
                    <a:pt x="88" y="1371"/>
                  </a:lnTo>
                  <a:lnTo>
                    <a:pt x="87" y="1314"/>
                  </a:lnTo>
                  <a:lnTo>
                    <a:pt x="82" y="1160"/>
                  </a:lnTo>
                  <a:lnTo>
                    <a:pt x="74" y="945"/>
                  </a:lnTo>
                  <a:lnTo>
                    <a:pt x="65" y="696"/>
                  </a:lnTo>
                  <a:lnTo>
                    <a:pt x="52" y="446"/>
                  </a:lnTo>
                  <a:lnTo>
                    <a:pt x="37" y="226"/>
                  </a:lnTo>
                  <a:lnTo>
                    <a:pt x="2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067"/>
            <p:cNvSpPr>
              <a:spLocks noChangeAspect="1"/>
            </p:cNvSpPr>
            <p:nvPr/>
          </p:nvSpPr>
          <p:spPr bwMode="auto">
            <a:xfrm>
              <a:off x="2302" y="2945"/>
              <a:ext cx="713" cy="62"/>
            </a:xfrm>
            <a:custGeom>
              <a:avLst/>
              <a:gdLst>
                <a:gd name="T0" fmla="*/ 5 w 1198"/>
                <a:gd name="T1" fmla="*/ 1 h 103"/>
                <a:gd name="T2" fmla="*/ 4 w 1198"/>
                <a:gd name="T3" fmla="*/ 1 h 103"/>
                <a:gd name="T4" fmla="*/ 3 w 1198"/>
                <a:gd name="T5" fmla="*/ 1 h 103"/>
                <a:gd name="T6" fmla="*/ 2 w 1198"/>
                <a:gd name="T7" fmla="*/ 1 h 103"/>
                <a:gd name="T8" fmla="*/ 1 w 1198"/>
                <a:gd name="T9" fmla="*/ 1 h 103"/>
                <a:gd name="T10" fmla="*/ 1 w 1198"/>
                <a:gd name="T11" fmla="*/ 1 h 103"/>
                <a:gd name="T12" fmla="*/ 1 w 1198"/>
                <a:gd name="T13" fmla="*/ 0 h 103"/>
                <a:gd name="T14" fmla="*/ 0 w 1198"/>
                <a:gd name="T15" fmla="*/ 1 h 103"/>
                <a:gd name="T16" fmla="*/ 1 w 1198"/>
                <a:gd name="T17" fmla="*/ 1 h 103"/>
                <a:gd name="T18" fmla="*/ 1 w 1198"/>
                <a:gd name="T19" fmla="*/ 1 h 103"/>
                <a:gd name="T20" fmla="*/ 1 w 1198"/>
                <a:gd name="T21" fmla="*/ 1 h 103"/>
                <a:gd name="T22" fmla="*/ 1 w 1198"/>
                <a:gd name="T23" fmla="*/ 1 h 103"/>
                <a:gd name="T24" fmla="*/ 2 w 1198"/>
                <a:gd name="T25" fmla="*/ 1 h 103"/>
                <a:gd name="T26" fmla="*/ 3 w 1198"/>
                <a:gd name="T27" fmla="*/ 1 h 103"/>
                <a:gd name="T28" fmla="*/ 4 w 1198"/>
                <a:gd name="T29" fmla="*/ 1 h 103"/>
                <a:gd name="T30" fmla="*/ 5 w 1198"/>
                <a:gd name="T31" fmla="*/ 1 h 103"/>
                <a:gd name="T32" fmla="*/ 6 w 1198"/>
                <a:gd name="T33" fmla="*/ 1 h 103"/>
                <a:gd name="T34" fmla="*/ 7 w 1198"/>
                <a:gd name="T35" fmla="*/ 1 h 103"/>
                <a:gd name="T36" fmla="*/ 8 w 1198"/>
                <a:gd name="T37" fmla="*/ 1 h 103"/>
                <a:gd name="T38" fmla="*/ 9 w 1198"/>
                <a:gd name="T39" fmla="*/ 1 h 103"/>
                <a:gd name="T40" fmla="*/ 10 w 1198"/>
                <a:gd name="T41" fmla="*/ 1 h 103"/>
                <a:gd name="T42" fmla="*/ 10 w 1198"/>
                <a:gd name="T43" fmla="*/ 1 h 103"/>
                <a:gd name="T44" fmla="*/ 11 w 1198"/>
                <a:gd name="T45" fmla="*/ 1 h 103"/>
                <a:gd name="T46" fmla="*/ 11 w 1198"/>
                <a:gd name="T47" fmla="*/ 1 h 103"/>
                <a:gd name="T48" fmla="*/ 11 w 1198"/>
                <a:gd name="T49" fmla="*/ 1 h 103"/>
                <a:gd name="T50" fmla="*/ 11 w 1198"/>
                <a:gd name="T51" fmla="*/ 1 h 103"/>
                <a:gd name="T52" fmla="*/ 10 w 1198"/>
                <a:gd name="T53" fmla="*/ 1 h 103"/>
                <a:gd name="T54" fmla="*/ 10 w 1198"/>
                <a:gd name="T55" fmla="*/ 1 h 103"/>
                <a:gd name="T56" fmla="*/ 9 w 1198"/>
                <a:gd name="T57" fmla="*/ 1 h 103"/>
                <a:gd name="T58" fmla="*/ 8 w 1198"/>
                <a:gd name="T59" fmla="*/ 1 h 103"/>
                <a:gd name="T60" fmla="*/ 7 w 1198"/>
                <a:gd name="T61" fmla="*/ 1 h 103"/>
                <a:gd name="T62" fmla="*/ 6 w 1198"/>
                <a:gd name="T63" fmla="*/ 1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98"/>
                <a:gd name="T97" fmla="*/ 0 h 103"/>
                <a:gd name="T98" fmla="*/ 1198 w 1198"/>
                <a:gd name="T99" fmla="*/ 103 h 1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98" h="103">
                  <a:moveTo>
                    <a:pt x="569" y="48"/>
                  </a:moveTo>
                  <a:lnTo>
                    <a:pt x="513" y="44"/>
                  </a:lnTo>
                  <a:lnTo>
                    <a:pt x="458" y="39"/>
                  </a:lnTo>
                  <a:lnTo>
                    <a:pt x="404" y="33"/>
                  </a:lnTo>
                  <a:lnTo>
                    <a:pt x="352" y="29"/>
                  </a:lnTo>
                  <a:lnTo>
                    <a:pt x="301" y="24"/>
                  </a:lnTo>
                  <a:lnTo>
                    <a:pt x="253" y="18"/>
                  </a:lnTo>
                  <a:lnTo>
                    <a:pt x="208" y="14"/>
                  </a:lnTo>
                  <a:lnTo>
                    <a:pt x="166" y="10"/>
                  </a:lnTo>
                  <a:lnTo>
                    <a:pt x="128" y="7"/>
                  </a:lnTo>
                  <a:lnTo>
                    <a:pt x="94" y="5"/>
                  </a:lnTo>
                  <a:lnTo>
                    <a:pt x="64" y="2"/>
                  </a:lnTo>
                  <a:lnTo>
                    <a:pt x="40" y="1"/>
                  </a:lnTo>
                  <a:lnTo>
                    <a:pt x="20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14" y="8"/>
                  </a:lnTo>
                  <a:lnTo>
                    <a:pt x="30" y="10"/>
                  </a:lnTo>
                  <a:lnTo>
                    <a:pt x="52" y="12"/>
                  </a:lnTo>
                  <a:lnTo>
                    <a:pt x="79" y="15"/>
                  </a:lnTo>
                  <a:lnTo>
                    <a:pt x="111" y="18"/>
                  </a:lnTo>
                  <a:lnTo>
                    <a:pt x="147" y="22"/>
                  </a:lnTo>
                  <a:lnTo>
                    <a:pt x="187" y="25"/>
                  </a:lnTo>
                  <a:lnTo>
                    <a:pt x="231" y="30"/>
                  </a:lnTo>
                  <a:lnTo>
                    <a:pt x="277" y="35"/>
                  </a:lnTo>
                  <a:lnTo>
                    <a:pt x="327" y="39"/>
                  </a:lnTo>
                  <a:lnTo>
                    <a:pt x="378" y="44"/>
                  </a:lnTo>
                  <a:lnTo>
                    <a:pt x="431" y="48"/>
                  </a:lnTo>
                  <a:lnTo>
                    <a:pt x="487" y="54"/>
                  </a:lnTo>
                  <a:lnTo>
                    <a:pt x="542" y="59"/>
                  </a:lnTo>
                  <a:lnTo>
                    <a:pt x="597" y="63"/>
                  </a:lnTo>
                  <a:lnTo>
                    <a:pt x="654" y="69"/>
                  </a:lnTo>
                  <a:lnTo>
                    <a:pt x="709" y="74"/>
                  </a:lnTo>
                  <a:lnTo>
                    <a:pt x="765" y="78"/>
                  </a:lnTo>
                  <a:lnTo>
                    <a:pt x="818" y="82"/>
                  </a:lnTo>
                  <a:lnTo>
                    <a:pt x="869" y="86"/>
                  </a:lnTo>
                  <a:lnTo>
                    <a:pt x="919" y="90"/>
                  </a:lnTo>
                  <a:lnTo>
                    <a:pt x="965" y="93"/>
                  </a:lnTo>
                  <a:lnTo>
                    <a:pt x="1009" y="97"/>
                  </a:lnTo>
                  <a:lnTo>
                    <a:pt x="1049" y="99"/>
                  </a:lnTo>
                  <a:lnTo>
                    <a:pt x="1086" y="100"/>
                  </a:lnTo>
                  <a:lnTo>
                    <a:pt x="1118" y="101"/>
                  </a:lnTo>
                  <a:lnTo>
                    <a:pt x="1145" y="103"/>
                  </a:lnTo>
                  <a:lnTo>
                    <a:pt x="1168" y="103"/>
                  </a:lnTo>
                  <a:lnTo>
                    <a:pt x="1184" y="101"/>
                  </a:lnTo>
                  <a:lnTo>
                    <a:pt x="1194" y="100"/>
                  </a:lnTo>
                  <a:lnTo>
                    <a:pt x="1198" y="98"/>
                  </a:lnTo>
                  <a:lnTo>
                    <a:pt x="1194" y="95"/>
                  </a:lnTo>
                  <a:lnTo>
                    <a:pt x="1184" y="92"/>
                  </a:lnTo>
                  <a:lnTo>
                    <a:pt x="1168" y="90"/>
                  </a:lnTo>
                  <a:lnTo>
                    <a:pt x="1145" y="86"/>
                  </a:lnTo>
                  <a:lnTo>
                    <a:pt x="1116" y="84"/>
                  </a:lnTo>
                  <a:lnTo>
                    <a:pt x="1083" y="82"/>
                  </a:lnTo>
                  <a:lnTo>
                    <a:pt x="1043" y="78"/>
                  </a:lnTo>
                  <a:lnTo>
                    <a:pt x="1001" y="76"/>
                  </a:lnTo>
                  <a:lnTo>
                    <a:pt x="955" y="74"/>
                  </a:lnTo>
                  <a:lnTo>
                    <a:pt x="905" y="70"/>
                  </a:lnTo>
                  <a:lnTo>
                    <a:pt x="853" y="67"/>
                  </a:lnTo>
                  <a:lnTo>
                    <a:pt x="799" y="65"/>
                  </a:lnTo>
                  <a:lnTo>
                    <a:pt x="743" y="61"/>
                  </a:lnTo>
                  <a:lnTo>
                    <a:pt x="685" y="56"/>
                  </a:lnTo>
                  <a:lnTo>
                    <a:pt x="627" y="53"/>
                  </a:lnTo>
                  <a:lnTo>
                    <a:pt x="569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068"/>
            <p:cNvSpPr>
              <a:spLocks noChangeAspect="1"/>
            </p:cNvSpPr>
            <p:nvPr/>
          </p:nvSpPr>
          <p:spPr bwMode="auto">
            <a:xfrm>
              <a:off x="2361" y="3033"/>
              <a:ext cx="658" cy="793"/>
            </a:xfrm>
            <a:custGeom>
              <a:avLst/>
              <a:gdLst>
                <a:gd name="T0" fmla="*/ 1 w 1104"/>
                <a:gd name="T1" fmla="*/ 13 h 1331"/>
                <a:gd name="T2" fmla="*/ 1 w 1104"/>
                <a:gd name="T3" fmla="*/ 13 h 1331"/>
                <a:gd name="T4" fmla="*/ 1 w 1104"/>
                <a:gd name="T5" fmla="*/ 13 h 1331"/>
                <a:gd name="T6" fmla="*/ 1 w 1104"/>
                <a:gd name="T7" fmla="*/ 13 h 1331"/>
                <a:gd name="T8" fmla="*/ 2 w 1104"/>
                <a:gd name="T9" fmla="*/ 13 h 1331"/>
                <a:gd name="T10" fmla="*/ 2 w 1104"/>
                <a:gd name="T11" fmla="*/ 13 h 1331"/>
                <a:gd name="T12" fmla="*/ 3 w 1104"/>
                <a:gd name="T13" fmla="*/ 13 h 1331"/>
                <a:gd name="T14" fmla="*/ 4 w 1104"/>
                <a:gd name="T15" fmla="*/ 13 h 1331"/>
                <a:gd name="T16" fmla="*/ 5 w 1104"/>
                <a:gd name="T17" fmla="*/ 13 h 1331"/>
                <a:gd name="T18" fmla="*/ 6 w 1104"/>
                <a:gd name="T19" fmla="*/ 13 h 1331"/>
                <a:gd name="T20" fmla="*/ 7 w 1104"/>
                <a:gd name="T21" fmla="*/ 13 h 1331"/>
                <a:gd name="T22" fmla="*/ 8 w 1104"/>
                <a:gd name="T23" fmla="*/ 13 h 1331"/>
                <a:gd name="T24" fmla="*/ 8 w 1104"/>
                <a:gd name="T25" fmla="*/ 13 h 1331"/>
                <a:gd name="T26" fmla="*/ 9 w 1104"/>
                <a:gd name="T27" fmla="*/ 13 h 1331"/>
                <a:gd name="T28" fmla="*/ 10 w 1104"/>
                <a:gd name="T29" fmla="*/ 13 h 1331"/>
                <a:gd name="T30" fmla="*/ 10 w 1104"/>
                <a:gd name="T31" fmla="*/ 13 h 1331"/>
                <a:gd name="T32" fmla="*/ 10 w 1104"/>
                <a:gd name="T33" fmla="*/ 11 h 1331"/>
                <a:gd name="T34" fmla="*/ 10 w 1104"/>
                <a:gd name="T35" fmla="*/ 2 h 1331"/>
                <a:gd name="T36" fmla="*/ 10 w 1104"/>
                <a:gd name="T37" fmla="*/ 1 h 1331"/>
                <a:gd name="T38" fmla="*/ 10 w 1104"/>
                <a:gd name="T39" fmla="*/ 3 h 1331"/>
                <a:gd name="T40" fmla="*/ 10 w 1104"/>
                <a:gd name="T41" fmla="*/ 13 h 1331"/>
                <a:gd name="T42" fmla="*/ 10 w 1104"/>
                <a:gd name="T43" fmla="*/ 13 h 1331"/>
                <a:gd name="T44" fmla="*/ 10 w 1104"/>
                <a:gd name="T45" fmla="*/ 13 h 1331"/>
                <a:gd name="T46" fmla="*/ 10 w 1104"/>
                <a:gd name="T47" fmla="*/ 13 h 1331"/>
                <a:gd name="T48" fmla="*/ 9 w 1104"/>
                <a:gd name="T49" fmla="*/ 13 h 1331"/>
                <a:gd name="T50" fmla="*/ 8 w 1104"/>
                <a:gd name="T51" fmla="*/ 13 h 1331"/>
                <a:gd name="T52" fmla="*/ 8 w 1104"/>
                <a:gd name="T53" fmla="*/ 13 h 1331"/>
                <a:gd name="T54" fmla="*/ 7 w 1104"/>
                <a:gd name="T55" fmla="*/ 13 h 1331"/>
                <a:gd name="T56" fmla="*/ 6 w 1104"/>
                <a:gd name="T57" fmla="*/ 13 h 1331"/>
                <a:gd name="T58" fmla="*/ 5 w 1104"/>
                <a:gd name="T59" fmla="*/ 13 h 1331"/>
                <a:gd name="T60" fmla="*/ 4 w 1104"/>
                <a:gd name="T61" fmla="*/ 13 h 1331"/>
                <a:gd name="T62" fmla="*/ 3 w 1104"/>
                <a:gd name="T63" fmla="*/ 13 h 1331"/>
                <a:gd name="T64" fmla="*/ 2 w 1104"/>
                <a:gd name="T65" fmla="*/ 13 h 1331"/>
                <a:gd name="T66" fmla="*/ 1 w 1104"/>
                <a:gd name="T67" fmla="*/ 13 h 1331"/>
                <a:gd name="T68" fmla="*/ 1 w 1104"/>
                <a:gd name="T69" fmla="*/ 13 h 1331"/>
                <a:gd name="T70" fmla="*/ 1 w 1104"/>
                <a:gd name="T71" fmla="*/ 13 h 1331"/>
                <a:gd name="T72" fmla="*/ 0 w 1104"/>
                <a:gd name="T73" fmla="*/ 13 h 13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04"/>
                <a:gd name="T112" fmla="*/ 0 h 1331"/>
                <a:gd name="T113" fmla="*/ 1104 w 1104"/>
                <a:gd name="T114" fmla="*/ 1331 h 13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04" h="1331">
                  <a:moveTo>
                    <a:pt x="0" y="1311"/>
                  </a:moveTo>
                  <a:lnTo>
                    <a:pt x="2" y="1311"/>
                  </a:lnTo>
                  <a:lnTo>
                    <a:pt x="10" y="1311"/>
                  </a:lnTo>
                  <a:lnTo>
                    <a:pt x="23" y="1311"/>
                  </a:lnTo>
                  <a:lnTo>
                    <a:pt x="40" y="1311"/>
                  </a:lnTo>
                  <a:lnTo>
                    <a:pt x="61" y="1311"/>
                  </a:lnTo>
                  <a:lnTo>
                    <a:pt x="86" y="1311"/>
                  </a:lnTo>
                  <a:lnTo>
                    <a:pt x="115" y="1311"/>
                  </a:lnTo>
                  <a:lnTo>
                    <a:pt x="146" y="1311"/>
                  </a:lnTo>
                  <a:lnTo>
                    <a:pt x="181" y="1311"/>
                  </a:lnTo>
                  <a:lnTo>
                    <a:pt x="219" y="1312"/>
                  </a:lnTo>
                  <a:lnTo>
                    <a:pt x="258" y="1312"/>
                  </a:lnTo>
                  <a:lnTo>
                    <a:pt x="301" y="1312"/>
                  </a:lnTo>
                  <a:lnTo>
                    <a:pt x="344" y="1312"/>
                  </a:lnTo>
                  <a:lnTo>
                    <a:pt x="389" y="1313"/>
                  </a:lnTo>
                  <a:lnTo>
                    <a:pt x="435" y="1313"/>
                  </a:lnTo>
                  <a:lnTo>
                    <a:pt x="482" y="1313"/>
                  </a:lnTo>
                  <a:lnTo>
                    <a:pt x="530" y="1314"/>
                  </a:lnTo>
                  <a:lnTo>
                    <a:pt x="577" y="1314"/>
                  </a:lnTo>
                  <a:lnTo>
                    <a:pt x="624" y="1315"/>
                  </a:lnTo>
                  <a:lnTo>
                    <a:pt x="672" y="1315"/>
                  </a:lnTo>
                  <a:lnTo>
                    <a:pt x="718" y="1316"/>
                  </a:lnTo>
                  <a:lnTo>
                    <a:pt x="764" y="1318"/>
                  </a:lnTo>
                  <a:lnTo>
                    <a:pt x="808" y="1319"/>
                  </a:lnTo>
                  <a:lnTo>
                    <a:pt x="850" y="1320"/>
                  </a:lnTo>
                  <a:lnTo>
                    <a:pt x="891" y="1321"/>
                  </a:lnTo>
                  <a:lnTo>
                    <a:pt x="929" y="1322"/>
                  </a:lnTo>
                  <a:lnTo>
                    <a:pt x="964" y="1323"/>
                  </a:lnTo>
                  <a:lnTo>
                    <a:pt x="998" y="1325"/>
                  </a:lnTo>
                  <a:lnTo>
                    <a:pt x="1028" y="1326"/>
                  </a:lnTo>
                  <a:lnTo>
                    <a:pt x="1053" y="1328"/>
                  </a:lnTo>
                  <a:lnTo>
                    <a:pt x="1076" y="1329"/>
                  </a:lnTo>
                  <a:lnTo>
                    <a:pt x="1095" y="1331"/>
                  </a:lnTo>
                  <a:lnTo>
                    <a:pt x="1097" y="1123"/>
                  </a:lnTo>
                  <a:lnTo>
                    <a:pt x="1103" y="664"/>
                  </a:lnTo>
                  <a:lnTo>
                    <a:pt x="1104" y="206"/>
                  </a:lnTo>
                  <a:lnTo>
                    <a:pt x="1099" y="0"/>
                  </a:lnTo>
                  <a:lnTo>
                    <a:pt x="1092" y="55"/>
                  </a:lnTo>
                  <a:lnTo>
                    <a:pt x="1088" y="170"/>
                  </a:lnTo>
                  <a:lnTo>
                    <a:pt x="1086" y="284"/>
                  </a:lnTo>
                  <a:lnTo>
                    <a:pt x="1086" y="336"/>
                  </a:lnTo>
                  <a:lnTo>
                    <a:pt x="1083" y="1319"/>
                  </a:lnTo>
                  <a:lnTo>
                    <a:pt x="1081" y="1319"/>
                  </a:lnTo>
                  <a:lnTo>
                    <a:pt x="1073" y="1319"/>
                  </a:lnTo>
                  <a:lnTo>
                    <a:pt x="1060" y="1318"/>
                  </a:lnTo>
                  <a:lnTo>
                    <a:pt x="1042" y="1318"/>
                  </a:lnTo>
                  <a:lnTo>
                    <a:pt x="1021" y="1316"/>
                  </a:lnTo>
                  <a:lnTo>
                    <a:pt x="994" y="1315"/>
                  </a:lnTo>
                  <a:lnTo>
                    <a:pt x="966" y="1314"/>
                  </a:lnTo>
                  <a:lnTo>
                    <a:pt x="933" y="1314"/>
                  </a:lnTo>
                  <a:lnTo>
                    <a:pt x="898" y="1313"/>
                  </a:lnTo>
                  <a:lnTo>
                    <a:pt x="860" y="1312"/>
                  </a:lnTo>
                  <a:lnTo>
                    <a:pt x="819" y="1311"/>
                  </a:lnTo>
                  <a:lnTo>
                    <a:pt x="777" y="1308"/>
                  </a:lnTo>
                  <a:lnTo>
                    <a:pt x="732" y="1307"/>
                  </a:lnTo>
                  <a:lnTo>
                    <a:pt x="687" y="1306"/>
                  </a:lnTo>
                  <a:lnTo>
                    <a:pt x="639" y="1305"/>
                  </a:lnTo>
                  <a:lnTo>
                    <a:pt x="592" y="1304"/>
                  </a:lnTo>
                  <a:lnTo>
                    <a:pt x="545" y="1304"/>
                  </a:lnTo>
                  <a:lnTo>
                    <a:pt x="497" y="1303"/>
                  </a:lnTo>
                  <a:lnTo>
                    <a:pt x="449" y="1301"/>
                  </a:lnTo>
                  <a:lnTo>
                    <a:pt x="402" y="1301"/>
                  </a:lnTo>
                  <a:lnTo>
                    <a:pt x="356" y="1300"/>
                  </a:lnTo>
                  <a:lnTo>
                    <a:pt x="311" y="1300"/>
                  </a:lnTo>
                  <a:lnTo>
                    <a:pt x="268" y="1300"/>
                  </a:lnTo>
                  <a:lnTo>
                    <a:pt x="227" y="1300"/>
                  </a:lnTo>
                  <a:lnTo>
                    <a:pt x="188" y="1300"/>
                  </a:lnTo>
                  <a:lnTo>
                    <a:pt x="151" y="1301"/>
                  </a:lnTo>
                  <a:lnTo>
                    <a:pt x="116" y="1301"/>
                  </a:lnTo>
                  <a:lnTo>
                    <a:pt x="85" y="1303"/>
                  </a:lnTo>
                  <a:lnTo>
                    <a:pt x="57" y="1305"/>
                  </a:lnTo>
                  <a:lnTo>
                    <a:pt x="34" y="1306"/>
                  </a:lnTo>
                  <a:lnTo>
                    <a:pt x="15" y="1308"/>
                  </a:lnTo>
                  <a:lnTo>
                    <a:pt x="0" y="13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1069"/>
            <p:cNvSpPr>
              <a:spLocks noChangeAspect="1"/>
            </p:cNvSpPr>
            <p:nvPr/>
          </p:nvSpPr>
          <p:spPr bwMode="auto">
            <a:xfrm>
              <a:off x="3046" y="2966"/>
              <a:ext cx="21" cy="798"/>
            </a:xfrm>
            <a:custGeom>
              <a:avLst/>
              <a:gdLst>
                <a:gd name="T0" fmla="*/ 1 w 34"/>
                <a:gd name="T1" fmla="*/ 10 h 1338"/>
                <a:gd name="T2" fmla="*/ 1 w 34"/>
                <a:gd name="T3" fmla="*/ 7 h 1338"/>
                <a:gd name="T4" fmla="*/ 1 w 34"/>
                <a:gd name="T5" fmla="*/ 4 h 1338"/>
                <a:gd name="T6" fmla="*/ 1 w 34"/>
                <a:gd name="T7" fmla="*/ 1 h 1338"/>
                <a:gd name="T8" fmla="*/ 1 w 34"/>
                <a:gd name="T9" fmla="*/ 0 h 1338"/>
                <a:gd name="T10" fmla="*/ 1 w 34"/>
                <a:gd name="T11" fmla="*/ 2 h 1338"/>
                <a:gd name="T12" fmla="*/ 1 w 34"/>
                <a:gd name="T13" fmla="*/ 7 h 1338"/>
                <a:gd name="T14" fmla="*/ 0 w 34"/>
                <a:gd name="T15" fmla="*/ 11 h 1338"/>
                <a:gd name="T16" fmla="*/ 0 w 34"/>
                <a:gd name="T17" fmla="*/ 13 h 1338"/>
                <a:gd name="T18" fmla="*/ 1 w 34"/>
                <a:gd name="T19" fmla="*/ 13 h 1338"/>
                <a:gd name="T20" fmla="*/ 1 w 34"/>
                <a:gd name="T21" fmla="*/ 12 h 1338"/>
                <a:gd name="T22" fmla="*/ 1 w 34"/>
                <a:gd name="T23" fmla="*/ 11 h 1338"/>
                <a:gd name="T24" fmla="*/ 1 w 34"/>
                <a:gd name="T25" fmla="*/ 10 h 13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1338"/>
                <a:gd name="T41" fmla="*/ 34 w 34"/>
                <a:gd name="T42" fmla="*/ 1338 h 13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1338">
                  <a:moveTo>
                    <a:pt x="17" y="1004"/>
                  </a:moveTo>
                  <a:lnTo>
                    <a:pt x="27" y="686"/>
                  </a:lnTo>
                  <a:lnTo>
                    <a:pt x="34" y="363"/>
                  </a:lnTo>
                  <a:lnTo>
                    <a:pt x="33" y="109"/>
                  </a:lnTo>
                  <a:lnTo>
                    <a:pt x="22" y="0"/>
                  </a:lnTo>
                  <a:lnTo>
                    <a:pt x="17" y="210"/>
                  </a:lnTo>
                  <a:lnTo>
                    <a:pt x="8" y="671"/>
                  </a:lnTo>
                  <a:lnTo>
                    <a:pt x="0" y="1132"/>
                  </a:lnTo>
                  <a:lnTo>
                    <a:pt x="0" y="1338"/>
                  </a:lnTo>
                  <a:lnTo>
                    <a:pt x="6" y="1310"/>
                  </a:lnTo>
                  <a:lnTo>
                    <a:pt x="9" y="1241"/>
                  </a:lnTo>
                  <a:lnTo>
                    <a:pt x="12" y="1137"/>
                  </a:lnTo>
                  <a:lnTo>
                    <a:pt x="17" y="10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1070"/>
            <p:cNvSpPr>
              <a:spLocks noChangeAspect="1"/>
            </p:cNvSpPr>
            <p:nvPr/>
          </p:nvSpPr>
          <p:spPr bwMode="auto">
            <a:xfrm>
              <a:off x="2370" y="2918"/>
              <a:ext cx="40" cy="35"/>
            </a:xfrm>
            <a:custGeom>
              <a:avLst/>
              <a:gdLst>
                <a:gd name="T0" fmla="*/ 0 w 64"/>
                <a:gd name="T1" fmla="*/ 1 h 58"/>
                <a:gd name="T2" fmla="*/ 1 w 64"/>
                <a:gd name="T3" fmla="*/ 1 h 58"/>
                <a:gd name="T4" fmla="*/ 1 w 64"/>
                <a:gd name="T5" fmla="*/ 1 h 58"/>
                <a:gd name="T6" fmla="*/ 1 w 64"/>
                <a:gd name="T7" fmla="*/ 1 h 58"/>
                <a:gd name="T8" fmla="*/ 1 w 64"/>
                <a:gd name="T9" fmla="*/ 1 h 58"/>
                <a:gd name="T10" fmla="*/ 1 w 64"/>
                <a:gd name="T11" fmla="*/ 1 h 58"/>
                <a:gd name="T12" fmla="*/ 1 w 64"/>
                <a:gd name="T13" fmla="*/ 1 h 58"/>
                <a:gd name="T14" fmla="*/ 1 w 64"/>
                <a:gd name="T15" fmla="*/ 1 h 58"/>
                <a:gd name="T16" fmla="*/ 1 w 64"/>
                <a:gd name="T17" fmla="*/ 0 h 58"/>
                <a:gd name="T18" fmla="*/ 1 w 64"/>
                <a:gd name="T19" fmla="*/ 1 h 58"/>
                <a:gd name="T20" fmla="*/ 1 w 64"/>
                <a:gd name="T21" fmla="*/ 1 h 58"/>
                <a:gd name="T22" fmla="*/ 1 w 64"/>
                <a:gd name="T23" fmla="*/ 1 h 58"/>
                <a:gd name="T24" fmla="*/ 1 w 64"/>
                <a:gd name="T25" fmla="*/ 1 h 58"/>
                <a:gd name="T26" fmla="*/ 1 w 64"/>
                <a:gd name="T27" fmla="*/ 1 h 58"/>
                <a:gd name="T28" fmla="*/ 1 w 64"/>
                <a:gd name="T29" fmla="*/ 1 h 58"/>
                <a:gd name="T30" fmla="*/ 1 w 64"/>
                <a:gd name="T31" fmla="*/ 1 h 58"/>
                <a:gd name="T32" fmla="*/ 0 w 64"/>
                <a:gd name="T33" fmla="*/ 1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58"/>
                <a:gd name="T53" fmla="*/ 64 w 64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58">
                  <a:moveTo>
                    <a:pt x="0" y="51"/>
                  </a:moveTo>
                  <a:lnTo>
                    <a:pt x="2" y="51"/>
                  </a:lnTo>
                  <a:lnTo>
                    <a:pt x="9" y="49"/>
                  </a:lnTo>
                  <a:lnTo>
                    <a:pt x="20" y="47"/>
                  </a:lnTo>
                  <a:lnTo>
                    <a:pt x="31" y="43"/>
                  </a:lnTo>
                  <a:lnTo>
                    <a:pt x="43" y="37"/>
                  </a:lnTo>
                  <a:lnTo>
                    <a:pt x="53" y="28"/>
                  </a:lnTo>
                  <a:lnTo>
                    <a:pt x="61" y="16"/>
                  </a:lnTo>
                  <a:lnTo>
                    <a:pt x="64" y="0"/>
                  </a:lnTo>
                  <a:lnTo>
                    <a:pt x="64" y="3"/>
                  </a:lnTo>
                  <a:lnTo>
                    <a:pt x="63" y="13"/>
                  </a:lnTo>
                  <a:lnTo>
                    <a:pt x="61" y="24"/>
                  </a:lnTo>
                  <a:lnTo>
                    <a:pt x="56" y="37"/>
                  </a:lnTo>
                  <a:lnTo>
                    <a:pt x="48" y="48"/>
                  </a:lnTo>
                  <a:lnTo>
                    <a:pt x="37" y="56"/>
                  </a:lnTo>
                  <a:lnTo>
                    <a:pt x="21" y="58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 Box 1071"/>
            <p:cNvSpPr txBox="1">
              <a:spLocks noChangeAspect="1" noChangeArrowheads="1"/>
            </p:cNvSpPr>
            <p:nvPr/>
          </p:nvSpPr>
          <p:spPr bwMode="auto">
            <a:xfrm>
              <a:off x="2345" y="3144"/>
              <a:ext cx="65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de-DE" sz="9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4" name="Text Box 1073"/>
            <p:cNvSpPr txBox="1">
              <a:spLocks noChangeArrowheads="1"/>
            </p:cNvSpPr>
            <p:nvPr/>
          </p:nvSpPr>
          <p:spPr bwMode="auto">
            <a:xfrm>
              <a:off x="2384" y="3442"/>
              <a:ext cx="605" cy="2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0" bIns="0">
              <a:spAutoFit/>
            </a:bodyPr>
            <a:lstStyle/>
            <a:p>
              <a:pPr eaLnBrk="0" hangingPunct="0">
                <a:defRPr/>
              </a:pPr>
              <a:r>
                <a:rPr lang="fr-FR" sz="900" b="1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Dossier de synthèse bac pro</a:t>
              </a:r>
              <a:endParaRPr lang="en-GB" sz="9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pic>
          <p:nvPicPr>
            <p:cNvPr id="25" name="Picture 1074" descr="A350_XWB_V09"/>
            <p:cNvPicPr>
              <a:picLocks noChangeAspect="1" noChangeArrowheads="1"/>
            </p:cNvPicPr>
            <p:nvPr/>
          </p:nvPicPr>
          <p:blipFill>
            <a:blip r:embed="rId7" cstate="print"/>
            <a:srcRect t="6366"/>
            <a:stretch>
              <a:fillRect/>
            </a:stretch>
          </p:blipFill>
          <p:spPr bwMode="auto">
            <a:xfrm>
              <a:off x="2336" y="3065"/>
              <a:ext cx="639" cy="25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2982" y="4767868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012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Compétences évaluées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619239"/>
              </p:ext>
            </p:extLst>
          </p:nvPr>
        </p:nvGraphicFramePr>
        <p:xfrm>
          <a:off x="39383" y="1600201"/>
          <a:ext cx="3668521" cy="2116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043608" y="3429000"/>
            <a:ext cx="164628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fr-FR" dirty="0" smtClean="0"/>
              <a:t>Seconde partie</a:t>
            </a:r>
            <a:endParaRPr lang="fr-FR" dirty="0"/>
          </a:p>
        </p:txBody>
      </p:sp>
      <p:grpSp>
        <p:nvGrpSpPr>
          <p:cNvPr id="10" name="Group 1059"/>
          <p:cNvGrpSpPr>
            <a:grpSpLocks/>
          </p:cNvGrpSpPr>
          <p:nvPr/>
        </p:nvGrpSpPr>
        <p:grpSpPr bwMode="auto">
          <a:xfrm>
            <a:off x="1247625" y="4581128"/>
            <a:ext cx="1238250" cy="1554163"/>
            <a:chOff x="2287" y="2847"/>
            <a:chExt cx="780" cy="979"/>
          </a:xfrm>
        </p:grpSpPr>
        <p:sp>
          <p:nvSpPr>
            <p:cNvPr id="11" name="Freeform 1060"/>
            <p:cNvSpPr>
              <a:spLocks noChangeAspect="1"/>
            </p:cNvSpPr>
            <p:nvPr/>
          </p:nvSpPr>
          <p:spPr bwMode="auto">
            <a:xfrm>
              <a:off x="2314" y="2859"/>
              <a:ext cx="745" cy="923"/>
            </a:xfrm>
            <a:custGeom>
              <a:avLst/>
              <a:gdLst>
                <a:gd name="T0" fmla="*/ 1 w 1251"/>
                <a:gd name="T1" fmla="*/ 0 h 1548"/>
                <a:gd name="T2" fmla="*/ 0 w 1251"/>
                <a:gd name="T3" fmla="*/ 1 h 1548"/>
                <a:gd name="T4" fmla="*/ 11 w 1251"/>
                <a:gd name="T5" fmla="*/ 2 h 1548"/>
                <a:gd name="T6" fmla="*/ 11 w 1251"/>
                <a:gd name="T7" fmla="*/ 15 h 1548"/>
                <a:gd name="T8" fmla="*/ 12 w 1251"/>
                <a:gd name="T9" fmla="*/ 14 h 1548"/>
                <a:gd name="T10" fmla="*/ 12 w 1251"/>
                <a:gd name="T11" fmla="*/ 2 h 1548"/>
                <a:gd name="T12" fmla="*/ 1 w 1251"/>
                <a:gd name="T13" fmla="*/ 0 h 15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1"/>
                <a:gd name="T22" fmla="*/ 0 h 1548"/>
                <a:gd name="T23" fmla="*/ 1251 w 1251"/>
                <a:gd name="T24" fmla="*/ 1548 h 15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1" h="1548">
                  <a:moveTo>
                    <a:pt x="117" y="0"/>
                  </a:moveTo>
                  <a:lnTo>
                    <a:pt x="0" y="144"/>
                  </a:lnTo>
                  <a:lnTo>
                    <a:pt x="1183" y="230"/>
                  </a:lnTo>
                  <a:lnTo>
                    <a:pt x="1186" y="1548"/>
                  </a:lnTo>
                  <a:lnTo>
                    <a:pt x="1229" y="1519"/>
                  </a:lnTo>
                  <a:lnTo>
                    <a:pt x="1251" y="181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16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061"/>
            <p:cNvSpPr>
              <a:spLocks noChangeAspect="1"/>
            </p:cNvSpPr>
            <p:nvPr/>
          </p:nvSpPr>
          <p:spPr bwMode="auto">
            <a:xfrm>
              <a:off x="2294" y="2847"/>
              <a:ext cx="754" cy="115"/>
            </a:xfrm>
            <a:custGeom>
              <a:avLst/>
              <a:gdLst>
                <a:gd name="T0" fmla="*/ 1 w 1267"/>
                <a:gd name="T1" fmla="*/ 1 h 195"/>
                <a:gd name="T2" fmla="*/ 1 w 1267"/>
                <a:gd name="T3" fmla="*/ 1 h 195"/>
                <a:gd name="T4" fmla="*/ 1 w 1267"/>
                <a:gd name="T5" fmla="*/ 1 h 195"/>
                <a:gd name="T6" fmla="*/ 1 w 1267"/>
                <a:gd name="T7" fmla="*/ 1 h 195"/>
                <a:gd name="T8" fmla="*/ 1 w 1267"/>
                <a:gd name="T9" fmla="*/ 1 h 195"/>
                <a:gd name="T10" fmla="*/ 2 w 1267"/>
                <a:gd name="T11" fmla="*/ 1 h 195"/>
                <a:gd name="T12" fmla="*/ 2 w 1267"/>
                <a:gd name="T13" fmla="*/ 1 h 195"/>
                <a:gd name="T14" fmla="*/ 2 w 1267"/>
                <a:gd name="T15" fmla="*/ 1 h 195"/>
                <a:gd name="T16" fmla="*/ 4 w 1267"/>
                <a:gd name="T17" fmla="*/ 1 h 195"/>
                <a:gd name="T18" fmla="*/ 4 w 1267"/>
                <a:gd name="T19" fmla="*/ 1 h 195"/>
                <a:gd name="T20" fmla="*/ 5 w 1267"/>
                <a:gd name="T21" fmla="*/ 1 h 195"/>
                <a:gd name="T22" fmla="*/ 6 w 1267"/>
                <a:gd name="T23" fmla="*/ 1 h 195"/>
                <a:gd name="T24" fmla="*/ 7 w 1267"/>
                <a:gd name="T25" fmla="*/ 1 h 195"/>
                <a:gd name="T26" fmla="*/ 8 w 1267"/>
                <a:gd name="T27" fmla="*/ 1 h 195"/>
                <a:gd name="T28" fmla="*/ 9 w 1267"/>
                <a:gd name="T29" fmla="*/ 1 h 195"/>
                <a:gd name="T30" fmla="*/ 10 w 1267"/>
                <a:gd name="T31" fmla="*/ 1 h 195"/>
                <a:gd name="T32" fmla="*/ 11 w 1267"/>
                <a:gd name="T33" fmla="*/ 1 h 195"/>
                <a:gd name="T34" fmla="*/ 11 w 1267"/>
                <a:gd name="T35" fmla="*/ 2 h 195"/>
                <a:gd name="T36" fmla="*/ 12 w 1267"/>
                <a:gd name="T37" fmla="*/ 2 h 195"/>
                <a:gd name="T38" fmla="*/ 12 w 1267"/>
                <a:gd name="T39" fmla="*/ 2 h 195"/>
                <a:gd name="T40" fmla="*/ 12 w 1267"/>
                <a:gd name="T41" fmla="*/ 2 h 195"/>
                <a:gd name="T42" fmla="*/ 12 w 1267"/>
                <a:gd name="T43" fmla="*/ 2 h 195"/>
                <a:gd name="T44" fmla="*/ 11 w 1267"/>
                <a:gd name="T45" fmla="*/ 1 h 195"/>
                <a:gd name="T46" fmla="*/ 11 w 1267"/>
                <a:gd name="T47" fmla="*/ 1 h 195"/>
                <a:gd name="T48" fmla="*/ 10 w 1267"/>
                <a:gd name="T49" fmla="*/ 1 h 195"/>
                <a:gd name="T50" fmla="*/ 9 w 1267"/>
                <a:gd name="T51" fmla="*/ 1 h 195"/>
                <a:gd name="T52" fmla="*/ 8 w 1267"/>
                <a:gd name="T53" fmla="*/ 1 h 195"/>
                <a:gd name="T54" fmla="*/ 7 w 1267"/>
                <a:gd name="T55" fmla="*/ 1 h 195"/>
                <a:gd name="T56" fmla="*/ 6 w 1267"/>
                <a:gd name="T57" fmla="*/ 1 h 195"/>
                <a:gd name="T58" fmla="*/ 5 w 1267"/>
                <a:gd name="T59" fmla="*/ 1 h 195"/>
                <a:gd name="T60" fmla="*/ 4 w 1267"/>
                <a:gd name="T61" fmla="*/ 1 h 195"/>
                <a:gd name="T62" fmla="*/ 4 w 1267"/>
                <a:gd name="T63" fmla="*/ 1 h 195"/>
                <a:gd name="T64" fmla="*/ 2 w 1267"/>
                <a:gd name="T65" fmla="*/ 1 h 195"/>
                <a:gd name="T66" fmla="*/ 2 w 1267"/>
                <a:gd name="T67" fmla="*/ 1 h 195"/>
                <a:gd name="T68" fmla="*/ 1 w 1267"/>
                <a:gd name="T69" fmla="*/ 1 h 195"/>
                <a:gd name="T70" fmla="*/ 1 w 1267"/>
                <a:gd name="T71" fmla="*/ 0 h 195"/>
                <a:gd name="T72" fmla="*/ 1 w 1267"/>
                <a:gd name="T73" fmla="*/ 1 h 195"/>
                <a:gd name="T74" fmla="*/ 1 w 1267"/>
                <a:gd name="T75" fmla="*/ 1 h 195"/>
                <a:gd name="T76" fmla="*/ 1 w 1267"/>
                <a:gd name="T77" fmla="*/ 1 h 195"/>
                <a:gd name="T78" fmla="*/ 1 w 1267"/>
                <a:gd name="T79" fmla="*/ 1 h 1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67"/>
                <a:gd name="T121" fmla="*/ 0 h 195"/>
                <a:gd name="T122" fmla="*/ 1267 w 1267"/>
                <a:gd name="T123" fmla="*/ 195 h 19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67" h="195">
                  <a:moveTo>
                    <a:pt x="0" y="162"/>
                  </a:moveTo>
                  <a:lnTo>
                    <a:pt x="8" y="158"/>
                  </a:lnTo>
                  <a:lnTo>
                    <a:pt x="25" y="142"/>
                  </a:lnTo>
                  <a:lnTo>
                    <a:pt x="50" y="119"/>
                  </a:lnTo>
                  <a:lnTo>
                    <a:pt x="76" y="91"/>
                  </a:lnTo>
                  <a:lnTo>
                    <a:pt x="103" y="65"/>
                  </a:lnTo>
                  <a:lnTo>
                    <a:pt x="126" y="40"/>
                  </a:lnTo>
                  <a:lnTo>
                    <a:pt x="142" y="23"/>
                  </a:lnTo>
                  <a:lnTo>
                    <a:pt x="148" y="16"/>
                  </a:lnTo>
                  <a:lnTo>
                    <a:pt x="151" y="16"/>
                  </a:lnTo>
                  <a:lnTo>
                    <a:pt x="160" y="18"/>
                  </a:lnTo>
                  <a:lnTo>
                    <a:pt x="175" y="21"/>
                  </a:lnTo>
                  <a:lnTo>
                    <a:pt x="196" y="24"/>
                  </a:lnTo>
                  <a:lnTo>
                    <a:pt x="220" y="29"/>
                  </a:lnTo>
                  <a:lnTo>
                    <a:pt x="250" y="33"/>
                  </a:lnTo>
                  <a:lnTo>
                    <a:pt x="285" y="39"/>
                  </a:lnTo>
                  <a:lnTo>
                    <a:pt x="322" y="46"/>
                  </a:lnTo>
                  <a:lnTo>
                    <a:pt x="363" y="53"/>
                  </a:lnTo>
                  <a:lnTo>
                    <a:pt x="406" y="60"/>
                  </a:lnTo>
                  <a:lnTo>
                    <a:pt x="452" y="68"/>
                  </a:lnTo>
                  <a:lnTo>
                    <a:pt x="500" y="76"/>
                  </a:lnTo>
                  <a:lnTo>
                    <a:pt x="550" y="84"/>
                  </a:lnTo>
                  <a:lnTo>
                    <a:pt x="602" y="92"/>
                  </a:lnTo>
                  <a:lnTo>
                    <a:pt x="654" y="101"/>
                  </a:lnTo>
                  <a:lnTo>
                    <a:pt x="705" y="109"/>
                  </a:lnTo>
                  <a:lnTo>
                    <a:pt x="757" y="119"/>
                  </a:lnTo>
                  <a:lnTo>
                    <a:pt x="809" y="127"/>
                  </a:lnTo>
                  <a:lnTo>
                    <a:pt x="861" y="135"/>
                  </a:lnTo>
                  <a:lnTo>
                    <a:pt x="911" y="143"/>
                  </a:lnTo>
                  <a:lnTo>
                    <a:pt x="959" y="151"/>
                  </a:lnTo>
                  <a:lnTo>
                    <a:pt x="1005" y="158"/>
                  </a:lnTo>
                  <a:lnTo>
                    <a:pt x="1049" y="165"/>
                  </a:lnTo>
                  <a:lnTo>
                    <a:pt x="1090" y="172"/>
                  </a:lnTo>
                  <a:lnTo>
                    <a:pt x="1127" y="177"/>
                  </a:lnTo>
                  <a:lnTo>
                    <a:pt x="1162" y="182"/>
                  </a:lnTo>
                  <a:lnTo>
                    <a:pt x="1192" y="187"/>
                  </a:lnTo>
                  <a:lnTo>
                    <a:pt x="1217" y="190"/>
                  </a:lnTo>
                  <a:lnTo>
                    <a:pt x="1238" y="192"/>
                  </a:lnTo>
                  <a:lnTo>
                    <a:pt x="1253" y="194"/>
                  </a:lnTo>
                  <a:lnTo>
                    <a:pt x="1263" y="195"/>
                  </a:lnTo>
                  <a:lnTo>
                    <a:pt x="1267" y="194"/>
                  </a:lnTo>
                  <a:lnTo>
                    <a:pt x="1264" y="191"/>
                  </a:lnTo>
                  <a:lnTo>
                    <a:pt x="1255" y="188"/>
                  </a:lnTo>
                  <a:lnTo>
                    <a:pt x="1240" y="184"/>
                  </a:lnTo>
                  <a:lnTo>
                    <a:pt x="1219" y="180"/>
                  </a:lnTo>
                  <a:lnTo>
                    <a:pt x="1195" y="175"/>
                  </a:lnTo>
                  <a:lnTo>
                    <a:pt x="1165" y="169"/>
                  </a:lnTo>
                  <a:lnTo>
                    <a:pt x="1131" y="162"/>
                  </a:lnTo>
                  <a:lnTo>
                    <a:pt x="1093" y="156"/>
                  </a:lnTo>
                  <a:lnTo>
                    <a:pt x="1052" y="149"/>
                  </a:lnTo>
                  <a:lnTo>
                    <a:pt x="1009" y="141"/>
                  </a:lnTo>
                  <a:lnTo>
                    <a:pt x="961" y="133"/>
                  </a:lnTo>
                  <a:lnTo>
                    <a:pt x="913" y="124"/>
                  </a:lnTo>
                  <a:lnTo>
                    <a:pt x="862" y="115"/>
                  </a:lnTo>
                  <a:lnTo>
                    <a:pt x="811" y="107"/>
                  </a:lnTo>
                  <a:lnTo>
                    <a:pt x="758" y="99"/>
                  </a:lnTo>
                  <a:lnTo>
                    <a:pt x="705" y="90"/>
                  </a:lnTo>
                  <a:lnTo>
                    <a:pt x="654" y="82"/>
                  </a:lnTo>
                  <a:lnTo>
                    <a:pt x="601" y="73"/>
                  </a:lnTo>
                  <a:lnTo>
                    <a:pt x="549" y="65"/>
                  </a:lnTo>
                  <a:lnTo>
                    <a:pt x="498" y="56"/>
                  </a:lnTo>
                  <a:lnTo>
                    <a:pt x="450" y="48"/>
                  </a:lnTo>
                  <a:lnTo>
                    <a:pt x="403" y="41"/>
                  </a:lnTo>
                  <a:lnTo>
                    <a:pt x="359" y="35"/>
                  </a:lnTo>
                  <a:lnTo>
                    <a:pt x="317" y="28"/>
                  </a:lnTo>
                  <a:lnTo>
                    <a:pt x="279" y="22"/>
                  </a:lnTo>
                  <a:lnTo>
                    <a:pt x="246" y="16"/>
                  </a:lnTo>
                  <a:lnTo>
                    <a:pt x="214" y="12"/>
                  </a:lnTo>
                  <a:lnTo>
                    <a:pt x="189" y="8"/>
                  </a:lnTo>
                  <a:lnTo>
                    <a:pt x="168" y="5"/>
                  </a:lnTo>
                  <a:lnTo>
                    <a:pt x="153" y="2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35" y="7"/>
                  </a:lnTo>
                  <a:lnTo>
                    <a:pt x="118" y="24"/>
                  </a:lnTo>
                  <a:lnTo>
                    <a:pt x="95" y="50"/>
                  </a:lnTo>
                  <a:lnTo>
                    <a:pt x="68" y="78"/>
                  </a:lnTo>
                  <a:lnTo>
                    <a:pt x="42" y="108"/>
                  </a:lnTo>
                  <a:lnTo>
                    <a:pt x="20" y="134"/>
                  </a:lnTo>
                  <a:lnTo>
                    <a:pt x="5" y="153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062"/>
            <p:cNvSpPr>
              <a:spLocks noChangeAspect="1"/>
            </p:cNvSpPr>
            <p:nvPr/>
          </p:nvSpPr>
          <p:spPr bwMode="auto">
            <a:xfrm>
              <a:off x="2307" y="2870"/>
              <a:ext cx="736" cy="942"/>
            </a:xfrm>
            <a:custGeom>
              <a:avLst/>
              <a:gdLst>
                <a:gd name="T0" fmla="*/ 1 w 1233"/>
                <a:gd name="T1" fmla="*/ 0 h 1583"/>
                <a:gd name="T2" fmla="*/ 0 w 1233"/>
                <a:gd name="T3" fmla="*/ 1 h 1583"/>
                <a:gd name="T4" fmla="*/ 1 w 1233"/>
                <a:gd name="T5" fmla="*/ 14 h 1583"/>
                <a:gd name="T6" fmla="*/ 11 w 1233"/>
                <a:gd name="T7" fmla="*/ 15 h 1583"/>
                <a:gd name="T8" fmla="*/ 11 w 1233"/>
                <a:gd name="T9" fmla="*/ 14 h 1583"/>
                <a:gd name="T10" fmla="*/ 12 w 1233"/>
                <a:gd name="T11" fmla="*/ 2 h 1583"/>
                <a:gd name="T12" fmla="*/ 1 w 1233"/>
                <a:gd name="T13" fmla="*/ 0 h 15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3"/>
                <a:gd name="T22" fmla="*/ 0 h 1583"/>
                <a:gd name="T23" fmla="*/ 1233 w 1233"/>
                <a:gd name="T24" fmla="*/ 1583 h 15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3" h="1583">
                  <a:moveTo>
                    <a:pt x="123" y="0"/>
                  </a:moveTo>
                  <a:lnTo>
                    <a:pt x="0" y="148"/>
                  </a:lnTo>
                  <a:lnTo>
                    <a:pt x="76" y="1544"/>
                  </a:lnTo>
                  <a:lnTo>
                    <a:pt x="1167" y="1583"/>
                  </a:lnTo>
                  <a:lnTo>
                    <a:pt x="1205" y="1507"/>
                  </a:lnTo>
                  <a:lnTo>
                    <a:pt x="1233" y="18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063"/>
            <p:cNvSpPr>
              <a:spLocks noChangeAspect="1"/>
            </p:cNvSpPr>
            <p:nvPr/>
          </p:nvSpPr>
          <p:spPr bwMode="auto">
            <a:xfrm>
              <a:off x="2417" y="2928"/>
              <a:ext cx="626" cy="872"/>
            </a:xfrm>
            <a:custGeom>
              <a:avLst/>
              <a:gdLst>
                <a:gd name="T0" fmla="*/ 1 w 1050"/>
                <a:gd name="T1" fmla="*/ 0 h 1463"/>
                <a:gd name="T2" fmla="*/ 1 w 1050"/>
                <a:gd name="T3" fmla="*/ 0 h 1463"/>
                <a:gd name="T4" fmla="*/ 1 w 1050"/>
                <a:gd name="T5" fmla="*/ 1 h 1463"/>
                <a:gd name="T6" fmla="*/ 1 w 1050"/>
                <a:gd name="T7" fmla="*/ 1 h 1463"/>
                <a:gd name="T8" fmla="*/ 1 w 1050"/>
                <a:gd name="T9" fmla="*/ 1 h 1463"/>
                <a:gd name="T10" fmla="*/ 1 w 1050"/>
                <a:gd name="T11" fmla="*/ 1 h 1463"/>
                <a:gd name="T12" fmla="*/ 1 w 1050"/>
                <a:gd name="T13" fmla="*/ 1 h 1463"/>
                <a:gd name="T14" fmla="*/ 1 w 1050"/>
                <a:gd name="T15" fmla="*/ 1 h 1463"/>
                <a:gd name="T16" fmla="*/ 2 w 1050"/>
                <a:gd name="T17" fmla="*/ 1 h 1463"/>
                <a:gd name="T18" fmla="*/ 2 w 1050"/>
                <a:gd name="T19" fmla="*/ 1 h 1463"/>
                <a:gd name="T20" fmla="*/ 2 w 1050"/>
                <a:gd name="T21" fmla="*/ 1 h 1463"/>
                <a:gd name="T22" fmla="*/ 3 w 1050"/>
                <a:gd name="T23" fmla="*/ 1 h 1463"/>
                <a:gd name="T24" fmla="*/ 4 w 1050"/>
                <a:gd name="T25" fmla="*/ 1 h 1463"/>
                <a:gd name="T26" fmla="*/ 4 w 1050"/>
                <a:gd name="T27" fmla="*/ 1 h 1463"/>
                <a:gd name="T28" fmla="*/ 4 w 1050"/>
                <a:gd name="T29" fmla="*/ 1 h 1463"/>
                <a:gd name="T30" fmla="*/ 5 w 1050"/>
                <a:gd name="T31" fmla="*/ 1 h 1463"/>
                <a:gd name="T32" fmla="*/ 5 w 1050"/>
                <a:gd name="T33" fmla="*/ 1 h 1463"/>
                <a:gd name="T34" fmla="*/ 6 w 1050"/>
                <a:gd name="T35" fmla="*/ 1 h 1463"/>
                <a:gd name="T36" fmla="*/ 6 w 1050"/>
                <a:gd name="T37" fmla="*/ 1 h 1463"/>
                <a:gd name="T38" fmla="*/ 6 w 1050"/>
                <a:gd name="T39" fmla="*/ 1 h 1463"/>
                <a:gd name="T40" fmla="*/ 7 w 1050"/>
                <a:gd name="T41" fmla="*/ 1 h 1463"/>
                <a:gd name="T42" fmla="*/ 7 w 1050"/>
                <a:gd name="T43" fmla="*/ 1 h 1463"/>
                <a:gd name="T44" fmla="*/ 8 w 1050"/>
                <a:gd name="T45" fmla="*/ 1 h 1463"/>
                <a:gd name="T46" fmla="*/ 8 w 1050"/>
                <a:gd name="T47" fmla="*/ 1 h 1463"/>
                <a:gd name="T48" fmla="*/ 8 w 1050"/>
                <a:gd name="T49" fmla="*/ 1 h 1463"/>
                <a:gd name="T50" fmla="*/ 8 w 1050"/>
                <a:gd name="T51" fmla="*/ 1 h 1463"/>
                <a:gd name="T52" fmla="*/ 9 w 1050"/>
                <a:gd name="T53" fmla="*/ 1 h 1463"/>
                <a:gd name="T54" fmla="*/ 10 w 1050"/>
                <a:gd name="T55" fmla="*/ 1 h 1463"/>
                <a:gd name="T56" fmla="*/ 10 w 1050"/>
                <a:gd name="T57" fmla="*/ 1 h 1463"/>
                <a:gd name="T58" fmla="*/ 10 w 1050"/>
                <a:gd name="T59" fmla="*/ 1 h 1463"/>
                <a:gd name="T60" fmla="*/ 10 w 1050"/>
                <a:gd name="T61" fmla="*/ 1 h 1463"/>
                <a:gd name="T62" fmla="*/ 10 w 1050"/>
                <a:gd name="T63" fmla="*/ 1 h 1463"/>
                <a:gd name="T64" fmla="*/ 10 w 1050"/>
                <a:gd name="T65" fmla="*/ 1 h 1463"/>
                <a:gd name="T66" fmla="*/ 10 w 1050"/>
                <a:gd name="T67" fmla="*/ 14 h 1463"/>
                <a:gd name="T68" fmla="*/ 10 w 1050"/>
                <a:gd name="T69" fmla="*/ 1 h 1463"/>
                <a:gd name="T70" fmla="*/ 0 w 1050"/>
                <a:gd name="T71" fmla="*/ 1 h 1463"/>
                <a:gd name="T72" fmla="*/ 1 w 1050"/>
                <a:gd name="T73" fmla="*/ 0 h 14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50"/>
                <a:gd name="T112" fmla="*/ 0 h 1463"/>
                <a:gd name="T113" fmla="*/ 1050 w 1050"/>
                <a:gd name="T114" fmla="*/ 1463 h 14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50" h="1463">
                  <a:moveTo>
                    <a:pt x="26" y="0"/>
                  </a:moveTo>
                  <a:lnTo>
                    <a:pt x="28" y="0"/>
                  </a:lnTo>
                  <a:lnTo>
                    <a:pt x="37" y="2"/>
                  </a:lnTo>
                  <a:lnTo>
                    <a:pt x="50" y="3"/>
                  </a:lnTo>
                  <a:lnTo>
                    <a:pt x="68" y="5"/>
                  </a:lnTo>
                  <a:lnTo>
                    <a:pt x="90" y="7"/>
                  </a:lnTo>
                  <a:lnTo>
                    <a:pt x="117" y="10"/>
                  </a:lnTo>
                  <a:lnTo>
                    <a:pt x="147" y="13"/>
                  </a:lnTo>
                  <a:lnTo>
                    <a:pt x="180" y="16"/>
                  </a:lnTo>
                  <a:lnTo>
                    <a:pt x="216" y="20"/>
                  </a:lnTo>
                  <a:lnTo>
                    <a:pt x="255" y="25"/>
                  </a:lnTo>
                  <a:lnTo>
                    <a:pt x="296" y="28"/>
                  </a:lnTo>
                  <a:lnTo>
                    <a:pt x="339" y="33"/>
                  </a:lnTo>
                  <a:lnTo>
                    <a:pt x="383" y="37"/>
                  </a:lnTo>
                  <a:lnTo>
                    <a:pt x="429" y="42"/>
                  </a:lnTo>
                  <a:lnTo>
                    <a:pt x="475" y="46"/>
                  </a:lnTo>
                  <a:lnTo>
                    <a:pt x="522" y="51"/>
                  </a:lnTo>
                  <a:lnTo>
                    <a:pt x="570" y="56"/>
                  </a:lnTo>
                  <a:lnTo>
                    <a:pt x="616" y="60"/>
                  </a:lnTo>
                  <a:lnTo>
                    <a:pt x="663" y="64"/>
                  </a:lnTo>
                  <a:lnTo>
                    <a:pt x="708" y="68"/>
                  </a:lnTo>
                  <a:lnTo>
                    <a:pt x="752" y="72"/>
                  </a:lnTo>
                  <a:lnTo>
                    <a:pt x="794" y="75"/>
                  </a:lnTo>
                  <a:lnTo>
                    <a:pt x="835" y="79"/>
                  </a:lnTo>
                  <a:lnTo>
                    <a:pt x="873" y="81"/>
                  </a:lnTo>
                  <a:lnTo>
                    <a:pt x="908" y="84"/>
                  </a:lnTo>
                  <a:lnTo>
                    <a:pt x="941" y="86"/>
                  </a:lnTo>
                  <a:lnTo>
                    <a:pt x="969" y="88"/>
                  </a:lnTo>
                  <a:lnTo>
                    <a:pt x="994" y="89"/>
                  </a:lnTo>
                  <a:lnTo>
                    <a:pt x="1016" y="89"/>
                  </a:lnTo>
                  <a:lnTo>
                    <a:pt x="1032" y="89"/>
                  </a:lnTo>
                  <a:lnTo>
                    <a:pt x="1043" y="88"/>
                  </a:lnTo>
                  <a:lnTo>
                    <a:pt x="1050" y="87"/>
                  </a:lnTo>
                  <a:lnTo>
                    <a:pt x="1002" y="1463"/>
                  </a:lnTo>
                  <a:lnTo>
                    <a:pt x="1009" y="114"/>
                  </a:lnTo>
                  <a:lnTo>
                    <a:pt x="0" y="3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064"/>
            <p:cNvSpPr>
              <a:spLocks noChangeAspect="1"/>
            </p:cNvSpPr>
            <p:nvPr/>
          </p:nvSpPr>
          <p:spPr bwMode="auto">
            <a:xfrm>
              <a:off x="2395" y="2897"/>
              <a:ext cx="27" cy="54"/>
            </a:xfrm>
            <a:custGeom>
              <a:avLst/>
              <a:gdLst>
                <a:gd name="T0" fmla="*/ 0 w 47"/>
                <a:gd name="T1" fmla="*/ 0 h 90"/>
                <a:gd name="T2" fmla="*/ 1 w 47"/>
                <a:gd name="T3" fmla="*/ 0 h 90"/>
                <a:gd name="T4" fmla="*/ 1 w 47"/>
                <a:gd name="T5" fmla="*/ 1 h 90"/>
                <a:gd name="T6" fmla="*/ 1 w 47"/>
                <a:gd name="T7" fmla="*/ 1 h 90"/>
                <a:gd name="T8" fmla="*/ 1 w 47"/>
                <a:gd name="T9" fmla="*/ 1 h 90"/>
                <a:gd name="T10" fmla="*/ 1 w 47"/>
                <a:gd name="T11" fmla="*/ 1 h 90"/>
                <a:gd name="T12" fmla="*/ 1 w 47"/>
                <a:gd name="T13" fmla="*/ 1 h 90"/>
                <a:gd name="T14" fmla="*/ 1 w 47"/>
                <a:gd name="T15" fmla="*/ 1 h 90"/>
                <a:gd name="T16" fmla="*/ 1 w 47"/>
                <a:gd name="T17" fmla="*/ 1 h 90"/>
                <a:gd name="T18" fmla="*/ 1 w 47"/>
                <a:gd name="T19" fmla="*/ 1 h 90"/>
                <a:gd name="T20" fmla="*/ 1 w 47"/>
                <a:gd name="T21" fmla="*/ 1 h 90"/>
                <a:gd name="T22" fmla="*/ 1 w 47"/>
                <a:gd name="T23" fmla="*/ 1 h 90"/>
                <a:gd name="T24" fmla="*/ 1 w 47"/>
                <a:gd name="T25" fmla="*/ 1 h 90"/>
                <a:gd name="T26" fmla="*/ 1 w 47"/>
                <a:gd name="T27" fmla="*/ 1 h 90"/>
                <a:gd name="T28" fmla="*/ 1 w 47"/>
                <a:gd name="T29" fmla="*/ 1 h 90"/>
                <a:gd name="T30" fmla="*/ 1 w 47"/>
                <a:gd name="T31" fmla="*/ 1 h 90"/>
                <a:gd name="T32" fmla="*/ 1 w 47"/>
                <a:gd name="T33" fmla="*/ 1 h 90"/>
                <a:gd name="T34" fmla="*/ 0 w 47"/>
                <a:gd name="T35" fmla="*/ 0 h 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7"/>
                <a:gd name="T55" fmla="*/ 0 h 90"/>
                <a:gd name="T56" fmla="*/ 47 w 47"/>
                <a:gd name="T57" fmla="*/ 90 h 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7" h="90">
                  <a:moveTo>
                    <a:pt x="0" y="0"/>
                  </a:moveTo>
                  <a:lnTo>
                    <a:pt x="2" y="0"/>
                  </a:lnTo>
                  <a:lnTo>
                    <a:pt x="8" y="3"/>
                  </a:lnTo>
                  <a:lnTo>
                    <a:pt x="15" y="6"/>
                  </a:lnTo>
                  <a:lnTo>
                    <a:pt x="22" y="13"/>
                  </a:lnTo>
                  <a:lnTo>
                    <a:pt x="27" y="23"/>
                  </a:lnTo>
                  <a:lnTo>
                    <a:pt x="28" y="38"/>
                  </a:lnTo>
                  <a:lnTo>
                    <a:pt x="24" y="59"/>
                  </a:lnTo>
                  <a:lnTo>
                    <a:pt x="13" y="86"/>
                  </a:lnTo>
                  <a:lnTo>
                    <a:pt x="38" y="90"/>
                  </a:lnTo>
                  <a:lnTo>
                    <a:pt x="39" y="87"/>
                  </a:lnTo>
                  <a:lnTo>
                    <a:pt x="43" y="78"/>
                  </a:lnTo>
                  <a:lnTo>
                    <a:pt x="46" y="64"/>
                  </a:lnTo>
                  <a:lnTo>
                    <a:pt x="47" y="48"/>
                  </a:lnTo>
                  <a:lnTo>
                    <a:pt x="45" y="31"/>
                  </a:lnTo>
                  <a:lnTo>
                    <a:pt x="38" y="18"/>
                  </a:lnTo>
                  <a:lnTo>
                    <a:pt x="23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065"/>
            <p:cNvSpPr>
              <a:spLocks noChangeAspect="1"/>
            </p:cNvSpPr>
            <p:nvPr/>
          </p:nvSpPr>
          <p:spPr bwMode="auto">
            <a:xfrm>
              <a:off x="2391" y="2889"/>
              <a:ext cx="42" cy="54"/>
            </a:xfrm>
            <a:custGeom>
              <a:avLst/>
              <a:gdLst>
                <a:gd name="T0" fmla="*/ 0 w 70"/>
                <a:gd name="T1" fmla="*/ 1 h 90"/>
                <a:gd name="T2" fmla="*/ 1 w 70"/>
                <a:gd name="T3" fmla="*/ 0 h 90"/>
                <a:gd name="T4" fmla="*/ 1 w 70"/>
                <a:gd name="T5" fmla="*/ 1 h 90"/>
                <a:gd name="T6" fmla="*/ 1 w 70"/>
                <a:gd name="T7" fmla="*/ 1 h 90"/>
                <a:gd name="T8" fmla="*/ 1 w 70"/>
                <a:gd name="T9" fmla="*/ 1 h 90"/>
                <a:gd name="T10" fmla="*/ 1 w 70"/>
                <a:gd name="T11" fmla="*/ 1 h 90"/>
                <a:gd name="T12" fmla="*/ 1 w 70"/>
                <a:gd name="T13" fmla="*/ 1 h 90"/>
                <a:gd name="T14" fmla="*/ 1 w 70"/>
                <a:gd name="T15" fmla="*/ 1 h 90"/>
                <a:gd name="T16" fmla="*/ 1 w 70"/>
                <a:gd name="T17" fmla="*/ 1 h 90"/>
                <a:gd name="T18" fmla="*/ 1 w 70"/>
                <a:gd name="T19" fmla="*/ 1 h 90"/>
                <a:gd name="T20" fmla="*/ 1 w 70"/>
                <a:gd name="T21" fmla="*/ 1 h 90"/>
                <a:gd name="T22" fmla="*/ 1 w 70"/>
                <a:gd name="T23" fmla="*/ 1 h 90"/>
                <a:gd name="T24" fmla="*/ 1 w 70"/>
                <a:gd name="T25" fmla="*/ 1 h 90"/>
                <a:gd name="T26" fmla="*/ 1 w 70"/>
                <a:gd name="T27" fmla="*/ 1 h 90"/>
                <a:gd name="T28" fmla="*/ 1 w 70"/>
                <a:gd name="T29" fmla="*/ 1 h 90"/>
                <a:gd name="T30" fmla="*/ 1 w 70"/>
                <a:gd name="T31" fmla="*/ 1 h 90"/>
                <a:gd name="T32" fmla="*/ 0 w 70"/>
                <a:gd name="T33" fmla="*/ 1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90"/>
                <a:gd name="T53" fmla="*/ 70 w 70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90">
                  <a:moveTo>
                    <a:pt x="0" y="2"/>
                  </a:moveTo>
                  <a:lnTo>
                    <a:pt x="6" y="0"/>
                  </a:lnTo>
                  <a:lnTo>
                    <a:pt x="18" y="1"/>
                  </a:lnTo>
                  <a:lnTo>
                    <a:pt x="34" y="4"/>
                  </a:lnTo>
                  <a:lnTo>
                    <a:pt x="50" y="11"/>
                  </a:lnTo>
                  <a:lnTo>
                    <a:pt x="63" y="24"/>
                  </a:lnTo>
                  <a:lnTo>
                    <a:pt x="70" y="40"/>
                  </a:lnTo>
                  <a:lnTo>
                    <a:pt x="68" y="62"/>
                  </a:lnTo>
                  <a:lnTo>
                    <a:pt x="55" y="90"/>
                  </a:lnTo>
                  <a:lnTo>
                    <a:pt x="56" y="86"/>
                  </a:lnTo>
                  <a:lnTo>
                    <a:pt x="58" y="78"/>
                  </a:lnTo>
                  <a:lnTo>
                    <a:pt x="60" y="67"/>
                  </a:lnTo>
                  <a:lnTo>
                    <a:pt x="59" y="53"/>
                  </a:lnTo>
                  <a:lnTo>
                    <a:pt x="55" y="38"/>
                  </a:lnTo>
                  <a:lnTo>
                    <a:pt x="45" y="23"/>
                  </a:lnTo>
                  <a:lnTo>
                    <a:pt x="27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066"/>
            <p:cNvSpPr>
              <a:spLocks noChangeAspect="1"/>
            </p:cNvSpPr>
            <p:nvPr/>
          </p:nvSpPr>
          <p:spPr bwMode="auto">
            <a:xfrm>
              <a:off x="2287" y="2971"/>
              <a:ext cx="52" cy="818"/>
            </a:xfrm>
            <a:custGeom>
              <a:avLst/>
              <a:gdLst>
                <a:gd name="T0" fmla="*/ 0 w 88"/>
                <a:gd name="T1" fmla="*/ 0 h 1371"/>
                <a:gd name="T2" fmla="*/ 1 w 88"/>
                <a:gd name="T3" fmla="*/ 13 h 1371"/>
                <a:gd name="T4" fmla="*/ 1 w 88"/>
                <a:gd name="T5" fmla="*/ 13 h 1371"/>
                <a:gd name="T6" fmla="*/ 1 w 88"/>
                <a:gd name="T7" fmla="*/ 11 h 1371"/>
                <a:gd name="T8" fmla="*/ 1 w 88"/>
                <a:gd name="T9" fmla="*/ 10 h 1371"/>
                <a:gd name="T10" fmla="*/ 1 w 88"/>
                <a:gd name="T11" fmla="*/ 7 h 1371"/>
                <a:gd name="T12" fmla="*/ 1 w 88"/>
                <a:gd name="T13" fmla="*/ 4 h 1371"/>
                <a:gd name="T14" fmla="*/ 1 w 88"/>
                <a:gd name="T15" fmla="*/ 2 h 1371"/>
                <a:gd name="T16" fmla="*/ 1 w 88"/>
                <a:gd name="T17" fmla="*/ 1 h 1371"/>
                <a:gd name="T18" fmla="*/ 0 w 88"/>
                <a:gd name="T19" fmla="*/ 0 h 13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"/>
                <a:gd name="T31" fmla="*/ 0 h 1371"/>
                <a:gd name="T32" fmla="*/ 88 w 88"/>
                <a:gd name="T33" fmla="*/ 1371 h 13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" h="1371">
                  <a:moveTo>
                    <a:pt x="0" y="0"/>
                  </a:moveTo>
                  <a:lnTo>
                    <a:pt x="88" y="1371"/>
                  </a:lnTo>
                  <a:lnTo>
                    <a:pt x="87" y="1314"/>
                  </a:lnTo>
                  <a:lnTo>
                    <a:pt x="82" y="1160"/>
                  </a:lnTo>
                  <a:lnTo>
                    <a:pt x="74" y="945"/>
                  </a:lnTo>
                  <a:lnTo>
                    <a:pt x="65" y="696"/>
                  </a:lnTo>
                  <a:lnTo>
                    <a:pt x="52" y="446"/>
                  </a:lnTo>
                  <a:lnTo>
                    <a:pt x="37" y="226"/>
                  </a:lnTo>
                  <a:lnTo>
                    <a:pt x="2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067"/>
            <p:cNvSpPr>
              <a:spLocks noChangeAspect="1"/>
            </p:cNvSpPr>
            <p:nvPr/>
          </p:nvSpPr>
          <p:spPr bwMode="auto">
            <a:xfrm>
              <a:off x="2302" y="2945"/>
              <a:ext cx="713" cy="62"/>
            </a:xfrm>
            <a:custGeom>
              <a:avLst/>
              <a:gdLst>
                <a:gd name="T0" fmla="*/ 5 w 1198"/>
                <a:gd name="T1" fmla="*/ 1 h 103"/>
                <a:gd name="T2" fmla="*/ 4 w 1198"/>
                <a:gd name="T3" fmla="*/ 1 h 103"/>
                <a:gd name="T4" fmla="*/ 3 w 1198"/>
                <a:gd name="T5" fmla="*/ 1 h 103"/>
                <a:gd name="T6" fmla="*/ 2 w 1198"/>
                <a:gd name="T7" fmla="*/ 1 h 103"/>
                <a:gd name="T8" fmla="*/ 1 w 1198"/>
                <a:gd name="T9" fmla="*/ 1 h 103"/>
                <a:gd name="T10" fmla="*/ 1 w 1198"/>
                <a:gd name="T11" fmla="*/ 1 h 103"/>
                <a:gd name="T12" fmla="*/ 1 w 1198"/>
                <a:gd name="T13" fmla="*/ 0 h 103"/>
                <a:gd name="T14" fmla="*/ 0 w 1198"/>
                <a:gd name="T15" fmla="*/ 1 h 103"/>
                <a:gd name="T16" fmla="*/ 1 w 1198"/>
                <a:gd name="T17" fmla="*/ 1 h 103"/>
                <a:gd name="T18" fmla="*/ 1 w 1198"/>
                <a:gd name="T19" fmla="*/ 1 h 103"/>
                <a:gd name="T20" fmla="*/ 1 w 1198"/>
                <a:gd name="T21" fmla="*/ 1 h 103"/>
                <a:gd name="T22" fmla="*/ 1 w 1198"/>
                <a:gd name="T23" fmla="*/ 1 h 103"/>
                <a:gd name="T24" fmla="*/ 2 w 1198"/>
                <a:gd name="T25" fmla="*/ 1 h 103"/>
                <a:gd name="T26" fmla="*/ 3 w 1198"/>
                <a:gd name="T27" fmla="*/ 1 h 103"/>
                <a:gd name="T28" fmla="*/ 4 w 1198"/>
                <a:gd name="T29" fmla="*/ 1 h 103"/>
                <a:gd name="T30" fmla="*/ 5 w 1198"/>
                <a:gd name="T31" fmla="*/ 1 h 103"/>
                <a:gd name="T32" fmla="*/ 6 w 1198"/>
                <a:gd name="T33" fmla="*/ 1 h 103"/>
                <a:gd name="T34" fmla="*/ 7 w 1198"/>
                <a:gd name="T35" fmla="*/ 1 h 103"/>
                <a:gd name="T36" fmla="*/ 8 w 1198"/>
                <a:gd name="T37" fmla="*/ 1 h 103"/>
                <a:gd name="T38" fmla="*/ 9 w 1198"/>
                <a:gd name="T39" fmla="*/ 1 h 103"/>
                <a:gd name="T40" fmla="*/ 10 w 1198"/>
                <a:gd name="T41" fmla="*/ 1 h 103"/>
                <a:gd name="T42" fmla="*/ 10 w 1198"/>
                <a:gd name="T43" fmla="*/ 1 h 103"/>
                <a:gd name="T44" fmla="*/ 11 w 1198"/>
                <a:gd name="T45" fmla="*/ 1 h 103"/>
                <a:gd name="T46" fmla="*/ 11 w 1198"/>
                <a:gd name="T47" fmla="*/ 1 h 103"/>
                <a:gd name="T48" fmla="*/ 11 w 1198"/>
                <a:gd name="T49" fmla="*/ 1 h 103"/>
                <a:gd name="T50" fmla="*/ 11 w 1198"/>
                <a:gd name="T51" fmla="*/ 1 h 103"/>
                <a:gd name="T52" fmla="*/ 10 w 1198"/>
                <a:gd name="T53" fmla="*/ 1 h 103"/>
                <a:gd name="T54" fmla="*/ 10 w 1198"/>
                <a:gd name="T55" fmla="*/ 1 h 103"/>
                <a:gd name="T56" fmla="*/ 9 w 1198"/>
                <a:gd name="T57" fmla="*/ 1 h 103"/>
                <a:gd name="T58" fmla="*/ 8 w 1198"/>
                <a:gd name="T59" fmla="*/ 1 h 103"/>
                <a:gd name="T60" fmla="*/ 7 w 1198"/>
                <a:gd name="T61" fmla="*/ 1 h 103"/>
                <a:gd name="T62" fmla="*/ 6 w 1198"/>
                <a:gd name="T63" fmla="*/ 1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98"/>
                <a:gd name="T97" fmla="*/ 0 h 103"/>
                <a:gd name="T98" fmla="*/ 1198 w 1198"/>
                <a:gd name="T99" fmla="*/ 103 h 1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98" h="103">
                  <a:moveTo>
                    <a:pt x="569" y="48"/>
                  </a:moveTo>
                  <a:lnTo>
                    <a:pt x="513" y="44"/>
                  </a:lnTo>
                  <a:lnTo>
                    <a:pt x="458" y="39"/>
                  </a:lnTo>
                  <a:lnTo>
                    <a:pt x="404" y="33"/>
                  </a:lnTo>
                  <a:lnTo>
                    <a:pt x="352" y="29"/>
                  </a:lnTo>
                  <a:lnTo>
                    <a:pt x="301" y="24"/>
                  </a:lnTo>
                  <a:lnTo>
                    <a:pt x="253" y="18"/>
                  </a:lnTo>
                  <a:lnTo>
                    <a:pt x="208" y="14"/>
                  </a:lnTo>
                  <a:lnTo>
                    <a:pt x="166" y="10"/>
                  </a:lnTo>
                  <a:lnTo>
                    <a:pt x="128" y="7"/>
                  </a:lnTo>
                  <a:lnTo>
                    <a:pt x="94" y="5"/>
                  </a:lnTo>
                  <a:lnTo>
                    <a:pt x="64" y="2"/>
                  </a:lnTo>
                  <a:lnTo>
                    <a:pt x="40" y="1"/>
                  </a:lnTo>
                  <a:lnTo>
                    <a:pt x="20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14" y="8"/>
                  </a:lnTo>
                  <a:lnTo>
                    <a:pt x="30" y="10"/>
                  </a:lnTo>
                  <a:lnTo>
                    <a:pt x="52" y="12"/>
                  </a:lnTo>
                  <a:lnTo>
                    <a:pt x="79" y="15"/>
                  </a:lnTo>
                  <a:lnTo>
                    <a:pt x="111" y="18"/>
                  </a:lnTo>
                  <a:lnTo>
                    <a:pt x="147" y="22"/>
                  </a:lnTo>
                  <a:lnTo>
                    <a:pt x="187" y="25"/>
                  </a:lnTo>
                  <a:lnTo>
                    <a:pt x="231" y="30"/>
                  </a:lnTo>
                  <a:lnTo>
                    <a:pt x="277" y="35"/>
                  </a:lnTo>
                  <a:lnTo>
                    <a:pt x="327" y="39"/>
                  </a:lnTo>
                  <a:lnTo>
                    <a:pt x="378" y="44"/>
                  </a:lnTo>
                  <a:lnTo>
                    <a:pt x="431" y="48"/>
                  </a:lnTo>
                  <a:lnTo>
                    <a:pt x="487" y="54"/>
                  </a:lnTo>
                  <a:lnTo>
                    <a:pt x="542" y="59"/>
                  </a:lnTo>
                  <a:lnTo>
                    <a:pt x="597" y="63"/>
                  </a:lnTo>
                  <a:lnTo>
                    <a:pt x="654" y="69"/>
                  </a:lnTo>
                  <a:lnTo>
                    <a:pt x="709" y="74"/>
                  </a:lnTo>
                  <a:lnTo>
                    <a:pt x="765" y="78"/>
                  </a:lnTo>
                  <a:lnTo>
                    <a:pt x="818" y="82"/>
                  </a:lnTo>
                  <a:lnTo>
                    <a:pt x="869" y="86"/>
                  </a:lnTo>
                  <a:lnTo>
                    <a:pt x="919" y="90"/>
                  </a:lnTo>
                  <a:lnTo>
                    <a:pt x="965" y="93"/>
                  </a:lnTo>
                  <a:lnTo>
                    <a:pt x="1009" y="97"/>
                  </a:lnTo>
                  <a:lnTo>
                    <a:pt x="1049" y="99"/>
                  </a:lnTo>
                  <a:lnTo>
                    <a:pt x="1086" y="100"/>
                  </a:lnTo>
                  <a:lnTo>
                    <a:pt x="1118" y="101"/>
                  </a:lnTo>
                  <a:lnTo>
                    <a:pt x="1145" y="103"/>
                  </a:lnTo>
                  <a:lnTo>
                    <a:pt x="1168" y="103"/>
                  </a:lnTo>
                  <a:lnTo>
                    <a:pt x="1184" y="101"/>
                  </a:lnTo>
                  <a:lnTo>
                    <a:pt x="1194" y="100"/>
                  </a:lnTo>
                  <a:lnTo>
                    <a:pt x="1198" y="98"/>
                  </a:lnTo>
                  <a:lnTo>
                    <a:pt x="1194" y="95"/>
                  </a:lnTo>
                  <a:lnTo>
                    <a:pt x="1184" y="92"/>
                  </a:lnTo>
                  <a:lnTo>
                    <a:pt x="1168" y="90"/>
                  </a:lnTo>
                  <a:lnTo>
                    <a:pt x="1145" y="86"/>
                  </a:lnTo>
                  <a:lnTo>
                    <a:pt x="1116" y="84"/>
                  </a:lnTo>
                  <a:lnTo>
                    <a:pt x="1083" y="82"/>
                  </a:lnTo>
                  <a:lnTo>
                    <a:pt x="1043" y="78"/>
                  </a:lnTo>
                  <a:lnTo>
                    <a:pt x="1001" y="76"/>
                  </a:lnTo>
                  <a:lnTo>
                    <a:pt x="955" y="74"/>
                  </a:lnTo>
                  <a:lnTo>
                    <a:pt x="905" y="70"/>
                  </a:lnTo>
                  <a:lnTo>
                    <a:pt x="853" y="67"/>
                  </a:lnTo>
                  <a:lnTo>
                    <a:pt x="799" y="65"/>
                  </a:lnTo>
                  <a:lnTo>
                    <a:pt x="743" y="61"/>
                  </a:lnTo>
                  <a:lnTo>
                    <a:pt x="685" y="56"/>
                  </a:lnTo>
                  <a:lnTo>
                    <a:pt x="627" y="53"/>
                  </a:lnTo>
                  <a:lnTo>
                    <a:pt x="569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068"/>
            <p:cNvSpPr>
              <a:spLocks noChangeAspect="1"/>
            </p:cNvSpPr>
            <p:nvPr/>
          </p:nvSpPr>
          <p:spPr bwMode="auto">
            <a:xfrm>
              <a:off x="2361" y="3033"/>
              <a:ext cx="658" cy="793"/>
            </a:xfrm>
            <a:custGeom>
              <a:avLst/>
              <a:gdLst>
                <a:gd name="T0" fmla="*/ 1 w 1104"/>
                <a:gd name="T1" fmla="*/ 13 h 1331"/>
                <a:gd name="T2" fmla="*/ 1 w 1104"/>
                <a:gd name="T3" fmla="*/ 13 h 1331"/>
                <a:gd name="T4" fmla="*/ 1 w 1104"/>
                <a:gd name="T5" fmla="*/ 13 h 1331"/>
                <a:gd name="T6" fmla="*/ 1 w 1104"/>
                <a:gd name="T7" fmla="*/ 13 h 1331"/>
                <a:gd name="T8" fmla="*/ 2 w 1104"/>
                <a:gd name="T9" fmla="*/ 13 h 1331"/>
                <a:gd name="T10" fmla="*/ 2 w 1104"/>
                <a:gd name="T11" fmla="*/ 13 h 1331"/>
                <a:gd name="T12" fmla="*/ 3 w 1104"/>
                <a:gd name="T13" fmla="*/ 13 h 1331"/>
                <a:gd name="T14" fmla="*/ 4 w 1104"/>
                <a:gd name="T15" fmla="*/ 13 h 1331"/>
                <a:gd name="T16" fmla="*/ 5 w 1104"/>
                <a:gd name="T17" fmla="*/ 13 h 1331"/>
                <a:gd name="T18" fmla="*/ 6 w 1104"/>
                <a:gd name="T19" fmla="*/ 13 h 1331"/>
                <a:gd name="T20" fmla="*/ 7 w 1104"/>
                <a:gd name="T21" fmla="*/ 13 h 1331"/>
                <a:gd name="T22" fmla="*/ 8 w 1104"/>
                <a:gd name="T23" fmla="*/ 13 h 1331"/>
                <a:gd name="T24" fmla="*/ 8 w 1104"/>
                <a:gd name="T25" fmla="*/ 13 h 1331"/>
                <a:gd name="T26" fmla="*/ 9 w 1104"/>
                <a:gd name="T27" fmla="*/ 13 h 1331"/>
                <a:gd name="T28" fmla="*/ 10 w 1104"/>
                <a:gd name="T29" fmla="*/ 13 h 1331"/>
                <a:gd name="T30" fmla="*/ 10 w 1104"/>
                <a:gd name="T31" fmla="*/ 13 h 1331"/>
                <a:gd name="T32" fmla="*/ 10 w 1104"/>
                <a:gd name="T33" fmla="*/ 11 h 1331"/>
                <a:gd name="T34" fmla="*/ 10 w 1104"/>
                <a:gd name="T35" fmla="*/ 2 h 1331"/>
                <a:gd name="T36" fmla="*/ 10 w 1104"/>
                <a:gd name="T37" fmla="*/ 1 h 1331"/>
                <a:gd name="T38" fmla="*/ 10 w 1104"/>
                <a:gd name="T39" fmla="*/ 3 h 1331"/>
                <a:gd name="T40" fmla="*/ 10 w 1104"/>
                <a:gd name="T41" fmla="*/ 13 h 1331"/>
                <a:gd name="T42" fmla="*/ 10 w 1104"/>
                <a:gd name="T43" fmla="*/ 13 h 1331"/>
                <a:gd name="T44" fmla="*/ 10 w 1104"/>
                <a:gd name="T45" fmla="*/ 13 h 1331"/>
                <a:gd name="T46" fmla="*/ 10 w 1104"/>
                <a:gd name="T47" fmla="*/ 13 h 1331"/>
                <a:gd name="T48" fmla="*/ 9 w 1104"/>
                <a:gd name="T49" fmla="*/ 13 h 1331"/>
                <a:gd name="T50" fmla="*/ 8 w 1104"/>
                <a:gd name="T51" fmla="*/ 13 h 1331"/>
                <a:gd name="T52" fmla="*/ 8 w 1104"/>
                <a:gd name="T53" fmla="*/ 13 h 1331"/>
                <a:gd name="T54" fmla="*/ 7 w 1104"/>
                <a:gd name="T55" fmla="*/ 13 h 1331"/>
                <a:gd name="T56" fmla="*/ 6 w 1104"/>
                <a:gd name="T57" fmla="*/ 13 h 1331"/>
                <a:gd name="T58" fmla="*/ 5 w 1104"/>
                <a:gd name="T59" fmla="*/ 13 h 1331"/>
                <a:gd name="T60" fmla="*/ 4 w 1104"/>
                <a:gd name="T61" fmla="*/ 13 h 1331"/>
                <a:gd name="T62" fmla="*/ 3 w 1104"/>
                <a:gd name="T63" fmla="*/ 13 h 1331"/>
                <a:gd name="T64" fmla="*/ 2 w 1104"/>
                <a:gd name="T65" fmla="*/ 13 h 1331"/>
                <a:gd name="T66" fmla="*/ 1 w 1104"/>
                <a:gd name="T67" fmla="*/ 13 h 1331"/>
                <a:gd name="T68" fmla="*/ 1 w 1104"/>
                <a:gd name="T69" fmla="*/ 13 h 1331"/>
                <a:gd name="T70" fmla="*/ 1 w 1104"/>
                <a:gd name="T71" fmla="*/ 13 h 1331"/>
                <a:gd name="T72" fmla="*/ 0 w 1104"/>
                <a:gd name="T73" fmla="*/ 13 h 13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04"/>
                <a:gd name="T112" fmla="*/ 0 h 1331"/>
                <a:gd name="T113" fmla="*/ 1104 w 1104"/>
                <a:gd name="T114" fmla="*/ 1331 h 13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04" h="1331">
                  <a:moveTo>
                    <a:pt x="0" y="1311"/>
                  </a:moveTo>
                  <a:lnTo>
                    <a:pt x="2" y="1311"/>
                  </a:lnTo>
                  <a:lnTo>
                    <a:pt x="10" y="1311"/>
                  </a:lnTo>
                  <a:lnTo>
                    <a:pt x="23" y="1311"/>
                  </a:lnTo>
                  <a:lnTo>
                    <a:pt x="40" y="1311"/>
                  </a:lnTo>
                  <a:lnTo>
                    <a:pt x="61" y="1311"/>
                  </a:lnTo>
                  <a:lnTo>
                    <a:pt x="86" y="1311"/>
                  </a:lnTo>
                  <a:lnTo>
                    <a:pt x="115" y="1311"/>
                  </a:lnTo>
                  <a:lnTo>
                    <a:pt x="146" y="1311"/>
                  </a:lnTo>
                  <a:lnTo>
                    <a:pt x="181" y="1311"/>
                  </a:lnTo>
                  <a:lnTo>
                    <a:pt x="219" y="1312"/>
                  </a:lnTo>
                  <a:lnTo>
                    <a:pt x="258" y="1312"/>
                  </a:lnTo>
                  <a:lnTo>
                    <a:pt x="301" y="1312"/>
                  </a:lnTo>
                  <a:lnTo>
                    <a:pt x="344" y="1312"/>
                  </a:lnTo>
                  <a:lnTo>
                    <a:pt x="389" y="1313"/>
                  </a:lnTo>
                  <a:lnTo>
                    <a:pt x="435" y="1313"/>
                  </a:lnTo>
                  <a:lnTo>
                    <a:pt x="482" y="1313"/>
                  </a:lnTo>
                  <a:lnTo>
                    <a:pt x="530" y="1314"/>
                  </a:lnTo>
                  <a:lnTo>
                    <a:pt x="577" y="1314"/>
                  </a:lnTo>
                  <a:lnTo>
                    <a:pt x="624" y="1315"/>
                  </a:lnTo>
                  <a:lnTo>
                    <a:pt x="672" y="1315"/>
                  </a:lnTo>
                  <a:lnTo>
                    <a:pt x="718" y="1316"/>
                  </a:lnTo>
                  <a:lnTo>
                    <a:pt x="764" y="1318"/>
                  </a:lnTo>
                  <a:lnTo>
                    <a:pt x="808" y="1319"/>
                  </a:lnTo>
                  <a:lnTo>
                    <a:pt x="850" y="1320"/>
                  </a:lnTo>
                  <a:lnTo>
                    <a:pt x="891" y="1321"/>
                  </a:lnTo>
                  <a:lnTo>
                    <a:pt x="929" y="1322"/>
                  </a:lnTo>
                  <a:lnTo>
                    <a:pt x="964" y="1323"/>
                  </a:lnTo>
                  <a:lnTo>
                    <a:pt x="998" y="1325"/>
                  </a:lnTo>
                  <a:lnTo>
                    <a:pt x="1028" y="1326"/>
                  </a:lnTo>
                  <a:lnTo>
                    <a:pt x="1053" y="1328"/>
                  </a:lnTo>
                  <a:lnTo>
                    <a:pt x="1076" y="1329"/>
                  </a:lnTo>
                  <a:lnTo>
                    <a:pt x="1095" y="1331"/>
                  </a:lnTo>
                  <a:lnTo>
                    <a:pt x="1097" y="1123"/>
                  </a:lnTo>
                  <a:lnTo>
                    <a:pt x="1103" y="664"/>
                  </a:lnTo>
                  <a:lnTo>
                    <a:pt x="1104" y="206"/>
                  </a:lnTo>
                  <a:lnTo>
                    <a:pt x="1099" y="0"/>
                  </a:lnTo>
                  <a:lnTo>
                    <a:pt x="1092" y="55"/>
                  </a:lnTo>
                  <a:lnTo>
                    <a:pt x="1088" y="170"/>
                  </a:lnTo>
                  <a:lnTo>
                    <a:pt x="1086" y="284"/>
                  </a:lnTo>
                  <a:lnTo>
                    <a:pt x="1086" y="336"/>
                  </a:lnTo>
                  <a:lnTo>
                    <a:pt x="1083" y="1319"/>
                  </a:lnTo>
                  <a:lnTo>
                    <a:pt x="1081" y="1319"/>
                  </a:lnTo>
                  <a:lnTo>
                    <a:pt x="1073" y="1319"/>
                  </a:lnTo>
                  <a:lnTo>
                    <a:pt x="1060" y="1318"/>
                  </a:lnTo>
                  <a:lnTo>
                    <a:pt x="1042" y="1318"/>
                  </a:lnTo>
                  <a:lnTo>
                    <a:pt x="1021" y="1316"/>
                  </a:lnTo>
                  <a:lnTo>
                    <a:pt x="994" y="1315"/>
                  </a:lnTo>
                  <a:lnTo>
                    <a:pt x="966" y="1314"/>
                  </a:lnTo>
                  <a:lnTo>
                    <a:pt x="933" y="1314"/>
                  </a:lnTo>
                  <a:lnTo>
                    <a:pt x="898" y="1313"/>
                  </a:lnTo>
                  <a:lnTo>
                    <a:pt x="860" y="1312"/>
                  </a:lnTo>
                  <a:lnTo>
                    <a:pt x="819" y="1311"/>
                  </a:lnTo>
                  <a:lnTo>
                    <a:pt x="777" y="1308"/>
                  </a:lnTo>
                  <a:lnTo>
                    <a:pt x="732" y="1307"/>
                  </a:lnTo>
                  <a:lnTo>
                    <a:pt x="687" y="1306"/>
                  </a:lnTo>
                  <a:lnTo>
                    <a:pt x="639" y="1305"/>
                  </a:lnTo>
                  <a:lnTo>
                    <a:pt x="592" y="1304"/>
                  </a:lnTo>
                  <a:lnTo>
                    <a:pt x="545" y="1304"/>
                  </a:lnTo>
                  <a:lnTo>
                    <a:pt x="497" y="1303"/>
                  </a:lnTo>
                  <a:lnTo>
                    <a:pt x="449" y="1301"/>
                  </a:lnTo>
                  <a:lnTo>
                    <a:pt x="402" y="1301"/>
                  </a:lnTo>
                  <a:lnTo>
                    <a:pt x="356" y="1300"/>
                  </a:lnTo>
                  <a:lnTo>
                    <a:pt x="311" y="1300"/>
                  </a:lnTo>
                  <a:lnTo>
                    <a:pt x="268" y="1300"/>
                  </a:lnTo>
                  <a:lnTo>
                    <a:pt x="227" y="1300"/>
                  </a:lnTo>
                  <a:lnTo>
                    <a:pt x="188" y="1300"/>
                  </a:lnTo>
                  <a:lnTo>
                    <a:pt x="151" y="1301"/>
                  </a:lnTo>
                  <a:lnTo>
                    <a:pt x="116" y="1301"/>
                  </a:lnTo>
                  <a:lnTo>
                    <a:pt x="85" y="1303"/>
                  </a:lnTo>
                  <a:lnTo>
                    <a:pt x="57" y="1305"/>
                  </a:lnTo>
                  <a:lnTo>
                    <a:pt x="34" y="1306"/>
                  </a:lnTo>
                  <a:lnTo>
                    <a:pt x="15" y="1308"/>
                  </a:lnTo>
                  <a:lnTo>
                    <a:pt x="0" y="13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1069"/>
            <p:cNvSpPr>
              <a:spLocks noChangeAspect="1"/>
            </p:cNvSpPr>
            <p:nvPr/>
          </p:nvSpPr>
          <p:spPr bwMode="auto">
            <a:xfrm>
              <a:off x="3046" y="2966"/>
              <a:ext cx="21" cy="798"/>
            </a:xfrm>
            <a:custGeom>
              <a:avLst/>
              <a:gdLst>
                <a:gd name="T0" fmla="*/ 1 w 34"/>
                <a:gd name="T1" fmla="*/ 10 h 1338"/>
                <a:gd name="T2" fmla="*/ 1 w 34"/>
                <a:gd name="T3" fmla="*/ 7 h 1338"/>
                <a:gd name="T4" fmla="*/ 1 w 34"/>
                <a:gd name="T5" fmla="*/ 4 h 1338"/>
                <a:gd name="T6" fmla="*/ 1 w 34"/>
                <a:gd name="T7" fmla="*/ 1 h 1338"/>
                <a:gd name="T8" fmla="*/ 1 w 34"/>
                <a:gd name="T9" fmla="*/ 0 h 1338"/>
                <a:gd name="T10" fmla="*/ 1 w 34"/>
                <a:gd name="T11" fmla="*/ 2 h 1338"/>
                <a:gd name="T12" fmla="*/ 1 w 34"/>
                <a:gd name="T13" fmla="*/ 7 h 1338"/>
                <a:gd name="T14" fmla="*/ 0 w 34"/>
                <a:gd name="T15" fmla="*/ 11 h 1338"/>
                <a:gd name="T16" fmla="*/ 0 w 34"/>
                <a:gd name="T17" fmla="*/ 13 h 1338"/>
                <a:gd name="T18" fmla="*/ 1 w 34"/>
                <a:gd name="T19" fmla="*/ 13 h 1338"/>
                <a:gd name="T20" fmla="*/ 1 w 34"/>
                <a:gd name="T21" fmla="*/ 12 h 1338"/>
                <a:gd name="T22" fmla="*/ 1 w 34"/>
                <a:gd name="T23" fmla="*/ 11 h 1338"/>
                <a:gd name="T24" fmla="*/ 1 w 34"/>
                <a:gd name="T25" fmla="*/ 10 h 13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1338"/>
                <a:gd name="T41" fmla="*/ 34 w 34"/>
                <a:gd name="T42" fmla="*/ 1338 h 13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1338">
                  <a:moveTo>
                    <a:pt x="17" y="1004"/>
                  </a:moveTo>
                  <a:lnTo>
                    <a:pt x="27" y="686"/>
                  </a:lnTo>
                  <a:lnTo>
                    <a:pt x="34" y="363"/>
                  </a:lnTo>
                  <a:lnTo>
                    <a:pt x="33" y="109"/>
                  </a:lnTo>
                  <a:lnTo>
                    <a:pt x="22" y="0"/>
                  </a:lnTo>
                  <a:lnTo>
                    <a:pt x="17" y="210"/>
                  </a:lnTo>
                  <a:lnTo>
                    <a:pt x="8" y="671"/>
                  </a:lnTo>
                  <a:lnTo>
                    <a:pt x="0" y="1132"/>
                  </a:lnTo>
                  <a:lnTo>
                    <a:pt x="0" y="1338"/>
                  </a:lnTo>
                  <a:lnTo>
                    <a:pt x="6" y="1310"/>
                  </a:lnTo>
                  <a:lnTo>
                    <a:pt x="9" y="1241"/>
                  </a:lnTo>
                  <a:lnTo>
                    <a:pt x="12" y="1137"/>
                  </a:lnTo>
                  <a:lnTo>
                    <a:pt x="17" y="10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1070"/>
            <p:cNvSpPr>
              <a:spLocks noChangeAspect="1"/>
            </p:cNvSpPr>
            <p:nvPr/>
          </p:nvSpPr>
          <p:spPr bwMode="auto">
            <a:xfrm>
              <a:off x="2370" y="2918"/>
              <a:ext cx="40" cy="35"/>
            </a:xfrm>
            <a:custGeom>
              <a:avLst/>
              <a:gdLst>
                <a:gd name="T0" fmla="*/ 0 w 64"/>
                <a:gd name="T1" fmla="*/ 1 h 58"/>
                <a:gd name="T2" fmla="*/ 1 w 64"/>
                <a:gd name="T3" fmla="*/ 1 h 58"/>
                <a:gd name="T4" fmla="*/ 1 w 64"/>
                <a:gd name="T5" fmla="*/ 1 h 58"/>
                <a:gd name="T6" fmla="*/ 1 w 64"/>
                <a:gd name="T7" fmla="*/ 1 h 58"/>
                <a:gd name="T8" fmla="*/ 1 w 64"/>
                <a:gd name="T9" fmla="*/ 1 h 58"/>
                <a:gd name="T10" fmla="*/ 1 w 64"/>
                <a:gd name="T11" fmla="*/ 1 h 58"/>
                <a:gd name="T12" fmla="*/ 1 w 64"/>
                <a:gd name="T13" fmla="*/ 1 h 58"/>
                <a:gd name="T14" fmla="*/ 1 w 64"/>
                <a:gd name="T15" fmla="*/ 1 h 58"/>
                <a:gd name="T16" fmla="*/ 1 w 64"/>
                <a:gd name="T17" fmla="*/ 0 h 58"/>
                <a:gd name="T18" fmla="*/ 1 w 64"/>
                <a:gd name="T19" fmla="*/ 1 h 58"/>
                <a:gd name="T20" fmla="*/ 1 w 64"/>
                <a:gd name="T21" fmla="*/ 1 h 58"/>
                <a:gd name="T22" fmla="*/ 1 w 64"/>
                <a:gd name="T23" fmla="*/ 1 h 58"/>
                <a:gd name="T24" fmla="*/ 1 w 64"/>
                <a:gd name="T25" fmla="*/ 1 h 58"/>
                <a:gd name="T26" fmla="*/ 1 w 64"/>
                <a:gd name="T27" fmla="*/ 1 h 58"/>
                <a:gd name="T28" fmla="*/ 1 w 64"/>
                <a:gd name="T29" fmla="*/ 1 h 58"/>
                <a:gd name="T30" fmla="*/ 1 w 64"/>
                <a:gd name="T31" fmla="*/ 1 h 58"/>
                <a:gd name="T32" fmla="*/ 0 w 64"/>
                <a:gd name="T33" fmla="*/ 1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58"/>
                <a:gd name="T53" fmla="*/ 64 w 64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58">
                  <a:moveTo>
                    <a:pt x="0" y="51"/>
                  </a:moveTo>
                  <a:lnTo>
                    <a:pt x="2" y="51"/>
                  </a:lnTo>
                  <a:lnTo>
                    <a:pt x="9" y="49"/>
                  </a:lnTo>
                  <a:lnTo>
                    <a:pt x="20" y="47"/>
                  </a:lnTo>
                  <a:lnTo>
                    <a:pt x="31" y="43"/>
                  </a:lnTo>
                  <a:lnTo>
                    <a:pt x="43" y="37"/>
                  </a:lnTo>
                  <a:lnTo>
                    <a:pt x="53" y="28"/>
                  </a:lnTo>
                  <a:lnTo>
                    <a:pt x="61" y="16"/>
                  </a:lnTo>
                  <a:lnTo>
                    <a:pt x="64" y="0"/>
                  </a:lnTo>
                  <a:lnTo>
                    <a:pt x="64" y="3"/>
                  </a:lnTo>
                  <a:lnTo>
                    <a:pt x="63" y="13"/>
                  </a:lnTo>
                  <a:lnTo>
                    <a:pt x="61" y="24"/>
                  </a:lnTo>
                  <a:lnTo>
                    <a:pt x="56" y="37"/>
                  </a:lnTo>
                  <a:lnTo>
                    <a:pt x="48" y="48"/>
                  </a:lnTo>
                  <a:lnTo>
                    <a:pt x="37" y="56"/>
                  </a:lnTo>
                  <a:lnTo>
                    <a:pt x="21" y="58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 Box 1071"/>
            <p:cNvSpPr txBox="1">
              <a:spLocks noChangeAspect="1" noChangeArrowheads="1"/>
            </p:cNvSpPr>
            <p:nvPr/>
          </p:nvSpPr>
          <p:spPr bwMode="auto">
            <a:xfrm>
              <a:off x="2345" y="3144"/>
              <a:ext cx="65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de-DE" sz="9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4" name="Text Box 1073"/>
            <p:cNvSpPr txBox="1">
              <a:spLocks noChangeArrowheads="1"/>
            </p:cNvSpPr>
            <p:nvPr/>
          </p:nvSpPr>
          <p:spPr bwMode="auto">
            <a:xfrm>
              <a:off x="2384" y="3442"/>
              <a:ext cx="605" cy="2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0" bIns="0">
              <a:spAutoFit/>
            </a:bodyPr>
            <a:lstStyle/>
            <a:p>
              <a:pPr eaLnBrk="0" hangingPunct="0">
                <a:defRPr/>
              </a:pPr>
              <a:r>
                <a:rPr lang="fr-FR" sz="900" b="1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Le dossier de synthèse bac pro</a:t>
              </a:r>
              <a:endParaRPr lang="en-GB" sz="9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pic>
          <p:nvPicPr>
            <p:cNvPr id="25" name="Picture 1074" descr="A350_XWB_V09"/>
            <p:cNvPicPr>
              <a:picLocks noChangeAspect="1" noChangeArrowheads="1"/>
            </p:cNvPicPr>
            <p:nvPr/>
          </p:nvPicPr>
          <p:blipFill>
            <a:blip r:embed="rId7" cstate="print"/>
            <a:srcRect t="6366"/>
            <a:stretch>
              <a:fillRect/>
            </a:stretch>
          </p:blipFill>
          <p:spPr bwMode="auto">
            <a:xfrm>
              <a:off x="2336" y="3065"/>
              <a:ext cx="639" cy="25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574727599"/>
              </p:ext>
            </p:extLst>
          </p:nvPr>
        </p:nvGraphicFramePr>
        <p:xfrm>
          <a:off x="2339826" y="1052736"/>
          <a:ext cx="6745743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24454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>
            <a:off x="323528" y="116632"/>
            <a:ext cx="4170363" cy="674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Activités/Taches à mettre en valeur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87624" y="3429000"/>
            <a:ext cx="2088232" cy="28226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467544" y="1248738"/>
            <a:ext cx="2294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Le dossier de synthèse</a:t>
            </a:r>
            <a:endParaRPr lang="fr-FR" dirty="0"/>
          </a:p>
        </p:txBody>
      </p:sp>
      <p:pic>
        <p:nvPicPr>
          <p:cNvPr id="8" name="Picture 23" descr="manu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7226" y="1988840"/>
            <a:ext cx="11525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696628522"/>
              </p:ext>
            </p:extLst>
          </p:nvPr>
        </p:nvGraphicFramePr>
        <p:xfrm>
          <a:off x="2761890" y="980728"/>
          <a:ext cx="638211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39672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660082-0D01-44A5-ADF1-171815CFC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04DEAF-4F59-4A75-9507-DF16BF883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60F0EF-1C84-4523-9D63-DB646ED16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4908A2-5E06-42A5-A1F2-DBE7C5B0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40EC47-2F3E-49E4-A0F9-CC08F288E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23BAEE-42DB-4B64-A339-DC9F87600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7DA115-A93E-458A-A089-DE40E3D28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Compétences évaluées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/>
          </p:nvPr>
        </p:nvGraphicFramePr>
        <p:xfrm>
          <a:off x="39383" y="1600201"/>
          <a:ext cx="3668521" cy="2116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043608" y="3429000"/>
            <a:ext cx="165618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fr-FR" dirty="0" smtClean="0"/>
              <a:t>Seconde partie:</a:t>
            </a:r>
          </a:p>
          <a:p>
            <a:pPr lvl="0" algn="ctr"/>
            <a:r>
              <a:rPr lang="fr-FR" dirty="0" smtClean="0"/>
              <a:t> l’oral </a:t>
            </a:r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104423520"/>
              </p:ext>
            </p:extLst>
          </p:nvPr>
        </p:nvGraphicFramePr>
        <p:xfrm>
          <a:off x="2853405" y="1772816"/>
          <a:ext cx="6232164" cy="4511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4472" y="5301208"/>
            <a:ext cx="711546" cy="893848"/>
          </a:xfrm>
          <a:prstGeom prst="rect">
            <a:avLst/>
          </a:prstGeom>
        </p:spPr>
      </p:pic>
      <p:grpSp>
        <p:nvGrpSpPr>
          <p:cNvPr id="23" name="Group 22"/>
          <p:cNvGrpSpPr>
            <a:grpSpLocks/>
          </p:cNvGrpSpPr>
          <p:nvPr/>
        </p:nvGrpSpPr>
        <p:grpSpPr bwMode="auto">
          <a:xfrm flipH="1">
            <a:off x="381113" y="3861048"/>
            <a:ext cx="662940" cy="1581088"/>
            <a:chOff x="1414" y="935"/>
            <a:chExt cx="665" cy="1586"/>
          </a:xfrm>
        </p:grpSpPr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1724" y="1238"/>
              <a:ext cx="247" cy="543"/>
            </a:xfrm>
            <a:custGeom>
              <a:avLst/>
              <a:gdLst/>
              <a:ahLst/>
              <a:cxnLst>
                <a:cxn ang="0">
                  <a:pos x="43" y="4"/>
                </a:cxn>
                <a:cxn ang="0">
                  <a:pos x="86" y="0"/>
                </a:cxn>
                <a:cxn ang="0">
                  <a:pos x="143" y="13"/>
                </a:cxn>
                <a:cxn ang="0">
                  <a:pos x="181" y="43"/>
                </a:cxn>
                <a:cxn ang="0">
                  <a:pos x="204" y="91"/>
                </a:cxn>
                <a:cxn ang="0">
                  <a:pos x="233" y="161"/>
                </a:cxn>
                <a:cxn ang="0">
                  <a:pos x="242" y="230"/>
                </a:cxn>
                <a:cxn ang="0">
                  <a:pos x="247" y="308"/>
                </a:cxn>
                <a:cxn ang="0">
                  <a:pos x="238" y="404"/>
                </a:cxn>
                <a:cxn ang="0">
                  <a:pos x="214" y="478"/>
                </a:cxn>
                <a:cxn ang="0">
                  <a:pos x="181" y="521"/>
                </a:cxn>
                <a:cxn ang="0">
                  <a:pos x="138" y="543"/>
                </a:cxn>
                <a:cxn ang="0">
                  <a:pos x="86" y="543"/>
                </a:cxn>
                <a:cxn ang="0">
                  <a:pos x="52" y="530"/>
                </a:cxn>
                <a:cxn ang="0">
                  <a:pos x="29" y="491"/>
                </a:cxn>
                <a:cxn ang="0">
                  <a:pos x="24" y="439"/>
                </a:cxn>
                <a:cxn ang="0">
                  <a:pos x="43" y="387"/>
                </a:cxn>
                <a:cxn ang="0">
                  <a:pos x="67" y="343"/>
                </a:cxn>
                <a:cxn ang="0">
                  <a:pos x="86" y="291"/>
                </a:cxn>
                <a:cxn ang="0">
                  <a:pos x="81" y="222"/>
                </a:cxn>
                <a:cxn ang="0">
                  <a:pos x="48" y="161"/>
                </a:cxn>
                <a:cxn ang="0">
                  <a:pos x="14" y="104"/>
                </a:cxn>
                <a:cxn ang="0">
                  <a:pos x="0" y="52"/>
                </a:cxn>
                <a:cxn ang="0">
                  <a:pos x="14" y="17"/>
                </a:cxn>
                <a:cxn ang="0">
                  <a:pos x="43" y="4"/>
                </a:cxn>
              </a:cxnLst>
              <a:rect l="0" t="0" r="r" b="b"/>
              <a:pathLst>
                <a:path w="247" h="543">
                  <a:moveTo>
                    <a:pt x="43" y="4"/>
                  </a:moveTo>
                  <a:lnTo>
                    <a:pt x="86" y="0"/>
                  </a:lnTo>
                  <a:lnTo>
                    <a:pt x="143" y="13"/>
                  </a:lnTo>
                  <a:lnTo>
                    <a:pt x="181" y="43"/>
                  </a:lnTo>
                  <a:lnTo>
                    <a:pt x="204" y="91"/>
                  </a:lnTo>
                  <a:lnTo>
                    <a:pt x="233" y="161"/>
                  </a:lnTo>
                  <a:lnTo>
                    <a:pt x="242" y="230"/>
                  </a:lnTo>
                  <a:lnTo>
                    <a:pt x="247" y="308"/>
                  </a:lnTo>
                  <a:lnTo>
                    <a:pt x="238" y="404"/>
                  </a:lnTo>
                  <a:lnTo>
                    <a:pt x="214" y="478"/>
                  </a:lnTo>
                  <a:lnTo>
                    <a:pt x="181" y="521"/>
                  </a:lnTo>
                  <a:lnTo>
                    <a:pt x="138" y="543"/>
                  </a:lnTo>
                  <a:lnTo>
                    <a:pt x="86" y="543"/>
                  </a:lnTo>
                  <a:lnTo>
                    <a:pt x="52" y="530"/>
                  </a:lnTo>
                  <a:lnTo>
                    <a:pt x="29" y="491"/>
                  </a:lnTo>
                  <a:lnTo>
                    <a:pt x="24" y="439"/>
                  </a:lnTo>
                  <a:lnTo>
                    <a:pt x="43" y="387"/>
                  </a:lnTo>
                  <a:lnTo>
                    <a:pt x="67" y="343"/>
                  </a:lnTo>
                  <a:lnTo>
                    <a:pt x="86" y="291"/>
                  </a:lnTo>
                  <a:lnTo>
                    <a:pt x="81" y="222"/>
                  </a:lnTo>
                  <a:lnTo>
                    <a:pt x="48" y="161"/>
                  </a:lnTo>
                  <a:lnTo>
                    <a:pt x="14" y="104"/>
                  </a:lnTo>
                  <a:lnTo>
                    <a:pt x="0" y="52"/>
                  </a:lnTo>
                  <a:lnTo>
                    <a:pt x="14" y="17"/>
                  </a:lnTo>
                  <a:lnTo>
                    <a:pt x="4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1820" y="1251"/>
              <a:ext cx="259" cy="508"/>
            </a:xfrm>
            <a:custGeom>
              <a:avLst/>
              <a:gdLst/>
              <a:ahLst/>
              <a:cxnLst>
                <a:cxn ang="0">
                  <a:pos x="97" y="42"/>
                </a:cxn>
                <a:cxn ang="0">
                  <a:pos x="52" y="6"/>
                </a:cxn>
                <a:cxn ang="0">
                  <a:pos x="6" y="0"/>
                </a:cxn>
                <a:cxn ang="0">
                  <a:pos x="0" y="31"/>
                </a:cxn>
                <a:cxn ang="0">
                  <a:pos x="15" y="59"/>
                </a:cxn>
                <a:cxn ang="0">
                  <a:pos x="37" y="68"/>
                </a:cxn>
                <a:cxn ang="0">
                  <a:pos x="89" y="103"/>
                </a:cxn>
                <a:cxn ang="0">
                  <a:pos x="143" y="150"/>
                </a:cxn>
                <a:cxn ang="0">
                  <a:pos x="175" y="187"/>
                </a:cxn>
                <a:cxn ang="0">
                  <a:pos x="190" y="226"/>
                </a:cxn>
                <a:cxn ang="0">
                  <a:pos x="184" y="268"/>
                </a:cxn>
                <a:cxn ang="0">
                  <a:pos x="151" y="328"/>
                </a:cxn>
                <a:cxn ang="0">
                  <a:pos x="132" y="369"/>
                </a:cxn>
                <a:cxn ang="0">
                  <a:pos x="117" y="425"/>
                </a:cxn>
                <a:cxn ang="0">
                  <a:pos x="117" y="447"/>
                </a:cxn>
                <a:cxn ang="0">
                  <a:pos x="143" y="457"/>
                </a:cxn>
                <a:cxn ang="0">
                  <a:pos x="188" y="484"/>
                </a:cxn>
                <a:cxn ang="0">
                  <a:pos x="218" y="508"/>
                </a:cxn>
                <a:cxn ang="0">
                  <a:pos x="259" y="504"/>
                </a:cxn>
                <a:cxn ang="0">
                  <a:pos x="252" y="473"/>
                </a:cxn>
                <a:cxn ang="0">
                  <a:pos x="216" y="475"/>
                </a:cxn>
                <a:cxn ang="0">
                  <a:pos x="183" y="444"/>
                </a:cxn>
                <a:cxn ang="0">
                  <a:pos x="157" y="420"/>
                </a:cxn>
                <a:cxn ang="0">
                  <a:pos x="155" y="400"/>
                </a:cxn>
                <a:cxn ang="0">
                  <a:pos x="173" y="359"/>
                </a:cxn>
                <a:cxn ang="0">
                  <a:pos x="201" y="304"/>
                </a:cxn>
                <a:cxn ang="0">
                  <a:pos x="218" y="257"/>
                </a:cxn>
                <a:cxn ang="0">
                  <a:pos x="225" y="237"/>
                </a:cxn>
                <a:cxn ang="0">
                  <a:pos x="222" y="198"/>
                </a:cxn>
                <a:cxn ang="0">
                  <a:pos x="205" y="167"/>
                </a:cxn>
                <a:cxn ang="0">
                  <a:pos x="170" y="119"/>
                </a:cxn>
                <a:cxn ang="0">
                  <a:pos x="130" y="79"/>
                </a:cxn>
                <a:cxn ang="0">
                  <a:pos x="97" y="42"/>
                </a:cxn>
              </a:cxnLst>
              <a:rect l="0" t="0" r="r" b="b"/>
              <a:pathLst>
                <a:path w="259" h="508">
                  <a:moveTo>
                    <a:pt x="97" y="42"/>
                  </a:moveTo>
                  <a:lnTo>
                    <a:pt x="52" y="6"/>
                  </a:lnTo>
                  <a:lnTo>
                    <a:pt x="6" y="0"/>
                  </a:lnTo>
                  <a:lnTo>
                    <a:pt x="0" y="31"/>
                  </a:lnTo>
                  <a:lnTo>
                    <a:pt x="15" y="59"/>
                  </a:lnTo>
                  <a:lnTo>
                    <a:pt x="37" y="68"/>
                  </a:lnTo>
                  <a:lnTo>
                    <a:pt x="89" y="103"/>
                  </a:lnTo>
                  <a:lnTo>
                    <a:pt x="143" y="150"/>
                  </a:lnTo>
                  <a:lnTo>
                    <a:pt x="175" y="187"/>
                  </a:lnTo>
                  <a:lnTo>
                    <a:pt x="190" y="226"/>
                  </a:lnTo>
                  <a:lnTo>
                    <a:pt x="184" y="268"/>
                  </a:lnTo>
                  <a:lnTo>
                    <a:pt x="151" y="328"/>
                  </a:lnTo>
                  <a:lnTo>
                    <a:pt x="132" y="369"/>
                  </a:lnTo>
                  <a:lnTo>
                    <a:pt x="117" y="425"/>
                  </a:lnTo>
                  <a:lnTo>
                    <a:pt x="117" y="447"/>
                  </a:lnTo>
                  <a:lnTo>
                    <a:pt x="143" y="457"/>
                  </a:lnTo>
                  <a:lnTo>
                    <a:pt x="188" y="484"/>
                  </a:lnTo>
                  <a:lnTo>
                    <a:pt x="218" y="508"/>
                  </a:lnTo>
                  <a:lnTo>
                    <a:pt x="259" y="504"/>
                  </a:lnTo>
                  <a:lnTo>
                    <a:pt x="252" y="473"/>
                  </a:lnTo>
                  <a:lnTo>
                    <a:pt x="216" y="475"/>
                  </a:lnTo>
                  <a:lnTo>
                    <a:pt x="183" y="444"/>
                  </a:lnTo>
                  <a:lnTo>
                    <a:pt x="157" y="420"/>
                  </a:lnTo>
                  <a:lnTo>
                    <a:pt x="155" y="400"/>
                  </a:lnTo>
                  <a:lnTo>
                    <a:pt x="173" y="359"/>
                  </a:lnTo>
                  <a:lnTo>
                    <a:pt x="201" y="304"/>
                  </a:lnTo>
                  <a:lnTo>
                    <a:pt x="218" y="257"/>
                  </a:lnTo>
                  <a:lnTo>
                    <a:pt x="225" y="237"/>
                  </a:lnTo>
                  <a:lnTo>
                    <a:pt x="222" y="198"/>
                  </a:lnTo>
                  <a:lnTo>
                    <a:pt x="205" y="167"/>
                  </a:lnTo>
                  <a:lnTo>
                    <a:pt x="170" y="119"/>
                  </a:lnTo>
                  <a:lnTo>
                    <a:pt x="130" y="79"/>
                  </a:lnTo>
                  <a:lnTo>
                    <a:pt x="97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1614" y="1688"/>
              <a:ext cx="225" cy="802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171" y="12"/>
                </a:cxn>
                <a:cxn ang="0">
                  <a:pos x="154" y="32"/>
                </a:cxn>
                <a:cxn ang="0">
                  <a:pos x="133" y="97"/>
                </a:cxn>
                <a:cxn ang="0">
                  <a:pos x="108" y="210"/>
                </a:cxn>
                <a:cxn ang="0">
                  <a:pos x="104" y="298"/>
                </a:cxn>
                <a:cxn ang="0">
                  <a:pos x="104" y="431"/>
                </a:cxn>
                <a:cxn ang="0">
                  <a:pos x="121" y="512"/>
                </a:cxn>
                <a:cxn ang="0">
                  <a:pos x="146" y="609"/>
                </a:cxn>
                <a:cxn ang="0">
                  <a:pos x="154" y="673"/>
                </a:cxn>
                <a:cxn ang="0">
                  <a:pos x="142" y="705"/>
                </a:cxn>
                <a:cxn ang="0">
                  <a:pos x="83" y="725"/>
                </a:cxn>
                <a:cxn ang="0">
                  <a:pos x="17" y="738"/>
                </a:cxn>
                <a:cxn ang="0">
                  <a:pos x="0" y="754"/>
                </a:cxn>
                <a:cxn ang="0">
                  <a:pos x="8" y="774"/>
                </a:cxn>
                <a:cxn ang="0">
                  <a:pos x="29" y="802"/>
                </a:cxn>
                <a:cxn ang="0">
                  <a:pos x="54" y="798"/>
                </a:cxn>
                <a:cxn ang="0">
                  <a:pos x="79" y="774"/>
                </a:cxn>
                <a:cxn ang="0">
                  <a:pos x="121" y="750"/>
                </a:cxn>
                <a:cxn ang="0">
                  <a:pos x="167" y="733"/>
                </a:cxn>
                <a:cxn ang="0">
                  <a:pos x="192" y="733"/>
                </a:cxn>
                <a:cxn ang="0">
                  <a:pos x="208" y="721"/>
                </a:cxn>
                <a:cxn ang="0">
                  <a:pos x="204" y="685"/>
                </a:cxn>
                <a:cxn ang="0">
                  <a:pos x="200" y="657"/>
                </a:cxn>
                <a:cxn ang="0">
                  <a:pos x="175" y="600"/>
                </a:cxn>
                <a:cxn ang="0">
                  <a:pos x="150" y="496"/>
                </a:cxn>
                <a:cxn ang="0">
                  <a:pos x="146" y="399"/>
                </a:cxn>
                <a:cxn ang="0">
                  <a:pos x="142" y="326"/>
                </a:cxn>
                <a:cxn ang="0">
                  <a:pos x="158" y="238"/>
                </a:cxn>
                <a:cxn ang="0">
                  <a:pos x="175" y="173"/>
                </a:cxn>
                <a:cxn ang="0">
                  <a:pos x="208" y="93"/>
                </a:cxn>
                <a:cxn ang="0">
                  <a:pos x="225" y="40"/>
                </a:cxn>
                <a:cxn ang="0">
                  <a:pos x="208" y="0"/>
                </a:cxn>
              </a:cxnLst>
              <a:rect l="0" t="0" r="r" b="b"/>
              <a:pathLst>
                <a:path w="225" h="802">
                  <a:moveTo>
                    <a:pt x="208" y="0"/>
                  </a:moveTo>
                  <a:lnTo>
                    <a:pt x="171" y="12"/>
                  </a:lnTo>
                  <a:lnTo>
                    <a:pt x="154" y="32"/>
                  </a:lnTo>
                  <a:lnTo>
                    <a:pt x="133" y="97"/>
                  </a:lnTo>
                  <a:lnTo>
                    <a:pt x="108" y="210"/>
                  </a:lnTo>
                  <a:lnTo>
                    <a:pt x="104" y="298"/>
                  </a:lnTo>
                  <a:lnTo>
                    <a:pt x="104" y="431"/>
                  </a:lnTo>
                  <a:lnTo>
                    <a:pt x="121" y="512"/>
                  </a:lnTo>
                  <a:lnTo>
                    <a:pt x="146" y="609"/>
                  </a:lnTo>
                  <a:lnTo>
                    <a:pt x="154" y="673"/>
                  </a:lnTo>
                  <a:lnTo>
                    <a:pt x="142" y="705"/>
                  </a:lnTo>
                  <a:lnTo>
                    <a:pt x="83" y="725"/>
                  </a:lnTo>
                  <a:lnTo>
                    <a:pt x="17" y="738"/>
                  </a:lnTo>
                  <a:lnTo>
                    <a:pt x="0" y="754"/>
                  </a:lnTo>
                  <a:lnTo>
                    <a:pt x="8" y="774"/>
                  </a:lnTo>
                  <a:lnTo>
                    <a:pt x="29" y="802"/>
                  </a:lnTo>
                  <a:lnTo>
                    <a:pt x="54" y="798"/>
                  </a:lnTo>
                  <a:lnTo>
                    <a:pt x="79" y="774"/>
                  </a:lnTo>
                  <a:lnTo>
                    <a:pt x="121" y="750"/>
                  </a:lnTo>
                  <a:lnTo>
                    <a:pt x="167" y="733"/>
                  </a:lnTo>
                  <a:lnTo>
                    <a:pt x="192" y="733"/>
                  </a:lnTo>
                  <a:lnTo>
                    <a:pt x="208" y="721"/>
                  </a:lnTo>
                  <a:lnTo>
                    <a:pt x="204" y="685"/>
                  </a:lnTo>
                  <a:lnTo>
                    <a:pt x="200" y="657"/>
                  </a:lnTo>
                  <a:lnTo>
                    <a:pt x="175" y="600"/>
                  </a:lnTo>
                  <a:lnTo>
                    <a:pt x="150" y="496"/>
                  </a:lnTo>
                  <a:lnTo>
                    <a:pt x="146" y="399"/>
                  </a:lnTo>
                  <a:lnTo>
                    <a:pt x="142" y="326"/>
                  </a:lnTo>
                  <a:lnTo>
                    <a:pt x="158" y="238"/>
                  </a:lnTo>
                  <a:lnTo>
                    <a:pt x="175" y="173"/>
                  </a:lnTo>
                  <a:lnTo>
                    <a:pt x="208" y="93"/>
                  </a:lnTo>
                  <a:lnTo>
                    <a:pt x="225" y="4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1831" y="1704"/>
              <a:ext cx="111" cy="817"/>
            </a:xfrm>
            <a:custGeom>
              <a:avLst/>
              <a:gdLst/>
              <a:ahLst/>
              <a:cxnLst>
                <a:cxn ang="0">
                  <a:pos x="60" y="12"/>
                </a:cxn>
                <a:cxn ang="0">
                  <a:pos x="34" y="0"/>
                </a:cxn>
                <a:cxn ang="0">
                  <a:pos x="13" y="16"/>
                </a:cxn>
                <a:cxn ang="0">
                  <a:pos x="4" y="36"/>
                </a:cxn>
                <a:cxn ang="0">
                  <a:pos x="0" y="76"/>
                </a:cxn>
                <a:cxn ang="0">
                  <a:pos x="21" y="157"/>
                </a:cxn>
                <a:cxn ang="0">
                  <a:pos x="43" y="274"/>
                </a:cxn>
                <a:cxn ang="0">
                  <a:pos x="43" y="374"/>
                </a:cxn>
                <a:cxn ang="0">
                  <a:pos x="38" y="479"/>
                </a:cxn>
                <a:cxn ang="0">
                  <a:pos x="26" y="588"/>
                </a:cxn>
                <a:cxn ang="0">
                  <a:pos x="9" y="656"/>
                </a:cxn>
                <a:cxn ang="0">
                  <a:pos x="13" y="696"/>
                </a:cxn>
                <a:cxn ang="0">
                  <a:pos x="26" y="716"/>
                </a:cxn>
                <a:cxn ang="0">
                  <a:pos x="38" y="769"/>
                </a:cxn>
                <a:cxn ang="0">
                  <a:pos x="43" y="801"/>
                </a:cxn>
                <a:cxn ang="0">
                  <a:pos x="68" y="817"/>
                </a:cxn>
                <a:cxn ang="0">
                  <a:pos x="111" y="789"/>
                </a:cxn>
                <a:cxn ang="0">
                  <a:pos x="107" y="761"/>
                </a:cxn>
                <a:cxn ang="0">
                  <a:pos x="85" y="737"/>
                </a:cxn>
                <a:cxn ang="0">
                  <a:pos x="64" y="688"/>
                </a:cxn>
                <a:cxn ang="0">
                  <a:pos x="60" y="632"/>
                </a:cxn>
                <a:cxn ang="0">
                  <a:pos x="60" y="555"/>
                </a:cxn>
                <a:cxn ang="0">
                  <a:pos x="68" y="467"/>
                </a:cxn>
                <a:cxn ang="0">
                  <a:pos x="85" y="366"/>
                </a:cxn>
                <a:cxn ang="0">
                  <a:pos x="90" y="294"/>
                </a:cxn>
                <a:cxn ang="0">
                  <a:pos x="94" y="225"/>
                </a:cxn>
                <a:cxn ang="0">
                  <a:pos x="85" y="141"/>
                </a:cxn>
                <a:cxn ang="0">
                  <a:pos x="81" y="68"/>
                </a:cxn>
                <a:cxn ang="0">
                  <a:pos x="60" y="12"/>
                </a:cxn>
              </a:cxnLst>
              <a:rect l="0" t="0" r="r" b="b"/>
              <a:pathLst>
                <a:path w="111" h="817">
                  <a:moveTo>
                    <a:pt x="60" y="12"/>
                  </a:moveTo>
                  <a:lnTo>
                    <a:pt x="34" y="0"/>
                  </a:lnTo>
                  <a:lnTo>
                    <a:pt x="13" y="16"/>
                  </a:lnTo>
                  <a:lnTo>
                    <a:pt x="4" y="36"/>
                  </a:lnTo>
                  <a:lnTo>
                    <a:pt x="0" y="76"/>
                  </a:lnTo>
                  <a:lnTo>
                    <a:pt x="21" y="157"/>
                  </a:lnTo>
                  <a:lnTo>
                    <a:pt x="43" y="274"/>
                  </a:lnTo>
                  <a:lnTo>
                    <a:pt x="43" y="374"/>
                  </a:lnTo>
                  <a:lnTo>
                    <a:pt x="38" y="479"/>
                  </a:lnTo>
                  <a:lnTo>
                    <a:pt x="26" y="588"/>
                  </a:lnTo>
                  <a:lnTo>
                    <a:pt x="9" y="656"/>
                  </a:lnTo>
                  <a:lnTo>
                    <a:pt x="13" y="696"/>
                  </a:lnTo>
                  <a:lnTo>
                    <a:pt x="26" y="716"/>
                  </a:lnTo>
                  <a:lnTo>
                    <a:pt x="38" y="769"/>
                  </a:lnTo>
                  <a:lnTo>
                    <a:pt x="43" y="801"/>
                  </a:lnTo>
                  <a:lnTo>
                    <a:pt x="68" y="817"/>
                  </a:lnTo>
                  <a:lnTo>
                    <a:pt x="111" y="789"/>
                  </a:lnTo>
                  <a:lnTo>
                    <a:pt x="107" y="761"/>
                  </a:lnTo>
                  <a:lnTo>
                    <a:pt x="85" y="737"/>
                  </a:lnTo>
                  <a:lnTo>
                    <a:pt x="64" y="688"/>
                  </a:lnTo>
                  <a:lnTo>
                    <a:pt x="60" y="632"/>
                  </a:lnTo>
                  <a:lnTo>
                    <a:pt x="60" y="555"/>
                  </a:lnTo>
                  <a:lnTo>
                    <a:pt x="68" y="467"/>
                  </a:lnTo>
                  <a:lnTo>
                    <a:pt x="85" y="366"/>
                  </a:lnTo>
                  <a:lnTo>
                    <a:pt x="90" y="294"/>
                  </a:lnTo>
                  <a:lnTo>
                    <a:pt x="94" y="225"/>
                  </a:lnTo>
                  <a:lnTo>
                    <a:pt x="85" y="141"/>
                  </a:lnTo>
                  <a:lnTo>
                    <a:pt x="81" y="68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1576" y="935"/>
              <a:ext cx="297" cy="297"/>
            </a:xfrm>
            <a:custGeom>
              <a:avLst/>
              <a:gdLst/>
              <a:ahLst/>
              <a:cxnLst>
                <a:cxn ang="0">
                  <a:pos x="107" y="159"/>
                </a:cxn>
                <a:cxn ang="0">
                  <a:pos x="103" y="100"/>
                </a:cxn>
                <a:cxn ang="0">
                  <a:pos x="110" y="54"/>
                </a:cxn>
                <a:cxn ang="0">
                  <a:pos x="126" y="17"/>
                </a:cxn>
                <a:cxn ang="0">
                  <a:pos x="156" y="4"/>
                </a:cxn>
                <a:cxn ang="0">
                  <a:pos x="183" y="0"/>
                </a:cxn>
                <a:cxn ang="0">
                  <a:pos x="217" y="4"/>
                </a:cxn>
                <a:cxn ang="0">
                  <a:pos x="251" y="25"/>
                </a:cxn>
                <a:cxn ang="0">
                  <a:pos x="274" y="50"/>
                </a:cxn>
                <a:cxn ang="0">
                  <a:pos x="289" y="88"/>
                </a:cxn>
                <a:cxn ang="0">
                  <a:pos x="293" y="142"/>
                </a:cxn>
                <a:cxn ang="0">
                  <a:pos x="297" y="192"/>
                </a:cxn>
                <a:cxn ang="0">
                  <a:pos x="286" y="238"/>
                </a:cxn>
                <a:cxn ang="0">
                  <a:pos x="270" y="268"/>
                </a:cxn>
                <a:cxn ang="0">
                  <a:pos x="248" y="284"/>
                </a:cxn>
                <a:cxn ang="0">
                  <a:pos x="217" y="297"/>
                </a:cxn>
                <a:cxn ang="0">
                  <a:pos x="183" y="297"/>
                </a:cxn>
                <a:cxn ang="0">
                  <a:pos x="160" y="280"/>
                </a:cxn>
                <a:cxn ang="0">
                  <a:pos x="141" y="259"/>
                </a:cxn>
                <a:cxn ang="0">
                  <a:pos x="122" y="226"/>
                </a:cxn>
                <a:cxn ang="0">
                  <a:pos x="114" y="197"/>
                </a:cxn>
                <a:cxn ang="0">
                  <a:pos x="84" y="226"/>
                </a:cxn>
                <a:cxn ang="0">
                  <a:pos x="42" y="247"/>
                </a:cxn>
                <a:cxn ang="0">
                  <a:pos x="23" y="259"/>
                </a:cxn>
                <a:cxn ang="0">
                  <a:pos x="4" y="247"/>
                </a:cxn>
                <a:cxn ang="0">
                  <a:pos x="0" y="226"/>
                </a:cxn>
                <a:cxn ang="0">
                  <a:pos x="11" y="213"/>
                </a:cxn>
                <a:cxn ang="0">
                  <a:pos x="30" y="197"/>
                </a:cxn>
                <a:cxn ang="0">
                  <a:pos x="65" y="197"/>
                </a:cxn>
                <a:cxn ang="0">
                  <a:pos x="107" y="159"/>
                </a:cxn>
              </a:cxnLst>
              <a:rect l="0" t="0" r="r" b="b"/>
              <a:pathLst>
                <a:path w="297" h="297">
                  <a:moveTo>
                    <a:pt x="107" y="159"/>
                  </a:moveTo>
                  <a:lnTo>
                    <a:pt x="103" y="100"/>
                  </a:lnTo>
                  <a:lnTo>
                    <a:pt x="110" y="54"/>
                  </a:lnTo>
                  <a:lnTo>
                    <a:pt x="126" y="17"/>
                  </a:lnTo>
                  <a:lnTo>
                    <a:pt x="156" y="4"/>
                  </a:lnTo>
                  <a:lnTo>
                    <a:pt x="183" y="0"/>
                  </a:lnTo>
                  <a:lnTo>
                    <a:pt x="217" y="4"/>
                  </a:lnTo>
                  <a:lnTo>
                    <a:pt x="251" y="25"/>
                  </a:lnTo>
                  <a:lnTo>
                    <a:pt x="274" y="50"/>
                  </a:lnTo>
                  <a:lnTo>
                    <a:pt x="289" y="88"/>
                  </a:lnTo>
                  <a:lnTo>
                    <a:pt x="293" y="142"/>
                  </a:lnTo>
                  <a:lnTo>
                    <a:pt x="297" y="192"/>
                  </a:lnTo>
                  <a:lnTo>
                    <a:pt x="286" y="238"/>
                  </a:lnTo>
                  <a:lnTo>
                    <a:pt x="270" y="268"/>
                  </a:lnTo>
                  <a:lnTo>
                    <a:pt x="248" y="284"/>
                  </a:lnTo>
                  <a:lnTo>
                    <a:pt x="217" y="297"/>
                  </a:lnTo>
                  <a:lnTo>
                    <a:pt x="183" y="297"/>
                  </a:lnTo>
                  <a:lnTo>
                    <a:pt x="160" y="280"/>
                  </a:lnTo>
                  <a:lnTo>
                    <a:pt x="141" y="259"/>
                  </a:lnTo>
                  <a:lnTo>
                    <a:pt x="122" y="226"/>
                  </a:lnTo>
                  <a:lnTo>
                    <a:pt x="114" y="197"/>
                  </a:lnTo>
                  <a:lnTo>
                    <a:pt x="84" y="226"/>
                  </a:lnTo>
                  <a:lnTo>
                    <a:pt x="42" y="247"/>
                  </a:lnTo>
                  <a:lnTo>
                    <a:pt x="23" y="259"/>
                  </a:lnTo>
                  <a:lnTo>
                    <a:pt x="4" y="247"/>
                  </a:lnTo>
                  <a:lnTo>
                    <a:pt x="0" y="226"/>
                  </a:lnTo>
                  <a:lnTo>
                    <a:pt x="11" y="213"/>
                  </a:lnTo>
                  <a:lnTo>
                    <a:pt x="30" y="197"/>
                  </a:lnTo>
                  <a:lnTo>
                    <a:pt x="65" y="197"/>
                  </a:lnTo>
                  <a:lnTo>
                    <a:pt x="107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1414" y="1224"/>
              <a:ext cx="380" cy="293"/>
            </a:xfrm>
            <a:custGeom>
              <a:avLst/>
              <a:gdLst/>
              <a:ahLst/>
              <a:cxnLst>
                <a:cxn ang="0">
                  <a:pos x="288" y="115"/>
                </a:cxn>
                <a:cxn ang="0">
                  <a:pos x="325" y="56"/>
                </a:cxn>
                <a:cxn ang="0">
                  <a:pos x="365" y="48"/>
                </a:cxn>
                <a:cxn ang="0">
                  <a:pos x="380" y="78"/>
                </a:cxn>
                <a:cxn ang="0">
                  <a:pos x="373" y="111"/>
                </a:cxn>
                <a:cxn ang="0">
                  <a:pos x="336" y="141"/>
                </a:cxn>
                <a:cxn ang="0">
                  <a:pos x="303" y="185"/>
                </a:cxn>
                <a:cxn ang="0">
                  <a:pos x="266" y="241"/>
                </a:cxn>
                <a:cxn ang="0">
                  <a:pos x="236" y="271"/>
                </a:cxn>
                <a:cxn ang="0">
                  <a:pos x="210" y="293"/>
                </a:cxn>
                <a:cxn ang="0">
                  <a:pos x="181" y="289"/>
                </a:cxn>
                <a:cxn ang="0">
                  <a:pos x="170" y="274"/>
                </a:cxn>
                <a:cxn ang="0">
                  <a:pos x="148" y="211"/>
                </a:cxn>
                <a:cxn ang="0">
                  <a:pos x="125" y="156"/>
                </a:cxn>
                <a:cxn ang="0">
                  <a:pos x="103" y="126"/>
                </a:cxn>
                <a:cxn ang="0">
                  <a:pos x="81" y="111"/>
                </a:cxn>
                <a:cxn ang="0">
                  <a:pos x="59" y="122"/>
                </a:cxn>
                <a:cxn ang="0">
                  <a:pos x="37" y="148"/>
                </a:cxn>
                <a:cxn ang="0">
                  <a:pos x="26" y="171"/>
                </a:cxn>
                <a:cxn ang="0">
                  <a:pos x="15" y="171"/>
                </a:cxn>
                <a:cxn ang="0">
                  <a:pos x="0" y="152"/>
                </a:cxn>
                <a:cxn ang="0">
                  <a:pos x="11" y="119"/>
                </a:cxn>
                <a:cxn ang="0">
                  <a:pos x="37" y="85"/>
                </a:cxn>
                <a:cxn ang="0">
                  <a:pos x="70" y="70"/>
                </a:cxn>
                <a:cxn ang="0">
                  <a:pos x="92" y="67"/>
                </a:cxn>
                <a:cxn ang="0">
                  <a:pos x="96" y="45"/>
                </a:cxn>
                <a:cxn ang="0">
                  <a:pos x="92" y="7"/>
                </a:cxn>
                <a:cxn ang="0">
                  <a:pos x="103" y="0"/>
                </a:cxn>
                <a:cxn ang="0">
                  <a:pos x="118" y="7"/>
                </a:cxn>
                <a:cxn ang="0">
                  <a:pos x="122" y="37"/>
                </a:cxn>
                <a:cxn ang="0">
                  <a:pos x="114" y="74"/>
                </a:cxn>
                <a:cxn ang="0">
                  <a:pos x="129" y="100"/>
                </a:cxn>
                <a:cxn ang="0">
                  <a:pos x="151" y="137"/>
                </a:cxn>
                <a:cxn ang="0">
                  <a:pos x="177" y="189"/>
                </a:cxn>
                <a:cxn ang="0">
                  <a:pos x="203" y="226"/>
                </a:cxn>
                <a:cxn ang="0">
                  <a:pos x="218" y="230"/>
                </a:cxn>
                <a:cxn ang="0">
                  <a:pos x="240" y="211"/>
                </a:cxn>
                <a:cxn ang="0">
                  <a:pos x="266" y="159"/>
                </a:cxn>
                <a:cxn ang="0">
                  <a:pos x="288" y="115"/>
                </a:cxn>
              </a:cxnLst>
              <a:rect l="0" t="0" r="r" b="b"/>
              <a:pathLst>
                <a:path w="380" h="293">
                  <a:moveTo>
                    <a:pt x="288" y="115"/>
                  </a:moveTo>
                  <a:lnTo>
                    <a:pt x="325" y="56"/>
                  </a:lnTo>
                  <a:lnTo>
                    <a:pt x="365" y="48"/>
                  </a:lnTo>
                  <a:lnTo>
                    <a:pt x="380" y="78"/>
                  </a:lnTo>
                  <a:lnTo>
                    <a:pt x="373" y="111"/>
                  </a:lnTo>
                  <a:lnTo>
                    <a:pt x="336" y="141"/>
                  </a:lnTo>
                  <a:lnTo>
                    <a:pt x="303" y="185"/>
                  </a:lnTo>
                  <a:lnTo>
                    <a:pt x="266" y="241"/>
                  </a:lnTo>
                  <a:lnTo>
                    <a:pt x="236" y="271"/>
                  </a:lnTo>
                  <a:lnTo>
                    <a:pt x="210" y="293"/>
                  </a:lnTo>
                  <a:lnTo>
                    <a:pt x="181" y="289"/>
                  </a:lnTo>
                  <a:lnTo>
                    <a:pt x="170" y="274"/>
                  </a:lnTo>
                  <a:lnTo>
                    <a:pt x="148" y="211"/>
                  </a:lnTo>
                  <a:lnTo>
                    <a:pt x="125" y="156"/>
                  </a:lnTo>
                  <a:lnTo>
                    <a:pt x="103" y="126"/>
                  </a:lnTo>
                  <a:lnTo>
                    <a:pt x="81" y="111"/>
                  </a:lnTo>
                  <a:lnTo>
                    <a:pt x="59" y="122"/>
                  </a:lnTo>
                  <a:lnTo>
                    <a:pt x="37" y="148"/>
                  </a:lnTo>
                  <a:lnTo>
                    <a:pt x="26" y="171"/>
                  </a:lnTo>
                  <a:lnTo>
                    <a:pt x="15" y="171"/>
                  </a:lnTo>
                  <a:lnTo>
                    <a:pt x="0" y="152"/>
                  </a:lnTo>
                  <a:lnTo>
                    <a:pt x="11" y="119"/>
                  </a:lnTo>
                  <a:lnTo>
                    <a:pt x="37" y="85"/>
                  </a:lnTo>
                  <a:lnTo>
                    <a:pt x="70" y="70"/>
                  </a:lnTo>
                  <a:lnTo>
                    <a:pt x="92" y="67"/>
                  </a:lnTo>
                  <a:lnTo>
                    <a:pt x="96" y="45"/>
                  </a:lnTo>
                  <a:lnTo>
                    <a:pt x="92" y="7"/>
                  </a:lnTo>
                  <a:lnTo>
                    <a:pt x="103" y="0"/>
                  </a:lnTo>
                  <a:lnTo>
                    <a:pt x="118" y="7"/>
                  </a:lnTo>
                  <a:lnTo>
                    <a:pt x="122" y="37"/>
                  </a:lnTo>
                  <a:lnTo>
                    <a:pt x="114" y="74"/>
                  </a:lnTo>
                  <a:lnTo>
                    <a:pt x="129" y="100"/>
                  </a:lnTo>
                  <a:lnTo>
                    <a:pt x="151" y="137"/>
                  </a:lnTo>
                  <a:lnTo>
                    <a:pt x="177" y="189"/>
                  </a:lnTo>
                  <a:lnTo>
                    <a:pt x="203" y="226"/>
                  </a:lnTo>
                  <a:lnTo>
                    <a:pt x="218" y="230"/>
                  </a:lnTo>
                  <a:lnTo>
                    <a:pt x="240" y="211"/>
                  </a:lnTo>
                  <a:lnTo>
                    <a:pt x="266" y="159"/>
                  </a:lnTo>
                  <a:lnTo>
                    <a:pt x="288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32" name="Picture 20" descr="RUMEU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06517" y="5355186"/>
            <a:ext cx="919334" cy="975374"/>
          </a:xfrm>
          <a:prstGeom prst="rect">
            <a:avLst/>
          </a:prstGeom>
          <a:noFill/>
        </p:spPr>
      </p:pic>
      <p:pic>
        <p:nvPicPr>
          <p:cNvPr id="33" name="Picture 19" descr="DOUT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62919" y="5034901"/>
            <a:ext cx="507388" cy="1231710"/>
          </a:xfrm>
          <a:prstGeom prst="rect">
            <a:avLst/>
          </a:prstGeom>
          <a:noFill/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2040550" y="4970952"/>
            <a:ext cx="447716" cy="135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68934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SYNTHESE E </a:t>
            </a:r>
            <a:r>
              <a:rPr lang="fr-FR" dirty="0" smtClean="0"/>
              <a:t>31 seconde partie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641687"/>
              </p:ext>
            </p:extLst>
          </p:nvPr>
        </p:nvGraphicFramePr>
        <p:xfrm>
          <a:off x="107505" y="1700806"/>
          <a:ext cx="8928994" cy="4210315"/>
        </p:xfrm>
        <a:graphic>
          <a:graphicData uri="http://schemas.openxmlformats.org/drawingml/2006/table">
            <a:tbl>
              <a:tblPr/>
              <a:tblGrid>
                <a:gridCol w="475213"/>
                <a:gridCol w="2809589"/>
                <a:gridCol w="4527024"/>
                <a:gridCol w="250112"/>
                <a:gridCol w="216764"/>
                <a:gridCol w="216764"/>
                <a:gridCol w="216764"/>
                <a:gridCol w="216764"/>
              </a:tblGrid>
              <a:tr h="31979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Compétences évaluées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1" u="none" strike="noStrike" dirty="0">
                          <a:effectLst/>
                          <a:latin typeface="Arial"/>
                        </a:rPr>
                        <a:t>Indicateurs de performance                                      </a:t>
                      </a:r>
                      <a:r>
                        <a:rPr lang="fr-FR" sz="1000" b="0" i="0" u="none" strike="noStrike" dirty="0">
                          <a:effectLst/>
                          <a:latin typeface="Arial"/>
                        </a:rPr>
                        <a:t>évaluation</a:t>
                      </a:r>
                      <a:endParaRPr lang="fr-FR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1" u="none" strike="noStrike" dirty="0">
                          <a:effectLst/>
                          <a:latin typeface="Arial"/>
                        </a:rPr>
                        <a:t>non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163369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C11 - Communiquer des informations dans un contexte aéronautique 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425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Décoder des informations </a:t>
                      </a: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Exactitude du décodage.</a:t>
                      </a:r>
                    </a:p>
                  </a:txBody>
                  <a:tcPr marL="98096" marR="8175" marT="81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fr-FR" sz="10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0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Justesse de l’identification des codes utilisés.</a:t>
                      </a:r>
                    </a:p>
                  </a:txBody>
                  <a:tcPr marL="98096" marR="8175" marT="81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fr-FR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fr-FR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42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Exactitude des actions engagées au regard du décodage des informations.</a:t>
                      </a:r>
                    </a:p>
                  </a:txBody>
                  <a:tcPr marL="98096" marR="8175" marT="81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fr-FR" sz="10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5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Communiquer des informations oralement à ses collègues, à sa hiérarchie, aux pilotes, aux aiguilleurs, aux contrôleurs et autres tiers y compris en anglais technique.</a:t>
                      </a: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Choix correct du destinataire et du moment de la transmission des informations et/ou du message.</a:t>
                      </a:r>
                    </a:p>
                  </a:txBody>
                  <a:tcPr marL="98096" marR="8175" marT="81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fr-FR" sz="10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Adéquation du langage utilisé à l’interlocuteur. </a:t>
                      </a:r>
                    </a:p>
                  </a:txBody>
                  <a:tcPr marL="98096" marR="8175" marT="81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fr-FR" sz="10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Univocité de la transmission des informations et/ou du message.</a:t>
                      </a:r>
                    </a:p>
                  </a:txBody>
                  <a:tcPr marL="98096" marR="8175" marT="81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fr-FR" sz="10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49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Effectivité de la vérification de la compréhension des informations transmises et reçues.</a:t>
                      </a:r>
                    </a:p>
                  </a:txBody>
                  <a:tcPr marL="98096" marR="8175" marT="81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fr-FR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Clarté et concision du message.</a:t>
                      </a:r>
                    </a:p>
                  </a:txBody>
                  <a:tcPr marL="98096" marR="8175" marT="81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fr-FR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0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Rédiger une note, un compte-rendu.</a:t>
                      </a: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Clarté et concision du message.</a:t>
                      </a:r>
                    </a:p>
                  </a:txBody>
                  <a:tcPr marL="98096" marR="8175" marT="81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fr-FR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fr-FR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42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      Renseigner les fiches et documents de traçabilité en anglais technique et en français.</a:t>
                      </a: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  Exactitude des informations reportées sur les documents de traçabilité,</a:t>
                      </a:r>
                    </a:p>
                  </a:txBody>
                  <a:tcPr marL="98096" marR="8175" marT="81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fr-FR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fr-FR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51792" y="1124744"/>
            <a:ext cx="898470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Dossier de Synthèse + oral (20 min exposé et 10 min de questions) permettent d’évaluer C11.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3054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Synthèse E 31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4644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9891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F9147-2BB8-4078-8C26-705B4FB8B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3027C2-632E-4320-960C-FCFA52532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C63353-F84D-4CA9-8251-F2D498630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2BE025-D767-4232-9AF4-0A915086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CC6D37-9837-4722-B5B8-8EDC5772F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4941168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Je vous remercie pour votre attention</a:t>
            </a:r>
            <a:endParaRPr lang="fr-FR" sz="2800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12857"/>
            <a:ext cx="6553746" cy="419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02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1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Compétences évaluées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853562"/>
              </p:ext>
            </p:extLst>
          </p:nvPr>
        </p:nvGraphicFramePr>
        <p:xfrm>
          <a:off x="-180528" y="1600201"/>
          <a:ext cx="3668521" cy="2116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395898" y="3429000"/>
            <a:ext cx="58381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fr-FR" dirty="0" smtClean="0"/>
              <a:t>E </a:t>
            </a:r>
            <a:r>
              <a:rPr lang="fr-FR" dirty="0"/>
              <a:t>31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6222" y="897024"/>
            <a:ext cx="4041722" cy="674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"/>
            </a:pPr>
            <a:r>
              <a:rPr lang="fr-FR" sz="2400" i="1" dirty="0" smtClean="0"/>
              <a:t>Organisation évaluation</a:t>
            </a:r>
            <a:endParaRPr lang="fr-FR" sz="2400" i="1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160783410"/>
              </p:ext>
            </p:extLst>
          </p:nvPr>
        </p:nvGraphicFramePr>
        <p:xfrm>
          <a:off x="4355976" y="1124744"/>
          <a:ext cx="478802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3886031" y="887152"/>
            <a:ext cx="1864241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Exemple de répartition </a:t>
            </a:r>
          </a:p>
          <a:p>
            <a:r>
              <a:rPr lang="fr-FR" sz="1200" dirty="0" smtClean="0"/>
              <a:t>des 22 semaines de PFMP</a:t>
            </a:r>
            <a:endParaRPr lang="fr-FR" sz="1200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466589318"/>
              </p:ext>
            </p:extLst>
          </p:nvPr>
        </p:nvGraphicFramePr>
        <p:xfrm>
          <a:off x="-14878" y="2204864"/>
          <a:ext cx="8331293" cy="4649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" name="Rectangle 10"/>
          <p:cNvSpPr/>
          <p:nvPr/>
        </p:nvSpPr>
        <p:spPr>
          <a:xfrm>
            <a:off x="6228184" y="3933056"/>
            <a:ext cx="1846708" cy="954107"/>
          </a:xfrm>
          <a:prstGeom prst="rect">
            <a:avLst/>
          </a:prstGeom>
          <a:solidFill>
            <a:srgbClr val="00B05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dkEdge"/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L’évaluation a lieu </a:t>
            </a:r>
            <a:r>
              <a:rPr lang="fr-FR" sz="1400" b="1" dirty="0"/>
              <a:t>lors de</a:t>
            </a:r>
            <a:r>
              <a:rPr lang="fr-FR" sz="1400" dirty="0"/>
              <a:t> </a:t>
            </a:r>
            <a:r>
              <a:rPr lang="fr-FR" sz="1400" b="1" dirty="0"/>
              <a:t>la dernière </a:t>
            </a:r>
            <a:r>
              <a:rPr lang="fr-FR" sz="1400" b="1" dirty="0" smtClean="0"/>
              <a:t>PFMP</a:t>
            </a:r>
            <a:r>
              <a:rPr lang="fr-FR" sz="1400" dirty="0" smtClean="0"/>
              <a:t> au </a:t>
            </a:r>
            <a:r>
              <a:rPr lang="fr-FR" sz="1400" dirty="0"/>
              <a:t>cours de l'année scolaire de l'examen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20272" y="5517232"/>
            <a:ext cx="1872208" cy="1169551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dkEdge"/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L’évaluation a lieu </a:t>
            </a:r>
            <a:r>
              <a:rPr lang="fr-FR" sz="1400" b="1" dirty="0"/>
              <a:t>à l’issue de la dernière </a:t>
            </a:r>
            <a:r>
              <a:rPr lang="fr-FR" sz="1400" b="1" dirty="0" smtClean="0"/>
              <a:t>PFMP </a:t>
            </a:r>
            <a:r>
              <a:rPr lang="fr-FR" sz="1400" dirty="0"/>
              <a:t>au cours de l'année scolaire de l'examen 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7151538" y="2060848"/>
            <a:ext cx="1164878" cy="173748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971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B39E5C-D010-4A2F-8999-9CA1175B7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4B39E5C-D010-4A2F-8999-9CA1175B7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BFF4C4-C4C8-44AE-A269-496405D66A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CFBFF4C4-C4C8-44AE-A269-496405D66A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B43E00-AF20-4120-AAF4-3731E2F01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8EB43E00-AF20-4120-AAF4-3731E2F011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2" grpId="0" animBg="1"/>
      <p:bldGraphic spid="6" grpId="0">
        <p:bldSub>
          <a:bldDgm bld="one"/>
        </p:bldSub>
      </p:bldGraphic>
      <p:bldP spid="11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539552" y="620688"/>
            <a:ext cx="8401050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93" name="Groupe 692"/>
          <p:cNvGrpSpPr/>
          <p:nvPr/>
        </p:nvGrpSpPr>
        <p:grpSpPr>
          <a:xfrm>
            <a:off x="4582915" y="3162276"/>
            <a:ext cx="1104900" cy="1238250"/>
            <a:chOff x="4582915" y="3162276"/>
            <a:chExt cx="1104900" cy="1238250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4706740" y="3390876"/>
              <a:ext cx="628650" cy="371475"/>
            </a:xfrm>
            <a:custGeom>
              <a:avLst/>
              <a:gdLst>
                <a:gd name="T0" fmla="*/ 35 w 396"/>
                <a:gd name="T1" fmla="*/ 219 h 234"/>
                <a:gd name="T2" fmla="*/ 63 w 396"/>
                <a:gd name="T3" fmla="*/ 219 h 234"/>
                <a:gd name="T4" fmla="*/ 85 w 396"/>
                <a:gd name="T5" fmla="*/ 217 h 234"/>
                <a:gd name="T6" fmla="*/ 91 w 396"/>
                <a:gd name="T7" fmla="*/ 156 h 234"/>
                <a:gd name="T8" fmla="*/ 75 w 396"/>
                <a:gd name="T9" fmla="*/ 147 h 234"/>
                <a:gd name="T10" fmla="*/ 77 w 396"/>
                <a:gd name="T11" fmla="*/ 135 h 234"/>
                <a:gd name="T12" fmla="*/ 130 w 396"/>
                <a:gd name="T13" fmla="*/ 133 h 234"/>
                <a:gd name="T14" fmla="*/ 172 w 396"/>
                <a:gd name="T15" fmla="*/ 116 h 234"/>
                <a:gd name="T16" fmla="*/ 167 w 396"/>
                <a:gd name="T17" fmla="*/ 211 h 234"/>
                <a:gd name="T18" fmla="*/ 323 w 396"/>
                <a:gd name="T19" fmla="*/ 220 h 234"/>
                <a:gd name="T20" fmla="*/ 358 w 396"/>
                <a:gd name="T21" fmla="*/ 234 h 234"/>
                <a:gd name="T22" fmla="*/ 396 w 396"/>
                <a:gd name="T23" fmla="*/ 213 h 234"/>
                <a:gd name="T24" fmla="*/ 385 w 396"/>
                <a:gd name="T25" fmla="*/ 153 h 234"/>
                <a:gd name="T26" fmla="*/ 369 w 396"/>
                <a:gd name="T27" fmla="*/ 149 h 234"/>
                <a:gd name="T28" fmla="*/ 342 w 396"/>
                <a:gd name="T29" fmla="*/ 36 h 234"/>
                <a:gd name="T30" fmla="*/ 304 w 396"/>
                <a:gd name="T31" fmla="*/ 14 h 234"/>
                <a:gd name="T32" fmla="*/ 226 w 396"/>
                <a:gd name="T33" fmla="*/ 0 h 234"/>
                <a:gd name="T34" fmla="*/ 183 w 396"/>
                <a:gd name="T35" fmla="*/ 3 h 234"/>
                <a:gd name="T36" fmla="*/ 115 w 396"/>
                <a:gd name="T37" fmla="*/ 26 h 234"/>
                <a:gd name="T38" fmla="*/ 34 w 396"/>
                <a:gd name="T39" fmla="*/ 61 h 234"/>
                <a:gd name="T40" fmla="*/ 18 w 396"/>
                <a:gd name="T41" fmla="*/ 77 h 234"/>
                <a:gd name="T42" fmla="*/ 11 w 396"/>
                <a:gd name="T43" fmla="*/ 143 h 234"/>
                <a:gd name="T44" fmla="*/ 0 w 396"/>
                <a:gd name="T45" fmla="*/ 156 h 234"/>
                <a:gd name="T46" fmla="*/ 16 w 396"/>
                <a:gd name="T47" fmla="*/ 206 h 234"/>
                <a:gd name="T48" fmla="*/ 35 w 396"/>
                <a:gd name="T49" fmla="*/ 21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6" h="234">
                  <a:moveTo>
                    <a:pt x="35" y="219"/>
                  </a:moveTo>
                  <a:lnTo>
                    <a:pt x="63" y="219"/>
                  </a:lnTo>
                  <a:lnTo>
                    <a:pt x="85" y="217"/>
                  </a:lnTo>
                  <a:lnTo>
                    <a:pt x="91" y="156"/>
                  </a:lnTo>
                  <a:lnTo>
                    <a:pt x="75" y="147"/>
                  </a:lnTo>
                  <a:lnTo>
                    <a:pt x="77" y="135"/>
                  </a:lnTo>
                  <a:lnTo>
                    <a:pt x="130" y="133"/>
                  </a:lnTo>
                  <a:lnTo>
                    <a:pt x="172" y="116"/>
                  </a:lnTo>
                  <a:lnTo>
                    <a:pt x="167" y="211"/>
                  </a:lnTo>
                  <a:lnTo>
                    <a:pt x="323" y="220"/>
                  </a:lnTo>
                  <a:lnTo>
                    <a:pt x="358" y="234"/>
                  </a:lnTo>
                  <a:lnTo>
                    <a:pt x="396" y="213"/>
                  </a:lnTo>
                  <a:lnTo>
                    <a:pt x="385" y="153"/>
                  </a:lnTo>
                  <a:lnTo>
                    <a:pt x="369" y="149"/>
                  </a:lnTo>
                  <a:lnTo>
                    <a:pt x="342" y="36"/>
                  </a:lnTo>
                  <a:lnTo>
                    <a:pt x="304" y="14"/>
                  </a:lnTo>
                  <a:lnTo>
                    <a:pt x="226" y="0"/>
                  </a:lnTo>
                  <a:lnTo>
                    <a:pt x="183" y="3"/>
                  </a:lnTo>
                  <a:lnTo>
                    <a:pt x="115" y="26"/>
                  </a:lnTo>
                  <a:lnTo>
                    <a:pt x="34" y="61"/>
                  </a:lnTo>
                  <a:lnTo>
                    <a:pt x="18" y="77"/>
                  </a:lnTo>
                  <a:lnTo>
                    <a:pt x="11" y="143"/>
                  </a:lnTo>
                  <a:lnTo>
                    <a:pt x="0" y="156"/>
                  </a:lnTo>
                  <a:lnTo>
                    <a:pt x="16" y="206"/>
                  </a:lnTo>
                  <a:lnTo>
                    <a:pt x="35" y="219"/>
                  </a:lnTo>
                  <a:close/>
                </a:path>
              </a:pathLst>
            </a:custGeom>
            <a:solidFill>
              <a:srgbClr val="F0E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725790" y="3390876"/>
              <a:ext cx="438150" cy="238125"/>
            </a:xfrm>
            <a:custGeom>
              <a:avLst/>
              <a:gdLst>
                <a:gd name="T0" fmla="*/ 21 w 276"/>
                <a:gd name="T1" fmla="*/ 66 h 150"/>
                <a:gd name="T2" fmla="*/ 13 w 276"/>
                <a:gd name="T3" fmla="*/ 85 h 150"/>
                <a:gd name="T4" fmla="*/ 14 w 276"/>
                <a:gd name="T5" fmla="*/ 94 h 150"/>
                <a:gd name="T6" fmla="*/ 19 w 276"/>
                <a:gd name="T7" fmla="*/ 95 h 150"/>
                <a:gd name="T8" fmla="*/ 24 w 276"/>
                <a:gd name="T9" fmla="*/ 86 h 150"/>
                <a:gd name="T10" fmla="*/ 28 w 276"/>
                <a:gd name="T11" fmla="*/ 91 h 150"/>
                <a:gd name="T12" fmla="*/ 45 w 276"/>
                <a:gd name="T13" fmla="*/ 102 h 150"/>
                <a:gd name="T14" fmla="*/ 78 w 276"/>
                <a:gd name="T15" fmla="*/ 111 h 150"/>
                <a:gd name="T16" fmla="*/ 115 w 276"/>
                <a:gd name="T17" fmla="*/ 108 h 150"/>
                <a:gd name="T18" fmla="*/ 141 w 276"/>
                <a:gd name="T19" fmla="*/ 90 h 150"/>
                <a:gd name="T20" fmla="*/ 154 w 276"/>
                <a:gd name="T21" fmla="*/ 66 h 150"/>
                <a:gd name="T22" fmla="*/ 157 w 276"/>
                <a:gd name="T23" fmla="*/ 35 h 150"/>
                <a:gd name="T24" fmla="*/ 149 w 276"/>
                <a:gd name="T25" fmla="*/ 23 h 150"/>
                <a:gd name="T26" fmla="*/ 164 w 276"/>
                <a:gd name="T27" fmla="*/ 28 h 150"/>
                <a:gd name="T28" fmla="*/ 166 w 276"/>
                <a:gd name="T29" fmla="*/ 17 h 150"/>
                <a:gd name="T30" fmla="*/ 168 w 276"/>
                <a:gd name="T31" fmla="*/ 11 h 150"/>
                <a:gd name="T32" fmla="*/ 179 w 276"/>
                <a:gd name="T33" fmla="*/ 6 h 150"/>
                <a:gd name="T34" fmla="*/ 211 w 276"/>
                <a:gd name="T35" fmla="*/ 0 h 150"/>
                <a:gd name="T36" fmla="*/ 216 w 276"/>
                <a:gd name="T37" fmla="*/ 29 h 150"/>
                <a:gd name="T38" fmla="*/ 230 w 276"/>
                <a:gd name="T39" fmla="*/ 47 h 150"/>
                <a:gd name="T40" fmla="*/ 255 w 276"/>
                <a:gd name="T41" fmla="*/ 50 h 150"/>
                <a:gd name="T42" fmla="*/ 259 w 276"/>
                <a:gd name="T43" fmla="*/ 62 h 150"/>
                <a:gd name="T44" fmla="*/ 276 w 276"/>
                <a:gd name="T45" fmla="*/ 99 h 150"/>
                <a:gd name="T46" fmla="*/ 244 w 276"/>
                <a:gd name="T47" fmla="*/ 69 h 150"/>
                <a:gd name="T48" fmla="*/ 223 w 276"/>
                <a:gd name="T49" fmla="*/ 79 h 150"/>
                <a:gd name="T50" fmla="*/ 207 w 276"/>
                <a:gd name="T51" fmla="*/ 99 h 150"/>
                <a:gd name="T52" fmla="*/ 148 w 276"/>
                <a:gd name="T53" fmla="*/ 137 h 150"/>
                <a:gd name="T54" fmla="*/ 56 w 276"/>
                <a:gd name="T55" fmla="*/ 125 h 150"/>
                <a:gd name="T56" fmla="*/ 34 w 276"/>
                <a:gd name="T57" fmla="*/ 148 h 150"/>
                <a:gd name="T58" fmla="*/ 0 w 276"/>
                <a:gd name="T59" fmla="*/ 150 h 150"/>
                <a:gd name="T60" fmla="*/ 1 w 276"/>
                <a:gd name="T61" fmla="*/ 85 h 150"/>
                <a:gd name="T62" fmla="*/ 21 w 276"/>
                <a:gd name="T63" fmla="*/ 6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6" h="150">
                  <a:moveTo>
                    <a:pt x="21" y="66"/>
                  </a:moveTo>
                  <a:lnTo>
                    <a:pt x="13" y="85"/>
                  </a:lnTo>
                  <a:lnTo>
                    <a:pt x="14" y="94"/>
                  </a:lnTo>
                  <a:lnTo>
                    <a:pt x="19" y="95"/>
                  </a:lnTo>
                  <a:lnTo>
                    <a:pt x="24" y="86"/>
                  </a:lnTo>
                  <a:lnTo>
                    <a:pt x="28" y="91"/>
                  </a:lnTo>
                  <a:lnTo>
                    <a:pt x="45" y="102"/>
                  </a:lnTo>
                  <a:lnTo>
                    <a:pt x="78" y="111"/>
                  </a:lnTo>
                  <a:lnTo>
                    <a:pt x="115" y="108"/>
                  </a:lnTo>
                  <a:lnTo>
                    <a:pt x="141" y="90"/>
                  </a:lnTo>
                  <a:lnTo>
                    <a:pt x="154" y="66"/>
                  </a:lnTo>
                  <a:lnTo>
                    <a:pt x="157" y="35"/>
                  </a:lnTo>
                  <a:lnTo>
                    <a:pt x="149" y="23"/>
                  </a:lnTo>
                  <a:lnTo>
                    <a:pt x="164" y="28"/>
                  </a:lnTo>
                  <a:lnTo>
                    <a:pt x="166" y="17"/>
                  </a:lnTo>
                  <a:lnTo>
                    <a:pt x="168" y="11"/>
                  </a:lnTo>
                  <a:lnTo>
                    <a:pt x="179" y="6"/>
                  </a:lnTo>
                  <a:lnTo>
                    <a:pt x="211" y="0"/>
                  </a:lnTo>
                  <a:lnTo>
                    <a:pt x="216" y="29"/>
                  </a:lnTo>
                  <a:lnTo>
                    <a:pt x="230" y="47"/>
                  </a:lnTo>
                  <a:lnTo>
                    <a:pt x="255" y="50"/>
                  </a:lnTo>
                  <a:lnTo>
                    <a:pt x="259" y="62"/>
                  </a:lnTo>
                  <a:lnTo>
                    <a:pt x="276" y="99"/>
                  </a:lnTo>
                  <a:lnTo>
                    <a:pt x="244" y="69"/>
                  </a:lnTo>
                  <a:lnTo>
                    <a:pt x="223" y="79"/>
                  </a:lnTo>
                  <a:lnTo>
                    <a:pt x="207" y="99"/>
                  </a:lnTo>
                  <a:lnTo>
                    <a:pt x="148" y="137"/>
                  </a:lnTo>
                  <a:lnTo>
                    <a:pt x="56" y="125"/>
                  </a:lnTo>
                  <a:lnTo>
                    <a:pt x="34" y="148"/>
                  </a:lnTo>
                  <a:lnTo>
                    <a:pt x="0" y="150"/>
                  </a:lnTo>
                  <a:lnTo>
                    <a:pt x="1" y="85"/>
                  </a:lnTo>
                  <a:lnTo>
                    <a:pt x="21" y="66"/>
                  </a:lnTo>
                  <a:close/>
                </a:path>
              </a:pathLst>
            </a:custGeom>
            <a:solidFill>
              <a:srgbClr val="CC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4735315" y="3428976"/>
              <a:ext cx="685800" cy="866775"/>
            </a:xfrm>
            <a:custGeom>
              <a:avLst/>
              <a:gdLst>
                <a:gd name="T0" fmla="*/ 0 w 432"/>
                <a:gd name="T1" fmla="*/ 493 h 546"/>
                <a:gd name="T2" fmla="*/ 31 w 432"/>
                <a:gd name="T3" fmla="*/ 376 h 546"/>
                <a:gd name="T4" fmla="*/ 87 w 432"/>
                <a:gd name="T5" fmla="*/ 320 h 546"/>
                <a:gd name="T6" fmla="*/ 92 w 432"/>
                <a:gd name="T7" fmla="*/ 249 h 546"/>
                <a:gd name="T8" fmla="*/ 140 w 432"/>
                <a:gd name="T9" fmla="*/ 209 h 546"/>
                <a:gd name="T10" fmla="*/ 164 w 432"/>
                <a:gd name="T11" fmla="*/ 89 h 546"/>
                <a:gd name="T12" fmla="*/ 165 w 432"/>
                <a:gd name="T13" fmla="*/ 54 h 546"/>
                <a:gd name="T14" fmla="*/ 165 w 432"/>
                <a:gd name="T15" fmla="*/ 0 h 546"/>
                <a:gd name="T16" fmla="*/ 177 w 432"/>
                <a:gd name="T17" fmla="*/ 0 h 546"/>
                <a:gd name="T18" fmla="*/ 191 w 432"/>
                <a:gd name="T19" fmla="*/ 35 h 546"/>
                <a:gd name="T20" fmla="*/ 201 w 432"/>
                <a:gd name="T21" fmla="*/ 105 h 546"/>
                <a:gd name="T22" fmla="*/ 196 w 432"/>
                <a:gd name="T23" fmla="*/ 170 h 546"/>
                <a:gd name="T24" fmla="*/ 260 w 432"/>
                <a:gd name="T25" fmla="*/ 170 h 546"/>
                <a:gd name="T26" fmla="*/ 279 w 432"/>
                <a:gd name="T27" fmla="*/ 75 h 546"/>
                <a:gd name="T28" fmla="*/ 279 w 432"/>
                <a:gd name="T29" fmla="*/ 7 h 546"/>
                <a:gd name="T30" fmla="*/ 287 w 432"/>
                <a:gd name="T31" fmla="*/ 14 h 546"/>
                <a:gd name="T32" fmla="*/ 303 w 432"/>
                <a:gd name="T33" fmla="*/ 77 h 546"/>
                <a:gd name="T34" fmla="*/ 294 w 432"/>
                <a:gd name="T35" fmla="*/ 179 h 546"/>
                <a:gd name="T36" fmla="*/ 275 w 432"/>
                <a:gd name="T37" fmla="*/ 256 h 546"/>
                <a:gd name="T38" fmla="*/ 325 w 432"/>
                <a:gd name="T39" fmla="*/ 279 h 546"/>
                <a:gd name="T40" fmla="*/ 375 w 432"/>
                <a:gd name="T41" fmla="*/ 332 h 546"/>
                <a:gd name="T42" fmla="*/ 409 w 432"/>
                <a:gd name="T43" fmla="*/ 406 h 546"/>
                <a:gd name="T44" fmla="*/ 424 w 432"/>
                <a:gd name="T45" fmla="*/ 475 h 546"/>
                <a:gd name="T46" fmla="*/ 432 w 432"/>
                <a:gd name="T47" fmla="*/ 541 h 546"/>
                <a:gd name="T48" fmla="*/ 363 w 432"/>
                <a:gd name="T49" fmla="*/ 546 h 546"/>
                <a:gd name="T50" fmla="*/ 328 w 432"/>
                <a:gd name="T51" fmla="*/ 415 h 546"/>
                <a:gd name="T52" fmla="*/ 299 w 432"/>
                <a:gd name="T53" fmla="*/ 381 h 546"/>
                <a:gd name="T54" fmla="*/ 226 w 432"/>
                <a:gd name="T55" fmla="*/ 348 h 546"/>
                <a:gd name="T56" fmla="*/ 196 w 432"/>
                <a:gd name="T57" fmla="*/ 350 h 546"/>
                <a:gd name="T58" fmla="*/ 154 w 432"/>
                <a:gd name="T59" fmla="*/ 381 h 546"/>
                <a:gd name="T60" fmla="*/ 112 w 432"/>
                <a:gd name="T61" fmla="*/ 431 h 546"/>
                <a:gd name="T62" fmla="*/ 87 w 432"/>
                <a:gd name="T63" fmla="*/ 472 h 546"/>
                <a:gd name="T64" fmla="*/ 76 w 432"/>
                <a:gd name="T65" fmla="*/ 534 h 546"/>
                <a:gd name="T66" fmla="*/ 24 w 432"/>
                <a:gd name="T67" fmla="*/ 539 h 546"/>
                <a:gd name="T68" fmla="*/ 0 w 432"/>
                <a:gd name="T69" fmla="*/ 493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2" h="546">
                  <a:moveTo>
                    <a:pt x="0" y="493"/>
                  </a:moveTo>
                  <a:lnTo>
                    <a:pt x="31" y="376"/>
                  </a:lnTo>
                  <a:lnTo>
                    <a:pt x="87" y="320"/>
                  </a:lnTo>
                  <a:lnTo>
                    <a:pt x="92" y="249"/>
                  </a:lnTo>
                  <a:lnTo>
                    <a:pt x="140" y="209"/>
                  </a:lnTo>
                  <a:lnTo>
                    <a:pt x="164" y="89"/>
                  </a:lnTo>
                  <a:lnTo>
                    <a:pt x="165" y="54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91" y="35"/>
                  </a:lnTo>
                  <a:lnTo>
                    <a:pt x="201" y="105"/>
                  </a:lnTo>
                  <a:lnTo>
                    <a:pt x="196" y="170"/>
                  </a:lnTo>
                  <a:lnTo>
                    <a:pt x="260" y="170"/>
                  </a:lnTo>
                  <a:lnTo>
                    <a:pt x="279" y="75"/>
                  </a:lnTo>
                  <a:lnTo>
                    <a:pt x="279" y="7"/>
                  </a:lnTo>
                  <a:lnTo>
                    <a:pt x="287" y="14"/>
                  </a:lnTo>
                  <a:lnTo>
                    <a:pt x="303" y="77"/>
                  </a:lnTo>
                  <a:lnTo>
                    <a:pt x="294" y="179"/>
                  </a:lnTo>
                  <a:lnTo>
                    <a:pt x="275" y="256"/>
                  </a:lnTo>
                  <a:lnTo>
                    <a:pt x="325" y="279"/>
                  </a:lnTo>
                  <a:lnTo>
                    <a:pt x="375" y="332"/>
                  </a:lnTo>
                  <a:lnTo>
                    <a:pt x="409" y="406"/>
                  </a:lnTo>
                  <a:lnTo>
                    <a:pt x="424" y="475"/>
                  </a:lnTo>
                  <a:lnTo>
                    <a:pt x="432" y="541"/>
                  </a:lnTo>
                  <a:lnTo>
                    <a:pt x="363" y="546"/>
                  </a:lnTo>
                  <a:lnTo>
                    <a:pt x="328" y="415"/>
                  </a:lnTo>
                  <a:lnTo>
                    <a:pt x="299" y="381"/>
                  </a:lnTo>
                  <a:lnTo>
                    <a:pt x="226" y="348"/>
                  </a:lnTo>
                  <a:lnTo>
                    <a:pt x="196" y="350"/>
                  </a:lnTo>
                  <a:lnTo>
                    <a:pt x="154" y="381"/>
                  </a:lnTo>
                  <a:lnTo>
                    <a:pt x="112" y="431"/>
                  </a:lnTo>
                  <a:lnTo>
                    <a:pt x="87" y="472"/>
                  </a:lnTo>
                  <a:lnTo>
                    <a:pt x="76" y="534"/>
                  </a:lnTo>
                  <a:lnTo>
                    <a:pt x="24" y="539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857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4582915" y="3809976"/>
              <a:ext cx="400050" cy="171450"/>
            </a:xfrm>
            <a:custGeom>
              <a:avLst/>
              <a:gdLst>
                <a:gd name="T0" fmla="*/ 0 w 252"/>
                <a:gd name="T1" fmla="*/ 23 h 108"/>
                <a:gd name="T2" fmla="*/ 11 w 252"/>
                <a:gd name="T3" fmla="*/ 0 h 108"/>
                <a:gd name="T4" fmla="*/ 55 w 252"/>
                <a:gd name="T5" fmla="*/ 1 h 108"/>
                <a:gd name="T6" fmla="*/ 64 w 252"/>
                <a:gd name="T7" fmla="*/ 26 h 108"/>
                <a:gd name="T8" fmla="*/ 86 w 252"/>
                <a:gd name="T9" fmla="*/ 31 h 108"/>
                <a:gd name="T10" fmla="*/ 186 w 252"/>
                <a:gd name="T11" fmla="*/ 35 h 108"/>
                <a:gd name="T12" fmla="*/ 206 w 252"/>
                <a:gd name="T13" fmla="*/ 23 h 108"/>
                <a:gd name="T14" fmla="*/ 244 w 252"/>
                <a:gd name="T15" fmla="*/ 27 h 108"/>
                <a:gd name="T16" fmla="*/ 249 w 252"/>
                <a:gd name="T17" fmla="*/ 59 h 108"/>
                <a:gd name="T18" fmla="*/ 210 w 252"/>
                <a:gd name="T19" fmla="*/ 57 h 108"/>
                <a:gd name="T20" fmla="*/ 213 w 252"/>
                <a:gd name="T21" fmla="*/ 78 h 108"/>
                <a:gd name="T22" fmla="*/ 252 w 252"/>
                <a:gd name="T23" fmla="*/ 87 h 108"/>
                <a:gd name="T24" fmla="*/ 250 w 252"/>
                <a:gd name="T25" fmla="*/ 97 h 108"/>
                <a:gd name="T26" fmla="*/ 235 w 252"/>
                <a:gd name="T27" fmla="*/ 108 h 108"/>
                <a:gd name="T28" fmla="*/ 196 w 252"/>
                <a:gd name="T29" fmla="*/ 107 h 108"/>
                <a:gd name="T30" fmla="*/ 181 w 252"/>
                <a:gd name="T31" fmla="*/ 80 h 108"/>
                <a:gd name="T32" fmla="*/ 69 w 252"/>
                <a:gd name="T33" fmla="*/ 63 h 108"/>
                <a:gd name="T34" fmla="*/ 52 w 252"/>
                <a:gd name="T35" fmla="*/ 84 h 108"/>
                <a:gd name="T36" fmla="*/ 18 w 252"/>
                <a:gd name="T37" fmla="*/ 87 h 108"/>
                <a:gd name="T38" fmla="*/ 1 w 252"/>
                <a:gd name="T39" fmla="*/ 53 h 108"/>
                <a:gd name="T40" fmla="*/ 36 w 252"/>
                <a:gd name="T41" fmla="*/ 52 h 108"/>
                <a:gd name="T42" fmla="*/ 36 w 252"/>
                <a:gd name="T43" fmla="*/ 27 h 108"/>
                <a:gd name="T44" fmla="*/ 0 w 252"/>
                <a:gd name="T45" fmla="*/ 2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2" h="108">
                  <a:moveTo>
                    <a:pt x="0" y="23"/>
                  </a:moveTo>
                  <a:lnTo>
                    <a:pt x="11" y="0"/>
                  </a:lnTo>
                  <a:lnTo>
                    <a:pt x="55" y="1"/>
                  </a:lnTo>
                  <a:lnTo>
                    <a:pt x="64" y="26"/>
                  </a:lnTo>
                  <a:lnTo>
                    <a:pt x="86" y="31"/>
                  </a:lnTo>
                  <a:lnTo>
                    <a:pt x="186" y="35"/>
                  </a:lnTo>
                  <a:lnTo>
                    <a:pt x="206" y="23"/>
                  </a:lnTo>
                  <a:lnTo>
                    <a:pt x="244" y="27"/>
                  </a:lnTo>
                  <a:lnTo>
                    <a:pt x="249" y="59"/>
                  </a:lnTo>
                  <a:lnTo>
                    <a:pt x="210" y="57"/>
                  </a:lnTo>
                  <a:lnTo>
                    <a:pt x="213" y="78"/>
                  </a:lnTo>
                  <a:lnTo>
                    <a:pt x="252" y="87"/>
                  </a:lnTo>
                  <a:lnTo>
                    <a:pt x="250" y="97"/>
                  </a:lnTo>
                  <a:lnTo>
                    <a:pt x="235" y="108"/>
                  </a:lnTo>
                  <a:lnTo>
                    <a:pt x="196" y="107"/>
                  </a:lnTo>
                  <a:lnTo>
                    <a:pt x="181" y="80"/>
                  </a:lnTo>
                  <a:lnTo>
                    <a:pt x="69" y="63"/>
                  </a:lnTo>
                  <a:lnTo>
                    <a:pt x="52" y="84"/>
                  </a:lnTo>
                  <a:lnTo>
                    <a:pt x="18" y="87"/>
                  </a:lnTo>
                  <a:lnTo>
                    <a:pt x="1" y="53"/>
                  </a:lnTo>
                  <a:lnTo>
                    <a:pt x="36" y="52"/>
                  </a:lnTo>
                  <a:lnTo>
                    <a:pt x="36" y="2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4725790" y="3743301"/>
              <a:ext cx="104775" cy="209550"/>
            </a:xfrm>
            <a:custGeom>
              <a:avLst/>
              <a:gdLst>
                <a:gd name="T0" fmla="*/ 15 w 66"/>
                <a:gd name="T1" fmla="*/ 2 h 132"/>
                <a:gd name="T2" fmla="*/ 50 w 66"/>
                <a:gd name="T3" fmla="*/ 0 h 132"/>
                <a:gd name="T4" fmla="*/ 48 w 66"/>
                <a:gd name="T5" fmla="*/ 47 h 132"/>
                <a:gd name="T6" fmla="*/ 64 w 66"/>
                <a:gd name="T7" fmla="*/ 63 h 132"/>
                <a:gd name="T8" fmla="*/ 59 w 66"/>
                <a:gd name="T9" fmla="*/ 75 h 132"/>
                <a:gd name="T10" fmla="*/ 56 w 66"/>
                <a:gd name="T11" fmla="*/ 95 h 132"/>
                <a:gd name="T12" fmla="*/ 66 w 66"/>
                <a:gd name="T13" fmla="*/ 129 h 132"/>
                <a:gd name="T14" fmla="*/ 40 w 66"/>
                <a:gd name="T15" fmla="*/ 132 h 132"/>
                <a:gd name="T16" fmla="*/ 38 w 66"/>
                <a:gd name="T17" fmla="*/ 109 h 132"/>
                <a:gd name="T18" fmla="*/ 26 w 66"/>
                <a:gd name="T19" fmla="*/ 120 h 132"/>
                <a:gd name="T20" fmla="*/ 0 w 66"/>
                <a:gd name="T21" fmla="*/ 111 h 132"/>
                <a:gd name="T22" fmla="*/ 0 w 66"/>
                <a:gd name="T23" fmla="*/ 77 h 132"/>
                <a:gd name="T24" fmla="*/ 16 w 66"/>
                <a:gd name="T25" fmla="*/ 53 h 132"/>
                <a:gd name="T26" fmla="*/ 15 w 66"/>
                <a:gd name="T27" fmla="*/ 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132">
                  <a:moveTo>
                    <a:pt x="15" y="2"/>
                  </a:moveTo>
                  <a:lnTo>
                    <a:pt x="50" y="0"/>
                  </a:lnTo>
                  <a:lnTo>
                    <a:pt x="48" y="47"/>
                  </a:lnTo>
                  <a:lnTo>
                    <a:pt x="64" y="63"/>
                  </a:lnTo>
                  <a:lnTo>
                    <a:pt x="59" y="75"/>
                  </a:lnTo>
                  <a:lnTo>
                    <a:pt x="56" y="95"/>
                  </a:lnTo>
                  <a:lnTo>
                    <a:pt x="66" y="129"/>
                  </a:lnTo>
                  <a:lnTo>
                    <a:pt x="40" y="132"/>
                  </a:lnTo>
                  <a:lnTo>
                    <a:pt x="38" y="109"/>
                  </a:lnTo>
                  <a:lnTo>
                    <a:pt x="26" y="120"/>
                  </a:lnTo>
                  <a:lnTo>
                    <a:pt x="0" y="111"/>
                  </a:lnTo>
                  <a:lnTo>
                    <a:pt x="0" y="77"/>
                  </a:lnTo>
                  <a:lnTo>
                    <a:pt x="16" y="53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5278240" y="3733776"/>
              <a:ext cx="323850" cy="114300"/>
            </a:xfrm>
            <a:custGeom>
              <a:avLst/>
              <a:gdLst>
                <a:gd name="T0" fmla="*/ 0 w 204"/>
                <a:gd name="T1" fmla="*/ 21 h 72"/>
                <a:gd name="T2" fmla="*/ 37 w 204"/>
                <a:gd name="T3" fmla="*/ 0 h 72"/>
                <a:gd name="T4" fmla="*/ 95 w 204"/>
                <a:gd name="T5" fmla="*/ 18 h 72"/>
                <a:gd name="T6" fmla="*/ 121 w 204"/>
                <a:gd name="T7" fmla="*/ 9 h 72"/>
                <a:gd name="T8" fmla="*/ 122 w 204"/>
                <a:gd name="T9" fmla="*/ 32 h 72"/>
                <a:gd name="T10" fmla="*/ 151 w 204"/>
                <a:gd name="T11" fmla="*/ 34 h 72"/>
                <a:gd name="T12" fmla="*/ 156 w 204"/>
                <a:gd name="T13" fmla="*/ 14 h 72"/>
                <a:gd name="T14" fmla="*/ 183 w 204"/>
                <a:gd name="T15" fmla="*/ 14 h 72"/>
                <a:gd name="T16" fmla="*/ 164 w 204"/>
                <a:gd name="T17" fmla="*/ 35 h 72"/>
                <a:gd name="T18" fmla="*/ 197 w 204"/>
                <a:gd name="T19" fmla="*/ 43 h 72"/>
                <a:gd name="T20" fmla="*/ 204 w 204"/>
                <a:gd name="T21" fmla="*/ 62 h 72"/>
                <a:gd name="T22" fmla="*/ 186 w 204"/>
                <a:gd name="T23" fmla="*/ 70 h 72"/>
                <a:gd name="T24" fmla="*/ 127 w 204"/>
                <a:gd name="T25" fmla="*/ 72 h 72"/>
                <a:gd name="T26" fmla="*/ 85 w 204"/>
                <a:gd name="T27" fmla="*/ 48 h 72"/>
                <a:gd name="T28" fmla="*/ 17 w 204"/>
                <a:gd name="T29" fmla="*/ 54 h 72"/>
                <a:gd name="T30" fmla="*/ 0 w 204"/>
                <a:gd name="T31" fmla="*/ 2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72">
                  <a:moveTo>
                    <a:pt x="0" y="21"/>
                  </a:moveTo>
                  <a:lnTo>
                    <a:pt x="37" y="0"/>
                  </a:lnTo>
                  <a:lnTo>
                    <a:pt x="95" y="18"/>
                  </a:lnTo>
                  <a:lnTo>
                    <a:pt x="121" y="9"/>
                  </a:lnTo>
                  <a:lnTo>
                    <a:pt x="122" y="32"/>
                  </a:lnTo>
                  <a:lnTo>
                    <a:pt x="151" y="34"/>
                  </a:lnTo>
                  <a:lnTo>
                    <a:pt x="156" y="14"/>
                  </a:lnTo>
                  <a:lnTo>
                    <a:pt x="183" y="14"/>
                  </a:lnTo>
                  <a:lnTo>
                    <a:pt x="164" y="35"/>
                  </a:lnTo>
                  <a:lnTo>
                    <a:pt x="197" y="43"/>
                  </a:lnTo>
                  <a:lnTo>
                    <a:pt x="204" y="62"/>
                  </a:lnTo>
                  <a:lnTo>
                    <a:pt x="186" y="70"/>
                  </a:lnTo>
                  <a:lnTo>
                    <a:pt x="127" y="72"/>
                  </a:lnTo>
                  <a:lnTo>
                    <a:pt x="85" y="48"/>
                  </a:lnTo>
                  <a:lnTo>
                    <a:pt x="17" y="54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4716265" y="3743301"/>
              <a:ext cx="104775" cy="200025"/>
            </a:xfrm>
            <a:custGeom>
              <a:avLst/>
              <a:gdLst>
                <a:gd name="T0" fmla="*/ 18 w 66"/>
                <a:gd name="T1" fmla="*/ 0 h 126"/>
                <a:gd name="T2" fmla="*/ 60 w 66"/>
                <a:gd name="T3" fmla="*/ 2 h 126"/>
                <a:gd name="T4" fmla="*/ 54 w 66"/>
                <a:gd name="T5" fmla="*/ 45 h 126"/>
                <a:gd name="T6" fmla="*/ 42 w 66"/>
                <a:gd name="T7" fmla="*/ 37 h 126"/>
                <a:gd name="T8" fmla="*/ 29 w 66"/>
                <a:gd name="T9" fmla="*/ 44 h 126"/>
                <a:gd name="T10" fmla="*/ 34 w 66"/>
                <a:gd name="T11" fmla="*/ 62 h 126"/>
                <a:gd name="T12" fmla="*/ 27 w 66"/>
                <a:gd name="T13" fmla="*/ 70 h 126"/>
                <a:gd name="T14" fmla="*/ 18 w 66"/>
                <a:gd name="T15" fmla="*/ 77 h 126"/>
                <a:gd name="T16" fmla="*/ 19 w 66"/>
                <a:gd name="T17" fmla="*/ 83 h 126"/>
                <a:gd name="T18" fmla="*/ 26 w 66"/>
                <a:gd name="T19" fmla="*/ 87 h 126"/>
                <a:gd name="T20" fmla="*/ 36 w 66"/>
                <a:gd name="T21" fmla="*/ 86 h 126"/>
                <a:gd name="T22" fmla="*/ 41 w 66"/>
                <a:gd name="T23" fmla="*/ 79 h 126"/>
                <a:gd name="T24" fmla="*/ 46 w 66"/>
                <a:gd name="T25" fmla="*/ 79 h 126"/>
                <a:gd name="T26" fmla="*/ 50 w 66"/>
                <a:gd name="T27" fmla="*/ 109 h 126"/>
                <a:gd name="T28" fmla="*/ 56 w 66"/>
                <a:gd name="T29" fmla="*/ 101 h 126"/>
                <a:gd name="T30" fmla="*/ 63 w 66"/>
                <a:gd name="T31" fmla="*/ 94 h 126"/>
                <a:gd name="T32" fmla="*/ 66 w 66"/>
                <a:gd name="T33" fmla="*/ 123 h 126"/>
                <a:gd name="T34" fmla="*/ 51 w 66"/>
                <a:gd name="T35" fmla="*/ 126 h 126"/>
                <a:gd name="T36" fmla="*/ 41 w 66"/>
                <a:gd name="T37" fmla="*/ 115 h 126"/>
                <a:gd name="T38" fmla="*/ 28 w 66"/>
                <a:gd name="T39" fmla="*/ 125 h 126"/>
                <a:gd name="T40" fmla="*/ 9 w 66"/>
                <a:gd name="T41" fmla="*/ 113 h 126"/>
                <a:gd name="T42" fmla="*/ 0 w 66"/>
                <a:gd name="T43" fmla="*/ 71 h 126"/>
                <a:gd name="T44" fmla="*/ 19 w 66"/>
                <a:gd name="T45" fmla="*/ 52 h 126"/>
                <a:gd name="T46" fmla="*/ 18 w 66"/>
                <a:gd name="T4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" h="126">
                  <a:moveTo>
                    <a:pt x="18" y="0"/>
                  </a:moveTo>
                  <a:lnTo>
                    <a:pt x="60" y="2"/>
                  </a:lnTo>
                  <a:lnTo>
                    <a:pt x="54" y="45"/>
                  </a:lnTo>
                  <a:lnTo>
                    <a:pt x="42" y="37"/>
                  </a:lnTo>
                  <a:lnTo>
                    <a:pt x="29" y="44"/>
                  </a:lnTo>
                  <a:lnTo>
                    <a:pt x="34" y="62"/>
                  </a:lnTo>
                  <a:lnTo>
                    <a:pt x="27" y="70"/>
                  </a:lnTo>
                  <a:lnTo>
                    <a:pt x="18" y="77"/>
                  </a:lnTo>
                  <a:lnTo>
                    <a:pt x="19" y="83"/>
                  </a:lnTo>
                  <a:lnTo>
                    <a:pt x="26" y="87"/>
                  </a:lnTo>
                  <a:lnTo>
                    <a:pt x="36" y="86"/>
                  </a:lnTo>
                  <a:lnTo>
                    <a:pt x="41" y="79"/>
                  </a:lnTo>
                  <a:lnTo>
                    <a:pt x="46" y="79"/>
                  </a:lnTo>
                  <a:lnTo>
                    <a:pt x="50" y="109"/>
                  </a:lnTo>
                  <a:lnTo>
                    <a:pt x="56" y="101"/>
                  </a:lnTo>
                  <a:lnTo>
                    <a:pt x="63" y="94"/>
                  </a:lnTo>
                  <a:lnTo>
                    <a:pt x="66" y="123"/>
                  </a:lnTo>
                  <a:lnTo>
                    <a:pt x="51" y="126"/>
                  </a:lnTo>
                  <a:lnTo>
                    <a:pt x="41" y="115"/>
                  </a:lnTo>
                  <a:lnTo>
                    <a:pt x="28" y="125"/>
                  </a:lnTo>
                  <a:lnTo>
                    <a:pt x="9" y="113"/>
                  </a:lnTo>
                  <a:lnTo>
                    <a:pt x="0" y="71"/>
                  </a:lnTo>
                  <a:lnTo>
                    <a:pt x="19" y="5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5268715" y="3733776"/>
              <a:ext cx="304800" cy="114300"/>
            </a:xfrm>
            <a:custGeom>
              <a:avLst/>
              <a:gdLst>
                <a:gd name="T0" fmla="*/ 53 w 192"/>
                <a:gd name="T1" fmla="*/ 0 h 72"/>
                <a:gd name="T2" fmla="*/ 40 w 192"/>
                <a:gd name="T3" fmla="*/ 11 h 72"/>
                <a:gd name="T4" fmla="*/ 42 w 192"/>
                <a:gd name="T5" fmla="*/ 25 h 72"/>
                <a:gd name="T6" fmla="*/ 50 w 192"/>
                <a:gd name="T7" fmla="*/ 33 h 72"/>
                <a:gd name="T8" fmla="*/ 66 w 192"/>
                <a:gd name="T9" fmla="*/ 37 h 72"/>
                <a:gd name="T10" fmla="*/ 102 w 192"/>
                <a:gd name="T11" fmla="*/ 35 h 72"/>
                <a:gd name="T12" fmla="*/ 108 w 192"/>
                <a:gd name="T13" fmla="*/ 45 h 72"/>
                <a:gd name="T14" fmla="*/ 118 w 192"/>
                <a:gd name="T15" fmla="*/ 44 h 72"/>
                <a:gd name="T16" fmla="*/ 128 w 192"/>
                <a:gd name="T17" fmla="*/ 35 h 72"/>
                <a:gd name="T18" fmla="*/ 152 w 192"/>
                <a:gd name="T19" fmla="*/ 25 h 72"/>
                <a:gd name="T20" fmla="*/ 186 w 192"/>
                <a:gd name="T21" fmla="*/ 40 h 72"/>
                <a:gd name="T22" fmla="*/ 186 w 192"/>
                <a:gd name="T23" fmla="*/ 51 h 72"/>
                <a:gd name="T24" fmla="*/ 164 w 192"/>
                <a:gd name="T25" fmla="*/ 50 h 72"/>
                <a:gd name="T26" fmla="*/ 170 w 192"/>
                <a:gd name="T27" fmla="*/ 58 h 72"/>
                <a:gd name="T28" fmla="*/ 187 w 192"/>
                <a:gd name="T29" fmla="*/ 63 h 72"/>
                <a:gd name="T30" fmla="*/ 192 w 192"/>
                <a:gd name="T31" fmla="*/ 72 h 72"/>
                <a:gd name="T32" fmla="*/ 123 w 192"/>
                <a:gd name="T33" fmla="*/ 68 h 72"/>
                <a:gd name="T34" fmla="*/ 92 w 192"/>
                <a:gd name="T35" fmla="*/ 48 h 72"/>
                <a:gd name="T36" fmla="*/ 27 w 192"/>
                <a:gd name="T37" fmla="*/ 56 h 72"/>
                <a:gd name="T38" fmla="*/ 0 w 192"/>
                <a:gd name="T39" fmla="*/ 24 h 72"/>
                <a:gd name="T40" fmla="*/ 17 w 192"/>
                <a:gd name="T41" fmla="*/ 11 h 72"/>
                <a:gd name="T42" fmla="*/ 39 w 192"/>
                <a:gd name="T43" fmla="*/ 0 h 72"/>
                <a:gd name="T44" fmla="*/ 53 w 192"/>
                <a:gd name="T4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2" h="72">
                  <a:moveTo>
                    <a:pt x="53" y="0"/>
                  </a:moveTo>
                  <a:lnTo>
                    <a:pt x="40" y="11"/>
                  </a:lnTo>
                  <a:lnTo>
                    <a:pt x="42" y="25"/>
                  </a:lnTo>
                  <a:lnTo>
                    <a:pt x="50" y="33"/>
                  </a:lnTo>
                  <a:lnTo>
                    <a:pt x="66" y="37"/>
                  </a:lnTo>
                  <a:lnTo>
                    <a:pt x="102" y="35"/>
                  </a:lnTo>
                  <a:lnTo>
                    <a:pt x="108" y="45"/>
                  </a:lnTo>
                  <a:lnTo>
                    <a:pt x="118" y="44"/>
                  </a:lnTo>
                  <a:lnTo>
                    <a:pt x="128" y="35"/>
                  </a:lnTo>
                  <a:lnTo>
                    <a:pt x="152" y="25"/>
                  </a:lnTo>
                  <a:lnTo>
                    <a:pt x="186" y="40"/>
                  </a:lnTo>
                  <a:lnTo>
                    <a:pt x="186" y="51"/>
                  </a:lnTo>
                  <a:lnTo>
                    <a:pt x="164" y="50"/>
                  </a:lnTo>
                  <a:lnTo>
                    <a:pt x="170" y="58"/>
                  </a:lnTo>
                  <a:lnTo>
                    <a:pt x="187" y="63"/>
                  </a:lnTo>
                  <a:lnTo>
                    <a:pt x="192" y="72"/>
                  </a:lnTo>
                  <a:lnTo>
                    <a:pt x="123" y="68"/>
                  </a:lnTo>
                  <a:lnTo>
                    <a:pt x="92" y="48"/>
                  </a:lnTo>
                  <a:lnTo>
                    <a:pt x="27" y="56"/>
                  </a:lnTo>
                  <a:lnTo>
                    <a:pt x="0" y="24"/>
                  </a:lnTo>
                  <a:lnTo>
                    <a:pt x="17" y="11"/>
                  </a:lnTo>
                  <a:lnTo>
                    <a:pt x="39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5040115" y="3219426"/>
              <a:ext cx="180975" cy="247650"/>
            </a:xfrm>
            <a:custGeom>
              <a:avLst/>
              <a:gdLst>
                <a:gd name="T0" fmla="*/ 23 w 114"/>
                <a:gd name="T1" fmla="*/ 33 h 156"/>
                <a:gd name="T2" fmla="*/ 79 w 114"/>
                <a:gd name="T3" fmla="*/ 18 h 156"/>
                <a:gd name="T4" fmla="*/ 90 w 114"/>
                <a:gd name="T5" fmla="*/ 0 h 156"/>
                <a:gd name="T6" fmla="*/ 103 w 114"/>
                <a:gd name="T7" fmla="*/ 20 h 156"/>
                <a:gd name="T8" fmla="*/ 112 w 114"/>
                <a:gd name="T9" fmla="*/ 48 h 156"/>
                <a:gd name="T10" fmla="*/ 114 w 114"/>
                <a:gd name="T11" fmla="*/ 87 h 156"/>
                <a:gd name="T12" fmla="*/ 102 w 114"/>
                <a:gd name="T13" fmla="*/ 112 h 156"/>
                <a:gd name="T14" fmla="*/ 82 w 114"/>
                <a:gd name="T15" fmla="*/ 125 h 156"/>
                <a:gd name="T16" fmla="*/ 59 w 114"/>
                <a:gd name="T17" fmla="*/ 153 h 156"/>
                <a:gd name="T18" fmla="*/ 50 w 114"/>
                <a:gd name="T19" fmla="*/ 156 h 156"/>
                <a:gd name="T20" fmla="*/ 27 w 114"/>
                <a:gd name="T21" fmla="*/ 145 h 156"/>
                <a:gd name="T22" fmla="*/ 19 w 114"/>
                <a:gd name="T23" fmla="*/ 108 h 156"/>
                <a:gd name="T24" fmla="*/ 0 w 114"/>
                <a:gd name="T25" fmla="*/ 69 h 156"/>
                <a:gd name="T26" fmla="*/ 23 w 114"/>
                <a:gd name="T27" fmla="*/ 3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56">
                  <a:moveTo>
                    <a:pt x="23" y="33"/>
                  </a:moveTo>
                  <a:lnTo>
                    <a:pt x="79" y="18"/>
                  </a:lnTo>
                  <a:lnTo>
                    <a:pt x="90" y="0"/>
                  </a:lnTo>
                  <a:lnTo>
                    <a:pt x="103" y="20"/>
                  </a:lnTo>
                  <a:lnTo>
                    <a:pt x="112" y="48"/>
                  </a:lnTo>
                  <a:lnTo>
                    <a:pt x="114" y="87"/>
                  </a:lnTo>
                  <a:lnTo>
                    <a:pt x="102" y="112"/>
                  </a:lnTo>
                  <a:lnTo>
                    <a:pt x="82" y="125"/>
                  </a:lnTo>
                  <a:lnTo>
                    <a:pt x="59" y="153"/>
                  </a:lnTo>
                  <a:lnTo>
                    <a:pt x="50" y="156"/>
                  </a:lnTo>
                  <a:lnTo>
                    <a:pt x="27" y="145"/>
                  </a:lnTo>
                  <a:lnTo>
                    <a:pt x="19" y="108"/>
                  </a:lnTo>
                  <a:lnTo>
                    <a:pt x="0" y="69"/>
                  </a:lnTo>
                  <a:lnTo>
                    <a:pt x="23" y="33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5040115" y="3219426"/>
              <a:ext cx="171450" cy="257175"/>
            </a:xfrm>
            <a:custGeom>
              <a:avLst/>
              <a:gdLst>
                <a:gd name="T0" fmla="*/ 108 w 108"/>
                <a:gd name="T1" fmla="*/ 26 h 162"/>
                <a:gd name="T2" fmla="*/ 94 w 108"/>
                <a:gd name="T3" fmla="*/ 21 h 162"/>
                <a:gd name="T4" fmla="*/ 65 w 108"/>
                <a:gd name="T5" fmla="*/ 27 h 162"/>
                <a:gd name="T6" fmla="*/ 51 w 108"/>
                <a:gd name="T7" fmla="*/ 39 h 162"/>
                <a:gd name="T8" fmla="*/ 66 w 108"/>
                <a:gd name="T9" fmla="*/ 37 h 162"/>
                <a:gd name="T10" fmla="*/ 79 w 108"/>
                <a:gd name="T11" fmla="*/ 36 h 162"/>
                <a:gd name="T12" fmla="*/ 77 w 108"/>
                <a:gd name="T13" fmla="*/ 58 h 162"/>
                <a:gd name="T14" fmla="*/ 81 w 108"/>
                <a:gd name="T15" fmla="*/ 70 h 162"/>
                <a:gd name="T16" fmla="*/ 72 w 108"/>
                <a:gd name="T17" fmla="*/ 71 h 162"/>
                <a:gd name="T18" fmla="*/ 67 w 108"/>
                <a:gd name="T19" fmla="*/ 81 h 162"/>
                <a:gd name="T20" fmla="*/ 91 w 108"/>
                <a:gd name="T21" fmla="*/ 80 h 162"/>
                <a:gd name="T22" fmla="*/ 90 w 108"/>
                <a:gd name="T23" fmla="*/ 88 h 162"/>
                <a:gd name="T24" fmla="*/ 81 w 108"/>
                <a:gd name="T25" fmla="*/ 97 h 162"/>
                <a:gd name="T26" fmla="*/ 76 w 108"/>
                <a:gd name="T27" fmla="*/ 98 h 162"/>
                <a:gd name="T28" fmla="*/ 75 w 108"/>
                <a:gd name="T29" fmla="*/ 93 h 162"/>
                <a:gd name="T30" fmla="*/ 65 w 108"/>
                <a:gd name="T31" fmla="*/ 92 h 162"/>
                <a:gd name="T32" fmla="*/ 54 w 108"/>
                <a:gd name="T33" fmla="*/ 71 h 162"/>
                <a:gd name="T34" fmla="*/ 51 w 108"/>
                <a:gd name="T35" fmla="*/ 60 h 162"/>
                <a:gd name="T36" fmla="*/ 41 w 108"/>
                <a:gd name="T37" fmla="*/ 56 h 162"/>
                <a:gd name="T38" fmla="*/ 44 w 108"/>
                <a:gd name="T39" fmla="*/ 73 h 162"/>
                <a:gd name="T40" fmla="*/ 34 w 108"/>
                <a:gd name="T41" fmla="*/ 98 h 162"/>
                <a:gd name="T42" fmla="*/ 45 w 108"/>
                <a:gd name="T43" fmla="*/ 105 h 162"/>
                <a:gd name="T44" fmla="*/ 48 w 108"/>
                <a:gd name="T45" fmla="*/ 113 h 162"/>
                <a:gd name="T46" fmla="*/ 66 w 108"/>
                <a:gd name="T47" fmla="*/ 119 h 162"/>
                <a:gd name="T48" fmla="*/ 65 w 108"/>
                <a:gd name="T49" fmla="*/ 125 h 162"/>
                <a:gd name="T50" fmla="*/ 48 w 108"/>
                <a:gd name="T51" fmla="*/ 131 h 162"/>
                <a:gd name="T52" fmla="*/ 46 w 108"/>
                <a:gd name="T53" fmla="*/ 138 h 162"/>
                <a:gd name="T54" fmla="*/ 52 w 108"/>
                <a:gd name="T55" fmla="*/ 149 h 162"/>
                <a:gd name="T56" fmla="*/ 56 w 108"/>
                <a:gd name="T57" fmla="*/ 155 h 162"/>
                <a:gd name="T58" fmla="*/ 39 w 108"/>
                <a:gd name="T59" fmla="*/ 162 h 162"/>
                <a:gd name="T60" fmla="*/ 22 w 108"/>
                <a:gd name="T61" fmla="*/ 141 h 162"/>
                <a:gd name="T62" fmla="*/ 17 w 108"/>
                <a:gd name="T63" fmla="*/ 117 h 162"/>
                <a:gd name="T64" fmla="*/ 1 w 108"/>
                <a:gd name="T65" fmla="*/ 89 h 162"/>
                <a:gd name="T66" fmla="*/ 0 w 108"/>
                <a:gd name="T67" fmla="*/ 60 h 162"/>
                <a:gd name="T68" fmla="*/ 7 w 108"/>
                <a:gd name="T69" fmla="*/ 47 h 162"/>
                <a:gd name="T70" fmla="*/ 13 w 108"/>
                <a:gd name="T71" fmla="*/ 34 h 162"/>
                <a:gd name="T72" fmla="*/ 67 w 108"/>
                <a:gd name="T73" fmla="*/ 20 h 162"/>
                <a:gd name="T74" fmla="*/ 83 w 108"/>
                <a:gd name="T75" fmla="*/ 15 h 162"/>
                <a:gd name="T76" fmla="*/ 90 w 108"/>
                <a:gd name="T77" fmla="*/ 0 h 162"/>
                <a:gd name="T78" fmla="*/ 105 w 108"/>
                <a:gd name="T79" fmla="*/ 12 h 162"/>
                <a:gd name="T80" fmla="*/ 108 w 108"/>
                <a:gd name="T81" fmla="*/ 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8" h="162">
                  <a:moveTo>
                    <a:pt x="108" y="26"/>
                  </a:moveTo>
                  <a:lnTo>
                    <a:pt x="94" y="21"/>
                  </a:lnTo>
                  <a:lnTo>
                    <a:pt x="65" y="27"/>
                  </a:lnTo>
                  <a:lnTo>
                    <a:pt x="51" y="39"/>
                  </a:lnTo>
                  <a:lnTo>
                    <a:pt x="66" y="37"/>
                  </a:lnTo>
                  <a:lnTo>
                    <a:pt x="79" y="36"/>
                  </a:lnTo>
                  <a:lnTo>
                    <a:pt x="77" y="58"/>
                  </a:lnTo>
                  <a:lnTo>
                    <a:pt x="81" y="70"/>
                  </a:lnTo>
                  <a:lnTo>
                    <a:pt x="72" y="71"/>
                  </a:lnTo>
                  <a:lnTo>
                    <a:pt x="67" y="81"/>
                  </a:lnTo>
                  <a:lnTo>
                    <a:pt x="91" y="80"/>
                  </a:lnTo>
                  <a:lnTo>
                    <a:pt x="90" y="88"/>
                  </a:lnTo>
                  <a:lnTo>
                    <a:pt x="81" y="97"/>
                  </a:lnTo>
                  <a:lnTo>
                    <a:pt x="76" y="98"/>
                  </a:lnTo>
                  <a:lnTo>
                    <a:pt x="75" y="93"/>
                  </a:lnTo>
                  <a:lnTo>
                    <a:pt x="65" y="92"/>
                  </a:lnTo>
                  <a:lnTo>
                    <a:pt x="54" y="71"/>
                  </a:lnTo>
                  <a:lnTo>
                    <a:pt x="51" y="60"/>
                  </a:lnTo>
                  <a:lnTo>
                    <a:pt x="41" y="56"/>
                  </a:lnTo>
                  <a:lnTo>
                    <a:pt x="44" y="73"/>
                  </a:lnTo>
                  <a:lnTo>
                    <a:pt x="34" y="98"/>
                  </a:lnTo>
                  <a:lnTo>
                    <a:pt x="45" y="105"/>
                  </a:lnTo>
                  <a:lnTo>
                    <a:pt x="48" y="113"/>
                  </a:lnTo>
                  <a:lnTo>
                    <a:pt x="66" y="119"/>
                  </a:lnTo>
                  <a:lnTo>
                    <a:pt x="65" y="125"/>
                  </a:lnTo>
                  <a:lnTo>
                    <a:pt x="48" y="131"/>
                  </a:lnTo>
                  <a:lnTo>
                    <a:pt x="46" y="138"/>
                  </a:lnTo>
                  <a:lnTo>
                    <a:pt x="52" y="149"/>
                  </a:lnTo>
                  <a:lnTo>
                    <a:pt x="56" y="155"/>
                  </a:lnTo>
                  <a:lnTo>
                    <a:pt x="39" y="162"/>
                  </a:lnTo>
                  <a:lnTo>
                    <a:pt x="22" y="141"/>
                  </a:lnTo>
                  <a:lnTo>
                    <a:pt x="17" y="117"/>
                  </a:lnTo>
                  <a:lnTo>
                    <a:pt x="1" y="89"/>
                  </a:lnTo>
                  <a:lnTo>
                    <a:pt x="0" y="60"/>
                  </a:lnTo>
                  <a:lnTo>
                    <a:pt x="7" y="47"/>
                  </a:lnTo>
                  <a:lnTo>
                    <a:pt x="13" y="34"/>
                  </a:lnTo>
                  <a:lnTo>
                    <a:pt x="67" y="20"/>
                  </a:lnTo>
                  <a:lnTo>
                    <a:pt x="83" y="15"/>
                  </a:lnTo>
                  <a:lnTo>
                    <a:pt x="90" y="0"/>
                  </a:lnTo>
                  <a:lnTo>
                    <a:pt x="105" y="12"/>
                  </a:lnTo>
                  <a:lnTo>
                    <a:pt x="108" y="26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4887715" y="3419451"/>
              <a:ext cx="152400" cy="438150"/>
            </a:xfrm>
            <a:custGeom>
              <a:avLst/>
              <a:gdLst>
                <a:gd name="T0" fmla="*/ 67 w 96"/>
                <a:gd name="T1" fmla="*/ 1 h 276"/>
                <a:gd name="T2" fmla="*/ 71 w 96"/>
                <a:gd name="T3" fmla="*/ 20 h 276"/>
                <a:gd name="T4" fmla="*/ 68 w 96"/>
                <a:gd name="T5" fmla="*/ 118 h 276"/>
                <a:gd name="T6" fmla="*/ 50 w 96"/>
                <a:gd name="T7" fmla="*/ 210 h 276"/>
                <a:gd name="T8" fmla="*/ 1 w 96"/>
                <a:gd name="T9" fmla="*/ 245 h 276"/>
                <a:gd name="T10" fmla="*/ 0 w 96"/>
                <a:gd name="T11" fmla="*/ 276 h 276"/>
                <a:gd name="T12" fmla="*/ 20 w 96"/>
                <a:gd name="T13" fmla="*/ 263 h 276"/>
                <a:gd name="T14" fmla="*/ 59 w 96"/>
                <a:gd name="T15" fmla="*/ 274 h 276"/>
                <a:gd name="T16" fmla="*/ 58 w 96"/>
                <a:gd name="T17" fmla="*/ 258 h 276"/>
                <a:gd name="T18" fmla="*/ 94 w 96"/>
                <a:gd name="T19" fmla="*/ 255 h 276"/>
                <a:gd name="T20" fmla="*/ 90 w 96"/>
                <a:gd name="T21" fmla="*/ 249 h 276"/>
                <a:gd name="T22" fmla="*/ 78 w 96"/>
                <a:gd name="T23" fmla="*/ 242 h 276"/>
                <a:gd name="T24" fmla="*/ 72 w 96"/>
                <a:gd name="T25" fmla="*/ 220 h 276"/>
                <a:gd name="T26" fmla="*/ 76 w 96"/>
                <a:gd name="T27" fmla="*/ 158 h 276"/>
                <a:gd name="T28" fmla="*/ 81 w 96"/>
                <a:gd name="T29" fmla="*/ 99 h 276"/>
                <a:gd name="T30" fmla="*/ 82 w 96"/>
                <a:gd name="T31" fmla="*/ 74 h 276"/>
                <a:gd name="T32" fmla="*/ 96 w 96"/>
                <a:gd name="T33" fmla="*/ 66 h 276"/>
                <a:gd name="T34" fmla="*/ 91 w 96"/>
                <a:gd name="T35" fmla="*/ 35 h 276"/>
                <a:gd name="T36" fmla="*/ 89 w 96"/>
                <a:gd name="T37" fmla="*/ 19 h 276"/>
                <a:gd name="T38" fmla="*/ 82 w 96"/>
                <a:gd name="T39" fmla="*/ 0 h 276"/>
                <a:gd name="T40" fmla="*/ 67 w 96"/>
                <a:gd name="T41" fmla="*/ 1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276">
                  <a:moveTo>
                    <a:pt x="67" y="1"/>
                  </a:moveTo>
                  <a:lnTo>
                    <a:pt x="71" y="20"/>
                  </a:lnTo>
                  <a:lnTo>
                    <a:pt x="68" y="118"/>
                  </a:lnTo>
                  <a:lnTo>
                    <a:pt x="50" y="210"/>
                  </a:lnTo>
                  <a:lnTo>
                    <a:pt x="1" y="245"/>
                  </a:lnTo>
                  <a:lnTo>
                    <a:pt x="0" y="276"/>
                  </a:lnTo>
                  <a:lnTo>
                    <a:pt x="20" y="263"/>
                  </a:lnTo>
                  <a:lnTo>
                    <a:pt x="59" y="274"/>
                  </a:lnTo>
                  <a:lnTo>
                    <a:pt x="58" y="258"/>
                  </a:lnTo>
                  <a:lnTo>
                    <a:pt x="94" y="255"/>
                  </a:lnTo>
                  <a:lnTo>
                    <a:pt x="90" y="249"/>
                  </a:lnTo>
                  <a:lnTo>
                    <a:pt x="78" y="242"/>
                  </a:lnTo>
                  <a:lnTo>
                    <a:pt x="72" y="220"/>
                  </a:lnTo>
                  <a:lnTo>
                    <a:pt x="76" y="158"/>
                  </a:lnTo>
                  <a:lnTo>
                    <a:pt x="81" y="99"/>
                  </a:lnTo>
                  <a:lnTo>
                    <a:pt x="82" y="74"/>
                  </a:lnTo>
                  <a:lnTo>
                    <a:pt x="96" y="66"/>
                  </a:lnTo>
                  <a:lnTo>
                    <a:pt x="91" y="35"/>
                  </a:lnTo>
                  <a:lnTo>
                    <a:pt x="89" y="19"/>
                  </a:lnTo>
                  <a:lnTo>
                    <a:pt x="82" y="0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66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4582915" y="3819501"/>
              <a:ext cx="66675" cy="38100"/>
            </a:xfrm>
            <a:custGeom>
              <a:avLst/>
              <a:gdLst>
                <a:gd name="T0" fmla="*/ 14 w 42"/>
                <a:gd name="T1" fmla="*/ 0 h 24"/>
                <a:gd name="T2" fmla="*/ 15 w 42"/>
                <a:gd name="T3" fmla="*/ 12 h 24"/>
                <a:gd name="T4" fmla="*/ 42 w 42"/>
                <a:gd name="T5" fmla="*/ 24 h 24"/>
                <a:gd name="T6" fmla="*/ 0 w 42"/>
                <a:gd name="T7" fmla="*/ 21 h 24"/>
                <a:gd name="T8" fmla="*/ 14 w 4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4">
                  <a:moveTo>
                    <a:pt x="14" y="0"/>
                  </a:moveTo>
                  <a:lnTo>
                    <a:pt x="15" y="12"/>
                  </a:lnTo>
                  <a:lnTo>
                    <a:pt x="42" y="24"/>
                  </a:lnTo>
                  <a:lnTo>
                    <a:pt x="0" y="2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4592440" y="3819501"/>
              <a:ext cx="133350" cy="133350"/>
            </a:xfrm>
            <a:custGeom>
              <a:avLst/>
              <a:gdLst>
                <a:gd name="T0" fmla="*/ 26 w 84"/>
                <a:gd name="T1" fmla="*/ 2 h 84"/>
                <a:gd name="T2" fmla="*/ 44 w 84"/>
                <a:gd name="T3" fmla="*/ 9 h 84"/>
                <a:gd name="T4" fmla="*/ 51 w 84"/>
                <a:gd name="T5" fmla="*/ 33 h 84"/>
                <a:gd name="T6" fmla="*/ 64 w 84"/>
                <a:gd name="T7" fmla="*/ 38 h 84"/>
                <a:gd name="T8" fmla="*/ 45 w 84"/>
                <a:gd name="T9" fmla="*/ 71 h 84"/>
                <a:gd name="T10" fmla="*/ 21 w 84"/>
                <a:gd name="T11" fmla="*/ 74 h 84"/>
                <a:gd name="T12" fmla="*/ 0 w 84"/>
                <a:gd name="T13" fmla="*/ 55 h 84"/>
                <a:gd name="T14" fmla="*/ 16 w 84"/>
                <a:gd name="T15" fmla="*/ 84 h 84"/>
                <a:gd name="T16" fmla="*/ 48 w 84"/>
                <a:gd name="T17" fmla="*/ 82 h 84"/>
                <a:gd name="T18" fmla="*/ 63 w 84"/>
                <a:gd name="T19" fmla="*/ 63 h 84"/>
                <a:gd name="T20" fmla="*/ 84 w 84"/>
                <a:gd name="T21" fmla="*/ 63 h 84"/>
                <a:gd name="T22" fmla="*/ 82 w 84"/>
                <a:gd name="T23" fmla="*/ 29 h 84"/>
                <a:gd name="T24" fmla="*/ 62 w 84"/>
                <a:gd name="T25" fmla="*/ 23 h 84"/>
                <a:gd name="T26" fmla="*/ 52 w 84"/>
                <a:gd name="T27" fmla="*/ 0 h 84"/>
                <a:gd name="T28" fmla="*/ 26 w 84"/>
                <a:gd name="T29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4">
                  <a:moveTo>
                    <a:pt x="26" y="2"/>
                  </a:moveTo>
                  <a:lnTo>
                    <a:pt x="44" y="9"/>
                  </a:lnTo>
                  <a:lnTo>
                    <a:pt x="51" y="33"/>
                  </a:lnTo>
                  <a:lnTo>
                    <a:pt x="64" y="38"/>
                  </a:lnTo>
                  <a:lnTo>
                    <a:pt x="45" y="71"/>
                  </a:lnTo>
                  <a:lnTo>
                    <a:pt x="21" y="74"/>
                  </a:lnTo>
                  <a:lnTo>
                    <a:pt x="0" y="55"/>
                  </a:lnTo>
                  <a:lnTo>
                    <a:pt x="16" y="84"/>
                  </a:lnTo>
                  <a:lnTo>
                    <a:pt x="48" y="8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82" y="29"/>
                  </a:lnTo>
                  <a:lnTo>
                    <a:pt x="62" y="23"/>
                  </a:lnTo>
                  <a:lnTo>
                    <a:pt x="52" y="0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4811515" y="3848076"/>
              <a:ext cx="161925" cy="133350"/>
            </a:xfrm>
            <a:custGeom>
              <a:avLst/>
              <a:gdLst>
                <a:gd name="T0" fmla="*/ 102 w 102"/>
                <a:gd name="T1" fmla="*/ 13 h 84"/>
                <a:gd name="T2" fmla="*/ 66 w 102"/>
                <a:gd name="T3" fmla="*/ 6 h 84"/>
                <a:gd name="T4" fmla="*/ 46 w 102"/>
                <a:gd name="T5" fmla="*/ 26 h 84"/>
                <a:gd name="T6" fmla="*/ 26 w 102"/>
                <a:gd name="T7" fmla="*/ 24 h 84"/>
                <a:gd name="T8" fmla="*/ 15 w 102"/>
                <a:gd name="T9" fmla="*/ 35 h 84"/>
                <a:gd name="T10" fmla="*/ 33 w 102"/>
                <a:gd name="T11" fmla="*/ 43 h 84"/>
                <a:gd name="T12" fmla="*/ 45 w 102"/>
                <a:gd name="T13" fmla="*/ 37 h 84"/>
                <a:gd name="T14" fmla="*/ 56 w 102"/>
                <a:gd name="T15" fmla="*/ 73 h 84"/>
                <a:gd name="T16" fmla="*/ 93 w 102"/>
                <a:gd name="T17" fmla="*/ 84 h 84"/>
                <a:gd name="T18" fmla="*/ 54 w 102"/>
                <a:gd name="T19" fmla="*/ 83 h 84"/>
                <a:gd name="T20" fmla="*/ 39 w 102"/>
                <a:gd name="T21" fmla="*/ 54 h 84"/>
                <a:gd name="T22" fmla="*/ 9 w 102"/>
                <a:gd name="T23" fmla="*/ 51 h 84"/>
                <a:gd name="T24" fmla="*/ 0 w 102"/>
                <a:gd name="T25" fmla="*/ 32 h 84"/>
                <a:gd name="T26" fmla="*/ 7 w 102"/>
                <a:gd name="T27" fmla="*/ 6 h 84"/>
                <a:gd name="T28" fmla="*/ 45 w 102"/>
                <a:gd name="T29" fmla="*/ 13 h 84"/>
                <a:gd name="T30" fmla="*/ 67 w 102"/>
                <a:gd name="T31" fmla="*/ 0 h 84"/>
                <a:gd name="T32" fmla="*/ 102 w 102"/>
                <a:gd name="T33" fmla="*/ 1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84">
                  <a:moveTo>
                    <a:pt x="102" y="13"/>
                  </a:moveTo>
                  <a:lnTo>
                    <a:pt x="66" y="6"/>
                  </a:lnTo>
                  <a:lnTo>
                    <a:pt x="46" y="26"/>
                  </a:lnTo>
                  <a:lnTo>
                    <a:pt x="26" y="24"/>
                  </a:lnTo>
                  <a:lnTo>
                    <a:pt x="15" y="35"/>
                  </a:lnTo>
                  <a:lnTo>
                    <a:pt x="33" y="43"/>
                  </a:lnTo>
                  <a:lnTo>
                    <a:pt x="45" y="37"/>
                  </a:lnTo>
                  <a:lnTo>
                    <a:pt x="56" y="73"/>
                  </a:lnTo>
                  <a:lnTo>
                    <a:pt x="93" y="84"/>
                  </a:lnTo>
                  <a:lnTo>
                    <a:pt x="54" y="83"/>
                  </a:lnTo>
                  <a:lnTo>
                    <a:pt x="39" y="54"/>
                  </a:lnTo>
                  <a:lnTo>
                    <a:pt x="9" y="51"/>
                  </a:lnTo>
                  <a:lnTo>
                    <a:pt x="0" y="32"/>
                  </a:lnTo>
                  <a:lnTo>
                    <a:pt x="7" y="6"/>
                  </a:lnTo>
                  <a:lnTo>
                    <a:pt x="45" y="13"/>
                  </a:lnTo>
                  <a:lnTo>
                    <a:pt x="67" y="0"/>
                  </a:lnTo>
                  <a:lnTo>
                    <a:pt x="102" y="13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5402065" y="3505176"/>
              <a:ext cx="238125" cy="276225"/>
            </a:xfrm>
            <a:custGeom>
              <a:avLst/>
              <a:gdLst>
                <a:gd name="T0" fmla="*/ 9 w 150"/>
                <a:gd name="T1" fmla="*/ 40 h 174"/>
                <a:gd name="T2" fmla="*/ 34 w 150"/>
                <a:gd name="T3" fmla="*/ 19 h 174"/>
                <a:gd name="T4" fmla="*/ 49 w 150"/>
                <a:gd name="T5" fmla="*/ 43 h 174"/>
                <a:gd name="T6" fmla="*/ 65 w 150"/>
                <a:gd name="T7" fmla="*/ 32 h 174"/>
                <a:gd name="T8" fmla="*/ 73 w 150"/>
                <a:gd name="T9" fmla="*/ 0 h 174"/>
                <a:gd name="T10" fmla="*/ 102 w 150"/>
                <a:gd name="T11" fmla="*/ 8 h 174"/>
                <a:gd name="T12" fmla="*/ 98 w 150"/>
                <a:gd name="T13" fmla="*/ 40 h 174"/>
                <a:gd name="T14" fmla="*/ 112 w 150"/>
                <a:gd name="T15" fmla="*/ 52 h 174"/>
                <a:gd name="T16" fmla="*/ 140 w 150"/>
                <a:gd name="T17" fmla="*/ 44 h 174"/>
                <a:gd name="T18" fmla="*/ 150 w 150"/>
                <a:gd name="T19" fmla="*/ 75 h 174"/>
                <a:gd name="T20" fmla="*/ 129 w 150"/>
                <a:gd name="T21" fmla="*/ 85 h 174"/>
                <a:gd name="T22" fmla="*/ 123 w 150"/>
                <a:gd name="T23" fmla="*/ 123 h 174"/>
                <a:gd name="T24" fmla="*/ 136 w 150"/>
                <a:gd name="T25" fmla="*/ 137 h 174"/>
                <a:gd name="T26" fmla="*/ 117 w 150"/>
                <a:gd name="T27" fmla="*/ 169 h 174"/>
                <a:gd name="T28" fmla="*/ 99 w 150"/>
                <a:gd name="T29" fmla="*/ 149 h 174"/>
                <a:gd name="T30" fmla="*/ 78 w 150"/>
                <a:gd name="T31" fmla="*/ 154 h 174"/>
                <a:gd name="T32" fmla="*/ 73 w 150"/>
                <a:gd name="T33" fmla="*/ 174 h 174"/>
                <a:gd name="T34" fmla="*/ 45 w 150"/>
                <a:gd name="T35" fmla="*/ 172 h 174"/>
                <a:gd name="T36" fmla="*/ 44 w 150"/>
                <a:gd name="T37" fmla="*/ 149 h 174"/>
                <a:gd name="T38" fmla="*/ 28 w 150"/>
                <a:gd name="T39" fmla="*/ 130 h 174"/>
                <a:gd name="T40" fmla="*/ 9 w 150"/>
                <a:gd name="T41" fmla="*/ 136 h 174"/>
                <a:gd name="T42" fmla="*/ 0 w 150"/>
                <a:gd name="T43" fmla="*/ 98 h 174"/>
                <a:gd name="T44" fmla="*/ 18 w 150"/>
                <a:gd name="T45" fmla="*/ 88 h 174"/>
                <a:gd name="T46" fmla="*/ 21 w 150"/>
                <a:gd name="T47" fmla="*/ 63 h 174"/>
                <a:gd name="T48" fmla="*/ 9 w 150"/>
                <a:gd name="T49" fmla="*/ 4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0" h="174">
                  <a:moveTo>
                    <a:pt x="9" y="40"/>
                  </a:moveTo>
                  <a:lnTo>
                    <a:pt x="34" y="19"/>
                  </a:lnTo>
                  <a:lnTo>
                    <a:pt x="49" y="43"/>
                  </a:lnTo>
                  <a:lnTo>
                    <a:pt x="65" y="32"/>
                  </a:lnTo>
                  <a:lnTo>
                    <a:pt x="73" y="0"/>
                  </a:lnTo>
                  <a:lnTo>
                    <a:pt x="102" y="8"/>
                  </a:lnTo>
                  <a:lnTo>
                    <a:pt x="98" y="40"/>
                  </a:lnTo>
                  <a:lnTo>
                    <a:pt x="112" y="52"/>
                  </a:lnTo>
                  <a:lnTo>
                    <a:pt x="140" y="44"/>
                  </a:lnTo>
                  <a:lnTo>
                    <a:pt x="150" y="75"/>
                  </a:lnTo>
                  <a:lnTo>
                    <a:pt x="129" y="85"/>
                  </a:lnTo>
                  <a:lnTo>
                    <a:pt x="123" y="123"/>
                  </a:lnTo>
                  <a:lnTo>
                    <a:pt x="136" y="137"/>
                  </a:lnTo>
                  <a:lnTo>
                    <a:pt x="117" y="169"/>
                  </a:lnTo>
                  <a:lnTo>
                    <a:pt x="99" y="149"/>
                  </a:lnTo>
                  <a:lnTo>
                    <a:pt x="78" y="154"/>
                  </a:lnTo>
                  <a:lnTo>
                    <a:pt x="73" y="174"/>
                  </a:lnTo>
                  <a:lnTo>
                    <a:pt x="45" y="172"/>
                  </a:lnTo>
                  <a:lnTo>
                    <a:pt x="44" y="149"/>
                  </a:lnTo>
                  <a:lnTo>
                    <a:pt x="28" y="130"/>
                  </a:lnTo>
                  <a:lnTo>
                    <a:pt x="9" y="136"/>
                  </a:lnTo>
                  <a:lnTo>
                    <a:pt x="0" y="98"/>
                  </a:lnTo>
                  <a:lnTo>
                    <a:pt x="18" y="88"/>
                  </a:lnTo>
                  <a:lnTo>
                    <a:pt x="21" y="63"/>
                  </a:lnTo>
                  <a:lnTo>
                    <a:pt x="9" y="4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5459215" y="3600426"/>
              <a:ext cx="104775" cy="133350"/>
            </a:xfrm>
            <a:custGeom>
              <a:avLst/>
              <a:gdLst>
                <a:gd name="T0" fmla="*/ 31 w 66"/>
                <a:gd name="T1" fmla="*/ 0 h 84"/>
                <a:gd name="T2" fmla="*/ 24 w 66"/>
                <a:gd name="T3" fmla="*/ 24 h 84"/>
                <a:gd name="T4" fmla="*/ 32 w 66"/>
                <a:gd name="T5" fmla="*/ 44 h 84"/>
                <a:gd name="T6" fmla="*/ 50 w 66"/>
                <a:gd name="T7" fmla="*/ 44 h 84"/>
                <a:gd name="T8" fmla="*/ 66 w 66"/>
                <a:gd name="T9" fmla="*/ 32 h 84"/>
                <a:gd name="T10" fmla="*/ 62 w 66"/>
                <a:gd name="T11" fmla="*/ 71 h 84"/>
                <a:gd name="T12" fmla="*/ 40 w 66"/>
                <a:gd name="T13" fmla="*/ 84 h 84"/>
                <a:gd name="T14" fmla="*/ 9 w 66"/>
                <a:gd name="T15" fmla="*/ 70 h 84"/>
                <a:gd name="T16" fmla="*/ 0 w 66"/>
                <a:gd name="T17" fmla="*/ 46 h 84"/>
                <a:gd name="T18" fmla="*/ 16 w 66"/>
                <a:gd name="T19" fmla="*/ 15 h 84"/>
                <a:gd name="T20" fmla="*/ 31 w 66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84">
                  <a:moveTo>
                    <a:pt x="31" y="0"/>
                  </a:moveTo>
                  <a:lnTo>
                    <a:pt x="24" y="24"/>
                  </a:lnTo>
                  <a:lnTo>
                    <a:pt x="32" y="44"/>
                  </a:lnTo>
                  <a:lnTo>
                    <a:pt x="50" y="44"/>
                  </a:lnTo>
                  <a:lnTo>
                    <a:pt x="66" y="32"/>
                  </a:lnTo>
                  <a:lnTo>
                    <a:pt x="62" y="71"/>
                  </a:lnTo>
                  <a:lnTo>
                    <a:pt x="40" y="84"/>
                  </a:lnTo>
                  <a:lnTo>
                    <a:pt x="9" y="70"/>
                  </a:lnTo>
                  <a:lnTo>
                    <a:pt x="0" y="46"/>
                  </a:lnTo>
                  <a:lnTo>
                    <a:pt x="16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5421115" y="3562326"/>
              <a:ext cx="38100" cy="95250"/>
            </a:xfrm>
            <a:custGeom>
              <a:avLst/>
              <a:gdLst>
                <a:gd name="T0" fmla="*/ 6 w 24"/>
                <a:gd name="T1" fmla="*/ 0 h 60"/>
                <a:gd name="T2" fmla="*/ 24 w 24"/>
                <a:gd name="T3" fmla="*/ 23 h 60"/>
                <a:gd name="T4" fmla="*/ 16 w 24"/>
                <a:gd name="T5" fmla="*/ 38 h 60"/>
                <a:gd name="T6" fmla="*/ 14 w 24"/>
                <a:gd name="T7" fmla="*/ 60 h 60"/>
                <a:gd name="T8" fmla="*/ 7 w 24"/>
                <a:gd name="T9" fmla="*/ 56 h 60"/>
                <a:gd name="T10" fmla="*/ 9 w 24"/>
                <a:gd name="T11" fmla="*/ 30 h 60"/>
                <a:gd name="T12" fmla="*/ 0 w 24"/>
                <a:gd name="T13" fmla="*/ 9 h 60"/>
                <a:gd name="T14" fmla="*/ 6 w 24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60">
                  <a:moveTo>
                    <a:pt x="6" y="0"/>
                  </a:moveTo>
                  <a:lnTo>
                    <a:pt x="24" y="23"/>
                  </a:lnTo>
                  <a:lnTo>
                    <a:pt x="16" y="38"/>
                  </a:lnTo>
                  <a:lnTo>
                    <a:pt x="14" y="60"/>
                  </a:lnTo>
                  <a:lnTo>
                    <a:pt x="7" y="56"/>
                  </a:lnTo>
                  <a:lnTo>
                    <a:pt x="9" y="30"/>
                  </a:lnTo>
                  <a:lnTo>
                    <a:pt x="0" y="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5411590" y="3667101"/>
              <a:ext cx="209550" cy="123825"/>
            </a:xfrm>
            <a:custGeom>
              <a:avLst/>
              <a:gdLst>
                <a:gd name="T0" fmla="*/ 0 w 132"/>
                <a:gd name="T1" fmla="*/ 5 h 78"/>
                <a:gd name="T2" fmla="*/ 7 w 132"/>
                <a:gd name="T3" fmla="*/ 22 h 78"/>
                <a:gd name="T4" fmla="*/ 25 w 132"/>
                <a:gd name="T5" fmla="*/ 14 h 78"/>
                <a:gd name="T6" fmla="*/ 36 w 132"/>
                <a:gd name="T7" fmla="*/ 0 h 78"/>
                <a:gd name="T8" fmla="*/ 65 w 132"/>
                <a:gd name="T9" fmla="*/ 38 h 78"/>
                <a:gd name="T10" fmla="*/ 93 w 132"/>
                <a:gd name="T11" fmla="*/ 31 h 78"/>
                <a:gd name="T12" fmla="*/ 103 w 132"/>
                <a:gd name="T13" fmla="*/ 27 h 78"/>
                <a:gd name="T14" fmla="*/ 100 w 132"/>
                <a:gd name="T15" fmla="*/ 41 h 78"/>
                <a:gd name="T16" fmla="*/ 110 w 132"/>
                <a:gd name="T17" fmla="*/ 53 h 78"/>
                <a:gd name="T18" fmla="*/ 132 w 132"/>
                <a:gd name="T19" fmla="*/ 37 h 78"/>
                <a:gd name="T20" fmla="*/ 112 w 132"/>
                <a:gd name="T21" fmla="*/ 69 h 78"/>
                <a:gd name="T22" fmla="*/ 94 w 132"/>
                <a:gd name="T23" fmla="*/ 52 h 78"/>
                <a:gd name="T24" fmla="*/ 78 w 132"/>
                <a:gd name="T25" fmla="*/ 53 h 78"/>
                <a:gd name="T26" fmla="*/ 69 w 132"/>
                <a:gd name="T27" fmla="*/ 78 h 78"/>
                <a:gd name="T28" fmla="*/ 39 w 132"/>
                <a:gd name="T29" fmla="*/ 76 h 78"/>
                <a:gd name="T30" fmla="*/ 40 w 132"/>
                <a:gd name="T31" fmla="*/ 49 h 78"/>
                <a:gd name="T32" fmla="*/ 24 w 132"/>
                <a:gd name="T33" fmla="*/ 30 h 78"/>
                <a:gd name="T34" fmla="*/ 5 w 132"/>
                <a:gd name="T35" fmla="*/ 39 h 78"/>
                <a:gd name="T36" fmla="*/ 0 w 132"/>
                <a:gd name="T37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2" h="78">
                  <a:moveTo>
                    <a:pt x="0" y="5"/>
                  </a:moveTo>
                  <a:lnTo>
                    <a:pt x="7" y="22"/>
                  </a:lnTo>
                  <a:lnTo>
                    <a:pt x="25" y="14"/>
                  </a:lnTo>
                  <a:lnTo>
                    <a:pt x="36" y="0"/>
                  </a:lnTo>
                  <a:lnTo>
                    <a:pt x="65" y="38"/>
                  </a:lnTo>
                  <a:lnTo>
                    <a:pt x="93" y="31"/>
                  </a:lnTo>
                  <a:lnTo>
                    <a:pt x="103" y="27"/>
                  </a:lnTo>
                  <a:lnTo>
                    <a:pt x="100" y="41"/>
                  </a:lnTo>
                  <a:lnTo>
                    <a:pt x="110" y="53"/>
                  </a:lnTo>
                  <a:lnTo>
                    <a:pt x="132" y="37"/>
                  </a:lnTo>
                  <a:lnTo>
                    <a:pt x="112" y="69"/>
                  </a:lnTo>
                  <a:lnTo>
                    <a:pt x="94" y="52"/>
                  </a:lnTo>
                  <a:lnTo>
                    <a:pt x="78" y="53"/>
                  </a:lnTo>
                  <a:lnTo>
                    <a:pt x="69" y="78"/>
                  </a:lnTo>
                  <a:lnTo>
                    <a:pt x="39" y="76"/>
                  </a:lnTo>
                  <a:lnTo>
                    <a:pt x="40" y="49"/>
                  </a:lnTo>
                  <a:lnTo>
                    <a:pt x="24" y="30"/>
                  </a:lnTo>
                  <a:lnTo>
                    <a:pt x="5" y="3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5192515" y="3667101"/>
              <a:ext cx="142875" cy="95250"/>
            </a:xfrm>
            <a:custGeom>
              <a:avLst/>
              <a:gdLst>
                <a:gd name="T0" fmla="*/ 7 w 90"/>
                <a:gd name="T1" fmla="*/ 11 h 60"/>
                <a:gd name="T2" fmla="*/ 17 w 90"/>
                <a:gd name="T3" fmla="*/ 6 h 60"/>
                <a:gd name="T4" fmla="*/ 36 w 90"/>
                <a:gd name="T5" fmla="*/ 0 h 60"/>
                <a:gd name="T6" fmla="*/ 59 w 90"/>
                <a:gd name="T7" fmla="*/ 5 h 60"/>
                <a:gd name="T8" fmla="*/ 66 w 90"/>
                <a:gd name="T9" fmla="*/ 27 h 60"/>
                <a:gd name="T10" fmla="*/ 81 w 90"/>
                <a:gd name="T11" fmla="*/ 34 h 60"/>
                <a:gd name="T12" fmla="*/ 90 w 90"/>
                <a:gd name="T13" fmla="*/ 37 h 60"/>
                <a:gd name="T14" fmla="*/ 56 w 90"/>
                <a:gd name="T15" fmla="*/ 60 h 60"/>
                <a:gd name="T16" fmla="*/ 0 w 90"/>
                <a:gd name="T17" fmla="*/ 48 h 60"/>
                <a:gd name="T18" fmla="*/ 7 w 90"/>
                <a:gd name="T19" fmla="*/ 1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60">
                  <a:moveTo>
                    <a:pt x="7" y="11"/>
                  </a:moveTo>
                  <a:lnTo>
                    <a:pt x="17" y="6"/>
                  </a:lnTo>
                  <a:lnTo>
                    <a:pt x="36" y="0"/>
                  </a:lnTo>
                  <a:lnTo>
                    <a:pt x="59" y="5"/>
                  </a:lnTo>
                  <a:lnTo>
                    <a:pt x="66" y="27"/>
                  </a:lnTo>
                  <a:lnTo>
                    <a:pt x="81" y="34"/>
                  </a:lnTo>
                  <a:lnTo>
                    <a:pt x="90" y="37"/>
                  </a:lnTo>
                  <a:lnTo>
                    <a:pt x="56" y="60"/>
                  </a:lnTo>
                  <a:lnTo>
                    <a:pt x="0" y="48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CC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5021065" y="3171801"/>
              <a:ext cx="180975" cy="114300"/>
            </a:xfrm>
            <a:custGeom>
              <a:avLst/>
              <a:gdLst>
                <a:gd name="T0" fmla="*/ 0 w 114"/>
                <a:gd name="T1" fmla="*/ 35 h 72"/>
                <a:gd name="T2" fmla="*/ 27 w 114"/>
                <a:gd name="T3" fmla="*/ 12 h 72"/>
                <a:gd name="T4" fmla="*/ 57 w 114"/>
                <a:gd name="T5" fmla="*/ 0 h 72"/>
                <a:gd name="T6" fmla="*/ 82 w 114"/>
                <a:gd name="T7" fmla="*/ 3 h 72"/>
                <a:gd name="T8" fmla="*/ 85 w 114"/>
                <a:gd name="T9" fmla="*/ 22 h 72"/>
                <a:gd name="T10" fmla="*/ 114 w 114"/>
                <a:gd name="T11" fmla="*/ 15 h 72"/>
                <a:gd name="T12" fmla="*/ 94 w 114"/>
                <a:gd name="T13" fmla="*/ 49 h 72"/>
                <a:gd name="T14" fmla="*/ 31 w 114"/>
                <a:gd name="T15" fmla="*/ 72 h 72"/>
                <a:gd name="T16" fmla="*/ 0 w 114"/>
                <a:gd name="T17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72">
                  <a:moveTo>
                    <a:pt x="0" y="35"/>
                  </a:moveTo>
                  <a:lnTo>
                    <a:pt x="27" y="12"/>
                  </a:lnTo>
                  <a:lnTo>
                    <a:pt x="57" y="0"/>
                  </a:lnTo>
                  <a:lnTo>
                    <a:pt x="82" y="3"/>
                  </a:lnTo>
                  <a:lnTo>
                    <a:pt x="85" y="22"/>
                  </a:lnTo>
                  <a:lnTo>
                    <a:pt x="114" y="15"/>
                  </a:lnTo>
                  <a:lnTo>
                    <a:pt x="94" y="49"/>
                  </a:lnTo>
                  <a:lnTo>
                    <a:pt x="31" y="72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66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4678165" y="4200501"/>
              <a:ext cx="209550" cy="200025"/>
            </a:xfrm>
            <a:custGeom>
              <a:avLst/>
              <a:gdLst>
                <a:gd name="T0" fmla="*/ 0 w 132"/>
                <a:gd name="T1" fmla="*/ 2 h 126"/>
                <a:gd name="T2" fmla="*/ 47 w 132"/>
                <a:gd name="T3" fmla="*/ 0 h 126"/>
                <a:gd name="T4" fmla="*/ 75 w 132"/>
                <a:gd name="T5" fmla="*/ 9 h 126"/>
                <a:gd name="T6" fmla="*/ 66 w 132"/>
                <a:gd name="T7" fmla="*/ 42 h 126"/>
                <a:gd name="T8" fmla="*/ 69 w 132"/>
                <a:gd name="T9" fmla="*/ 74 h 126"/>
                <a:gd name="T10" fmla="*/ 96 w 132"/>
                <a:gd name="T11" fmla="*/ 73 h 126"/>
                <a:gd name="T12" fmla="*/ 121 w 132"/>
                <a:gd name="T13" fmla="*/ 84 h 126"/>
                <a:gd name="T14" fmla="*/ 132 w 132"/>
                <a:gd name="T15" fmla="*/ 117 h 126"/>
                <a:gd name="T16" fmla="*/ 100 w 132"/>
                <a:gd name="T17" fmla="*/ 119 h 126"/>
                <a:gd name="T18" fmla="*/ 7 w 132"/>
                <a:gd name="T19" fmla="*/ 126 h 126"/>
                <a:gd name="T20" fmla="*/ 9 w 132"/>
                <a:gd name="T21" fmla="*/ 98 h 126"/>
                <a:gd name="T22" fmla="*/ 31 w 132"/>
                <a:gd name="T23" fmla="*/ 63 h 126"/>
                <a:gd name="T24" fmla="*/ 0 w 132"/>
                <a:gd name="T25" fmla="*/ 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126">
                  <a:moveTo>
                    <a:pt x="0" y="2"/>
                  </a:moveTo>
                  <a:lnTo>
                    <a:pt x="47" y="0"/>
                  </a:lnTo>
                  <a:lnTo>
                    <a:pt x="75" y="9"/>
                  </a:lnTo>
                  <a:lnTo>
                    <a:pt x="66" y="42"/>
                  </a:lnTo>
                  <a:lnTo>
                    <a:pt x="69" y="74"/>
                  </a:lnTo>
                  <a:lnTo>
                    <a:pt x="96" y="73"/>
                  </a:lnTo>
                  <a:lnTo>
                    <a:pt x="121" y="84"/>
                  </a:lnTo>
                  <a:lnTo>
                    <a:pt x="132" y="117"/>
                  </a:lnTo>
                  <a:lnTo>
                    <a:pt x="100" y="119"/>
                  </a:lnTo>
                  <a:lnTo>
                    <a:pt x="7" y="126"/>
                  </a:lnTo>
                  <a:lnTo>
                    <a:pt x="9" y="98"/>
                  </a:lnTo>
                  <a:lnTo>
                    <a:pt x="31" y="6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08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5240140" y="4219551"/>
              <a:ext cx="209550" cy="171450"/>
            </a:xfrm>
            <a:custGeom>
              <a:avLst/>
              <a:gdLst>
                <a:gd name="T0" fmla="*/ 0 w 132"/>
                <a:gd name="T1" fmla="*/ 0 h 108"/>
                <a:gd name="T2" fmla="*/ 77 w 132"/>
                <a:gd name="T3" fmla="*/ 4 h 108"/>
                <a:gd name="T4" fmla="*/ 65 w 132"/>
                <a:gd name="T5" fmla="*/ 56 h 108"/>
                <a:gd name="T6" fmla="*/ 98 w 132"/>
                <a:gd name="T7" fmla="*/ 64 h 108"/>
                <a:gd name="T8" fmla="*/ 125 w 132"/>
                <a:gd name="T9" fmla="*/ 74 h 108"/>
                <a:gd name="T10" fmla="*/ 132 w 132"/>
                <a:gd name="T11" fmla="*/ 98 h 108"/>
                <a:gd name="T12" fmla="*/ 98 w 132"/>
                <a:gd name="T13" fmla="*/ 104 h 108"/>
                <a:gd name="T14" fmla="*/ 36 w 132"/>
                <a:gd name="T15" fmla="*/ 108 h 108"/>
                <a:gd name="T16" fmla="*/ 11 w 132"/>
                <a:gd name="T17" fmla="*/ 107 h 108"/>
                <a:gd name="T18" fmla="*/ 10 w 132"/>
                <a:gd name="T19" fmla="*/ 92 h 108"/>
                <a:gd name="T20" fmla="*/ 28 w 132"/>
                <a:gd name="T21" fmla="*/ 64 h 108"/>
                <a:gd name="T22" fmla="*/ 0 w 132"/>
                <a:gd name="T2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2" h="108">
                  <a:moveTo>
                    <a:pt x="0" y="0"/>
                  </a:moveTo>
                  <a:lnTo>
                    <a:pt x="77" y="4"/>
                  </a:lnTo>
                  <a:lnTo>
                    <a:pt x="65" y="56"/>
                  </a:lnTo>
                  <a:lnTo>
                    <a:pt x="98" y="64"/>
                  </a:lnTo>
                  <a:lnTo>
                    <a:pt x="125" y="74"/>
                  </a:lnTo>
                  <a:lnTo>
                    <a:pt x="132" y="98"/>
                  </a:lnTo>
                  <a:lnTo>
                    <a:pt x="98" y="104"/>
                  </a:lnTo>
                  <a:lnTo>
                    <a:pt x="36" y="108"/>
                  </a:lnTo>
                  <a:lnTo>
                    <a:pt x="11" y="107"/>
                  </a:lnTo>
                  <a:lnTo>
                    <a:pt x="10" y="92"/>
                  </a:lnTo>
                  <a:lnTo>
                    <a:pt x="28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4582915" y="3809976"/>
              <a:ext cx="142875" cy="95250"/>
            </a:xfrm>
            <a:custGeom>
              <a:avLst/>
              <a:gdLst>
                <a:gd name="T0" fmla="*/ 19 w 90"/>
                <a:gd name="T1" fmla="*/ 0 h 60"/>
                <a:gd name="T2" fmla="*/ 58 w 90"/>
                <a:gd name="T3" fmla="*/ 2 h 60"/>
                <a:gd name="T4" fmla="*/ 74 w 90"/>
                <a:gd name="T5" fmla="*/ 27 h 60"/>
                <a:gd name="T6" fmla="*/ 90 w 90"/>
                <a:gd name="T7" fmla="*/ 30 h 60"/>
                <a:gd name="T8" fmla="*/ 90 w 90"/>
                <a:gd name="T9" fmla="*/ 39 h 60"/>
                <a:gd name="T10" fmla="*/ 64 w 90"/>
                <a:gd name="T11" fmla="*/ 35 h 60"/>
                <a:gd name="T12" fmla="*/ 53 w 90"/>
                <a:gd name="T13" fmla="*/ 9 h 60"/>
                <a:gd name="T14" fmla="*/ 16 w 90"/>
                <a:gd name="T15" fmla="*/ 9 h 60"/>
                <a:gd name="T16" fmla="*/ 9 w 90"/>
                <a:gd name="T17" fmla="*/ 23 h 60"/>
                <a:gd name="T18" fmla="*/ 43 w 90"/>
                <a:gd name="T19" fmla="*/ 29 h 60"/>
                <a:gd name="T20" fmla="*/ 44 w 90"/>
                <a:gd name="T21" fmla="*/ 59 h 60"/>
                <a:gd name="T22" fmla="*/ 36 w 90"/>
                <a:gd name="T23" fmla="*/ 60 h 60"/>
                <a:gd name="T24" fmla="*/ 37 w 90"/>
                <a:gd name="T25" fmla="*/ 36 h 60"/>
                <a:gd name="T26" fmla="*/ 0 w 90"/>
                <a:gd name="T27" fmla="*/ 29 h 60"/>
                <a:gd name="T28" fmla="*/ 12 w 90"/>
                <a:gd name="T29" fmla="*/ 5 h 60"/>
                <a:gd name="T30" fmla="*/ 19 w 90"/>
                <a:gd name="T3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60">
                  <a:moveTo>
                    <a:pt x="19" y="0"/>
                  </a:moveTo>
                  <a:lnTo>
                    <a:pt x="58" y="2"/>
                  </a:lnTo>
                  <a:lnTo>
                    <a:pt x="74" y="27"/>
                  </a:lnTo>
                  <a:lnTo>
                    <a:pt x="90" y="30"/>
                  </a:lnTo>
                  <a:lnTo>
                    <a:pt x="90" y="39"/>
                  </a:lnTo>
                  <a:lnTo>
                    <a:pt x="64" y="35"/>
                  </a:lnTo>
                  <a:lnTo>
                    <a:pt x="53" y="9"/>
                  </a:lnTo>
                  <a:lnTo>
                    <a:pt x="16" y="9"/>
                  </a:lnTo>
                  <a:lnTo>
                    <a:pt x="9" y="23"/>
                  </a:lnTo>
                  <a:lnTo>
                    <a:pt x="43" y="29"/>
                  </a:lnTo>
                  <a:lnTo>
                    <a:pt x="44" y="59"/>
                  </a:lnTo>
                  <a:lnTo>
                    <a:pt x="36" y="60"/>
                  </a:lnTo>
                  <a:lnTo>
                    <a:pt x="37" y="36"/>
                  </a:lnTo>
                  <a:lnTo>
                    <a:pt x="0" y="29"/>
                  </a:lnTo>
                  <a:lnTo>
                    <a:pt x="12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582915" y="3886176"/>
              <a:ext cx="152400" cy="66675"/>
            </a:xfrm>
            <a:custGeom>
              <a:avLst/>
              <a:gdLst>
                <a:gd name="T0" fmla="*/ 0 w 96"/>
                <a:gd name="T1" fmla="*/ 6 h 42"/>
                <a:gd name="T2" fmla="*/ 11 w 96"/>
                <a:gd name="T3" fmla="*/ 0 h 42"/>
                <a:gd name="T4" fmla="*/ 44 w 96"/>
                <a:gd name="T5" fmla="*/ 1 h 42"/>
                <a:gd name="T6" fmla="*/ 46 w 96"/>
                <a:gd name="T7" fmla="*/ 8 h 42"/>
                <a:gd name="T8" fmla="*/ 9 w 96"/>
                <a:gd name="T9" fmla="*/ 12 h 42"/>
                <a:gd name="T10" fmla="*/ 22 w 96"/>
                <a:gd name="T11" fmla="*/ 34 h 42"/>
                <a:gd name="T12" fmla="*/ 54 w 96"/>
                <a:gd name="T13" fmla="*/ 35 h 42"/>
                <a:gd name="T14" fmla="*/ 70 w 96"/>
                <a:gd name="T15" fmla="*/ 13 h 42"/>
                <a:gd name="T16" fmla="*/ 90 w 96"/>
                <a:gd name="T17" fmla="*/ 14 h 42"/>
                <a:gd name="T18" fmla="*/ 96 w 96"/>
                <a:gd name="T19" fmla="*/ 22 h 42"/>
                <a:gd name="T20" fmla="*/ 73 w 96"/>
                <a:gd name="T21" fmla="*/ 21 h 42"/>
                <a:gd name="T22" fmla="*/ 57 w 96"/>
                <a:gd name="T23" fmla="*/ 42 h 42"/>
                <a:gd name="T24" fmla="*/ 21 w 96"/>
                <a:gd name="T25" fmla="*/ 42 h 42"/>
                <a:gd name="T26" fmla="*/ 0 w 96"/>
                <a:gd name="T27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42">
                  <a:moveTo>
                    <a:pt x="0" y="6"/>
                  </a:moveTo>
                  <a:lnTo>
                    <a:pt x="11" y="0"/>
                  </a:lnTo>
                  <a:lnTo>
                    <a:pt x="44" y="1"/>
                  </a:lnTo>
                  <a:lnTo>
                    <a:pt x="46" y="8"/>
                  </a:lnTo>
                  <a:lnTo>
                    <a:pt x="9" y="12"/>
                  </a:lnTo>
                  <a:lnTo>
                    <a:pt x="22" y="34"/>
                  </a:lnTo>
                  <a:lnTo>
                    <a:pt x="54" y="35"/>
                  </a:lnTo>
                  <a:lnTo>
                    <a:pt x="70" y="13"/>
                  </a:lnTo>
                  <a:lnTo>
                    <a:pt x="90" y="14"/>
                  </a:lnTo>
                  <a:lnTo>
                    <a:pt x="96" y="22"/>
                  </a:lnTo>
                  <a:lnTo>
                    <a:pt x="73" y="21"/>
                  </a:lnTo>
                  <a:lnTo>
                    <a:pt x="57" y="42"/>
                  </a:lnTo>
                  <a:lnTo>
                    <a:pt x="21" y="4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4821040" y="3838551"/>
              <a:ext cx="180975" cy="123825"/>
            </a:xfrm>
            <a:custGeom>
              <a:avLst/>
              <a:gdLst>
                <a:gd name="T0" fmla="*/ 4 w 114"/>
                <a:gd name="T1" fmla="*/ 12 h 78"/>
                <a:gd name="T2" fmla="*/ 42 w 114"/>
                <a:gd name="T3" fmla="*/ 14 h 78"/>
                <a:gd name="T4" fmla="*/ 60 w 114"/>
                <a:gd name="T5" fmla="*/ 0 h 78"/>
                <a:gd name="T6" fmla="*/ 97 w 114"/>
                <a:gd name="T7" fmla="*/ 7 h 78"/>
                <a:gd name="T8" fmla="*/ 105 w 114"/>
                <a:gd name="T9" fmla="*/ 16 h 78"/>
                <a:gd name="T10" fmla="*/ 114 w 114"/>
                <a:gd name="T11" fmla="*/ 45 h 78"/>
                <a:gd name="T12" fmla="*/ 101 w 114"/>
                <a:gd name="T13" fmla="*/ 50 h 78"/>
                <a:gd name="T14" fmla="*/ 72 w 114"/>
                <a:gd name="T15" fmla="*/ 44 h 78"/>
                <a:gd name="T16" fmla="*/ 73 w 114"/>
                <a:gd name="T17" fmla="*/ 62 h 78"/>
                <a:gd name="T18" fmla="*/ 111 w 114"/>
                <a:gd name="T19" fmla="*/ 72 h 78"/>
                <a:gd name="T20" fmla="*/ 89 w 114"/>
                <a:gd name="T21" fmla="*/ 78 h 78"/>
                <a:gd name="T22" fmla="*/ 60 w 114"/>
                <a:gd name="T23" fmla="*/ 68 h 78"/>
                <a:gd name="T24" fmla="*/ 60 w 114"/>
                <a:gd name="T25" fmla="*/ 39 h 78"/>
                <a:gd name="T26" fmla="*/ 97 w 114"/>
                <a:gd name="T27" fmla="*/ 39 h 78"/>
                <a:gd name="T28" fmla="*/ 95 w 114"/>
                <a:gd name="T29" fmla="*/ 19 h 78"/>
                <a:gd name="T30" fmla="*/ 60 w 114"/>
                <a:gd name="T31" fmla="*/ 9 h 78"/>
                <a:gd name="T32" fmla="*/ 40 w 114"/>
                <a:gd name="T33" fmla="*/ 24 h 78"/>
                <a:gd name="T34" fmla="*/ 0 w 114"/>
                <a:gd name="T35" fmla="*/ 18 h 78"/>
                <a:gd name="T36" fmla="*/ 4 w 114"/>
                <a:gd name="T37" fmla="*/ 1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78">
                  <a:moveTo>
                    <a:pt x="4" y="12"/>
                  </a:moveTo>
                  <a:lnTo>
                    <a:pt x="42" y="14"/>
                  </a:lnTo>
                  <a:lnTo>
                    <a:pt x="60" y="0"/>
                  </a:lnTo>
                  <a:lnTo>
                    <a:pt x="97" y="7"/>
                  </a:lnTo>
                  <a:lnTo>
                    <a:pt x="105" y="16"/>
                  </a:lnTo>
                  <a:lnTo>
                    <a:pt x="114" y="45"/>
                  </a:lnTo>
                  <a:lnTo>
                    <a:pt x="101" y="50"/>
                  </a:lnTo>
                  <a:lnTo>
                    <a:pt x="72" y="44"/>
                  </a:lnTo>
                  <a:lnTo>
                    <a:pt x="73" y="62"/>
                  </a:lnTo>
                  <a:lnTo>
                    <a:pt x="111" y="72"/>
                  </a:lnTo>
                  <a:lnTo>
                    <a:pt x="89" y="78"/>
                  </a:lnTo>
                  <a:lnTo>
                    <a:pt x="60" y="68"/>
                  </a:lnTo>
                  <a:lnTo>
                    <a:pt x="60" y="39"/>
                  </a:lnTo>
                  <a:lnTo>
                    <a:pt x="97" y="39"/>
                  </a:lnTo>
                  <a:lnTo>
                    <a:pt x="95" y="19"/>
                  </a:lnTo>
                  <a:lnTo>
                    <a:pt x="60" y="9"/>
                  </a:lnTo>
                  <a:lnTo>
                    <a:pt x="40" y="24"/>
                  </a:lnTo>
                  <a:lnTo>
                    <a:pt x="0" y="1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4821040" y="3905226"/>
              <a:ext cx="171450" cy="85725"/>
            </a:xfrm>
            <a:custGeom>
              <a:avLst/>
              <a:gdLst>
                <a:gd name="T0" fmla="*/ 0 w 108"/>
                <a:gd name="T1" fmla="*/ 7 h 54"/>
                <a:gd name="T2" fmla="*/ 29 w 108"/>
                <a:gd name="T3" fmla="*/ 10 h 54"/>
                <a:gd name="T4" fmla="*/ 34 w 108"/>
                <a:gd name="T5" fmla="*/ 0 h 54"/>
                <a:gd name="T6" fmla="*/ 47 w 108"/>
                <a:gd name="T7" fmla="*/ 44 h 54"/>
                <a:gd name="T8" fmla="*/ 81 w 108"/>
                <a:gd name="T9" fmla="*/ 49 h 54"/>
                <a:gd name="T10" fmla="*/ 93 w 108"/>
                <a:gd name="T11" fmla="*/ 40 h 54"/>
                <a:gd name="T12" fmla="*/ 100 w 108"/>
                <a:gd name="T13" fmla="*/ 26 h 54"/>
                <a:gd name="T14" fmla="*/ 108 w 108"/>
                <a:gd name="T15" fmla="*/ 26 h 54"/>
                <a:gd name="T16" fmla="*/ 103 w 108"/>
                <a:gd name="T17" fmla="*/ 43 h 54"/>
                <a:gd name="T18" fmla="*/ 86 w 108"/>
                <a:gd name="T19" fmla="*/ 54 h 54"/>
                <a:gd name="T20" fmla="*/ 44 w 108"/>
                <a:gd name="T21" fmla="*/ 51 h 54"/>
                <a:gd name="T22" fmla="*/ 29 w 108"/>
                <a:gd name="T23" fmla="*/ 20 h 54"/>
                <a:gd name="T24" fmla="*/ 2 w 108"/>
                <a:gd name="T25" fmla="*/ 17 h 54"/>
                <a:gd name="T26" fmla="*/ 0 w 108"/>
                <a:gd name="T27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" h="54">
                  <a:moveTo>
                    <a:pt x="0" y="7"/>
                  </a:moveTo>
                  <a:lnTo>
                    <a:pt x="29" y="10"/>
                  </a:lnTo>
                  <a:lnTo>
                    <a:pt x="34" y="0"/>
                  </a:lnTo>
                  <a:lnTo>
                    <a:pt x="47" y="44"/>
                  </a:lnTo>
                  <a:lnTo>
                    <a:pt x="81" y="49"/>
                  </a:lnTo>
                  <a:lnTo>
                    <a:pt x="93" y="40"/>
                  </a:lnTo>
                  <a:lnTo>
                    <a:pt x="100" y="26"/>
                  </a:lnTo>
                  <a:lnTo>
                    <a:pt x="108" y="26"/>
                  </a:lnTo>
                  <a:lnTo>
                    <a:pt x="103" y="43"/>
                  </a:lnTo>
                  <a:lnTo>
                    <a:pt x="86" y="54"/>
                  </a:lnTo>
                  <a:lnTo>
                    <a:pt x="44" y="51"/>
                  </a:lnTo>
                  <a:lnTo>
                    <a:pt x="29" y="20"/>
                  </a:lnTo>
                  <a:lnTo>
                    <a:pt x="2" y="1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5249665" y="3733776"/>
              <a:ext cx="361950" cy="123825"/>
            </a:xfrm>
            <a:custGeom>
              <a:avLst/>
              <a:gdLst>
                <a:gd name="T0" fmla="*/ 59 w 228"/>
                <a:gd name="T1" fmla="*/ 0 h 78"/>
                <a:gd name="T2" fmla="*/ 52 w 228"/>
                <a:gd name="T3" fmla="*/ 6 h 78"/>
                <a:gd name="T4" fmla="*/ 41 w 228"/>
                <a:gd name="T5" fmla="*/ 18 h 78"/>
                <a:gd name="T6" fmla="*/ 39 w 228"/>
                <a:gd name="T7" fmla="*/ 28 h 78"/>
                <a:gd name="T8" fmla="*/ 43 w 228"/>
                <a:gd name="T9" fmla="*/ 35 h 78"/>
                <a:gd name="T10" fmla="*/ 65 w 228"/>
                <a:gd name="T11" fmla="*/ 43 h 78"/>
                <a:gd name="T12" fmla="*/ 89 w 228"/>
                <a:gd name="T13" fmla="*/ 46 h 78"/>
                <a:gd name="T14" fmla="*/ 100 w 228"/>
                <a:gd name="T15" fmla="*/ 45 h 78"/>
                <a:gd name="T16" fmla="*/ 99 w 228"/>
                <a:gd name="T17" fmla="*/ 38 h 78"/>
                <a:gd name="T18" fmla="*/ 108 w 228"/>
                <a:gd name="T19" fmla="*/ 32 h 78"/>
                <a:gd name="T20" fmla="*/ 124 w 228"/>
                <a:gd name="T21" fmla="*/ 29 h 78"/>
                <a:gd name="T22" fmla="*/ 115 w 228"/>
                <a:gd name="T23" fmla="*/ 36 h 78"/>
                <a:gd name="T24" fmla="*/ 115 w 228"/>
                <a:gd name="T25" fmla="*/ 48 h 78"/>
                <a:gd name="T26" fmla="*/ 124 w 228"/>
                <a:gd name="T27" fmla="*/ 55 h 78"/>
                <a:gd name="T28" fmla="*/ 135 w 228"/>
                <a:gd name="T29" fmla="*/ 58 h 78"/>
                <a:gd name="T30" fmla="*/ 145 w 228"/>
                <a:gd name="T31" fmla="*/ 53 h 78"/>
                <a:gd name="T32" fmla="*/ 158 w 228"/>
                <a:gd name="T33" fmla="*/ 46 h 78"/>
                <a:gd name="T34" fmla="*/ 172 w 228"/>
                <a:gd name="T35" fmla="*/ 48 h 78"/>
                <a:gd name="T36" fmla="*/ 159 w 228"/>
                <a:gd name="T37" fmla="*/ 60 h 78"/>
                <a:gd name="T38" fmla="*/ 174 w 228"/>
                <a:gd name="T39" fmla="*/ 62 h 78"/>
                <a:gd name="T40" fmla="*/ 199 w 228"/>
                <a:gd name="T41" fmla="*/ 68 h 78"/>
                <a:gd name="T42" fmla="*/ 210 w 228"/>
                <a:gd name="T43" fmla="*/ 67 h 78"/>
                <a:gd name="T44" fmla="*/ 214 w 228"/>
                <a:gd name="T45" fmla="*/ 61 h 78"/>
                <a:gd name="T46" fmla="*/ 183 w 228"/>
                <a:gd name="T47" fmla="*/ 51 h 78"/>
                <a:gd name="T48" fmla="*/ 195 w 228"/>
                <a:gd name="T49" fmla="*/ 49 h 78"/>
                <a:gd name="T50" fmla="*/ 221 w 228"/>
                <a:gd name="T51" fmla="*/ 56 h 78"/>
                <a:gd name="T52" fmla="*/ 216 w 228"/>
                <a:gd name="T53" fmla="*/ 48 h 78"/>
                <a:gd name="T54" fmla="*/ 174 w 228"/>
                <a:gd name="T55" fmla="*/ 35 h 78"/>
                <a:gd name="T56" fmla="*/ 189 w 228"/>
                <a:gd name="T57" fmla="*/ 34 h 78"/>
                <a:gd name="T58" fmla="*/ 222 w 228"/>
                <a:gd name="T59" fmla="*/ 44 h 78"/>
                <a:gd name="T60" fmla="*/ 224 w 228"/>
                <a:gd name="T61" fmla="*/ 53 h 78"/>
                <a:gd name="T62" fmla="*/ 228 w 228"/>
                <a:gd name="T63" fmla="*/ 58 h 78"/>
                <a:gd name="T64" fmla="*/ 225 w 228"/>
                <a:gd name="T65" fmla="*/ 68 h 78"/>
                <a:gd name="T66" fmla="*/ 217 w 228"/>
                <a:gd name="T67" fmla="*/ 67 h 78"/>
                <a:gd name="T68" fmla="*/ 214 w 228"/>
                <a:gd name="T69" fmla="*/ 74 h 78"/>
                <a:gd name="T70" fmla="*/ 196 w 228"/>
                <a:gd name="T71" fmla="*/ 74 h 78"/>
                <a:gd name="T72" fmla="*/ 185 w 228"/>
                <a:gd name="T73" fmla="*/ 78 h 78"/>
                <a:gd name="T74" fmla="*/ 164 w 228"/>
                <a:gd name="T75" fmla="*/ 77 h 78"/>
                <a:gd name="T76" fmla="*/ 130 w 228"/>
                <a:gd name="T77" fmla="*/ 72 h 78"/>
                <a:gd name="T78" fmla="*/ 118 w 228"/>
                <a:gd name="T79" fmla="*/ 62 h 78"/>
                <a:gd name="T80" fmla="*/ 108 w 228"/>
                <a:gd name="T81" fmla="*/ 54 h 78"/>
                <a:gd name="T82" fmla="*/ 91 w 228"/>
                <a:gd name="T83" fmla="*/ 59 h 78"/>
                <a:gd name="T84" fmla="*/ 67 w 228"/>
                <a:gd name="T85" fmla="*/ 62 h 78"/>
                <a:gd name="T86" fmla="*/ 30 w 228"/>
                <a:gd name="T87" fmla="*/ 59 h 78"/>
                <a:gd name="T88" fmla="*/ 9 w 228"/>
                <a:gd name="T89" fmla="*/ 53 h 78"/>
                <a:gd name="T90" fmla="*/ 0 w 228"/>
                <a:gd name="T91" fmla="*/ 33 h 78"/>
                <a:gd name="T92" fmla="*/ 25 w 228"/>
                <a:gd name="T93" fmla="*/ 8 h 78"/>
                <a:gd name="T94" fmla="*/ 59 w 228"/>
                <a:gd name="T9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8" h="78">
                  <a:moveTo>
                    <a:pt x="59" y="0"/>
                  </a:moveTo>
                  <a:lnTo>
                    <a:pt x="52" y="6"/>
                  </a:lnTo>
                  <a:lnTo>
                    <a:pt x="41" y="18"/>
                  </a:lnTo>
                  <a:lnTo>
                    <a:pt x="39" y="28"/>
                  </a:lnTo>
                  <a:lnTo>
                    <a:pt x="43" y="35"/>
                  </a:lnTo>
                  <a:lnTo>
                    <a:pt x="65" y="43"/>
                  </a:lnTo>
                  <a:lnTo>
                    <a:pt x="89" y="46"/>
                  </a:lnTo>
                  <a:lnTo>
                    <a:pt x="100" y="45"/>
                  </a:lnTo>
                  <a:lnTo>
                    <a:pt x="99" y="38"/>
                  </a:lnTo>
                  <a:lnTo>
                    <a:pt x="108" y="32"/>
                  </a:lnTo>
                  <a:lnTo>
                    <a:pt x="124" y="29"/>
                  </a:lnTo>
                  <a:lnTo>
                    <a:pt x="115" y="36"/>
                  </a:lnTo>
                  <a:lnTo>
                    <a:pt x="115" y="48"/>
                  </a:lnTo>
                  <a:lnTo>
                    <a:pt x="124" y="55"/>
                  </a:lnTo>
                  <a:lnTo>
                    <a:pt x="135" y="58"/>
                  </a:lnTo>
                  <a:lnTo>
                    <a:pt x="145" y="53"/>
                  </a:lnTo>
                  <a:lnTo>
                    <a:pt x="158" y="46"/>
                  </a:lnTo>
                  <a:lnTo>
                    <a:pt x="172" y="48"/>
                  </a:lnTo>
                  <a:lnTo>
                    <a:pt x="159" y="60"/>
                  </a:lnTo>
                  <a:lnTo>
                    <a:pt x="174" y="62"/>
                  </a:lnTo>
                  <a:lnTo>
                    <a:pt x="199" y="68"/>
                  </a:lnTo>
                  <a:lnTo>
                    <a:pt x="210" y="67"/>
                  </a:lnTo>
                  <a:lnTo>
                    <a:pt x="214" y="61"/>
                  </a:lnTo>
                  <a:lnTo>
                    <a:pt x="183" y="51"/>
                  </a:lnTo>
                  <a:lnTo>
                    <a:pt x="195" y="49"/>
                  </a:lnTo>
                  <a:lnTo>
                    <a:pt x="221" y="56"/>
                  </a:lnTo>
                  <a:lnTo>
                    <a:pt x="216" y="48"/>
                  </a:lnTo>
                  <a:lnTo>
                    <a:pt x="174" y="35"/>
                  </a:lnTo>
                  <a:lnTo>
                    <a:pt x="189" y="34"/>
                  </a:lnTo>
                  <a:lnTo>
                    <a:pt x="222" y="44"/>
                  </a:lnTo>
                  <a:lnTo>
                    <a:pt x="224" y="53"/>
                  </a:lnTo>
                  <a:lnTo>
                    <a:pt x="228" y="58"/>
                  </a:lnTo>
                  <a:lnTo>
                    <a:pt x="225" y="68"/>
                  </a:lnTo>
                  <a:lnTo>
                    <a:pt x="217" y="67"/>
                  </a:lnTo>
                  <a:lnTo>
                    <a:pt x="214" y="74"/>
                  </a:lnTo>
                  <a:lnTo>
                    <a:pt x="196" y="74"/>
                  </a:lnTo>
                  <a:lnTo>
                    <a:pt x="185" y="78"/>
                  </a:lnTo>
                  <a:lnTo>
                    <a:pt x="164" y="77"/>
                  </a:lnTo>
                  <a:lnTo>
                    <a:pt x="130" y="72"/>
                  </a:lnTo>
                  <a:lnTo>
                    <a:pt x="118" y="62"/>
                  </a:lnTo>
                  <a:lnTo>
                    <a:pt x="108" y="54"/>
                  </a:lnTo>
                  <a:lnTo>
                    <a:pt x="91" y="59"/>
                  </a:lnTo>
                  <a:lnTo>
                    <a:pt x="67" y="62"/>
                  </a:lnTo>
                  <a:lnTo>
                    <a:pt x="30" y="59"/>
                  </a:lnTo>
                  <a:lnTo>
                    <a:pt x="9" y="53"/>
                  </a:lnTo>
                  <a:lnTo>
                    <a:pt x="0" y="33"/>
                  </a:lnTo>
                  <a:lnTo>
                    <a:pt x="25" y="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5316340" y="3724251"/>
              <a:ext cx="161925" cy="47625"/>
            </a:xfrm>
            <a:custGeom>
              <a:avLst/>
              <a:gdLst>
                <a:gd name="T0" fmla="*/ 17 w 102"/>
                <a:gd name="T1" fmla="*/ 0 h 30"/>
                <a:gd name="T2" fmla="*/ 74 w 102"/>
                <a:gd name="T3" fmla="*/ 20 h 30"/>
                <a:gd name="T4" fmla="*/ 94 w 102"/>
                <a:gd name="T5" fmla="*/ 14 h 30"/>
                <a:gd name="T6" fmla="*/ 102 w 102"/>
                <a:gd name="T7" fmla="*/ 21 h 30"/>
                <a:gd name="T8" fmla="*/ 84 w 102"/>
                <a:gd name="T9" fmla="*/ 23 h 30"/>
                <a:gd name="T10" fmla="*/ 68 w 102"/>
                <a:gd name="T11" fmla="*/ 30 h 30"/>
                <a:gd name="T12" fmla="*/ 65 w 102"/>
                <a:gd name="T13" fmla="*/ 23 h 30"/>
                <a:gd name="T14" fmla="*/ 33 w 102"/>
                <a:gd name="T15" fmla="*/ 13 h 30"/>
                <a:gd name="T16" fmla="*/ 0 w 102"/>
                <a:gd name="T17" fmla="*/ 12 h 30"/>
                <a:gd name="T18" fmla="*/ 17 w 102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30">
                  <a:moveTo>
                    <a:pt x="17" y="0"/>
                  </a:moveTo>
                  <a:lnTo>
                    <a:pt x="74" y="20"/>
                  </a:lnTo>
                  <a:lnTo>
                    <a:pt x="94" y="14"/>
                  </a:lnTo>
                  <a:lnTo>
                    <a:pt x="102" y="21"/>
                  </a:lnTo>
                  <a:lnTo>
                    <a:pt x="84" y="23"/>
                  </a:lnTo>
                  <a:lnTo>
                    <a:pt x="68" y="30"/>
                  </a:lnTo>
                  <a:lnTo>
                    <a:pt x="65" y="23"/>
                  </a:lnTo>
                  <a:lnTo>
                    <a:pt x="33" y="13"/>
                  </a:lnTo>
                  <a:lnTo>
                    <a:pt x="0" y="1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64" name="Freeform 33"/>
            <p:cNvSpPr>
              <a:spLocks/>
            </p:cNvSpPr>
            <p:nvPr/>
          </p:nvSpPr>
          <p:spPr bwMode="auto">
            <a:xfrm>
              <a:off x="5525890" y="3752826"/>
              <a:ext cx="47625" cy="38100"/>
            </a:xfrm>
            <a:custGeom>
              <a:avLst/>
              <a:gdLst>
                <a:gd name="T0" fmla="*/ 0 w 30"/>
                <a:gd name="T1" fmla="*/ 15 h 24"/>
                <a:gd name="T2" fmla="*/ 10 w 30"/>
                <a:gd name="T3" fmla="*/ 14 h 24"/>
                <a:gd name="T4" fmla="*/ 25 w 30"/>
                <a:gd name="T5" fmla="*/ 0 h 24"/>
                <a:gd name="T6" fmla="*/ 30 w 30"/>
                <a:gd name="T7" fmla="*/ 6 h 24"/>
                <a:gd name="T8" fmla="*/ 18 w 30"/>
                <a:gd name="T9" fmla="*/ 24 h 24"/>
                <a:gd name="T10" fmla="*/ 1 w 30"/>
                <a:gd name="T11" fmla="*/ 20 h 24"/>
                <a:gd name="T12" fmla="*/ 0 w 30"/>
                <a:gd name="T13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4">
                  <a:moveTo>
                    <a:pt x="0" y="15"/>
                  </a:moveTo>
                  <a:lnTo>
                    <a:pt x="10" y="14"/>
                  </a:lnTo>
                  <a:lnTo>
                    <a:pt x="25" y="0"/>
                  </a:lnTo>
                  <a:lnTo>
                    <a:pt x="30" y="6"/>
                  </a:lnTo>
                  <a:lnTo>
                    <a:pt x="18" y="24"/>
                  </a:lnTo>
                  <a:lnTo>
                    <a:pt x="1" y="2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65" name="Freeform 34"/>
            <p:cNvSpPr>
              <a:spLocks/>
            </p:cNvSpPr>
            <p:nvPr/>
          </p:nvSpPr>
          <p:spPr bwMode="auto">
            <a:xfrm>
              <a:off x="5392540" y="3533751"/>
              <a:ext cx="228600" cy="266700"/>
            </a:xfrm>
            <a:custGeom>
              <a:avLst/>
              <a:gdLst>
                <a:gd name="T0" fmla="*/ 35 w 144"/>
                <a:gd name="T1" fmla="*/ 106 h 168"/>
                <a:gd name="T2" fmla="*/ 44 w 144"/>
                <a:gd name="T3" fmla="*/ 121 h 168"/>
                <a:gd name="T4" fmla="*/ 57 w 144"/>
                <a:gd name="T5" fmla="*/ 130 h 168"/>
                <a:gd name="T6" fmla="*/ 53 w 144"/>
                <a:gd name="T7" fmla="*/ 154 h 168"/>
                <a:gd name="T8" fmla="*/ 76 w 144"/>
                <a:gd name="T9" fmla="*/ 158 h 168"/>
                <a:gd name="T10" fmla="*/ 81 w 144"/>
                <a:gd name="T11" fmla="*/ 136 h 168"/>
                <a:gd name="T12" fmla="*/ 104 w 144"/>
                <a:gd name="T13" fmla="*/ 131 h 168"/>
                <a:gd name="T14" fmla="*/ 120 w 144"/>
                <a:gd name="T15" fmla="*/ 149 h 168"/>
                <a:gd name="T16" fmla="*/ 139 w 144"/>
                <a:gd name="T17" fmla="*/ 120 h 168"/>
                <a:gd name="T18" fmla="*/ 144 w 144"/>
                <a:gd name="T19" fmla="*/ 125 h 168"/>
                <a:gd name="T20" fmla="*/ 122 w 144"/>
                <a:gd name="T21" fmla="*/ 159 h 168"/>
                <a:gd name="T22" fmla="*/ 100 w 144"/>
                <a:gd name="T23" fmla="*/ 141 h 168"/>
                <a:gd name="T24" fmla="*/ 88 w 144"/>
                <a:gd name="T25" fmla="*/ 145 h 168"/>
                <a:gd name="T26" fmla="*/ 82 w 144"/>
                <a:gd name="T27" fmla="*/ 168 h 168"/>
                <a:gd name="T28" fmla="*/ 43 w 144"/>
                <a:gd name="T29" fmla="*/ 163 h 168"/>
                <a:gd name="T30" fmla="*/ 46 w 144"/>
                <a:gd name="T31" fmla="*/ 143 h 168"/>
                <a:gd name="T32" fmla="*/ 31 w 144"/>
                <a:gd name="T33" fmla="*/ 126 h 168"/>
                <a:gd name="T34" fmla="*/ 13 w 144"/>
                <a:gd name="T35" fmla="*/ 132 h 168"/>
                <a:gd name="T36" fmla="*/ 0 w 144"/>
                <a:gd name="T37" fmla="*/ 95 h 168"/>
                <a:gd name="T38" fmla="*/ 5 w 144"/>
                <a:gd name="T39" fmla="*/ 81 h 168"/>
                <a:gd name="T40" fmla="*/ 20 w 144"/>
                <a:gd name="T41" fmla="*/ 74 h 168"/>
                <a:gd name="T42" fmla="*/ 21 w 144"/>
                <a:gd name="T43" fmla="*/ 51 h 168"/>
                <a:gd name="T44" fmla="*/ 10 w 144"/>
                <a:gd name="T45" fmla="*/ 38 h 168"/>
                <a:gd name="T46" fmla="*/ 16 w 144"/>
                <a:gd name="T47" fmla="*/ 15 h 168"/>
                <a:gd name="T48" fmla="*/ 46 w 144"/>
                <a:gd name="T49" fmla="*/ 0 h 168"/>
                <a:gd name="T50" fmla="*/ 21 w 144"/>
                <a:gd name="T51" fmla="*/ 27 h 168"/>
                <a:gd name="T52" fmla="*/ 36 w 144"/>
                <a:gd name="T53" fmla="*/ 45 h 168"/>
                <a:gd name="T54" fmla="*/ 32 w 144"/>
                <a:gd name="T55" fmla="*/ 56 h 168"/>
                <a:gd name="T56" fmla="*/ 30 w 144"/>
                <a:gd name="T57" fmla="*/ 77 h 168"/>
                <a:gd name="T58" fmla="*/ 11 w 144"/>
                <a:gd name="T59" fmla="*/ 90 h 168"/>
                <a:gd name="T60" fmla="*/ 18 w 144"/>
                <a:gd name="T61" fmla="*/ 117 h 168"/>
                <a:gd name="T62" fmla="*/ 35 w 144"/>
                <a:gd name="T63" fmla="*/ 10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" h="168">
                  <a:moveTo>
                    <a:pt x="35" y="106"/>
                  </a:moveTo>
                  <a:lnTo>
                    <a:pt x="44" y="121"/>
                  </a:lnTo>
                  <a:lnTo>
                    <a:pt x="57" y="130"/>
                  </a:lnTo>
                  <a:lnTo>
                    <a:pt x="53" y="154"/>
                  </a:lnTo>
                  <a:lnTo>
                    <a:pt x="76" y="158"/>
                  </a:lnTo>
                  <a:lnTo>
                    <a:pt x="81" y="136"/>
                  </a:lnTo>
                  <a:lnTo>
                    <a:pt x="104" y="131"/>
                  </a:lnTo>
                  <a:lnTo>
                    <a:pt x="120" y="149"/>
                  </a:lnTo>
                  <a:lnTo>
                    <a:pt x="139" y="120"/>
                  </a:lnTo>
                  <a:lnTo>
                    <a:pt x="144" y="125"/>
                  </a:lnTo>
                  <a:lnTo>
                    <a:pt x="122" y="159"/>
                  </a:lnTo>
                  <a:lnTo>
                    <a:pt x="100" y="141"/>
                  </a:lnTo>
                  <a:lnTo>
                    <a:pt x="88" y="145"/>
                  </a:lnTo>
                  <a:lnTo>
                    <a:pt x="82" y="168"/>
                  </a:lnTo>
                  <a:lnTo>
                    <a:pt x="43" y="163"/>
                  </a:lnTo>
                  <a:lnTo>
                    <a:pt x="46" y="143"/>
                  </a:lnTo>
                  <a:lnTo>
                    <a:pt x="31" y="126"/>
                  </a:lnTo>
                  <a:lnTo>
                    <a:pt x="13" y="132"/>
                  </a:lnTo>
                  <a:lnTo>
                    <a:pt x="0" y="95"/>
                  </a:lnTo>
                  <a:lnTo>
                    <a:pt x="5" y="81"/>
                  </a:lnTo>
                  <a:lnTo>
                    <a:pt x="20" y="74"/>
                  </a:lnTo>
                  <a:lnTo>
                    <a:pt x="21" y="51"/>
                  </a:lnTo>
                  <a:lnTo>
                    <a:pt x="10" y="38"/>
                  </a:lnTo>
                  <a:lnTo>
                    <a:pt x="16" y="15"/>
                  </a:lnTo>
                  <a:lnTo>
                    <a:pt x="46" y="0"/>
                  </a:lnTo>
                  <a:lnTo>
                    <a:pt x="21" y="27"/>
                  </a:lnTo>
                  <a:lnTo>
                    <a:pt x="36" y="45"/>
                  </a:lnTo>
                  <a:lnTo>
                    <a:pt x="32" y="56"/>
                  </a:lnTo>
                  <a:lnTo>
                    <a:pt x="30" y="77"/>
                  </a:lnTo>
                  <a:lnTo>
                    <a:pt x="11" y="90"/>
                  </a:lnTo>
                  <a:lnTo>
                    <a:pt x="18" y="117"/>
                  </a:lnTo>
                  <a:lnTo>
                    <a:pt x="35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67" name="Freeform 35"/>
            <p:cNvSpPr>
              <a:spLocks/>
            </p:cNvSpPr>
            <p:nvPr/>
          </p:nvSpPr>
          <p:spPr bwMode="auto">
            <a:xfrm>
              <a:off x="5468740" y="3600426"/>
              <a:ext cx="95250" cy="123825"/>
            </a:xfrm>
            <a:custGeom>
              <a:avLst/>
              <a:gdLst>
                <a:gd name="T0" fmla="*/ 27 w 60"/>
                <a:gd name="T1" fmla="*/ 0 h 78"/>
                <a:gd name="T2" fmla="*/ 13 w 60"/>
                <a:gd name="T3" fmla="*/ 21 h 78"/>
                <a:gd name="T4" fmla="*/ 17 w 60"/>
                <a:gd name="T5" fmla="*/ 47 h 78"/>
                <a:gd name="T6" fmla="*/ 30 w 60"/>
                <a:gd name="T7" fmla="*/ 58 h 78"/>
                <a:gd name="T8" fmla="*/ 49 w 60"/>
                <a:gd name="T9" fmla="*/ 53 h 78"/>
                <a:gd name="T10" fmla="*/ 60 w 60"/>
                <a:gd name="T11" fmla="*/ 35 h 78"/>
                <a:gd name="T12" fmla="*/ 58 w 60"/>
                <a:gd name="T13" fmla="*/ 57 h 78"/>
                <a:gd name="T14" fmla="*/ 53 w 60"/>
                <a:gd name="T15" fmla="*/ 68 h 78"/>
                <a:gd name="T16" fmla="*/ 45 w 60"/>
                <a:gd name="T17" fmla="*/ 74 h 78"/>
                <a:gd name="T18" fmla="*/ 26 w 60"/>
                <a:gd name="T19" fmla="*/ 78 h 78"/>
                <a:gd name="T20" fmla="*/ 6 w 60"/>
                <a:gd name="T21" fmla="*/ 65 h 78"/>
                <a:gd name="T22" fmla="*/ 0 w 60"/>
                <a:gd name="T23" fmla="*/ 43 h 78"/>
                <a:gd name="T24" fmla="*/ 5 w 60"/>
                <a:gd name="T25" fmla="*/ 19 h 78"/>
                <a:gd name="T26" fmla="*/ 16 w 60"/>
                <a:gd name="T27" fmla="*/ 7 h 78"/>
                <a:gd name="T28" fmla="*/ 27 w 60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78">
                  <a:moveTo>
                    <a:pt x="27" y="0"/>
                  </a:moveTo>
                  <a:lnTo>
                    <a:pt x="13" y="21"/>
                  </a:lnTo>
                  <a:lnTo>
                    <a:pt x="17" y="47"/>
                  </a:lnTo>
                  <a:lnTo>
                    <a:pt x="30" y="58"/>
                  </a:lnTo>
                  <a:lnTo>
                    <a:pt x="49" y="53"/>
                  </a:lnTo>
                  <a:lnTo>
                    <a:pt x="60" y="35"/>
                  </a:lnTo>
                  <a:lnTo>
                    <a:pt x="58" y="57"/>
                  </a:lnTo>
                  <a:lnTo>
                    <a:pt x="53" y="68"/>
                  </a:lnTo>
                  <a:lnTo>
                    <a:pt x="45" y="74"/>
                  </a:lnTo>
                  <a:lnTo>
                    <a:pt x="26" y="78"/>
                  </a:lnTo>
                  <a:lnTo>
                    <a:pt x="6" y="65"/>
                  </a:lnTo>
                  <a:lnTo>
                    <a:pt x="0" y="43"/>
                  </a:lnTo>
                  <a:lnTo>
                    <a:pt x="5" y="19"/>
                  </a:lnTo>
                  <a:lnTo>
                    <a:pt x="16" y="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68" name="Freeform 36"/>
            <p:cNvSpPr>
              <a:spLocks/>
            </p:cNvSpPr>
            <p:nvPr/>
          </p:nvSpPr>
          <p:spPr bwMode="auto">
            <a:xfrm>
              <a:off x="5449690" y="3495651"/>
              <a:ext cx="200025" cy="228600"/>
            </a:xfrm>
            <a:custGeom>
              <a:avLst/>
              <a:gdLst>
                <a:gd name="T0" fmla="*/ 7 w 126"/>
                <a:gd name="T1" fmla="*/ 20 h 144"/>
                <a:gd name="T2" fmla="*/ 19 w 126"/>
                <a:gd name="T3" fmla="*/ 42 h 144"/>
                <a:gd name="T4" fmla="*/ 29 w 126"/>
                <a:gd name="T5" fmla="*/ 38 h 144"/>
                <a:gd name="T6" fmla="*/ 29 w 126"/>
                <a:gd name="T7" fmla="*/ 9 h 144"/>
                <a:gd name="T8" fmla="*/ 43 w 126"/>
                <a:gd name="T9" fmla="*/ 0 h 144"/>
                <a:gd name="T10" fmla="*/ 77 w 126"/>
                <a:gd name="T11" fmla="*/ 13 h 144"/>
                <a:gd name="T12" fmla="*/ 69 w 126"/>
                <a:gd name="T13" fmla="*/ 43 h 144"/>
                <a:gd name="T14" fmla="*/ 81 w 126"/>
                <a:gd name="T15" fmla="*/ 50 h 144"/>
                <a:gd name="T16" fmla="*/ 111 w 126"/>
                <a:gd name="T17" fmla="*/ 42 h 144"/>
                <a:gd name="T18" fmla="*/ 126 w 126"/>
                <a:gd name="T19" fmla="*/ 84 h 144"/>
                <a:gd name="T20" fmla="*/ 100 w 126"/>
                <a:gd name="T21" fmla="*/ 94 h 144"/>
                <a:gd name="T22" fmla="*/ 95 w 126"/>
                <a:gd name="T23" fmla="*/ 123 h 144"/>
                <a:gd name="T24" fmla="*/ 108 w 126"/>
                <a:gd name="T25" fmla="*/ 144 h 144"/>
                <a:gd name="T26" fmla="*/ 86 w 126"/>
                <a:gd name="T27" fmla="*/ 131 h 144"/>
                <a:gd name="T28" fmla="*/ 91 w 126"/>
                <a:gd name="T29" fmla="*/ 97 h 144"/>
                <a:gd name="T30" fmla="*/ 89 w 126"/>
                <a:gd name="T31" fmla="*/ 80 h 144"/>
                <a:gd name="T32" fmla="*/ 95 w 126"/>
                <a:gd name="T33" fmla="*/ 86 h 144"/>
                <a:gd name="T34" fmla="*/ 116 w 126"/>
                <a:gd name="T35" fmla="*/ 78 h 144"/>
                <a:gd name="T36" fmla="*/ 103 w 126"/>
                <a:gd name="T37" fmla="*/ 52 h 144"/>
                <a:gd name="T38" fmla="*/ 78 w 126"/>
                <a:gd name="T39" fmla="*/ 62 h 144"/>
                <a:gd name="T40" fmla="*/ 60 w 126"/>
                <a:gd name="T41" fmla="*/ 50 h 144"/>
                <a:gd name="T42" fmla="*/ 68 w 126"/>
                <a:gd name="T43" fmla="*/ 17 h 144"/>
                <a:gd name="T44" fmla="*/ 42 w 126"/>
                <a:gd name="T45" fmla="*/ 9 h 144"/>
                <a:gd name="T46" fmla="*/ 38 w 126"/>
                <a:gd name="T47" fmla="*/ 41 h 144"/>
                <a:gd name="T48" fmla="*/ 12 w 126"/>
                <a:gd name="T49" fmla="*/ 55 h 144"/>
                <a:gd name="T50" fmla="*/ 13 w 126"/>
                <a:gd name="T51" fmla="*/ 47 h 144"/>
                <a:gd name="T52" fmla="*/ 0 w 126"/>
                <a:gd name="T53" fmla="*/ 25 h 144"/>
                <a:gd name="T54" fmla="*/ 7 w 126"/>
                <a:gd name="T55" fmla="*/ 2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6" h="144">
                  <a:moveTo>
                    <a:pt x="7" y="20"/>
                  </a:moveTo>
                  <a:lnTo>
                    <a:pt x="19" y="42"/>
                  </a:lnTo>
                  <a:lnTo>
                    <a:pt x="29" y="38"/>
                  </a:lnTo>
                  <a:lnTo>
                    <a:pt x="29" y="9"/>
                  </a:lnTo>
                  <a:lnTo>
                    <a:pt x="43" y="0"/>
                  </a:lnTo>
                  <a:lnTo>
                    <a:pt x="77" y="13"/>
                  </a:lnTo>
                  <a:lnTo>
                    <a:pt x="69" y="43"/>
                  </a:lnTo>
                  <a:lnTo>
                    <a:pt x="81" y="50"/>
                  </a:lnTo>
                  <a:lnTo>
                    <a:pt x="111" y="42"/>
                  </a:lnTo>
                  <a:lnTo>
                    <a:pt x="126" y="84"/>
                  </a:lnTo>
                  <a:lnTo>
                    <a:pt x="100" y="94"/>
                  </a:lnTo>
                  <a:lnTo>
                    <a:pt x="95" y="123"/>
                  </a:lnTo>
                  <a:lnTo>
                    <a:pt x="108" y="144"/>
                  </a:lnTo>
                  <a:lnTo>
                    <a:pt x="86" y="131"/>
                  </a:lnTo>
                  <a:lnTo>
                    <a:pt x="91" y="97"/>
                  </a:lnTo>
                  <a:lnTo>
                    <a:pt x="89" y="80"/>
                  </a:lnTo>
                  <a:lnTo>
                    <a:pt x="95" y="86"/>
                  </a:lnTo>
                  <a:lnTo>
                    <a:pt x="116" y="78"/>
                  </a:lnTo>
                  <a:lnTo>
                    <a:pt x="103" y="52"/>
                  </a:lnTo>
                  <a:lnTo>
                    <a:pt x="78" y="62"/>
                  </a:lnTo>
                  <a:lnTo>
                    <a:pt x="60" y="50"/>
                  </a:lnTo>
                  <a:lnTo>
                    <a:pt x="68" y="17"/>
                  </a:lnTo>
                  <a:lnTo>
                    <a:pt x="42" y="9"/>
                  </a:lnTo>
                  <a:lnTo>
                    <a:pt x="38" y="41"/>
                  </a:lnTo>
                  <a:lnTo>
                    <a:pt x="12" y="55"/>
                  </a:lnTo>
                  <a:lnTo>
                    <a:pt x="13" y="47"/>
                  </a:lnTo>
                  <a:lnTo>
                    <a:pt x="0" y="25"/>
                  </a:lnTo>
                  <a:lnTo>
                    <a:pt x="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69" name="Freeform 37"/>
            <p:cNvSpPr>
              <a:spLocks/>
            </p:cNvSpPr>
            <p:nvPr/>
          </p:nvSpPr>
          <p:spPr bwMode="auto">
            <a:xfrm>
              <a:off x="5373490" y="3495651"/>
              <a:ext cx="66675" cy="104775"/>
            </a:xfrm>
            <a:custGeom>
              <a:avLst/>
              <a:gdLst>
                <a:gd name="T0" fmla="*/ 42 w 42"/>
                <a:gd name="T1" fmla="*/ 0 h 66"/>
                <a:gd name="T2" fmla="*/ 12 w 42"/>
                <a:gd name="T3" fmla="*/ 13 h 66"/>
                <a:gd name="T4" fmla="*/ 1 w 42"/>
                <a:gd name="T5" fmla="*/ 32 h 66"/>
                <a:gd name="T6" fmla="*/ 0 w 42"/>
                <a:gd name="T7" fmla="*/ 51 h 66"/>
                <a:gd name="T8" fmla="*/ 10 w 42"/>
                <a:gd name="T9" fmla="*/ 66 h 66"/>
                <a:gd name="T10" fmla="*/ 12 w 42"/>
                <a:gd name="T11" fmla="*/ 44 h 66"/>
                <a:gd name="T12" fmla="*/ 21 w 42"/>
                <a:gd name="T13" fmla="*/ 22 h 66"/>
                <a:gd name="T14" fmla="*/ 42 w 42"/>
                <a:gd name="T1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6">
                  <a:moveTo>
                    <a:pt x="42" y="0"/>
                  </a:moveTo>
                  <a:lnTo>
                    <a:pt x="12" y="13"/>
                  </a:lnTo>
                  <a:lnTo>
                    <a:pt x="1" y="32"/>
                  </a:lnTo>
                  <a:lnTo>
                    <a:pt x="0" y="51"/>
                  </a:lnTo>
                  <a:lnTo>
                    <a:pt x="10" y="66"/>
                  </a:lnTo>
                  <a:lnTo>
                    <a:pt x="12" y="44"/>
                  </a:lnTo>
                  <a:lnTo>
                    <a:pt x="21" y="2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70" name="Freeform 38"/>
            <p:cNvSpPr>
              <a:spLocks/>
            </p:cNvSpPr>
            <p:nvPr/>
          </p:nvSpPr>
          <p:spPr bwMode="auto">
            <a:xfrm>
              <a:off x="5649715" y="3600426"/>
              <a:ext cx="38100" cy="95250"/>
            </a:xfrm>
            <a:custGeom>
              <a:avLst/>
              <a:gdLst>
                <a:gd name="T0" fmla="*/ 9 w 24"/>
                <a:gd name="T1" fmla="*/ 0 h 60"/>
                <a:gd name="T2" fmla="*/ 15 w 24"/>
                <a:gd name="T3" fmla="*/ 24 h 60"/>
                <a:gd name="T4" fmla="*/ 10 w 24"/>
                <a:gd name="T5" fmla="*/ 42 h 60"/>
                <a:gd name="T6" fmla="*/ 0 w 24"/>
                <a:gd name="T7" fmla="*/ 60 h 60"/>
                <a:gd name="T8" fmla="*/ 17 w 24"/>
                <a:gd name="T9" fmla="*/ 51 h 60"/>
                <a:gd name="T10" fmla="*/ 24 w 24"/>
                <a:gd name="T11" fmla="*/ 30 h 60"/>
                <a:gd name="T12" fmla="*/ 9 w 24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60">
                  <a:moveTo>
                    <a:pt x="9" y="0"/>
                  </a:moveTo>
                  <a:lnTo>
                    <a:pt x="15" y="24"/>
                  </a:lnTo>
                  <a:lnTo>
                    <a:pt x="10" y="42"/>
                  </a:lnTo>
                  <a:lnTo>
                    <a:pt x="0" y="60"/>
                  </a:lnTo>
                  <a:lnTo>
                    <a:pt x="17" y="51"/>
                  </a:lnTo>
                  <a:lnTo>
                    <a:pt x="24" y="3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71" name="Freeform 39"/>
            <p:cNvSpPr>
              <a:spLocks/>
            </p:cNvSpPr>
            <p:nvPr/>
          </p:nvSpPr>
          <p:spPr bwMode="auto">
            <a:xfrm>
              <a:off x="5621140" y="3695676"/>
              <a:ext cx="66675" cy="66675"/>
            </a:xfrm>
            <a:custGeom>
              <a:avLst/>
              <a:gdLst>
                <a:gd name="T0" fmla="*/ 42 w 42"/>
                <a:gd name="T1" fmla="*/ 0 h 42"/>
                <a:gd name="T2" fmla="*/ 30 w 42"/>
                <a:gd name="T3" fmla="*/ 18 h 42"/>
                <a:gd name="T4" fmla="*/ 9 w 42"/>
                <a:gd name="T5" fmla="*/ 32 h 42"/>
                <a:gd name="T6" fmla="*/ 0 w 42"/>
                <a:gd name="T7" fmla="*/ 42 h 42"/>
                <a:gd name="T8" fmla="*/ 24 w 42"/>
                <a:gd name="T9" fmla="*/ 39 h 42"/>
                <a:gd name="T10" fmla="*/ 36 w 42"/>
                <a:gd name="T11" fmla="*/ 24 h 42"/>
                <a:gd name="T12" fmla="*/ 42 w 42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2">
                  <a:moveTo>
                    <a:pt x="42" y="0"/>
                  </a:moveTo>
                  <a:lnTo>
                    <a:pt x="30" y="18"/>
                  </a:lnTo>
                  <a:lnTo>
                    <a:pt x="9" y="32"/>
                  </a:lnTo>
                  <a:lnTo>
                    <a:pt x="0" y="42"/>
                  </a:lnTo>
                  <a:lnTo>
                    <a:pt x="24" y="39"/>
                  </a:lnTo>
                  <a:lnTo>
                    <a:pt x="36" y="2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72" name="Freeform 40"/>
            <p:cNvSpPr>
              <a:spLocks/>
            </p:cNvSpPr>
            <p:nvPr/>
          </p:nvSpPr>
          <p:spPr bwMode="auto">
            <a:xfrm>
              <a:off x="4925815" y="3943326"/>
              <a:ext cx="438150" cy="285750"/>
            </a:xfrm>
            <a:custGeom>
              <a:avLst/>
              <a:gdLst>
                <a:gd name="T0" fmla="*/ 14 w 276"/>
                <a:gd name="T1" fmla="*/ 72 h 180"/>
                <a:gd name="T2" fmla="*/ 19 w 276"/>
                <a:gd name="T3" fmla="*/ 65 h 180"/>
                <a:gd name="T4" fmla="*/ 34 w 276"/>
                <a:gd name="T5" fmla="*/ 50 h 180"/>
                <a:gd name="T6" fmla="*/ 51 w 276"/>
                <a:gd name="T7" fmla="*/ 31 h 180"/>
                <a:gd name="T8" fmla="*/ 67 w 276"/>
                <a:gd name="T9" fmla="*/ 14 h 180"/>
                <a:gd name="T10" fmla="*/ 85 w 276"/>
                <a:gd name="T11" fmla="*/ 0 h 180"/>
                <a:gd name="T12" fmla="*/ 93 w 276"/>
                <a:gd name="T13" fmla="*/ 3 h 180"/>
                <a:gd name="T14" fmla="*/ 123 w 276"/>
                <a:gd name="T15" fmla="*/ 7 h 180"/>
                <a:gd name="T16" fmla="*/ 144 w 276"/>
                <a:gd name="T17" fmla="*/ 1 h 180"/>
                <a:gd name="T18" fmla="*/ 168 w 276"/>
                <a:gd name="T19" fmla="*/ 0 h 180"/>
                <a:gd name="T20" fmla="*/ 194 w 276"/>
                <a:gd name="T21" fmla="*/ 14 h 180"/>
                <a:gd name="T22" fmla="*/ 208 w 276"/>
                <a:gd name="T23" fmla="*/ 37 h 180"/>
                <a:gd name="T24" fmla="*/ 202 w 276"/>
                <a:gd name="T25" fmla="*/ 60 h 180"/>
                <a:gd name="T26" fmla="*/ 195 w 276"/>
                <a:gd name="T27" fmla="*/ 71 h 180"/>
                <a:gd name="T28" fmla="*/ 230 w 276"/>
                <a:gd name="T29" fmla="*/ 67 h 180"/>
                <a:gd name="T30" fmla="*/ 239 w 276"/>
                <a:gd name="T31" fmla="*/ 75 h 180"/>
                <a:gd name="T32" fmla="*/ 258 w 276"/>
                <a:gd name="T33" fmla="*/ 102 h 180"/>
                <a:gd name="T34" fmla="*/ 273 w 276"/>
                <a:gd name="T35" fmla="*/ 145 h 180"/>
                <a:gd name="T36" fmla="*/ 276 w 276"/>
                <a:gd name="T37" fmla="*/ 165 h 180"/>
                <a:gd name="T38" fmla="*/ 274 w 276"/>
                <a:gd name="T39" fmla="*/ 178 h 180"/>
                <a:gd name="T40" fmla="*/ 255 w 276"/>
                <a:gd name="T41" fmla="*/ 180 h 180"/>
                <a:gd name="T42" fmla="*/ 241 w 276"/>
                <a:gd name="T43" fmla="*/ 174 h 180"/>
                <a:gd name="T44" fmla="*/ 209 w 276"/>
                <a:gd name="T45" fmla="*/ 99 h 180"/>
                <a:gd name="T46" fmla="*/ 166 w 276"/>
                <a:gd name="T47" fmla="*/ 55 h 180"/>
                <a:gd name="T48" fmla="*/ 125 w 276"/>
                <a:gd name="T49" fmla="*/ 27 h 180"/>
                <a:gd name="T50" fmla="*/ 86 w 276"/>
                <a:gd name="T51" fmla="*/ 26 h 180"/>
                <a:gd name="T52" fmla="*/ 51 w 276"/>
                <a:gd name="T53" fmla="*/ 40 h 180"/>
                <a:gd name="T54" fmla="*/ 0 w 276"/>
                <a:gd name="T55" fmla="*/ 98 h 180"/>
                <a:gd name="T56" fmla="*/ 14 w 276"/>
                <a:gd name="T57" fmla="*/ 7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6" h="180">
                  <a:moveTo>
                    <a:pt x="14" y="72"/>
                  </a:moveTo>
                  <a:lnTo>
                    <a:pt x="19" y="65"/>
                  </a:lnTo>
                  <a:lnTo>
                    <a:pt x="34" y="50"/>
                  </a:lnTo>
                  <a:lnTo>
                    <a:pt x="51" y="31"/>
                  </a:lnTo>
                  <a:lnTo>
                    <a:pt x="67" y="14"/>
                  </a:lnTo>
                  <a:lnTo>
                    <a:pt x="85" y="0"/>
                  </a:lnTo>
                  <a:lnTo>
                    <a:pt x="93" y="3"/>
                  </a:lnTo>
                  <a:lnTo>
                    <a:pt x="123" y="7"/>
                  </a:lnTo>
                  <a:lnTo>
                    <a:pt x="144" y="1"/>
                  </a:lnTo>
                  <a:lnTo>
                    <a:pt x="168" y="0"/>
                  </a:lnTo>
                  <a:lnTo>
                    <a:pt x="194" y="14"/>
                  </a:lnTo>
                  <a:lnTo>
                    <a:pt x="208" y="37"/>
                  </a:lnTo>
                  <a:lnTo>
                    <a:pt x="202" y="60"/>
                  </a:lnTo>
                  <a:lnTo>
                    <a:pt x="195" y="71"/>
                  </a:lnTo>
                  <a:lnTo>
                    <a:pt x="230" y="67"/>
                  </a:lnTo>
                  <a:lnTo>
                    <a:pt x="239" y="75"/>
                  </a:lnTo>
                  <a:lnTo>
                    <a:pt x="258" y="102"/>
                  </a:lnTo>
                  <a:lnTo>
                    <a:pt x="273" y="145"/>
                  </a:lnTo>
                  <a:lnTo>
                    <a:pt x="276" y="165"/>
                  </a:lnTo>
                  <a:lnTo>
                    <a:pt x="274" y="178"/>
                  </a:lnTo>
                  <a:lnTo>
                    <a:pt x="255" y="180"/>
                  </a:lnTo>
                  <a:lnTo>
                    <a:pt x="241" y="174"/>
                  </a:lnTo>
                  <a:lnTo>
                    <a:pt x="209" y="99"/>
                  </a:lnTo>
                  <a:lnTo>
                    <a:pt x="166" y="55"/>
                  </a:lnTo>
                  <a:lnTo>
                    <a:pt x="125" y="27"/>
                  </a:lnTo>
                  <a:lnTo>
                    <a:pt x="86" y="26"/>
                  </a:lnTo>
                  <a:lnTo>
                    <a:pt x="51" y="40"/>
                  </a:lnTo>
                  <a:lnTo>
                    <a:pt x="0" y="98"/>
                  </a:lnTo>
                  <a:lnTo>
                    <a:pt x="14" y="72"/>
                  </a:lnTo>
                  <a:close/>
                </a:path>
              </a:pathLst>
            </a:custGeom>
            <a:solidFill>
              <a:srgbClr val="66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73" name="Freeform 41"/>
            <p:cNvSpPr>
              <a:spLocks/>
            </p:cNvSpPr>
            <p:nvPr/>
          </p:nvSpPr>
          <p:spPr bwMode="auto">
            <a:xfrm>
              <a:off x="4735315" y="3448026"/>
              <a:ext cx="276225" cy="419100"/>
            </a:xfrm>
            <a:custGeom>
              <a:avLst/>
              <a:gdLst>
                <a:gd name="T0" fmla="*/ 20 w 174"/>
                <a:gd name="T1" fmla="*/ 62 h 264"/>
                <a:gd name="T2" fmla="*/ 34 w 174"/>
                <a:gd name="T3" fmla="*/ 71 h 264"/>
                <a:gd name="T4" fmla="*/ 66 w 174"/>
                <a:gd name="T5" fmla="*/ 84 h 264"/>
                <a:gd name="T6" fmla="*/ 104 w 174"/>
                <a:gd name="T7" fmla="*/ 87 h 264"/>
                <a:gd name="T8" fmla="*/ 135 w 174"/>
                <a:gd name="T9" fmla="*/ 78 h 264"/>
                <a:gd name="T10" fmla="*/ 153 w 174"/>
                <a:gd name="T11" fmla="*/ 61 h 264"/>
                <a:gd name="T12" fmla="*/ 161 w 174"/>
                <a:gd name="T13" fmla="*/ 37 h 264"/>
                <a:gd name="T14" fmla="*/ 168 w 174"/>
                <a:gd name="T15" fmla="*/ 0 h 264"/>
                <a:gd name="T16" fmla="*/ 174 w 174"/>
                <a:gd name="T17" fmla="*/ 51 h 264"/>
                <a:gd name="T18" fmla="*/ 170 w 174"/>
                <a:gd name="T19" fmla="*/ 105 h 264"/>
                <a:gd name="T20" fmla="*/ 161 w 174"/>
                <a:gd name="T21" fmla="*/ 159 h 264"/>
                <a:gd name="T22" fmla="*/ 152 w 174"/>
                <a:gd name="T23" fmla="*/ 197 h 264"/>
                <a:gd name="T24" fmla="*/ 148 w 174"/>
                <a:gd name="T25" fmla="*/ 209 h 264"/>
                <a:gd name="T26" fmla="*/ 97 w 174"/>
                <a:gd name="T27" fmla="*/ 237 h 264"/>
                <a:gd name="T28" fmla="*/ 97 w 174"/>
                <a:gd name="T29" fmla="*/ 264 h 264"/>
                <a:gd name="T30" fmla="*/ 87 w 174"/>
                <a:gd name="T31" fmla="*/ 263 h 264"/>
                <a:gd name="T32" fmla="*/ 84 w 174"/>
                <a:gd name="T33" fmla="*/ 230 h 264"/>
                <a:gd name="T34" fmla="*/ 101 w 174"/>
                <a:gd name="T35" fmla="*/ 219 h 264"/>
                <a:gd name="T36" fmla="*/ 94 w 174"/>
                <a:gd name="T37" fmla="*/ 170 h 264"/>
                <a:gd name="T38" fmla="*/ 95 w 174"/>
                <a:gd name="T39" fmla="*/ 110 h 264"/>
                <a:gd name="T40" fmla="*/ 72 w 174"/>
                <a:gd name="T41" fmla="*/ 102 h 264"/>
                <a:gd name="T42" fmla="*/ 65 w 174"/>
                <a:gd name="T43" fmla="*/ 117 h 264"/>
                <a:gd name="T44" fmla="*/ 0 w 174"/>
                <a:gd name="T45" fmla="*/ 115 h 264"/>
                <a:gd name="T46" fmla="*/ 26 w 174"/>
                <a:gd name="T47" fmla="*/ 96 h 264"/>
                <a:gd name="T48" fmla="*/ 25 w 174"/>
                <a:gd name="T49" fmla="*/ 74 h 264"/>
                <a:gd name="T50" fmla="*/ 20 w 174"/>
                <a:gd name="T51" fmla="*/ 6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4" h="264">
                  <a:moveTo>
                    <a:pt x="20" y="62"/>
                  </a:moveTo>
                  <a:lnTo>
                    <a:pt x="34" y="71"/>
                  </a:lnTo>
                  <a:lnTo>
                    <a:pt x="66" y="84"/>
                  </a:lnTo>
                  <a:lnTo>
                    <a:pt x="104" y="87"/>
                  </a:lnTo>
                  <a:lnTo>
                    <a:pt x="135" y="78"/>
                  </a:lnTo>
                  <a:lnTo>
                    <a:pt x="153" y="61"/>
                  </a:lnTo>
                  <a:lnTo>
                    <a:pt x="161" y="37"/>
                  </a:lnTo>
                  <a:lnTo>
                    <a:pt x="168" y="0"/>
                  </a:lnTo>
                  <a:lnTo>
                    <a:pt x="174" y="51"/>
                  </a:lnTo>
                  <a:lnTo>
                    <a:pt x="170" y="105"/>
                  </a:lnTo>
                  <a:lnTo>
                    <a:pt x="161" y="159"/>
                  </a:lnTo>
                  <a:lnTo>
                    <a:pt x="152" y="197"/>
                  </a:lnTo>
                  <a:lnTo>
                    <a:pt x="148" y="209"/>
                  </a:lnTo>
                  <a:lnTo>
                    <a:pt x="97" y="237"/>
                  </a:lnTo>
                  <a:lnTo>
                    <a:pt x="97" y="264"/>
                  </a:lnTo>
                  <a:lnTo>
                    <a:pt x="87" y="263"/>
                  </a:lnTo>
                  <a:lnTo>
                    <a:pt x="84" y="230"/>
                  </a:lnTo>
                  <a:lnTo>
                    <a:pt x="101" y="219"/>
                  </a:lnTo>
                  <a:lnTo>
                    <a:pt x="94" y="170"/>
                  </a:lnTo>
                  <a:lnTo>
                    <a:pt x="95" y="110"/>
                  </a:lnTo>
                  <a:lnTo>
                    <a:pt x="72" y="102"/>
                  </a:lnTo>
                  <a:lnTo>
                    <a:pt x="65" y="117"/>
                  </a:lnTo>
                  <a:lnTo>
                    <a:pt x="0" y="115"/>
                  </a:lnTo>
                  <a:lnTo>
                    <a:pt x="26" y="96"/>
                  </a:lnTo>
                  <a:lnTo>
                    <a:pt x="25" y="74"/>
                  </a:lnTo>
                  <a:lnTo>
                    <a:pt x="2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74" name="Freeform 42"/>
            <p:cNvSpPr>
              <a:spLocks/>
            </p:cNvSpPr>
            <p:nvPr/>
          </p:nvSpPr>
          <p:spPr bwMode="auto">
            <a:xfrm>
              <a:off x="4716265" y="3381351"/>
              <a:ext cx="333375" cy="247650"/>
            </a:xfrm>
            <a:custGeom>
              <a:avLst/>
              <a:gdLst>
                <a:gd name="T0" fmla="*/ 210 w 210"/>
                <a:gd name="T1" fmla="*/ 0 h 156"/>
                <a:gd name="T2" fmla="*/ 165 w 210"/>
                <a:gd name="T3" fmla="*/ 5 h 156"/>
                <a:gd name="T4" fmla="*/ 102 w 210"/>
                <a:gd name="T5" fmla="*/ 26 h 156"/>
                <a:gd name="T6" fmla="*/ 79 w 210"/>
                <a:gd name="T7" fmla="*/ 36 h 156"/>
                <a:gd name="T8" fmla="*/ 54 w 210"/>
                <a:gd name="T9" fmla="*/ 47 h 156"/>
                <a:gd name="T10" fmla="*/ 14 w 210"/>
                <a:gd name="T11" fmla="*/ 71 h 156"/>
                <a:gd name="T12" fmla="*/ 3 w 210"/>
                <a:gd name="T13" fmla="*/ 89 h 156"/>
                <a:gd name="T14" fmla="*/ 5 w 210"/>
                <a:gd name="T15" fmla="*/ 96 h 156"/>
                <a:gd name="T16" fmla="*/ 0 w 210"/>
                <a:gd name="T17" fmla="*/ 156 h 156"/>
                <a:gd name="T18" fmla="*/ 15 w 210"/>
                <a:gd name="T19" fmla="*/ 156 h 156"/>
                <a:gd name="T20" fmla="*/ 14 w 210"/>
                <a:gd name="T21" fmla="*/ 128 h 156"/>
                <a:gd name="T22" fmla="*/ 18 w 210"/>
                <a:gd name="T23" fmla="*/ 89 h 156"/>
                <a:gd name="T24" fmla="*/ 30 w 210"/>
                <a:gd name="T25" fmla="*/ 74 h 156"/>
                <a:gd name="T26" fmla="*/ 52 w 210"/>
                <a:gd name="T27" fmla="*/ 62 h 156"/>
                <a:gd name="T28" fmla="*/ 81 w 210"/>
                <a:gd name="T29" fmla="*/ 48 h 156"/>
                <a:gd name="T30" fmla="*/ 111 w 210"/>
                <a:gd name="T31" fmla="*/ 35 h 156"/>
                <a:gd name="T32" fmla="*/ 137 w 210"/>
                <a:gd name="T33" fmla="*/ 24 h 156"/>
                <a:gd name="T34" fmla="*/ 163 w 210"/>
                <a:gd name="T35" fmla="*/ 17 h 156"/>
                <a:gd name="T36" fmla="*/ 208 w 210"/>
                <a:gd name="T37" fmla="*/ 11 h 156"/>
                <a:gd name="T38" fmla="*/ 210 w 210"/>
                <a:gd name="T3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0" h="156">
                  <a:moveTo>
                    <a:pt x="210" y="0"/>
                  </a:moveTo>
                  <a:lnTo>
                    <a:pt x="165" y="5"/>
                  </a:lnTo>
                  <a:lnTo>
                    <a:pt x="102" y="26"/>
                  </a:lnTo>
                  <a:lnTo>
                    <a:pt x="79" y="36"/>
                  </a:lnTo>
                  <a:lnTo>
                    <a:pt x="54" y="47"/>
                  </a:lnTo>
                  <a:lnTo>
                    <a:pt x="14" y="71"/>
                  </a:lnTo>
                  <a:lnTo>
                    <a:pt x="3" y="89"/>
                  </a:lnTo>
                  <a:lnTo>
                    <a:pt x="5" y="96"/>
                  </a:lnTo>
                  <a:lnTo>
                    <a:pt x="0" y="156"/>
                  </a:lnTo>
                  <a:lnTo>
                    <a:pt x="15" y="156"/>
                  </a:lnTo>
                  <a:lnTo>
                    <a:pt x="14" y="128"/>
                  </a:lnTo>
                  <a:lnTo>
                    <a:pt x="18" y="89"/>
                  </a:lnTo>
                  <a:lnTo>
                    <a:pt x="30" y="74"/>
                  </a:lnTo>
                  <a:lnTo>
                    <a:pt x="52" y="62"/>
                  </a:lnTo>
                  <a:lnTo>
                    <a:pt x="81" y="48"/>
                  </a:lnTo>
                  <a:lnTo>
                    <a:pt x="111" y="35"/>
                  </a:lnTo>
                  <a:lnTo>
                    <a:pt x="137" y="24"/>
                  </a:lnTo>
                  <a:lnTo>
                    <a:pt x="163" y="17"/>
                  </a:lnTo>
                  <a:lnTo>
                    <a:pt x="208" y="11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75" name="Freeform 43"/>
            <p:cNvSpPr>
              <a:spLocks/>
            </p:cNvSpPr>
            <p:nvPr/>
          </p:nvSpPr>
          <p:spPr bwMode="auto">
            <a:xfrm>
              <a:off x="4697215" y="3619476"/>
              <a:ext cx="161925" cy="333375"/>
            </a:xfrm>
            <a:custGeom>
              <a:avLst/>
              <a:gdLst>
                <a:gd name="T0" fmla="*/ 18 w 102"/>
                <a:gd name="T1" fmla="*/ 0 h 210"/>
                <a:gd name="T2" fmla="*/ 86 w 102"/>
                <a:gd name="T3" fmla="*/ 0 h 210"/>
                <a:gd name="T4" fmla="*/ 102 w 102"/>
                <a:gd name="T5" fmla="*/ 9 h 210"/>
                <a:gd name="T6" fmla="*/ 91 w 102"/>
                <a:gd name="T7" fmla="*/ 75 h 210"/>
                <a:gd name="T8" fmla="*/ 76 w 102"/>
                <a:gd name="T9" fmla="*/ 81 h 210"/>
                <a:gd name="T10" fmla="*/ 70 w 102"/>
                <a:gd name="T11" fmla="*/ 133 h 210"/>
                <a:gd name="T12" fmla="*/ 63 w 102"/>
                <a:gd name="T13" fmla="*/ 127 h 210"/>
                <a:gd name="T14" fmla="*/ 63 w 102"/>
                <a:gd name="T15" fmla="*/ 75 h 210"/>
                <a:gd name="T16" fmla="*/ 86 w 102"/>
                <a:gd name="T17" fmla="*/ 65 h 210"/>
                <a:gd name="T18" fmla="*/ 93 w 102"/>
                <a:gd name="T19" fmla="*/ 18 h 210"/>
                <a:gd name="T20" fmla="*/ 12 w 102"/>
                <a:gd name="T21" fmla="*/ 18 h 210"/>
                <a:gd name="T22" fmla="*/ 23 w 102"/>
                <a:gd name="T23" fmla="*/ 63 h 210"/>
                <a:gd name="T24" fmla="*/ 42 w 102"/>
                <a:gd name="T25" fmla="*/ 76 h 210"/>
                <a:gd name="T26" fmla="*/ 34 w 102"/>
                <a:gd name="T27" fmla="*/ 88 h 210"/>
                <a:gd name="T28" fmla="*/ 40 w 102"/>
                <a:gd name="T29" fmla="*/ 131 h 210"/>
                <a:gd name="T30" fmla="*/ 27 w 102"/>
                <a:gd name="T31" fmla="*/ 152 h 210"/>
                <a:gd name="T32" fmla="*/ 24 w 102"/>
                <a:gd name="T33" fmla="*/ 166 h 210"/>
                <a:gd name="T34" fmla="*/ 34 w 102"/>
                <a:gd name="T35" fmla="*/ 169 h 210"/>
                <a:gd name="T36" fmla="*/ 35 w 102"/>
                <a:gd name="T37" fmla="*/ 195 h 210"/>
                <a:gd name="T38" fmla="*/ 44 w 102"/>
                <a:gd name="T39" fmla="*/ 200 h 210"/>
                <a:gd name="T40" fmla="*/ 57 w 102"/>
                <a:gd name="T41" fmla="*/ 178 h 210"/>
                <a:gd name="T42" fmla="*/ 63 w 102"/>
                <a:gd name="T43" fmla="*/ 201 h 210"/>
                <a:gd name="T44" fmla="*/ 53 w 102"/>
                <a:gd name="T45" fmla="*/ 201 h 210"/>
                <a:gd name="T46" fmla="*/ 46 w 102"/>
                <a:gd name="T47" fmla="*/ 210 h 210"/>
                <a:gd name="T48" fmla="*/ 27 w 102"/>
                <a:gd name="T49" fmla="*/ 201 h 210"/>
                <a:gd name="T50" fmla="*/ 16 w 102"/>
                <a:gd name="T51" fmla="*/ 194 h 210"/>
                <a:gd name="T52" fmla="*/ 15 w 102"/>
                <a:gd name="T53" fmla="*/ 149 h 210"/>
                <a:gd name="T54" fmla="*/ 30 w 102"/>
                <a:gd name="T55" fmla="*/ 128 h 210"/>
                <a:gd name="T56" fmla="*/ 28 w 102"/>
                <a:gd name="T57" fmla="*/ 79 h 210"/>
                <a:gd name="T58" fmla="*/ 16 w 102"/>
                <a:gd name="T59" fmla="*/ 78 h 210"/>
                <a:gd name="T60" fmla="*/ 0 w 102"/>
                <a:gd name="T61" fmla="*/ 8 h 210"/>
                <a:gd name="T62" fmla="*/ 18 w 102"/>
                <a:gd name="T6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" h="210">
                  <a:moveTo>
                    <a:pt x="18" y="0"/>
                  </a:moveTo>
                  <a:lnTo>
                    <a:pt x="86" y="0"/>
                  </a:lnTo>
                  <a:lnTo>
                    <a:pt x="102" y="9"/>
                  </a:lnTo>
                  <a:lnTo>
                    <a:pt x="91" y="75"/>
                  </a:lnTo>
                  <a:lnTo>
                    <a:pt x="76" y="81"/>
                  </a:lnTo>
                  <a:lnTo>
                    <a:pt x="70" y="133"/>
                  </a:lnTo>
                  <a:lnTo>
                    <a:pt x="63" y="127"/>
                  </a:lnTo>
                  <a:lnTo>
                    <a:pt x="63" y="75"/>
                  </a:lnTo>
                  <a:lnTo>
                    <a:pt x="86" y="65"/>
                  </a:lnTo>
                  <a:lnTo>
                    <a:pt x="93" y="18"/>
                  </a:lnTo>
                  <a:lnTo>
                    <a:pt x="12" y="18"/>
                  </a:lnTo>
                  <a:lnTo>
                    <a:pt x="23" y="63"/>
                  </a:lnTo>
                  <a:lnTo>
                    <a:pt x="42" y="76"/>
                  </a:lnTo>
                  <a:lnTo>
                    <a:pt x="34" y="88"/>
                  </a:lnTo>
                  <a:lnTo>
                    <a:pt x="40" y="131"/>
                  </a:lnTo>
                  <a:lnTo>
                    <a:pt x="27" y="152"/>
                  </a:lnTo>
                  <a:lnTo>
                    <a:pt x="24" y="166"/>
                  </a:lnTo>
                  <a:lnTo>
                    <a:pt x="34" y="169"/>
                  </a:lnTo>
                  <a:lnTo>
                    <a:pt x="35" y="195"/>
                  </a:lnTo>
                  <a:lnTo>
                    <a:pt x="44" y="200"/>
                  </a:lnTo>
                  <a:lnTo>
                    <a:pt x="57" y="178"/>
                  </a:lnTo>
                  <a:lnTo>
                    <a:pt x="63" y="201"/>
                  </a:lnTo>
                  <a:lnTo>
                    <a:pt x="53" y="201"/>
                  </a:lnTo>
                  <a:lnTo>
                    <a:pt x="46" y="210"/>
                  </a:lnTo>
                  <a:lnTo>
                    <a:pt x="27" y="201"/>
                  </a:lnTo>
                  <a:lnTo>
                    <a:pt x="16" y="194"/>
                  </a:lnTo>
                  <a:lnTo>
                    <a:pt x="15" y="149"/>
                  </a:lnTo>
                  <a:lnTo>
                    <a:pt x="30" y="128"/>
                  </a:lnTo>
                  <a:lnTo>
                    <a:pt x="28" y="79"/>
                  </a:lnTo>
                  <a:lnTo>
                    <a:pt x="16" y="78"/>
                  </a:lnTo>
                  <a:lnTo>
                    <a:pt x="0" y="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76" name="Freeform 44"/>
            <p:cNvSpPr>
              <a:spLocks/>
            </p:cNvSpPr>
            <p:nvPr/>
          </p:nvSpPr>
          <p:spPr bwMode="auto">
            <a:xfrm>
              <a:off x="4782940" y="3800451"/>
              <a:ext cx="66675" cy="152400"/>
            </a:xfrm>
            <a:custGeom>
              <a:avLst/>
              <a:gdLst>
                <a:gd name="T0" fmla="*/ 1 w 42"/>
                <a:gd name="T1" fmla="*/ 0 h 96"/>
                <a:gd name="T2" fmla="*/ 37 w 42"/>
                <a:gd name="T3" fmla="*/ 18 h 96"/>
                <a:gd name="T4" fmla="*/ 42 w 42"/>
                <a:gd name="T5" fmla="*/ 39 h 96"/>
                <a:gd name="T6" fmla="*/ 32 w 42"/>
                <a:gd name="T7" fmla="*/ 38 h 96"/>
                <a:gd name="T8" fmla="*/ 26 w 42"/>
                <a:gd name="T9" fmla="*/ 59 h 96"/>
                <a:gd name="T10" fmla="*/ 37 w 42"/>
                <a:gd name="T11" fmla="*/ 85 h 96"/>
                <a:gd name="T12" fmla="*/ 26 w 42"/>
                <a:gd name="T13" fmla="*/ 96 h 96"/>
                <a:gd name="T14" fmla="*/ 5 w 42"/>
                <a:gd name="T15" fmla="*/ 93 h 96"/>
                <a:gd name="T16" fmla="*/ 0 w 42"/>
                <a:gd name="T17" fmla="*/ 76 h 96"/>
                <a:gd name="T18" fmla="*/ 4 w 42"/>
                <a:gd name="T19" fmla="*/ 50 h 96"/>
                <a:gd name="T20" fmla="*/ 9 w 42"/>
                <a:gd name="T21" fmla="*/ 83 h 96"/>
                <a:gd name="T22" fmla="*/ 26 w 42"/>
                <a:gd name="T23" fmla="*/ 85 h 96"/>
                <a:gd name="T24" fmla="*/ 16 w 42"/>
                <a:gd name="T25" fmla="*/ 62 h 96"/>
                <a:gd name="T26" fmla="*/ 19 w 42"/>
                <a:gd name="T27" fmla="*/ 33 h 96"/>
                <a:gd name="T28" fmla="*/ 27 w 42"/>
                <a:gd name="T29" fmla="*/ 24 h 96"/>
                <a:gd name="T30" fmla="*/ 9 w 42"/>
                <a:gd name="T31" fmla="*/ 12 h 96"/>
                <a:gd name="T32" fmla="*/ 1 w 42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96">
                  <a:moveTo>
                    <a:pt x="1" y="0"/>
                  </a:moveTo>
                  <a:lnTo>
                    <a:pt x="37" y="18"/>
                  </a:lnTo>
                  <a:lnTo>
                    <a:pt x="42" y="39"/>
                  </a:lnTo>
                  <a:lnTo>
                    <a:pt x="32" y="38"/>
                  </a:lnTo>
                  <a:lnTo>
                    <a:pt x="26" y="59"/>
                  </a:lnTo>
                  <a:lnTo>
                    <a:pt x="37" y="85"/>
                  </a:lnTo>
                  <a:lnTo>
                    <a:pt x="26" y="96"/>
                  </a:lnTo>
                  <a:lnTo>
                    <a:pt x="5" y="93"/>
                  </a:lnTo>
                  <a:lnTo>
                    <a:pt x="0" y="76"/>
                  </a:lnTo>
                  <a:lnTo>
                    <a:pt x="4" y="50"/>
                  </a:lnTo>
                  <a:lnTo>
                    <a:pt x="9" y="83"/>
                  </a:lnTo>
                  <a:lnTo>
                    <a:pt x="26" y="85"/>
                  </a:lnTo>
                  <a:lnTo>
                    <a:pt x="16" y="62"/>
                  </a:lnTo>
                  <a:lnTo>
                    <a:pt x="19" y="33"/>
                  </a:lnTo>
                  <a:lnTo>
                    <a:pt x="27" y="24"/>
                  </a:lnTo>
                  <a:lnTo>
                    <a:pt x="9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77" name="Freeform 45"/>
            <p:cNvSpPr>
              <a:spLocks/>
            </p:cNvSpPr>
            <p:nvPr/>
          </p:nvSpPr>
          <p:spPr bwMode="auto">
            <a:xfrm>
              <a:off x="4716265" y="3648051"/>
              <a:ext cx="104775" cy="152400"/>
            </a:xfrm>
            <a:custGeom>
              <a:avLst/>
              <a:gdLst>
                <a:gd name="T0" fmla="*/ 0 w 66"/>
                <a:gd name="T1" fmla="*/ 0 h 96"/>
                <a:gd name="T2" fmla="*/ 19 w 66"/>
                <a:gd name="T3" fmla="*/ 12 h 96"/>
                <a:gd name="T4" fmla="*/ 43 w 66"/>
                <a:gd name="T5" fmla="*/ 15 h 96"/>
                <a:gd name="T6" fmla="*/ 52 w 66"/>
                <a:gd name="T7" fmla="*/ 41 h 96"/>
                <a:gd name="T8" fmla="*/ 66 w 66"/>
                <a:gd name="T9" fmla="*/ 54 h 96"/>
                <a:gd name="T10" fmla="*/ 54 w 66"/>
                <a:gd name="T11" fmla="*/ 59 h 96"/>
                <a:gd name="T12" fmla="*/ 51 w 66"/>
                <a:gd name="T13" fmla="*/ 72 h 96"/>
                <a:gd name="T14" fmla="*/ 37 w 66"/>
                <a:gd name="T15" fmla="*/ 74 h 96"/>
                <a:gd name="T16" fmla="*/ 24 w 66"/>
                <a:gd name="T17" fmla="*/ 96 h 96"/>
                <a:gd name="T18" fmla="*/ 15 w 66"/>
                <a:gd name="T19" fmla="*/ 62 h 96"/>
                <a:gd name="T20" fmla="*/ 11 w 66"/>
                <a:gd name="T21" fmla="*/ 45 h 96"/>
                <a:gd name="T22" fmla="*/ 0 w 66"/>
                <a:gd name="T2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96">
                  <a:moveTo>
                    <a:pt x="0" y="0"/>
                  </a:moveTo>
                  <a:lnTo>
                    <a:pt x="19" y="12"/>
                  </a:lnTo>
                  <a:lnTo>
                    <a:pt x="43" y="15"/>
                  </a:lnTo>
                  <a:lnTo>
                    <a:pt x="52" y="41"/>
                  </a:lnTo>
                  <a:lnTo>
                    <a:pt x="66" y="54"/>
                  </a:lnTo>
                  <a:lnTo>
                    <a:pt x="54" y="59"/>
                  </a:lnTo>
                  <a:lnTo>
                    <a:pt x="51" y="72"/>
                  </a:lnTo>
                  <a:lnTo>
                    <a:pt x="37" y="74"/>
                  </a:lnTo>
                  <a:lnTo>
                    <a:pt x="24" y="96"/>
                  </a:lnTo>
                  <a:lnTo>
                    <a:pt x="15" y="62"/>
                  </a:lnTo>
                  <a:lnTo>
                    <a:pt x="11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78" name="Freeform 46"/>
            <p:cNvSpPr>
              <a:spLocks/>
            </p:cNvSpPr>
            <p:nvPr/>
          </p:nvSpPr>
          <p:spPr bwMode="auto">
            <a:xfrm>
              <a:off x="5021065" y="3428976"/>
              <a:ext cx="161925" cy="285750"/>
            </a:xfrm>
            <a:custGeom>
              <a:avLst/>
              <a:gdLst>
                <a:gd name="T0" fmla="*/ 0 w 102"/>
                <a:gd name="T1" fmla="*/ 0 h 180"/>
                <a:gd name="T2" fmla="*/ 6 w 102"/>
                <a:gd name="T3" fmla="*/ 28 h 180"/>
                <a:gd name="T4" fmla="*/ 13 w 102"/>
                <a:gd name="T5" fmla="*/ 88 h 180"/>
                <a:gd name="T6" fmla="*/ 11 w 102"/>
                <a:gd name="T7" fmla="*/ 178 h 180"/>
                <a:gd name="T8" fmla="*/ 81 w 102"/>
                <a:gd name="T9" fmla="*/ 180 h 180"/>
                <a:gd name="T10" fmla="*/ 86 w 102"/>
                <a:gd name="T11" fmla="*/ 163 h 180"/>
                <a:gd name="T12" fmla="*/ 96 w 102"/>
                <a:gd name="T13" fmla="*/ 124 h 180"/>
                <a:gd name="T14" fmla="*/ 102 w 102"/>
                <a:gd name="T15" fmla="*/ 61 h 180"/>
                <a:gd name="T16" fmla="*/ 97 w 102"/>
                <a:gd name="T17" fmla="*/ 6 h 180"/>
                <a:gd name="T18" fmla="*/ 95 w 102"/>
                <a:gd name="T19" fmla="*/ 50 h 180"/>
                <a:gd name="T20" fmla="*/ 86 w 102"/>
                <a:gd name="T21" fmla="*/ 73 h 180"/>
                <a:gd name="T22" fmla="*/ 58 w 102"/>
                <a:gd name="T23" fmla="*/ 35 h 180"/>
                <a:gd name="T24" fmla="*/ 34 w 102"/>
                <a:gd name="T25" fmla="*/ 56 h 180"/>
                <a:gd name="T26" fmla="*/ 53 w 102"/>
                <a:gd name="T27" fmla="*/ 59 h 180"/>
                <a:gd name="T28" fmla="*/ 67 w 102"/>
                <a:gd name="T29" fmla="*/ 68 h 180"/>
                <a:gd name="T30" fmla="*/ 75 w 102"/>
                <a:gd name="T31" fmla="*/ 74 h 180"/>
                <a:gd name="T32" fmla="*/ 78 w 102"/>
                <a:gd name="T33" fmla="*/ 120 h 180"/>
                <a:gd name="T34" fmla="*/ 73 w 102"/>
                <a:gd name="T35" fmla="*/ 155 h 180"/>
                <a:gd name="T36" fmla="*/ 68 w 102"/>
                <a:gd name="T37" fmla="*/ 173 h 180"/>
                <a:gd name="T38" fmla="*/ 21 w 102"/>
                <a:gd name="T39" fmla="*/ 167 h 180"/>
                <a:gd name="T40" fmla="*/ 24 w 102"/>
                <a:gd name="T41" fmla="*/ 97 h 180"/>
                <a:gd name="T42" fmla="*/ 16 w 102"/>
                <a:gd name="T43" fmla="*/ 48 h 180"/>
                <a:gd name="T44" fmla="*/ 11 w 102"/>
                <a:gd name="T45" fmla="*/ 24 h 180"/>
                <a:gd name="T46" fmla="*/ 0 w 102"/>
                <a:gd name="T4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180">
                  <a:moveTo>
                    <a:pt x="0" y="0"/>
                  </a:moveTo>
                  <a:lnTo>
                    <a:pt x="6" y="28"/>
                  </a:lnTo>
                  <a:lnTo>
                    <a:pt x="13" y="88"/>
                  </a:lnTo>
                  <a:lnTo>
                    <a:pt x="11" y="178"/>
                  </a:lnTo>
                  <a:lnTo>
                    <a:pt x="81" y="180"/>
                  </a:lnTo>
                  <a:lnTo>
                    <a:pt x="86" y="163"/>
                  </a:lnTo>
                  <a:lnTo>
                    <a:pt x="96" y="124"/>
                  </a:lnTo>
                  <a:lnTo>
                    <a:pt x="102" y="61"/>
                  </a:lnTo>
                  <a:lnTo>
                    <a:pt x="97" y="6"/>
                  </a:lnTo>
                  <a:lnTo>
                    <a:pt x="95" y="50"/>
                  </a:lnTo>
                  <a:lnTo>
                    <a:pt x="86" y="73"/>
                  </a:lnTo>
                  <a:lnTo>
                    <a:pt x="58" y="35"/>
                  </a:lnTo>
                  <a:lnTo>
                    <a:pt x="34" y="56"/>
                  </a:lnTo>
                  <a:lnTo>
                    <a:pt x="53" y="59"/>
                  </a:lnTo>
                  <a:lnTo>
                    <a:pt x="67" y="68"/>
                  </a:lnTo>
                  <a:lnTo>
                    <a:pt x="75" y="74"/>
                  </a:lnTo>
                  <a:lnTo>
                    <a:pt x="78" y="120"/>
                  </a:lnTo>
                  <a:lnTo>
                    <a:pt x="73" y="155"/>
                  </a:lnTo>
                  <a:lnTo>
                    <a:pt x="68" y="173"/>
                  </a:lnTo>
                  <a:lnTo>
                    <a:pt x="21" y="167"/>
                  </a:lnTo>
                  <a:lnTo>
                    <a:pt x="24" y="97"/>
                  </a:lnTo>
                  <a:lnTo>
                    <a:pt x="16" y="48"/>
                  </a:lnTo>
                  <a:lnTo>
                    <a:pt x="11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79" name="Freeform 47"/>
            <p:cNvSpPr>
              <a:spLocks/>
            </p:cNvSpPr>
            <p:nvPr/>
          </p:nvSpPr>
          <p:spPr bwMode="auto">
            <a:xfrm>
              <a:off x="5144890" y="3457551"/>
              <a:ext cx="180975" cy="390525"/>
            </a:xfrm>
            <a:custGeom>
              <a:avLst/>
              <a:gdLst>
                <a:gd name="T0" fmla="*/ 33 w 114"/>
                <a:gd name="T1" fmla="*/ 0 h 246"/>
                <a:gd name="T2" fmla="*/ 45 w 114"/>
                <a:gd name="T3" fmla="*/ 21 h 246"/>
                <a:gd name="T4" fmla="*/ 51 w 114"/>
                <a:gd name="T5" fmla="*/ 49 h 246"/>
                <a:gd name="T6" fmla="*/ 60 w 114"/>
                <a:gd name="T7" fmla="*/ 65 h 246"/>
                <a:gd name="T8" fmla="*/ 71 w 114"/>
                <a:gd name="T9" fmla="*/ 83 h 246"/>
                <a:gd name="T10" fmla="*/ 77 w 114"/>
                <a:gd name="T11" fmla="*/ 115 h 246"/>
                <a:gd name="T12" fmla="*/ 48 w 114"/>
                <a:gd name="T13" fmla="*/ 136 h 246"/>
                <a:gd name="T14" fmla="*/ 43 w 114"/>
                <a:gd name="T15" fmla="*/ 157 h 246"/>
                <a:gd name="T16" fmla="*/ 71 w 114"/>
                <a:gd name="T17" fmla="*/ 147 h 246"/>
                <a:gd name="T18" fmla="*/ 75 w 114"/>
                <a:gd name="T19" fmla="*/ 156 h 246"/>
                <a:gd name="T20" fmla="*/ 88 w 114"/>
                <a:gd name="T21" fmla="*/ 170 h 246"/>
                <a:gd name="T22" fmla="*/ 114 w 114"/>
                <a:gd name="T23" fmla="*/ 174 h 246"/>
                <a:gd name="T24" fmla="*/ 63 w 114"/>
                <a:gd name="T25" fmla="*/ 218 h 246"/>
                <a:gd name="T26" fmla="*/ 40 w 114"/>
                <a:gd name="T27" fmla="*/ 210 h 246"/>
                <a:gd name="T28" fmla="*/ 31 w 114"/>
                <a:gd name="T29" fmla="*/ 246 h 246"/>
                <a:gd name="T30" fmla="*/ 0 w 114"/>
                <a:gd name="T31" fmla="*/ 239 h 246"/>
                <a:gd name="T32" fmla="*/ 15 w 114"/>
                <a:gd name="T33" fmla="*/ 206 h 246"/>
                <a:gd name="T34" fmla="*/ 28 w 114"/>
                <a:gd name="T35" fmla="*/ 170 h 246"/>
                <a:gd name="T36" fmla="*/ 39 w 114"/>
                <a:gd name="T37" fmla="*/ 87 h 246"/>
                <a:gd name="T38" fmla="*/ 40 w 114"/>
                <a:gd name="T39" fmla="*/ 68 h 246"/>
                <a:gd name="T40" fmla="*/ 40 w 114"/>
                <a:gd name="T41" fmla="*/ 43 h 246"/>
                <a:gd name="T42" fmla="*/ 33 w 114"/>
                <a:gd name="T4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246">
                  <a:moveTo>
                    <a:pt x="33" y="0"/>
                  </a:moveTo>
                  <a:lnTo>
                    <a:pt x="45" y="21"/>
                  </a:lnTo>
                  <a:lnTo>
                    <a:pt x="51" y="49"/>
                  </a:lnTo>
                  <a:lnTo>
                    <a:pt x="60" y="65"/>
                  </a:lnTo>
                  <a:lnTo>
                    <a:pt x="71" y="83"/>
                  </a:lnTo>
                  <a:lnTo>
                    <a:pt x="77" y="115"/>
                  </a:lnTo>
                  <a:lnTo>
                    <a:pt x="48" y="136"/>
                  </a:lnTo>
                  <a:lnTo>
                    <a:pt x="43" y="157"/>
                  </a:lnTo>
                  <a:lnTo>
                    <a:pt x="71" y="147"/>
                  </a:lnTo>
                  <a:lnTo>
                    <a:pt x="75" y="156"/>
                  </a:lnTo>
                  <a:lnTo>
                    <a:pt x="88" y="170"/>
                  </a:lnTo>
                  <a:lnTo>
                    <a:pt x="114" y="174"/>
                  </a:lnTo>
                  <a:lnTo>
                    <a:pt x="63" y="218"/>
                  </a:lnTo>
                  <a:lnTo>
                    <a:pt x="40" y="210"/>
                  </a:lnTo>
                  <a:lnTo>
                    <a:pt x="31" y="246"/>
                  </a:lnTo>
                  <a:lnTo>
                    <a:pt x="0" y="239"/>
                  </a:lnTo>
                  <a:lnTo>
                    <a:pt x="15" y="206"/>
                  </a:lnTo>
                  <a:lnTo>
                    <a:pt x="28" y="170"/>
                  </a:lnTo>
                  <a:lnTo>
                    <a:pt x="39" y="87"/>
                  </a:lnTo>
                  <a:lnTo>
                    <a:pt x="40" y="68"/>
                  </a:lnTo>
                  <a:lnTo>
                    <a:pt x="40" y="4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80" name="Freeform 48"/>
            <p:cNvSpPr>
              <a:spLocks/>
            </p:cNvSpPr>
            <p:nvPr/>
          </p:nvSpPr>
          <p:spPr bwMode="auto">
            <a:xfrm>
              <a:off x="5182990" y="3400401"/>
              <a:ext cx="171450" cy="342900"/>
            </a:xfrm>
            <a:custGeom>
              <a:avLst/>
              <a:gdLst>
                <a:gd name="T0" fmla="*/ 9 w 108"/>
                <a:gd name="T1" fmla="*/ 0 h 216"/>
                <a:gd name="T2" fmla="*/ 44 w 108"/>
                <a:gd name="T3" fmla="*/ 21 h 216"/>
                <a:gd name="T4" fmla="*/ 59 w 108"/>
                <a:gd name="T5" fmla="*/ 62 h 216"/>
                <a:gd name="T6" fmla="*/ 70 w 108"/>
                <a:gd name="T7" fmla="*/ 110 h 216"/>
                <a:gd name="T8" fmla="*/ 75 w 108"/>
                <a:gd name="T9" fmla="*/ 136 h 216"/>
                <a:gd name="T10" fmla="*/ 93 w 108"/>
                <a:gd name="T11" fmla="*/ 144 h 216"/>
                <a:gd name="T12" fmla="*/ 94 w 108"/>
                <a:gd name="T13" fmla="*/ 165 h 216"/>
                <a:gd name="T14" fmla="*/ 102 w 108"/>
                <a:gd name="T15" fmla="*/ 184 h 216"/>
                <a:gd name="T16" fmla="*/ 108 w 108"/>
                <a:gd name="T17" fmla="*/ 195 h 216"/>
                <a:gd name="T18" fmla="*/ 106 w 108"/>
                <a:gd name="T19" fmla="*/ 206 h 216"/>
                <a:gd name="T20" fmla="*/ 85 w 108"/>
                <a:gd name="T21" fmla="*/ 213 h 216"/>
                <a:gd name="T22" fmla="*/ 71 w 108"/>
                <a:gd name="T23" fmla="*/ 216 h 216"/>
                <a:gd name="T24" fmla="*/ 94 w 108"/>
                <a:gd name="T25" fmla="*/ 197 h 216"/>
                <a:gd name="T26" fmla="*/ 83 w 108"/>
                <a:gd name="T27" fmla="*/ 170 h 216"/>
                <a:gd name="T28" fmla="*/ 79 w 108"/>
                <a:gd name="T29" fmla="*/ 150 h 216"/>
                <a:gd name="T30" fmla="*/ 65 w 108"/>
                <a:gd name="T31" fmla="*/ 152 h 216"/>
                <a:gd name="T32" fmla="*/ 44 w 108"/>
                <a:gd name="T33" fmla="*/ 158 h 216"/>
                <a:gd name="T34" fmla="*/ 17 w 108"/>
                <a:gd name="T35" fmla="*/ 175 h 216"/>
                <a:gd name="T36" fmla="*/ 31 w 108"/>
                <a:gd name="T37" fmla="*/ 151 h 216"/>
                <a:gd name="T38" fmla="*/ 64 w 108"/>
                <a:gd name="T39" fmla="*/ 136 h 216"/>
                <a:gd name="T40" fmla="*/ 52 w 108"/>
                <a:gd name="T41" fmla="*/ 72 h 216"/>
                <a:gd name="T42" fmla="*/ 39 w 108"/>
                <a:gd name="T43" fmla="*/ 33 h 216"/>
                <a:gd name="T44" fmla="*/ 0 w 108"/>
                <a:gd name="T45" fmla="*/ 10 h 216"/>
                <a:gd name="T46" fmla="*/ 9 w 108"/>
                <a:gd name="T4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" h="216">
                  <a:moveTo>
                    <a:pt x="9" y="0"/>
                  </a:moveTo>
                  <a:lnTo>
                    <a:pt x="44" y="21"/>
                  </a:lnTo>
                  <a:lnTo>
                    <a:pt x="59" y="62"/>
                  </a:lnTo>
                  <a:lnTo>
                    <a:pt x="70" y="110"/>
                  </a:lnTo>
                  <a:lnTo>
                    <a:pt x="75" y="136"/>
                  </a:lnTo>
                  <a:lnTo>
                    <a:pt x="93" y="144"/>
                  </a:lnTo>
                  <a:lnTo>
                    <a:pt x="94" y="165"/>
                  </a:lnTo>
                  <a:lnTo>
                    <a:pt x="102" y="184"/>
                  </a:lnTo>
                  <a:lnTo>
                    <a:pt x="108" y="195"/>
                  </a:lnTo>
                  <a:lnTo>
                    <a:pt x="106" y="206"/>
                  </a:lnTo>
                  <a:lnTo>
                    <a:pt x="85" y="213"/>
                  </a:lnTo>
                  <a:lnTo>
                    <a:pt x="71" y="216"/>
                  </a:lnTo>
                  <a:lnTo>
                    <a:pt x="94" y="197"/>
                  </a:lnTo>
                  <a:lnTo>
                    <a:pt x="83" y="170"/>
                  </a:lnTo>
                  <a:lnTo>
                    <a:pt x="79" y="150"/>
                  </a:lnTo>
                  <a:lnTo>
                    <a:pt x="65" y="152"/>
                  </a:lnTo>
                  <a:lnTo>
                    <a:pt x="44" y="158"/>
                  </a:lnTo>
                  <a:lnTo>
                    <a:pt x="17" y="175"/>
                  </a:lnTo>
                  <a:lnTo>
                    <a:pt x="31" y="151"/>
                  </a:lnTo>
                  <a:lnTo>
                    <a:pt x="64" y="136"/>
                  </a:lnTo>
                  <a:lnTo>
                    <a:pt x="52" y="72"/>
                  </a:lnTo>
                  <a:lnTo>
                    <a:pt x="39" y="33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81" name="Freeform 49"/>
            <p:cNvSpPr>
              <a:spLocks/>
            </p:cNvSpPr>
            <p:nvPr/>
          </p:nvSpPr>
          <p:spPr bwMode="auto">
            <a:xfrm>
              <a:off x="5078215" y="3829026"/>
              <a:ext cx="352425" cy="476250"/>
            </a:xfrm>
            <a:custGeom>
              <a:avLst/>
              <a:gdLst>
                <a:gd name="T0" fmla="*/ 51 w 222"/>
                <a:gd name="T1" fmla="*/ 0 h 300"/>
                <a:gd name="T2" fmla="*/ 83 w 222"/>
                <a:gd name="T3" fmla="*/ 8 h 300"/>
                <a:gd name="T4" fmla="*/ 123 w 222"/>
                <a:gd name="T5" fmla="*/ 33 h 300"/>
                <a:gd name="T6" fmla="*/ 142 w 222"/>
                <a:gd name="T7" fmla="*/ 52 h 300"/>
                <a:gd name="T8" fmla="*/ 159 w 222"/>
                <a:gd name="T9" fmla="*/ 75 h 300"/>
                <a:gd name="T10" fmla="*/ 175 w 222"/>
                <a:gd name="T11" fmla="*/ 103 h 300"/>
                <a:gd name="T12" fmla="*/ 189 w 222"/>
                <a:gd name="T13" fmla="*/ 134 h 300"/>
                <a:gd name="T14" fmla="*/ 210 w 222"/>
                <a:gd name="T15" fmla="*/ 202 h 300"/>
                <a:gd name="T16" fmla="*/ 222 w 222"/>
                <a:gd name="T17" fmla="*/ 294 h 300"/>
                <a:gd name="T18" fmla="*/ 169 w 222"/>
                <a:gd name="T19" fmla="*/ 300 h 300"/>
                <a:gd name="T20" fmla="*/ 174 w 222"/>
                <a:gd name="T21" fmla="*/ 283 h 300"/>
                <a:gd name="T22" fmla="*/ 205 w 222"/>
                <a:gd name="T23" fmla="*/ 285 h 300"/>
                <a:gd name="T24" fmla="*/ 200 w 222"/>
                <a:gd name="T25" fmla="*/ 209 h 300"/>
                <a:gd name="T26" fmla="*/ 194 w 222"/>
                <a:gd name="T27" fmla="*/ 183 h 300"/>
                <a:gd name="T28" fmla="*/ 186 w 222"/>
                <a:gd name="T29" fmla="*/ 159 h 300"/>
                <a:gd name="T30" fmla="*/ 177 w 222"/>
                <a:gd name="T31" fmla="*/ 136 h 300"/>
                <a:gd name="T32" fmla="*/ 166 w 222"/>
                <a:gd name="T33" fmla="*/ 114 h 300"/>
                <a:gd name="T34" fmla="*/ 154 w 222"/>
                <a:gd name="T35" fmla="*/ 91 h 300"/>
                <a:gd name="T36" fmla="*/ 137 w 222"/>
                <a:gd name="T37" fmla="*/ 67 h 300"/>
                <a:gd name="T38" fmla="*/ 115 w 222"/>
                <a:gd name="T39" fmla="*/ 45 h 300"/>
                <a:gd name="T40" fmla="*/ 103 w 222"/>
                <a:gd name="T41" fmla="*/ 35 h 300"/>
                <a:gd name="T42" fmla="*/ 90 w 222"/>
                <a:gd name="T43" fmla="*/ 27 h 300"/>
                <a:gd name="T44" fmla="*/ 61 w 222"/>
                <a:gd name="T45" fmla="*/ 15 h 300"/>
                <a:gd name="T46" fmla="*/ 31 w 222"/>
                <a:gd name="T47" fmla="*/ 9 h 300"/>
                <a:gd name="T48" fmla="*/ 0 w 222"/>
                <a:gd name="T49" fmla="*/ 7 h 300"/>
                <a:gd name="T50" fmla="*/ 51 w 222"/>
                <a:gd name="T51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2" h="300">
                  <a:moveTo>
                    <a:pt x="51" y="0"/>
                  </a:moveTo>
                  <a:lnTo>
                    <a:pt x="83" y="8"/>
                  </a:lnTo>
                  <a:lnTo>
                    <a:pt x="123" y="33"/>
                  </a:lnTo>
                  <a:lnTo>
                    <a:pt x="142" y="52"/>
                  </a:lnTo>
                  <a:lnTo>
                    <a:pt x="159" y="75"/>
                  </a:lnTo>
                  <a:lnTo>
                    <a:pt x="175" y="103"/>
                  </a:lnTo>
                  <a:lnTo>
                    <a:pt x="189" y="134"/>
                  </a:lnTo>
                  <a:lnTo>
                    <a:pt x="210" y="202"/>
                  </a:lnTo>
                  <a:lnTo>
                    <a:pt x="222" y="294"/>
                  </a:lnTo>
                  <a:lnTo>
                    <a:pt x="169" y="300"/>
                  </a:lnTo>
                  <a:lnTo>
                    <a:pt x="174" y="283"/>
                  </a:lnTo>
                  <a:lnTo>
                    <a:pt x="205" y="285"/>
                  </a:lnTo>
                  <a:lnTo>
                    <a:pt x="200" y="209"/>
                  </a:lnTo>
                  <a:lnTo>
                    <a:pt x="194" y="183"/>
                  </a:lnTo>
                  <a:lnTo>
                    <a:pt x="186" y="159"/>
                  </a:lnTo>
                  <a:lnTo>
                    <a:pt x="177" y="136"/>
                  </a:lnTo>
                  <a:lnTo>
                    <a:pt x="166" y="114"/>
                  </a:lnTo>
                  <a:lnTo>
                    <a:pt x="154" y="91"/>
                  </a:lnTo>
                  <a:lnTo>
                    <a:pt x="137" y="67"/>
                  </a:lnTo>
                  <a:lnTo>
                    <a:pt x="115" y="45"/>
                  </a:lnTo>
                  <a:lnTo>
                    <a:pt x="103" y="35"/>
                  </a:lnTo>
                  <a:lnTo>
                    <a:pt x="90" y="27"/>
                  </a:lnTo>
                  <a:lnTo>
                    <a:pt x="61" y="15"/>
                  </a:lnTo>
                  <a:lnTo>
                    <a:pt x="31" y="9"/>
                  </a:lnTo>
                  <a:lnTo>
                    <a:pt x="0" y="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82" name="Freeform 50"/>
            <p:cNvSpPr>
              <a:spLocks/>
            </p:cNvSpPr>
            <p:nvPr/>
          </p:nvSpPr>
          <p:spPr bwMode="auto">
            <a:xfrm>
              <a:off x="4782940" y="3981426"/>
              <a:ext cx="561975" cy="314325"/>
            </a:xfrm>
            <a:custGeom>
              <a:avLst/>
              <a:gdLst>
                <a:gd name="T0" fmla="*/ 0 w 354"/>
                <a:gd name="T1" fmla="*/ 198 h 198"/>
                <a:gd name="T2" fmla="*/ 53 w 354"/>
                <a:gd name="T3" fmla="*/ 198 h 198"/>
                <a:gd name="T4" fmla="*/ 63 w 354"/>
                <a:gd name="T5" fmla="*/ 139 h 198"/>
                <a:gd name="T6" fmla="*/ 70 w 354"/>
                <a:gd name="T7" fmla="*/ 120 h 198"/>
                <a:gd name="T8" fmla="*/ 81 w 354"/>
                <a:gd name="T9" fmla="*/ 100 h 198"/>
                <a:gd name="T10" fmla="*/ 93 w 354"/>
                <a:gd name="T11" fmla="*/ 81 h 198"/>
                <a:gd name="T12" fmla="*/ 105 w 354"/>
                <a:gd name="T13" fmla="*/ 65 h 198"/>
                <a:gd name="T14" fmla="*/ 116 w 354"/>
                <a:gd name="T15" fmla="*/ 51 h 198"/>
                <a:gd name="T16" fmla="*/ 126 w 354"/>
                <a:gd name="T17" fmla="*/ 40 h 198"/>
                <a:gd name="T18" fmla="*/ 147 w 354"/>
                <a:gd name="T19" fmla="*/ 24 h 198"/>
                <a:gd name="T20" fmla="*/ 172 w 354"/>
                <a:gd name="T21" fmla="*/ 14 h 198"/>
                <a:gd name="T22" fmla="*/ 201 w 354"/>
                <a:gd name="T23" fmla="*/ 14 h 198"/>
                <a:gd name="T24" fmla="*/ 230 w 354"/>
                <a:gd name="T25" fmla="*/ 25 h 198"/>
                <a:gd name="T26" fmla="*/ 256 w 354"/>
                <a:gd name="T27" fmla="*/ 41 h 198"/>
                <a:gd name="T28" fmla="*/ 288 w 354"/>
                <a:gd name="T29" fmla="*/ 82 h 198"/>
                <a:gd name="T30" fmla="*/ 301 w 354"/>
                <a:gd name="T31" fmla="*/ 128 h 198"/>
                <a:gd name="T32" fmla="*/ 308 w 354"/>
                <a:gd name="T33" fmla="*/ 154 h 198"/>
                <a:gd name="T34" fmla="*/ 354 w 354"/>
                <a:gd name="T35" fmla="*/ 155 h 198"/>
                <a:gd name="T36" fmla="*/ 349 w 354"/>
                <a:gd name="T37" fmla="*/ 128 h 198"/>
                <a:gd name="T38" fmla="*/ 344 w 354"/>
                <a:gd name="T39" fmla="*/ 104 h 198"/>
                <a:gd name="T40" fmla="*/ 336 w 354"/>
                <a:gd name="T41" fmla="*/ 82 h 198"/>
                <a:gd name="T42" fmla="*/ 324 w 354"/>
                <a:gd name="T43" fmla="*/ 58 h 198"/>
                <a:gd name="T44" fmla="*/ 316 w 354"/>
                <a:gd name="T45" fmla="*/ 48 h 198"/>
                <a:gd name="T46" fmla="*/ 308 w 354"/>
                <a:gd name="T47" fmla="*/ 44 h 198"/>
                <a:gd name="T48" fmla="*/ 283 w 354"/>
                <a:gd name="T49" fmla="*/ 49 h 198"/>
                <a:gd name="T50" fmla="*/ 292 w 354"/>
                <a:gd name="T51" fmla="*/ 31 h 198"/>
                <a:gd name="T52" fmla="*/ 277 w 354"/>
                <a:gd name="T53" fmla="*/ 21 h 198"/>
                <a:gd name="T54" fmla="*/ 260 w 354"/>
                <a:gd name="T55" fmla="*/ 12 h 198"/>
                <a:gd name="T56" fmla="*/ 224 w 354"/>
                <a:gd name="T57" fmla="*/ 0 h 198"/>
                <a:gd name="T58" fmla="*/ 159 w 354"/>
                <a:gd name="T59" fmla="*/ 2 h 198"/>
                <a:gd name="T60" fmla="*/ 133 w 354"/>
                <a:gd name="T61" fmla="*/ 15 h 198"/>
                <a:gd name="T62" fmla="*/ 112 w 354"/>
                <a:gd name="T63" fmla="*/ 35 h 198"/>
                <a:gd name="T64" fmla="*/ 94 w 354"/>
                <a:gd name="T65" fmla="*/ 59 h 198"/>
                <a:gd name="T66" fmla="*/ 76 w 354"/>
                <a:gd name="T67" fmla="*/ 84 h 198"/>
                <a:gd name="T68" fmla="*/ 50 w 354"/>
                <a:gd name="T69" fmla="*/ 136 h 198"/>
                <a:gd name="T70" fmla="*/ 36 w 354"/>
                <a:gd name="T71" fmla="*/ 185 h 198"/>
                <a:gd name="T72" fmla="*/ 14 w 354"/>
                <a:gd name="T73" fmla="*/ 188 h 198"/>
                <a:gd name="T74" fmla="*/ 1 w 354"/>
                <a:gd name="T75" fmla="*/ 186 h 198"/>
                <a:gd name="T76" fmla="*/ 0 w 354"/>
                <a:gd name="T77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4" h="198">
                  <a:moveTo>
                    <a:pt x="0" y="198"/>
                  </a:moveTo>
                  <a:lnTo>
                    <a:pt x="53" y="198"/>
                  </a:lnTo>
                  <a:lnTo>
                    <a:pt x="63" y="139"/>
                  </a:lnTo>
                  <a:lnTo>
                    <a:pt x="70" y="120"/>
                  </a:lnTo>
                  <a:lnTo>
                    <a:pt x="81" y="100"/>
                  </a:lnTo>
                  <a:lnTo>
                    <a:pt x="93" y="81"/>
                  </a:lnTo>
                  <a:lnTo>
                    <a:pt x="105" y="65"/>
                  </a:lnTo>
                  <a:lnTo>
                    <a:pt x="116" y="51"/>
                  </a:lnTo>
                  <a:lnTo>
                    <a:pt x="126" y="40"/>
                  </a:lnTo>
                  <a:lnTo>
                    <a:pt x="147" y="24"/>
                  </a:lnTo>
                  <a:lnTo>
                    <a:pt x="172" y="14"/>
                  </a:lnTo>
                  <a:lnTo>
                    <a:pt x="201" y="14"/>
                  </a:lnTo>
                  <a:lnTo>
                    <a:pt x="230" y="25"/>
                  </a:lnTo>
                  <a:lnTo>
                    <a:pt x="256" y="41"/>
                  </a:lnTo>
                  <a:lnTo>
                    <a:pt x="288" y="82"/>
                  </a:lnTo>
                  <a:lnTo>
                    <a:pt x="301" y="128"/>
                  </a:lnTo>
                  <a:lnTo>
                    <a:pt x="308" y="154"/>
                  </a:lnTo>
                  <a:lnTo>
                    <a:pt x="354" y="155"/>
                  </a:lnTo>
                  <a:lnTo>
                    <a:pt x="349" y="128"/>
                  </a:lnTo>
                  <a:lnTo>
                    <a:pt x="344" y="104"/>
                  </a:lnTo>
                  <a:lnTo>
                    <a:pt x="336" y="82"/>
                  </a:lnTo>
                  <a:lnTo>
                    <a:pt x="324" y="58"/>
                  </a:lnTo>
                  <a:lnTo>
                    <a:pt x="316" y="48"/>
                  </a:lnTo>
                  <a:lnTo>
                    <a:pt x="308" y="44"/>
                  </a:lnTo>
                  <a:lnTo>
                    <a:pt x="283" y="49"/>
                  </a:lnTo>
                  <a:lnTo>
                    <a:pt x="292" y="31"/>
                  </a:lnTo>
                  <a:lnTo>
                    <a:pt x="277" y="21"/>
                  </a:lnTo>
                  <a:lnTo>
                    <a:pt x="260" y="12"/>
                  </a:lnTo>
                  <a:lnTo>
                    <a:pt x="224" y="0"/>
                  </a:lnTo>
                  <a:lnTo>
                    <a:pt x="159" y="2"/>
                  </a:lnTo>
                  <a:lnTo>
                    <a:pt x="133" y="15"/>
                  </a:lnTo>
                  <a:lnTo>
                    <a:pt x="112" y="35"/>
                  </a:lnTo>
                  <a:lnTo>
                    <a:pt x="94" y="59"/>
                  </a:lnTo>
                  <a:lnTo>
                    <a:pt x="76" y="84"/>
                  </a:lnTo>
                  <a:lnTo>
                    <a:pt x="50" y="136"/>
                  </a:lnTo>
                  <a:lnTo>
                    <a:pt x="36" y="185"/>
                  </a:lnTo>
                  <a:lnTo>
                    <a:pt x="14" y="188"/>
                  </a:lnTo>
                  <a:lnTo>
                    <a:pt x="1" y="186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83" name="Freeform 51"/>
            <p:cNvSpPr>
              <a:spLocks/>
            </p:cNvSpPr>
            <p:nvPr/>
          </p:nvSpPr>
          <p:spPr bwMode="auto">
            <a:xfrm>
              <a:off x="5221090" y="4210026"/>
              <a:ext cx="200025" cy="180975"/>
            </a:xfrm>
            <a:custGeom>
              <a:avLst/>
              <a:gdLst>
                <a:gd name="T0" fmla="*/ 44 w 126"/>
                <a:gd name="T1" fmla="*/ 0 h 114"/>
                <a:gd name="T2" fmla="*/ 99 w 126"/>
                <a:gd name="T3" fmla="*/ 6 h 114"/>
                <a:gd name="T4" fmla="*/ 83 w 126"/>
                <a:gd name="T5" fmla="*/ 68 h 114"/>
                <a:gd name="T6" fmla="*/ 64 w 126"/>
                <a:gd name="T7" fmla="*/ 78 h 114"/>
                <a:gd name="T8" fmla="*/ 77 w 126"/>
                <a:gd name="T9" fmla="*/ 13 h 114"/>
                <a:gd name="T10" fmla="*/ 17 w 126"/>
                <a:gd name="T11" fmla="*/ 15 h 114"/>
                <a:gd name="T12" fmla="*/ 37 w 126"/>
                <a:gd name="T13" fmla="*/ 38 h 114"/>
                <a:gd name="T14" fmla="*/ 46 w 126"/>
                <a:gd name="T15" fmla="*/ 61 h 114"/>
                <a:gd name="T16" fmla="*/ 36 w 126"/>
                <a:gd name="T17" fmla="*/ 89 h 114"/>
                <a:gd name="T18" fmla="*/ 66 w 126"/>
                <a:gd name="T19" fmla="*/ 99 h 114"/>
                <a:gd name="T20" fmla="*/ 91 w 126"/>
                <a:gd name="T21" fmla="*/ 86 h 114"/>
                <a:gd name="T22" fmla="*/ 112 w 126"/>
                <a:gd name="T23" fmla="*/ 93 h 114"/>
                <a:gd name="T24" fmla="*/ 126 w 126"/>
                <a:gd name="T25" fmla="*/ 114 h 114"/>
                <a:gd name="T26" fmla="*/ 63 w 126"/>
                <a:gd name="T27" fmla="*/ 114 h 114"/>
                <a:gd name="T28" fmla="*/ 48 w 126"/>
                <a:gd name="T29" fmla="*/ 102 h 114"/>
                <a:gd name="T30" fmla="*/ 17 w 126"/>
                <a:gd name="T31" fmla="*/ 99 h 114"/>
                <a:gd name="T32" fmla="*/ 27 w 126"/>
                <a:gd name="T33" fmla="*/ 62 h 114"/>
                <a:gd name="T34" fmla="*/ 21 w 126"/>
                <a:gd name="T35" fmla="*/ 44 h 114"/>
                <a:gd name="T36" fmla="*/ 12 w 126"/>
                <a:gd name="T37" fmla="*/ 25 h 114"/>
                <a:gd name="T38" fmla="*/ 0 w 126"/>
                <a:gd name="T39" fmla="*/ 5 h 114"/>
                <a:gd name="T40" fmla="*/ 44 w 126"/>
                <a:gd name="T4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6" h="114">
                  <a:moveTo>
                    <a:pt x="44" y="0"/>
                  </a:moveTo>
                  <a:lnTo>
                    <a:pt x="99" y="6"/>
                  </a:lnTo>
                  <a:lnTo>
                    <a:pt x="83" y="68"/>
                  </a:lnTo>
                  <a:lnTo>
                    <a:pt x="64" y="78"/>
                  </a:lnTo>
                  <a:lnTo>
                    <a:pt x="77" y="13"/>
                  </a:lnTo>
                  <a:lnTo>
                    <a:pt x="17" y="15"/>
                  </a:lnTo>
                  <a:lnTo>
                    <a:pt x="37" y="38"/>
                  </a:lnTo>
                  <a:lnTo>
                    <a:pt x="46" y="61"/>
                  </a:lnTo>
                  <a:lnTo>
                    <a:pt x="36" y="89"/>
                  </a:lnTo>
                  <a:lnTo>
                    <a:pt x="66" y="99"/>
                  </a:lnTo>
                  <a:lnTo>
                    <a:pt x="91" y="86"/>
                  </a:lnTo>
                  <a:lnTo>
                    <a:pt x="112" y="93"/>
                  </a:lnTo>
                  <a:lnTo>
                    <a:pt x="126" y="114"/>
                  </a:lnTo>
                  <a:lnTo>
                    <a:pt x="63" y="114"/>
                  </a:lnTo>
                  <a:lnTo>
                    <a:pt x="48" y="102"/>
                  </a:lnTo>
                  <a:lnTo>
                    <a:pt x="17" y="99"/>
                  </a:lnTo>
                  <a:lnTo>
                    <a:pt x="27" y="62"/>
                  </a:lnTo>
                  <a:lnTo>
                    <a:pt x="21" y="44"/>
                  </a:lnTo>
                  <a:lnTo>
                    <a:pt x="12" y="25"/>
                  </a:lnTo>
                  <a:lnTo>
                    <a:pt x="0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84" name="Freeform 52"/>
            <p:cNvSpPr>
              <a:spLocks/>
            </p:cNvSpPr>
            <p:nvPr/>
          </p:nvSpPr>
          <p:spPr bwMode="auto">
            <a:xfrm>
              <a:off x="4725790" y="3924276"/>
              <a:ext cx="200025" cy="285750"/>
            </a:xfrm>
            <a:custGeom>
              <a:avLst/>
              <a:gdLst>
                <a:gd name="T0" fmla="*/ 52 w 126"/>
                <a:gd name="T1" fmla="*/ 15 h 180"/>
                <a:gd name="T2" fmla="*/ 40 w 126"/>
                <a:gd name="T3" fmla="*/ 29 h 180"/>
                <a:gd name="T4" fmla="*/ 19 w 126"/>
                <a:gd name="T5" fmla="*/ 74 h 180"/>
                <a:gd name="T6" fmla="*/ 5 w 126"/>
                <a:gd name="T7" fmla="*/ 143 h 180"/>
                <a:gd name="T8" fmla="*/ 0 w 126"/>
                <a:gd name="T9" fmla="*/ 179 h 180"/>
                <a:gd name="T10" fmla="*/ 34 w 126"/>
                <a:gd name="T11" fmla="*/ 180 h 180"/>
                <a:gd name="T12" fmla="*/ 34 w 126"/>
                <a:gd name="T13" fmla="*/ 149 h 180"/>
                <a:gd name="T14" fmla="*/ 40 w 126"/>
                <a:gd name="T15" fmla="*/ 118 h 180"/>
                <a:gd name="T16" fmla="*/ 52 w 126"/>
                <a:gd name="T17" fmla="*/ 134 h 180"/>
                <a:gd name="T18" fmla="*/ 57 w 126"/>
                <a:gd name="T19" fmla="*/ 162 h 180"/>
                <a:gd name="T20" fmla="*/ 91 w 126"/>
                <a:gd name="T21" fmla="*/ 173 h 180"/>
                <a:gd name="T22" fmla="*/ 93 w 126"/>
                <a:gd name="T23" fmla="*/ 164 h 180"/>
                <a:gd name="T24" fmla="*/ 83 w 126"/>
                <a:gd name="T25" fmla="*/ 146 h 180"/>
                <a:gd name="T26" fmla="*/ 78 w 126"/>
                <a:gd name="T27" fmla="*/ 121 h 180"/>
                <a:gd name="T28" fmla="*/ 98 w 126"/>
                <a:gd name="T29" fmla="*/ 101 h 180"/>
                <a:gd name="T30" fmla="*/ 113 w 126"/>
                <a:gd name="T31" fmla="*/ 128 h 180"/>
                <a:gd name="T32" fmla="*/ 122 w 126"/>
                <a:gd name="T33" fmla="*/ 111 h 180"/>
                <a:gd name="T34" fmla="*/ 126 w 126"/>
                <a:gd name="T35" fmla="*/ 89 h 180"/>
                <a:gd name="T36" fmla="*/ 117 w 126"/>
                <a:gd name="T37" fmla="*/ 69 h 180"/>
                <a:gd name="T38" fmla="*/ 105 w 126"/>
                <a:gd name="T39" fmla="*/ 57 h 180"/>
                <a:gd name="T40" fmla="*/ 98 w 126"/>
                <a:gd name="T41" fmla="*/ 53 h 180"/>
                <a:gd name="T42" fmla="*/ 71 w 126"/>
                <a:gd name="T43" fmla="*/ 64 h 180"/>
                <a:gd name="T44" fmla="*/ 65 w 126"/>
                <a:gd name="T45" fmla="*/ 56 h 180"/>
                <a:gd name="T46" fmla="*/ 73 w 126"/>
                <a:gd name="T47" fmla="*/ 38 h 180"/>
                <a:gd name="T48" fmla="*/ 91 w 126"/>
                <a:gd name="T49" fmla="*/ 24 h 180"/>
                <a:gd name="T50" fmla="*/ 102 w 126"/>
                <a:gd name="T51" fmla="*/ 18 h 180"/>
                <a:gd name="T52" fmla="*/ 93 w 126"/>
                <a:gd name="T53" fmla="*/ 8 h 180"/>
                <a:gd name="T54" fmla="*/ 67 w 126"/>
                <a:gd name="T55" fmla="*/ 0 h 180"/>
                <a:gd name="T56" fmla="*/ 58 w 126"/>
                <a:gd name="T57" fmla="*/ 12 h 180"/>
                <a:gd name="T58" fmla="*/ 52 w 126"/>
                <a:gd name="T59" fmla="*/ 1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6" h="180">
                  <a:moveTo>
                    <a:pt x="52" y="15"/>
                  </a:moveTo>
                  <a:lnTo>
                    <a:pt x="40" y="29"/>
                  </a:lnTo>
                  <a:lnTo>
                    <a:pt x="19" y="74"/>
                  </a:lnTo>
                  <a:lnTo>
                    <a:pt x="5" y="143"/>
                  </a:lnTo>
                  <a:lnTo>
                    <a:pt x="0" y="179"/>
                  </a:lnTo>
                  <a:lnTo>
                    <a:pt x="34" y="180"/>
                  </a:lnTo>
                  <a:lnTo>
                    <a:pt x="34" y="149"/>
                  </a:lnTo>
                  <a:lnTo>
                    <a:pt x="40" y="118"/>
                  </a:lnTo>
                  <a:lnTo>
                    <a:pt x="52" y="134"/>
                  </a:lnTo>
                  <a:lnTo>
                    <a:pt x="57" y="162"/>
                  </a:lnTo>
                  <a:lnTo>
                    <a:pt x="91" y="173"/>
                  </a:lnTo>
                  <a:lnTo>
                    <a:pt x="93" y="164"/>
                  </a:lnTo>
                  <a:lnTo>
                    <a:pt x="83" y="146"/>
                  </a:lnTo>
                  <a:lnTo>
                    <a:pt x="78" y="121"/>
                  </a:lnTo>
                  <a:lnTo>
                    <a:pt x="98" y="101"/>
                  </a:lnTo>
                  <a:lnTo>
                    <a:pt x="113" y="128"/>
                  </a:lnTo>
                  <a:lnTo>
                    <a:pt x="122" y="111"/>
                  </a:lnTo>
                  <a:lnTo>
                    <a:pt x="126" y="89"/>
                  </a:lnTo>
                  <a:lnTo>
                    <a:pt x="117" y="69"/>
                  </a:lnTo>
                  <a:lnTo>
                    <a:pt x="105" y="57"/>
                  </a:lnTo>
                  <a:lnTo>
                    <a:pt x="98" y="53"/>
                  </a:lnTo>
                  <a:lnTo>
                    <a:pt x="71" y="64"/>
                  </a:lnTo>
                  <a:lnTo>
                    <a:pt x="65" y="56"/>
                  </a:lnTo>
                  <a:lnTo>
                    <a:pt x="73" y="38"/>
                  </a:lnTo>
                  <a:lnTo>
                    <a:pt x="91" y="24"/>
                  </a:lnTo>
                  <a:lnTo>
                    <a:pt x="102" y="18"/>
                  </a:lnTo>
                  <a:lnTo>
                    <a:pt x="93" y="8"/>
                  </a:lnTo>
                  <a:lnTo>
                    <a:pt x="67" y="0"/>
                  </a:lnTo>
                  <a:lnTo>
                    <a:pt x="58" y="12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85" name="Freeform 53"/>
            <p:cNvSpPr>
              <a:spLocks/>
            </p:cNvSpPr>
            <p:nvPr/>
          </p:nvSpPr>
          <p:spPr bwMode="auto">
            <a:xfrm>
              <a:off x="4678165" y="4200501"/>
              <a:ext cx="180975" cy="200025"/>
            </a:xfrm>
            <a:custGeom>
              <a:avLst/>
              <a:gdLst>
                <a:gd name="T0" fmla="*/ 37 w 114"/>
                <a:gd name="T1" fmla="*/ 0 h 126"/>
                <a:gd name="T2" fmla="*/ 0 w 114"/>
                <a:gd name="T3" fmla="*/ 3 h 126"/>
                <a:gd name="T4" fmla="*/ 7 w 114"/>
                <a:gd name="T5" fmla="*/ 21 h 126"/>
                <a:gd name="T6" fmla="*/ 18 w 114"/>
                <a:gd name="T7" fmla="*/ 53 h 126"/>
                <a:gd name="T8" fmla="*/ 17 w 114"/>
                <a:gd name="T9" fmla="*/ 80 h 126"/>
                <a:gd name="T10" fmla="*/ 10 w 114"/>
                <a:gd name="T11" fmla="*/ 93 h 126"/>
                <a:gd name="T12" fmla="*/ 8 w 114"/>
                <a:gd name="T13" fmla="*/ 111 h 126"/>
                <a:gd name="T14" fmla="*/ 44 w 114"/>
                <a:gd name="T15" fmla="*/ 116 h 126"/>
                <a:gd name="T16" fmla="*/ 59 w 114"/>
                <a:gd name="T17" fmla="*/ 126 h 126"/>
                <a:gd name="T18" fmla="*/ 114 w 114"/>
                <a:gd name="T19" fmla="*/ 123 h 126"/>
                <a:gd name="T20" fmla="*/ 112 w 114"/>
                <a:gd name="T21" fmla="*/ 114 h 126"/>
                <a:gd name="T22" fmla="*/ 104 w 114"/>
                <a:gd name="T23" fmla="*/ 101 h 126"/>
                <a:gd name="T24" fmla="*/ 81 w 114"/>
                <a:gd name="T25" fmla="*/ 92 h 126"/>
                <a:gd name="T26" fmla="*/ 46 w 114"/>
                <a:gd name="T27" fmla="*/ 98 h 126"/>
                <a:gd name="T28" fmla="*/ 39 w 114"/>
                <a:gd name="T29" fmla="*/ 90 h 126"/>
                <a:gd name="T30" fmla="*/ 40 w 114"/>
                <a:gd name="T31" fmla="*/ 80 h 126"/>
                <a:gd name="T32" fmla="*/ 47 w 114"/>
                <a:gd name="T33" fmla="*/ 56 h 126"/>
                <a:gd name="T34" fmla="*/ 39 w 114"/>
                <a:gd name="T35" fmla="*/ 31 h 126"/>
                <a:gd name="T36" fmla="*/ 25 w 114"/>
                <a:gd name="T37" fmla="*/ 16 h 126"/>
                <a:gd name="T38" fmla="*/ 18 w 114"/>
                <a:gd name="T39" fmla="*/ 8 h 126"/>
                <a:gd name="T40" fmla="*/ 66 w 114"/>
                <a:gd name="T41" fmla="*/ 7 h 126"/>
                <a:gd name="T42" fmla="*/ 37 w 114"/>
                <a:gd name="T4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6">
                  <a:moveTo>
                    <a:pt x="37" y="0"/>
                  </a:moveTo>
                  <a:lnTo>
                    <a:pt x="0" y="3"/>
                  </a:lnTo>
                  <a:lnTo>
                    <a:pt x="7" y="21"/>
                  </a:lnTo>
                  <a:lnTo>
                    <a:pt x="18" y="53"/>
                  </a:lnTo>
                  <a:lnTo>
                    <a:pt x="17" y="80"/>
                  </a:lnTo>
                  <a:lnTo>
                    <a:pt x="10" y="93"/>
                  </a:lnTo>
                  <a:lnTo>
                    <a:pt x="8" y="111"/>
                  </a:lnTo>
                  <a:lnTo>
                    <a:pt x="44" y="116"/>
                  </a:lnTo>
                  <a:lnTo>
                    <a:pt x="59" y="126"/>
                  </a:lnTo>
                  <a:lnTo>
                    <a:pt x="114" y="123"/>
                  </a:lnTo>
                  <a:lnTo>
                    <a:pt x="112" y="114"/>
                  </a:lnTo>
                  <a:lnTo>
                    <a:pt x="104" y="101"/>
                  </a:lnTo>
                  <a:lnTo>
                    <a:pt x="81" y="92"/>
                  </a:lnTo>
                  <a:lnTo>
                    <a:pt x="46" y="98"/>
                  </a:lnTo>
                  <a:lnTo>
                    <a:pt x="39" y="90"/>
                  </a:lnTo>
                  <a:lnTo>
                    <a:pt x="40" y="80"/>
                  </a:lnTo>
                  <a:lnTo>
                    <a:pt x="47" y="56"/>
                  </a:lnTo>
                  <a:lnTo>
                    <a:pt x="39" y="31"/>
                  </a:lnTo>
                  <a:lnTo>
                    <a:pt x="25" y="16"/>
                  </a:lnTo>
                  <a:lnTo>
                    <a:pt x="18" y="8"/>
                  </a:lnTo>
                  <a:lnTo>
                    <a:pt x="66" y="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86" name="Freeform 54"/>
            <p:cNvSpPr>
              <a:spLocks/>
            </p:cNvSpPr>
            <p:nvPr/>
          </p:nvSpPr>
          <p:spPr bwMode="auto">
            <a:xfrm>
              <a:off x="4735315" y="4200501"/>
              <a:ext cx="161925" cy="190500"/>
            </a:xfrm>
            <a:custGeom>
              <a:avLst/>
              <a:gdLst>
                <a:gd name="T0" fmla="*/ 0 w 102"/>
                <a:gd name="T1" fmla="*/ 0 h 120"/>
                <a:gd name="T2" fmla="*/ 51 w 102"/>
                <a:gd name="T3" fmla="*/ 6 h 120"/>
                <a:gd name="T4" fmla="*/ 45 w 102"/>
                <a:gd name="T5" fmla="*/ 20 h 120"/>
                <a:gd name="T6" fmla="*/ 36 w 102"/>
                <a:gd name="T7" fmla="*/ 46 h 120"/>
                <a:gd name="T8" fmla="*/ 40 w 102"/>
                <a:gd name="T9" fmla="*/ 70 h 120"/>
                <a:gd name="T10" fmla="*/ 67 w 102"/>
                <a:gd name="T11" fmla="*/ 71 h 120"/>
                <a:gd name="T12" fmla="*/ 91 w 102"/>
                <a:gd name="T13" fmla="*/ 86 h 120"/>
                <a:gd name="T14" fmla="*/ 102 w 102"/>
                <a:gd name="T15" fmla="*/ 118 h 120"/>
                <a:gd name="T16" fmla="*/ 85 w 102"/>
                <a:gd name="T17" fmla="*/ 120 h 120"/>
                <a:gd name="T18" fmla="*/ 40 w 102"/>
                <a:gd name="T19" fmla="*/ 120 h 120"/>
                <a:gd name="T20" fmla="*/ 90 w 102"/>
                <a:gd name="T21" fmla="*/ 110 h 120"/>
                <a:gd name="T22" fmla="*/ 81 w 102"/>
                <a:gd name="T23" fmla="*/ 91 h 120"/>
                <a:gd name="T24" fmla="*/ 75 w 102"/>
                <a:gd name="T25" fmla="*/ 82 h 120"/>
                <a:gd name="T26" fmla="*/ 64 w 102"/>
                <a:gd name="T27" fmla="*/ 78 h 120"/>
                <a:gd name="T28" fmla="*/ 38 w 102"/>
                <a:gd name="T29" fmla="*/ 77 h 120"/>
                <a:gd name="T30" fmla="*/ 18 w 102"/>
                <a:gd name="T31" fmla="*/ 84 h 120"/>
                <a:gd name="T32" fmla="*/ 28 w 102"/>
                <a:gd name="T33" fmla="*/ 69 h 120"/>
                <a:gd name="T34" fmla="*/ 26 w 102"/>
                <a:gd name="T35" fmla="*/ 42 h 120"/>
                <a:gd name="T36" fmla="*/ 30 w 102"/>
                <a:gd name="T37" fmla="*/ 17 h 120"/>
                <a:gd name="T38" fmla="*/ 0 w 102"/>
                <a:gd name="T3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120">
                  <a:moveTo>
                    <a:pt x="0" y="0"/>
                  </a:moveTo>
                  <a:lnTo>
                    <a:pt x="51" y="6"/>
                  </a:lnTo>
                  <a:lnTo>
                    <a:pt x="45" y="20"/>
                  </a:lnTo>
                  <a:lnTo>
                    <a:pt x="36" y="46"/>
                  </a:lnTo>
                  <a:lnTo>
                    <a:pt x="40" y="70"/>
                  </a:lnTo>
                  <a:lnTo>
                    <a:pt x="67" y="71"/>
                  </a:lnTo>
                  <a:lnTo>
                    <a:pt x="91" y="86"/>
                  </a:lnTo>
                  <a:lnTo>
                    <a:pt x="102" y="118"/>
                  </a:lnTo>
                  <a:lnTo>
                    <a:pt x="85" y="120"/>
                  </a:lnTo>
                  <a:lnTo>
                    <a:pt x="40" y="120"/>
                  </a:lnTo>
                  <a:lnTo>
                    <a:pt x="90" y="110"/>
                  </a:lnTo>
                  <a:lnTo>
                    <a:pt x="81" y="91"/>
                  </a:lnTo>
                  <a:lnTo>
                    <a:pt x="75" y="82"/>
                  </a:lnTo>
                  <a:lnTo>
                    <a:pt x="64" y="78"/>
                  </a:lnTo>
                  <a:lnTo>
                    <a:pt x="38" y="77"/>
                  </a:lnTo>
                  <a:lnTo>
                    <a:pt x="18" y="84"/>
                  </a:lnTo>
                  <a:lnTo>
                    <a:pt x="28" y="69"/>
                  </a:lnTo>
                  <a:lnTo>
                    <a:pt x="26" y="42"/>
                  </a:lnTo>
                  <a:lnTo>
                    <a:pt x="3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87" name="Freeform 55"/>
            <p:cNvSpPr>
              <a:spLocks/>
            </p:cNvSpPr>
            <p:nvPr/>
          </p:nvSpPr>
          <p:spPr bwMode="auto">
            <a:xfrm>
              <a:off x="4687690" y="4381476"/>
              <a:ext cx="57150" cy="19050"/>
            </a:xfrm>
            <a:custGeom>
              <a:avLst/>
              <a:gdLst>
                <a:gd name="T0" fmla="*/ 3 w 36"/>
                <a:gd name="T1" fmla="*/ 0 h 12"/>
                <a:gd name="T2" fmla="*/ 33 w 36"/>
                <a:gd name="T3" fmla="*/ 5 h 12"/>
                <a:gd name="T4" fmla="*/ 36 w 36"/>
                <a:gd name="T5" fmla="*/ 11 h 12"/>
                <a:gd name="T6" fmla="*/ 0 w 36"/>
                <a:gd name="T7" fmla="*/ 12 h 12"/>
                <a:gd name="T8" fmla="*/ 3 w 3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2">
                  <a:moveTo>
                    <a:pt x="3" y="0"/>
                  </a:moveTo>
                  <a:lnTo>
                    <a:pt x="33" y="5"/>
                  </a:lnTo>
                  <a:lnTo>
                    <a:pt x="36" y="1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88" name="Freeform 56"/>
            <p:cNvSpPr>
              <a:spLocks/>
            </p:cNvSpPr>
            <p:nvPr/>
          </p:nvSpPr>
          <p:spPr bwMode="auto">
            <a:xfrm>
              <a:off x="5249665" y="4371951"/>
              <a:ext cx="57150" cy="19050"/>
            </a:xfrm>
            <a:custGeom>
              <a:avLst/>
              <a:gdLst>
                <a:gd name="T0" fmla="*/ 5 w 36"/>
                <a:gd name="T1" fmla="*/ 0 h 12"/>
                <a:gd name="T2" fmla="*/ 31 w 36"/>
                <a:gd name="T3" fmla="*/ 2 h 12"/>
                <a:gd name="T4" fmla="*/ 36 w 36"/>
                <a:gd name="T5" fmla="*/ 12 h 12"/>
                <a:gd name="T6" fmla="*/ 0 w 36"/>
                <a:gd name="T7" fmla="*/ 12 h 12"/>
                <a:gd name="T8" fmla="*/ 5 w 3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2">
                  <a:moveTo>
                    <a:pt x="5" y="0"/>
                  </a:moveTo>
                  <a:lnTo>
                    <a:pt x="31" y="2"/>
                  </a:lnTo>
                  <a:lnTo>
                    <a:pt x="36" y="12"/>
                  </a:lnTo>
                  <a:lnTo>
                    <a:pt x="0" y="1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89" name="Freeform 57"/>
            <p:cNvSpPr>
              <a:spLocks/>
            </p:cNvSpPr>
            <p:nvPr/>
          </p:nvSpPr>
          <p:spPr bwMode="auto">
            <a:xfrm>
              <a:off x="5087740" y="3552801"/>
              <a:ext cx="38100" cy="47625"/>
            </a:xfrm>
            <a:custGeom>
              <a:avLst/>
              <a:gdLst>
                <a:gd name="T0" fmla="*/ 11 w 24"/>
                <a:gd name="T1" fmla="*/ 0 h 30"/>
                <a:gd name="T2" fmla="*/ 9 w 24"/>
                <a:gd name="T3" fmla="*/ 18 h 30"/>
                <a:gd name="T4" fmla="*/ 24 w 24"/>
                <a:gd name="T5" fmla="*/ 24 h 30"/>
                <a:gd name="T6" fmla="*/ 7 w 24"/>
                <a:gd name="T7" fmla="*/ 30 h 30"/>
                <a:gd name="T8" fmla="*/ 0 w 24"/>
                <a:gd name="T9" fmla="*/ 27 h 30"/>
                <a:gd name="T10" fmla="*/ 0 w 24"/>
                <a:gd name="T11" fmla="*/ 17 h 30"/>
                <a:gd name="T12" fmla="*/ 7 w 24"/>
                <a:gd name="T13" fmla="*/ 6 h 30"/>
                <a:gd name="T14" fmla="*/ 11 w 24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0">
                  <a:moveTo>
                    <a:pt x="11" y="0"/>
                  </a:moveTo>
                  <a:lnTo>
                    <a:pt x="9" y="18"/>
                  </a:lnTo>
                  <a:lnTo>
                    <a:pt x="24" y="24"/>
                  </a:lnTo>
                  <a:lnTo>
                    <a:pt x="7" y="30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7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90" name="Freeform 58"/>
            <p:cNvSpPr>
              <a:spLocks/>
            </p:cNvSpPr>
            <p:nvPr/>
          </p:nvSpPr>
          <p:spPr bwMode="auto">
            <a:xfrm>
              <a:off x="5087740" y="3629001"/>
              <a:ext cx="38100" cy="47625"/>
            </a:xfrm>
            <a:custGeom>
              <a:avLst/>
              <a:gdLst>
                <a:gd name="T0" fmla="*/ 10 w 24"/>
                <a:gd name="T1" fmla="*/ 0 h 30"/>
                <a:gd name="T2" fmla="*/ 9 w 24"/>
                <a:gd name="T3" fmla="*/ 17 h 30"/>
                <a:gd name="T4" fmla="*/ 24 w 24"/>
                <a:gd name="T5" fmla="*/ 23 h 30"/>
                <a:gd name="T6" fmla="*/ 12 w 24"/>
                <a:gd name="T7" fmla="*/ 30 h 30"/>
                <a:gd name="T8" fmla="*/ 3 w 24"/>
                <a:gd name="T9" fmla="*/ 28 h 30"/>
                <a:gd name="T10" fmla="*/ 0 w 24"/>
                <a:gd name="T11" fmla="*/ 19 h 30"/>
                <a:gd name="T12" fmla="*/ 6 w 24"/>
                <a:gd name="T13" fmla="*/ 7 h 30"/>
                <a:gd name="T14" fmla="*/ 10 w 24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0">
                  <a:moveTo>
                    <a:pt x="10" y="0"/>
                  </a:moveTo>
                  <a:lnTo>
                    <a:pt x="9" y="17"/>
                  </a:lnTo>
                  <a:lnTo>
                    <a:pt x="24" y="23"/>
                  </a:lnTo>
                  <a:lnTo>
                    <a:pt x="12" y="30"/>
                  </a:lnTo>
                  <a:lnTo>
                    <a:pt x="3" y="28"/>
                  </a:lnTo>
                  <a:lnTo>
                    <a:pt x="0" y="19"/>
                  </a:lnTo>
                  <a:lnTo>
                    <a:pt x="6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91" name="Freeform 59"/>
            <p:cNvSpPr>
              <a:spLocks/>
            </p:cNvSpPr>
            <p:nvPr/>
          </p:nvSpPr>
          <p:spPr bwMode="auto">
            <a:xfrm>
              <a:off x="5030590" y="3267051"/>
              <a:ext cx="123825" cy="209550"/>
            </a:xfrm>
            <a:custGeom>
              <a:avLst/>
              <a:gdLst>
                <a:gd name="T0" fmla="*/ 78 w 78"/>
                <a:gd name="T1" fmla="*/ 106 h 132"/>
                <a:gd name="T2" fmla="*/ 73 w 78"/>
                <a:gd name="T3" fmla="*/ 111 h 132"/>
                <a:gd name="T4" fmla="*/ 63 w 78"/>
                <a:gd name="T5" fmla="*/ 119 h 132"/>
                <a:gd name="T6" fmla="*/ 47 w 78"/>
                <a:gd name="T7" fmla="*/ 120 h 132"/>
                <a:gd name="T8" fmla="*/ 35 w 78"/>
                <a:gd name="T9" fmla="*/ 101 h 132"/>
                <a:gd name="T10" fmla="*/ 33 w 78"/>
                <a:gd name="T11" fmla="*/ 91 h 132"/>
                <a:gd name="T12" fmla="*/ 43 w 78"/>
                <a:gd name="T13" fmla="*/ 96 h 132"/>
                <a:gd name="T14" fmla="*/ 62 w 78"/>
                <a:gd name="T15" fmla="*/ 94 h 132"/>
                <a:gd name="T16" fmla="*/ 39 w 78"/>
                <a:gd name="T17" fmla="*/ 83 h 132"/>
                <a:gd name="T18" fmla="*/ 20 w 78"/>
                <a:gd name="T19" fmla="*/ 65 h 132"/>
                <a:gd name="T20" fmla="*/ 26 w 78"/>
                <a:gd name="T21" fmla="*/ 53 h 132"/>
                <a:gd name="T22" fmla="*/ 15 w 78"/>
                <a:gd name="T23" fmla="*/ 46 h 132"/>
                <a:gd name="T24" fmla="*/ 19 w 78"/>
                <a:gd name="T25" fmla="*/ 29 h 132"/>
                <a:gd name="T26" fmla="*/ 30 w 78"/>
                <a:gd name="T27" fmla="*/ 28 h 132"/>
                <a:gd name="T28" fmla="*/ 38 w 78"/>
                <a:gd name="T29" fmla="*/ 34 h 132"/>
                <a:gd name="T30" fmla="*/ 36 w 78"/>
                <a:gd name="T31" fmla="*/ 15 h 132"/>
                <a:gd name="T32" fmla="*/ 43 w 78"/>
                <a:gd name="T33" fmla="*/ 0 h 132"/>
                <a:gd name="T34" fmla="*/ 13 w 78"/>
                <a:gd name="T35" fmla="*/ 10 h 132"/>
                <a:gd name="T36" fmla="*/ 8 w 78"/>
                <a:gd name="T37" fmla="*/ 17 h 132"/>
                <a:gd name="T38" fmla="*/ 0 w 78"/>
                <a:gd name="T39" fmla="*/ 31 h 132"/>
                <a:gd name="T40" fmla="*/ 1 w 78"/>
                <a:gd name="T41" fmla="*/ 54 h 132"/>
                <a:gd name="T42" fmla="*/ 10 w 78"/>
                <a:gd name="T43" fmla="*/ 74 h 132"/>
                <a:gd name="T44" fmla="*/ 9 w 78"/>
                <a:gd name="T45" fmla="*/ 92 h 132"/>
                <a:gd name="T46" fmla="*/ 12 w 78"/>
                <a:gd name="T47" fmla="*/ 107 h 132"/>
                <a:gd name="T48" fmla="*/ 25 w 78"/>
                <a:gd name="T49" fmla="*/ 123 h 132"/>
                <a:gd name="T50" fmla="*/ 51 w 78"/>
                <a:gd name="T51" fmla="*/ 132 h 132"/>
                <a:gd name="T52" fmla="*/ 67 w 78"/>
                <a:gd name="T53" fmla="*/ 128 h 132"/>
                <a:gd name="T54" fmla="*/ 78 w 78"/>
                <a:gd name="T55" fmla="*/ 10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132">
                  <a:moveTo>
                    <a:pt x="78" y="106"/>
                  </a:moveTo>
                  <a:lnTo>
                    <a:pt x="73" y="111"/>
                  </a:lnTo>
                  <a:lnTo>
                    <a:pt x="63" y="119"/>
                  </a:lnTo>
                  <a:lnTo>
                    <a:pt x="47" y="120"/>
                  </a:lnTo>
                  <a:lnTo>
                    <a:pt x="35" y="101"/>
                  </a:lnTo>
                  <a:lnTo>
                    <a:pt x="33" y="91"/>
                  </a:lnTo>
                  <a:lnTo>
                    <a:pt x="43" y="96"/>
                  </a:lnTo>
                  <a:lnTo>
                    <a:pt x="62" y="94"/>
                  </a:lnTo>
                  <a:lnTo>
                    <a:pt x="39" y="83"/>
                  </a:lnTo>
                  <a:lnTo>
                    <a:pt x="20" y="65"/>
                  </a:lnTo>
                  <a:lnTo>
                    <a:pt x="26" y="53"/>
                  </a:lnTo>
                  <a:lnTo>
                    <a:pt x="15" y="46"/>
                  </a:lnTo>
                  <a:lnTo>
                    <a:pt x="19" y="29"/>
                  </a:lnTo>
                  <a:lnTo>
                    <a:pt x="30" y="28"/>
                  </a:lnTo>
                  <a:lnTo>
                    <a:pt x="38" y="34"/>
                  </a:lnTo>
                  <a:lnTo>
                    <a:pt x="36" y="15"/>
                  </a:lnTo>
                  <a:lnTo>
                    <a:pt x="43" y="0"/>
                  </a:lnTo>
                  <a:lnTo>
                    <a:pt x="13" y="10"/>
                  </a:lnTo>
                  <a:lnTo>
                    <a:pt x="8" y="17"/>
                  </a:lnTo>
                  <a:lnTo>
                    <a:pt x="0" y="31"/>
                  </a:lnTo>
                  <a:lnTo>
                    <a:pt x="1" y="54"/>
                  </a:lnTo>
                  <a:lnTo>
                    <a:pt x="10" y="74"/>
                  </a:lnTo>
                  <a:lnTo>
                    <a:pt x="9" y="92"/>
                  </a:lnTo>
                  <a:lnTo>
                    <a:pt x="12" y="107"/>
                  </a:lnTo>
                  <a:lnTo>
                    <a:pt x="25" y="123"/>
                  </a:lnTo>
                  <a:lnTo>
                    <a:pt x="51" y="132"/>
                  </a:lnTo>
                  <a:lnTo>
                    <a:pt x="67" y="128"/>
                  </a:lnTo>
                  <a:lnTo>
                    <a:pt x="78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92" name="Freeform 60"/>
            <p:cNvSpPr>
              <a:spLocks/>
            </p:cNvSpPr>
            <p:nvPr/>
          </p:nvSpPr>
          <p:spPr bwMode="auto">
            <a:xfrm>
              <a:off x="5002015" y="3162276"/>
              <a:ext cx="161925" cy="133350"/>
            </a:xfrm>
            <a:custGeom>
              <a:avLst/>
              <a:gdLst>
                <a:gd name="T0" fmla="*/ 28 w 102"/>
                <a:gd name="T1" fmla="*/ 83 h 84"/>
                <a:gd name="T2" fmla="*/ 16 w 102"/>
                <a:gd name="T3" fmla="*/ 84 h 84"/>
                <a:gd name="T4" fmla="*/ 10 w 102"/>
                <a:gd name="T5" fmla="*/ 74 h 84"/>
                <a:gd name="T6" fmla="*/ 3 w 102"/>
                <a:gd name="T7" fmla="*/ 60 h 84"/>
                <a:gd name="T8" fmla="*/ 0 w 102"/>
                <a:gd name="T9" fmla="*/ 38 h 84"/>
                <a:gd name="T10" fmla="*/ 15 w 102"/>
                <a:gd name="T11" fmla="*/ 27 h 84"/>
                <a:gd name="T12" fmla="*/ 29 w 102"/>
                <a:gd name="T13" fmla="*/ 18 h 84"/>
                <a:gd name="T14" fmla="*/ 42 w 102"/>
                <a:gd name="T15" fmla="*/ 9 h 84"/>
                <a:gd name="T16" fmla="*/ 58 w 102"/>
                <a:gd name="T17" fmla="*/ 2 h 84"/>
                <a:gd name="T18" fmla="*/ 72 w 102"/>
                <a:gd name="T19" fmla="*/ 0 h 84"/>
                <a:gd name="T20" fmla="*/ 97 w 102"/>
                <a:gd name="T21" fmla="*/ 7 h 84"/>
                <a:gd name="T22" fmla="*/ 96 w 102"/>
                <a:gd name="T23" fmla="*/ 16 h 84"/>
                <a:gd name="T24" fmla="*/ 102 w 102"/>
                <a:gd name="T25" fmla="*/ 24 h 84"/>
                <a:gd name="T26" fmla="*/ 92 w 102"/>
                <a:gd name="T27" fmla="*/ 28 h 84"/>
                <a:gd name="T28" fmla="*/ 84 w 102"/>
                <a:gd name="T29" fmla="*/ 18 h 84"/>
                <a:gd name="T30" fmla="*/ 86 w 102"/>
                <a:gd name="T31" fmla="*/ 9 h 84"/>
                <a:gd name="T32" fmla="*/ 70 w 102"/>
                <a:gd name="T33" fmla="*/ 6 h 84"/>
                <a:gd name="T34" fmla="*/ 48 w 102"/>
                <a:gd name="T35" fmla="*/ 15 h 84"/>
                <a:gd name="T36" fmla="*/ 39 w 102"/>
                <a:gd name="T37" fmla="*/ 20 h 84"/>
                <a:gd name="T38" fmla="*/ 27 w 102"/>
                <a:gd name="T39" fmla="*/ 32 h 84"/>
                <a:gd name="T40" fmla="*/ 41 w 102"/>
                <a:gd name="T41" fmla="*/ 33 h 84"/>
                <a:gd name="T42" fmla="*/ 51 w 102"/>
                <a:gd name="T43" fmla="*/ 44 h 84"/>
                <a:gd name="T44" fmla="*/ 64 w 102"/>
                <a:gd name="T45" fmla="*/ 41 h 84"/>
                <a:gd name="T46" fmla="*/ 67 w 102"/>
                <a:gd name="T47" fmla="*/ 45 h 84"/>
                <a:gd name="T48" fmla="*/ 58 w 102"/>
                <a:gd name="T49" fmla="*/ 56 h 84"/>
                <a:gd name="T50" fmla="*/ 45 w 102"/>
                <a:gd name="T51" fmla="*/ 68 h 84"/>
                <a:gd name="T52" fmla="*/ 33 w 102"/>
                <a:gd name="T53" fmla="*/ 79 h 84"/>
                <a:gd name="T54" fmla="*/ 28 w 102"/>
                <a:gd name="T55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84">
                  <a:moveTo>
                    <a:pt x="28" y="83"/>
                  </a:moveTo>
                  <a:lnTo>
                    <a:pt x="16" y="84"/>
                  </a:lnTo>
                  <a:lnTo>
                    <a:pt x="10" y="74"/>
                  </a:lnTo>
                  <a:lnTo>
                    <a:pt x="3" y="60"/>
                  </a:lnTo>
                  <a:lnTo>
                    <a:pt x="0" y="38"/>
                  </a:lnTo>
                  <a:lnTo>
                    <a:pt x="15" y="27"/>
                  </a:lnTo>
                  <a:lnTo>
                    <a:pt x="29" y="18"/>
                  </a:lnTo>
                  <a:lnTo>
                    <a:pt x="42" y="9"/>
                  </a:lnTo>
                  <a:lnTo>
                    <a:pt x="58" y="2"/>
                  </a:lnTo>
                  <a:lnTo>
                    <a:pt x="72" y="0"/>
                  </a:lnTo>
                  <a:lnTo>
                    <a:pt x="97" y="7"/>
                  </a:lnTo>
                  <a:lnTo>
                    <a:pt x="96" y="16"/>
                  </a:lnTo>
                  <a:lnTo>
                    <a:pt x="102" y="24"/>
                  </a:lnTo>
                  <a:lnTo>
                    <a:pt x="92" y="28"/>
                  </a:lnTo>
                  <a:lnTo>
                    <a:pt x="84" y="18"/>
                  </a:lnTo>
                  <a:lnTo>
                    <a:pt x="86" y="9"/>
                  </a:lnTo>
                  <a:lnTo>
                    <a:pt x="70" y="6"/>
                  </a:lnTo>
                  <a:lnTo>
                    <a:pt x="48" y="15"/>
                  </a:lnTo>
                  <a:lnTo>
                    <a:pt x="39" y="20"/>
                  </a:lnTo>
                  <a:lnTo>
                    <a:pt x="27" y="32"/>
                  </a:lnTo>
                  <a:lnTo>
                    <a:pt x="41" y="33"/>
                  </a:lnTo>
                  <a:lnTo>
                    <a:pt x="51" y="44"/>
                  </a:lnTo>
                  <a:lnTo>
                    <a:pt x="64" y="41"/>
                  </a:lnTo>
                  <a:lnTo>
                    <a:pt x="67" y="45"/>
                  </a:lnTo>
                  <a:lnTo>
                    <a:pt x="58" y="56"/>
                  </a:lnTo>
                  <a:lnTo>
                    <a:pt x="45" y="68"/>
                  </a:lnTo>
                  <a:lnTo>
                    <a:pt x="33" y="79"/>
                  </a:lnTo>
                  <a:lnTo>
                    <a:pt x="28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93" name="Freeform 61"/>
            <p:cNvSpPr>
              <a:spLocks/>
            </p:cNvSpPr>
            <p:nvPr/>
          </p:nvSpPr>
          <p:spPr bwMode="auto">
            <a:xfrm>
              <a:off x="5068690" y="3181326"/>
              <a:ext cx="180975" cy="95250"/>
            </a:xfrm>
            <a:custGeom>
              <a:avLst/>
              <a:gdLst>
                <a:gd name="T0" fmla="*/ 52 w 114"/>
                <a:gd name="T1" fmla="*/ 11 h 60"/>
                <a:gd name="T2" fmla="*/ 65 w 114"/>
                <a:gd name="T3" fmla="*/ 6 h 60"/>
                <a:gd name="T4" fmla="*/ 81 w 114"/>
                <a:gd name="T5" fmla="*/ 2 h 60"/>
                <a:gd name="T6" fmla="*/ 93 w 114"/>
                <a:gd name="T7" fmla="*/ 0 h 60"/>
                <a:gd name="T8" fmla="*/ 107 w 114"/>
                <a:gd name="T9" fmla="*/ 8 h 60"/>
                <a:gd name="T10" fmla="*/ 113 w 114"/>
                <a:gd name="T11" fmla="*/ 23 h 60"/>
                <a:gd name="T12" fmla="*/ 114 w 114"/>
                <a:gd name="T13" fmla="*/ 36 h 60"/>
                <a:gd name="T14" fmla="*/ 103 w 114"/>
                <a:gd name="T15" fmla="*/ 43 h 60"/>
                <a:gd name="T16" fmla="*/ 90 w 114"/>
                <a:gd name="T17" fmla="*/ 51 h 60"/>
                <a:gd name="T18" fmla="*/ 82 w 114"/>
                <a:gd name="T19" fmla="*/ 36 h 60"/>
                <a:gd name="T20" fmla="*/ 72 w 114"/>
                <a:gd name="T21" fmla="*/ 27 h 60"/>
                <a:gd name="T22" fmla="*/ 69 w 114"/>
                <a:gd name="T23" fmla="*/ 39 h 60"/>
                <a:gd name="T24" fmla="*/ 2 w 114"/>
                <a:gd name="T25" fmla="*/ 60 h 60"/>
                <a:gd name="T26" fmla="*/ 0 w 114"/>
                <a:gd name="T27" fmla="*/ 51 h 60"/>
                <a:gd name="T28" fmla="*/ 62 w 114"/>
                <a:gd name="T29" fmla="*/ 35 h 60"/>
                <a:gd name="T30" fmla="*/ 63 w 114"/>
                <a:gd name="T31" fmla="*/ 26 h 60"/>
                <a:gd name="T32" fmla="*/ 67 w 114"/>
                <a:gd name="T33" fmla="*/ 17 h 60"/>
                <a:gd name="T34" fmla="*/ 76 w 114"/>
                <a:gd name="T35" fmla="*/ 8 h 60"/>
                <a:gd name="T36" fmla="*/ 59 w 114"/>
                <a:gd name="T37" fmla="*/ 16 h 60"/>
                <a:gd name="T38" fmla="*/ 36 w 114"/>
                <a:gd name="T39" fmla="*/ 26 h 60"/>
                <a:gd name="T40" fmla="*/ 52 w 114"/>
                <a:gd name="T41" fmla="*/ 1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60">
                  <a:moveTo>
                    <a:pt x="52" y="11"/>
                  </a:moveTo>
                  <a:lnTo>
                    <a:pt x="65" y="6"/>
                  </a:lnTo>
                  <a:lnTo>
                    <a:pt x="81" y="2"/>
                  </a:lnTo>
                  <a:lnTo>
                    <a:pt x="93" y="0"/>
                  </a:lnTo>
                  <a:lnTo>
                    <a:pt x="107" y="8"/>
                  </a:lnTo>
                  <a:lnTo>
                    <a:pt x="113" y="23"/>
                  </a:lnTo>
                  <a:lnTo>
                    <a:pt x="114" y="36"/>
                  </a:lnTo>
                  <a:lnTo>
                    <a:pt x="103" y="43"/>
                  </a:lnTo>
                  <a:lnTo>
                    <a:pt x="90" y="51"/>
                  </a:lnTo>
                  <a:lnTo>
                    <a:pt x="82" y="36"/>
                  </a:lnTo>
                  <a:lnTo>
                    <a:pt x="72" y="27"/>
                  </a:lnTo>
                  <a:lnTo>
                    <a:pt x="69" y="39"/>
                  </a:lnTo>
                  <a:lnTo>
                    <a:pt x="2" y="60"/>
                  </a:lnTo>
                  <a:lnTo>
                    <a:pt x="0" y="51"/>
                  </a:lnTo>
                  <a:lnTo>
                    <a:pt x="62" y="35"/>
                  </a:lnTo>
                  <a:lnTo>
                    <a:pt x="63" y="26"/>
                  </a:lnTo>
                  <a:lnTo>
                    <a:pt x="67" y="17"/>
                  </a:lnTo>
                  <a:lnTo>
                    <a:pt x="76" y="8"/>
                  </a:lnTo>
                  <a:lnTo>
                    <a:pt x="59" y="16"/>
                  </a:lnTo>
                  <a:lnTo>
                    <a:pt x="36" y="26"/>
                  </a:lnTo>
                  <a:lnTo>
                    <a:pt x="5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95" name="Freeform 63"/>
            <p:cNvSpPr>
              <a:spLocks/>
            </p:cNvSpPr>
            <p:nvPr/>
          </p:nvSpPr>
          <p:spPr bwMode="auto">
            <a:xfrm>
              <a:off x="5097265" y="3314676"/>
              <a:ext cx="85725" cy="76200"/>
            </a:xfrm>
            <a:custGeom>
              <a:avLst/>
              <a:gdLst>
                <a:gd name="T0" fmla="*/ 15 w 54"/>
                <a:gd name="T1" fmla="*/ 0 h 48"/>
                <a:gd name="T2" fmla="*/ 21 w 54"/>
                <a:gd name="T3" fmla="*/ 14 h 48"/>
                <a:gd name="T4" fmla="*/ 19 w 54"/>
                <a:gd name="T5" fmla="*/ 30 h 48"/>
                <a:gd name="T6" fmla="*/ 31 w 54"/>
                <a:gd name="T7" fmla="*/ 38 h 48"/>
                <a:gd name="T8" fmla="*/ 54 w 54"/>
                <a:gd name="T9" fmla="*/ 44 h 48"/>
                <a:gd name="T10" fmla="*/ 28 w 54"/>
                <a:gd name="T11" fmla="*/ 48 h 48"/>
                <a:gd name="T12" fmla="*/ 15 w 54"/>
                <a:gd name="T13" fmla="*/ 40 h 48"/>
                <a:gd name="T14" fmla="*/ 0 w 54"/>
                <a:gd name="T15" fmla="*/ 44 h 48"/>
                <a:gd name="T16" fmla="*/ 12 w 54"/>
                <a:gd name="T17" fmla="*/ 30 h 48"/>
                <a:gd name="T18" fmla="*/ 14 w 54"/>
                <a:gd name="T19" fmla="*/ 15 h 48"/>
                <a:gd name="T20" fmla="*/ 15 w 54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48">
                  <a:moveTo>
                    <a:pt x="15" y="0"/>
                  </a:moveTo>
                  <a:lnTo>
                    <a:pt x="21" y="14"/>
                  </a:lnTo>
                  <a:lnTo>
                    <a:pt x="19" y="30"/>
                  </a:lnTo>
                  <a:lnTo>
                    <a:pt x="31" y="38"/>
                  </a:lnTo>
                  <a:lnTo>
                    <a:pt x="54" y="44"/>
                  </a:lnTo>
                  <a:lnTo>
                    <a:pt x="28" y="48"/>
                  </a:lnTo>
                  <a:lnTo>
                    <a:pt x="15" y="40"/>
                  </a:lnTo>
                  <a:lnTo>
                    <a:pt x="0" y="44"/>
                  </a:lnTo>
                  <a:lnTo>
                    <a:pt x="12" y="30"/>
                  </a:lnTo>
                  <a:lnTo>
                    <a:pt x="14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96" name="Freeform 64"/>
            <p:cNvSpPr>
              <a:spLocks/>
            </p:cNvSpPr>
            <p:nvPr/>
          </p:nvSpPr>
          <p:spPr bwMode="auto">
            <a:xfrm>
              <a:off x="5325865" y="4305276"/>
              <a:ext cx="133350" cy="85725"/>
            </a:xfrm>
            <a:custGeom>
              <a:avLst/>
              <a:gdLst>
                <a:gd name="T0" fmla="*/ 0 w 84"/>
                <a:gd name="T1" fmla="*/ 20 h 54"/>
                <a:gd name="T2" fmla="*/ 16 w 84"/>
                <a:gd name="T3" fmla="*/ 0 h 54"/>
                <a:gd name="T4" fmla="*/ 46 w 84"/>
                <a:gd name="T5" fmla="*/ 2 h 54"/>
                <a:gd name="T6" fmla="*/ 72 w 84"/>
                <a:gd name="T7" fmla="*/ 18 h 54"/>
                <a:gd name="T8" fmla="*/ 82 w 84"/>
                <a:gd name="T9" fmla="*/ 41 h 54"/>
                <a:gd name="T10" fmla="*/ 84 w 84"/>
                <a:gd name="T11" fmla="*/ 54 h 54"/>
                <a:gd name="T12" fmla="*/ 41 w 84"/>
                <a:gd name="T13" fmla="*/ 53 h 54"/>
                <a:gd name="T14" fmla="*/ 74 w 84"/>
                <a:gd name="T15" fmla="*/ 44 h 54"/>
                <a:gd name="T16" fmla="*/ 66 w 84"/>
                <a:gd name="T17" fmla="*/ 24 h 54"/>
                <a:gd name="T18" fmla="*/ 44 w 84"/>
                <a:gd name="T19" fmla="*/ 12 h 54"/>
                <a:gd name="T20" fmla="*/ 19 w 84"/>
                <a:gd name="T21" fmla="*/ 9 h 54"/>
                <a:gd name="T22" fmla="*/ 0 w 84"/>
                <a:gd name="T23" fmla="*/ 2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54">
                  <a:moveTo>
                    <a:pt x="0" y="20"/>
                  </a:moveTo>
                  <a:lnTo>
                    <a:pt x="16" y="0"/>
                  </a:lnTo>
                  <a:lnTo>
                    <a:pt x="46" y="2"/>
                  </a:lnTo>
                  <a:lnTo>
                    <a:pt x="72" y="18"/>
                  </a:lnTo>
                  <a:lnTo>
                    <a:pt x="82" y="41"/>
                  </a:lnTo>
                  <a:lnTo>
                    <a:pt x="84" y="54"/>
                  </a:lnTo>
                  <a:lnTo>
                    <a:pt x="41" y="53"/>
                  </a:lnTo>
                  <a:lnTo>
                    <a:pt x="74" y="44"/>
                  </a:lnTo>
                  <a:lnTo>
                    <a:pt x="66" y="24"/>
                  </a:lnTo>
                  <a:lnTo>
                    <a:pt x="44" y="12"/>
                  </a:lnTo>
                  <a:lnTo>
                    <a:pt x="19" y="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98" name="Freeform 66"/>
            <p:cNvSpPr>
              <a:spLocks/>
            </p:cNvSpPr>
            <p:nvPr/>
          </p:nvSpPr>
          <p:spPr bwMode="auto">
            <a:xfrm>
              <a:off x="5125840" y="3276576"/>
              <a:ext cx="28575" cy="28575"/>
            </a:xfrm>
            <a:custGeom>
              <a:avLst/>
              <a:gdLst>
                <a:gd name="T0" fmla="*/ 17 w 18"/>
                <a:gd name="T1" fmla="*/ 0 h 18"/>
                <a:gd name="T2" fmla="*/ 18 w 18"/>
                <a:gd name="T3" fmla="*/ 9 h 18"/>
                <a:gd name="T4" fmla="*/ 16 w 18"/>
                <a:gd name="T5" fmla="*/ 16 h 18"/>
                <a:gd name="T6" fmla="*/ 10 w 18"/>
                <a:gd name="T7" fmla="*/ 18 h 18"/>
                <a:gd name="T8" fmla="*/ 0 w 18"/>
                <a:gd name="T9" fmla="*/ 9 h 18"/>
                <a:gd name="T10" fmla="*/ 7 w 18"/>
                <a:gd name="T11" fmla="*/ 2 h 18"/>
                <a:gd name="T12" fmla="*/ 17 w 1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8">
                  <a:moveTo>
                    <a:pt x="17" y="0"/>
                  </a:moveTo>
                  <a:lnTo>
                    <a:pt x="18" y="9"/>
                  </a:lnTo>
                  <a:lnTo>
                    <a:pt x="16" y="16"/>
                  </a:lnTo>
                  <a:lnTo>
                    <a:pt x="10" y="18"/>
                  </a:lnTo>
                  <a:lnTo>
                    <a:pt x="0" y="9"/>
                  </a:lnTo>
                  <a:lnTo>
                    <a:pt x="7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00" name="Freeform 68"/>
            <p:cNvSpPr>
              <a:spLocks/>
            </p:cNvSpPr>
            <p:nvPr/>
          </p:nvSpPr>
          <p:spPr bwMode="auto">
            <a:xfrm>
              <a:off x="5125840" y="3276576"/>
              <a:ext cx="28575" cy="28575"/>
            </a:xfrm>
            <a:custGeom>
              <a:avLst/>
              <a:gdLst>
                <a:gd name="T0" fmla="*/ 18 w 18"/>
                <a:gd name="T1" fmla="*/ 2 h 18"/>
                <a:gd name="T2" fmla="*/ 11 w 18"/>
                <a:gd name="T3" fmla="*/ 0 h 18"/>
                <a:gd name="T4" fmla="*/ 5 w 18"/>
                <a:gd name="T5" fmla="*/ 3 h 18"/>
                <a:gd name="T6" fmla="*/ 0 w 18"/>
                <a:gd name="T7" fmla="*/ 11 h 18"/>
                <a:gd name="T8" fmla="*/ 1 w 18"/>
                <a:gd name="T9" fmla="*/ 17 h 18"/>
                <a:gd name="T10" fmla="*/ 9 w 18"/>
                <a:gd name="T11" fmla="*/ 18 h 18"/>
                <a:gd name="T12" fmla="*/ 12 w 18"/>
                <a:gd name="T13" fmla="*/ 13 h 18"/>
                <a:gd name="T14" fmla="*/ 7 w 18"/>
                <a:gd name="T15" fmla="*/ 10 h 18"/>
                <a:gd name="T16" fmla="*/ 12 w 18"/>
                <a:gd name="T17" fmla="*/ 6 h 18"/>
                <a:gd name="T18" fmla="*/ 18 w 18"/>
                <a:gd name="T19" fmla="*/ 8 h 18"/>
                <a:gd name="T20" fmla="*/ 18 w 18"/>
                <a:gd name="T21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18" y="2"/>
                  </a:moveTo>
                  <a:lnTo>
                    <a:pt x="11" y="0"/>
                  </a:lnTo>
                  <a:lnTo>
                    <a:pt x="5" y="3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9" y="18"/>
                  </a:lnTo>
                  <a:lnTo>
                    <a:pt x="12" y="13"/>
                  </a:lnTo>
                  <a:lnTo>
                    <a:pt x="7" y="10"/>
                  </a:lnTo>
                  <a:lnTo>
                    <a:pt x="12" y="6"/>
                  </a:lnTo>
                  <a:lnTo>
                    <a:pt x="18" y="8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694" name="Groupe 693"/>
          <p:cNvGrpSpPr/>
          <p:nvPr/>
        </p:nvGrpSpPr>
        <p:grpSpPr>
          <a:xfrm>
            <a:off x="4193977" y="2565376"/>
            <a:ext cx="1895475" cy="1087438"/>
            <a:chOff x="4193977" y="2565376"/>
            <a:chExt cx="1895475" cy="1087438"/>
          </a:xfrm>
        </p:grpSpPr>
        <p:sp>
          <p:nvSpPr>
            <p:cNvPr id="11302" name="Freeform 70"/>
            <p:cNvSpPr>
              <a:spLocks/>
            </p:cNvSpPr>
            <p:nvPr/>
          </p:nvSpPr>
          <p:spPr bwMode="auto">
            <a:xfrm>
              <a:off x="4208265" y="2579663"/>
              <a:ext cx="1865313" cy="1058863"/>
            </a:xfrm>
            <a:custGeom>
              <a:avLst/>
              <a:gdLst>
                <a:gd name="T0" fmla="*/ 0 w 3133"/>
                <a:gd name="T1" fmla="*/ 1780 h 1780"/>
                <a:gd name="T2" fmla="*/ 1484 w 3133"/>
                <a:gd name="T3" fmla="*/ 0 h 1780"/>
                <a:gd name="T4" fmla="*/ 2926 w 3133"/>
                <a:gd name="T5" fmla="*/ 1358 h 1780"/>
                <a:gd name="T6" fmla="*/ 2926 w 3133"/>
                <a:gd name="T7" fmla="*/ 1358 h 1780"/>
                <a:gd name="T8" fmla="*/ 3133 w 3133"/>
                <a:gd name="T9" fmla="*/ 1358 h 1780"/>
                <a:gd name="T10" fmla="*/ 2756 w 3133"/>
                <a:gd name="T11" fmla="*/ 1780 h 1780"/>
                <a:gd name="T12" fmla="*/ 2285 w 3133"/>
                <a:gd name="T13" fmla="*/ 1358 h 1780"/>
                <a:gd name="T14" fmla="*/ 2492 w 3133"/>
                <a:gd name="T15" fmla="*/ 1358 h 1780"/>
                <a:gd name="T16" fmla="*/ 2492 w 3133"/>
                <a:gd name="T17" fmla="*/ 1358 h 1780"/>
                <a:gd name="T18" fmla="*/ 1154 w 3133"/>
                <a:gd name="T19" fmla="*/ 492 h 1780"/>
                <a:gd name="T20" fmla="*/ 424 w 3133"/>
                <a:gd name="T21" fmla="*/ 1780 h 1780"/>
                <a:gd name="T22" fmla="*/ 0 w 3133"/>
                <a:gd name="T23" fmla="*/ 1780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3" h="1780">
                  <a:moveTo>
                    <a:pt x="0" y="1780"/>
                  </a:moveTo>
                  <a:cubicBezTo>
                    <a:pt x="0" y="797"/>
                    <a:pt x="665" y="0"/>
                    <a:pt x="1484" y="0"/>
                  </a:cubicBezTo>
                  <a:cubicBezTo>
                    <a:pt x="2168" y="0"/>
                    <a:pt x="2764" y="561"/>
                    <a:pt x="2926" y="1358"/>
                  </a:cubicBezTo>
                  <a:lnTo>
                    <a:pt x="2926" y="1358"/>
                  </a:lnTo>
                  <a:lnTo>
                    <a:pt x="3133" y="1358"/>
                  </a:lnTo>
                  <a:lnTo>
                    <a:pt x="2756" y="1780"/>
                  </a:lnTo>
                  <a:lnTo>
                    <a:pt x="2285" y="1358"/>
                  </a:lnTo>
                  <a:lnTo>
                    <a:pt x="2492" y="1358"/>
                  </a:lnTo>
                  <a:lnTo>
                    <a:pt x="2492" y="1358"/>
                  </a:lnTo>
                  <a:cubicBezTo>
                    <a:pt x="2309" y="646"/>
                    <a:pt x="1710" y="259"/>
                    <a:pt x="1154" y="492"/>
                  </a:cubicBezTo>
                  <a:cubicBezTo>
                    <a:pt x="719" y="675"/>
                    <a:pt x="424" y="1194"/>
                    <a:pt x="424" y="1780"/>
                  </a:cubicBezTo>
                  <a:lnTo>
                    <a:pt x="0" y="1780"/>
                  </a:lnTo>
                  <a:close/>
                </a:path>
              </a:pathLst>
            </a:custGeom>
            <a:solidFill>
              <a:srgbClr val="71A1D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03" name="Freeform 71"/>
            <p:cNvSpPr>
              <a:spLocks noEditPoints="1"/>
            </p:cNvSpPr>
            <p:nvPr/>
          </p:nvSpPr>
          <p:spPr bwMode="auto">
            <a:xfrm>
              <a:off x="4193977" y="2565376"/>
              <a:ext cx="1895475" cy="1087438"/>
            </a:xfrm>
            <a:custGeom>
              <a:avLst/>
              <a:gdLst>
                <a:gd name="T0" fmla="*/ 0 w 3183"/>
                <a:gd name="T1" fmla="*/ 1802 h 1828"/>
                <a:gd name="T2" fmla="*/ 68 w 3183"/>
                <a:gd name="T3" fmla="*/ 1269 h 1828"/>
                <a:gd name="T4" fmla="*/ 257 w 3183"/>
                <a:gd name="T5" fmla="*/ 798 h 1828"/>
                <a:gd name="T6" fmla="*/ 547 w 3183"/>
                <a:gd name="T7" fmla="*/ 413 h 1828"/>
                <a:gd name="T8" fmla="*/ 919 w 3183"/>
                <a:gd name="T9" fmla="*/ 143 h 1828"/>
                <a:gd name="T10" fmla="*/ 1352 w 3183"/>
                <a:gd name="T11" fmla="*/ 9 h 1828"/>
                <a:gd name="T12" fmla="*/ 1764 w 3183"/>
                <a:gd name="T13" fmla="*/ 26 h 1828"/>
                <a:gd name="T14" fmla="*/ 2124 w 3183"/>
                <a:gd name="T15" fmla="*/ 156 h 1828"/>
                <a:gd name="T16" fmla="*/ 2441 w 3183"/>
                <a:gd name="T17" fmla="*/ 385 h 1828"/>
                <a:gd name="T18" fmla="*/ 2702 w 3183"/>
                <a:gd name="T19" fmla="*/ 700 h 1828"/>
                <a:gd name="T20" fmla="*/ 2893 w 3183"/>
                <a:gd name="T21" fmla="*/ 1085 h 1828"/>
                <a:gd name="T22" fmla="*/ 2950 w 3183"/>
                <a:gd name="T23" fmla="*/ 1357 h 1828"/>
                <a:gd name="T24" fmla="*/ 3175 w 3183"/>
                <a:gd name="T25" fmla="*/ 1397 h 1828"/>
                <a:gd name="T26" fmla="*/ 2764 w 3183"/>
                <a:gd name="T27" fmla="*/ 1821 h 1828"/>
                <a:gd name="T28" fmla="*/ 2309 w 3183"/>
                <a:gd name="T29" fmla="*/ 1357 h 1828"/>
                <a:gd name="T30" fmla="*/ 2454 w 3183"/>
                <a:gd name="T31" fmla="*/ 1258 h 1828"/>
                <a:gd name="T32" fmla="*/ 2288 w 3183"/>
                <a:gd name="T33" fmla="*/ 926 h 1828"/>
                <a:gd name="T34" fmla="*/ 2059 w 3183"/>
                <a:gd name="T35" fmla="*/ 676 h 1828"/>
                <a:gd name="T36" fmla="*/ 1788 w 3183"/>
                <a:gd name="T37" fmla="*/ 521 h 1828"/>
                <a:gd name="T38" fmla="*/ 1491 w 3183"/>
                <a:gd name="T39" fmla="*/ 471 h 1828"/>
                <a:gd name="T40" fmla="*/ 1186 w 3183"/>
                <a:gd name="T41" fmla="*/ 538 h 1828"/>
                <a:gd name="T42" fmla="*/ 964 w 3183"/>
                <a:gd name="T43" fmla="*/ 672 h 1828"/>
                <a:gd name="T44" fmla="*/ 775 w 3183"/>
                <a:gd name="T45" fmla="*/ 864 h 1828"/>
                <a:gd name="T46" fmla="*/ 553 w 3183"/>
                <a:gd name="T47" fmla="*/ 1290 h 1828"/>
                <a:gd name="T48" fmla="*/ 486 w 3183"/>
                <a:gd name="T49" fmla="*/ 1591 h 1828"/>
                <a:gd name="T50" fmla="*/ 448 w 3183"/>
                <a:gd name="T51" fmla="*/ 1827 h 1828"/>
                <a:gd name="T52" fmla="*/ 424 w 3183"/>
                <a:gd name="T53" fmla="*/ 1803 h 1828"/>
                <a:gd name="T54" fmla="*/ 455 w 3183"/>
                <a:gd name="T55" fmla="*/ 1477 h 1828"/>
                <a:gd name="T56" fmla="*/ 543 w 3183"/>
                <a:gd name="T57" fmla="*/ 1176 h 1828"/>
                <a:gd name="T58" fmla="*/ 799 w 3183"/>
                <a:gd name="T59" fmla="*/ 761 h 1828"/>
                <a:gd name="T60" fmla="*/ 1010 w 3183"/>
                <a:gd name="T61" fmla="*/ 579 h 1828"/>
                <a:gd name="T62" fmla="*/ 1278 w 3183"/>
                <a:gd name="T63" fmla="*/ 456 h 1828"/>
                <a:gd name="T64" fmla="*/ 1600 w 3183"/>
                <a:gd name="T65" fmla="*/ 429 h 1828"/>
                <a:gd name="T66" fmla="*/ 1906 w 3183"/>
                <a:gd name="T67" fmla="*/ 521 h 1828"/>
                <a:gd name="T68" fmla="*/ 2177 w 3183"/>
                <a:gd name="T69" fmla="*/ 717 h 1828"/>
                <a:gd name="T70" fmla="*/ 2394 w 3183"/>
                <a:gd name="T71" fmla="*/ 1007 h 1828"/>
                <a:gd name="T72" fmla="*/ 2539 w 3183"/>
                <a:gd name="T73" fmla="*/ 1375 h 1828"/>
                <a:gd name="T74" fmla="*/ 2309 w 3183"/>
                <a:gd name="T75" fmla="*/ 1405 h 1828"/>
                <a:gd name="T76" fmla="*/ 2763 w 3183"/>
                <a:gd name="T77" fmla="*/ 1787 h 1828"/>
                <a:gd name="T78" fmla="*/ 2950 w 3183"/>
                <a:gd name="T79" fmla="*/ 1405 h 1828"/>
                <a:gd name="T80" fmla="*/ 2848 w 3183"/>
                <a:gd name="T81" fmla="*/ 1104 h 1828"/>
                <a:gd name="T82" fmla="*/ 2663 w 3183"/>
                <a:gd name="T83" fmla="*/ 727 h 1828"/>
                <a:gd name="T84" fmla="*/ 2410 w 3183"/>
                <a:gd name="T85" fmla="*/ 422 h 1828"/>
                <a:gd name="T86" fmla="*/ 2103 w 3183"/>
                <a:gd name="T87" fmla="*/ 199 h 1828"/>
                <a:gd name="T88" fmla="*/ 1757 w 3183"/>
                <a:gd name="T89" fmla="*/ 73 h 1828"/>
                <a:gd name="T90" fmla="*/ 1361 w 3183"/>
                <a:gd name="T91" fmla="*/ 56 h 1828"/>
                <a:gd name="T92" fmla="*/ 943 w 3183"/>
                <a:gd name="T93" fmla="*/ 184 h 1828"/>
                <a:gd name="T94" fmla="*/ 582 w 3183"/>
                <a:gd name="T95" fmla="*/ 446 h 1828"/>
                <a:gd name="T96" fmla="*/ 300 w 3183"/>
                <a:gd name="T97" fmla="*/ 819 h 1828"/>
                <a:gd name="T98" fmla="*/ 115 w 3183"/>
                <a:gd name="T99" fmla="*/ 1280 h 1828"/>
                <a:gd name="T100" fmla="*/ 48 w 3183"/>
                <a:gd name="T101" fmla="*/ 1805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3" h="1828">
                  <a:moveTo>
                    <a:pt x="24" y="1827"/>
                  </a:moveTo>
                  <a:cubicBezTo>
                    <a:pt x="18" y="1827"/>
                    <a:pt x="12" y="1825"/>
                    <a:pt x="7" y="1820"/>
                  </a:cubicBezTo>
                  <a:cubicBezTo>
                    <a:pt x="3" y="1815"/>
                    <a:pt x="0" y="1809"/>
                    <a:pt x="0" y="1802"/>
                  </a:cubicBezTo>
                  <a:lnTo>
                    <a:pt x="8" y="1620"/>
                  </a:lnTo>
                  <a:lnTo>
                    <a:pt x="31" y="1442"/>
                  </a:lnTo>
                  <a:lnTo>
                    <a:pt x="68" y="1269"/>
                  </a:lnTo>
                  <a:lnTo>
                    <a:pt x="119" y="1103"/>
                  </a:lnTo>
                  <a:lnTo>
                    <a:pt x="181" y="947"/>
                  </a:lnTo>
                  <a:lnTo>
                    <a:pt x="257" y="798"/>
                  </a:lnTo>
                  <a:lnTo>
                    <a:pt x="343" y="659"/>
                  </a:lnTo>
                  <a:lnTo>
                    <a:pt x="440" y="530"/>
                  </a:lnTo>
                  <a:lnTo>
                    <a:pt x="547" y="413"/>
                  </a:lnTo>
                  <a:lnTo>
                    <a:pt x="664" y="310"/>
                  </a:lnTo>
                  <a:lnTo>
                    <a:pt x="787" y="219"/>
                  </a:lnTo>
                  <a:lnTo>
                    <a:pt x="919" y="143"/>
                  </a:lnTo>
                  <a:lnTo>
                    <a:pt x="1058" y="82"/>
                  </a:lnTo>
                  <a:lnTo>
                    <a:pt x="1202" y="37"/>
                  </a:lnTo>
                  <a:lnTo>
                    <a:pt x="1352" y="9"/>
                  </a:lnTo>
                  <a:lnTo>
                    <a:pt x="1507" y="0"/>
                  </a:lnTo>
                  <a:lnTo>
                    <a:pt x="1637" y="5"/>
                  </a:lnTo>
                  <a:lnTo>
                    <a:pt x="1764" y="26"/>
                  </a:lnTo>
                  <a:lnTo>
                    <a:pt x="1887" y="57"/>
                  </a:lnTo>
                  <a:lnTo>
                    <a:pt x="2008" y="101"/>
                  </a:lnTo>
                  <a:lnTo>
                    <a:pt x="2124" y="156"/>
                  </a:lnTo>
                  <a:lnTo>
                    <a:pt x="2235" y="223"/>
                  </a:lnTo>
                  <a:lnTo>
                    <a:pt x="2341" y="299"/>
                  </a:lnTo>
                  <a:lnTo>
                    <a:pt x="2441" y="385"/>
                  </a:lnTo>
                  <a:lnTo>
                    <a:pt x="2535" y="482"/>
                  </a:lnTo>
                  <a:lnTo>
                    <a:pt x="2622" y="586"/>
                  </a:lnTo>
                  <a:lnTo>
                    <a:pt x="2702" y="700"/>
                  </a:lnTo>
                  <a:lnTo>
                    <a:pt x="2774" y="821"/>
                  </a:lnTo>
                  <a:lnTo>
                    <a:pt x="2837" y="950"/>
                  </a:lnTo>
                  <a:lnTo>
                    <a:pt x="2893" y="1085"/>
                  </a:lnTo>
                  <a:lnTo>
                    <a:pt x="2938" y="1227"/>
                  </a:lnTo>
                  <a:lnTo>
                    <a:pt x="2974" y="1376"/>
                  </a:lnTo>
                  <a:lnTo>
                    <a:pt x="2950" y="1357"/>
                  </a:lnTo>
                  <a:lnTo>
                    <a:pt x="3157" y="1357"/>
                  </a:lnTo>
                  <a:cubicBezTo>
                    <a:pt x="3167" y="1357"/>
                    <a:pt x="3176" y="1363"/>
                    <a:pt x="3179" y="1372"/>
                  </a:cubicBezTo>
                  <a:cubicBezTo>
                    <a:pt x="3183" y="1380"/>
                    <a:pt x="3182" y="1390"/>
                    <a:pt x="3175" y="1397"/>
                  </a:cubicBezTo>
                  <a:lnTo>
                    <a:pt x="2798" y="1819"/>
                  </a:lnTo>
                  <a:cubicBezTo>
                    <a:pt x="2794" y="1824"/>
                    <a:pt x="2788" y="1827"/>
                    <a:pt x="2782" y="1827"/>
                  </a:cubicBezTo>
                  <a:cubicBezTo>
                    <a:pt x="2775" y="1828"/>
                    <a:pt x="2769" y="1826"/>
                    <a:pt x="2764" y="1821"/>
                  </a:cubicBezTo>
                  <a:lnTo>
                    <a:pt x="2293" y="1399"/>
                  </a:lnTo>
                  <a:cubicBezTo>
                    <a:pt x="2286" y="1393"/>
                    <a:pt x="2283" y="1382"/>
                    <a:pt x="2287" y="1373"/>
                  </a:cubicBezTo>
                  <a:cubicBezTo>
                    <a:pt x="2291" y="1364"/>
                    <a:pt x="2300" y="1357"/>
                    <a:pt x="2309" y="1357"/>
                  </a:cubicBezTo>
                  <a:lnTo>
                    <a:pt x="2516" y="1357"/>
                  </a:lnTo>
                  <a:lnTo>
                    <a:pt x="2493" y="1388"/>
                  </a:lnTo>
                  <a:lnTo>
                    <a:pt x="2454" y="1258"/>
                  </a:lnTo>
                  <a:lnTo>
                    <a:pt x="2407" y="1139"/>
                  </a:lnTo>
                  <a:lnTo>
                    <a:pt x="2351" y="1028"/>
                  </a:lnTo>
                  <a:lnTo>
                    <a:pt x="2288" y="926"/>
                  </a:lnTo>
                  <a:lnTo>
                    <a:pt x="2218" y="833"/>
                  </a:lnTo>
                  <a:lnTo>
                    <a:pt x="2142" y="750"/>
                  </a:lnTo>
                  <a:lnTo>
                    <a:pt x="2059" y="676"/>
                  </a:lnTo>
                  <a:lnTo>
                    <a:pt x="1973" y="614"/>
                  </a:lnTo>
                  <a:lnTo>
                    <a:pt x="1883" y="562"/>
                  </a:lnTo>
                  <a:lnTo>
                    <a:pt x="1788" y="521"/>
                  </a:lnTo>
                  <a:lnTo>
                    <a:pt x="1692" y="492"/>
                  </a:lnTo>
                  <a:lnTo>
                    <a:pt x="1593" y="476"/>
                  </a:lnTo>
                  <a:lnTo>
                    <a:pt x="1491" y="471"/>
                  </a:lnTo>
                  <a:lnTo>
                    <a:pt x="1391" y="480"/>
                  </a:lnTo>
                  <a:lnTo>
                    <a:pt x="1289" y="503"/>
                  </a:lnTo>
                  <a:lnTo>
                    <a:pt x="1186" y="538"/>
                  </a:lnTo>
                  <a:lnTo>
                    <a:pt x="1109" y="575"/>
                  </a:lnTo>
                  <a:lnTo>
                    <a:pt x="1035" y="620"/>
                  </a:lnTo>
                  <a:lnTo>
                    <a:pt x="964" y="672"/>
                  </a:lnTo>
                  <a:lnTo>
                    <a:pt x="896" y="730"/>
                  </a:lnTo>
                  <a:lnTo>
                    <a:pt x="834" y="794"/>
                  </a:lnTo>
                  <a:lnTo>
                    <a:pt x="775" y="864"/>
                  </a:lnTo>
                  <a:lnTo>
                    <a:pt x="670" y="1022"/>
                  </a:lnTo>
                  <a:lnTo>
                    <a:pt x="586" y="1197"/>
                  </a:lnTo>
                  <a:lnTo>
                    <a:pt x="553" y="1290"/>
                  </a:lnTo>
                  <a:lnTo>
                    <a:pt x="524" y="1387"/>
                  </a:lnTo>
                  <a:lnTo>
                    <a:pt x="502" y="1488"/>
                  </a:lnTo>
                  <a:lnTo>
                    <a:pt x="486" y="1591"/>
                  </a:lnTo>
                  <a:lnTo>
                    <a:pt x="475" y="1697"/>
                  </a:lnTo>
                  <a:lnTo>
                    <a:pt x="472" y="1804"/>
                  </a:lnTo>
                  <a:cubicBezTo>
                    <a:pt x="472" y="1817"/>
                    <a:pt x="461" y="1827"/>
                    <a:pt x="448" y="1827"/>
                  </a:cubicBezTo>
                  <a:lnTo>
                    <a:pt x="24" y="1827"/>
                  </a:lnTo>
                  <a:close/>
                  <a:moveTo>
                    <a:pt x="448" y="1779"/>
                  </a:moveTo>
                  <a:lnTo>
                    <a:pt x="424" y="1803"/>
                  </a:lnTo>
                  <a:lnTo>
                    <a:pt x="428" y="1692"/>
                  </a:lnTo>
                  <a:lnTo>
                    <a:pt x="439" y="1584"/>
                  </a:lnTo>
                  <a:lnTo>
                    <a:pt x="455" y="1477"/>
                  </a:lnTo>
                  <a:lnTo>
                    <a:pt x="478" y="1374"/>
                  </a:lnTo>
                  <a:lnTo>
                    <a:pt x="508" y="1273"/>
                  </a:lnTo>
                  <a:lnTo>
                    <a:pt x="543" y="1176"/>
                  </a:lnTo>
                  <a:lnTo>
                    <a:pt x="630" y="995"/>
                  </a:lnTo>
                  <a:lnTo>
                    <a:pt x="738" y="833"/>
                  </a:lnTo>
                  <a:lnTo>
                    <a:pt x="799" y="761"/>
                  </a:lnTo>
                  <a:lnTo>
                    <a:pt x="865" y="693"/>
                  </a:lnTo>
                  <a:lnTo>
                    <a:pt x="935" y="633"/>
                  </a:lnTo>
                  <a:lnTo>
                    <a:pt x="1010" y="579"/>
                  </a:lnTo>
                  <a:lnTo>
                    <a:pt x="1088" y="532"/>
                  </a:lnTo>
                  <a:lnTo>
                    <a:pt x="1171" y="493"/>
                  </a:lnTo>
                  <a:lnTo>
                    <a:pt x="1278" y="456"/>
                  </a:lnTo>
                  <a:lnTo>
                    <a:pt x="1386" y="433"/>
                  </a:lnTo>
                  <a:lnTo>
                    <a:pt x="1494" y="423"/>
                  </a:lnTo>
                  <a:lnTo>
                    <a:pt x="1600" y="429"/>
                  </a:lnTo>
                  <a:lnTo>
                    <a:pt x="1705" y="446"/>
                  </a:lnTo>
                  <a:lnTo>
                    <a:pt x="1807" y="477"/>
                  </a:lnTo>
                  <a:lnTo>
                    <a:pt x="1906" y="521"/>
                  </a:lnTo>
                  <a:lnTo>
                    <a:pt x="2002" y="575"/>
                  </a:lnTo>
                  <a:lnTo>
                    <a:pt x="2091" y="641"/>
                  </a:lnTo>
                  <a:lnTo>
                    <a:pt x="2177" y="717"/>
                  </a:lnTo>
                  <a:lnTo>
                    <a:pt x="2257" y="804"/>
                  </a:lnTo>
                  <a:lnTo>
                    <a:pt x="2329" y="901"/>
                  </a:lnTo>
                  <a:lnTo>
                    <a:pt x="2394" y="1007"/>
                  </a:lnTo>
                  <a:lnTo>
                    <a:pt x="2452" y="1122"/>
                  </a:lnTo>
                  <a:lnTo>
                    <a:pt x="2500" y="1245"/>
                  </a:lnTo>
                  <a:lnTo>
                    <a:pt x="2539" y="1375"/>
                  </a:lnTo>
                  <a:cubicBezTo>
                    <a:pt x="2542" y="1382"/>
                    <a:pt x="2540" y="1390"/>
                    <a:pt x="2536" y="1396"/>
                  </a:cubicBezTo>
                  <a:cubicBezTo>
                    <a:pt x="2531" y="1402"/>
                    <a:pt x="2524" y="1405"/>
                    <a:pt x="2516" y="1405"/>
                  </a:cubicBezTo>
                  <a:lnTo>
                    <a:pt x="2309" y="1405"/>
                  </a:lnTo>
                  <a:lnTo>
                    <a:pt x="2325" y="1364"/>
                  </a:lnTo>
                  <a:lnTo>
                    <a:pt x="2796" y="1786"/>
                  </a:lnTo>
                  <a:lnTo>
                    <a:pt x="2763" y="1787"/>
                  </a:lnTo>
                  <a:lnTo>
                    <a:pt x="3140" y="1365"/>
                  </a:lnTo>
                  <a:lnTo>
                    <a:pt x="3157" y="1405"/>
                  </a:lnTo>
                  <a:lnTo>
                    <a:pt x="2950" y="1405"/>
                  </a:lnTo>
                  <a:cubicBezTo>
                    <a:pt x="2939" y="1405"/>
                    <a:pt x="2930" y="1398"/>
                    <a:pt x="2927" y="1387"/>
                  </a:cubicBezTo>
                  <a:lnTo>
                    <a:pt x="2893" y="1242"/>
                  </a:lnTo>
                  <a:lnTo>
                    <a:pt x="2848" y="1104"/>
                  </a:lnTo>
                  <a:lnTo>
                    <a:pt x="2794" y="971"/>
                  </a:lnTo>
                  <a:lnTo>
                    <a:pt x="2733" y="846"/>
                  </a:lnTo>
                  <a:lnTo>
                    <a:pt x="2663" y="727"/>
                  </a:lnTo>
                  <a:lnTo>
                    <a:pt x="2585" y="617"/>
                  </a:lnTo>
                  <a:lnTo>
                    <a:pt x="2500" y="515"/>
                  </a:lnTo>
                  <a:lnTo>
                    <a:pt x="2410" y="422"/>
                  </a:lnTo>
                  <a:lnTo>
                    <a:pt x="2312" y="338"/>
                  </a:lnTo>
                  <a:lnTo>
                    <a:pt x="2210" y="264"/>
                  </a:lnTo>
                  <a:lnTo>
                    <a:pt x="2103" y="199"/>
                  </a:lnTo>
                  <a:lnTo>
                    <a:pt x="1991" y="146"/>
                  </a:lnTo>
                  <a:lnTo>
                    <a:pt x="1876" y="104"/>
                  </a:lnTo>
                  <a:lnTo>
                    <a:pt x="1757" y="73"/>
                  </a:lnTo>
                  <a:lnTo>
                    <a:pt x="1634" y="53"/>
                  </a:lnTo>
                  <a:lnTo>
                    <a:pt x="1510" y="47"/>
                  </a:lnTo>
                  <a:lnTo>
                    <a:pt x="1361" y="56"/>
                  </a:lnTo>
                  <a:lnTo>
                    <a:pt x="1217" y="82"/>
                  </a:lnTo>
                  <a:lnTo>
                    <a:pt x="1077" y="125"/>
                  </a:lnTo>
                  <a:lnTo>
                    <a:pt x="943" y="184"/>
                  </a:lnTo>
                  <a:lnTo>
                    <a:pt x="816" y="258"/>
                  </a:lnTo>
                  <a:lnTo>
                    <a:pt x="695" y="345"/>
                  </a:lnTo>
                  <a:lnTo>
                    <a:pt x="582" y="446"/>
                  </a:lnTo>
                  <a:lnTo>
                    <a:pt x="479" y="559"/>
                  </a:lnTo>
                  <a:lnTo>
                    <a:pt x="384" y="684"/>
                  </a:lnTo>
                  <a:lnTo>
                    <a:pt x="300" y="819"/>
                  </a:lnTo>
                  <a:lnTo>
                    <a:pt x="226" y="964"/>
                  </a:lnTo>
                  <a:lnTo>
                    <a:pt x="164" y="1117"/>
                  </a:lnTo>
                  <a:lnTo>
                    <a:pt x="115" y="1280"/>
                  </a:lnTo>
                  <a:lnTo>
                    <a:pt x="78" y="1447"/>
                  </a:lnTo>
                  <a:lnTo>
                    <a:pt x="56" y="1623"/>
                  </a:lnTo>
                  <a:lnTo>
                    <a:pt x="48" y="1805"/>
                  </a:lnTo>
                  <a:lnTo>
                    <a:pt x="24" y="1779"/>
                  </a:lnTo>
                  <a:lnTo>
                    <a:pt x="448" y="1779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696" name="Groupe 695"/>
          <p:cNvGrpSpPr/>
          <p:nvPr/>
        </p:nvGrpSpPr>
        <p:grpSpPr>
          <a:xfrm>
            <a:off x="4162227" y="3914751"/>
            <a:ext cx="1895475" cy="1093788"/>
            <a:chOff x="4162227" y="3914751"/>
            <a:chExt cx="1895475" cy="1093788"/>
          </a:xfrm>
        </p:grpSpPr>
        <p:sp>
          <p:nvSpPr>
            <p:cNvPr id="11304" name="Freeform 72"/>
            <p:cNvSpPr>
              <a:spLocks/>
            </p:cNvSpPr>
            <p:nvPr/>
          </p:nvSpPr>
          <p:spPr bwMode="auto">
            <a:xfrm>
              <a:off x="4178102" y="3929038"/>
              <a:ext cx="1863725" cy="1065213"/>
            </a:xfrm>
            <a:custGeom>
              <a:avLst/>
              <a:gdLst>
                <a:gd name="T0" fmla="*/ 3133 w 3133"/>
                <a:gd name="T1" fmla="*/ 0 h 1788"/>
                <a:gd name="T2" fmla="*/ 1649 w 3133"/>
                <a:gd name="T3" fmla="*/ 1788 h 1788"/>
                <a:gd name="T4" fmla="*/ 208 w 3133"/>
                <a:gd name="T5" fmla="*/ 423 h 1788"/>
                <a:gd name="T6" fmla="*/ 208 w 3133"/>
                <a:gd name="T7" fmla="*/ 423 h 1788"/>
                <a:gd name="T8" fmla="*/ 0 w 3133"/>
                <a:gd name="T9" fmla="*/ 423 h 1788"/>
                <a:gd name="T10" fmla="*/ 377 w 3133"/>
                <a:gd name="T11" fmla="*/ 0 h 1788"/>
                <a:gd name="T12" fmla="*/ 848 w 3133"/>
                <a:gd name="T13" fmla="*/ 423 h 1788"/>
                <a:gd name="T14" fmla="*/ 642 w 3133"/>
                <a:gd name="T15" fmla="*/ 423 h 1788"/>
                <a:gd name="T16" fmla="*/ 642 w 3133"/>
                <a:gd name="T17" fmla="*/ 423 h 1788"/>
                <a:gd name="T18" fmla="*/ 1978 w 3133"/>
                <a:gd name="T19" fmla="*/ 1297 h 1788"/>
                <a:gd name="T20" fmla="*/ 2709 w 3133"/>
                <a:gd name="T21" fmla="*/ 0 h 1788"/>
                <a:gd name="T22" fmla="*/ 3133 w 3133"/>
                <a:gd name="T23" fmla="*/ 0 h 1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3" h="1788">
                  <a:moveTo>
                    <a:pt x="3133" y="0"/>
                  </a:moveTo>
                  <a:cubicBezTo>
                    <a:pt x="3133" y="988"/>
                    <a:pt x="2469" y="1788"/>
                    <a:pt x="1649" y="1788"/>
                  </a:cubicBezTo>
                  <a:cubicBezTo>
                    <a:pt x="965" y="1788"/>
                    <a:pt x="369" y="1225"/>
                    <a:pt x="208" y="423"/>
                  </a:cubicBezTo>
                  <a:lnTo>
                    <a:pt x="208" y="423"/>
                  </a:lnTo>
                  <a:lnTo>
                    <a:pt x="0" y="423"/>
                  </a:lnTo>
                  <a:lnTo>
                    <a:pt x="377" y="0"/>
                  </a:lnTo>
                  <a:lnTo>
                    <a:pt x="848" y="423"/>
                  </a:lnTo>
                  <a:lnTo>
                    <a:pt x="642" y="423"/>
                  </a:lnTo>
                  <a:lnTo>
                    <a:pt x="642" y="423"/>
                  </a:lnTo>
                  <a:cubicBezTo>
                    <a:pt x="823" y="1140"/>
                    <a:pt x="1421" y="1531"/>
                    <a:pt x="1978" y="1297"/>
                  </a:cubicBezTo>
                  <a:cubicBezTo>
                    <a:pt x="2414" y="1114"/>
                    <a:pt x="2709" y="591"/>
                    <a:pt x="2709" y="0"/>
                  </a:cubicBezTo>
                  <a:lnTo>
                    <a:pt x="3133" y="0"/>
                  </a:lnTo>
                  <a:close/>
                </a:path>
              </a:pathLst>
            </a:custGeom>
            <a:solidFill>
              <a:srgbClr val="71A1D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05" name="Freeform 73"/>
            <p:cNvSpPr>
              <a:spLocks noEditPoints="1"/>
            </p:cNvSpPr>
            <p:nvPr/>
          </p:nvSpPr>
          <p:spPr bwMode="auto">
            <a:xfrm>
              <a:off x="4162227" y="3914751"/>
              <a:ext cx="1895475" cy="1093788"/>
            </a:xfrm>
            <a:custGeom>
              <a:avLst/>
              <a:gdLst>
                <a:gd name="T0" fmla="*/ 3182 w 3183"/>
                <a:gd name="T1" fmla="*/ 26 h 1836"/>
                <a:gd name="T2" fmla="*/ 3115 w 3183"/>
                <a:gd name="T3" fmla="*/ 562 h 1836"/>
                <a:gd name="T4" fmla="*/ 2927 w 3183"/>
                <a:gd name="T5" fmla="*/ 1035 h 1836"/>
                <a:gd name="T6" fmla="*/ 2636 w 3183"/>
                <a:gd name="T7" fmla="*/ 1421 h 1836"/>
                <a:gd name="T8" fmla="*/ 2265 w 3183"/>
                <a:gd name="T9" fmla="*/ 1693 h 1836"/>
                <a:gd name="T10" fmla="*/ 1831 w 3183"/>
                <a:gd name="T11" fmla="*/ 1827 h 1836"/>
                <a:gd name="T12" fmla="*/ 1419 w 3183"/>
                <a:gd name="T13" fmla="*/ 1810 h 1836"/>
                <a:gd name="T14" fmla="*/ 1059 w 3183"/>
                <a:gd name="T15" fmla="*/ 1679 h 1836"/>
                <a:gd name="T16" fmla="*/ 742 w 3183"/>
                <a:gd name="T17" fmla="*/ 1449 h 1836"/>
                <a:gd name="T18" fmla="*/ 482 w 3183"/>
                <a:gd name="T19" fmla="*/ 1133 h 1836"/>
                <a:gd name="T20" fmla="*/ 291 w 3183"/>
                <a:gd name="T21" fmla="*/ 745 h 1836"/>
                <a:gd name="T22" fmla="*/ 233 w 3183"/>
                <a:gd name="T23" fmla="*/ 471 h 1836"/>
                <a:gd name="T24" fmla="*/ 8 w 3183"/>
                <a:gd name="T25" fmla="*/ 431 h 1836"/>
                <a:gd name="T26" fmla="*/ 419 w 3183"/>
                <a:gd name="T27" fmla="*/ 7 h 1836"/>
                <a:gd name="T28" fmla="*/ 873 w 3183"/>
                <a:gd name="T29" fmla="*/ 471 h 1836"/>
                <a:gd name="T30" fmla="*/ 729 w 3183"/>
                <a:gd name="T31" fmla="*/ 572 h 1836"/>
                <a:gd name="T32" fmla="*/ 895 w 3183"/>
                <a:gd name="T33" fmla="*/ 907 h 1836"/>
                <a:gd name="T34" fmla="*/ 1123 w 3183"/>
                <a:gd name="T35" fmla="*/ 1159 h 1836"/>
                <a:gd name="T36" fmla="*/ 1393 w 3183"/>
                <a:gd name="T37" fmla="*/ 1314 h 1836"/>
                <a:gd name="T38" fmla="*/ 1690 w 3183"/>
                <a:gd name="T39" fmla="*/ 1365 h 1836"/>
                <a:gd name="T40" fmla="*/ 1995 w 3183"/>
                <a:gd name="T41" fmla="*/ 1299 h 1836"/>
                <a:gd name="T42" fmla="*/ 2218 w 3183"/>
                <a:gd name="T43" fmla="*/ 1165 h 1836"/>
                <a:gd name="T44" fmla="*/ 2408 w 3183"/>
                <a:gd name="T45" fmla="*/ 971 h 1836"/>
                <a:gd name="T46" fmla="*/ 2630 w 3183"/>
                <a:gd name="T47" fmla="*/ 542 h 1836"/>
                <a:gd name="T48" fmla="*/ 2697 w 3183"/>
                <a:gd name="T49" fmla="*/ 239 h 1836"/>
                <a:gd name="T50" fmla="*/ 2734 w 3183"/>
                <a:gd name="T51" fmla="*/ 0 h 1836"/>
                <a:gd name="T52" fmla="*/ 2758 w 3183"/>
                <a:gd name="T53" fmla="*/ 25 h 1836"/>
                <a:gd name="T54" fmla="*/ 2728 w 3183"/>
                <a:gd name="T55" fmla="*/ 353 h 1836"/>
                <a:gd name="T56" fmla="*/ 2640 w 3183"/>
                <a:gd name="T57" fmla="*/ 657 h 1836"/>
                <a:gd name="T58" fmla="*/ 2384 w 3183"/>
                <a:gd name="T59" fmla="*/ 1075 h 1836"/>
                <a:gd name="T60" fmla="*/ 2173 w 3183"/>
                <a:gd name="T61" fmla="*/ 1258 h 1836"/>
                <a:gd name="T62" fmla="*/ 1903 w 3183"/>
                <a:gd name="T63" fmla="*/ 1382 h 1836"/>
                <a:gd name="T64" fmla="*/ 1581 w 3183"/>
                <a:gd name="T65" fmla="*/ 1408 h 1836"/>
                <a:gd name="T66" fmla="*/ 1276 w 3183"/>
                <a:gd name="T67" fmla="*/ 1315 h 1836"/>
                <a:gd name="T68" fmla="*/ 1005 w 3183"/>
                <a:gd name="T69" fmla="*/ 1117 h 1836"/>
                <a:gd name="T70" fmla="*/ 789 w 3183"/>
                <a:gd name="T71" fmla="*/ 825 h 1836"/>
                <a:gd name="T72" fmla="*/ 644 w 3183"/>
                <a:gd name="T73" fmla="*/ 454 h 1836"/>
                <a:gd name="T74" fmla="*/ 873 w 3183"/>
                <a:gd name="T75" fmla="*/ 423 h 1836"/>
                <a:gd name="T76" fmla="*/ 420 w 3183"/>
                <a:gd name="T77" fmla="*/ 40 h 1836"/>
                <a:gd name="T78" fmla="*/ 233 w 3183"/>
                <a:gd name="T79" fmla="*/ 423 h 1836"/>
                <a:gd name="T80" fmla="*/ 336 w 3183"/>
                <a:gd name="T81" fmla="*/ 728 h 1836"/>
                <a:gd name="T82" fmla="*/ 521 w 3183"/>
                <a:gd name="T83" fmla="*/ 1106 h 1836"/>
                <a:gd name="T84" fmla="*/ 773 w 3183"/>
                <a:gd name="T85" fmla="*/ 1412 h 1836"/>
                <a:gd name="T86" fmla="*/ 1080 w 3183"/>
                <a:gd name="T87" fmla="*/ 1636 h 1836"/>
                <a:gd name="T88" fmla="*/ 1426 w 3183"/>
                <a:gd name="T89" fmla="*/ 1763 h 1836"/>
                <a:gd name="T90" fmla="*/ 1822 w 3183"/>
                <a:gd name="T91" fmla="*/ 1780 h 1836"/>
                <a:gd name="T92" fmla="*/ 2240 w 3183"/>
                <a:gd name="T93" fmla="*/ 1652 h 1836"/>
                <a:gd name="T94" fmla="*/ 2601 w 3183"/>
                <a:gd name="T95" fmla="*/ 1388 h 1836"/>
                <a:gd name="T96" fmla="*/ 2884 w 3183"/>
                <a:gd name="T97" fmla="*/ 1014 h 1836"/>
                <a:gd name="T98" fmla="*/ 3068 w 3183"/>
                <a:gd name="T99" fmla="*/ 551 h 1836"/>
                <a:gd name="T100" fmla="*/ 3134 w 3183"/>
                <a:gd name="T101" fmla="*/ 23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3" h="1836">
                  <a:moveTo>
                    <a:pt x="3158" y="0"/>
                  </a:moveTo>
                  <a:cubicBezTo>
                    <a:pt x="3165" y="0"/>
                    <a:pt x="3171" y="3"/>
                    <a:pt x="3176" y="8"/>
                  </a:cubicBezTo>
                  <a:cubicBezTo>
                    <a:pt x="3180" y="13"/>
                    <a:pt x="3183" y="19"/>
                    <a:pt x="3182" y="26"/>
                  </a:cubicBezTo>
                  <a:lnTo>
                    <a:pt x="3174" y="209"/>
                  </a:lnTo>
                  <a:lnTo>
                    <a:pt x="3152" y="387"/>
                  </a:lnTo>
                  <a:lnTo>
                    <a:pt x="3115" y="562"/>
                  </a:lnTo>
                  <a:lnTo>
                    <a:pt x="3064" y="727"/>
                  </a:lnTo>
                  <a:lnTo>
                    <a:pt x="3002" y="885"/>
                  </a:lnTo>
                  <a:lnTo>
                    <a:pt x="2927" y="1035"/>
                  </a:lnTo>
                  <a:lnTo>
                    <a:pt x="2840" y="1175"/>
                  </a:lnTo>
                  <a:lnTo>
                    <a:pt x="2744" y="1304"/>
                  </a:lnTo>
                  <a:lnTo>
                    <a:pt x="2636" y="1421"/>
                  </a:lnTo>
                  <a:lnTo>
                    <a:pt x="2521" y="1525"/>
                  </a:lnTo>
                  <a:lnTo>
                    <a:pt x="2397" y="1616"/>
                  </a:lnTo>
                  <a:lnTo>
                    <a:pt x="2265" y="1693"/>
                  </a:lnTo>
                  <a:lnTo>
                    <a:pt x="2125" y="1754"/>
                  </a:lnTo>
                  <a:lnTo>
                    <a:pt x="1981" y="1799"/>
                  </a:lnTo>
                  <a:lnTo>
                    <a:pt x="1831" y="1827"/>
                  </a:lnTo>
                  <a:lnTo>
                    <a:pt x="1676" y="1836"/>
                  </a:lnTo>
                  <a:lnTo>
                    <a:pt x="1546" y="1829"/>
                  </a:lnTo>
                  <a:lnTo>
                    <a:pt x="1419" y="1810"/>
                  </a:lnTo>
                  <a:lnTo>
                    <a:pt x="1296" y="1779"/>
                  </a:lnTo>
                  <a:lnTo>
                    <a:pt x="1175" y="1735"/>
                  </a:lnTo>
                  <a:lnTo>
                    <a:pt x="1059" y="1679"/>
                  </a:lnTo>
                  <a:lnTo>
                    <a:pt x="948" y="1613"/>
                  </a:lnTo>
                  <a:lnTo>
                    <a:pt x="842" y="1536"/>
                  </a:lnTo>
                  <a:lnTo>
                    <a:pt x="742" y="1449"/>
                  </a:lnTo>
                  <a:lnTo>
                    <a:pt x="648" y="1352"/>
                  </a:lnTo>
                  <a:lnTo>
                    <a:pt x="561" y="1247"/>
                  </a:lnTo>
                  <a:lnTo>
                    <a:pt x="482" y="1133"/>
                  </a:lnTo>
                  <a:lnTo>
                    <a:pt x="410" y="1012"/>
                  </a:lnTo>
                  <a:lnTo>
                    <a:pt x="346" y="882"/>
                  </a:lnTo>
                  <a:lnTo>
                    <a:pt x="291" y="745"/>
                  </a:lnTo>
                  <a:lnTo>
                    <a:pt x="246" y="602"/>
                  </a:lnTo>
                  <a:lnTo>
                    <a:pt x="210" y="453"/>
                  </a:lnTo>
                  <a:lnTo>
                    <a:pt x="233" y="471"/>
                  </a:lnTo>
                  <a:lnTo>
                    <a:pt x="25" y="471"/>
                  </a:lnTo>
                  <a:cubicBezTo>
                    <a:pt x="16" y="471"/>
                    <a:pt x="7" y="466"/>
                    <a:pt x="4" y="457"/>
                  </a:cubicBezTo>
                  <a:cubicBezTo>
                    <a:pt x="0" y="449"/>
                    <a:pt x="1" y="439"/>
                    <a:pt x="8" y="431"/>
                  </a:cubicBezTo>
                  <a:lnTo>
                    <a:pt x="385" y="8"/>
                  </a:lnTo>
                  <a:cubicBezTo>
                    <a:pt x="389" y="4"/>
                    <a:pt x="395" y="1"/>
                    <a:pt x="401" y="1"/>
                  </a:cubicBezTo>
                  <a:cubicBezTo>
                    <a:pt x="408" y="0"/>
                    <a:pt x="414" y="2"/>
                    <a:pt x="419" y="7"/>
                  </a:cubicBezTo>
                  <a:lnTo>
                    <a:pt x="890" y="430"/>
                  </a:lnTo>
                  <a:cubicBezTo>
                    <a:pt x="897" y="436"/>
                    <a:pt x="899" y="447"/>
                    <a:pt x="896" y="456"/>
                  </a:cubicBezTo>
                  <a:cubicBezTo>
                    <a:pt x="892" y="465"/>
                    <a:pt x="883" y="471"/>
                    <a:pt x="873" y="471"/>
                  </a:cubicBezTo>
                  <a:lnTo>
                    <a:pt x="667" y="471"/>
                  </a:lnTo>
                  <a:lnTo>
                    <a:pt x="690" y="441"/>
                  </a:lnTo>
                  <a:lnTo>
                    <a:pt x="729" y="572"/>
                  </a:lnTo>
                  <a:lnTo>
                    <a:pt x="777" y="692"/>
                  </a:lnTo>
                  <a:lnTo>
                    <a:pt x="832" y="804"/>
                  </a:lnTo>
                  <a:lnTo>
                    <a:pt x="895" y="907"/>
                  </a:lnTo>
                  <a:lnTo>
                    <a:pt x="965" y="1001"/>
                  </a:lnTo>
                  <a:lnTo>
                    <a:pt x="1040" y="1084"/>
                  </a:lnTo>
                  <a:lnTo>
                    <a:pt x="1123" y="1159"/>
                  </a:lnTo>
                  <a:lnTo>
                    <a:pt x="1209" y="1222"/>
                  </a:lnTo>
                  <a:lnTo>
                    <a:pt x="1299" y="1274"/>
                  </a:lnTo>
                  <a:lnTo>
                    <a:pt x="1393" y="1314"/>
                  </a:lnTo>
                  <a:lnTo>
                    <a:pt x="1490" y="1343"/>
                  </a:lnTo>
                  <a:lnTo>
                    <a:pt x="1590" y="1361"/>
                  </a:lnTo>
                  <a:lnTo>
                    <a:pt x="1690" y="1365"/>
                  </a:lnTo>
                  <a:lnTo>
                    <a:pt x="1791" y="1357"/>
                  </a:lnTo>
                  <a:lnTo>
                    <a:pt x="1894" y="1335"/>
                  </a:lnTo>
                  <a:lnTo>
                    <a:pt x="1995" y="1299"/>
                  </a:lnTo>
                  <a:lnTo>
                    <a:pt x="2073" y="1262"/>
                  </a:lnTo>
                  <a:lnTo>
                    <a:pt x="2148" y="1217"/>
                  </a:lnTo>
                  <a:lnTo>
                    <a:pt x="2218" y="1165"/>
                  </a:lnTo>
                  <a:lnTo>
                    <a:pt x="2286" y="1106"/>
                  </a:lnTo>
                  <a:lnTo>
                    <a:pt x="2349" y="1042"/>
                  </a:lnTo>
                  <a:lnTo>
                    <a:pt x="2408" y="971"/>
                  </a:lnTo>
                  <a:lnTo>
                    <a:pt x="2512" y="813"/>
                  </a:lnTo>
                  <a:lnTo>
                    <a:pt x="2597" y="636"/>
                  </a:lnTo>
                  <a:lnTo>
                    <a:pt x="2630" y="542"/>
                  </a:lnTo>
                  <a:lnTo>
                    <a:pt x="2658" y="444"/>
                  </a:lnTo>
                  <a:lnTo>
                    <a:pt x="2681" y="342"/>
                  </a:lnTo>
                  <a:lnTo>
                    <a:pt x="2697" y="239"/>
                  </a:lnTo>
                  <a:lnTo>
                    <a:pt x="2708" y="132"/>
                  </a:lnTo>
                  <a:lnTo>
                    <a:pt x="2710" y="24"/>
                  </a:lnTo>
                  <a:cubicBezTo>
                    <a:pt x="2711" y="11"/>
                    <a:pt x="2721" y="0"/>
                    <a:pt x="2734" y="0"/>
                  </a:cubicBezTo>
                  <a:lnTo>
                    <a:pt x="3158" y="0"/>
                  </a:lnTo>
                  <a:close/>
                  <a:moveTo>
                    <a:pt x="2734" y="48"/>
                  </a:moveTo>
                  <a:lnTo>
                    <a:pt x="2758" y="25"/>
                  </a:lnTo>
                  <a:lnTo>
                    <a:pt x="2755" y="137"/>
                  </a:lnTo>
                  <a:lnTo>
                    <a:pt x="2744" y="246"/>
                  </a:lnTo>
                  <a:lnTo>
                    <a:pt x="2728" y="353"/>
                  </a:lnTo>
                  <a:lnTo>
                    <a:pt x="2705" y="457"/>
                  </a:lnTo>
                  <a:lnTo>
                    <a:pt x="2675" y="558"/>
                  </a:lnTo>
                  <a:lnTo>
                    <a:pt x="2640" y="657"/>
                  </a:lnTo>
                  <a:lnTo>
                    <a:pt x="2552" y="840"/>
                  </a:lnTo>
                  <a:lnTo>
                    <a:pt x="2445" y="1002"/>
                  </a:lnTo>
                  <a:lnTo>
                    <a:pt x="2384" y="1075"/>
                  </a:lnTo>
                  <a:lnTo>
                    <a:pt x="2317" y="1143"/>
                  </a:lnTo>
                  <a:lnTo>
                    <a:pt x="2247" y="1204"/>
                  </a:lnTo>
                  <a:lnTo>
                    <a:pt x="2173" y="1258"/>
                  </a:lnTo>
                  <a:lnTo>
                    <a:pt x="2094" y="1305"/>
                  </a:lnTo>
                  <a:lnTo>
                    <a:pt x="2011" y="1344"/>
                  </a:lnTo>
                  <a:lnTo>
                    <a:pt x="1903" y="1382"/>
                  </a:lnTo>
                  <a:lnTo>
                    <a:pt x="1796" y="1404"/>
                  </a:lnTo>
                  <a:lnTo>
                    <a:pt x="1687" y="1413"/>
                  </a:lnTo>
                  <a:lnTo>
                    <a:pt x="1581" y="1408"/>
                  </a:lnTo>
                  <a:lnTo>
                    <a:pt x="1477" y="1389"/>
                  </a:lnTo>
                  <a:lnTo>
                    <a:pt x="1374" y="1358"/>
                  </a:lnTo>
                  <a:lnTo>
                    <a:pt x="1276" y="1315"/>
                  </a:lnTo>
                  <a:lnTo>
                    <a:pt x="1180" y="1261"/>
                  </a:lnTo>
                  <a:lnTo>
                    <a:pt x="1090" y="1194"/>
                  </a:lnTo>
                  <a:lnTo>
                    <a:pt x="1005" y="1117"/>
                  </a:lnTo>
                  <a:lnTo>
                    <a:pt x="926" y="1030"/>
                  </a:lnTo>
                  <a:lnTo>
                    <a:pt x="854" y="932"/>
                  </a:lnTo>
                  <a:lnTo>
                    <a:pt x="789" y="825"/>
                  </a:lnTo>
                  <a:lnTo>
                    <a:pt x="732" y="709"/>
                  </a:lnTo>
                  <a:lnTo>
                    <a:pt x="683" y="585"/>
                  </a:lnTo>
                  <a:lnTo>
                    <a:pt x="644" y="454"/>
                  </a:lnTo>
                  <a:cubicBezTo>
                    <a:pt x="642" y="447"/>
                    <a:pt x="644" y="439"/>
                    <a:pt x="648" y="433"/>
                  </a:cubicBezTo>
                  <a:cubicBezTo>
                    <a:pt x="653" y="427"/>
                    <a:pt x="660" y="423"/>
                    <a:pt x="667" y="423"/>
                  </a:cubicBezTo>
                  <a:lnTo>
                    <a:pt x="873" y="423"/>
                  </a:lnTo>
                  <a:lnTo>
                    <a:pt x="857" y="465"/>
                  </a:lnTo>
                  <a:lnTo>
                    <a:pt x="386" y="42"/>
                  </a:lnTo>
                  <a:lnTo>
                    <a:pt x="420" y="40"/>
                  </a:lnTo>
                  <a:lnTo>
                    <a:pt x="43" y="463"/>
                  </a:lnTo>
                  <a:lnTo>
                    <a:pt x="25" y="423"/>
                  </a:lnTo>
                  <a:lnTo>
                    <a:pt x="233" y="423"/>
                  </a:lnTo>
                  <a:cubicBezTo>
                    <a:pt x="245" y="423"/>
                    <a:pt x="254" y="431"/>
                    <a:pt x="257" y="442"/>
                  </a:cubicBezTo>
                  <a:lnTo>
                    <a:pt x="291" y="587"/>
                  </a:lnTo>
                  <a:lnTo>
                    <a:pt x="336" y="728"/>
                  </a:lnTo>
                  <a:lnTo>
                    <a:pt x="389" y="861"/>
                  </a:lnTo>
                  <a:lnTo>
                    <a:pt x="451" y="987"/>
                  </a:lnTo>
                  <a:lnTo>
                    <a:pt x="521" y="1106"/>
                  </a:lnTo>
                  <a:lnTo>
                    <a:pt x="598" y="1216"/>
                  </a:lnTo>
                  <a:lnTo>
                    <a:pt x="683" y="1319"/>
                  </a:lnTo>
                  <a:lnTo>
                    <a:pt x="773" y="1412"/>
                  </a:lnTo>
                  <a:lnTo>
                    <a:pt x="871" y="1497"/>
                  </a:lnTo>
                  <a:lnTo>
                    <a:pt x="973" y="1572"/>
                  </a:lnTo>
                  <a:lnTo>
                    <a:pt x="1080" y="1636"/>
                  </a:lnTo>
                  <a:lnTo>
                    <a:pt x="1192" y="1690"/>
                  </a:lnTo>
                  <a:lnTo>
                    <a:pt x="1307" y="1732"/>
                  </a:lnTo>
                  <a:lnTo>
                    <a:pt x="1426" y="1763"/>
                  </a:lnTo>
                  <a:lnTo>
                    <a:pt x="1549" y="1782"/>
                  </a:lnTo>
                  <a:lnTo>
                    <a:pt x="1673" y="1789"/>
                  </a:lnTo>
                  <a:lnTo>
                    <a:pt x="1822" y="1780"/>
                  </a:lnTo>
                  <a:lnTo>
                    <a:pt x="1966" y="1754"/>
                  </a:lnTo>
                  <a:lnTo>
                    <a:pt x="2106" y="1710"/>
                  </a:lnTo>
                  <a:lnTo>
                    <a:pt x="2240" y="1652"/>
                  </a:lnTo>
                  <a:lnTo>
                    <a:pt x="2368" y="1577"/>
                  </a:lnTo>
                  <a:lnTo>
                    <a:pt x="2488" y="1490"/>
                  </a:lnTo>
                  <a:lnTo>
                    <a:pt x="2601" y="1388"/>
                  </a:lnTo>
                  <a:lnTo>
                    <a:pt x="2705" y="1275"/>
                  </a:lnTo>
                  <a:lnTo>
                    <a:pt x="2799" y="1150"/>
                  </a:lnTo>
                  <a:lnTo>
                    <a:pt x="2884" y="1014"/>
                  </a:lnTo>
                  <a:lnTo>
                    <a:pt x="2957" y="868"/>
                  </a:lnTo>
                  <a:lnTo>
                    <a:pt x="3019" y="713"/>
                  </a:lnTo>
                  <a:lnTo>
                    <a:pt x="3068" y="551"/>
                  </a:lnTo>
                  <a:lnTo>
                    <a:pt x="3105" y="382"/>
                  </a:lnTo>
                  <a:lnTo>
                    <a:pt x="3126" y="206"/>
                  </a:lnTo>
                  <a:lnTo>
                    <a:pt x="3134" y="23"/>
                  </a:lnTo>
                  <a:lnTo>
                    <a:pt x="3158" y="48"/>
                  </a:lnTo>
                  <a:lnTo>
                    <a:pt x="2734" y="48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1306" name="Rectangle 74"/>
          <p:cNvSpPr>
            <a:spLocks noChangeArrowheads="1"/>
          </p:cNvSpPr>
          <p:nvPr/>
        </p:nvSpPr>
        <p:spPr bwMode="auto">
          <a:xfrm>
            <a:off x="4481640" y="4386238"/>
            <a:ext cx="125271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compétences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89" name="Groupe 288"/>
          <p:cNvGrpSpPr/>
          <p:nvPr/>
        </p:nvGrpSpPr>
        <p:grpSpPr>
          <a:xfrm>
            <a:off x="3649465" y="5829276"/>
            <a:ext cx="3067050" cy="381371"/>
            <a:chOff x="3649465" y="5829276"/>
            <a:chExt cx="3067050" cy="381371"/>
          </a:xfrm>
        </p:grpSpPr>
        <p:sp>
          <p:nvSpPr>
            <p:cNvPr id="11307" name="Rectangle 75"/>
            <p:cNvSpPr>
              <a:spLocks noChangeArrowheads="1"/>
            </p:cNvSpPr>
            <p:nvPr/>
          </p:nvSpPr>
          <p:spPr bwMode="auto">
            <a:xfrm>
              <a:off x="3654227" y="5834038"/>
              <a:ext cx="3057525" cy="371475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08" name="Freeform 76"/>
            <p:cNvSpPr>
              <a:spLocks noEditPoints="1"/>
            </p:cNvSpPr>
            <p:nvPr/>
          </p:nvSpPr>
          <p:spPr bwMode="auto">
            <a:xfrm>
              <a:off x="3649465" y="5829276"/>
              <a:ext cx="3067050" cy="381000"/>
            </a:xfrm>
            <a:custGeom>
              <a:avLst/>
              <a:gdLst>
                <a:gd name="T0" fmla="*/ 0 w 1932"/>
                <a:gd name="T1" fmla="*/ 0 h 240"/>
                <a:gd name="T2" fmla="*/ 1932 w 1932"/>
                <a:gd name="T3" fmla="*/ 0 h 240"/>
                <a:gd name="T4" fmla="*/ 1932 w 1932"/>
                <a:gd name="T5" fmla="*/ 240 h 240"/>
                <a:gd name="T6" fmla="*/ 0 w 1932"/>
                <a:gd name="T7" fmla="*/ 240 h 240"/>
                <a:gd name="T8" fmla="*/ 0 w 1932"/>
                <a:gd name="T9" fmla="*/ 0 h 240"/>
                <a:gd name="T10" fmla="*/ 6 w 1932"/>
                <a:gd name="T11" fmla="*/ 237 h 240"/>
                <a:gd name="T12" fmla="*/ 3 w 1932"/>
                <a:gd name="T13" fmla="*/ 234 h 240"/>
                <a:gd name="T14" fmla="*/ 1929 w 1932"/>
                <a:gd name="T15" fmla="*/ 234 h 240"/>
                <a:gd name="T16" fmla="*/ 1926 w 1932"/>
                <a:gd name="T17" fmla="*/ 237 h 240"/>
                <a:gd name="T18" fmla="*/ 1926 w 1932"/>
                <a:gd name="T19" fmla="*/ 3 h 240"/>
                <a:gd name="T20" fmla="*/ 1929 w 1932"/>
                <a:gd name="T21" fmla="*/ 6 h 240"/>
                <a:gd name="T22" fmla="*/ 3 w 1932"/>
                <a:gd name="T23" fmla="*/ 6 h 240"/>
                <a:gd name="T24" fmla="*/ 6 w 1932"/>
                <a:gd name="T25" fmla="*/ 3 h 240"/>
                <a:gd name="T26" fmla="*/ 6 w 1932"/>
                <a:gd name="T27" fmla="*/ 23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32" h="240">
                  <a:moveTo>
                    <a:pt x="0" y="0"/>
                  </a:moveTo>
                  <a:lnTo>
                    <a:pt x="1932" y="0"/>
                  </a:lnTo>
                  <a:lnTo>
                    <a:pt x="1932" y="240"/>
                  </a:lnTo>
                  <a:lnTo>
                    <a:pt x="0" y="240"/>
                  </a:lnTo>
                  <a:lnTo>
                    <a:pt x="0" y="0"/>
                  </a:lnTo>
                  <a:close/>
                  <a:moveTo>
                    <a:pt x="6" y="237"/>
                  </a:moveTo>
                  <a:lnTo>
                    <a:pt x="3" y="234"/>
                  </a:lnTo>
                  <a:lnTo>
                    <a:pt x="1929" y="234"/>
                  </a:lnTo>
                  <a:lnTo>
                    <a:pt x="1926" y="237"/>
                  </a:lnTo>
                  <a:lnTo>
                    <a:pt x="1926" y="3"/>
                  </a:lnTo>
                  <a:lnTo>
                    <a:pt x="1929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237"/>
                  </a:lnTo>
                  <a:close/>
                </a:path>
              </a:pathLst>
            </a:custGeom>
            <a:solidFill>
              <a:srgbClr val="EEECE1"/>
            </a:solidFill>
            <a:ln w="0" cap="flat">
              <a:solidFill>
                <a:srgbClr val="EEECE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09" name="Rectangle 77"/>
            <p:cNvSpPr>
              <a:spLocks noChangeArrowheads="1"/>
            </p:cNvSpPr>
            <p:nvPr/>
          </p:nvSpPr>
          <p:spPr bwMode="auto">
            <a:xfrm>
              <a:off x="3906366" y="5877272"/>
              <a:ext cx="260985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Sources des connaissances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333" name="Groupe 11332"/>
          <p:cNvGrpSpPr/>
          <p:nvPr/>
        </p:nvGrpSpPr>
        <p:grpSpPr>
          <a:xfrm>
            <a:off x="4440040" y="1152501"/>
            <a:ext cx="1438275" cy="381000"/>
            <a:chOff x="4440040" y="1152501"/>
            <a:chExt cx="1438275" cy="381000"/>
          </a:xfrm>
        </p:grpSpPr>
        <p:sp>
          <p:nvSpPr>
            <p:cNvPr id="11310" name="Rectangle 78"/>
            <p:cNvSpPr>
              <a:spLocks noChangeArrowheads="1"/>
            </p:cNvSpPr>
            <p:nvPr/>
          </p:nvSpPr>
          <p:spPr bwMode="auto">
            <a:xfrm>
              <a:off x="4444802" y="1157263"/>
              <a:ext cx="1428750" cy="371475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11" name="Freeform 79"/>
            <p:cNvSpPr>
              <a:spLocks noEditPoints="1"/>
            </p:cNvSpPr>
            <p:nvPr/>
          </p:nvSpPr>
          <p:spPr bwMode="auto">
            <a:xfrm>
              <a:off x="4440040" y="1152501"/>
              <a:ext cx="1438275" cy="381000"/>
            </a:xfrm>
            <a:custGeom>
              <a:avLst/>
              <a:gdLst>
                <a:gd name="T0" fmla="*/ 0 w 906"/>
                <a:gd name="T1" fmla="*/ 0 h 240"/>
                <a:gd name="T2" fmla="*/ 906 w 906"/>
                <a:gd name="T3" fmla="*/ 0 h 240"/>
                <a:gd name="T4" fmla="*/ 906 w 906"/>
                <a:gd name="T5" fmla="*/ 240 h 240"/>
                <a:gd name="T6" fmla="*/ 0 w 906"/>
                <a:gd name="T7" fmla="*/ 240 h 240"/>
                <a:gd name="T8" fmla="*/ 0 w 906"/>
                <a:gd name="T9" fmla="*/ 0 h 240"/>
                <a:gd name="T10" fmla="*/ 6 w 906"/>
                <a:gd name="T11" fmla="*/ 237 h 240"/>
                <a:gd name="T12" fmla="*/ 3 w 906"/>
                <a:gd name="T13" fmla="*/ 234 h 240"/>
                <a:gd name="T14" fmla="*/ 903 w 906"/>
                <a:gd name="T15" fmla="*/ 234 h 240"/>
                <a:gd name="T16" fmla="*/ 900 w 906"/>
                <a:gd name="T17" fmla="*/ 237 h 240"/>
                <a:gd name="T18" fmla="*/ 900 w 906"/>
                <a:gd name="T19" fmla="*/ 3 h 240"/>
                <a:gd name="T20" fmla="*/ 903 w 906"/>
                <a:gd name="T21" fmla="*/ 6 h 240"/>
                <a:gd name="T22" fmla="*/ 3 w 906"/>
                <a:gd name="T23" fmla="*/ 6 h 240"/>
                <a:gd name="T24" fmla="*/ 6 w 906"/>
                <a:gd name="T25" fmla="*/ 3 h 240"/>
                <a:gd name="T26" fmla="*/ 6 w 906"/>
                <a:gd name="T27" fmla="*/ 23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6" h="240">
                  <a:moveTo>
                    <a:pt x="0" y="0"/>
                  </a:moveTo>
                  <a:lnTo>
                    <a:pt x="906" y="0"/>
                  </a:lnTo>
                  <a:lnTo>
                    <a:pt x="906" y="240"/>
                  </a:lnTo>
                  <a:lnTo>
                    <a:pt x="0" y="240"/>
                  </a:lnTo>
                  <a:lnTo>
                    <a:pt x="0" y="0"/>
                  </a:lnTo>
                  <a:close/>
                  <a:moveTo>
                    <a:pt x="6" y="237"/>
                  </a:moveTo>
                  <a:lnTo>
                    <a:pt x="3" y="234"/>
                  </a:lnTo>
                  <a:lnTo>
                    <a:pt x="903" y="234"/>
                  </a:lnTo>
                  <a:lnTo>
                    <a:pt x="900" y="237"/>
                  </a:lnTo>
                  <a:lnTo>
                    <a:pt x="900" y="3"/>
                  </a:lnTo>
                  <a:lnTo>
                    <a:pt x="903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237"/>
                  </a:lnTo>
                  <a:close/>
                </a:path>
              </a:pathLst>
            </a:custGeom>
            <a:solidFill>
              <a:srgbClr val="EEECE1"/>
            </a:solidFill>
            <a:ln w="0" cap="flat">
              <a:solidFill>
                <a:srgbClr val="EEECE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12" name="Rectangle 80"/>
            <p:cNvSpPr>
              <a:spLocks noChangeArrowheads="1"/>
            </p:cNvSpPr>
            <p:nvPr/>
          </p:nvSpPr>
          <p:spPr bwMode="auto">
            <a:xfrm>
              <a:off x="4533702" y="1190601"/>
              <a:ext cx="12573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Contraintes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89" name="Groupe 688"/>
          <p:cNvGrpSpPr/>
          <p:nvPr/>
        </p:nvGrpSpPr>
        <p:grpSpPr>
          <a:xfrm>
            <a:off x="6154540" y="3440088"/>
            <a:ext cx="2781300" cy="979488"/>
            <a:chOff x="6154540" y="3440088"/>
            <a:chExt cx="2781300" cy="979488"/>
          </a:xfrm>
        </p:grpSpPr>
        <p:sp>
          <p:nvSpPr>
            <p:cNvPr id="11313" name="Freeform 81"/>
            <p:cNvSpPr>
              <a:spLocks/>
            </p:cNvSpPr>
            <p:nvPr/>
          </p:nvSpPr>
          <p:spPr bwMode="auto">
            <a:xfrm>
              <a:off x="6168827" y="3462313"/>
              <a:ext cx="2733675" cy="933450"/>
            </a:xfrm>
            <a:custGeom>
              <a:avLst/>
              <a:gdLst>
                <a:gd name="T0" fmla="*/ 0 w 1722"/>
                <a:gd name="T1" fmla="*/ 147 h 588"/>
                <a:gd name="T2" fmla="*/ 1117 w 1722"/>
                <a:gd name="T3" fmla="*/ 147 h 588"/>
                <a:gd name="T4" fmla="*/ 1117 w 1722"/>
                <a:gd name="T5" fmla="*/ 0 h 588"/>
                <a:gd name="T6" fmla="*/ 1722 w 1722"/>
                <a:gd name="T7" fmla="*/ 294 h 588"/>
                <a:gd name="T8" fmla="*/ 1117 w 1722"/>
                <a:gd name="T9" fmla="*/ 588 h 588"/>
                <a:gd name="T10" fmla="*/ 1117 w 1722"/>
                <a:gd name="T11" fmla="*/ 441 h 588"/>
                <a:gd name="T12" fmla="*/ 0 w 1722"/>
                <a:gd name="T13" fmla="*/ 441 h 588"/>
                <a:gd name="T14" fmla="*/ 0 w 1722"/>
                <a:gd name="T15" fmla="*/ 147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2" h="588">
                  <a:moveTo>
                    <a:pt x="0" y="147"/>
                  </a:moveTo>
                  <a:lnTo>
                    <a:pt x="1117" y="147"/>
                  </a:lnTo>
                  <a:lnTo>
                    <a:pt x="1117" y="0"/>
                  </a:lnTo>
                  <a:lnTo>
                    <a:pt x="1722" y="294"/>
                  </a:lnTo>
                  <a:lnTo>
                    <a:pt x="1117" y="588"/>
                  </a:lnTo>
                  <a:lnTo>
                    <a:pt x="1117" y="441"/>
                  </a:lnTo>
                  <a:lnTo>
                    <a:pt x="0" y="441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14" name="Freeform 82"/>
            <p:cNvSpPr>
              <a:spLocks noEditPoints="1"/>
            </p:cNvSpPr>
            <p:nvPr/>
          </p:nvSpPr>
          <p:spPr bwMode="auto">
            <a:xfrm>
              <a:off x="6154540" y="3440088"/>
              <a:ext cx="2781300" cy="979488"/>
            </a:xfrm>
            <a:custGeom>
              <a:avLst/>
              <a:gdLst>
                <a:gd name="T0" fmla="*/ 0 w 1752"/>
                <a:gd name="T1" fmla="*/ 152 h 617"/>
                <a:gd name="T2" fmla="*/ 1126 w 1752"/>
                <a:gd name="T3" fmla="*/ 152 h 617"/>
                <a:gd name="T4" fmla="*/ 1117 w 1752"/>
                <a:gd name="T5" fmla="*/ 161 h 617"/>
                <a:gd name="T6" fmla="*/ 1117 w 1752"/>
                <a:gd name="T7" fmla="*/ 0 h 617"/>
                <a:gd name="T8" fmla="*/ 1752 w 1752"/>
                <a:gd name="T9" fmla="*/ 308 h 617"/>
                <a:gd name="T10" fmla="*/ 1117 w 1752"/>
                <a:gd name="T11" fmla="*/ 617 h 617"/>
                <a:gd name="T12" fmla="*/ 1117 w 1752"/>
                <a:gd name="T13" fmla="*/ 455 h 617"/>
                <a:gd name="T14" fmla="*/ 1126 w 1752"/>
                <a:gd name="T15" fmla="*/ 464 h 617"/>
                <a:gd name="T16" fmla="*/ 0 w 1752"/>
                <a:gd name="T17" fmla="*/ 464 h 617"/>
                <a:gd name="T18" fmla="*/ 0 w 1752"/>
                <a:gd name="T19" fmla="*/ 152 h 617"/>
                <a:gd name="T20" fmla="*/ 18 w 1752"/>
                <a:gd name="T21" fmla="*/ 455 h 617"/>
                <a:gd name="T22" fmla="*/ 9 w 1752"/>
                <a:gd name="T23" fmla="*/ 446 h 617"/>
                <a:gd name="T24" fmla="*/ 1135 w 1752"/>
                <a:gd name="T25" fmla="*/ 446 h 617"/>
                <a:gd name="T26" fmla="*/ 1135 w 1752"/>
                <a:gd name="T27" fmla="*/ 602 h 617"/>
                <a:gd name="T28" fmla="*/ 1122 w 1752"/>
                <a:gd name="T29" fmla="*/ 594 h 617"/>
                <a:gd name="T30" fmla="*/ 1727 w 1752"/>
                <a:gd name="T31" fmla="*/ 300 h 617"/>
                <a:gd name="T32" fmla="*/ 1727 w 1752"/>
                <a:gd name="T33" fmla="*/ 316 h 617"/>
                <a:gd name="T34" fmla="*/ 1122 w 1752"/>
                <a:gd name="T35" fmla="*/ 22 h 617"/>
                <a:gd name="T36" fmla="*/ 1135 w 1752"/>
                <a:gd name="T37" fmla="*/ 14 h 617"/>
                <a:gd name="T38" fmla="*/ 1135 w 1752"/>
                <a:gd name="T39" fmla="*/ 170 h 617"/>
                <a:gd name="T40" fmla="*/ 9 w 1752"/>
                <a:gd name="T41" fmla="*/ 170 h 617"/>
                <a:gd name="T42" fmla="*/ 18 w 1752"/>
                <a:gd name="T43" fmla="*/ 161 h 617"/>
                <a:gd name="T44" fmla="*/ 18 w 1752"/>
                <a:gd name="T45" fmla="*/ 455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52" h="617">
                  <a:moveTo>
                    <a:pt x="0" y="152"/>
                  </a:moveTo>
                  <a:lnTo>
                    <a:pt x="1126" y="152"/>
                  </a:lnTo>
                  <a:lnTo>
                    <a:pt x="1117" y="161"/>
                  </a:lnTo>
                  <a:lnTo>
                    <a:pt x="1117" y="0"/>
                  </a:lnTo>
                  <a:lnTo>
                    <a:pt x="1752" y="308"/>
                  </a:lnTo>
                  <a:lnTo>
                    <a:pt x="1117" y="617"/>
                  </a:lnTo>
                  <a:lnTo>
                    <a:pt x="1117" y="455"/>
                  </a:lnTo>
                  <a:lnTo>
                    <a:pt x="1126" y="464"/>
                  </a:lnTo>
                  <a:lnTo>
                    <a:pt x="0" y="464"/>
                  </a:lnTo>
                  <a:lnTo>
                    <a:pt x="0" y="152"/>
                  </a:lnTo>
                  <a:close/>
                  <a:moveTo>
                    <a:pt x="18" y="455"/>
                  </a:moveTo>
                  <a:lnTo>
                    <a:pt x="9" y="446"/>
                  </a:lnTo>
                  <a:lnTo>
                    <a:pt x="1135" y="446"/>
                  </a:lnTo>
                  <a:lnTo>
                    <a:pt x="1135" y="602"/>
                  </a:lnTo>
                  <a:lnTo>
                    <a:pt x="1122" y="594"/>
                  </a:lnTo>
                  <a:lnTo>
                    <a:pt x="1727" y="300"/>
                  </a:lnTo>
                  <a:lnTo>
                    <a:pt x="1727" y="316"/>
                  </a:lnTo>
                  <a:lnTo>
                    <a:pt x="1122" y="22"/>
                  </a:lnTo>
                  <a:lnTo>
                    <a:pt x="1135" y="14"/>
                  </a:lnTo>
                  <a:lnTo>
                    <a:pt x="1135" y="170"/>
                  </a:lnTo>
                  <a:lnTo>
                    <a:pt x="9" y="170"/>
                  </a:lnTo>
                  <a:lnTo>
                    <a:pt x="18" y="161"/>
                  </a:lnTo>
                  <a:lnTo>
                    <a:pt x="18" y="455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15" name="Rectangle 83"/>
            <p:cNvSpPr>
              <a:spLocks noChangeArrowheads="1"/>
            </p:cNvSpPr>
            <p:nvPr/>
          </p:nvSpPr>
          <p:spPr bwMode="auto">
            <a:xfrm>
              <a:off x="6584752" y="3805213"/>
              <a:ext cx="1524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Décisions/actions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92" name="Groupe 691"/>
          <p:cNvGrpSpPr/>
          <p:nvPr/>
        </p:nvGrpSpPr>
        <p:grpSpPr>
          <a:xfrm>
            <a:off x="7157840" y="4864076"/>
            <a:ext cx="1476375" cy="609600"/>
            <a:chOff x="7157840" y="4864076"/>
            <a:chExt cx="1476375" cy="609600"/>
          </a:xfrm>
        </p:grpSpPr>
        <p:sp>
          <p:nvSpPr>
            <p:cNvPr id="11316" name="Rectangle 84"/>
            <p:cNvSpPr>
              <a:spLocks noChangeArrowheads="1"/>
            </p:cNvSpPr>
            <p:nvPr/>
          </p:nvSpPr>
          <p:spPr bwMode="auto">
            <a:xfrm>
              <a:off x="7157840" y="4864076"/>
              <a:ext cx="14763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Connaissances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17" name="Rectangle 85"/>
            <p:cNvSpPr>
              <a:spLocks noChangeArrowheads="1"/>
            </p:cNvSpPr>
            <p:nvPr/>
          </p:nvSpPr>
          <p:spPr bwMode="auto">
            <a:xfrm>
              <a:off x="7386440" y="5140301"/>
              <a:ext cx="10191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produites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91" name="Groupe 690"/>
          <p:cNvGrpSpPr/>
          <p:nvPr/>
        </p:nvGrpSpPr>
        <p:grpSpPr>
          <a:xfrm>
            <a:off x="6230740" y="4867251"/>
            <a:ext cx="682625" cy="496888"/>
            <a:chOff x="6230740" y="4867251"/>
            <a:chExt cx="682625" cy="496888"/>
          </a:xfrm>
        </p:grpSpPr>
        <p:sp>
          <p:nvSpPr>
            <p:cNvPr id="11318" name="Freeform 86"/>
            <p:cNvSpPr>
              <a:spLocks/>
            </p:cNvSpPr>
            <p:nvPr/>
          </p:nvSpPr>
          <p:spPr bwMode="auto">
            <a:xfrm>
              <a:off x="6245027" y="4900588"/>
              <a:ext cx="647700" cy="428625"/>
            </a:xfrm>
            <a:custGeom>
              <a:avLst/>
              <a:gdLst>
                <a:gd name="T0" fmla="*/ 0 w 408"/>
                <a:gd name="T1" fmla="*/ 68 h 270"/>
                <a:gd name="T2" fmla="*/ 273 w 408"/>
                <a:gd name="T3" fmla="*/ 68 h 270"/>
                <a:gd name="T4" fmla="*/ 273 w 408"/>
                <a:gd name="T5" fmla="*/ 0 h 270"/>
                <a:gd name="T6" fmla="*/ 408 w 408"/>
                <a:gd name="T7" fmla="*/ 135 h 270"/>
                <a:gd name="T8" fmla="*/ 273 w 408"/>
                <a:gd name="T9" fmla="*/ 270 h 270"/>
                <a:gd name="T10" fmla="*/ 273 w 408"/>
                <a:gd name="T11" fmla="*/ 203 h 270"/>
                <a:gd name="T12" fmla="*/ 0 w 408"/>
                <a:gd name="T13" fmla="*/ 203 h 270"/>
                <a:gd name="T14" fmla="*/ 0 w 408"/>
                <a:gd name="T15" fmla="*/ 6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8" h="270">
                  <a:moveTo>
                    <a:pt x="0" y="68"/>
                  </a:moveTo>
                  <a:lnTo>
                    <a:pt x="273" y="68"/>
                  </a:lnTo>
                  <a:lnTo>
                    <a:pt x="273" y="0"/>
                  </a:lnTo>
                  <a:lnTo>
                    <a:pt x="408" y="135"/>
                  </a:lnTo>
                  <a:lnTo>
                    <a:pt x="273" y="270"/>
                  </a:lnTo>
                  <a:lnTo>
                    <a:pt x="273" y="203"/>
                  </a:lnTo>
                  <a:lnTo>
                    <a:pt x="0" y="203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19" name="Freeform 87"/>
            <p:cNvSpPr>
              <a:spLocks noEditPoints="1"/>
            </p:cNvSpPr>
            <p:nvPr/>
          </p:nvSpPr>
          <p:spPr bwMode="auto">
            <a:xfrm>
              <a:off x="6230740" y="4867251"/>
              <a:ext cx="682625" cy="496888"/>
            </a:xfrm>
            <a:custGeom>
              <a:avLst/>
              <a:gdLst>
                <a:gd name="T0" fmla="*/ 0 w 430"/>
                <a:gd name="T1" fmla="*/ 80 h 313"/>
                <a:gd name="T2" fmla="*/ 282 w 430"/>
                <a:gd name="T3" fmla="*/ 80 h 313"/>
                <a:gd name="T4" fmla="*/ 273 w 430"/>
                <a:gd name="T5" fmla="*/ 89 h 313"/>
                <a:gd name="T6" fmla="*/ 273 w 430"/>
                <a:gd name="T7" fmla="*/ 0 h 313"/>
                <a:gd name="T8" fmla="*/ 430 w 430"/>
                <a:gd name="T9" fmla="*/ 156 h 313"/>
                <a:gd name="T10" fmla="*/ 273 w 430"/>
                <a:gd name="T11" fmla="*/ 313 h 313"/>
                <a:gd name="T12" fmla="*/ 273 w 430"/>
                <a:gd name="T13" fmla="*/ 224 h 313"/>
                <a:gd name="T14" fmla="*/ 282 w 430"/>
                <a:gd name="T15" fmla="*/ 233 h 313"/>
                <a:gd name="T16" fmla="*/ 0 w 430"/>
                <a:gd name="T17" fmla="*/ 233 h 313"/>
                <a:gd name="T18" fmla="*/ 0 w 430"/>
                <a:gd name="T19" fmla="*/ 80 h 313"/>
                <a:gd name="T20" fmla="*/ 18 w 430"/>
                <a:gd name="T21" fmla="*/ 224 h 313"/>
                <a:gd name="T22" fmla="*/ 9 w 430"/>
                <a:gd name="T23" fmla="*/ 215 h 313"/>
                <a:gd name="T24" fmla="*/ 291 w 430"/>
                <a:gd name="T25" fmla="*/ 215 h 313"/>
                <a:gd name="T26" fmla="*/ 291 w 430"/>
                <a:gd name="T27" fmla="*/ 291 h 313"/>
                <a:gd name="T28" fmla="*/ 276 w 430"/>
                <a:gd name="T29" fmla="*/ 285 h 313"/>
                <a:gd name="T30" fmla="*/ 411 w 430"/>
                <a:gd name="T31" fmla="*/ 150 h 313"/>
                <a:gd name="T32" fmla="*/ 411 w 430"/>
                <a:gd name="T33" fmla="*/ 162 h 313"/>
                <a:gd name="T34" fmla="*/ 276 w 430"/>
                <a:gd name="T35" fmla="*/ 27 h 313"/>
                <a:gd name="T36" fmla="*/ 291 w 430"/>
                <a:gd name="T37" fmla="*/ 21 h 313"/>
                <a:gd name="T38" fmla="*/ 291 w 430"/>
                <a:gd name="T39" fmla="*/ 98 h 313"/>
                <a:gd name="T40" fmla="*/ 9 w 430"/>
                <a:gd name="T41" fmla="*/ 98 h 313"/>
                <a:gd name="T42" fmla="*/ 18 w 430"/>
                <a:gd name="T43" fmla="*/ 89 h 313"/>
                <a:gd name="T44" fmla="*/ 18 w 430"/>
                <a:gd name="T45" fmla="*/ 22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0" h="313">
                  <a:moveTo>
                    <a:pt x="0" y="80"/>
                  </a:moveTo>
                  <a:lnTo>
                    <a:pt x="282" y="80"/>
                  </a:lnTo>
                  <a:lnTo>
                    <a:pt x="273" y="89"/>
                  </a:lnTo>
                  <a:lnTo>
                    <a:pt x="273" y="0"/>
                  </a:lnTo>
                  <a:lnTo>
                    <a:pt x="430" y="156"/>
                  </a:lnTo>
                  <a:lnTo>
                    <a:pt x="273" y="313"/>
                  </a:lnTo>
                  <a:lnTo>
                    <a:pt x="273" y="224"/>
                  </a:lnTo>
                  <a:lnTo>
                    <a:pt x="282" y="233"/>
                  </a:lnTo>
                  <a:lnTo>
                    <a:pt x="0" y="233"/>
                  </a:lnTo>
                  <a:lnTo>
                    <a:pt x="0" y="80"/>
                  </a:lnTo>
                  <a:close/>
                  <a:moveTo>
                    <a:pt x="18" y="224"/>
                  </a:moveTo>
                  <a:lnTo>
                    <a:pt x="9" y="215"/>
                  </a:lnTo>
                  <a:lnTo>
                    <a:pt x="291" y="215"/>
                  </a:lnTo>
                  <a:lnTo>
                    <a:pt x="291" y="291"/>
                  </a:lnTo>
                  <a:lnTo>
                    <a:pt x="276" y="285"/>
                  </a:lnTo>
                  <a:lnTo>
                    <a:pt x="411" y="150"/>
                  </a:lnTo>
                  <a:lnTo>
                    <a:pt x="411" y="162"/>
                  </a:lnTo>
                  <a:lnTo>
                    <a:pt x="276" y="27"/>
                  </a:lnTo>
                  <a:lnTo>
                    <a:pt x="291" y="21"/>
                  </a:lnTo>
                  <a:lnTo>
                    <a:pt x="291" y="98"/>
                  </a:lnTo>
                  <a:lnTo>
                    <a:pt x="9" y="98"/>
                  </a:lnTo>
                  <a:lnTo>
                    <a:pt x="18" y="89"/>
                  </a:lnTo>
                  <a:lnTo>
                    <a:pt x="18" y="224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690" name="Groupe 689"/>
          <p:cNvGrpSpPr/>
          <p:nvPr/>
        </p:nvGrpSpPr>
        <p:grpSpPr>
          <a:xfrm>
            <a:off x="6873677" y="5457801"/>
            <a:ext cx="1614488" cy="773113"/>
            <a:chOff x="6873677" y="5457801"/>
            <a:chExt cx="1614488" cy="773113"/>
          </a:xfrm>
        </p:grpSpPr>
        <p:sp>
          <p:nvSpPr>
            <p:cNvPr id="11320" name="Freeform 88"/>
            <p:cNvSpPr>
              <a:spLocks/>
            </p:cNvSpPr>
            <p:nvPr/>
          </p:nvSpPr>
          <p:spPr bwMode="auto">
            <a:xfrm>
              <a:off x="6892727" y="5472088"/>
              <a:ext cx="1581150" cy="723900"/>
            </a:xfrm>
            <a:custGeom>
              <a:avLst/>
              <a:gdLst>
                <a:gd name="T0" fmla="*/ 882 w 996"/>
                <a:gd name="T1" fmla="*/ 0 h 456"/>
                <a:gd name="T2" fmla="*/ 882 w 996"/>
                <a:gd name="T3" fmla="*/ 285 h 456"/>
                <a:gd name="T4" fmla="*/ 114 w 996"/>
                <a:gd name="T5" fmla="*/ 285 h 456"/>
                <a:gd name="T6" fmla="*/ 114 w 996"/>
                <a:gd name="T7" fmla="*/ 228 h 456"/>
                <a:gd name="T8" fmla="*/ 0 w 996"/>
                <a:gd name="T9" fmla="*/ 342 h 456"/>
                <a:gd name="T10" fmla="*/ 114 w 996"/>
                <a:gd name="T11" fmla="*/ 456 h 456"/>
                <a:gd name="T12" fmla="*/ 114 w 996"/>
                <a:gd name="T13" fmla="*/ 399 h 456"/>
                <a:gd name="T14" fmla="*/ 996 w 996"/>
                <a:gd name="T15" fmla="*/ 399 h 456"/>
                <a:gd name="T16" fmla="*/ 996 w 996"/>
                <a:gd name="T17" fmla="*/ 0 h 456"/>
                <a:gd name="T18" fmla="*/ 882 w 996"/>
                <a:gd name="T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6" h="456">
                  <a:moveTo>
                    <a:pt x="882" y="0"/>
                  </a:moveTo>
                  <a:lnTo>
                    <a:pt x="882" y="285"/>
                  </a:lnTo>
                  <a:lnTo>
                    <a:pt x="114" y="285"/>
                  </a:lnTo>
                  <a:lnTo>
                    <a:pt x="114" y="228"/>
                  </a:lnTo>
                  <a:lnTo>
                    <a:pt x="0" y="342"/>
                  </a:lnTo>
                  <a:lnTo>
                    <a:pt x="114" y="456"/>
                  </a:lnTo>
                  <a:lnTo>
                    <a:pt x="114" y="399"/>
                  </a:lnTo>
                  <a:lnTo>
                    <a:pt x="996" y="399"/>
                  </a:lnTo>
                  <a:lnTo>
                    <a:pt x="996" y="0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21" name="Freeform 89"/>
            <p:cNvSpPr>
              <a:spLocks noEditPoints="1"/>
            </p:cNvSpPr>
            <p:nvPr/>
          </p:nvSpPr>
          <p:spPr bwMode="auto">
            <a:xfrm>
              <a:off x="6873677" y="5457801"/>
              <a:ext cx="1614488" cy="773113"/>
            </a:xfrm>
            <a:custGeom>
              <a:avLst/>
              <a:gdLst>
                <a:gd name="T0" fmla="*/ 894 w 1017"/>
                <a:gd name="T1" fmla="*/ 18 h 487"/>
                <a:gd name="T2" fmla="*/ 903 w 1017"/>
                <a:gd name="T3" fmla="*/ 9 h 487"/>
                <a:gd name="T4" fmla="*/ 903 w 1017"/>
                <a:gd name="T5" fmla="*/ 303 h 487"/>
                <a:gd name="T6" fmla="*/ 117 w 1017"/>
                <a:gd name="T7" fmla="*/ 303 h 487"/>
                <a:gd name="T8" fmla="*/ 117 w 1017"/>
                <a:gd name="T9" fmla="*/ 237 h 487"/>
                <a:gd name="T10" fmla="*/ 132 w 1017"/>
                <a:gd name="T11" fmla="*/ 243 h 487"/>
                <a:gd name="T12" fmla="*/ 18 w 1017"/>
                <a:gd name="T13" fmla="*/ 357 h 487"/>
                <a:gd name="T14" fmla="*/ 18 w 1017"/>
                <a:gd name="T15" fmla="*/ 345 h 487"/>
                <a:gd name="T16" fmla="*/ 132 w 1017"/>
                <a:gd name="T17" fmla="*/ 459 h 487"/>
                <a:gd name="T18" fmla="*/ 117 w 1017"/>
                <a:gd name="T19" fmla="*/ 465 h 487"/>
                <a:gd name="T20" fmla="*/ 117 w 1017"/>
                <a:gd name="T21" fmla="*/ 399 h 487"/>
                <a:gd name="T22" fmla="*/ 1008 w 1017"/>
                <a:gd name="T23" fmla="*/ 399 h 487"/>
                <a:gd name="T24" fmla="*/ 999 w 1017"/>
                <a:gd name="T25" fmla="*/ 408 h 487"/>
                <a:gd name="T26" fmla="*/ 999 w 1017"/>
                <a:gd name="T27" fmla="*/ 9 h 487"/>
                <a:gd name="T28" fmla="*/ 1008 w 1017"/>
                <a:gd name="T29" fmla="*/ 18 h 487"/>
                <a:gd name="T30" fmla="*/ 894 w 1017"/>
                <a:gd name="T31" fmla="*/ 18 h 487"/>
                <a:gd name="T32" fmla="*/ 1017 w 1017"/>
                <a:gd name="T33" fmla="*/ 0 h 487"/>
                <a:gd name="T34" fmla="*/ 1017 w 1017"/>
                <a:gd name="T35" fmla="*/ 417 h 487"/>
                <a:gd name="T36" fmla="*/ 126 w 1017"/>
                <a:gd name="T37" fmla="*/ 417 h 487"/>
                <a:gd name="T38" fmla="*/ 135 w 1017"/>
                <a:gd name="T39" fmla="*/ 408 h 487"/>
                <a:gd name="T40" fmla="*/ 135 w 1017"/>
                <a:gd name="T41" fmla="*/ 487 h 487"/>
                <a:gd name="T42" fmla="*/ 0 w 1017"/>
                <a:gd name="T43" fmla="*/ 351 h 487"/>
                <a:gd name="T44" fmla="*/ 135 w 1017"/>
                <a:gd name="T45" fmla="*/ 216 h 487"/>
                <a:gd name="T46" fmla="*/ 135 w 1017"/>
                <a:gd name="T47" fmla="*/ 294 h 487"/>
                <a:gd name="T48" fmla="*/ 126 w 1017"/>
                <a:gd name="T49" fmla="*/ 285 h 487"/>
                <a:gd name="T50" fmla="*/ 894 w 1017"/>
                <a:gd name="T51" fmla="*/ 285 h 487"/>
                <a:gd name="T52" fmla="*/ 885 w 1017"/>
                <a:gd name="T53" fmla="*/ 294 h 487"/>
                <a:gd name="T54" fmla="*/ 885 w 1017"/>
                <a:gd name="T55" fmla="*/ 0 h 487"/>
                <a:gd name="T56" fmla="*/ 1017 w 1017"/>
                <a:gd name="T57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17" h="487">
                  <a:moveTo>
                    <a:pt x="894" y="18"/>
                  </a:moveTo>
                  <a:lnTo>
                    <a:pt x="903" y="9"/>
                  </a:lnTo>
                  <a:lnTo>
                    <a:pt x="903" y="303"/>
                  </a:lnTo>
                  <a:lnTo>
                    <a:pt x="117" y="303"/>
                  </a:lnTo>
                  <a:lnTo>
                    <a:pt x="117" y="237"/>
                  </a:lnTo>
                  <a:lnTo>
                    <a:pt x="132" y="243"/>
                  </a:lnTo>
                  <a:lnTo>
                    <a:pt x="18" y="357"/>
                  </a:lnTo>
                  <a:lnTo>
                    <a:pt x="18" y="345"/>
                  </a:lnTo>
                  <a:lnTo>
                    <a:pt x="132" y="459"/>
                  </a:lnTo>
                  <a:lnTo>
                    <a:pt x="117" y="465"/>
                  </a:lnTo>
                  <a:lnTo>
                    <a:pt x="117" y="399"/>
                  </a:lnTo>
                  <a:lnTo>
                    <a:pt x="1008" y="399"/>
                  </a:lnTo>
                  <a:lnTo>
                    <a:pt x="999" y="408"/>
                  </a:lnTo>
                  <a:lnTo>
                    <a:pt x="999" y="9"/>
                  </a:lnTo>
                  <a:lnTo>
                    <a:pt x="1008" y="18"/>
                  </a:lnTo>
                  <a:lnTo>
                    <a:pt x="894" y="18"/>
                  </a:lnTo>
                  <a:close/>
                  <a:moveTo>
                    <a:pt x="1017" y="0"/>
                  </a:moveTo>
                  <a:lnTo>
                    <a:pt x="1017" y="417"/>
                  </a:lnTo>
                  <a:lnTo>
                    <a:pt x="126" y="417"/>
                  </a:lnTo>
                  <a:lnTo>
                    <a:pt x="135" y="408"/>
                  </a:lnTo>
                  <a:lnTo>
                    <a:pt x="135" y="487"/>
                  </a:lnTo>
                  <a:lnTo>
                    <a:pt x="0" y="351"/>
                  </a:lnTo>
                  <a:lnTo>
                    <a:pt x="135" y="216"/>
                  </a:lnTo>
                  <a:lnTo>
                    <a:pt x="135" y="294"/>
                  </a:lnTo>
                  <a:lnTo>
                    <a:pt x="126" y="285"/>
                  </a:lnTo>
                  <a:lnTo>
                    <a:pt x="894" y="285"/>
                  </a:lnTo>
                  <a:lnTo>
                    <a:pt x="885" y="294"/>
                  </a:lnTo>
                  <a:lnTo>
                    <a:pt x="885" y="0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688" name="Groupe 687"/>
          <p:cNvGrpSpPr/>
          <p:nvPr/>
        </p:nvGrpSpPr>
        <p:grpSpPr>
          <a:xfrm>
            <a:off x="4916290" y="5243488"/>
            <a:ext cx="354013" cy="461963"/>
            <a:chOff x="4916290" y="5243488"/>
            <a:chExt cx="354013" cy="461963"/>
          </a:xfrm>
        </p:grpSpPr>
        <p:sp>
          <p:nvSpPr>
            <p:cNvPr id="11322" name="Freeform 90"/>
            <p:cNvSpPr>
              <a:spLocks/>
            </p:cNvSpPr>
            <p:nvPr/>
          </p:nvSpPr>
          <p:spPr bwMode="auto">
            <a:xfrm>
              <a:off x="4949627" y="5262538"/>
              <a:ext cx="285750" cy="428625"/>
            </a:xfrm>
            <a:custGeom>
              <a:avLst/>
              <a:gdLst>
                <a:gd name="T0" fmla="*/ 0 w 180"/>
                <a:gd name="T1" fmla="*/ 90 h 270"/>
                <a:gd name="T2" fmla="*/ 45 w 180"/>
                <a:gd name="T3" fmla="*/ 90 h 270"/>
                <a:gd name="T4" fmla="*/ 45 w 180"/>
                <a:gd name="T5" fmla="*/ 270 h 270"/>
                <a:gd name="T6" fmla="*/ 135 w 180"/>
                <a:gd name="T7" fmla="*/ 270 h 270"/>
                <a:gd name="T8" fmla="*/ 135 w 180"/>
                <a:gd name="T9" fmla="*/ 90 h 270"/>
                <a:gd name="T10" fmla="*/ 180 w 180"/>
                <a:gd name="T11" fmla="*/ 90 h 270"/>
                <a:gd name="T12" fmla="*/ 90 w 180"/>
                <a:gd name="T13" fmla="*/ 0 h 270"/>
                <a:gd name="T14" fmla="*/ 0 w 180"/>
                <a:gd name="T15" fmla="*/ 9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270">
                  <a:moveTo>
                    <a:pt x="0" y="90"/>
                  </a:moveTo>
                  <a:lnTo>
                    <a:pt x="45" y="90"/>
                  </a:lnTo>
                  <a:lnTo>
                    <a:pt x="45" y="270"/>
                  </a:lnTo>
                  <a:lnTo>
                    <a:pt x="135" y="270"/>
                  </a:lnTo>
                  <a:lnTo>
                    <a:pt x="135" y="90"/>
                  </a:lnTo>
                  <a:lnTo>
                    <a:pt x="180" y="90"/>
                  </a:lnTo>
                  <a:lnTo>
                    <a:pt x="9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23" name="Freeform 91"/>
            <p:cNvSpPr>
              <a:spLocks noEditPoints="1"/>
            </p:cNvSpPr>
            <p:nvPr/>
          </p:nvSpPr>
          <p:spPr bwMode="auto">
            <a:xfrm>
              <a:off x="4916290" y="5243488"/>
              <a:ext cx="354013" cy="461963"/>
            </a:xfrm>
            <a:custGeom>
              <a:avLst/>
              <a:gdLst>
                <a:gd name="T0" fmla="*/ 27 w 223"/>
                <a:gd name="T1" fmla="*/ 108 h 291"/>
                <a:gd name="T2" fmla="*/ 21 w 223"/>
                <a:gd name="T3" fmla="*/ 93 h 291"/>
                <a:gd name="T4" fmla="*/ 75 w 223"/>
                <a:gd name="T5" fmla="*/ 93 h 291"/>
                <a:gd name="T6" fmla="*/ 75 w 223"/>
                <a:gd name="T7" fmla="*/ 282 h 291"/>
                <a:gd name="T8" fmla="*/ 66 w 223"/>
                <a:gd name="T9" fmla="*/ 273 h 291"/>
                <a:gd name="T10" fmla="*/ 156 w 223"/>
                <a:gd name="T11" fmla="*/ 273 h 291"/>
                <a:gd name="T12" fmla="*/ 147 w 223"/>
                <a:gd name="T13" fmla="*/ 282 h 291"/>
                <a:gd name="T14" fmla="*/ 147 w 223"/>
                <a:gd name="T15" fmla="*/ 93 h 291"/>
                <a:gd name="T16" fmla="*/ 201 w 223"/>
                <a:gd name="T17" fmla="*/ 93 h 291"/>
                <a:gd name="T18" fmla="*/ 195 w 223"/>
                <a:gd name="T19" fmla="*/ 108 h 291"/>
                <a:gd name="T20" fmla="*/ 105 w 223"/>
                <a:gd name="T21" fmla="*/ 18 h 291"/>
                <a:gd name="T22" fmla="*/ 117 w 223"/>
                <a:gd name="T23" fmla="*/ 18 h 291"/>
                <a:gd name="T24" fmla="*/ 27 w 223"/>
                <a:gd name="T25" fmla="*/ 108 h 291"/>
                <a:gd name="T26" fmla="*/ 111 w 223"/>
                <a:gd name="T27" fmla="*/ 0 h 291"/>
                <a:gd name="T28" fmla="*/ 223 w 223"/>
                <a:gd name="T29" fmla="*/ 111 h 291"/>
                <a:gd name="T30" fmla="*/ 156 w 223"/>
                <a:gd name="T31" fmla="*/ 111 h 291"/>
                <a:gd name="T32" fmla="*/ 165 w 223"/>
                <a:gd name="T33" fmla="*/ 102 h 291"/>
                <a:gd name="T34" fmla="*/ 165 w 223"/>
                <a:gd name="T35" fmla="*/ 291 h 291"/>
                <a:gd name="T36" fmla="*/ 57 w 223"/>
                <a:gd name="T37" fmla="*/ 291 h 291"/>
                <a:gd name="T38" fmla="*/ 57 w 223"/>
                <a:gd name="T39" fmla="*/ 102 h 291"/>
                <a:gd name="T40" fmla="*/ 66 w 223"/>
                <a:gd name="T41" fmla="*/ 111 h 291"/>
                <a:gd name="T42" fmla="*/ 0 w 223"/>
                <a:gd name="T43" fmla="*/ 111 h 291"/>
                <a:gd name="T44" fmla="*/ 111 w 223"/>
                <a:gd name="T4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3" h="291">
                  <a:moveTo>
                    <a:pt x="27" y="108"/>
                  </a:moveTo>
                  <a:lnTo>
                    <a:pt x="21" y="93"/>
                  </a:lnTo>
                  <a:lnTo>
                    <a:pt x="75" y="93"/>
                  </a:lnTo>
                  <a:lnTo>
                    <a:pt x="75" y="282"/>
                  </a:lnTo>
                  <a:lnTo>
                    <a:pt x="66" y="273"/>
                  </a:lnTo>
                  <a:lnTo>
                    <a:pt x="156" y="273"/>
                  </a:lnTo>
                  <a:lnTo>
                    <a:pt x="147" y="282"/>
                  </a:lnTo>
                  <a:lnTo>
                    <a:pt x="147" y="93"/>
                  </a:lnTo>
                  <a:lnTo>
                    <a:pt x="201" y="93"/>
                  </a:lnTo>
                  <a:lnTo>
                    <a:pt x="195" y="108"/>
                  </a:lnTo>
                  <a:lnTo>
                    <a:pt x="105" y="18"/>
                  </a:lnTo>
                  <a:lnTo>
                    <a:pt x="117" y="18"/>
                  </a:lnTo>
                  <a:lnTo>
                    <a:pt x="27" y="108"/>
                  </a:lnTo>
                  <a:close/>
                  <a:moveTo>
                    <a:pt x="111" y="0"/>
                  </a:moveTo>
                  <a:lnTo>
                    <a:pt x="223" y="111"/>
                  </a:lnTo>
                  <a:lnTo>
                    <a:pt x="156" y="111"/>
                  </a:lnTo>
                  <a:lnTo>
                    <a:pt x="165" y="102"/>
                  </a:lnTo>
                  <a:lnTo>
                    <a:pt x="165" y="291"/>
                  </a:lnTo>
                  <a:lnTo>
                    <a:pt x="57" y="291"/>
                  </a:lnTo>
                  <a:lnTo>
                    <a:pt x="57" y="102"/>
                  </a:lnTo>
                  <a:lnTo>
                    <a:pt x="66" y="111"/>
                  </a:lnTo>
                  <a:lnTo>
                    <a:pt x="0" y="11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1386" name="Groupe 11385"/>
          <p:cNvGrpSpPr/>
          <p:nvPr/>
        </p:nvGrpSpPr>
        <p:grpSpPr>
          <a:xfrm>
            <a:off x="1084065" y="2127226"/>
            <a:ext cx="1981200" cy="771525"/>
            <a:chOff x="1084065" y="2127226"/>
            <a:chExt cx="1981200" cy="771525"/>
          </a:xfrm>
        </p:grpSpPr>
        <p:sp>
          <p:nvSpPr>
            <p:cNvPr id="11334" name="Rectangle 239"/>
            <p:cNvSpPr>
              <a:spLocks noChangeArrowheads="1"/>
            </p:cNvSpPr>
            <p:nvPr/>
          </p:nvSpPr>
          <p:spPr bwMode="auto">
            <a:xfrm>
              <a:off x="1198365" y="2127226"/>
              <a:ext cx="16002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Communication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35" name="Rectangle 240"/>
            <p:cNvSpPr>
              <a:spLocks noChangeArrowheads="1"/>
            </p:cNvSpPr>
            <p:nvPr/>
          </p:nvSpPr>
          <p:spPr bwMode="auto">
            <a:xfrm>
              <a:off x="1084065" y="2403451"/>
              <a:ext cx="1981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Système d’informations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36" name="Rectangle 241"/>
            <p:cNvSpPr>
              <a:spLocks noChangeArrowheads="1"/>
            </p:cNvSpPr>
            <p:nvPr/>
          </p:nvSpPr>
          <p:spPr bwMode="auto">
            <a:xfrm>
              <a:off x="1598415" y="2622526"/>
              <a:ext cx="8572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partagées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387" name="Groupe 11386"/>
          <p:cNvGrpSpPr/>
          <p:nvPr/>
        </p:nvGrpSpPr>
        <p:grpSpPr>
          <a:xfrm>
            <a:off x="1820665" y="2862238"/>
            <a:ext cx="2501900" cy="558800"/>
            <a:chOff x="1820665" y="2862238"/>
            <a:chExt cx="2501900" cy="558800"/>
          </a:xfrm>
        </p:grpSpPr>
        <p:sp>
          <p:nvSpPr>
            <p:cNvPr id="11337" name="Freeform 242"/>
            <p:cNvSpPr>
              <a:spLocks/>
            </p:cNvSpPr>
            <p:nvPr/>
          </p:nvSpPr>
          <p:spPr bwMode="auto">
            <a:xfrm>
              <a:off x="1854002" y="2881288"/>
              <a:ext cx="2447925" cy="504825"/>
            </a:xfrm>
            <a:custGeom>
              <a:avLst/>
              <a:gdLst>
                <a:gd name="T0" fmla="*/ 1542 w 1542"/>
                <a:gd name="T1" fmla="*/ 239 h 318"/>
                <a:gd name="T2" fmla="*/ 1462 w 1542"/>
                <a:gd name="T3" fmla="*/ 159 h 318"/>
                <a:gd name="T4" fmla="*/ 1462 w 1542"/>
                <a:gd name="T5" fmla="*/ 199 h 318"/>
                <a:gd name="T6" fmla="*/ 119 w 1542"/>
                <a:gd name="T7" fmla="*/ 199 h 318"/>
                <a:gd name="T8" fmla="*/ 119 w 1542"/>
                <a:gd name="T9" fmla="*/ 80 h 318"/>
                <a:gd name="T10" fmla="*/ 159 w 1542"/>
                <a:gd name="T11" fmla="*/ 80 h 318"/>
                <a:gd name="T12" fmla="*/ 79 w 1542"/>
                <a:gd name="T13" fmla="*/ 0 h 318"/>
                <a:gd name="T14" fmla="*/ 0 w 1542"/>
                <a:gd name="T15" fmla="*/ 80 h 318"/>
                <a:gd name="T16" fmla="*/ 40 w 1542"/>
                <a:gd name="T17" fmla="*/ 80 h 318"/>
                <a:gd name="T18" fmla="*/ 40 w 1542"/>
                <a:gd name="T19" fmla="*/ 278 h 318"/>
                <a:gd name="T20" fmla="*/ 1462 w 1542"/>
                <a:gd name="T21" fmla="*/ 278 h 318"/>
                <a:gd name="T22" fmla="*/ 1462 w 1542"/>
                <a:gd name="T23" fmla="*/ 318 h 318"/>
                <a:gd name="T24" fmla="*/ 1542 w 1542"/>
                <a:gd name="T25" fmla="*/ 23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2" h="318">
                  <a:moveTo>
                    <a:pt x="1542" y="239"/>
                  </a:moveTo>
                  <a:lnTo>
                    <a:pt x="1462" y="159"/>
                  </a:lnTo>
                  <a:lnTo>
                    <a:pt x="1462" y="199"/>
                  </a:lnTo>
                  <a:lnTo>
                    <a:pt x="119" y="199"/>
                  </a:lnTo>
                  <a:lnTo>
                    <a:pt x="119" y="80"/>
                  </a:lnTo>
                  <a:lnTo>
                    <a:pt x="159" y="80"/>
                  </a:lnTo>
                  <a:lnTo>
                    <a:pt x="79" y="0"/>
                  </a:lnTo>
                  <a:lnTo>
                    <a:pt x="0" y="80"/>
                  </a:lnTo>
                  <a:lnTo>
                    <a:pt x="40" y="80"/>
                  </a:lnTo>
                  <a:lnTo>
                    <a:pt x="40" y="278"/>
                  </a:lnTo>
                  <a:lnTo>
                    <a:pt x="1462" y="278"/>
                  </a:lnTo>
                  <a:lnTo>
                    <a:pt x="1462" y="318"/>
                  </a:lnTo>
                  <a:lnTo>
                    <a:pt x="1542" y="23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38" name="Freeform 243"/>
            <p:cNvSpPr>
              <a:spLocks noEditPoints="1"/>
            </p:cNvSpPr>
            <p:nvPr/>
          </p:nvSpPr>
          <p:spPr bwMode="auto">
            <a:xfrm>
              <a:off x="1820665" y="2862238"/>
              <a:ext cx="2501900" cy="558800"/>
            </a:xfrm>
            <a:custGeom>
              <a:avLst/>
              <a:gdLst>
                <a:gd name="T0" fmla="*/ 1557 w 1576"/>
                <a:gd name="T1" fmla="*/ 244 h 352"/>
                <a:gd name="T2" fmla="*/ 1557 w 1576"/>
                <a:gd name="T3" fmla="*/ 257 h 352"/>
                <a:gd name="T4" fmla="*/ 1477 w 1576"/>
                <a:gd name="T5" fmla="*/ 177 h 352"/>
                <a:gd name="T6" fmla="*/ 1492 w 1576"/>
                <a:gd name="T7" fmla="*/ 171 h 352"/>
                <a:gd name="T8" fmla="*/ 1492 w 1576"/>
                <a:gd name="T9" fmla="*/ 220 h 352"/>
                <a:gd name="T10" fmla="*/ 131 w 1576"/>
                <a:gd name="T11" fmla="*/ 220 h 352"/>
                <a:gd name="T12" fmla="*/ 131 w 1576"/>
                <a:gd name="T13" fmla="*/ 83 h 352"/>
                <a:gd name="T14" fmla="*/ 180 w 1576"/>
                <a:gd name="T15" fmla="*/ 83 h 352"/>
                <a:gd name="T16" fmla="*/ 174 w 1576"/>
                <a:gd name="T17" fmla="*/ 98 h 352"/>
                <a:gd name="T18" fmla="*/ 94 w 1576"/>
                <a:gd name="T19" fmla="*/ 18 h 352"/>
                <a:gd name="T20" fmla="*/ 107 w 1576"/>
                <a:gd name="T21" fmla="*/ 18 h 352"/>
                <a:gd name="T22" fmla="*/ 27 w 1576"/>
                <a:gd name="T23" fmla="*/ 98 h 352"/>
                <a:gd name="T24" fmla="*/ 21 w 1576"/>
                <a:gd name="T25" fmla="*/ 83 h 352"/>
                <a:gd name="T26" fmla="*/ 70 w 1576"/>
                <a:gd name="T27" fmla="*/ 83 h 352"/>
                <a:gd name="T28" fmla="*/ 70 w 1576"/>
                <a:gd name="T29" fmla="*/ 290 h 352"/>
                <a:gd name="T30" fmla="*/ 61 w 1576"/>
                <a:gd name="T31" fmla="*/ 281 h 352"/>
                <a:gd name="T32" fmla="*/ 1492 w 1576"/>
                <a:gd name="T33" fmla="*/ 281 h 352"/>
                <a:gd name="T34" fmla="*/ 1492 w 1576"/>
                <a:gd name="T35" fmla="*/ 330 h 352"/>
                <a:gd name="T36" fmla="*/ 1477 w 1576"/>
                <a:gd name="T37" fmla="*/ 324 h 352"/>
                <a:gd name="T38" fmla="*/ 1557 w 1576"/>
                <a:gd name="T39" fmla="*/ 244 h 352"/>
                <a:gd name="T40" fmla="*/ 1474 w 1576"/>
                <a:gd name="T41" fmla="*/ 352 h 352"/>
                <a:gd name="T42" fmla="*/ 1474 w 1576"/>
                <a:gd name="T43" fmla="*/ 290 h 352"/>
                <a:gd name="T44" fmla="*/ 1483 w 1576"/>
                <a:gd name="T45" fmla="*/ 299 h 352"/>
                <a:gd name="T46" fmla="*/ 52 w 1576"/>
                <a:gd name="T47" fmla="*/ 299 h 352"/>
                <a:gd name="T48" fmla="*/ 52 w 1576"/>
                <a:gd name="T49" fmla="*/ 92 h 352"/>
                <a:gd name="T50" fmla="*/ 61 w 1576"/>
                <a:gd name="T51" fmla="*/ 101 h 352"/>
                <a:gd name="T52" fmla="*/ 0 w 1576"/>
                <a:gd name="T53" fmla="*/ 101 h 352"/>
                <a:gd name="T54" fmla="*/ 100 w 1576"/>
                <a:gd name="T55" fmla="*/ 0 h 352"/>
                <a:gd name="T56" fmla="*/ 202 w 1576"/>
                <a:gd name="T57" fmla="*/ 101 h 352"/>
                <a:gd name="T58" fmla="*/ 140 w 1576"/>
                <a:gd name="T59" fmla="*/ 101 h 352"/>
                <a:gd name="T60" fmla="*/ 149 w 1576"/>
                <a:gd name="T61" fmla="*/ 92 h 352"/>
                <a:gd name="T62" fmla="*/ 149 w 1576"/>
                <a:gd name="T63" fmla="*/ 211 h 352"/>
                <a:gd name="T64" fmla="*/ 140 w 1576"/>
                <a:gd name="T65" fmla="*/ 202 h 352"/>
                <a:gd name="T66" fmla="*/ 1483 w 1576"/>
                <a:gd name="T67" fmla="*/ 202 h 352"/>
                <a:gd name="T68" fmla="*/ 1474 w 1576"/>
                <a:gd name="T69" fmla="*/ 211 h 352"/>
                <a:gd name="T70" fmla="*/ 1474 w 1576"/>
                <a:gd name="T71" fmla="*/ 150 h 352"/>
                <a:gd name="T72" fmla="*/ 1576 w 1576"/>
                <a:gd name="T73" fmla="*/ 251 h 352"/>
                <a:gd name="T74" fmla="*/ 1474 w 1576"/>
                <a:gd name="T75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6" h="352">
                  <a:moveTo>
                    <a:pt x="1557" y="244"/>
                  </a:moveTo>
                  <a:lnTo>
                    <a:pt x="1557" y="257"/>
                  </a:lnTo>
                  <a:lnTo>
                    <a:pt x="1477" y="177"/>
                  </a:lnTo>
                  <a:lnTo>
                    <a:pt x="1492" y="171"/>
                  </a:lnTo>
                  <a:lnTo>
                    <a:pt x="1492" y="220"/>
                  </a:lnTo>
                  <a:lnTo>
                    <a:pt x="131" y="220"/>
                  </a:lnTo>
                  <a:lnTo>
                    <a:pt x="131" y="83"/>
                  </a:lnTo>
                  <a:lnTo>
                    <a:pt x="180" y="83"/>
                  </a:lnTo>
                  <a:lnTo>
                    <a:pt x="174" y="98"/>
                  </a:lnTo>
                  <a:lnTo>
                    <a:pt x="94" y="18"/>
                  </a:lnTo>
                  <a:lnTo>
                    <a:pt x="107" y="18"/>
                  </a:lnTo>
                  <a:lnTo>
                    <a:pt x="27" y="98"/>
                  </a:lnTo>
                  <a:lnTo>
                    <a:pt x="21" y="83"/>
                  </a:lnTo>
                  <a:lnTo>
                    <a:pt x="70" y="83"/>
                  </a:lnTo>
                  <a:lnTo>
                    <a:pt x="70" y="290"/>
                  </a:lnTo>
                  <a:lnTo>
                    <a:pt x="61" y="281"/>
                  </a:lnTo>
                  <a:lnTo>
                    <a:pt x="1492" y="281"/>
                  </a:lnTo>
                  <a:lnTo>
                    <a:pt x="1492" y="330"/>
                  </a:lnTo>
                  <a:lnTo>
                    <a:pt x="1477" y="324"/>
                  </a:lnTo>
                  <a:lnTo>
                    <a:pt x="1557" y="244"/>
                  </a:lnTo>
                  <a:close/>
                  <a:moveTo>
                    <a:pt x="1474" y="352"/>
                  </a:moveTo>
                  <a:lnTo>
                    <a:pt x="1474" y="290"/>
                  </a:lnTo>
                  <a:lnTo>
                    <a:pt x="1483" y="299"/>
                  </a:lnTo>
                  <a:lnTo>
                    <a:pt x="52" y="299"/>
                  </a:lnTo>
                  <a:lnTo>
                    <a:pt x="52" y="92"/>
                  </a:lnTo>
                  <a:lnTo>
                    <a:pt x="61" y="101"/>
                  </a:lnTo>
                  <a:lnTo>
                    <a:pt x="0" y="101"/>
                  </a:lnTo>
                  <a:lnTo>
                    <a:pt x="100" y="0"/>
                  </a:lnTo>
                  <a:lnTo>
                    <a:pt x="202" y="101"/>
                  </a:lnTo>
                  <a:lnTo>
                    <a:pt x="140" y="101"/>
                  </a:lnTo>
                  <a:lnTo>
                    <a:pt x="149" y="92"/>
                  </a:lnTo>
                  <a:lnTo>
                    <a:pt x="149" y="211"/>
                  </a:lnTo>
                  <a:lnTo>
                    <a:pt x="140" y="202"/>
                  </a:lnTo>
                  <a:lnTo>
                    <a:pt x="1483" y="202"/>
                  </a:lnTo>
                  <a:lnTo>
                    <a:pt x="1474" y="211"/>
                  </a:lnTo>
                  <a:lnTo>
                    <a:pt x="1474" y="150"/>
                  </a:lnTo>
                  <a:lnTo>
                    <a:pt x="1576" y="251"/>
                  </a:lnTo>
                  <a:lnTo>
                    <a:pt x="1474" y="352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1388" name="Groupe 11387"/>
          <p:cNvGrpSpPr/>
          <p:nvPr/>
        </p:nvGrpSpPr>
        <p:grpSpPr>
          <a:xfrm>
            <a:off x="1401565" y="3481363"/>
            <a:ext cx="2952750" cy="828675"/>
            <a:chOff x="1401565" y="3481363"/>
            <a:chExt cx="2952750" cy="828675"/>
          </a:xfrm>
        </p:grpSpPr>
        <p:sp>
          <p:nvSpPr>
            <p:cNvPr id="11339" name="Freeform 244"/>
            <p:cNvSpPr>
              <a:spLocks/>
            </p:cNvSpPr>
            <p:nvPr/>
          </p:nvSpPr>
          <p:spPr bwMode="auto">
            <a:xfrm>
              <a:off x="1415852" y="3500413"/>
              <a:ext cx="2886075" cy="790575"/>
            </a:xfrm>
            <a:custGeom>
              <a:avLst/>
              <a:gdLst>
                <a:gd name="T0" fmla="*/ 0 w 1818"/>
                <a:gd name="T1" fmla="*/ 125 h 498"/>
                <a:gd name="T2" fmla="*/ 936 w 1818"/>
                <a:gd name="T3" fmla="*/ 125 h 498"/>
                <a:gd name="T4" fmla="*/ 936 w 1818"/>
                <a:gd name="T5" fmla="*/ 0 h 498"/>
                <a:gd name="T6" fmla="*/ 1818 w 1818"/>
                <a:gd name="T7" fmla="*/ 249 h 498"/>
                <a:gd name="T8" fmla="*/ 936 w 1818"/>
                <a:gd name="T9" fmla="*/ 498 h 498"/>
                <a:gd name="T10" fmla="*/ 936 w 1818"/>
                <a:gd name="T11" fmla="*/ 374 h 498"/>
                <a:gd name="T12" fmla="*/ 0 w 1818"/>
                <a:gd name="T13" fmla="*/ 374 h 498"/>
                <a:gd name="T14" fmla="*/ 0 w 1818"/>
                <a:gd name="T15" fmla="*/ 125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8" h="498">
                  <a:moveTo>
                    <a:pt x="0" y="125"/>
                  </a:moveTo>
                  <a:lnTo>
                    <a:pt x="936" y="125"/>
                  </a:lnTo>
                  <a:lnTo>
                    <a:pt x="936" y="0"/>
                  </a:lnTo>
                  <a:lnTo>
                    <a:pt x="1818" y="249"/>
                  </a:lnTo>
                  <a:lnTo>
                    <a:pt x="936" y="498"/>
                  </a:lnTo>
                  <a:lnTo>
                    <a:pt x="936" y="374"/>
                  </a:lnTo>
                  <a:lnTo>
                    <a:pt x="0" y="374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40" name="Freeform 245"/>
            <p:cNvSpPr>
              <a:spLocks noEditPoints="1"/>
            </p:cNvSpPr>
            <p:nvPr/>
          </p:nvSpPr>
          <p:spPr bwMode="auto">
            <a:xfrm>
              <a:off x="1401565" y="3481363"/>
              <a:ext cx="2952750" cy="828675"/>
            </a:xfrm>
            <a:custGeom>
              <a:avLst/>
              <a:gdLst>
                <a:gd name="T0" fmla="*/ 0 w 1860"/>
                <a:gd name="T1" fmla="*/ 128 h 522"/>
                <a:gd name="T2" fmla="*/ 945 w 1860"/>
                <a:gd name="T3" fmla="*/ 128 h 522"/>
                <a:gd name="T4" fmla="*/ 936 w 1860"/>
                <a:gd name="T5" fmla="*/ 137 h 522"/>
                <a:gd name="T6" fmla="*/ 936 w 1860"/>
                <a:gd name="T7" fmla="*/ 0 h 522"/>
                <a:gd name="T8" fmla="*/ 1860 w 1860"/>
                <a:gd name="T9" fmla="*/ 261 h 522"/>
                <a:gd name="T10" fmla="*/ 936 w 1860"/>
                <a:gd name="T11" fmla="*/ 522 h 522"/>
                <a:gd name="T12" fmla="*/ 936 w 1860"/>
                <a:gd name="T13" fmla="*/ 386 h 522"/>
                <a:gd name="T14" fmla="*/ 945 w 1860"/>
                <a:gd name="T15" fmla="*/ 395 h 522"/>
                <a:gd name="T16" fmla="*/ 0 w 1860"/>
                <a:gd name="T17" fmla="*/ 395 h 522"/>
                <a:gd name="T18" fmla="*/ 0 w 1860"/>
                <a:gd name="T19" fmla="*/ 128 h 522"/>
                <a:gd name="T20" fmla="*/ 18 w 1860"/>
                <a:gd name="T21" fmla="*/ 386 h 522"/>
                <a:gd name="T22" fmla="*/ 9 w 1860"/>
                <a:gd name="T23" fmla="*/ 377 h 522"/>
                <a:gd name="T24" fmla="*/ 954 w 1860"/>
                <a:gd name="T25" fmla="*/ 377 h 522"/>
                <a:gd name="T26" fmla="*/ 954 w 1860"/>
                <a:gd name="T27" fmla="*/ 510 h 522"/>
                <a:gd name="T28" fmla="*/ 943 w 1860"/>
                <a:gd name="T29" fmla="*/ 501 h 522"/>
                <a:gd name="T30" fmla="*/ 1825 w 1860"/>
                <a:gd name="T31" fmla="*/ 252 h 522"/>
                <a:gd name="T32" fmla="*/ 1825 w 1860"/>
                <a:gd name="T33" fmla="*/ 270 h 522"/>
                <a:gd name="T34" fmla="*/ 943 w 1860"/>
                <a:gd name="T35" fmla="*/ 21 h 522"/>
                <a:gd name="T36" fmla="*/ 954 w 1860"/>
                <a:gd name="T37" fmla="*/ 12 h 522"/>
                <a:gd name="T38" fmla="*/ 954 w 1860"/>
                <a:gd name="T39" fmla="*/ 146 h 522"/>
                <a:gd name="T40" fmla="*/ 9 w 1860"/>
                <a:gd name="T41" fmla="*/ 146 h 522"/>
                <a:gd name="T42" fmla="*/ 18 w 1860"/>
                <a:gd name="T43" fmla="*/ 137 h 522"/>
                <a:gd name="T44" fmla="*/ 18 w 1860"/>
                <a:gd name="T45" fmla="*/ 386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0" h="522">
                  <a:moveTo>
                    <a:pt x="0" y="128"/>
                  </a:moveTo>
                  <a:lnTo>
                    <a:pt x="945" y="128"/>
                  </a:lnTo>
                  <a:lnTo>
                    <a:pt x="936" y="137"/>
                  </a:lnTo>
                  <a:lnTo>
                    <a:pt x="936" y="0"/>
                  </a:lnTo>
                  <a:lnTo>
                    <a:pt x="1860" y="261"/>
                  </a:lnTo>
                  <a:lnTo>
                    <a:pt x="936" y="522"/>
                  </a:lnTo>
                  <a:lnTo>
                    <a:pt x="936" y="386"/>
                  </a:lnTo>
                  <a:lnTo>
                    <a:pt x="945" y="395"/>
                  </a:lnTo>
                  <a:lnTo>
                    <a:pt x="0" y="395"/>
                  </a:lnTo>
                  <a:lnTo>
                    <a:pt x="0" y="128"/>
                  </a:lnTo>
                  <a:close/>
                  <a:moveTo>
                    <a:pt x="18" y="386"/>
                  </a:moveTo>
                  <a:lnTo>
                    <a:pt x="9" y="377"/>
                  </a:lnTo>
                  <a:lnTo>
                    <a:pt x="954" y="377"/>
                  </a:lnTo>
                  <a:lnTo>
                    <a:pt x="954" y="510"/>
                  </a:lnTo>
                  <a:lnTo>
                    <a:pt x="943" y="501"/>
                  </a:lnTo>
                  <a:lnTo>
                    <a:pt x="1825" y="252"/>
                  </a:lnTo>
                  <a:lnTo>
                    <a:pt x="1825" y="270"/>
                  </a:lnTo>
                  <a:lnTo>
                    <a:pt x="943" y="21"/>
                  </a:lnTo>
                  <a:lnTo>
                    <a:pt x="954" y="12"/>
                  </a:lnTo>
                  <a:lnTo>
                    <a:pt x="954" y="146"/>
                  </a:lnTo>
                  <a:lnTo>
                    <a:pt x="9" y="146"/>
                  </a:lnTo>
                  <a:lnTo>
                    <a:pt x="18" y="137"/>
                  </a:lnTo>
                  <a:lnTo>
                    <a:pt x="18" y="386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41" name="Rectangle 246"/>
            <p:cNvSpPr>
              <a:spLocks noChangeArrowheads="1"/>
            </p:cNvSpPr>
            <p:nvPr/>
          </p:nvSpPr>
          <p:spPr bwMode="auto">
            <a:xfrm>
              <a:off x="2157215" y="3768701"/>
              <a:ext cx="8667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Données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389" name="Groupe 11388"/>
          <p:cNvGrpSpPr/>
          <p:nvPr/>
        </p:nvGrpSpPr>
        <p:grpSpPr>
          <a:xfrm>
            <a:off x="1263452" y="4143351"/>
            <a:ext cx="2124075" cy="495300"/>
            <a:chOff x="1263452" y="4143351"/>
            <a:chExt cx="2124075" cy="495300"/>
          </a:xfrm>
        </p:grpSpPr>
        <p:sp>
          <p:nvSpPr>
            <p:cNvPr id="11342" name="Rectangle 247"/>
            <p:cNvSpPr>
              <a:spLocks noChangeArrowheads="1"/>
            </p:cNvSpPr>
            <p:nvPr/>
          </p:nvSpPr>
          <p:spPr bwMode="auto">
            <a:xfrm>
              <a:off x="1901627" y="4143351"/>
              <a:ext cx="7905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Système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43" name="Rectangle 248"/>
            <p:cNvSpPr>
              <a:spLocks noChangeArrowheads="1"/>
            </p:cNvSpPr>
            <p:nvPr/>
          </p:nvSpPr>
          <p:spPr bwMode="auto">
            <a:xfrm>
              <a:off x="1263452" y="4362426"/>
              <a:ext cx="21240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d’informations circulantes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88" name="Groupe 287"/>
          <p:cNvGrpSpPr/>
          <p:nvPr/>
        </p:nvGrpSpPr>
        <p:grpSpPr>
          <a:xfrm>
            <a:off x="4208265" y="6375376"/>
            <a:ext cx="2085975" cy="495300"/>
            <a:chOff x="4208265" y="6375376"/>
            <a:chExt cx="2085975" cy="495300"/>
          </a:xfrm>
        </p:grpSpPr>
        <p:sp>
          <p:nvSpPr>
            <p:cNvPr id="11344" name="Rectangle 249"/>
            <p:cNvSpPr>
              <a:spLocks noChangeArrowheads="1"/>
            </p:cNvSpPr>
            <p:nvPr/>
          </p:nvSpPr>
          <p:spPr bwMode="auto">
            <a:xfrm>
              <a:off x="4265415" y="6375376"/>
              <a:ext cx="19335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Système d’informations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45" name="Rectangle 250"/>
            <p:cNvSpPr>
              <a:spLocks noChangeArrowheads="1"/>
            </p:cNvSpPr>
            <p:nvPr/>
          </p:nvSpPr>
          <p:spPr bwMode="auto">
            <a:xfrm>
              <a:off x="4208265" y="6594451"/>
              <a:ext cx="20859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Sources de connaissances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346" name="Freeform 251"/>
          <p:cNvSpPr>
            <a:spLocks noEditPoints="1"/>
          </p:cNvSpPr>
          <p:nvPr/>
        </p:nvSpPr>
        <p:spPr bwMode="auto">
          <a:xfrm>
            <a:off x="8261152" y="4314801"/>
            <a:ext cx="265113" cy="503238"/>
          </a:xfrm>
          <a:custGeom>
            <a:avLst/>
            <a:gdLst>
              <a:gd name="T0" fmla="*/ 173 w 446"/>
              <a:gd name="T1" fmla="*/ 846 h 846"/>
              <a:gd name="T2" fmla="*/ 175 w 446"/>
              <a:gd name="T3" fmla="*/ 462 h 846"/>
              <a:gd name="T4" fmla="*/ 271 w 446"/>
              <a:gd name="T5" fmla="*/ 462 h 846"/>
              <a:gd name="T6" fmla="*/ 269 w 446"/>
              <a:gd name="T7" fmla="*/ 846 h 846"/>
              <a:gd name="T8" fmla="*/ 173 w 446"/>
              <a:gd name="T9" fmla="*/ 846 h 846"/>
              <a:gd name="T10" fmla="*/ 176 w 446"/>
              <a:gd name="T11" fmla="*/ 174 h 846"/>
              <a:gd name="T12" fmla="*/ 176 w 446"/>
              <a:gd name="T13" fmla="*/ 95 h 846"/>
              <a:gd name="T14" fmla="*/ 272 w 446"/>
              <a:gd name="T15" fmla="*/ 96 h 846"/>
              <a:gd name="T16" fmla="*/ 272 w 446"/>
              <a:gd name="T17" fmla="*/ 174 h 846"/>
              <a:gd name="T18" fmla="*/ 176 w 446"/>
              <a:gd name="T19" fmla="*/ 174 h 846"/>
              <a:gd name="T20" fmla="*/ 14 w 446"/>
              <a:gd name="T21" fmla="*/ 359 h 846"/>
              <a:gd name="T22" fmla="*/ 224 w 446"/>
              <a:gd name="T23" fmla="*/ 0 h 846"/>
              <a:gd name="T24" fmla="*/ 432 w 446"/>
              <a:gd name="T25" fmla="*/ 360 h 846"/>
              <a:gd name="T26" fmla="*/ 415 w 446"/>
              <a:gd name="T27" fmla="*/ 426 h 846"/>
              <a:gd name="T28" fmla="*/ 349 w 446"/>
              <a:gd name="T29" fmla="*/ 408 h 846"/>
              <a:gd name="T30" fmla="*/ 182 w 446"/>
              <a:gd name="T31" fmla="*/ 120 h 846"/>
              <a:gd name="T32" fmla="*/ 265 w 446"/>
              <a:gd name="T33" fmla="*/ 120 h 846"/>
              <a:gd name="T34" fmla="*/ 96 w 446"/>
              <a:gd name="T35" fmla="*/ 407 h 846"/>
              <a:gd name="T36" fmla="*/ 31 w 446"/>
              <a:gd name="T37" fmla="*/ 424 h 846"/>
              <a:gd name="T38" fmla="*/ 14 w 446"/>
              <a:gd name="T39" fmla="*/ 359 h 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46" h="846">
                <a:moveTo>
                  <a:pt x="173" y="846"/>
                </a:moveTo>
                <a:lnTo>
                  <a:pt x="175" y="462"/>
                </a:lnTo>
                <a:lnTo>
                  <a:pt x="271" y="462"/>
                </a:lnTo>
                <a:lnTo>
                  <a:pt x="269" y="846"/>
                </a:lnTo>
                <a:lnTo>
                  <a:pt x="173" y="846"/>
                </a:lnTo>
                <a:close/>
                <a:moveTo>
                  <a:pt x="176" y="174"/>
                </a:moveTo>
                <a:lnTo>
                  <a:pt x="176" y="95"/>
                </a:lnTo>
                <a:lnTo>
                  <a:pt x="272" y="96"/>
                </a:lnTo>
                <a:lnTo>
                  <a:pt x="272" y="174"/>
                </a:lnTo>
                <a:lnTo>
                  <a:pt x="176" y="174"/>
                </a:lnTo>
                <a:close/>
                <a:moveTo>
                  <a:pt x="14" y="359"/>
                </a:moveTo>
                <a:lnTo>
                  <a:pt x="224" y="0"/>
                </a:lnTo>
                <a:lnTo>
                  <a:pt x="432" y="360"/>
                </a:lnTo>
                <a:cubicBezTo>
                  <a:pt x="446" y="383"/>
                  <a:pt x="438" y="412"/>
                  <a:pt x="415" y="426"/>
                </a:cubicBezTo>
                <a:cubicBezTo>
                  <a:pt x="392" y="439"/>
                  <a:pt x="363" y="431"/>
                  <a:pt x="349" y="408"/>
                </a:cubicBezTo>
                <a:lnTo>
                  <a:pt x="182" y="120"/>
                </a:lnTo>
                <a:lnTo>
                  <a:pt x="265" y="120"/>
                </a:lnTo>
                <a:lnTo>
                  <a:pt x="96" y="407"/>
                </a:lnTo>
                <a:cubicBezTo>
                  <a:pt x="83" y="430"/>
                  <a:pt x="53" y="438"/>
                  <a:pt x="31" y="424"/>
                </a:cubicBezTo>
                <a:cubicBezTo>
                  <a:pt x="8" y="411"/>
                  <a:pt x="0" y="382"/>
                  <a:pt x="14" y="359"/>
                </a:cubicBez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47" name="Freeform 252"/>
          <p:cNvSpPr>
            <a:spLocks noEditPoints="1"/>
          </p:cNvSpPr>
          <p:nvPr/>
        </p:nvSpPr>
        <p:spPr bwMode="auto">
          <a:xfrm>
            <a:off x="7745215" y="1858938"/>
            <a:ext cx="685800" cy="1617663"/>
          </a:xfrm>
          <a:custGeom>
            <a:avLst/>
            <a:gdLst>
              <a:gd name="T0" fmla="*/ 1030 w 1151"/>
              <a:gd name="T1" fmla="*/ 2718 h 2719"/>
              <a:gd name="T2" fmla="*/ 1034 w 1151"/>
              <a:gd name="T3" fmla="*/ 2334 h 2719"/>
              <a:gd name="T4" fmla="*/ 1130 w 1151"/>
              <a:gd name="T5" fmla="*/ 2335 h 2719"/>
              <a:gd name="T6" fmla="*/ 1126 w 1151"/>
              <a:gd name="T7" fmla="*/ 2719 h 2719"/>
              <a:gd name="T8" fmla="*/ 1030 w 1151"/>
              <a:gd name="T9" fmla="*/ 2718 h 2719"/>
              <a:gd name="T10" fmla="*/ 1037 w 1151"/>
              <a:gd name="T11" fmla="*/ 2046 h 2719"/>
              <a:gd name="T12" fmla="*/ 1041 w 1151"/>
              <a:gd name="T13" fmla="*/ 1662 h 2719"/>
              <a:gd name="T14" fmla="*/ 1137 w 1151"/>
              <a:gd name="T15" fmla="*/ 1663 h 2719"/>
              <a:gd name="T16" fmla="*/ 1133 w 1151"/>
              <a:gd name="T17" fmla="*/ 2047 h 2719"/>
              <a:gd name="T18" fmla="*/ 1037 w 1151"/>
              <a:gd name="T19" fmla="*/ 2046 h 2719"/>
              <a:gd name="T20" fmla="*/ 1044 w 1151"/>
              <a:gd name="T21" fmla="*/ 1374 h 2719"/>
              <a:gd name="T22" fmla="*/ 1048 w 1151"/>
              <a:gd name="T23" fmla="*/ 990 h 2719"/>
              <a:gd name="T24" fmla="*/ 1144 w 1151"/>
              <a:gd name="T25" fmla="*/ 991 h 2719"/>
              <a:gd name="T26" fmla="*/ 1140 w 1151"/>
              <a:gd name="T27" fmla="*/ 1375 h 2719"/>
              <a:gd name="T28" fmla="*/ 1044 w 1151"/>
              <a:gd name="T29" fmla="*/ 1374 h 2719"/>
              <a:gd name="T30" fmla="*/ 1051 w 1151"/>
              <a:gd name="T31" fmla="*/ 702 h 2719"/>
              <a:gd name="T32" fmla="*/ 1055 w 1151"/>
              <a:gd name="T33" fmla="*/ 318 h 2719"/>
              <a:gd name="T34" fmla="*/ 1151 w 1151"/>
              <a:gd name="T35" fmla="*/ 319 h 2719"/>
              <a:gd name="T36" fmla="*/ 1147 w 1151"/>
              <a:gd name="T37" fmla="*/ 703 h 2719"/>
              <a:gd name="T38" fmla="*/ 1051 w 1151"/>
              <a:gd name="T39" fmla="*/ 702 h 2719"/>
              <a:gd name="T40" fmla="*/ 913 w 1151"/>
              <a:gd name="T41" fmla="*/ 270 h 2719"/>
              <a:gd name="T42" fmla="*/ 529 w 1151"/>
              <a:gd name="T43" fmla="*/ 270 h 2719"/>
              <a:gd name="T44" fmla="*/ 529 w 1151"/>
              <a:gd name="T45" fmla="*/ 174 h 2719"/>
              <a:gd name="T46" fmla="*/ 913 w 1151"/>
              <a:gd name="T47" fmla="*/ 174 h 2719"/>
              <a:gd name="T48" fmla="*/ 913 w 1151"/>
              <a:gd name="T49" fmla="*/ 270 h 2719"/>
              <a:gd name="T50" fmla="*/ 241 w 1151"/>
              <a:gd name="T51" fmla="*/ 270 h 2719"/>
              <a:gd name="T52" fmla="*/ 95 w 1151"/>
              <a:gd name="T53" fmla="*/ 270 h 2719"/>
              <a:gd name="T54" fmla="*/ 95 w 1151"/>
              <a:gd name="T55" fmla="*/ 174 h 2719"/>
              <a:gd name="T56" fmla="*/ 241 w 1151"/>
              <a:gd name="T57" fmla="*/ 174 h 2719"/>
              <a:gd name="T58" fmla="*/ 241 w 1151"/>
              <a:gd name="T59" fmla="*/ 270 h 2719"/>
              <a:gd name="T60" fmla="*/ 359 w 1151"/>
              <a:gd name="T61" fmla="*/ 432 h 2719"/>
              <a:gd name="T62" fmla="*/ 0 w 1151"/>
              <a:gd name="T63" fmla="*/ 222 h 2719"/>
              <a:gd name="T64" fmla="*/ 359 w 1151"/>
              <a:gd name="T65" fmla="*/ 13 h 2719"/>
              <a:gd name="T66" fmla="*/ 425 w 1151"/>
              <a:gd name="T67" fmla="*/ 30 h 2719"/>
              <a:gd name="T68" fmla="*/ 408 w 1151"/>
              <a:gd name="T69" fmla="*/ 96 h 2719"/>
              <a:gd name="T70" fmla="*/ 120 w 1151"/>
              <a:gd name="T71" fmla="*/ 264 h 2719"/>
              <a:gd name="T72" fmla="*/ 120 w 1151"/>
              <a:gd name="T73" fmla="*/ 181 h 2719"/>
              <a:gd name="T74" fmla="*/ 408 w 1151"/>
              <a:gd name="T75" fmla="*/ 349 h 2719"/>
              <a:gd name="T76" fmla="*/ 425 w 1151"/>
              <a:gd name="T77" fmla="*/ 415 h 2719"/>
              <a:gd name="T78" fmla="*/ 359 w 1151"/>
              <a:gd name="T79" fmla="*/ 432 h 2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51" h="2719">
                <a:moveTo>
                  <a:pt x="1030" y="2718"/>
                </a:moveTo>
                <a:lnTo>
                  <a:pt x="1034" y="2334"/>
                </a:lnTo>
                <a:lnTo>
                  <a:pt x="1130" y="2335"/>
                </a:lnTo>
                <a:lnTo>
                  <a:pt x="1126" y="2719"/>
                </a:lnTo>
                <a:lnTo>
                  <a:pt x="1030" y="2718"/>
                </a:lnTo>
                <a:close/>
                <a:moveTo>
                  <a:pt x="1037" y="2046"/>
                </a:moveTo>
                <a:lnTo>
                  <a:pt x="1041" y="1662"/>
                </a:lnTo>
                <a:lnTo>
                  <a:pt x="1137" y="1663"/>
                </a:lnTo>
                <a:lnTo>
                  <a:pt x="1133" y="2047"/>
                </a:lnTo>
                <a:lnTo>
                  <a:pt x="1037" y="2046"/>
                </a:lnTo>
                <a:close/>
                <a:moveTo>
                  <a:pt x="1044" y="1374"/>
                </a:moveTo>
                <a:lnTo>
                  <a:pt x="1048" y="990"/>
                </a:lnTo>
                <a:lnTo>
                  <a:pt x="1144" y="991"/>
                </a:lnTo>
                <a:lnTo>
                  <a:pt x="1140" y="1375"/>
                </a:lnTo>
                <a:lnTo>
                  <a:pt x="1044" y="1374"/>
                </a:lnTo>
                <a:close/>
                <a:moveTo>
                  <a:pt x="1051" y="702"/>
                </a:moveTo>
                <a:lnTo>
                  <a:pt x="1055" y="318"/>
                </a:lnTo>
                <a:lnTo>
                  <a:pt x="1151" y="319"/>
                </a:lnTo>
                <a:lnTo>
                  <a:pt x="1147" y="703"/>
                </a:lnTo>
                <a:lnTo>
                  <a:pt x="1051" y="702"/>
                </a:lnTo>
                <a:close/>
                <a:moveTo>
                  <a:pt x="913" y="270"/>
                </a:moveTo>
                <a:lnTo>
                  <a:pt x="529" y="270"/>
                </a:lnTo>
                <a:lnTo>
                  <a:pt x="529" y="174"/>
                </a:lnTo>
                <a:lnTo>
                  <a:pt x="913" y="174"/>
                </a:lnTo>
                <a:lnTo>
                  <a:pt x="913" y="270"/>
                </a:lnTo>
                <a:close/>
                <a:moveTo>
                  <a:pt x="241" y="270"/>
                </a:moveTo>
                <a:lnTo>
                  <a:pt x="95" y="270"/>
                </a:lnTo>
                <a:lnTo>
                  <a:pt x="95" y="174"/>
                </a:lnTo>
                <a:lnTo>
                  <a:pt x="241" y="174"/>
                </a:lnTo>
                <a:lnTo>
                  <a:pt x="241" y="270"/>
                </a:lnTo>
                <a:close/>
                <a:moveTo>
                  <a:pt x="359" y="432"/>
                </a:moveTo>
                <a:lnTo>
                  <a:pt x="0" y="222"/>
                </a:lnTo>
                <a:lnTo>
                  <a:pt x="359" y="13"/>
                </a:lnTo>
                <a:cubicBezTo>
                  <a:pt x="382" y="0"/>
                  <a:pt x="412" y="7"/>
                  <a:pt x="425" y="30"/>
                </a:cubicBezTo>
                <a:cubicBezTo>
                  <a:pt x="438" y="53"/>
                  <a:pt x="431" y="83"/>
                  <a:pt x="408" y="96"/>
                </a:cubicBezTo>
                <a:lnTo>
                  <a:pt x="120" y="264"/>
                </a:lnTo>
                <a:lnTo>
                  <a:pt x="120" y="181"/>
                </a:lnTo>
                <a:lnTo>
                  <a:pt x="408" y="349"/>
                </a:lnTo>
                <a:cubicBezTo>
                  <a:pt x="431" y="362"/>
                  <a:pt x="438" y="392"/>
                  <a:pt x="425" y="415"/>
                </a:cubicBezTo>
                <a:cubicBezTo>
                  <a:pt x="412" y="438"/>
                  <a:pt x="382" y="445"/>
                  <a:pt x="359" y="432"/>
                </a:cubicBez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48" name="Freeform 253"/>
          <p:cNvSpPr>
            <a:spLocks noEditPoints="1"/>
          </p:cNvSpPr>
          <p:nvPr/>
        </p:nvSpPr>
        <p:spPr bwMode="auto">
          <a:xfrm>
            <a:off x="6964165" y="2817788"/>
            <a:ext cx="1363663" cy="265113"/>
          </a:xfrm>
          <a:custGeom>
            <a:avLst/>
            <a:gdLst>
              <a:gd name="T0" fmla="*/ 2287 w 2290"/>
              <a:gd name="T1" fmla="*/ 324 h 446"/>
              <a:gd name="T2" fmla="*/ 1903 w 2290"/>
              <a:gd name="T3" fmla="*/ 314 h 446"/>
              <a:gd name="T4" fmla="*/ 1906 w 2290"/>
              <a:gd name="T5" fmla="*/ 218 h 446"/>
              <a:gd name="T6" fmla="*/ 2290 w 2290"/>
              <a:gd name="T7" fmla="*/ 228 h 446"/>
              <a:gd name="T8" fmla="*/ 2287 w 2290"/>
              <a:gd name="T9" fmla="*/ 324 h 446"/>
              <a:gd name="T10" fmla="*/ 1615 w 2290"/>
              <a:gd name="T11" fmla="*/ 306 h 446"/>
              <a:gd name="T12" fmla="*/ 1232 w 2290"/>
              <a:gd name="T13" fmla="*/ 295 h 446"/>
              <a:gd name="T14" fmla="*/ 1234 w 2290"/>
              <a:gd name="T15" fmla="*/ 199 h 446"/>
              <a:gd name="T16" fmla="*/ 1618 w 2290"/>
              <a:gd name="T17" fmla="*/ 210 h 446"/>
              <a:gd name="T18" fmla="*/ 1615 w 2290"/>
              <a:gd name="T19" fmla="*/ 306 h 446"/>
              <a:gd name="T20" fmla="*/ 944 w 2290"/>
              <a:gd name="T21" fmla="*/ 287 h 446"/>
              <a:gd name="T22" fmla="*/ 560 w 2290"/>
              <a:gd name="T23" fmla="*/ 276 h 446"/>
              <a:gd name="T24" fmla="*/ 562 w 2290"/>
              <a:gd name="T25" fmla="*/ 180 h 446"/>
              <a:gd name="T26" fmla="*/ 946 w 2290"/>
              <a:gd name="T27" fmla="*/ 191 h 446"/>
              <a:gd name="T28" fmla="*/ 944 w 2290"/>
              <a:gd name="T29" fmla="*/ 287 h 446"/>
              <a:gd name="T30" fmla="*/ 272 w 2290"/>
              <a:gd name="T31" fmla="*/ 268 h 446"/>
              <a:gd name="T32" fmla="*/ 94 w 2290"/>
              <a:gd name="T33" fmla="*/ 263 h 446"/>
              <a:gd name="T34" fmla="*/ 97 w 2290"/>
              <a:gd name="T35" fmla="*/ 167 h 446"/>
              <a:gd name="T36" fmla="*/ 275 w 2290"/>
              <a:gd name="T37" fmla="*/ 172 h 446"/>
              <a:gd name="T38" fmla="*/ 272 w 2290"/>
              <a:gd name="T39" fmla="*/ 268 h 446"/>
              <a:gd name="T40" fmla="*/ 353 w 2290"/>
              <a:gd name="T41" fmla="*/ 432 h 446"/>
              <a:gd name="T42" fmla="*/ 0 w 2290"/>
              <a:gd name="T43" fmla="*/ 212 h 446"/>
              <a:gd name="T44" fmla="*/ 365 w 2290"/>
              <a:gd name="T45" fmla="*/ 13 h 446"/>
              <a:gd name="T46" fmla="*/ 430 w 2290"/>
              <a:gd name="T47" fmla="*/ 32 h 446"/>
              <a:gd name="T48" fmla="*/ 411 w 2290"/>
              <a:gd name="T49" fmla="*/ 97 h 446"/>
              <a:gd name="T50" fmla="*/ 118 w 2290"/>
              <a:gd name="T51" fmla="*/ 257 h 446"/>
              <a:gd name="T52" fmla="*/ 121 w 2290"/>
              <a:gd name="T53" fmla="*/ 174 h 446"/>
              <a:gd name="T54" fmla="*/ 404 w 2290"/>
              <a:gd name="T55" fmla="*/ 350 h 446"/>
              <a:gd name="T56" fmla="*/ 419 w 2290"/>
              <a:gd name="T57" fmla="*/ 416 h 446"/>
              <a:gd name="T58" fmla="*/ 353 w 2290"/>
              <a:gd name="T59" fmla="*/ 432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90" h="446">
                <a:moveTo>
                  <a:pt x="2287" y="324"/>
                </a:moveTo>
                <a:lnTo>
                  <a:pt x="1903" y="314"/>
                </a:lnTo>
                <a:lnTo>
                  <a:pt x="1906" y="218"/>
                </a:lnTo>
                <a:lnTo>
                  <a:pt x="2290" y="228"/>
                </a:lnTo>
                <a:lnTo>
                  <a:pt x="2287" y="324"/>
                </a:lnTo>
                <a:close/>
                <a:moveTo>
                  <a:pt x="1615" y="306"/>
                </a:moveTo>
                <a:lnTo>
                  <a:pt x="1232" y="295"/>
                </a:lnTo>
                <a:lnTo>
                  <a:pt x="1234" y="199"/>
                </a:lnTo>
                <a:lnTo>
                  <a:pt x="1618" y="210"/>
                </a:lnTo>
                <a:lnTo>
                  <a:pt x="1615" y="306"/>
                </a:lnTo>
                <a:close/>
                <a:moveTo>
                  <a:pt x="944" y="287"/>
                </a:moveTo>
                <a:lnTo>
                  <a:pt x="560" y="276"/>
                </a:lnTo>
                <a:lnTo>
                  <a:pt x="562" y="180"/>
                </a:lnTo>
                <a:lnTo>
                  <a:pt x="946" y="191"/>
                </a:lnTo>
                <a:lnTo>
                  <a:pt x="944" y="287"/>
                </a:lnTo>
                <a:close/>
                <a:moveTo>
                  <a:pt x="272" y="268"/>
                </a:moveTo>
                <a:lnTo>
                  <a:pt x="94" y="263"/>
                </a:lnTo>
                <a:lnTo>
                  <a:pt x="97" y="167"/>
                </a:lnTo>
                <a:lnTo>
                  <a:pt x="275" y="172"/>
                </a:lnTo>
                <a:lnTo>
                  <a:pt x="272" y="268"/>
                </a:lnTo>
                <a:close/>
                <a:moveTo>
                  <a:pt x="353" y="432"/>
                </a:moveTo>
                <a:lnTo>
                  <a:pt x="0" y="212"/>
                </a:lnTo>
                <a:lnTo>
                  <a:pt x="365" y="13"/>
                </a:lnTo>
                <a:cubicBezTo>
                  <a:pt x="388" y="0"/>
                  <a:pt x="417" y="9"/>
                  <a:pt x="430" y="32"/>
                </a:cubicBezTo>
                <a:cubicBezTo>
                  <a:pt x="443" y="55"/>
                  <a:pt x="434" y="85"/>
                  <a:pt x="411" y="97"/>
                </a:cubicBezTo>
                <a:lnTo>
                  <a:pt x="118" y="257"/>
                </a:lnTo>
                <a:lnTo>
                  <a:pt x="121" y="174"/>
                </a:lnTo>
                <a:lnTo>
                  <a:pt x="404" y="350"/>
                </a:lnTo>
                <a:cubicBezTo>
                  <a:pt x="427" y="364"/>
                  <a:pt x="433" y="394"/>
                  <a:pt x="419" y="416"/>
                </a:cubicBezTo>
                <a:cubicBezTo>
                  <a:pt x="405" y="439"/>
                  <a:pt x="376" y="446"/>
                  <a:pt x="353" y="432"/>
                </a:cubicBez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1349" name="Group 276"/>
          <p:cNvGrpSpPr>
            <a:grpSpLocks/>
          </p:cNvGrpSpPr>
          <p:nvPr/>
        </p:nvGrpSpPr>
        <p:grpSpPr bwMode="auto">
          <a:xfrm>
            <a:off x="2006402" y="5264126"/>
            <a:ext cx="814388" cy="736600"/>
            <a:chOff x="1158" y="3136"/>
            <a:chExt cx="513" cy="464"/>
          </a:xfrm>
        </p:grpSpPr>
        <p:sp>
          <p:nvSpPr>
            <p:cNvPr id="11363" name="Freeform 254"/>
            <p:cNvSpPr>
              <a:spLocks/>
            </p:cNvSpPr>
            <p:nvPr/>
          </p:nvSpPr>
          <p:spPr bwMode="auto">
            <a:xfrm>
              <a:off x="1346" y="3136"/>
              <a:ext cx="209" cy="128"/>
            </a:xfrm>
            <a:custGeom>
              <a:avLst/>
              <a:gdLst>
                <a:gd name="T0" fmla="*/ 153 w 209"/>
                <a:gd name="T1" fmla="*/ 20 h 128"/>
                <a:gd name="T2" fmla="*/ 148 w 209"/>
                <a:gd name="T3" fmla="*/ 16 h 128"/>
                <a:gd name="T4" fmla="*/ 143 w 209"/>
                <a:gd name="T5" fmla="*/ 11 h 128"/>
                <a:gd name="T6" fmla="*/ 139 w 209"/>
                <a:gd name="T7" fmla="*/ 5 h 128"/>
                <a:gd name="T8" fmla="*/ 134 w 209"/>
                <a:gd name="T9" fmla="*/ 2 h 128"/>
                <a:gd name="T10" fmla="*/ 121 w 209"/>
                <a:gd name="T11" fmla="*/ 1 h 128"/>
                <a:gd name="T12" fmla="*/ 105 w 209"/>
                <a:gd name="T13" fmla="*/ 0 h 128"/>
                <a:gd name="T14" fmla="*/ 89 w 209"/>
                <a:gd name="T15" fmla="*/ 0 h 128"/>
                <a:gd name="T16" fmla="*/ 69 w 209"/>
                <a:gd name="T17" fmla="*/ 6 h 128"/>
                <a:gd name="T18" fmla="*/ 40 w 209"/>
                <a:gd name="T19" fmla="*/ 38 h 128"/>
                <a:gd name="T20" fmla="*/ 13 w 209"/>
                <a:gd name="T21" fmla="*/ 83 h 128"/>
                <a:gd name="T22" fmla="*/ 0 w 209"/>
                <a:gd name="T23" fmla="*/ 119 h 128"/>
                <a:gd name="T24" fmla="*/ 5 w 209"/>
                <a:gd name="T25" fmla="*/ 128 h 128"/>
                <a:gd name="T26" fmla="*/ 18 w 209"/>
                <a:gd name="T27" fmla="*/ 112 h 128"/>
                <a:gd name="T28" fmla="*/ 37 w 209"/>
                <a:gd name="T29" fmla="*/ 88 h 128"/>
                <a:gd name="T30" fmla="*/ 60 w 209"/>
                <a:gd name="T31" fmla="*/ 70 h 128"/>
                <a:gd name="T32" fmla="*/ 80 w 209"/>
                <a:gd name="T33" fmla="*/ 72 h 128"/>
                <a:gd name="T34" fmla="*/ 86 w 209"/>
                <a:gd name="T35" fmla="*/ 97 h 128"/>
                <a:gd name="T36" fmla="*/ 92 w 209"/>
                <a:gd name="T37" fmla="*/ 112 h 128"/>
                <a:gd name="T38" fmla="*/ 103 w 209"/>
                <a:gd name="T39" fmla="*/ 113 h 128"/>
                <a:gd name="T40" fmla="*/ 114 w 209"/>
                <a:gd name="T41" fmla="*/ 113 h 128"/>
                <a:gd name="T42" fmla="*/ 123 w 209"/>
                <a:gd name="T43" fmla="*/ 112 h 128"/>
                <a:gd name="T44" fmla="*/ 127 w 209"/>
                <a:gd name="T45" fmla="*/ 102 h 128"/>
                <a:gd name="T46" fmla="*/ 130 w 209"/>
                <a:gd name="T47" fmla="*/ 85 h 128"/>
                <a:gd name="T48" fmla="*/ 136 w 209"/>
                <a:gd name="T49" fmla="*/ 70 h 128"/>
                <a:gd name="T50" fmla="*/ 148 w 209"/>
                <a:gd name="T51" fmla="*/ 62 h 128"/>
                <a:gd name="T52" fmla="*/ 159 w 209"/>
                <a:gd name="T53" fmla="*/ 62 h 128"/>
                <a:gd name="T54" fmla="*/ 166 w 209"/>
                <a:gd name="T55" fmla="*/ 65 h 128"/>
                <a:gd name="T56" fmla="*/ 170 w 209"/>
                <a:gd name="T57" fmla="*/ 68 h 128"/>
                <a:gd name="T58" fmla="*/ 173 w 209"/>
                <a:gd name="T59" fmla="*/ 71 h 128"/>
                <a:gd name="T60" fmla="*/ 175 w 209"/>
                <a:gd name="T61" fmla="*/ 73 h 128"/>
                <a:gd name="T62" fmla="*/ 178 w 209"/>
                <a:gd name="T63" fmla="*/ 74 h 128"/>
                <a:gd name="T64" fmla="*/ 183 w 209"/>
                <a:gd name="T65" fmla="*/ 74 h 128"/>
                <a:gd name="T66" fmla="*/ 189 w 209"/>
                <a:gd name="T67" fmla="*/ 74 h 128"/>
                <a:gd name="T68" fmla="*/ 194 w 209"/>
                <a:gd name="T69" fmla="*/ 74 h 128"/>
                <a:gd name="T70" fmla="*/ 198 w 209"/>
                <a:gd name="T71" fmla="*/ 74 h 128"/>
                <a:gd name="T72" fmla="*/ 201 w 209"/>
                <a:gd name="T73" fmla="*/ 73 h 128"/>
                <a:gd name="T74" fmla="*/ 202 w 209"/>
                <a:gd name="T75" fmla="*/ 72 h 128"/>
                <a:gd name="T76" fmla="*/ 208 w 209"/>
                <a:gd name="T77" fmla="*/ 61 h 128"/>
                <a:gd name="T78" fmla="*/ 206 w 209"/>
                <a:gd name="T79" fmla="*/ 20 h 128"/>
                <a:gd name="T80" fmla="*/ 193 w 209"/>
                <a:gd name="T81" fmla="*/ 9 h 128"/>
                <a:gd name="T82" fmla="*/ 186 w 209"/>
                <a:gd name="T83" fmla="*/ 8 h 128"/>
                <a:gd name="T84" fmla="*/ 179 w 209"/>
                <a:gd name="T85" fmla="*/ 9 h 128"/>
                <a:gd name="T86" fmla="*/ 174 w 209"/>
                <a:gd name="T87" fmla="*/ 9 h 128"/>
                <a:gd name="T88" fmla="*/ 171 w 209"/>
                <a:gd name="T89" fmla="*/ 11 h 128"/>
                <a:gd name="T90" fmla="*/ 168 w 209"/>
                <a:gd name="T91" fmla="*/ 14 h 128"/>
                <a:gd name="T92" fmla="*/ 164 w 209"/>
                <a:gd name="T93" fmla="*/ 17 h 128"/>
                <a:gd name="T94" fmla="*/ 159 w 209"/>
                <a:gd name="T95" fmla="*/ 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9" h="128">
                  <a:moveTo>
                    <a:pt x="155" y="20"/>
                  </a:moveTo>
                  <a:lnTo>
                    <a:pt x="153" y="20"/>
                  </a:lnTo>
                  <a:lnTo>
                    <a:pt x="150" y="19"/>
                  </a:lnTo>
                  <a:lnTo>
                    <a:pt x="148" y="16"/>
                  </a:lnTo>
                  <a:lnTo>
                    <a:pt x="145" y="14"/>
                  </a:lnTo>
                  <a:lnTo>
                    <a:pt x="143" y="11"/>
                  </a:lnTo>
                  <a:lnTo>
                    <a:pt x="141" y="8"/>
                  </a:lnTo>
                  <a:lnTo>
                    <a:pt x="139" y="5"/>
                  </a:lnTo>
                  <a:lnTo>
                    <a:pt x="136" y="3"/>
                  </a:lnTo>
                  <a:lnTo>
                    <a:pt x="134" y="2"/>
                  </a:lnTo>
                  <a:lnTo>
                    <a:pt x="128" y="1"/>
                  </a:lnTo>
                  <a:lnTo>
                    <a:pt x="121" y="1"/>
                  </a:lnTo>
                  <a:lnTo>
                    <a:pt x="113" y="0"/>
                  </a:lnTo>
                  <a:lnTo>
                    <a:pt x="105" y="0"/>
                  </a:lnTo>
                  <a:lnTo>
                    <a:pt x="96" y="0"/>
                  </a:lnTo>
                  <a:lnTo>
                    <a:pt x="89" y="0"/>
                  </a:lnTo>
                  <a:lnTo>
                    <a:pt x="82" y="1"/>
                  </a:lnTo>
                  <a:lnTo>
                    <a:pt x="69" y="6"/>
                  </a:lnTo>
                  <a:lnTo>
                    <a:pt x="54" y="20"/>
                  </a:lnTo>
                  <a:lnTo>
                    <a:pt x="40" y="38"/>
                  </a:lnTo>
                  <a:lnTo>
                    <a:pt x="26" y="61"/>
                  </a:lnTo>
                  <a:lnTo>
                    <a:pt x="13" y="83"/>
                  </a:lnTo>
                  <a:lnTo>
                    <a:pt x="5" y="103"/>
                  </a:lnTo>
                  <a:lnTo>
                    <a:pt x="0" y="119"/>
                  </a:lnTo>
                  <a:lnTo>
                    <a:pt x="1" y="128"/>
                  </a:lnTo>
                  <a:lnTo>
                    <a:pt x="5" y="128"/>
                  </a:lnTo>
                  <a:lnTo>
                    <a:pt x="11" y="121"/>
                  </a:lnTo>
                  <a:lnTo>
                    <a:pt x="18" y="112"/>
                  </a:lnTo>
                  <a:lnTo>
                    <a:pt x="27" y="100"/>
                  </a:lnTo>
                  <a:lnTo>
                    <a:pt x="37" y="88"/>
                  </a:lnTo>
                  <a:lnTo>
                    <a:pt x="49" y="78"/>
                  </a:lnTo>
                  <a:lnTo>
                    <a:pt x="60" y="70"/>
                  </a:lnTo>
                  <a:lnTo>
                    <a:pt x="73" y="68"/>
                  </a:lnTo>
                  <a:lnTo>
                    <a:pt x="80" y="72"/>
                  </a:lnTo>
                  <a:lnTo>
                    <a:pt x="84" y="83"/>
                  </a:lnTo>
                  <a:lnTo>
                    <a:pt x="86" y="97"/>
                  </a:lnTo>
                  <a:lnTo>
                    <a:pt x="86" y="110"/>
                  </a:lnTo>
                  <a:lnTo>
                    <a:pt x="92" y="112"/>
                  </a:lnTo>
                  <a:lnTo>
                    <a:pt x="98" y="113"/>
                  </a:lnTo>
                  <a:lnTo>
                    <a:pt x="103" y="113"/>
                  </a:lnTo>
                  <a:lnTo>
                    <a:pt x="109" y="113"/>
                  </a:lnTo>
                  <a:lnTo>
                    <a:pt x="114" y="113"/>
                  </a:lnTo>
                  <a:lnTo>
                    <a:pt x="119" y="113"/>
                  </a:lnTo>
                  <a:lnTo>
                    <a:pt x="123" y="112"/>
                  </a:lnTo>
                  <a:lnTo>
                    <a:pt x="128" y="111"/>
                  </a:lnTo>
                  <a:lnTo>
                    <a:pt x="127" y="102"/>
                  </a:lnTo>
                  <a:lnTo>
                    <a:pt x="128" y="94"/>
                  </a:lnTo>
                  <a:lnTo>
                    <a:pt x="130" y="85"/>
                  </a:lnTo>
                  <a:lnTo>
                    <a:pt x="132" y="77"/>
                  </a:lnTo>
                  <a:lnTo>
                    <a:pt x="136" y="70"/>
                  </a:lnTo>
                  <a:lnTo>
                    <a:pt x="142" y="65"/>
                  </a:lnTo>
                  <a:lnTo>
                    <a:pt x="148" y="62"/>
                  </a:lnTo>
                  <a:lnTo>
                    <a:pt x="154" y="61"/>
                  </a:lnTo>
                  <a:lnTo>
                    <a:pt x="159" y="62"/>
                  </a:lnTo>
                  <a:lnTo>
                    <a:pt x="162" y="63"/>
                  </a:lnTo>
                  <a:lnTo>
                    <a:pt x="166" y="65"/>
                  </a:lnTo>
                  <a:lnTo>
                    <a:pt x="168" y="66"/>
                  </a:lnTo>
                  <a:lnTo>
                    <a:pt x="170" y="68"/>
                  </a:lnTo>
                  <a:lnTo>
                    <a:pt x="171" y="69"/>
                  </a:lnTo>
                  <a:lnTo>
                    <a:pt x="173" y="71"/>
                  </a:lnTo>
                  <a:lnTo>
                    <a:pt x="174" y="72"/>
                  </a:lnTo>
                  <a:lnTo>
                    <a:pt x="175" y="73"/>
                  </a:lnTo>
                  <a:lnTo>
                    <a:pt x="176" y="74"/>
                  </a:lnTo>
                  <a:lnTo>
                    <a:pt x="178" y="74"/>
                  </a:lnTo>
                  <a:lnTo>
                    <a:pt x="181" y="74"/>
                  </a:lnTo>
                  <a:lnTo>
                    <a:pt x="183" y="74"/>
                  </a:lnTo>
                  <a:lnTo>
                    <a:pt x="186" y="74"/>
                  </a:lnTo>
                  <a:lnTo>
                    <a:pt x="189" y="74"/>
                  </a:lnTo>
                  <a:lnTo>
                    <a:pt x="191" y="74"/>
                  </a:lnTo>
                  <a:lnTo>
                    <a:pt x="194" y="74"/>
                  </a:lnTo>
                  <a:lnTo>
                    <a:pt x="195" y="74"/>
                  </a:lnTo>
                  <a:lnTo>
                    <a:pt x="198" y="74"/>
                  </a:lnTo>
                  <a:lnTo>
                    <a:pt x="200" y="74"/>
                  </a:lnTo>
                  <a:lnTo>
                    <a:pt x="201" y="73"/>
                  </a:lnTo>
                  <a:lnTo>
                    <a:pt x="202" y="72"/>
                  </a:lnTo>
                  <a:lnTo>
                    <a:pt x="202" y="72"/>
                  </a:lnTo>
                  <a:lnTo>
                    <a:pt x="203" y="72"/>
                  </a:lnTo>
                  <a:lnTo>
                    <a:pt x="208" y="61"/>
                  </a:lnTo>
                  <a:lnTo>
                    <a:pt x="209" y="41"/>
                  </a:lnTo>
                  <a:lnTo>
                    <a:pt x="206" y="20"/>
                  </a:lnTo>
                  <a:lnTo>
                    <a:pt x="197" y="9"/>
                  </a:lnTo>
                  <a:lnTo>
                    <a:pt x="193" y="9"/>
                  </a:lnTo>
                  <a:lnTo>
                    <a:pt x="190" y="9"/>
                  </a:lnTo>
                  <a:lnTo>
                    <a:pt x="186" y="8"/>
                  </a:lnTo>
                  <a:lnTo>
                    <a:pt x="182" y="9"/>
                  </a:lnTo>
                  <a:lnTo>
                    <a:pt x="179" y="9"/>
                  </a:lnTo>
                  <a:lnTo>
                    <a:pt x="176" y="9"/>
                  </a:lnTo>
                  <a:lnTo>
                    <a:pt x="174" y="9"/>
                  </a:lnTo>
                  <a:lnTo>
                    <a:pt x="173" y="10"/>
                  </a:lnTo>
                  <a:lnTo>
                    <a:pt x="171" y="11"/>
                  </a:lnTo>
                  <a:lnTo>
                    <a:pt x="170" y="12"/>
                  </a:lnTo>
                  <a:lnTo>
                    <a:pt x="168" y="14"/>
                  </a:lnTo>
                  <a:lnTo>
                    <a:pt x="167" y="16"/>
                  </a:lnTo>
                  <a:lnTo>
                    <a:pt x="164" y="17"/>
                  </a:lnTo>
                  <a:lnTo>
                    <a:pt x="162" y="19"/>
                  </a:lnTo>
                  <a:lnTo>
                    <a:pt x="159" y="20"/>
                  </a:lnTo>
                  <a:lnTo>
                    <a:pt x="155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64" name="Freeform 255"/>
            <p:cNvSpPr>
              <a:spLocks/>
            </p:cNvSpPr>
            <p:nvPr/>
          </p:nvSpPr>
          <p:spPr bwMode="auto">
            <a:xfrm>
              <a:off x="1410" y="3254"/>
              <a:ext cx="75" cy="346"/>
            </a:xfrm>
            <a:custGeom>
              <a:avLst/>
              <a:gdLst>
                <a:gd name="T0" fmla="*/ 63 w 75"/>
                <a:gd name="T1" fmla="*/ 0 h 346"/>
                <a:gd name="T2" fmla="*/ 58 w 75"/>
                <a:gd name="T3" fmla="*/ 2 h 346"/>
                <a:gd name="T4" fmla="*/ 54 w 75"/>
                <a:gd name="T5" fmla="*/ 3 h 346"/>
                <a:gd name="T6" fmla="*/ 50 w 75"/>
                <a:gd name="T7" fmla="*/ 4 h 346"/>
                <a:gd name="T8" fmla="*/ 45 w 75"/>
                <a:gd name="T9" fmla="*/ 4 h 346"/>
                <a:gd name="T10" fmla="*/ 39 w 75"/>
                <a:gd name="T11" fmla="*/ 4 h 346"/>
                <a:gd name="T12" fmla="*/ 34 w 75"/>
                <a:gd name="T13" fmla="*/ 3 h 346"/>
                <a:gd name="T14" fmla="*/ 28 w 75"/>
                <a:gd name="T15" fmla="*/ 2 h 346"/>
                <a:gd name="T16" fmla="*/ 22 w 75"/>
                <a:gd name="T17" fmla="*/ 0 h 346"/>
                <a:gd name="T18" fmla="*/ 21 w 75"/>
                <a:gd name="T19" fmla="*/ 15 h 346"/>
                <a:gd name="T20" fmla="*/ 19 w 75"/>
                <a:gd name="T21" fmla="*/ 33 h 346"/>
                <a:gd name="T22" fmla="*/ 16 w 75"/>
                <a:gd name="T23" fmla="*/ 54 h 346"/>
                <a:gd name="T24" fmla="*/ 13 w 75"/>
                <a:gd name="T25" fmla="*/ 75 h 346"/>
                <a:gd name="T26" fmla="*/ 10 w 75"/>
                <a:gd name="T27" fmla="*/ 96 h 346"/>
                <a:gd name="T28" fmla="*/ 7 w 75"/>
                <a:gd name="T29" fmla="*/ 116 h 346"/>
                <a:gd name="T30" fmla="*/ 5 w 75"/>
                <a:gd name="T31" fmla="*/ 134 h 346"/>
                <a:gd name="T32" fmla="*/ 3 w 75"/>
                <a:gd name="T33" fmla="*/ 149 h 346"/>
                <a:gd name="T34" fmla="*/ 4 w 75"/>
                <a:gd name="T35" fmla="*/ 175 h 346"/>
                <a:gd name="T36" fmla="*/ 7 w 75"/>
                <a:gd name="T37" fmla="*/ 201 h 346"/>
                <a:gd name="T38" fmla="*/ 9 w 75"/>
                <a:gd name="T39" fmla="*/ 227 h 346"/>
                <a:gd name="T40" fmla="*/ 9 w 75"/>
                <a:gd name="T41" fmla="*/ 251 h 346"/>
                <a:gd name="T42" fmla="*/ 7 w 75"/>
                <a:gd name="T43" fmla="*/ 272 h 346"/>
                <a:gd name="T44" fmla="*/ 2 w 75"/>
                <a:gd name="T45" fmla="*/ 293 h 346"/>
                <a:gd name="T46" fmla="*/ 0 w 75"/>
                <a:gd name="T47" fmla="*/ 314 h 346"/>
                <a:gd name="T48" fmla="*/ 3 w 75"/>
                <a:gd name="T49" fmla="*/ 338 h 346"/>
                <a:gd name="T50" fmla="*/ 13 w 75"/>
                <a:gd name="T51" fmla="*/ 342 h 346"/>
                <a:gd name="T52" fmla="*/ 23 w 75"/>
                <a:gd name="T53" fmla="*/ 344 h 346"/>
                <a:gd name="T54" fmla="*/ 32 w 75"/>
                <a:gd name="T55" fmla="*/ 346 h 346"/>
                <a:gd name="T56" fmla="*/ 40 w 75"/>
                <a:gd name="T57" fmla="*/ 346 h 346"/>
                <a:gd name="T58" fmla="*/ 48 w 75"/>
                <a:gd name="T59" fmla="*/ 346 h 346"/>
                <a:gd name="T60" fmla="*/ 57 w 75"/>
                <a:gd name="T61" fmla="*/ 344 h 346"/>
                <a:gd name="T62" fmla="*/ 65 w 75"/>
                <a:gd name="T63" fmla="*/ 341 h 346"/>
                <a:gd name="T64" fmla="*/ 73 w 75"/>
                <a:gd name="T65" fmla="*/ 337 h 346"/>
                <a:gd name="T66" fmla="*/ 75 w 75"/>
                <a:gd name="T67" fmla="*/ 314 h 346"/>
                <a:gd name="T68" fmla="*/ 72 w 75"/>
                <a:gd name="T69" fmla="*/ 296 h 346"/>
                <a:gd name="T70" fmla="*/ 68 w 75"/>
                <a:gd name="T71" fmla="*/ 276 h 346"/>
                <a:gd name="T72" fmla="*/ 66 w 75"/>
                <a:gd name="T73" fmla="*/ 251 h 346"/>
                <a:gd name="T74" fmla="*/ 67 w 75"/>
                <a:gd name="T75" fmla="*/ 224 h 346"/>
                <a:gd name="T76" fmla="*/ 70 w 75"/>
                <a:gd name="T77" fmla="*/ 202 h 346"/>
                <a:gd name="T78" fmla="*/ 73 w 75"/>
                <a:gd name="T79" fmla="*/ 183 h 346"/>
                <a:gd name="T80" fmla="*/ 75 w 75"/>
                <a:gd name="T81" fmla="*/ 165 h 346"/>
                <a:gd name="T82" fmla="*/ 75 w 75"/>
                <a:gd name="T83" fmla="*/ 154 h 346"/>
                <a:gd name="T84" fmla="*/ 73 w 75"/>
                <a:gd name="T85" fmla="*/ 140 h 346"/>
                <a:gd name="T86" fmla="*/ 71 w 75"/>
                <a:gd name="T87" fmla="*/ 122 h 346"/>
                <a:gd name="T88" fmla="*/ 68 w 75"/>
                <a:gd name="T89" fmla="*/ 101 h 346"/>
                <a:gd name="T90" fmla="*/ 65 w 75"/>
                <a:gd name="T91" fmla="*/ 78 h 346"/>
                <a:gd name="T92" fmla="*/ 64 w 75"/>
                <a:gd name="T93" fmla="*/ 53 h 346"/>
                <a:gd name="T94" fmla="*/ 62 w 75"/>
                <a:gd name="T95" fmla="*/ 27 h 346"/>
                <a:gd name="T96" fmla="*/ 63 w 75"/>
                <a:gd name="T97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346">
                  <a:moveTo>
                    <a:pt x="63" y="0"/>
                  </a:moveTo>
                  <a:lnTo>
                    <a:pt x="58" y="2"/>
                  </a:lnTo>
                  <a:lnTo>
                    <a:pt x="54" y="3"/>
                  </a:lnTo>
                  <a:lnTo>
                    <a:pt x="50" y="4"/>
                  </a:lnTo>
                  <a:lnTo>
                    <a:pt x="45" y="4"/>
                  </a:lnTo>
                  <a:lnTo>
                    <a:pt x="39" y="4"/>
                  </a:lnTo>
                  <a:lnTo>
                    <a:pt x="34" y="3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1" y="15"/>
                  </a:lnTo>
                  <a:lnTo>
                    <a:pt x="19" y="33"/>
                  </a:lnTo>
                  <a:lnTo>
                    <a:pt x="16" y="54"/>
                  </a:lnTo>
                  <a:lnTo>
                    <a:pt x="13" y="75"/>
                  </a:lnTo>
                  <a:lnTo>
                    <a:pt x="10" y="96"/>
                  </a:lnTo>
                  <a:lnTo>
                    <a:pt x="7" y="116"/>
                  </a:lnTo>
                  <a:lnTo>
                    <a:pt x="5" y="134"/>
                  </a:lnTo>
                  <a:lnTo>
                    <a:pt x="3" y="149"/>
                  </a:lnTo>
                  <a:lnTo>
                    <a:pt x="4" y="175"/>
                  </a:lnTo>
                  <a:lnTo>
                    <a:pt x="7" y="201"/>
                  </a:lnTo>
                  <a:lnTo>
                    <a:pt x="9" y="227"/>
                  </a:lnTo>
                  <a:lnTo>
                    <a:pt x="9" y="251"/>
                  </a:lnTo>
                  <a:lnTo>
                    <a:pt x="7" y="272"/>
                  </a:lnTo>
                  <a:lnTo>
                    <a:pt x="2" y="293"/>
                  </a:lnTo>
                  <a:lnTo>
                    <a:pt x="0" y="314"/>
                  </a:lnTo>
                  <a:lnTo>
                    <a:pt x="3" y="338"/>
                  </a:lnTo>
                  <a:lnTo>
                    <a:pt x="13" y="342"/>
                  </a:lnTo>
                  <a:lnTo>
                    <a:pt x="23" y="344"/>
                  </a:lnTo>
                  <a:lnTo>
                    <a:pt x="32" y="346"/>
                  </a:lnTo>
                  <a:lnTo>
                    <a:pt x="40" y="346"/>
                  </a:lnTo>
                  <a:lnTo>
                    <a:pt x="48" y="346"/>
                  </a:lnTo>
                  <a:lnTo>
                    <a:pt x="57" y="344"/>
                  </a:lnTo>
                  <a:lnTo>
                    <a:pt x="65" y="341"/>
                  </a:lnTo>
                  <a:lnTo>
                    <a:pt x="73" y="337"/>
                  </a:lnTo>
                  <a:lnTo>
                    <a:pt x="75" y="314"/>
                  </a:lnTo>
                  <a:lnTo>
                    <a:pt x="72" y="296"/>
                  </a:lnTo>
                  <a:lnTo>
                    <a:pt x="68" y="276"/>
                  </a:lnTo>
                  <a:lnTo>
                    <a:pt x="66" y="251"/>
                  </a:lnTo>
                  <a:lnTo>
                    <a:pt x="67" y="224"/>
                  </a:lnTo>
                  <a:lnTo>
                    <a:pt x="70" y="202"/>
                  </a:lnTo>
                  <a:lnTo>
                    <a:pt x="73" y="183"/>
                  </a:lnTo>
                  <a:lnTo>
                    <a:pt x="75" y="165"/>
                  </a:lnTo>
                  <a:lnTo>
                    <a:pt x="75" y="154"/>
                  </a:lnTo>
                  <a:lnTo>
                    <a:pt x="73" y="140"/>
                  </a:lnTo>
                  <a:lnTo>
                    <a:pt x="71" y="122"/>
                  </a:lnTo>
                  <a:lnTo>
                    <a:pt x="68" y="101"/>
                  </a:lnTo>
                  <a:lnTo>
                    <a:pt x="65" y="78"/>
                  </a:lnTo>
                  <a:lnTo>
                    <a:pt x="64" y="53"/>
                  </a:lnTo>
                  <a:lnTo>
                    <a:pt x="62" y="2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65" name="Freeform 256"/>
            <p:cNvSpPr>
              <a:spLocks/>
            </p:cNvSpPr>
            <p:nvPr/>
          </p:nvSpPr>
          <p:spPr bwMode="auto">
            <a:xfrm>
              <a:off x="1431" y="3327"/>
              <a:ext cx="17" cy="237"/>
            </a:xfrm>
            <a:custGeom>
              <a:avLst/>
              <a:gdLst>
                <a:gd name="T0" fmla="*/ 3 w 17"/>
                <a:gd name="T1" fmla="*/ 237 h 237"/>
                <a:gd name="T2" fmla="*/ 0 w 17"/>
                <a:gd name="T3" fmla="*/ 211 h 237"/>
                <a:gd name="T4" fmla="*/ 2 w 17"/>
                <a:gd name="T5" fmla="*/ 189 h 237"/>
                <a:gd name="T6" fmla="*/ 6 w 17"/>
                <a:gd name="T7" fmla="*/ 170 h 237"/>
                <a:gd name="T8" fmla="*/ 9 w 17"/>
                <a:gd name="T9" fmla="*/ 155 h 237"/>
                <a:gd name="T10" fmla="*/ 8 w 17"/>
                <a:gd name="T11" fmla="*/ 141 h 237"/>
                <a:gd name="T12" fmla="*/ 6 w 17"/>
                <a:gd name="T13" fmla="*/ 126 h 237"/>
                <a:gd name="T14" fmla="*/ 2 w 17"/>
                <a:gd name="T15" fmla="*/ 106 h 237"/>
                <a:gd name="T16" fmla="*/ 1 w 17"/>
                <a:gd name="T17" fmla="*/ 80 h 237"/>
                <a:gd name="T18" fmla="*/ 3 w 17"/>
                <a:gd name="T19" fmla="*/ 55 h 237"/>
                <a:gd name="T20" fmla="*/ 6 w 17"/>
                <a:gd name="T21" fmla="*/ 36 h 237"/>
                <a:gd name="T22" fmla="*/ 8 w 17"/>
                <a:gd name="T23" fmla="*/ 20 h 237"/>
                <a:gd name="T24" fmla="*/ 9 w 17"/>
                <a:gd name="T25" fmla="*/ 0 h 237"/>
                <a:gd name="T26" fmla="*/ 14 w 17"/>
                <a:gd name="T27" fmla="*/ 22 h 237"/>
                <a:gd name="T28" fmla="*/ 14 w 17"/>
                <a:gd name="T29" fmla="*/ 37 h 237"/>
                <a:gd name="T30" fmla="*/ 10 w 17"/>
                <a:gd name="T31" fmla="*/ 54 h 237"/>
                <a:gd name="T32" fmla="*/ 8 w 17"/>
                <a:gd name="T33" fmla="*/ 77 h 237"/>
                <a:gd name="T34" fmla="*/ 9 w 17"/>
                <a:gd name="T35" fmla="*/ 101 h 237"/>
                <a:gd name="T36" fmla="*/ 13 w 17"/>
                <a:gd name="T37" fmla="*/ 117 h 237"/>
                <a:gd name="T38" fmla="*/ 15 w 17"/>
                <a:gd name="T39" fmla="*/ 130 h 237"/>
                <a:gd name="T40" fmla="*/ 17 w 17"/>
                <a:gd name="T41" fmla="*/ 143 h 237"/>
                <a:gd name="T42" fmla="*/ 17 w 17"/>
                <a:gd name="T43" fmla="*/ 154 h 237"/>
                <a:gd name="T44" fmla="*/ 15 w 17"/>
                <a:gd name="T45" fmla="*/ 165 h 237"/>
                <a:gd name="T46" fmla="*/ 13 w 17"/>
                <a:gd name="T47" fmla="*/ 176 h 237"/>
                <a:gd name="T48" fmla="*/ 11 w 17"/>
                <a:gd name="T49" fmla="*/ 187 h 237"/>
                <a:gd name="T50" fmla="*/ 9 w 17"/>
                <a:gd name="T51" fmla="*/ 198 h 237"/>
                <a:gd name="T52" fmla="*/ 9 w 17"/>
                <a:gd name="T53" fmla="*/ 210 h 237"/>
                <a:gd name="T54" fmla="*/ 11 w 17"/>
                <a:gd name="T55" fmla="*/ 222 h 237"/>
                <a:gd name="T56" fmla="*/ 15 w 17"/>
                <a:gd name="T57" fmla="*/ 235 h 237"/>
                <a:gd name="T58" fmla="*/ 3 w 17"/>
                <a:gd name="T5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237">
                  <a:moveTo>
                    <a:pt x="3" y="237"/>
                  </a:moveTo>
                  <a:lnTo>
                    <a:pt x="0" y="211"/>
                  </a:lnTo>
                  <a:lnTo>
                    <a:pt x="2" y="189"/>
                  </a:lnTo>
                  <a:lnTo>
                    <a:pt x="6" y="170"/>
                  </a:lnTo>
                  <a:lnTo>
                    <a:pt x="9" y="155"/>
                  </a:lnTo>
                  <a:lnTo>
                    <a:pt x="8" y="141"/>
                  </a:lnTo>
                  <a:lnTo>
                    <a:pt x="6" y="126"/>
                  </a:lnTo>
                  <a:lnTo>
                    <a:pt x="2" y="106"/>
                  </a:lnTo>
                  <a:lnTo>
                    <a:pt x="1" y="80"/>
                  </a:lnTo>
                  <a:lnTo>
                    <a:pt x="3" y="55"/>
                  </a:lnTo>
                  <a:lnTo>
                    <a:pt x="6" y="36"/>
                  </a:lnTo>
                  <a:lnTo>
                    <a:pt x="8" y="20"/>
                  </a:lnTo>
                  <a:lnTo>
                    <a:pt x="9" y="0"/>
                  </a:lnTo>
                  <a:lnTo>
                    <a:pt x="14" y="22"/>
                  </a:lnTo>
                  <a:lnTo>
                    <a:pt x="14" y="37"/>
                  </a:lnTo>
                  <a:lnTo>
                    <a:pt x="10" y="54"/>
                  </a:lnTo>
                  <a:lnTo>
                    <a:pt x="8" y="77"/>
                  </a:lnTo>
                  <a:lnTo>
                    <a:pt x="9" y="101"/>
                  </a:lnTo>
                  <a:lnTo>
                    <a:pt x="13" y="117"/>
                  </a:lnTo>
                  <a:lnTo>
                    <a:pt x="15" y="130"/>
                  </a:lnTo>
                  <a:lnTo>
                    <a:pt x="17" y="143"/>
                  </a:lnTo>
                  <a:lnTo>
                    <a:pt x="17" y="154"/>
                  </a:lnTo>
                  <a:lnTo>
                    <a:pt x="15" y="165"/>
                  </a:lnTo>
                  <a:lnTo>
                    <a:pt x="13" y="176"/>
                  </a:lnTo>
                  <a:lnTo>
                    <a:pt x="11" y="187"/>
                  </a:lnTo>
                  <a:lnTo>
                    <a:pt x="9" y="198"/>
                  </a:lnTo>
                  <a:lnTo>
                    <a:pt x="9" y="210"/>
                  </a:lnTo>
                  <a:lnTo>
                    <a:pt x="11" y="222"/>
                  </a:lnTo>
                  <a:lnTo>
                    <a:pt x="15" y="235"/>
                  </a:lnTo>
                  <a:lnTo>
                    <a:pt x="3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66" name="Freeform 257"/>
            <p:cNvSpPr>
              <a:spLocks/>
            </p:cNvSpPr>
            <p:nvPr/>
          </p:nvSpPr>
          <p:spPr bwMode="auto">
            <a:xfrm>
              <a:off x="1452" y="3502"/>
              <a:ext cx="13" cy="51"/>
            </a:xfrm>
            <a:custGeom>
              <a:avLst/>
              <a:gdLst>
                <a:gd name="T0" fmla="*/ 6 w 13"/>
                <a:gd name="T1" fmla="*/ 0 h 51"/>
                <a:gd name="T2" fmla="*/ 2 w 13"/>
                <a:gd name="T3" fmla="*/ 15 h 51"/>
                <a:gd name="T4" fmla="*/ 0 w 13"/>
                <a:gd name="T5" fmla="*/ 28 h 51"/>
                <a:gd name="T6" fmla="*/ 2 w 13"/>
                <a:gd name="T7" fmla="*/ 40 h 51"/>
                <a:gd name="T8" fmla="*/ 6 w 13"/>
                <a:gd name="T9" fmla="*/ 49 h 51"/>
                <a:gd name="T10" fmla="*/ 7 w 13"/>
                <a:gd name="T11" fmla="*/ 50 h 51"/>
                <a:gd name="T12" fmla="*/ 9 w 13"/>
                <a:gd name="T13" fmla="*/ 51 h 51"/>
                <a:gd name="T14" fmla="*/ 12 w 13"/>
                <a:gd name="T15" fmla="*/ 51 h 51"/>
                <a:gd name="T16" fmla="*/ 13 w 13"/>
                <a:gd name="T17" fmla="*/ 51 h 51"/>
                <a:gd name="T18" fmla="*/ 8 w 13"/>
                <a:gd name="T19" fmla="*/ 39 h 51"/>
                <a:gd name="T20" fmla="*/ 6 w 13"/>
                <a:gd name="T21" fmla="*/ 26 h 51"/>
                <a:gd name="T22" fmla="*/ 6 w 13"/>
                <a:gd name="T23" fmla="*/ 13 h 51"/>
                <a:gd name="T24" fmla="*/ 6 w 13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51">
                  <a:moveTo>
                    <a:pt x="6" y="0"/>
                  </a:moveTo>
                  <a:lnTo>
                    <a:pt x="2" y="15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6" y="49"/>
                  </a:lnTo>
                  <a:lnTo>
                    <a:pt x="7" y="50"/>
                  </a:lnTo>
                  <a:lnTo>
                    <a:pt x="9" y="51"/>
                  </a:lnTo>
                  <a:lnTo>
                    <a:pt x="12" y="51"/>
                  </a:lnTo>
                  <a:lnTo>
                    <a:pt x="13" y="51"/>
                  </a:lnTo>
                  <a:lnTo>
                    <a:pt x="8" y="39"/>
                  </a:lnTo>
                  <a:lnTo>
                    <a:pt x="6" y="26"/>
                  </a:lnTo>
                  <a:lnTo>
                    <a:pt x="6" y="1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67" name="Freeform 258"/>
            <p:cNvSpPr>
              <a:spLocks/>
            </p:cNvSpPr>
            <p:nvPr/>
          </p:nvSpPr>
          <p:spPr bwMode="auto">
            <a:xfrm>
              <a:off x="1460" y="3378"/>
              <a:ext cx="15" cy="75"/>
            </a:xfrm>
            <a:custGeom>
              <a:avLst/>
              <a:gdLst>
                <a:gd name="T0" fmla="*/ 9 w 15"/>
                <a:gd name="T1" fmla="*/ 0 h 75"/>
                <a:gd name="T2" fmla="*/ 13 w 15"/>
                <a:gd name="T3" fmla="*/ 13 h 75"/>
                <a:gd name="T4" fmla="*/ 15 w 15"/>
                <a:gd name="T5" fmla="*/ 25 h 75"/>
                <a:gd name="T6" fmla="*/ 14 w 15"/>
                <a:gd name="T7" fmla="*/ 35 h 75"/>
                <a:gd name="T8" fmla="*/ 12 w 15"/>
                <a:gd name="T9" fmla="*/ 45 h 75"/>
                <a:gd name="T10" fmla="*/ 9 w 15"/>
                <a:gd name="T11" fmla="*/ 52 h 75"/>
                <a:gd name="T12" fmla="*/ 7 w 15"/>
                <a:gd name="T13" fmla="*/ 60 h 75"/>
                <a:gd name="T14" fmla="*/ 4 w 15"/>
                <a:gd name="T15" fmla="*/ 67 h 75"/>
                <a:gd name="T16" fmla="*/ 4 w 15"/>
                <a:gd name="T17" fmla="*/ 75 h 75"/>
                <a:gd name="T18" fmla="*/ 0 w 15"/>
                <a:gd name="T19" fmla="*/ 62 h 75"/>
                <a:gd name="T20" fmla="*/ 0 w 15"/>
                <a:gd name="T21" fmla="*/ 52 h 75"/>
                <a:gd name="T22" fmla="*/ 0 w 15"/>
                <a:gd name="T23" fmla="*/ 43 h 75"/>
                <a:gd name="T24" fmla="*/ 2 w 15"/>
                <a:gd name="T25" fmla="*/ 35 h 75"/>
                <a:gd name="T26" fmla="*/ 5 w 15"/>
                <a:gd name="T27" fmla="*/ 27 h 75"/>
                <a:gd name="T28" fmla="*/ 7 w 15"/>
                <a:gd name="T29" fmla="*/ 19 h 75"/>
                <a:gd name="T30" fmla="*/ 9 w 15"/>
                <a:gd name="T31" fmla="*/ 10 h 75"/>
                <a:gd name="T32" fmla="*/ 9 w 15"/>
                <a:gd name="T3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75">
                  <a:moveTo>
                    <a:pt x="9" y="0"/>
                  </a:moveTo>
                  <a:lnTo>
                    <a:pt x="13" y="13"/>
                  </a:lnTo>
                  <a:lnTo>
                    <a:pt x="15" y="25"/>
                  </a:lnTo>
                  <a:lnTo>
                    <a:pt x="14" y="35"/>
                  </a:lnTo>
                  <a:lnTo>
                    <a:pt x="12" y="45"/>
                  </a:lnTo>
                  <a:lnTo>
                    <a:pt x="9" y="52"/>
                  </a:lnTo>
                  <a:lnTo>
                    <a:pt x="7" y="60"/>
                  </a:lnTo>
                  <a:lnTo>
                    <a:pt x="4" y="67"/>
                  </a:lnTo>
                  <a:lnTo>
                    <a:pt x="4" y="75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5" y="27"/>
                  </a:lnTo>
                  <a:lnTo>
                    <a:pt x="7" y="19"/>
                  </a:lnTo>
                  <a:lnTo>
                    <a:pt x="9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68" name="Freeform 259"/>
            <p:cNvSpPr>
              <a:spLocks/>
            </p:cNvSpPr>
            <p:nvPr/>
          </p:nvSpPr>
          <p:spPr bwMode="auto">
            <a:xfrm>
              <a:off x="1456" y="3278"/>
              <a:ext cx="10" cy="49"/>
            </a:xfrm>
            <a:custGeom>
              <a:avLst/>
              <a:gdLst>
                <a:gd name="T0" fmla="*/ 10 w 10"/>
                <a:gd name="T1" fmla="*/ 15 h 49"/>
                <a:gd name="T2" fmla="*/ 9 w 10"/>
                <a:gd name="T3" fmla="*/ 11 h 49"/>
                <a:gd name="T4" fmla="*/ 8 w 10"/>
                <a:gd name="T5" fmla="*/ 6 h 49"/>
                <a:gd name="T6" fmla="*/ 6 w 10"/>
                <a:gd name="T7" fmla="*/ 2 h 49"/>
                <a:gd name="T8" fmla="*/ 5 w 10"/>
                <a:gd name="T9" fmla="*/ 0 h 49"/>
                <a:gd name="T10" fmla="*/ 3 w 10"/>
                <a:gd name="T11" fmla="*/ 4 h 49"/>
                <a:gd name="T12" fmla="*/ 2 w 10"/>
                <a:gd name="T13" fmla="*/ 10 h 49"/>
                <a:gd name="T14" fmla="*/ 1 w 10"/>
                <a:gd name="T15" fmla="*/ 17 h 49"/>
                <a:gd name="T16" fmla="*/ 0 w 10"/>
                <a:gd name="T17" fmla="*/ 22 h 49"/>
                <a:gd name="T18" fmla="*/ 2 w 10"/>
                <a:gd name="T19" fmla="*/ 25 h 49"/>
                <a:gd name="T20" fmla="*/ 4 w 10"/>
                <a:gd name="T21" fmla="*/ 30 h 49"/>
                <a:gd name="T22" fmla="*/ 5 w 10"/>
                <a:gd name="T23" fmla="*/ 37 h 49"/>
                <a:gd name="T24" fmla="*/ 6 w 10"/>
                <a:gd name="T25" fmla="*/ 49 h 49"/>
                <a:gd name="T26" fmla="*/ 8 w 10"/>
                <a:gd name="T27" fmla="*/ 42 h 49"/>
                <a:gd name="T28" fmla="*/ 8 w 10"/>
                <a:gd name="T29" fmla="*/ 33 h 49"/>
                <a:gd name="T30" fmla="*/ 9 w 10"/>
                <a:gd name="T31" fmla="*/ 23 h 49"/>
                <a:gd name="T32" fmla="*/ 10 w 10"/>
                <a:gd name="T33" fmla="*/ 1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49">
                  <a:moveTo>
                    <a:pt x="10" y="15"/>
                  </a:moveTo>
                  <a:lnTo>
                    <a:pt x="9" y="11"/>
                  </a:lnTo>
                  <a:lnTo>
                    <a:pt x="8" y="6"/>
                  </a:lnTo>
                  <a:lnTo>
                    <a:pt x="6" y="2"/>
                  </a:lnTo>
                  <a:lnTo>
                    <a:pt x="5" y="0"/>
                  </a:lnTo>
                  <a:lnTo>
                    <a:pt x="3" y="4"/>
                  </a:lnTo>
                  <a:lnTo>
                    <a:pt x="2" y="10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4" y="30"/>
                  </a:lnTo>
                  <a:lnTo>
                    <a:pt x="5" y="37"/>
                  </a:lnTo>
                  <a:lnTo>
                    <a:pt x="6" y="49"/>
                  </a:lnTo>
                  <a:lnTo>
                    <a:pt x="8" y="42"/>
                  </a:lnTo>
                  <a:lnTo>
                    <a:pt x="8" y="33"/>
                  </a:lnTo>
                  <a:lnTo>
                    <a:pt x="9" y="23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69" name="Freeform 260"/>
            <p:cNvSpPr>
              <a:spLocks/>
            </p:cNvSpPr>
            <p:nvPr/>
          </p:nvSpPr>
          <p:spPr bwMode="auto">
            <a:xfrm>
              <a:off x="1531" y="3156"/>
              <a:ext cx="15" cy="54"/>
            </a:xfrm>
            <a:custGeom>
              <a:avLst/>
              <a:gdLst>
                <a:gd name="T0" fmla="*/ 15 w 15"/>
                <a:gd name="T1" fmla="*/ 54 h 54"/>
                <a:gd name="T2" fmla="*/ 9 w 15"/>
                <a:gd name="T3" fmla="*/ 47 h 54"/>
                <a:gd name="T4" fmla="*/ 6 w 15"/>
                <a:gd name="T5" fmla="*/ 32 h 54"/>
                <a:gd name="T6" fmla="*/ 6 w 15"/>
                <a:gd name="T7" fmla="*/ 16 h 54"/>
                <a:gd name="T8" fmla="*/ 9 w 15"/>
                <a:gd name="T9" fmla="*/ 0 h 54"/>
                <a:gd name="T10" fmla="*/ 3 w 15"/>
                <a:gd name="T11" fmla="*/ 17 h 54"/>
                <a:gd name="T12" fmla="*/ 0 w 15"/>
                <a:gd name="T13" fmla="*/ 32 h 54"/>
                <a:gd name="T14" fmla="*/ 2 w 15"/>
                <a:gd name="T15" fmla="*/ 45 h 54"/>
                <a:gd name="T16" fmla="*/ 6 w 15"/>
                <a:gd name="T17" fmla="*/ 54 h 54"/>
                <a:gd name="T18" fmla="*/ 9 w 15"/>
                <a:gd name="T19" fmla="*/ 54 h 54"/>
                <a:gd name="T20" fmla="*/ 10 w 15"/>
                <a:gd name="T21" fmla="*/ 54 h 54"/>
                <a:gd name="T22" fmla="*/ 13 w 15"/>
                <a:gd name="T23" fmla="*/ 54 h 54"/>
                <a:gd name="T24" fmla="*/ 15 w 15"/>
                <a:gd name="T2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54">
                  <a:moveTo>
                    <a:pt x="15" y="54"/>
                  </a:moveTo>
                  <a:lnTo>
                    <a:pt x="9" y="47"/>
                  </a:lnTo>
                  <a:lnTo>
                    <a:pt x="6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3" y="17"/>
                  </a:lnTo>
                  <a:lnTo>
                    <a:pt x="0" y="32"/>
                  </a:lnTo>
                  <a:lnTo>
                    <a:pt x="2" y="45"/>
                  </a:lnTo>
                  <a:lnTo>
                    <a:pt x="6" y="54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3" y="54"/>
                  </a:lnTo>
                  <a:lnTo>
                    <a:pt x="15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70" name="Freeform 261"/>
            <p:cNvSpPr>
              <a:spLocks/>
            </p:cNvSpPr>
            <p:nvPr/>
          </p:nvSpPr>
          <p:spPr bwMode="auto">
            <a:xfrm>
              <a:off x="1406" y="3145"/>
              <a:ext cx="73" cy="23"/>
            </a:xfrm>
            <a:custGeom>
              <a:avLst/>
              <a:gdLst>
                <a:gd name="T0" fmla="*/ 0 w 73"/>
                <a:gd name="T1" fmla="*/ 23 h 23"/>
                <a:gd name="T2" fmla="*/ 9 w 73"/>
                <a:gd name="T3" fmla="*/ 16 h 23"/>
                <a:gd name="T4" fmla="*/ 16 w 73"/>
                <a:gd name="T5" fmla="*/ 11 h 23"/>
                <a:gd name="T6" fmla="*/ 24 w 73"/>
                <a:gd name="T7" fmla="*/ 8 h 23"/>
                <a:gd name="T8" fmla="*/ 32 w 73"/>
                <a:gd name="T9" fmla="*/ 6 h 23"/>
                <a:gd name="T10" fmla="*/ 39 w 73"/>
                <a:gd name="T11" fmla="*/ 6 h 23"/>
                <a:gd name="T12" fmla="*/ 48 w 73"/>
                <a:gd name="T13" fmla="*/ 6 h 23"/>
                <a:gd name="T14" fmla="*/ 57 w 73"/>
                <a:gd name="T15" fmla="*/ 8 h 23"/>
                <a:gd name="T16" fmla="*/ 67 w 73"/>
                <a:gd name="T17" fmla="*/ 10 h 23"/>
                <a:gd name="T18" fmla="*/ 71 w 73"/>
                <a:gd name="T19" fmla="*/ 11 h 23"/>
                <a:gd name="T20" fmla="*/ 73 w 73"/>
                <a:gd name="T21" fmla="*/ 10 h 23"/>
                <a:gd name="T22" fmla="*/ 72 w 73"/>
                <a:gd name="T23" fmla="*/ 8 h 23"/>
                <a:gd name="T24" fmla="*/ 70 w 73"/>
                <a:gd name="T25" fmla="*/ 7 h 23"/>
                <a:gd name="T26" fmla="*/ 67 w 73"/>
                <a:gd name="T27" fmla="*/ 5 h 23"/>
                <a:gd name="T28" fmla="*/ 61 w 73"/>
                <a:gd name="T29" fmla="*/ 2 h 23"/>
                <a:gd name="T30" fmla="*/ 54 w 73"/>
                <a:gd name="T31" fmla="*/ 1 h 23"/>
                <a:gd name="T32" fmla="*/ 46 w 73"/>
                <a:gd name="T33" fmla="*/ 0 h 23"/>
                <a:gd name="T34" fmla="*/ 40 w 73"/>
                <a:gd name="T35" fmla="*/ 0 h 23"/>
                <a:gd name="T36" fmla="*/ 35 w 73"/>
                <a:gd name="T37" fmla="*/ 0 h 23"/>
                <a:gd name="T38" fmla="*/ 29 w 73"/>
                <a:gd name="T39" fmla="*/ 2 h 23"/>
                <a:gd name="T40" fmla="*/ 23 w 73"/>
                <a:gd name="T41" fmla="*/ 3 h 23"/>
                <a:gd name="T42" fmla="*/ 16 w 73"/>
                <a:gd name="T43" fmla="*/ 6 h 23"/>
                <a:gd name="T44" fmla="*/ 11 w 73"/>
                <a:gd name="T45" fmla="*/ 10 h 23"/>
                <a:gd name="T46" fmla="*/ 5 w 73"/>
                <a:gd name="T47" fmla="*/ 16 h 23"/>
                <a:gd name="T48" fmla="*/ 0 w 73"/>
                <a:gd name="T4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23">
                  <a:moveTo>
                    <a:pt x="0" y="23"/>
                  </a:moveTo>
                  <a:lnTo>
                    <a:pt x="9" y="16"/>
                  </a:lnTo>
                  <a:lnTo>
                    <a:pt x="16" y="11"/>
                  </a:lnTo>
                  <a:lnTo>
                    <a:pt x="24" y="8"/>
                  </a:lnTo>
                  <a:lnTo>
                    <a:pt x="32" y="6"/>
                  </a:lnTo>
                  <a:lnTo>
                    <a:pt x="39" y="6"/>
                  </a:lnTo>
                  <a:lnTo>
                    <a:pt x="48" y="6"/>
                  </a:lnTo>
                  <a:lnTo>
                    <a:pt x="57" y="8"/>
                  </a:lnTo>
                  <a:lnTo>
                    <a:pt x="67" y="10"/>
                  </a:lnTo>
                  <a:lnTo>
                    <a:pt x="71" y="11"/>
                  </a:lnTo>
                  <a:lnTo>
                    <a:pt x="73" y="10"/>
                  </a:lnTo>
                  <a:lnTo>
                    <a:pt x="72" y="8"/>
                  </a:lnTo>
                  <a:lnTo>
                    <a:pt x="70" y="7"/>
                  </a:lnTo>
                  <a:lnTo>
                    <a:pt x="67" y="5"/>
                  </a:lnTo>
                  <a:lnTo>
                    <a:pt x="61" y="2"/>
                  </a:lnTo>
                  <a:lnTo>
                    <a:pt x="54" y="1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29" y="2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5" y="1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71" name="Freeform 262"/>
            <p:cNvSpPr>
              <a:spLocks/>
            </p:cNvSpPr>
            <p:nvPr/>
          </p:nvSpPr>
          <p:spPr bwMode="auto">
            <a:xfrm>
              <a:off x="1394" y="3266"/>
              <a:ext cx="277" cy="242"/>
            </a:xfrm>
            <a:custGeom>
              <a:avLst/>
              <a:gdLst>
                <a:gd name="T0" fmla="*/ 265 w 277"/>
                <a:gd name="T1" fmla="*/ 52 h 242"/>
                <a:gd name="T2" fmla="*/ 273 w 277"/>
                <a:gd name="T3" fmla="*/ 44 h 242"/>
                <a:gd name="T4" fmla="*/ 277 w 277"/>
                <a:gd name="T5" fmla="*/ 33 h 242"/>
                <a:gd name="T6" fmla="*/ 275 w 277"/>
                <a:gd name="T7" fmla="*/ 21 h 242"/>
                <a:gd name="T8" fmla="*/ 270 w 277"/>
                <a:gd name="T9" fmla="*/ 11 h 242"/>
                <a:gd name="T10" fmla="*/ 266 w 277"/>
                <a:gd name="T11" fmla="*/ 6 h 242"/>
                <a:gd name="T12" fmla="*/ 261 w 277"/>
                <a:gd name="T13" fmla="*/ 3 h 242"/>
                <a:gd name="T14" fmla="*/ 256 w 277"/>
                <a:gd name="T15" fmla="*/ 1 h 242"/>
                <a:gd name="T16" fmla="*/ 250 w 277"/>
                <a:gd name="T17" fmla="*/ 0 h 242"/>
                <a:gd name="T18" fmla="*/ 244 w 277"/>
                <a:gd name="T19" fmla="*/ 0 h 242"/>
                <a:gd name="T20" fmla="*/ 239 w 277"/>
                <a:gd name="T21" fmla="*/ 1 h 242"/>
                <a:gd name="T22" fmla="*/ 233 w 277"/>
                <a:gd name="T23" fmla="*/ 3 h 242"/>
                <a:gd name="T24" fmla="*/ 228 w 277"/>
                <a:gd name="T25" fmla="*/ 6 h 242"/>
                <a:gd name="T26" fmla="*/ 0 w 277"/>
                <a:gd name="T27" fmla="*/ 183 h 242"/>
                <a:gd name="T28" fmla="*/ 20 w 277"/>
                <a:gd name="T29" fmla="*/ 242 h 242"/>
                <a:gd name="T30" fmla="*/ 265 w 277"/>
                <a:gd name="T31" fmla="*/ 5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" h="242">
                  <a:moveTo>
                    <a:pt x="265" y="52"/>
                  </a:moveTo>
                  <a:lnTo>
                    <a:pt x="273" y="44"/>
                  </a:lnTo>
                  <a:lnTo>
                    <a:pt x="277" y="33"/>
                  </a:lnTo>
                  <a:lnTo>
                    <a:pt x="275" y="21"/>
                  </a:lnTo>
                  <a:lnTo>
                    <a:pt x="270" y="11"/>
                  </a:lnTo>
                  <a:lnTo>
                    <a:pt x="266" y="6"/>
                  </a:lnTo>
                  <a:lnTo>
                    <a:pt x="261" y="3"/>
                  </a:lnTo>
                  <a:lnTo>
                    <a:pt x="256" y="1"/>
                  </a:lnTo>
                  <a:lnTo>
                    <a:pt x="250" y="0"/>
                  </a:lnTo>
                  <a:lnTo>
                    <a:pt x="244" y="0"/>
                  </a:lnTo>
                  <a:lnTo>
                    <a:pt x="239" y="1"/>
                  </a:lnTo>
                  <a:lnTo>
                    <a:pt x="233" y="3"/>
                  </a:lnTo>
                  <a:lnTo>
                    <a:pt x="228" y="6"/>
                  </a:lnTo>
                  <a:lnTo>
                    <a:pt x="0" y="183"/>
                  </a:lnTo>
                  <a:lnTo>
                    <a:pt x="20" y="242"/>
                  </a:lnTo>
                  <a:lnTo>
                    <a:pt x="265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72" name="Freeform 263"/>
            <p:cNvSpPr>
              <a:spLocks/>
            </p:cNvSpPr>
            <p:nvPr/>
          </p:nvSpPr>
          <p:spPr bwMode="auto">
            <a:xfrm>
              <a:off x="1258" y="3459"/>
              <a:ext cx="143" cy="140"/>
            </a:xfrm>
            <a:custGeom>
              <a:avLst/>
              <a:gdLst>
                <a:gd name="T0" fmla="*/ 105 w 143"/>
                <a:gd name="T1" fmla="*/ 131 h 140"/>
                <a:gd name="T2" fmla="*/ 143 w 143"/>
                <a:gd name="T3" fmla="*/ 59 h 140"/>
                <a:gd name="T4" fmla="*/ 123 w 143"/>
                <a:gd name="T5" fmla="*/ 0 h 140"/>
                <a:gd name="T6" fmla="*/ 62 w 143"/>
                <a:gd name="T7" fmla="*/ 5 h 140"/>
                <a:gd name="T8" fmla="*/ 60 w 143"/>
                <a:gd name="T9" fmla="*/ 6 h 140"/>
                <a:gd name="T10" fmla="*/ 59 w 143"/>
                <a:gd name="T11" fmla="*/ 7 h 140"/>
                <a:gd name="T12" fmla="*/ 57 w 143"/>
                <a:gd name="T13" fmla="*/ 9 h 140"/>
                <a:gd name="T14" fmla="*/ 57 w 143"/>
                <a:gd name="T15" fmla="*/ 12 h 140"/>
                <a:gd name="T16" fmla="*/ 71 w 143"/>
                <a:gd name="T17" fmla="*/ 94 h 140"/>
                <a:gd name="T18" fmla="*/ 57 w 143"/>
                <a:gd name="T19" fmla="*/ 93 h 140"/>
                <a:gd name="T20" fmla="*/ 49 w 143"/>
                <a:gd name="T21" fmla="*/ 102 h 140"/>
                <a:gd name="T22" fmla="*/ 40 w 143"/>
                <a:gd name="T23" fmla="*/ 99 h 140"/>
                <a:gd name="T24" fmla="*/ 28 w 143"/>
                <a:gd name="T25" fmla="*/ 110 h 140"/>
                <a:gd name="T26" fmla="*/ 17 w 143"/>
                <a:gd name="T27" fmla="*/ 107 h 140"/>
                <a:gd name="T28" fmla="*/ 17 w 143"/>
                <a:gd name="T29" fmla="*/ 108 h 140"/>
                <a:gd name="T30" fmla="*/ 15 w 143"/>
                <a:gd name="T31" fmla="*/ 108 h 140"/>
                <a:gd name="T32" fmla="*/ 12 w 143"/>
                <a:gd name="T33" fmla="*/ 109 h 140"/>
                <a:gd name="T34" fmla="*/ 9 w 143"/>
                <a:gd name="T35" fmla="*/ 111 h 140"/>
                <a:gd name="T36" fmla="*/ 6 w 143"/>
                <a:gd name="T37" fmla="*/ 113 h 140"/>
                <a:gd name="T38" fmla="*/ 3 w 143"/>
                <a:gd name="T39" fmla="*/ 115 h 140"/>
                <a:gd name="T40" fmla="*/ 1 w 143"/>
                <a:gd name="T41" fmla="*/ 117 h 140"/>
                <a:gd name="T42" fmla="*/ 0 w 143"/>
                <a:gd name="T43" fmla="*/ 119 h 140"/>
                <a:gd name="T44" fmla="*/ 92 w 143"/>
                <a:gd name="T45" fmla="*/ 139 h 140"/>
                <a:gd name="T46" fmla="*/ 96 w 143"/>
                <a:gd name="T47" fmla="*/ 140 h 140"/>
                <a:gd name="T48" fmla="*/ 99 w 143"/>
                <a:gd name="T49" fmla="*/ 139 h 140"/>
                <a:gd name="T50" fmla="*/ 102 w 143"/>
                <a:gd name="T51" fmla="*/ 136 h 140"/>
                <a:gd name="T52" fmla="*/ 105 w 143"/>
                <a:gd name="T53" fmla="*/ 13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40">
                  <a:moveTo>
                    <a:pt x="105" y="131"/>
                  </a:moveTo>
                  <a:lnTo>
                    <a:pt x="143" y="59"/>
                  </a:lnTo>
                  <a:lnTo>
                    <a:pt x="123" y="0"/>
                  </a:lnTo>
                  <a:lnTo>
                    <a:pt x="62" y="5"/>
                  </a:lnTo>
                  <a:lnTo>
                    <a:pt x="60" y="6"/>
                  </a:lnTo>
                  <a:lnTo>
                    <a:pt x="59" y="7"/>
                  </a:lnTo>
                  <a:lnTo>
                    <a:pt x="57" y="9"/>
                  </a:lnTo>
                  <a:lnTo>
                    <a:pt x="57" y="12"/>
                  </a:lnTo>
                  <a:lnTo>
                    <a:pt x="71" y="94"/>
                  </a:lnTo>
                  <a:lnTo>
                    <a:pt x="57" y="93"/>
                  </a:lnTo>
                  <a:lnTo>
                    <a:pt x="49" y="102"/>
                  </a:lnTo>
                  <a:lnTo>
                    <a:pt x="40" y="99"/>
                  </a:lnTo>
                  <a:lnTo>
                    <a:pt x="28" y="110"/>
                  </a:lnTo>
                  <a:lnTo>
                    <a:pt x="17" y="107"/>
                  </a:lnTo>
                  <a:lnTo>
                    <a:pt x="17" y="108"/>
                  </a:lnTo>
                  <a:lnTo>
                    <a:pt x="15" y="108"/>
                  </a:lnTo>
                  <a:lnTo>
                    <a:pt x="12" y="109"/>
                  </a:lnTo>
                  <a:lnTo>
                    <a:pt x="9" y="111"/>
                  </a:lnTo>
                  <a:lnTo>
                    <a:pt x="6" y="113"/>
                  </a:lnTo>
                  <a:lnTo>
                    <a:pt x="3" y="115"/>
                  </a:lnTo>
                  <a:lnTo>
                    <a:pt x="1" y="117"/>
                  </a:lnTo>
                  <a:lnTo>
                    <a:pt x="0" y="119"/>
                  </a:lnTo>
                  <a:lnTo>
                    <a:pt x="92" y="139"/>
                  </a:lnTo>
                  <a:lnTo>
                    <a:pt x="96" y="140"/>
                  </a:lnTo>
                  <a:lnTo>
                    <a:pt x="99" y="139"/>
                  </a:lnTo>
                  <a:lnTo>
                    <a:pt x="102" y="136"/>
                  </a:lnTo>
                  <a:lnTo>
                    <a:pt x="105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73" name="Freeform 264"/>
            <p:cNvSpPr>
              <a:spLocks/>
            </p:cNvSpPr>
            <p:nvPr/>
          </p:nvSpPr>
          <p:spPr bwMode="auto">
            <a:xfrm>
              <a:off x="1259" y="3486"/>
              <a:ext cx="54" cy="57"/>
            </a:xfrm>
            <a:custGeom>
              <a:avLst/>
              <a:gdLst>
                <a:gd name="T0" fmla="*/ 46 w 54"/>
                <a:gd name="T1" fmla="*/ 45 h 57"/>
                <a:gd name="T2" fmla="*/ 54 w 54"/>
                <a:gd name="T3" fmla="*/ 47 h 57"/>
                <a:gd name="T4" fmla="*/ 48 w 54"/>
                <a:gd name="T5" fmla="*/ 0 h 57"/>
                <a:gd name="T6" fmla="*/ 47 w 54"/>
                <a:gd name="T7" fmla="*/ 1 h 57"/>
                <a:gd name="T8" fmla="*/ 45 w 54"/>
                <a:gd name="T9" fmla="*/ 2 h 57"/>
                <a:gd name="T10" fmla="*/ 41 w 54"/>
                <a:gd name="T11" fmla="*/ 4 h 57"/>
                <a:gd name="T12" fmla="*/ 37 w 54"/>
                <a:gd name="T13" fmla="*/ 7 h 57"/>
                <a:gd name="T14" fmla="*/ 32 w 54"/>
                <a:gd name="T15" fmla="*/ 11 h 57"/>
                <a:gd name="T16" fmla="*/ 27 w 54"/>
                <a:gd name="T17" fmla="*/ 15 h 57"/>
                <a:gd name="T18" fmla="*/ 21 w 54"/>
                <a:gd name="T19" fmla="*/ 19 h 57"/>
                <a:gd name="T20" fmla="*/ 17 w 54"/>
                <a:gd name="T21" fmla="*/ 23 h 57"/>
                <a:gd name="T22" fmla="*/ 13 w 54"/>
                <a:gd name="T23" fmla="*/ 28 h 57"/>
                <a:gd name="T24" fmla="*/ 9 w 54"/>
                <a:gd name="T25" fmla="*/ 32 h 57"/>
                <a:gd name="T26" fmla="*/ 6 w 54"/>
                <a:gd name="T27" fmla="*/ 36 h 57"/>
                <a:gd name="T28" fmla="*/ 4 w 54"/>
                <a:gd name="T29" fmla="*/ 40 h 57"/>
                <a:gd name="T30" fmla="*/ 2 w 54"/>
                <a:gd name="T31" fmla="*/ 44 h 57"/>
                <a:gd name="T32" fmla="*/ 0 w 54"/>
                <a:gd name="T33" fmla="*/ 47 h 57"/>
                <a:gd name="T34" fmla="*/ 0 w 54"/>
                <a:gd name="T35" fmla="*/ 50 h 57"/>
                <a:gd name="T36" fmla="*/ 0 w 54"/>
                <a:gd name="T37" fmla="*/ 52 h 57"/>
                <a:gd name="T38" fmla="*/ 16 w 54"/>
                <a:gd name="T39" fmla="*/ 57 h 57"/>
                <a:gd name="T40" fmla="*/ 28 w 54"/>
                <a:gd name="T41" fmla="*/ 48 h 57"/>
                <a:gd name="T42" fmla="*/ 38 w 54"/>
                <a:gd name="T43" fmla="*/ 53 h 57"/>
                <a:gd name="T44" fmla="*/ 46 w 54"/>
                <a:gd name="T45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57">
                  <a:moveTo>
                    <a:pt x="46" y="45"/>
                  </a:moveTo>
                  <a:lnTo>
                    <a:pt x="54" y="47"/>
                  </a:lnTo>
                  <a:lnTo>
                    <a:pt x="48" y="0"/>
                  </a:lnTo>
                  <a:lnTo>
                    <a:pt x="47" y="1"/>
                  </a:lnTo>
                  <a:lnTo>
                    <a:pt x="45" y="2"/>
                  </a:lnTo>
                  <a:lnTo>
                    <a:pt x="41" y="4"/>
                  </a:lnTo>
                  <a:lnTo>
                    <a:pt x="37" y="7"/>
                  </a:lnTo>
                  <a:lnTo>
                    <a:pt x="32" y="11"/>
                  </a:lnTo>
                  <a:lnTo>
                    <a:pt x="27" y="15"/>
                  </a:lnTo>
                  <a:lnTo>
                    <a:pt x="21" y="19"/>
                  </a:lnTo>
                  <a:lnTo>
                    <a:pt x="17" y="23"/>
                  </a:lnTo>
                  <a:lnTo>
                    <a:pt x="13" y="28"/>
                  </a:lnTo>
                  <a:lnTo>
                    <a:pt x="9" y="32"/>
                  </a:lnTo>
                  <a:lnTo>
                    <a:pt x="6" y="36"/>
                  </a:lnTo>
                  <a:lnTo>
                    <a:pt x="4" y="40"/>
                  </a:lnTo>
                  <a:lnTo>
                    <a:pt x="2" y="44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16" y="57"/>
                  </a:lnTo>
                  <a:lnTo>
                    <a:pt x="28" y="48"/>
                  </a:lnTo>
                  <a:lnTo>
                    <a:pt x="38" y="53"/>
                  </a:lnTo>
                  <a:lnTo>
                    <a:pt x="46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74" name="Freeform 265"/>
            <p:cNvSpPr>
              <a:spLocks/>
            </p:cNvSpPr>
            <p:nvPr/>
          </p:nvSpPr>
          <p:spPr bwMode="auto">
            <a:xfrm>
              <a:off x="1435" y="3331"/>
              <a:ext cx="158" cy="126"/>
            </a:xfrm>
            <a:custGeom>
              <a:avLst/>
              <a:gdLst>
                <a:gd name="T0" fmla="*/ 141 w 158"/>
                <a:gd name="T1" fmla="*/ 2 h 126"/>
                <a:gd name="T2" fmla="*/ 144 w 158"/>
                <a:gd name="T3" fmla="*/ 1 h 126"/>
                <a:gd name="T4" fmla="*/ 148 w 158"/>
                <a:gd name="T5" fmla="*/ 0 h 126"/>
                <a:gd name="T6" fmla="*/ 152 w 158"/>
                <a:gd name="T7" fmla="*/ 1 h 126"/>
                <a:gd name="T8" fmla="*/ 155 w 158"/>
                <a:gd name="T9" fmla="*/ 4 h 126"/>
                <a:gd name="T10" fmla="*/ 155 w 158"/>
                <a:gd name="T11" fmla="*/ 4 h 126"/>
                <a:gd name="T12" fmla="*/ 157 w 158"/>
                <a:gd name="T13" fmla="*/ 7 h 126"/>
                <a:gd name="T14" fmla="*/ 158 w 158"/>
                <a:gd name="T15" fmla="*/ 12 h 126"/>
                <a:gd name="T16" fmla="*/ 157 w 158"/>
                <a:gd name="T17" fmla="*/ 15 h 126"/>
                <a:gd name="T18" fmla="*/ 154 w 158"/>
                <a:gd name="T19" fmla="*/ 18 h 126"/>
                <a:gd name="T20" fmla="*/ 17 w 158"/>
                <a:gd name="T21" fmla="*/ 124 h 126"/>
                <a:gd name="T22" fmla="*/ 13 w 158"/>
                <a:gd name="T23" fmla="*/ 126 h 126"/>
                <a:gd name="T24" fmla="*/ 9 w 158"/>
                <a:gd name="T25" fmla="*/ 126 h 126"/>
                <a:gd name="T26" fmla="*/ 5 w 158"/>
                <a:gd name="T27" fmla="*/ 125 h 126"/>
                <a:gd name="T28" fmla="*/ 2 w 158"/>
                <a:gd name="T29" fmla="*/ 122 h 126"/>
                <a:gd name="T30" fmla="*/ 2 w 158"/>
                <a:gd name="T31" fmla="*/ 122 h 126"/>
                <a:gd name="T32" fmla="*/ 1 w 158"/>
                <a:gd name="T33" fmla="*/ 119 h 126"/>
                <a:gd name="T34" fmla="*/ 0 w 158"/>
                <a:gd name="T35" fmla="*/ 115 h 126"/>
                <a:gd name="T36" fmla="*/ 1 w 158"/>
                <a:gd name="T37" fmla="*/ 111 h 126"/>
                <a:gd name="T38" fmla="*/ 4 w 158"/>
                <a:gd name="T39" fmla="*/ 108 h 126"/>
                <a:gd name="T40" fmla="*/ 141 w 158"/>
                <a:gd name="T41" fmla="*/ 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126">
                  <a:moveTo>
                    <a:pt x="141" y="2"/>
                  </a:moveTo>
                  <a:lnTo>
                    <a:pt x="144" y="1"/>
                  </a:lnTo>
                  <a:lnTo>
                    <a:pt x="148" y="0"/>
                  </a:lnTo>
                  <a:lnTo>
                    <a:pt x="152" y="1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7" y="7"/>
                  </a:lnTo>
                  <a:lnTo>
                    <a:pt x="158" y="12"/>
                  </a:lnTo>
                  <a:lnTo>
                    <a:pt x="157" y="15"/>
                  </a:lnTo>
                  <a:lnTo>
                    <a:pt x="154" y="18"/>
                  </a:lnTo>
                  <a:lnTo>
                    <a:pt x="17" y="124"/>
                  </a:lnTo>
                  <a:lnTo>
                    <a:pt x="13" y="126"/>
                  </a:lnTo>
                  <a:lnTo>
                    <a:pt x="9" y="126"/>
                  </a:lnTo>
                  <a:lnTo>
                    <a:pt x="5" y="125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1" y="119"/>
                  </a:lnTo>
                  <a:lnTo>
                    <a:pt x="0" y="115"/>
                  </a:lnTo>
                  <a:lnTo>
                    <a:pt x="1" y="111"/>
                  </a:lnTo>
                  <a:lnTo>
                    <a:pt x="4" y="108"/>
                  </a:lnTo>
                  <a:lnTo>
                    <a:pt x="14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75" name="Freeform 266"/>
            <p:cNvSpPr>
              <a:spLocks/>
            </p:cNvSpPr>
            <p:nvPr/>
          </p:nvSpPr>
          <p:spPr bwMode="auto">
            <a:xfrm>
              <a:off x="1614" y="3289"/>
              <a:ext cx="32" cy="32"/>
            </a:xfrm>
            <a:custGeom>
              <a:avLst/>
              <a:gdLst>
                <a:gd name="T0" fmla="*/ 21 w 32"/>
                <a:gd name="T1" fmla="*/ 31 h 32"/>
                <a:gd name="T2" fmla="*/ 19 w 32"/>
                <a:gd name="T3" fmla="*/ 31 h 32"/>
                <a:gd name="T4" fmla="*/ 16 w 32"/>
                <a:gd name="T5" fmla="*/ 32 h 32"/>
                <a:gd name="T6" fmla="*/ 13 w 32"/>
                <a:gd name="T7" fmla="*/ 32 h 32"/>
                <a:gd name="T8" fmla="*/ 11 w 32"/>
                <a:gd name="T9" fmla="*/ 31 h 32"/>
                <a:gd name="T10" fmla="*/ 9 w 32"/>
                <a:gd name="T11" fmla="*/ 30 h 32"/>
                <a:gd name="T12" fmla="*/ 7 w 32"/>
                <a:gd name="T13" fmla="*/ 29 h 32"/>
                <a:gd name="T14" fmla="*/ 5 w 32"/>
                <a:gd name="T15" fmla="*/ 27 h 32"/>
                <a:gd name="T16" fmla="*/ 3 w 32"/>
                <a:gd name="T17" fmla="*/ 26 h 32"/>
                <a:gd name="T18" fmla="*/ 0 w 32"/>
                <a:gd name="T19" fmla="*/ 20 h 32"/>
                <a:gd name="T20" fmla="*/ 0 w 32"/>
                <a:gd name="T21" fmla="*/ 14 h 32"/>
                <a:gd name="T22" fmla="*/ 2 w 32"/>
                <a:gd name="T23" fmla="*/ 9 h 32"/>
                <a:gd name="T24" fmla="*/ 6 w 32"/>
                <a:gd name="T25" fmla="*/ 3 h 32"/>
                <a:gd name="T26" fmla="*/ 9 w 32"/>
                <a:gd name="T27" fmla="*/ 2 h 32"/>
                <a:gd name="T28" fmla="*/ 12 w 32"/>
                <a:gd name="T29" fmla="*/ 1 h 32"/>
                <a:gd name="T30" fmla="*/ 15 w 32"/>
                <a:gd name="T31" fmla="*/ 0 h 32"/>
                <a:gd name="T32" fmla="*/ 18 w 32"/>
                <a:gd name="T33" fmla="*/ 1 h 32"/>
                <a:gd name="T34" fmla="*/ 20 w 32"/>
                <a:gd name="T35" fmla="*/ 1 h 32"/>
                <a:gd name="T36" fmla="*/ 23 w 32"/>
                <a:gd name="T37" fmla="*/ 2 h 32"/>
                <a:gd name="T38" fmla="*/ 26 w 32"/>
                <a:gd name="T39" fmla="*/ 4 h 32"/>
                <a:gd name="T40" fmla="*/ 28 w 32"/>
                <a:gd name="T41" fmla="*/ 6 h 32"/>
                <a:gd name="T42" fmla="*/ 30 w 32"/>
                <a:gd name="T43" fmla="*/ 9 h 32"/>
                <a:gd name="T44" fmla="*/ 31 w 32"/>
                <a:gd name="T45" fmla="*/ 11 h 32"/>
                <a:gd name="T46" fmla="*/ 32 w 32"/>
                <a:gd name="T47" fmla="*/ 13 h 32"/>
                <a:gd name="T48" fmla="*/ 32 w 32"/>
                <a:gd name="T49" fmla="*/ 16 h 32"/>
                <a:gd name="T50" fmla="*/ 31 w 32"/>
                <a:gd name="T51" fmla="*/ 15 h 32"/>
                <a:gd name="T52" fmla="*/ 31 w 32"/>
                <a:gd name="T53" fmla="*/ 15 h 32"/>
                <a:gd name="T54" fmla="*/ 31 w 32"/>
                <a:gd name="T55" fmla="*/ 14 h 32"/>
                <a:gd name="T56" fmla="*/ 30 w 32"/>
                <a:gd name="T57" fmla="*/ 13 h 32"/>
                <a:gd name="T58" fmla="*/ 27 w 32"/>
                <a:gd name="T59" fmla="*/ 11 h 32"/>
                <a:gd name="T60" fmla="*/ 23 w 32"/>
                <a:gd name="T61" fmla="*/ 10 h 32"/>
                <a:gd name="T62" fmla="*/ 19 w 32"/>
                <a:gd name="T63" fmla="*/ 10 h 32"/>
                <a:gd name="T64" fmla="*/ 15 w 32"/>
                <a:gd name="T65" fmla="*/ 12 h 32"/>
                <a:gd name="T66" fmla="*/ 12 w 32"/>
                <a:gd name="T67" fmla="*/ 15 h 32"/>
                <a:gd name="T68" fmla="*/ 11 w 32"/>
                <a:gd name="T69" fmla="*/ 19 h 32"/>
                <a:gd name="T70" fmla="*/ 12 w 32"/>
                <a:gd name="T71" fmla="*/ 23 h 32"/>
                <a:gd name="T72" fmla="*/ 13 w 32"/>
                <a:gd name="T73" fmla="*/ 27 h 32"/>
                <a:gd name="T74" fmla="*/ 15 w 32"/>
                <a:gd name="T75" fmla="*/ 28 h 32"/>
                <a:gd name="T76" fmla="*/ 17 w 32"/>
                <a:gd name="T77" fmla="*/ 29 h 32"/>
                <a:gd name="T78" fmla="*/ 19 w 32"/>
                <a:gd name="T79" fmla="*/ 30 h 32"/>
                <a:gd name="T80" fmla="*/ 21 w 32"/>
                <a:gd name="T8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" h="32">
                  <a:moveTo>
                    <a:pt x="21" y="31"/>
                  </a:moveTo>
                  <a:lnTo>
                    <a:pt x="19" y="31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1" y="31"/>
                  </a:lnTo>
                  <a:lnTo>
                    <a:pt x="9" y="30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9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0" y="9"/>
                  </a:lnTo>
                  <a:lnTo>
                    <a:pt x="31" y="11"/>
                  </a:lnTo>
                  <a:lnTo>
                    <a:pt x="32" y="13"/>
                  </a:lnTo>
                  <a:lnTo>
                    <a:pt x="32" y="16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4"/>
                  </a:lnTo>
                  <a:lnTo>
                    <a:pt x="30" y="13"/>
                  </a:lnTo>
                  <a:lnTo>
                    <a:pt x="27" y="11"/>
                  </a:lnTo>
                  <a:lnTo>
                    <a:pt x="23" y="10"/>
                  </a:lnTo>
                  <a:lnTo>
                    <a:pt x="19" y="10"/>
                  </a:lnTo>
                  <a:lnTo>
                    <a:pt x="15" y="12"/>
                  </a:lnTo>
                  <a:lnTo>
                    <a:pt x="12" y="15"/>
                  </a:lnTo>
                  <a:lnTo>
                    <a:pt x="11" y="19"/>
                  </a:lnTo>
                  <a:lnTo>
                    <a:pt x="12" y="23"/>
                  </a:lnTo>
                  <a:lnTo>
                    <a:pt x="13" y="27"/>
                  </a:lnTo>
                  <a:lnTo>
                    <a:pt x="15" y="28"/>
                  </a:lnTo>
                  <a:lnTo>
                    <a:pt x="17" y="29"/>
                  </a:lnTo>
                  <a:lnTo>
                    <a:pt x="19" y="30"/>
                  </a:lnTo>
                  <a:lnTo>
                    <a:pt x="21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76" name="Freeform 267"/>
            <p:cNvSpPr>
              <a:spLocks/>
            </p:cNvSpPr>
            <p:nvPr/>
          </p:nvSpPr>
          <p:spPr bwMode="auto">
            <a:xfrm>
              <a:off x="1342" y="3477"/>
              <a:ext cx="28" cy="51"/>
            </a:xfrm>
            <a:custGeom>
              <a:avLst/>
              <a:gdLst>
                <a:gd name="T0" fmla="*/ 0 w 28"/>
                <a:gd name="T1" fmla="*/ 3 h 51"/>
                <a:gd name="T2" fmla="*/ 1 w 28"/>
                <a:gd name="T3" fmla="*/ 11 h 51"/>
                <a:gd name="T4" fmla="*/ 1 w 28"/>
                <a:gd name="T5" fmla="*/ 11 h 51"/>
                <a:gd name="T6" fmla="*/ 2 w 28"/>
                <a:gd name="T7" fmla="*/ 11 h 51"/>
                <a:gd name="T8" fmla="*/ 3 w 28"/>
                <a:gd name="T9" fmla="*/ 11 h 51"/>
                <a:gd name="T10" fmla="*/ 4 w 28"/>
                <a:gd name="T11" fmla="*/ 12 h 51"/>
                <a:gd name="T12" fmla="*/ 6 w 28"/>
                <a:gd name="T13" fmla="*/ 13 h 51"/>
                <a:gd name="T14" fmla="*/ 7 w 28"/>
                <a:gd name="T15" fmla="*/ 15 h 51"/>
                <a:gd name="T16" fmla="*/ 7 w 28"/>
                <a:gd name="T17" fmla="*/ 17 h 51"/>
                <a:gd name="T18" fmla="*/ 7 w 28"/>
                <a:gd name="T19" fmla="*/ 20 h 51"/>
                <a:gd name="T20" fmla="*/ 6 w 28"/>
                <a:gd name="T21" fmla="*/ 21 h 51"/>
                <a:gd name="T22" fmla="*/ 5 w 28"/>
                <a:gd name="T23" fmla="*/ 22 h 51"/>
                <a:gd name="T24" fmla="*/ 4 w 28"/>
                <a:gd name="T25" fmla="*/ 23 h 51"/>
                <a:gd name="T26" fmla="*/ 2 w 28"/>
                <a:gd name="T27" fmla="*/ 23 h 51"/>
                <a:gd name="T28" fmla="*/ 3 w 28"/>
                <a:gd name="T29" fmla="*/ 31 h 51"/>
                <a:gd name="T30" fmla="*/ 3 w 28"/>
                <a:gd name="T31" fmla="*/ 31 h 51"/>
                <a:gd name="T32" fmla="*/ 4 w 28"/>
                <a:gd name="T33" fmla="*/ 31 h 51"/>
                <a:gd name="T34" fmla="*/ 5 w 28"/>
                <a:gd name="T35" fmla="*/ 31 h 51"/>
                <a:gd name="T36" fmla="*/ 5 w 28"/>
                <a:gd name="T37" fmla="*/ 32 h 51"/>
                <a:gd name="T38" fmla="*/ 6 w 28"/>
                <a:gd name="T39" fmla="*/ 32 h 51"/>
                <a:gd name="T40" fmla="*/ 8 w 28"/>
                <a:gd name="T41" fmla="*/ 33 h 51"/>
                <a:gd name="T42" fmla="*/ 10 w 28"/>
                <a:gd name="T43" fmla="*/ 35 h 51"/>
                <a:gd name="T44" fmla="*/ 10 w 28"/>
                <a:gd name="T45" fmla="*/ 37 h 51"/>
                <a:gd name="T46" fmla="*/ 9 w 28"/>
                <a:gd name="T47" fmla="*/ 40 h 51"/>
                <a:gd name="T48" fmla="*/ 8 w 28"/>
                <a:gd name="T49" fmla="*/ 41 h 51"/>
                <a:gd name="T50" fmla="*/ 7 w 28"/>
                <a:gd name="T51" fmla="*/ 42 h 51"/>
                <a:gd name="T52" fmla="*/ 6 w 28"/>
                <a:gd name="T53" fmla="*/ 43 h 51"/>
                <a:gd name="T54" fmla="*/ 4 w 28"/>
                <a:gd name="T55" fmla="*/ 43 h 51"/>
                <a:gd name="T56" fmla="*/ 5 w 28"/>
                <a:gd name="T57" fmla="*/ 51 h 51"/>
                <a:gd name="T58" fmla="*/ 28 w 28"/>
                <a:gd name="T59" fmla="*/ 49 h 51"/>
                <a:gd name="T60" fmla="*/ 27 w 28"/>
                <a:gd name="T61" fmla="*/ 41 h 51"/>
                <a:gd name="T62" fmla="*/ 26 w 28"/>
                <a:gd name="T63" fmla="*/ 41 h 51"/>
                <a:gd name="T64" fmla="*/ 25 w 28"/>
                <a:gd name="T65" fmla="*/ 40 h 51"/>
                <a:gd name="T66" fmla="*/ 23 w 28"/>
                <a:gd name="T67" fmla="*/ 40 h 51"/>
                <a:gd name="T68" fmla="*/ 22 w 28"/>
                <a:gd name="T69" fmla="*/ 38 h 51"/>
                <a:gd name="T70" fmla="*/ 21 w 28"/>
                <a:gd name="T71" fmla="*/ 36 h 51"/>
                <a:gd name="T72" fmla="*/ 21 w 28"/>
                <a:gd name="T73" fmla="*/ 34 h 51"/>
                <a:gd name="T74" fmla="*/ 22 w 28"/>
                <a:gd name="T75" fmla="*/ 32 h 51"/>
                <a:gd name="T76" fmla="*/ 23 w 28"/>
                <a:gd name="T77" fmla="*/ 30 h 51"/>
                <a:gd name="T78" fmla="*/ 24 w 28"/>
                <a:gd name="T79" fmla="*/ 29 h 51"/>
                <a:gd name="T80" fmla="*/ 25 w 28"/>
                <a:gd name="T81" fmla="*/ 29 h 51"/>
                <a:gd name="T82" fmla="*/ 25 w 28"/>
                <a:gd name="T83" fmla="*/ 29 h 51"/>
                <a:gd name="T84" fmla="*/ 26 w 28"/>
                <a:gd name="T85" fmla="*/ 29 h 51"/>
                <a:gd name="T86" fmla="*/ 26 w 28"/>
                <a:gd name="T87" fmla="*/ 29 h 51"/>
                <a:gd name="T88" fmla="*/ 25 w 28"/>
                <a:gd name="T89" fmla="*/ 20 h 51"/>
                <a:gd name="T90" fmla="*/ 24 w 28"/>
                <a:gd name="T91" fmla="*/ 20 h 51"/>
                <a:gd name="T92" fmla="*/ 23 w 28"/>
                <a:gd name="T93" fmla="*/ 20 h 51"/>
                <a:gd name="T94" fmla="*/ 21 w 28"/>
                <a:gd name="T95" fmla="*/ 19 h 51"/>
                <a:gd name="T96" fmla="*/ 20 w 28"/>
                <a:gd name="T97" fmla="*/ 18 h 51"/>
                <a:gd name="T98" fmla="*/ 19 w 28"/>
                <a:gd name="T99" fmla="*/ 16 h 51"/>
                <a:gd name="T100" fmla="*/ 19 w 28"/>
                <a:gd name="T101" fmla="*/ 14 h 51"/>
                <a:gd name="T102" fmla="*/ 20 w 28"/>
                <a:gd name="T103" fmla="*/ 11 h 51"/>
                <a:gd name="T104" fmla="*/ 21 w 28"/>
                <a:gd name="T105" fmla="*/ 10 h 51"/>
                <a:gd name="T106" fmla="*/ 21 w 28"/>
                <a:gd name="T107" fmla="*/ 9 h 51"/>
                <a:gd name="T108" fmla="*/ 23 w 28"/>
                <a:gd name="T109" fmla="*/ 9 h 51"/>
                <a:gd name="T110" fmla="*/ 23 w 28"/>
                <a:gd name="T111" fmla="*/ 9 h 51"/>
                <a:gd name="T112" fmla="*/ 24 w 28"/>
                <a:gd name="T113" fmla="*/ 8 h 51"/>
                <a:gd name="T114" fmla="*/ 23 w 28"/>
                <a:gd name="T115" fmla="*/ 0 h 51"/>
                <a:gd name="T116" fmla="*/ 0 w 28"/>
                <a:gd name="T117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" h="51">
                  <a:moveTo>
                    <a:pt x="0" y="3"/>
                  </a:moveTo>
                  <a:lnTo>
                    <a:pt x="1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6" y="21"/>
                  </a:lnTo>
                  <a:lnTo>
                    <a:pt x="5" y="22"/>
                  </a:lnTo>
                  <a:lnTo>
                    <a:pt x="4" y="23"/>
                  </a:lnTo>
                  <a:lnTo>
                    <a:pt x="2" y="2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6" y="32"/>
                  </a:lnTo>
                  <a:lnTo>
                    <a:pt x="8" y="33"/>
                  </a:lnTo>
                  <a:lnTo>
                    <a:pt x="10" y="35"/>
                  </a:lnTo>
                  <a:lnTo>
                    <a:pt x="10" y="37"/>
                  </a:lnTo>
                  <a:lnTo>
                    <a:pt x="9" y="40"/>
                  </a:lnTo>
                  <a:lnTo>
                    <a:pt x="8" y="41"/>
                  </a:lnTo>
                  <a:lnTo>
                    <a:pt x="7" y="42"/>
                  </a:lnTo>
                  <a:lnTo>
                    <a:pt x="6" y="43"/>
                  </a:lnTo>
                  <a:lnTo>
                    <a:pt x="4" y="43"/>
                  </a:lnTo>
                  <a:lnTo>
                    <a:pt x="5" y="51"/>
                  </a:lnTo>
                  <a:lnTo>
                    <a:pt x="28" y="49"/>
                  </a:lnTo>
                  <a:lnTo>
                    <a:pt x="27" y="41"/>
                  </a:lnTo>
                  <a:lnTo>
                    <a:pt x="26" y="41"/>
                  </a:lnTo>
                  <a:lnTo>
                    <a:pt x="25" y="40"/>
                  </a:lnTo>
                  <a:lnTo>
                    <a:pt x="23" y="40"/>
                  </a:lnTo>
                  <a:lnTo>
                    <a:pt x="22" y="38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2" y="32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3" y="20"/>
                  </a:lnTo>
                  <a:lnTo>
                    <a:pt x="21" y="19"/>
                  </a:lnTo>
                  <a:lnTo>
                    <a:pt x="20" y="18"/>
                  </a:lnTo>
                  <a:lnTo>
                    <a:pt x="19" y="16"/>
                  </a:lnTo>
                  <a:lnTo>
                    <a:pt x="19" y="14"/>
                  </a:lnTo>
                  <a:lnTo>
                    <a:pt x="20" y="11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4" y="8"/>
                  </a:lnTo>
                  <a:lnTo>
                    <a:pt x="2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77" name="Freeform 268"/>
            <p:cNvSpPr>
              <a:spLocks/>
            </p:cNvSpPr>
            <p:nvPr/>
          </p:nvSpPr>
          <p:spPr bwMode="auto">
            <a:xfrm>
              <a:off x="1444" y="3340"/>
              <a:ext cx="140" cy="110"/>
            </a:xfrm>
            <a:custGeom>
              <a:avLst/>
              <a:gdLst>
                <a:gd name="T0" fmla="*/ 135 w 140"/>
                <a:gd name="T1" fmla="*/ 0 h 110"/>
                <a:gd name="T2" fmla="*/ 136 w 140"/>
                <a:gd name="T3" fmla="*/ 0 h 110"/>
                <a:gd name="T4" fmla="*/ 138 w 140"/>
                <a:gd name="T5" fmla="*/ 0 h 110"/>
                <a:gd name="T6" fmla="*/ 139 w 140"/>
                <a:gd name="T7" fmla="*/ 0 h 110"/>
                <a:gd name="T8" fmla="*/ 140 w 140"/>
                <a:gd name="T9" fmla="*/ 1 h 110"/>
                <a:gd name="T10" fmla="*/ 140 w 140"/>
                <a:gd name="T11" fmla="*/ 1 h 110"/>
                <a:gd name="T12" fmla="*/ 140 w 140"/>
                <a:gd name="T13" fmla="*/ 2 h 110"/>
                <a:gd name="T14" fmla="*/ 140 w 140"/>
                <a:gd name="T15" fmla="*/ 3 h 110"/>
                <a:gd name="T16" fmla="*/ 140 w 140"/>
                <a:gd name="T17" fmla="*/ 4 h 110"/>
                <a:gd name="T18" fmla="*/ 139 w 140"/>
                <a:gd name="T19" fmla="*/ 5 h 110"/>
                <a:gd name="T20" fmla="*/ 4 w 140"/>
                <a:gd name="T21" fmla="*/ 109 h 110"/>
                <a:gd name="T22" fmla="*/ 3 w 140"/>
                <a:gd name="T23" fmla="*/ 110 h 110"/>
                <a:gd name="T24" fmla="*/ 2 w 140"/>
                <a:gd name="T25" fmla="*/ 110 h 110"/>
                <a:gd name="T26" fmla="*/ 1 w 140"/>
                <a:gd name="T27" fmla="*/ 109 h 110"/>
                <a:gd name="T28" fmla="*/ 0 w 140"/>
                <a:gd name="T29" fmla="*/ 108 h 110"/>
                <a:gd name="T30" fmla="*/ 0 w 140"/>
                <a:gd name="T31" fmla="*/ 108 h 110"/>
                <a:gd name="T32" fmla="*/ 0 w 140"/>
                <a:gd name="T33" fmla="*/ 107 h 110"/>
                <a:gd name="T34" fmla="*/ 0 w 140"/>
                <a:gd name="T35" fmla="*/ 106 h 110"/>
                <a:gd name="T36" fmla="*/ 0 w 140"/>
                <a:gd name="T37" fmla="*/ 106 h 110"/>
                <a:gd name="T38" fmla="*/ 1 w 140"/>
                <a:gd name="T39" fmla="*/ 104 h 110"/>
                <a:gd name="T40" fmla="*/ 135 w 140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10">
                  <a:moveTo>
                    <a:pt x="135" y="0"/>
                  </a:moveTo>
                  <a:lnTo>
                    <a:pt x="136" y="0"/>
                  </a:lnTo>
                  <a:lnTo>
                    <a:pt x="138" y="0"/>
                  </a:lnTo>
                  <a:lnTo>
                    <a:pt x="139" y="0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0" y="4"/>
                  </a:lnTo>
                  <a:lnTo>
                    <a:pt x="139" y="5"/>
                  </a:lnTo>
                  <a:lnTo>
                    <a:pt x="4" y="109"/>
                  </a:lnTo>
                  <a:lnTo>
                    <a:pt x="3" y="110"/>
                  </a:lnTo>
                  <a:lnTo>
                    <a:pt x="2" y="110"/>
                  </a:lnTo>
                  <a:lnTo>
                    <a:pt x="1" y="109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" y="10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78" name="Freeform 269"/>
            <p:cNvSpPr>
              <a:spLocks/>
            </p:cNvSpPr>
            <p:nvPr/>
          </p:nvSpPr>
          <p:spPr bwMode="auto">
            <a:xfrm>
              <a:off x="1372" y="3395"/>
              <a:ext cx="215" cy="194"/>
            </a:xfrm>
            <a:custGeom>
              <a:avLst/>
              <a:gdLst>
                <a:gd name="T0" fmla="*/ 204 w 215"/>
                <a:gd name="T1" fmla="*/ 194 h 194"/>
                <a:gd name="T2" fmla="*/ 149 w 215"/>
                <a:gd name="T3" fmla="*/ 163 h 194"/>
                <a:gd name="T4" fmla="*/ 147 w 215"/>
                <a:gd name="T5" fmla="*/ 159 h 194"/>
                <a:gd name="T6" fmla="*/ 147 w 215"/>
                <a:gd name="T7" fmla="*/ 155 h 194"/>
                <a:gd name="T8" fmla="*/ 147 w 215"/>
                <a:gd name="T9" fmla="*/ 151 h 194"/>
                <a:gd name="T10" fmla="*/ 145 w 215"/>
                <a:gd name="T11" fmla="*/ 146 h 194"/>
                <a:gd name="T12" fmla="*/ 0 w 215"/>
                <a:gd name="T13" fmla="*/ 17 h 194"/>
                <a:gd name="T14" fmla="*/ 16 w 215"/>
                <a:gd name="T15" fmla="*/ 0 h 194"/>
                <a:gd name="T16" fmla="*/ 161 w 215"/>
                <a:gd name="T17" fmla="*/ 128 h 194"/>
                <a:gd name="T18" fmla="*/ 163 w 215"/>
                <a:gd name="T19" fmla="*/ 130 h 194"/>
                <a:gd name="T20" fmla="*/ 165 w 215"/>
                <a:gd name="T21" fmla="*/ 131 h 194"/>
                <a:gd name="T22" fmla="*/ 168 w 215"/>
                <a:gd name="T23" fmla="*/ 130 h 194"/>
                <a:gd name="T24" fmla="*/ 170 w 215"/>
                <a:gd name="T25" fmla="*/ 130 h 194"/>
                <a:gd name="T26" fmla="*/ 172 w 215"/>
                <a:gd name="T27" fmla="*/ 129 h 194"/>
                <a:gd name="T28" fmla="*/ 174 w 215"/>
                <a:gd name="T29" fmla="*/ 129 h 194"/>
                <a:gd name="T30" fmla="*/ 177 w 215"/>
                <a:gd name="T31" fmla="*/ 130 h 194"/>
                <a:gd name="T32" fmla="*/ 179 w 215"/>
                <a:gd name="T33" fmla="*/ 131 h 194"/>
                <a:gd name="T34" fmla="*/ 215 w 215"/>
                <a:gd name="T35" fmla="*/ 182 h 194"/>
                <a:gd name="T36" fmla="*/ 204 w 215"/>
                <a:gd name="T3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5" h="194">
                  <a:moveTo>
                    <a:pt x="204" y="194"/>
                  </a:moveTo>
                  <a:lnTo>
                    <a:pt x="149" y="163"/>
                  </a:lnTo>
                  <a:lnTo>
                    <a:pt x="147" y="159"/>
                  </a:lnTo>
                  <a:lnTo>
                    <a:pt x="147" y="155"/>
                  </a:lnTo>
                  <a:lnTo>
                    <a:pt x="147" y="151"/>
                  </a:lnTo>
                  <a:lnTo>
                    <a:pt x="145" y="146"/>
                  </a:lnTo>
                  <a:lnTo>
                    <a:pt x="0" y="17"/>
                  </a:lnTo>
                  <a:lnTo>
                    <a:pt x="16" y="0"/>
                  </a:lnTo>
                  <a:lnTo>
                    <a:pt x="161" y="128"/>
                  </a:lnTo>
                  <a:lnTo>
                    <a:pt x="163" y="130"/>
                  </a:lnTo>
                  <a:lnTo>
                    <a:pt x="165" y="131"/>
                  </a:lnTo>
                  <a:lnTo>
                    <a:pt x="168" y="130"/>
                  </a:lnTo>
                  <a:lnTo>
                    <a:pt x="170" y="130"/>
                  </a:lnTo>
                  <a:lnTo>
                    <a:pt x="172" y="129"/>
                  </a:lnTo>
                  <a:lnTo>
                    <a:pt x="174" y="129"/>
                  </a:lnTo>
                  <a:lnTo>
                    <a:pt x="177" y="130"/>
                  </a:lnTo>
                  <a:lnTo>
                    <a:pt x="179" y="131"/>
                  </a:lnTo>
                  <a:lnTo>
                    <a:pt x="215" y="182"/>
                  </a:lnTo>
                  <a:lnTo>
                    <a:pt x="204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79" name="Freeform 270"/>
            <p:cNvSpPr>
              <a:spLocks/>
            </p:cNvSpPr>
            <p:nvPr/>
          </p:nvSpPr>
          <p:spPr bwMode="auto">
            <a:xfrm>
              <a:off x="1380" y="3401"/>
              <a:ext cx="176" cy="150"/>
            </a:xfrm>
            <a:custGeom>
              <a:avLst/>
              <a:gdLst>
                <a:gd name="T0" fmla="*/ 3 w 176"/>
                <a:gd name="T1" fmla="*/ 0 h 150"/>
                <a:gd name="T2" fmla="*/ 0 w 176"/>
                <a:gd name="T3" fmla="*/ 3 h 150"/>
                <a:gd name="T4" fmla="*/ 154 w 176"/>
                <a:gd name="T5" fmla="*/ 139 h 150"/>
                <a:gd name="T6" fmla="*/ 155 w 176"/>
                <a:gd name="T7" fmla="*/ 140 h 150"/>
                <a:gd name="T8" fmla="*/ 157 w 176"/>
                <a:gd name="T9" fmla="*/ 139 h 150"/>
                <a:gd name="T10" fmla="*/ 159 w 176"/>
                <a:gd name="T11" fmla="*/ 139 h 150"/>
                <a:gd name="T12" fmla="*/ 162 w 176"/>
                <a:gd name="T13" fmla="*/ 139 h 150"/>
                <a:gd name="T14" fmla="*/ 166 w 176"/>
                <a:gd name="T15" fmla="*/ 142 h 150"/>
                <a:gd name="T16" fmla="*/ 169 w 176"/>
                <a:gd name="T17" fmla="*/ 145 h 150"/>
                <a:gd name="T18" fmla="*/ 173 w 176"/>
                <a:gd name="T19" fmla="*/ 149 h 150"/>
                <a:gd name="T20" fmla="*/ 174 w 176"/>
                <a:gd name="T21" fmla="*/ 150 h 150"/>
                <a:gd name="T22" fmla="*/ 176 w 176"/>
                <a:gd name="T23" fmla="*/ 148 h 150"/>
                <a:gd name="T24" fmla="*/ 175 w 176"/>
                <a:gd name="T25" fmla="*/ 146 h 150"/>
                <a:gd name="T26" fmla="*/ 172 w 176"/>
                <a:gd name="T27" fmla="*/ 142 h 150"/>
                <a:gd name="T28" fmla="*/ 168 w 176"/>
                <a:gd name="T29" fmla="*/ 138 h 150"/>
                <a:gd name="T30" fmla="*/ 164 w 176"/>
                <a:gd name="T31" fmla="*/ 135 h 150"/>
                <a:gd name="T32" fmla="*/ 161 w 176"/>
                <a:gd name="T33" fmla="*/ 135 h 150"/>
                <a:gd name="T34" fmla="*/ 159 w 176"/>
                <a:gd name="T35" fmla="*/ 135 h 150"/>
                <a:gd name="T36" fmla="*/ 156 w 176"/>
                <a:gd name="T37" fmla="*/ 135 h 150"/>
                <a:gd name="T38" fmla="*/ 155 w 176"/>
                <a:gd name="T39" fmla="*/ 135 h 150"/>
                <a:gd name="T40" fmla="*/ 3 w 176"/>
                <a:gd name="T4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6" h="150">
                  <a:moveTo>
                    <a:pt x="3" y="0"/>
                  </a:moveTo>
                  <a:lnTo>
                    <a:pt x="0" y="3"/>
                  </a:lnTo>
                  <a:lnTo>
                    <a:pt x="154" y="139"/>
                  </a:lnTo>
                  <a:lnTo>
                    <a:pt x="155" y="140"/>
                  </a:lnTo>
                  <a:lnTo>
                    <a:pt x="157" y="139"/>
                  </a:lnTo>
                  <a:lnTo>
                    <a:pt x="159" y="139"/>
                  </a:lnTo>
                  <a:lnTo>
                    <a:pt x="162" y="139"/>
                  </a:lnTo>
                  <a:lnTo>
                    <a:pt x="166" y="142"/>
                  </a:lnTo>
                  <a:lnTo>
                    <a:pt x="169" y="145"/>
                  </a:lnTo>
                  <a:lnTo>
                    <a:pt x="173" y="149"/>
                  </a:lnTo>
                  <a:lnTo>
                    <a:pt x="174" y="150"/>
                  </a:lnTo>
                  <a:lnTo>
                    <a:pt x="176" y="148"/>
                  </a:lnTo>
                  <a:lnTo>
                    <a:pt x="175" y="146"/>
                  </a:lnTo>
                  <a:lnTo>
                    <a:pt x="172" y="142"/>
                  </a:lnTo>
                  <a:lnTo>
                    <a:pt x="168" y="138"/>
                  </a:lnTo>
                  <a:lnTo>
                    <a:pt x="164" y="135"/>
                  </a:lnTo>
                  <a:lnTo>
                    <a:pt x="161" y="135"/>
                  </a:lnTo>
                  <a:lnTo>
                    <a:pt x="159" y="135"/>
                  </a:lnTo>
                  <a:lnTo>
                    <a:pt x="156" y="135"/>
                  </a:lnTo>
                  <a:lnTo>
                    <a:pt x="155" y="13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80" name="Freeform 271"/>
            <p:cNvSpPr>
              <a:spLocks/>
            </p:cNvSpPr>
            <p:nvPr/>
          </p:nvSpPr>
          <p:spPr bwMode="auto">
            <a:xfrm>
              <a:off x="1315" y="3341"/>
              <a:ext cx="92" cy="92"/>
            </a:xfrm>
            <a:custGeom>
              <a:avLst/>
              <a:gdLst>
                <a:gd name="T0" fmla="*/ 65 w 92"/>
                <a:gd name="T1" fmla="*/ 63 h 92"/>
                <a:gd name="T2" fmla="*/ 39 w 92"/>
                <a:gd name="T3" fmla="*/ 91 h 92"/>
                <a:gd name="T4" fmla="*/ 37 w 92"/>
                <a:gd name="T5" fmla="*/ 92 h 92"/>
                <a:gd name="T6" fmla="*/ 34 w 92"/>
                <a:gd name="T7" fmla="*/ 92 h 92"/>
                <a:gd name="T8" fmla="*/ 32 w 92"/>
                <a:gd name="T9" fmla="*/ 91 h 92"/>
                <a:gd name="T10" fmla="*/ 31 w 92"/>
                <a:gd name="T11" fmla="*/ 89 h 92"/>
                <a:gd name="T12" fmla="*/ 19 w 92"/>
                <a:gd name="T13" fmla="*/ 59 h 92"/>
                <a:gd name="T14" fmla="*/ 3 w 92"/>
                <a:gd name="T15" fmla="*/ 55 h 92"/>
                <a:gd name="T16" fmla="*/ 1 w 92"/>
                <a:gd name="T17" fmla="*/ 53 h 92"/>
                <a:gd name="T18" fmla="*/ 0 w 92"/>
                <a:gd name="T19" fmla="*/ 50 h 92"/>
                <a:gd name="T20" fmla="*/ 1 w 92"/>
                <a:gd name="T21" fmla="*/ 48 h 92"/>
                <a:gd name="T22" fmla="*/ 3 w 92"/>
                <a:gd name="T23" fmla="*/ 46 h 92"/>
                <a:gd name="T24" fmla="*/ 4 w 92"/>
                <a:gd name="T25" fmla="*/ 46 h 92"/>
                <a:gd name="T26" fmla="*/ 5 w 92"/>
                <a:gd name="T27" fmla="*/ 44 h 92"/>
                <a:gd name="T28" fmla="*/ 7 w 92"/>
                <a:gd name="T29" fmla="*/ 43 h 92"/>
                <a:gd name="T30" fmla="*/ 9 w 92"/>
                <a:gd name="T31" fmla="*/ 42 h 92"/>
                <a:gd name="T32" fmla="*/ 12 w 92"/>
                <a:gd name="T33" fmla="*/ 39 h 92"/>
                <a:gd name="T34" fmla="*/ 17 w 92"/>
                <a:gd name="T35" fmla="*/ 37 h 92"/>
                <a:gd name="T36" fmla="*/ 21 w 92"/>
                <a:gd name="T37" fmla="*/ 32 h 92"/>
                <a:gd name="T38" fmla="*/ 25 w 92"/>
                <a:gd name="T39" fmla="*/ 27 h 92"/>
                <a:gd name="T40" fmla="*/ 34 w 92"/>
                <a:gd name="T41" fmla="*/ 17 h 92"/>
                <a:gd name="T42" fmla="*/ 38 w 92"/>
                <a:gd name="T43" fmla="*/ 10 h 92"/>
                <a:gd name="T44" fmla="*/ 41 w 92"/>
                <a:gd name="T45" fmla="*/ 5 h 92"/>
                <a:gd name="T46" fmla="*/ 42 w 92"/>
                <a:gd name="T47" fmla="*/ 3 h 92"/>
                <a:gd name="T48" fmla="*/ 44 w 92"/>
                <a:gd name="T49" fmla="*/ 1 h 92"/>
                <a:gd name="T50" fmla="*/ 46 w 92"/>
                <a:gd name="T51" fmla="*/ 0 h 92"/>
                <a:gd name="T52" fmla="*/ 48 w 92"/>
                <a:gd name="T53" fmla="*/ 1 h 92"/>
                <a:gd name="T54" fmla="*/ 51 w 92"/>
                <a:gd name="T55" fmla="*/ 3 h 92"/>
                <a:gd name="T56" fmla="*/ 57 w 92"/>
                <a:gd name="T57" fmla="*/ 17 h 92"/>
                <a:gd name="T58" fmla="*/ 88 w 92"/>
                <a:gd name="T59" fmla="*/ 26 h 92"/>
                <a:gd name="T60" fmla="*/ 90 w 92"/>
                <a:gd name="T61" fmla="*/ 27 h 92"/>
                <a:gd name="T62" fmla="*/ 91 w 92"/>
                <a:gd name="T63" fmla="*/ 29 h 92"/>
                <a:gd name="T64" fmla="*/ 92 w 92"/>
                <a:gd name="T65" fmla="*/ 32 h 92"/>
                <a:gd name="T66" fmla="*/ 91 w 92"/>
                <a:gd name="T67" fmla="*/ 34 h 92"/>
                <a:gd name="T68" fmla="*/ 65 w 92"/>
                <a:gd name="T69" fmla="*/ 6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" h="92">
                  <a:moveTo>
                    <a:pt x="65" y="63"/>
                  </a:moveTo>
                  <a:lnTo>
                    <a:pt x="39" y="91"/>
                  </a:lnTo>
                  <a:lnTo>
                    <a:pt x="37" y="92"/>
                  </a:lnTo>
                  <a:lnTo>
                    <a:pt x="34" y="92"/>
                  </a:lnTo>
                  <a:lnTo>
                    <a:pt x="32" y="91"/>
                  </a:lnTo>
                  <a:lnTo>
                    <a:pt x="31" y="89"/>
                  </a:lnTo>
                  <a:lnTo>
                    <a:pt x="19" y="59"/>
                  </a:lnTo>
                  <a:lnTo>
                    <a:pt x="3" y="55"/>
                  </a:lnTo>
                  <a:lnTo>
                    <a:pt x="1" y="53"/>
                  </a:lnTo>
                  <a:lnTo>
                    <a:pt x="0" y="50"/>
                  </a:lnTo>
                  <a:lnTo>
                    <a:pt x="1" y="48"/>
                  </a:lnTo>
                  <a:lnTo>
                    <a:pt x="3" y="46"/>
                  </a:lnTo>
                  <a:lnTo>
                    <a:pt x="4" y="46"/>
                  </a:lnTo>
                  <a:lnTo>
                    <a:pt x="5" y="44"/>
                  </a:lnTo>
                  <a:lnTo>
                    <a:pt x="7" y="43"/>
                  </a:lnTo>
                  <a:lnTo>
                    <a:pt x="9" y="42"/>
                  </a:lnTo>
                  <a:lnTo>
                    <a:pt x="12" y="39"/>
                  </a:lnTo>
                  <a:lnTo>
                    <a:pt x="17" y="37"/>
                  </a:lnTo>
                  <a:lnTo>
                    <a:pt x="21" y="32"/>
                  </a:lnTo>
                  <a:lnTo>
                    <a:pt x="25" y="27"/>
                  </a:lnTo>
                  <a:lnTo>
                    <a:pt x="34" y="17"/>
                  </a:lnTo>
                  <a:lnTo>
                    <a:pt x="38" y="10"/>
                  </a:lnTo>
                  <a:lnTo>
                    <a:pt x="41" y="5"/>
                  </a:lnTo>
                  <a:lnTo>
                    <a:pt x="42" y="3"/>
                  </a:lnTo>
                  <a:lnTo>
                    <a:pt x="44" y="1"/>
                  </a:lnTo>
                  <a:lnTo>
                    <a:pt x="46" y="0"/>
                  </a:lnTo>
                  <a:lnTo>
                    <a:pt x="48" y="1"/>
                  </a:lnTo>
                  <a:lnTo>
                    <a:pt x="51" y="3"/>
                  </a:lnTo>
                  <a:lnTo>
                    <a:pt x="57" y="17"/>
                  </a:lnTo>
                  <a:lnTo>
                    <a:pt x="88" y="26"/>
                  </a:lnTo>
                  <a:lnTo>
                    <a:pt x="90" y="27"/>
                  </a:lnTo>
                  <a:lnTo>
                    <a:pt x="91" y="29"/>
                  </a:lnTo>
                  <a:lnTo>
                    <a:pt x="92" y="32"/>
                  </a:lnTo>
                  <a:lnTo>
                    <a:pt x="91" y="34"/>
                  </a:lnTo>
                  <a:lnTo>
                    <a:pt x="65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81" name="Freeform 272"/>
            <p:cNvSpPr>
              <a:spLocks/>
            </p:cNvSpPr>
            <p:nvPr/>
          </p:nvSpPr>
          <p:spPr bwMode="auto">
            <a:xfrm>
              <a:off x="1169" y="3210"/>
              <a:ext cx="184" cy="174"/>
            </a:xfrm>
            <a:custGeom>
              <a:avLst/>
              <a:gdLst>
                <a:gd name="T0" fmla="*/ 5 w 184"/>
                <a:gd name="T1" fmla="*/ 61 h 174"/>
                <a:gd name="T2" fmla="*/ 2 w 184"/>
                <a:gd name="T3" fmla="*/ 59 h 174"/>
                <a:gd name="T4" fmla="*/ 1 w 184"/>
                <a:gd name="T5" fmla="*/ 55 h 174"/>
                <a:gd name="T6" fmla="*/ 0 w 184"/>
                <a:gd name="T7" fmla="*/ 52 h 174"/>
                <a:gd name="T8" fmla="*/ 1 w 184"/>
                <a:gd name="T9" fmla="*/ 47 h 174"/>
                <a:gd name="T10" fmla="*/ 3 w 184"/>
                <a:gd name="T11" fmla="*/ 42 h 174"/>
                <a:gd name="T12" fmla="*/ 7 w 184"/>
                <a:gd name="T13" fmla="*/ 36 h 174"/>
                <a:gd name="T14" fmla="*/ 11 w 184"/>
                <a:gd name="T15" fmla="*/ 28 h 174"/>
                <a:gd name="T16" fmla="*/ 18 w 184"/>
                <a:gd name="T17" fmla="*/ 21 h 174"/>
                <a:gd name="T18" fmla="*/ 26 w 184"/>
                <a:gd name="T19" fmla="*/ 13 h 174"/>
                <a:gd name="T20" fmla="*/ 32 w 184"/>
                <a:gd name="T21" fmla="*/ 8 h 174"/>
                <a:gd name="T22" fmla="*/ 38 w 184"/>
                <a:gd name="T23" fmla="*/ 4 h 174"/>
                <a:gd name="T24" fmla="*/ 43 w 184"/>
                <a:gd name="T25" fmla="*/ 1 h 174"/>
                <a:gd name="T26" fmla="*/ 47 w 184"/>
                <a:gd name="T27" fmla="*/ 0 h 174"/>
                <a:gd name="T28" fmla="*/ 51 w 184"/>
                <a:gd name="T29" fmla="*/ 0 h 174"/>
                <a:gd name="T30" fmla="*/ 54 w 184"/>
                <a:gd name="T31" fmla="*/ 1 h 174"/>
                <a:gd name="T32" fmla="*/ 57 w 184"/>
                <a:gd name="T33" fmla="*/ 3 h 174"/>
                <a:gd name="T34" fmla="*/ 180 w 184"/>
                <a:gd name="T35" fmla="*/ 113 h 174"/>
                <a:gd name="T36" fmla="*/ 183 w 184"/>
                <a:gd name="T37" fmla="*/ 117 h 174"/>
                <a:gd name="T38" fmla="*/ 184 w 184"/>
                <a:gd name="T39" fmla="*/ 122 h 174"/>
                <a:gd name="T40" fmla="*/ 184 w 184"/>
                <a:gd name="T41" fmla="*/ 125 h 174"/>
                <a:gd name="T42" fmla="*/ 183 w 184"/>
                <a:gd name="T43" fmla="*/ 128 h 174"/>
                <a:gd name="T44" fmla="*/ 183 w 184"/>
                <a:gd name="T45" fmla="*/ 130 h 174"/>
                <a:gd name="T46" fmla="*/ 182 w 184"/>
                <a:gd name="T47" fmla="*/ 131 h 174"/>
                <a:gd name="T48" fmla="*/ 181 w 184"/>
                <a:gd name="T49" fmla="*/ 134 h 174"/>
                <a:gd name="T50" fmla="*/ 180 w 184"/>
                <a:gd name="T51" fmla="*/ 136 h 174"/>
                <a:gd name="T52" fmla="*/ 177 w 184"/>
                <a:gd name="T53" fmla="*/ 139 h 174"/>
                <a:gd name="T54" fmla="*/ 174 w 184"/>
                <a:gd name="T55" fmla="*/ 143 h 174"/>
                <a:gd name="T56" fmla="*/ 170 w 184"/>
                <a:gd name="T57" fmla="*/ 148 h 174"/>
                <a:gd name="T58" fmla="*/ 166 w 184"/>
                <a:gd name="T59" fmla="*/ 153 h 174"/>
                <a:gd name="T60" fmla="*/ 161 w 184"/>
                <a:gd name="T61" fmla="*/ 158 h 174"/>
                <a:gd name="T62" fmla="*/ 157 w 184"/>
                <a:gd name="T63" fmla="*/ 163 h 174"/>
                <a:gd name="T64" fmla="*/ 153 w 184"/>
                <a:gd name="T65" fmla="*/ 166 h 174"/>
                <a:gd name="T66" fmla="*/ 150 w 184"/>
                <a:gd name="T67" fmla="*/ 168 h 174"/>
                <a:gd name="T68" fmla="*/ 148 w 184"/>
                <a:gd name="T69" fmla="*/ 170 h 174"/>
                <a:gd name="T70" fmla="*/ 146 w 184"/>
                <a:gd name="T71" fmla="*/ 171 h 174"/>
                <a:gd name="T72" fmla="*/ 144 w 184"/>
                <a:gd name="T73" fmla="*/ 172 h 174"/>
                <a:gd name="T74" fmla="*/ 143 w 184"/>
                <a:gd name="T75" fmla="*/ 173 h 174"/>
                <a:gd name="T76" fmla="*/ 140 w 184"/>
                <a:gd name="T77" fmla="*/ 174 h 174"/>
                <a:gd name="T78" fmla="*/ 136 w 184"/>
                <a:gd name="T79" fmla="*/ 174 h 174"/>
                <a:gd name="T80" fmla="*/ 132 w 184"/>
                <a:gd name="T81" fmla="*/ 174 h 174"/>
                <a:gd name="T82" fmla="*/ 128 w 184"/>
                <a:gd name="T83" fmla="*/ 171 h 174"/>
                <a:gd name="T84" fmla="*/ 5 w 184"/>
                <a:gd name="T85" fmla="*/ 6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4" h="174">
                  <a:moveTo>
                    <a:pt x="5" y="61"/>
                  </a:moveTo>
                  <a:lnTo>
                    <a:pt x="2" y="59"/>
                  </a:lnTo>
                  <a:lnTo>
                    <a:pt x="1" y="55"/>
                  </a:lnTo>
                  <a:lnTo>
                    <a:pt x="0" y="52"/>
                  </a:lnTo>
                  <a:lnTo>
                    <a:pt x="1" y="47"/>
                  </a:lnTo>
                  <a:lnTo>
                    <a:pt x="3" y="42"/>
                  </a:lnTo>
                  <a:lnTo>
                    <a:pt x="7" y="36"/>
                  </a:lnTo>
                  <a:lnTo>
                    <a:pt x="11" y="28"/>
                  </a:lnTo>
                  <a:lnTo>
                    <a:pt x="18" y="21"/>
                  </a:lnTo>
                  <a:lnTo>
                    <a:pt x="26" y="13"/>
                  </a:lnTo>
                  <a:lnTo>
                    <a:pt x="32" y="8"/>
                  </a:lnTo>
                  <a:lnTo>
                    <a:pt x="38" y="4"/>
                  </a:lnTo>
                  <a:lnTo>
                    <a:pt x="43" y="1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4" y="1"/>
                  </a:lnTo>
                  <a:lnTo>
                    <a:pt x="57" y="3"/>
                  </a:lnTo>
                  <a:lnTo>
                    <a:pt x="180" y="113"/>
                  </a:lnTo>
                  <a:lnTo>
                    <a:pt x="183" y="117"/>
                  </a:lnTo>
                  <a:lnTo>
                    <a:pt x="184" y="122"/>
                  </a:lnTo>
                  <a:lnTo>
                    <a:pt x="184" y="125"/>
                  </a:lnTo>
                  <a:lnTo>
                    <a:pt x="183" y="128"/>
                  </a:lnTo>
                  <a:lnTo>
                    <a:pt x="183" y="130"/>
                  </a:lnTo>
                  <a:lnTo>
                    <a:pt x="182" y="131"/>
                  </a:lnTo>
                  <a:lnTo>
                    <a:pt x="181" y="134"/>
                  </a:lnTo>
                  <a:lnTo>
                    <a:pt x="180" y="136"/>
                  </a:lnTo>
                  <a:lnTo>
                    <a:pt x="177" y="139"/>
                  </a:lnTo>
                  <a:lnTo>
                    <a:pt x="174" y="143"/>
                  </a:lnTo>
                  <a:lnTo>
                    <a:pt x="170" y="148"/>
                  </a:lnTo>
                  <a:lnTo>
                    <a:pt x="166" y="153"/>
                  </a:lnTo>
                  <a:lnTo>
                    <a:pt x="161" y="158"/>
                  </a:lnTo>
                  <a:lnTo>
                    <a:pt x="157" y="163"/>
                  </a:lnTo>
                  <a:lnTo>
                    <a:pt x="153" y="166"/>
                  </a:lnTo>
                  <a:lnTo>
                    <a:pt x="150" y="168"/>
                  </a:lnTo>
                  <a:lnTo>
                    <a:pt x="148" y="170"/>
                  </a:lnTo>
                  <a:lnTo>
                    <a:pt x="146" y="171"/>
                  </a:lnTo>
                  <a:lnTo>
                    <a:pt x="144" y="172"/>
                  </a:lnTo>
                  <a:lnTo>
                    <a:pt x="143" y="173"/>
                  </a:lnTo>
                  <a:lnTo>
                    <a:pt x="140" y="174"/>
                  </a:lnTo>
                  <a:lnTo>
                    <a:pt x="136" y="174"/>
                  </a:lnTo>
                  <a:lnTo>
                    <a:pt x="132" y="174"/>
                  </a:lnTo>
                  <a:lnTo>
                    <a:pt x="128" y="171"/>
                  </a:lnTo>
                  <a:lnTo>
                    <a:pt x="5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82" name="Freeform 273"/>
            <p:cNvSpPr>
              <a:spLocks/>
            </p:cNvSpPr>
            <p:nvPr/>
          </p:nvSpPr>
          <p:spPr bwMode="auto">
            <a:xfrm>
              <a:off x="1158" y="3200"/>
              <a:ext cx="57" cy="61"/>
            </a:xfrm>
            <a:custGeom>
              <a:avLst/>
              <a:gdLst>
                <a:gd name="T0" fmla="*/ 23 w 57"/>
                <a:gd name="T1" fmla="*/ 26 h 61"/>
                <a:gd name="T2" fmla="*/ 17 w 57"/>
                <a:gd name="T3" fmla="*/ 34 h 61"/>
                <a:gd name="T4" fmla="*/ 13 w 57"/>
                <a:gd name="T5" fmla="*/ 40 h 61"/>
                <a:gd name="T6" fmla="*/ 9 w 57"/>
                <a:gd name="T7" fmla="*/ 47 h 61"/>
                <a:gd name="T8" fmla="*/ 7 w 57"/>
                <a:gd name="T9" fmla="*/ 51 h 61"/>
                <a:gd name="T10" fmla="*/ 5 w 57"/>
                <a:gd name="T11" fmla="*/ 55 h 61"/>
                <a:gd name="T12" fmla="*/ 5 w 57"/>
                <a:gd name="T13" fmla="*/ 58 h 61"/>
                <a:gd name="T14" fmla="*/ 4 w 57"/>
                <a:gd name="T15" fmla="*/ 60 h 61"/>
                <a:gd name="T16" fmla="*/ 4 w 57"/>
                <a:gd name="T17" fmla="*/ 61 h 61"/>
                <a:gd name="T18" fmla="*/ 3 w 57"/>
                <a:gd name="T19" fmla="*/ 60 h 61"/>
                <a:gd name="T20" fmla="*/ 2 w 57"/>
                <a:gd name="T21" fmla="*/ 57 h 61"/>
                <a:gd name="T22" fmla="*/ 0 w 57"/>
                <a:gd name="T23" fmla="*/ 52 h 61"/>
                <a:gd name="T24" fmla="*/ 0 w 57"/>
                <a:gd name="T25" fmla="*/ 45 h 61"/>
                <a:gd name="T26" fmla="*/ 0 w 57"/>
                <a:gd name="T27" fmla="*/ 38 h 61"/>
                <a:gd name="T28" fmla="*/ 2 w 57"/>
                <a:gd name="T29" fmla="*/ 30 h 61"/>
                <a:gd name="T30" fmla="*/ 6 w 57"/>
                <a:gd name="T31" fmla="*/ 22 h 61"/>
                <a:gd name="T32" fmla="*/ 11 w 57"/>
                <a:gd name="T33" fmla="*/ 15 h 61"/>
                <a:gd name="T34" fmla="*/ 18 w 57"/>
                <a:gd name="T35" fmla="*/ 8 h 61"/>
                <a:gd name="T36" fmla="*/ 26 w 57"/>
                <a:gd name="T37" fmla="*/ 4 h 61"/>
                <a:gd name="T38" fmla="*/ 34 w 57"/>
                <a:gd name="T39" fmla="*/ 2 h 61"/>
                <a:gd name="T40" fmla="*/ 41 w 57"/>
                <a:gd name="T41" fmla="*/ 1 h 61"/>
                <a:gd name="T42" fmla="*/ 47 w 57"/>
                <a:gd name="T43" fmla="*/ 0 h 61"/>
                <a:gd name="T44" fmla="*/ 53 w 57"/>
                <a:gd name="T45" fmla="*/ 1 h 61"/>
                <a:gd name="T46" fmla="*/ 56 w 57"/>
                <a:gd name="T47" fmla="*/ 2 h 61"/>
                <a:gd name="T48" fmla="*/ 57 w 57"/>
                <a:gd name="T49" fmla="*/ 3 h 61"/>
                <a:gd name="T50" fmla="*/ 56 w 57"/>
                <a:gd name="T51" fmla="*/ 3 h 61"/>
                <a:gd name="T52" fmla="*/ 54 w 57"/>
                <a:gd name="T53" fmla="*/ 4 h 61"/>
                <a:gd name="T54" fmla="*/ 51 w 57"/>
                <a:gd name="T55" fmla="*/ 5 h 61"/>
                <a:gd name="T56" fmla="*/ 47 w 57"/>
                <a:gd name="T57" fmla="*/ 7 h 61"/>
                <a:gd name="T58" fmla="*/ 42 w 57"/>
                <a:gd name="T59" fmla="*/ 10 h 61"/>
                <a:gd name="T60" fmla="*/ 37 w 57"/>
                <a:gd name="T61" fmla="*/ 14 h 61"/>
                <a:gd name="T62" fmla="*/ 30 w 57"/>
                <a:gd name="T63" fmla="*/ 19 h 61"/>
                <a:gd name="T64" fmla="*/ 23 w 57"/>
                <a:gd name="T65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61">
                  <a:moveTo>
                    <a:pt x="23" y="26"/>
                  </a:moveTo>
                  <a:lnTo>
                    <a:pt x="17" y="34"/>
                  </a:lnTo>
                  <a:lnTo>
                    <a:pt x="13" y="40"/>
                  </a:lnTo>
                  <a:lnTo>
                    <a:pt x="9" y="47"/>
                  </a:lnTo>
                  <a:lnTo>
                    <a:pt x="7" y="51"/>
                  </a:lnTo>
                  <a:lnTo>
                    <a:pt x="5" y="55"/>
                  </a:lnTo>
                  <a:lnTo>
                    <a:pt x="5" y="58"/>
                  </a:lnTo>
                  <a:lnTo>
                    <a:pt x="4" y="60"/>
                  </a:lnTo>
                  <a:lnTo>
                    <a:pt x="4" y="61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1" y="15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56" y="2"/>
                  </a:lnTo>
                  <a:lnTo>
                    <a:pt x="57" y="3"/>
                  </a:lnTo>
                  <a:lnTo>
                    <a:pt x="56" y="3"/>
                  </a:lnTo>
                  <a:lnTo>
                    <a:pt x="54" y="4"/>
                  </a:lnTo>
                  <a:lnTo>
                    <a:pt x="51" y="5"/>
                  </a:lnTo>
                  <a:lnTo>
                    <a:pt x="47" y="7"/>
                  </a:lnTo>
                  <a:lnTo>
                    <a:pt x="42" y="10"/>
                  </a:lnTo>
                  <a:lnTo>
                    <a:pt x="37" y="14"/>
                  </a:lnTo>
                  <a:lnTo>
                    <a:pt x="30" y="19"/>
                  </a:lnTo>
                  <a:lnTo>
                    <a:pt x="2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83" name="Freeform 274"/>
            <p:cNvSpPr>
              <a:spLocks/>
            </p:cNvSpPr>
            <p:nvPr/>
          </p:nvSpPr>
          <p:spPr bwMode="auto">
            <a:xfrm>
              <a:off x="1213" y="3231"/>
              <a:ext cx="119" cy="108"/>
            </a:xfrm>
            <a:custGeom>
              <a:avLst/>
              <a:gdLst>
                <a:gd name="T0" fmla="*/ 102 w 119"/>
                <a:gd name="T1" fmla="*/ 103 h 108"/>
                <a:gd name="T2" fmla="*/ 103 w 119"/>
                <a:gd name="T3" fmla="*/ 104 h 108"/>
                <a:gd name="T4" fmla="*/ 105 w 119"/>
                <a:gd name="T5" fmla="*/ 104 h 108"/>
                <a:gd name="T6" fmla="*/ 106 w 119"/>
                <a:gd name="T7" fmla="*/ 104 h 108"/>
                <a:gd name="T8" fmla="*/ 107 w 119"/>
                <a:gd name="T9" fmla="*/ 103 h 108"/>
                <a:gd name="T10" fmla="*/ 107 w 119"/>
                <a:gd name="T11" fmla="*/ 103 h 108"/>
                <a:gd name="T12" fmla="*/ 107 w 119"/>
                <a:gd name="T13" fmla="*/ 102 h 108"/>
                <a:gd name="T14" fmla="*/ 107 w 119"/>
                <a:gd name="T15" fmla="*/ 101 h 108"/>
                <a:gd name="T16" fmla="*/ 107 w 119"/>
                <a:gd name="T17" fmla="*/ 100 h 108"/>
                <a:gd name="T18" fmla="*/ 106 w 119"/>
                <a:gd name="T19" fmla="*/ 98 h 108"/>
                <a:gd name="T20" fmla="*/ 9 w 119"/>
                <a:gd name="T21" fmla="*/ 11 h 108"/>
                <a:gd name="T22" fmla="*/ 8 w 119"/>
                <a:gd name="T23" fmla="*/ 10 h 108"/>
                <a:gd name="T24" fmla="*/ 7 w 119"/>
                <a:gd name="T25" fmla="*/ 10 h 108"/>
                <a:gd name="T26" fmla="*/ 6 w 119"/>
                <a:gd name="T27" fmla="*/ 11 h 108"/>
                <a:gd name="T28" fmla="*/ 5 w 119"/>
                <a:gd name="T29" fmla="*/ 11 h 108"/>
                <a:gd name="T30" fmla="*/ 5 w 119"/>
                <a:gd name="T31" fmla="*/ 11 h 108"/>
                <a:gd name="T32" fmla="*/ 4 w 119"/>
                <a:gd name="T33" fmla="*/ 13 h 108"/>
                <a:gd name="T34" fmla="*/ 4 w 119"/>
                <a:gd name="T35" fmla="*/ 14 h 108"/>
                <a:gd name="T36" fmla="*/ 4 w 119"/>
                <a:gd name="T37" fmla="*/ 15 h 108"/>
                <a:gd name="T38" fmla="*/ 5 w 119"/>
                <a:gd name="T39" fmla="*/ 16 h 108"/>
                <a:gd name="T40" fmla="*/ 3 w 119"/>
                <a:gd name="T41" fmla="*/ 14 h 108"/>
                <a:gd name="T42" fmla="*/ 1 w 119"/>
                <a:gd name="T43" fmla="*/ 11 h 108"/>
                <a:gd name="T44" fmla="*/ 0 w 119"/>
                <a:gd name="T45" fmla="*/ 8 h 108"/>
                <a:gd name="T46" fmla="*/ 1 w 119"/>
                <a:gd name="T47" fmla="*/ 5 h 108"/>
                <a:gd name="T48" fmla="*/ 2 w 119"/>
                <a:gd name="T49" fmla="*/ 3 h 108"/>
                <a:gd name="T50" fmla="*/ 2 w 119"/>
                <a:gd name="T51" fmla="*/ 3 h 108"/>
                <a:gd name="T52" fmla="*/ 4 w 119"/>
                <a:gd name="T53" fmla="*/ 0 h 108"/>
                <a:gd name="T54" fmla="*/ 8 w 119"/>
                <a:gd name="T55" fmla="*/ 0 h 108"/>
                <a:gd name="T56" fmla="*/ 11 w 119"/>
                <a:gd name="T57" fmla="*/ 0 h 108"/>
                <a:gd name="T58" fmla="*/ 14 w 119"/>
                <a:gd name="T59" fmla="*/ 2 h 108"/>
                <a:gd name="T60" fmla="*/ 116 w 119"/>
                <a:gd name="T61" fmla="*/ 93 h 108"/>
                <a:gd name="T62" fmla="*/ 118 w 119"/>
                <a:gd name="T63" fmla="*/ 96 h 108"/>
                <a:gd name="T64" fmla="*/ 119 w 119"/>
                <a:gd name="T65" fmla="*/ 99 h 108"/>
                <a:gd name="T66" fmla="*/ 119 w 119"/>
                <a:gd name="T67" fmla="*/ 102 h 108"/>
                <a:gd name="T68" fmla="*/ 117 w 119"/>
                <a:gd name="T69" fmla="*/ 105 h 108"/>
                <a:gd name="T70" fmla="*/ 117 w 119"/>
                <a:gd name="T71" fmla="*/ 105 h 108"/>
                <a:gd name="T72" fmla="*/ 114 w 119"/>
                <a:gd name="T73" fmla="*/ 107 h 108"/>
                <a:gd name="T74" fmla="*/ 111 w 119"/>
                <a:gd name="T75" fmla="*/ 108 h 108"/>
                <a:gd name="T76" fmla="*/ 107 w 119"/>
                <a:gd name="T77" fmla="*/ 107 h 108"/>
                <a:gd name="T78" fmla="*/ 105 w 119"/>
                <a:gd name="T79" fmla="*/ 106 h 108"/>
                <a:gd name="T80" fmla="*/ 102 w 119"/>
                <a:gd name="T81" fmla="*/ 10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108">
                  <a:moveTo>
                    <a:pt x="102" y="103"/>
                  </a:moveTo>
                  <a:lnTo>
                    <a:pt x="103" y="104"/>
                  </a:lnTo>
                  <a:lnTo>
                    <a:pt x="105" y="104"/>
                  </a:lnTo>
                  <a:lnTo>
                    <a:pt x="106" y="104"/>
                  </a:lnTo>
                  <a:lnTo>
                    <a:pt x="107" y="103"/>
                  </a:lnTo>
                  <a:lnTo>
                    <a:pt x="107" y="103"/>
                  </a:lnTo>
                  <a:lnTo>
                    <a:pt x="107" y="102"/>
                  </a:lnTo>
                  <a:lnTo>
                    <a:pt x="107" y="101"/>
                  </a:lnTo>
                  <a:lnTo>
                    <a:pt x="107" y="100"/>
                  </a:lnTo>
                  <a:lnTo>
                    <a:pt x="106" y="98"/>
                  </a:lnTo>
                  <a:lnTo>
                    <a:pt x="9" y="11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16" y="93"/>
                  </a:lnTo>
                  <a:lnTo>
                    <a:pt x="118" y="96"/>
                  </a:lnTo>
                  <a:lnTo>
                    <a:pt x="119" y="99"/>
                  </a:lnTo>
                  <a:lnTo>
                    <a:pt x="119" y="102"/>
                  </a:lnTo>
                  <a:lnTo>
                    <a:pt x="117" y="105"/>
                  </a:lnTo>
                  <a:lnTo>
                    <a:pt x="117" y="105"/>
                  </a:lnTo>
                  <a:lnTo>
                    <a:pt x="114" y="107"/>
                  </a:lnTo>
                  <a:lnTo>
                    <a:pt x="111" y="108"/>
                  </a:lnTo>
                  <a:lnTo>
                    <a:pt x="107" y="107"/>
                  </a:lnTo>
                  <a:lnTo>
                    <a:pt x="105" y="106"/>
                  </a:lnTo>
                  <a:lnTo>
                    <a:pt x="102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84" name="Freeform 275"/>
            <p:cNvSpPr>
              <a:spLocks/>
            </p:cNvSpPr>
            <p:nvPr/>
          </p:nvSpPr>
          <p:spPr bwMode="auto">
            <a:xfrm>
              <a:off x="1191" y="3255"/>
              <a:ext cx="118" cy="108"/>
            </a:xfrm>
            <a:custGeom>
              <a:avLst/>
              <a:gdLst>
                <a:gd name="T0" fmla="*/ 102 w 118"/>
                <a:gd name="T1" fmla="*/ 104 h 108"/>
                <a:gd name="T2" fmla="*/ 103 w 118"/>
                <a:gd name="T3" fmla="*/ 105 h 108"/>
                <a:gd name="T4" fmla="*/ 104 w 118"/>
                <a:gd name="T5" fmla="*/ 105 h 108"/>
                <a:gd name="T6" fmla="*/ 106 w 118"/>
                <a:gd name="T7" fmla="*/ 105 h 108"/>
                <a:gd name="T8" fmla="*/ 107 w 118"/>
                <a:gd name="T9" fmla="*/ 104 h 108"/>
                <a:gd name="T10" fmla="*/ 107 w 118"/>
                <a:gd name="T11" fmla="*/ 104 h 108"/>
                <a:gd name="T12" fmla="*/ 107 w 118"/>
                <a:gd name="T13" fmla="*/ 103 h 108"/>
                <a:gd name="T14" fmla="*/ 107 w 118"/>
                <a:gd name="T15" fmla="*/ 101 h 108"/>
                <a:gd name="T16" fmla="*/ 107 w 118"/>
                <a:gd name="T17" fmla="*/ 100 h 108"/>
                <a:gd name="T18" fmla="*/ 106 w 118"/>
                <a:gd name="T19" fmla="*/ 99 h 108"/>
                <a:gd name="T20" fmla="*/ 9 w 118"/>
                <a:gd name="T21" fmla="*/ 12 h 108"/>
                <a:gd name="T22" fmla="*/ 8 w 118"/>
                <a:gd name="T23" fmla="*/ 11 h 108"/>
                <a:gd name="T24" fmla="*/ 7 w 118"/>
                <a:gd name="T25" fmla="*/ 11 h 108"/>
                <a:gd name="T26" fmla="*/ 6 w 118"/>
                <a:gd name="T27" fmla="*/ 11 h 108"/>
                <a:gd name="T28" fmla="*/ 5 w 118"/>
                <a:gd name="T29" fmla="*/ 12 h 108"/>
                <a:gd name="T30" fmla="*/ 5 w 118"/>
                <a:gd name="T31" fmla="*/ 12 h 108"/>
                <a:gd name="T32" fmla="*/ 4 w 118"/>
                <a:gd name="T33" fmla="*/ 14 h 108"/>
                <a:gd name="T34" fmla="*/ 4 w 118"/>
                <a:gd name="T35" fmla="*/ 15 h 108"/>
                <a:gd name="T36" fmla="*/ 4 w 118"/>
                <a:gd name="T37" fmla="*/ 16 h 108"/>
                <a:gd name="T38" fmla="*/ 5 w 118"/>
                <a:gd name="T39" fmla="*/ 17 h 108"/>
                <a:gd name="T40" fmla="*/ 3 w 118"/>
                <a:gd name="T41" fmla="*/ 15 h 108"/>
                <a:gd name="T42" fmla="*/ 0 w 118"/>
                <a:gd name="T43" fmla="*/ 12 h 108"/>
                <a:gd name="T44" fmla="*/ 0 w 118"/>
                <a:gd name="T45" fmla="*/ 9 h 108"/>
                <a:gd name="T46" fmla="*/ 0 w 118"/>
                <a:gd name="T47" fmla="*/ 6 h 108"/>
                <a:gd name="T48" fmla="*/ 1 w 118"/>
                <a:gd name="T49" fmla="*/ 3 h 108"/>
                <a:gd name="T50" fmla="*/ 1 w 118"/>
                <a:gd name="T51" fmla="*/ 3 h 108"/>
                <a:gd name="T52" fmla="*/ 4 w 118"/>
                <a:gd name="T53" fmla="*/ 1 h 108"/>
                <a:gd name="T54" fmla="*/ 8 w 118"/>
                <a:gd name="T55" fmla="*/ 0 h 108"/>
                <a:gd name="T56" fmla="*/ 10 w 118"/>
                <a:gd name="T57" fmla="*/ 0 h 108"/>
                <a:gd name="T58" fmla="*/ 13 w 118"/>
                <a:gd name="T59" fmla="*/ 2 h 108"/>
                <a:gd name="T60" fmla="*/ 115 w 118"/>
                <a:gd name="T61" fmla="*/ 94 h 108"/>
                <a:gd name="T62" fmla="*/ 118 w 118"/>
                <a:gd name="T63" fmla="*/ 96 h 108"/>
                <a:gd name="T64" fmla="*/ 118 w 118"/>
                <a:gd name="T65" fmla="*/ 99 h 108"/>
                <a:gd name="T66" fmla="*/ 118 w 118"/>
                <a:gd name="T67" fmla="*/ 103 h 108"/>
                <a:gd name="T68" fmla="*/ 116 w 118"/>
                <a:gd name="T69" fmla="*/ 106 h 108"/>
                <a:gd name="T70" fmla="*/ 116 w 118"/>
                <a:gd name="T71" fmla="*/ 106 h 108"/>
                <a:gd name="T72" fmla="*/ 113 w 118"/>
                <a:gd name="T73" fmla="*/ 108 h 108"/>
                <a:gd name="T74" fmla="*/ 110 w 118"/>
                <a:gd name="T75" fmla="*/ 108 h 108"/>
                <a:gd name="T76" fmla="*/ 107 w 118"/>
                <a:gd name="T77" fmla="*/ 108 h 108"/>
                <a:gd name="T78" fmla="*/ 105 w 118"/>
                <a:gd name="T79" fmla="*/ 106 h 108"/>
                <a:gd name="T80" fmla="*/ 102 w 118"/>
                <a:gd name="T81" fmla="*/ 10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8" h="108">
                  <a:moveTo>
                    <a:pt x="102" y="104"/>
                  </a:moveTo>
                  <a:lnTo>
                    <a:pt x="103" y="105"/>
                  </a:lnTo>
                  <a:lnTo>
                    <a:pt x="104" y="105"/>
                  </a:lnTo>
                  <a:lnTo>
                    <a:pt x="106" y="105"/>
                  </a:lnTo>
                  <a:lnTo>
                    <a:pt x="107" y="104"/>
                  </a:lnTo>
                  <a:lnTo>
                    <a:pt x="107" y="104"/>
                  </a:lnTo>
                  <a:lnTo>
                    <a:pt x="107" y="103"/>
                  </a:lnTo>
                  <a:lnTo>
                    <a:pt x="107" y="101"/>
                  </a:lnTo>
                  <a:lnTo>
                    <a:pt x="107" y="100"/>
                  </a:lnTo>
                  <a:lnTo>
                    <a:pt x="106" y="99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15" y="94"/>
                  </a:lnTo>
                  <a:lnTo>
                    <a:pt x="118" y="96"/>
                  </a:lnTo>
                  <a:lnTo>
                    <a:pt x="118" y="99"/>
                  </a:lnTo>
                  <a:lnTo>
                    <a:pt x="118" y="103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13" y="108"/>
                  </a:lnTo>
                  <a:lnTo>
                    <a:pt x="110" y="108"/>
                  </a:lnTo>
                  <a:lnTo>
                    <a:pt x="107" y="108"/>
                  </a:lnTo>
                  <a:lnTo>
                    <a:pt x="105" y="106"/>
                  </a:lnTo>
                  <a:lnTo>
                    <a:pt x="102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1294" name="Freeform 62"/>
          <p:cNvSpPr>
            <a:spLocks/>
          </p:cNvSpPr>
          <p:nvPr/>
        </p:nvSpPr>
        <p:spPr bwMode="auto">
          <a:xfrm>
            <a:off x="5154415" y="3276576"/>
            <a:ext cx="47625" cy="76200"/>
          </a:xfrm>
          <a:custGeom>
            <a:avLst/>
            <a:gdLst>
              <a:gd name="T0" fmla="*/ 11 w 30"/>
              <a:gd name="T1" fmla="*/ 0 h 48"/>
              <a:gd name="T2" fmla="*/ 16 w 30"/>
              <a:gd name="T3" fmla="*/ 23 h 48"/>
              <a:gd name="T4" fmla="*/ 25 w 30"/>
              <a:gd name="T5" fmla="*/ 33 h 48"/>
              <a:gd name="T6" fmla="*/ 30 w 30"/>
              <a:gd name="T7" fmla="*/ 36 h 48"/>
              <a:gd name="T8" fmla="*/ 19 w 30"/>
              <a:gd name="T9" fmla="*/ 46 h 48"/>
              <a:gd name="T10" fmla="*/ 0 w 30"/>
              <a:gd name="T11" fmla="*/ 48 h 48"/>
              <a:gd name="T12" fmla="*/ 8 w 30"/>
              <a:gd name="T13" fmla="*/ 39 h 48"/>
              <a:gd name="T14" fmla="*/ 15 w 30"/>
              <a:gd name="T15" fmla="*/ 35 h 48"/>
              <a:gd name="T16" fmla="*/ 8 w 30"/>
              <a:gd name="T17" fmla="*/ 21 h 48"/>
              <a:gd name="T18" fmla="*/ 11 w 30"/>
              <a:gd name="T1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" h="48">
                <a:moveTo>
                  <a:pt x="11" y="0"/>
                </a:moveTo>
                <a:lnTo>
                  <a:pt x="16" y="23"/>
                </a:lnTo>
                <a:lnTo>
                  <a:pt x="25" y="33"/>
                </a:lnTo>
                <a:lnTo>
                  <a:pt x="30" y="36"/>
                </a:lnTo>
                <a:lnTo>
                  <a:pt x="19" y="46"/>
                </a:lnTo>
                <a:lnTo>
                  <a:pt x="0" y="48"/>
                </a:lnTo>
                <a:lnTo>
                  <a:pt x="8" y="39"/>
                </a:lnTo>
                <a:lnTo>
                  <a:pt x="15" y="35"/>
                </a:lnTo>
                <a:lnTo>
                  <a:pt x="8" y="2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97" name="Freeform 65"/>
          <p:cNvSpPr>
            <a:spLocks/>
          </p:cNvSpPr>
          <p:nvPr/>
        </p:nvSpPr>
        <p:spPr bwMode="auto">
          <a:xfrm>
            <a:off x="5182990" y="3276576"/>
            <a:ext cx="38100" cy="28575"/>
          </a:xfrm>
          <a:custGeom>
            <a:avLst/>
            <a:gdLst>
              <a:gd name="T0" fmla="*/ 19 w 24"/>
              <a:gd name="T1" fmla="*/ 2 h 18"/>
              <a:gd name="T2" fmla="*/ 24 w 24"/>
              <a:gd name="T3" fmla="*/ 9 h 18"/>
              <a:gd name="T4" fmla="*/ 18 w 24"/>
              <a:gd name="T5" fmla="*/ 17 h 18"/>
              <a:gd name="T6" fmla="*/ 10 w 24"/>
              <a:gd name="T7" fmla="*/ 18 h 18"/>
              <a:gd name="T8" fmla="*/ 0 w 24"/>
              <a:gd name="T9" fmla="*/ 15 h 18"/>
              <a:gd name="T10" fmla="*/ 1 w 24"/>
              <a:gd name="T11" fmla="*/ 5 h 18"/>
              <a:gd name="T12" fmla="*/ 10 w 24"/>
              <a:gd name="T13" fmla="*/ 0 h 18"/>
              <a:gd name="T14" fmla="*/ 19 w 24"/>
              <a:gd name="T15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18">
                <a:moveTo>
                  <a:pt x="19" y="2"/>
                </a:moveTo>
                <a:lnTo>
                  <a:pt x="24" y="9"/>
                </a:lnTo>
                <a:lnTo>
                  <a:pt x="18" y="17"/>
                </a:lnTo>
                <a:lnTo>
                  <a:pt x="10" y="18"/>
                </a:lnTo>
                <a:lnTo>
                  <a:pt x="0" y="15"/>
                </a:lnTo>
                <a:lnTo>
                  <a:pt x="1" y="5"/>
                </a:lnTo>
                <a:lnTo>
                  <a:pt x="10" y="0"/>
                </a:lnTo>
                <a:lnTo>
                  <a:pt x="19" y="2"/>
                </a:lnTo>
                <a:close/>
              </a:path>
            </a:pathLst>
          </a:custGeom>
          <a:solidFill>
            <a:srgbClr val="FF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99" name="Freeform 67"/>
          <p:cNvSpPr>
            <a:spLocks/>
          </p:cNvSpPr>
          <p:nvPr/>
        </p:nvSpPr>
        <p:spPr bwMode="auto">
          <a:xfrm>
            <a:off x="5173465" y="3276576"/>
            <a:ext cx="47625" cy="28575"/>
          </a:xfrm>
          <a:custGeom>
            <a:avLst/>
            <a:gdLst>
              <a:gd name="T0" fmla="*/ 30 w 30"/>
              <a:gd name="T1" fmla="*/ 9 h 18"/>
              <a:gd name="T2" fmla="*/ 26 w 30"/>
              <a:gd name="T3" fmla="*/ 2 h 18"/>
              <a:gd name="T4" fmla="*/ 12 w 30"/>
              <a:gd name="T5" fmla="*/ 0 h 18"/>
              <a:gd name="T6" fmla="*/ 0 w 30"/>
              <a:gd name="T7" fmla="*/ 10 h 18"/>
              <a:gd name="T8" fmla="*/ 1 w 30"/>
              <a:gd name="T9" fmla="*/ 17 h 18"/>
              <a:gd name="T10" fmla="*/ 12 w 30"/>
              <a:gd name="T11" fmla="*/ 18 h 18"/>
              <a:gd name="T12" fmla="*/ 16 w 30"/>
              <a:gd name="T13" fmla="*/ 14 h 18"/>
              <a:gd name="T14" fmla="*/ 10 w 30"/>
              <a:gd name="T15" fmla="*/ 9 h 18"/>
              <a:gd name="T16" fmla="*/ 19 w 30"/>
              <a:gd name="T17" fmla="*/ 6 h 18"/>
              <a:gd name="T18" fmla="*/ 30 w 30"/>
              <a:gd name="T19" fmla="*/ 9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" h="18">
                <a:moveTo>
                  <a:pt x="30" y="9"/>
                </a:moveTo>
                <a:lnTo>
                  <a:pt x="26" y="2"/>
                </a:lnTo>
                <a:lnTo>
                  <a:pt x="12" y="0"/>
                </a:lnTo>
                <a:lnTo>
                  <a:pt x="0" y="10"/>
                </a:lnTo>
                <a:lnTo>
                  <a:pt x="1" y="17"/>
                </a:lnTo>
                <a:lnTo>
                  <a:pt x="12" y="18"/>
                </a:lnTo>
                <a:lnTo>
                  <a:pt x="16" y="14"/>
                </a:lnTo>
                <a:lnTo>
                  <a:pt x="10" y="9"/>
                </a:lnTo>
                <a:lnTo>
                  <a:pt x="19" y="6"/>
                </a:lnTo>
                <a:lnTo>
                  <a:pt x="3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01" name="Freeform 69"/>
          <p:cNvSpPr>
            <a:spLocks/>
          </p:cNvSpPr>
          <p:nvPr/>
        </p:nvSpPr>
        <p:spPr bwMode="auto">
          <a:xfrm>
            <a:off x="5163940" y="3219426"/>
            <a:ext cx="66675" cy="209550"/>
          </a:xfrm>
          <a:custGeom>
            <a:avLst/>
            <a:gdLst>
              <a:gd name="T0" fmla="*/ 19 w 42"/>
              <a:gd name="T1" fmla="*/ 0 h 132"/>
              <a:gd name="T2" fmla="*/ 25 w 42"/>
              <a:gd name="T3" fmla="*/ 10 h 132"/>
              <a:gd name="T4" fmla="*/ 36 w 42"/>
              <a:gd name="T5" fmla="*/ 32 h 132"/>
              <a:gd name="T6" fmla="*/ 42 w 42"/>
              <a:gd name="T7" fmla="*/ 80 h 132"/>
              <a:gd name="T8" fmla="*/ 38 w 42"/>
              <a:gd name="T9" fmla="*/ 98 h 132"/>
              <a:gd name="T10" fmla="*/ 31 w 42"/>
              <a:gd name="T11" fmla="*/ 113 h 132"/>
              <a:gd name="T12" fmla="*/ 16 w 42"/>
              <a:gd name="T13" fmla="*/ 127 h 132"/>
              <a:gd name="T14" fmla="*/ 0 w 42"/>
              <a:gd name="T15" fmla="*/ 132 h 132"/>
              <a:gd name="T16" fmla="*/ 3 w 42"/>
              <a:gd name="T17" fmla="*/ 122 h 132"/>
              <a:gd name="T18" fmla="*/ 19 w 42"/>
              <a:gd name="T19" fmla="*/ 114 h 132"/>
              <a:gd name="T20" fmla="*/ 31 w 42"/>
              <a:gd name="T21" fmla="*/ 96 h 132"/>
              <a:gd name="T22" fmla="*/ 36 w 42"/>
              <a:gd name="T23" fmla="*/ 84 h 132"/>
              <a:gd name="T24" fmla="*/ 36 w 42"/>
              <a:gd name="T25" fmla="*/ 49 h 132"/>
              <a:gd name="T26" fmla="*/ 25 w 42"/>
              <a:gd name="T27" fmla="*/ 17 h 132"/>
              <a:gd name="T28" fmla="*/ 19 w 42"/>
              <a:gd name="T2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" h="132">
                <a:moveTo>
                  <a:pt x="19" y="0"/>
                </a:moveTo>
                <a:lnTo>
                  <a:pt x="25" y="10"/>
                </a:lnTo>
                <a:lnTo>
                  <a:pt x="36" y="32"/>
                </a:lnTo>
                <a:lnTo>
                  <a:pt x="42" y="80"/>
                </a:lnTo>
                <a:lnTo>
                  <a:pt x="38" y="98"/>
                </a:lnTo>
                <a:lnTo>
                  <a:pt x="31" y="113"/>
                </a:lnTo>
                <a:lnTo>
                  <a:pt x="16" y="127"/>
                </a:lnTo>
                <a:lnTo>
                  <a:pt x="0" y="132"/>
                </a:lnTo>
                <a:lnTo>
                  <a:pt x="3" y="122"/>
                </a:lnTo>
                <a:lnTo>
                  <a:pt x="19" y="114"/>
                </a:lnTo>
                <a:lnTo>
                  <a:pt x="31" y="96"/>
                </a:lnTo>
                <a:lnTo>
                  <a:pt x="36" y="84"/>
                </a:lnTo>
                <a:lnTo>
                  <a:pt x="36" y="49"/>
                </a:lnTo>
                <a:lnTo>
                  <a:pt x="25" y="17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97" name="Groupe 696"/>
          <p:cNvGrpSpPr/>
          <p:nvPr/>
        </p:nvGrpSpPr>
        <p:grpSpPr>
          <a:xfrm>
            <a:off x="5278240" y="2293913"/>
            <a:ext cx="1647825" cy="1054100"/>
            <a:chOff x="5278240" y="2293913"/>
            <a:chExt cx="1647825" cy="1054100"/>
          </a:xfrm>
        </p:grpSpPr>
        <p:sp>
          <p:nvSpPr>
            <p:cNvPr id="11324" name="Freeform 92"/>
            <p:cNvSpPr>
              <a:spLocks/>
            </p:cNvSpPr>
            <p:nvPr/>
          </p:nvSpPr>
          <p:spPr bwMode="auto">
            <a:xfrm>
              <a:off x="5278240" y="2293913"/>
              <a:ext cx="1647825" cy="1054100"/>
            </a:xfrm>
            <a:custGeom>
              <a:avLst/>
              <a:gdLst>
                <a:gd name="T0" fmla="*/ 282 w 2768"/>
                <a:gd name="T1" fmla="*/ 592 h 1772"/>
                <a:gd name="T2" fmla="*/ 639 w 2768"/>
                <a:gd name="T3" fmla="*/ 185 h 1772"/>
                <a:gd name="T4" fmla="*/ 907 w 2768"/>
                <a:gd name="T5" fmla="*/ 232 h 1772"/>
                <a:gd name="T6" fmla="*/ 907 w 2768"/>
                <a:gd name="T7" fmla="*/ 232 h 1772"/>
                <a:gd name="T8" fmla="*/ 1353 w 2768"/>
                <a:gd name="T9" fmla="*/ 114 h 1772"/>
                <a:gd name="T10" fmla="*/ 1429 w 2768"/>
                <a:gd name="T11" fmla="*/ 162 h 1772"/>
                <a:gd name="T12" fmla="*/ 1429 w 2768"/>
                <a:gd name="T13" fmla="*/ 162 h 1772"/>
                <a:gd name="T14" fmla="*/ 1792 w 2768"/>
                <a:gd name="T15" fmla="*/ 58 h 1772"/>
                <a:gd name="T16" fmla="*/ 1886 w 2768"/>
                <a:gd name="T17" fmla="*/ 125 h 1772"/>
                <a:gd name="T18" fmla="*/ 1886 w 2768"/>
                <a:gd name="T19" fmla="*/ 125 h 1772"/>
                <a:gd name="T20" fmla="*/ 2309 w 2768"/>
                <a:gd name="T21" fmla="*/ 95 h 1772"/>
                <a:gd name="T22" fmla="*/ 2411 w 2768"/>
                <a:gd name="T23" fmla="*/ 246 h 1772"/>
                <a:gd name="T24" fmla="*/ 2411 w 2768"/>
                <a:gd name="T25" fmla="*/ 246 h 1772"/>
                <a:gd name="T26" fmla="*/ 2642 w 2768"/>
                <a:gd name="T27" fmla="*/ 597 h 1772"/>
                <a:gd name="T28" fmla="*/ 2627 w 2768"/>
                <a:gd name="T29" fmla="*/ 634 h 1772"/>
                <a:gd name="T30" fmla="*/ 2627 w 2768"/>
                <a:gd name="T31" fmla="*/ 634 h 1772"/>
                <a:gd name="T32" fmla="*/ 2550 w 2768"/>
                <a:gd name="T33" fmla="*/ 1142 h 1772"/>
                <a:gd name="T34" fmla="*/ 2354 w 2768"/>
                <a:gd name="T35" fmla="*/ 1213 h 1772"/>
                <a:gd name="T36" fmla="*/ 2354 w 2768"/>
                <a:gd name="T37" fmla="*/ 1213 h 1772"/>
                <a:gd name="T38" fmla="*/ 1993 w 2768"/>
                <a:gd name="T39" fmla="*/ 1520 h 1772"/>
                <a:gd name="T40" fmla="*/ 1807 w 2768"/>
                <a:gd name="T41" fmla="*/ 1473 h 1772"/>
                <a:gd name="T42" fmla="*/ 1807 w 2768"/>
                <a:gd name="T43" fmla="*/ 1473 h 1772"/>
                <a:gd name="T44" fmla="*/ 1286 w 2768"/>
                <a:gd name="T45" fmla="*/ 1714 h 1772"/>
                <a:gd name="T46" fmla="*/ 1060 w 2768"/>
                <a:gd name="T47" fmla="*/ 1569 h 1772"/>
                <a:gd name="T48" fmla="*/ 1060 w 2768"/>
                <a:gd name="T49" fmla="*/ 1569 h 1772"/>
                <a:gd name="T50" fmla="*/ 405 w 2768"/>
                <a:gd name="T51" fmla="*/ 1427 h 1772"/>
                <a:gd name="T52" fmla="*/ 400 w 2768"/>
                <a:gd name="T53" fmla="*/ 1420 h 1772"/>
                <a:gd name="T54" fmla="*/ 400 w 2768"/>
                <a:gd name="T55" fmla="*/ 1420 h 1772"/>
                <a:gd name="T56" fmla="*/ 100 w 2768"/>
                <a:gd name="T57" fmla="*/ 1216 h 1772"/>
                <a:gd name="T58" fmla="*/ 171 w 2768"/>
                <a:gd name="T59" fmla="*/ 1030 h 1772"/>
                <a:gd name="T60" fmla="*/ 171 w 2768"/>
                <a:gd name="T61" fmla="*/ 1030 h 1772"/>
                <a:gd name="T62" fmla="*/ 75 w 2768"/>
                <a:gd name="T63" fmla="*/ 711 h 1772"/>
                <a:gd name="T64" fmla="*/ 279 w 2768"/>
                <a:gd name="T65" fmla="*/ 597 h 1772"/>
                <a:gd name="T66" fmla="*/ 282 w 2768"/>
                <a:gd name="T67" fmla="*/ 592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68" h="1772">
                  <a:moveTo>
                    <a:pt x="282" y="592"/>
                  </a:moveTo>
                  <a:cubicBezTo>
                    <a:pt x="251" y="394"/>
                    <a:pt x="411" y="212"/>
                    <a:pt x="639" y="185"/>
                  </a:cubicBezTo>
                  <a:cubicBezTo>
                    <a:pt x="732" y="175"/>
                    <a:pt x="826" y="191"/>
                    <a:pt x="907" y="232"/>
                  </a:cubicBezTo>
                  <a:lnTo>
                    <a:pt x="907" y="232"/>
                  </a:lnTo>
                  <a:cubicBezTo>
                    <a:pt x="992" y="93"/>
                    <a:pt x="1192" y="40"/>
                    <a:pt x="1353" y="114"/>
                  </a:cubicBezTo>
                  <a:cubicBezTo>
                    <a:pt x="1381" y="127"/>
                    <a:pt x="1407" y="143"/>
                    <a:pt x="1429" y="162"/>
                  </a:cubicBezTo>
                  <a:lnTo>
                    <a:pt x="1429" y="162"/>
                  </a:lnTo>
                  <a:cubicBezTo>
                    <a:pt x="1496" y="47"/>
                    <a:pt x="1658" y="0"/>
                    <a:pt x="1792" y="58"/>
                  </a:cubicBezTo>
                  <a:cubicBezTo>
                    <a:pt x="1828" y="73"/>
                    <a:pt x="1861" y="96"/>
                    <a:pt x="1886" y="125"/>
                  </a:cubicBezTo>
                  <a:lnTo>
                    <a:pt x="1886" y="125"/>
                  </a:lnTo>
                  <a:cubicBezTo>
                    <a:pt x="1993" y="16"/>
                    <a:pt x="2183" y="2"/>
                    <a:pt x="2309" y="95"/>
                  </a:cubicBezTo>
                  <a:cubicBezTo>
                    <a:pt x="2362" y="134"/>
                    <a:pt x="2398" y="187"/>
                    <a:pt x="2411" y="246"/>
                  </a:cubicBezTo>
                  <a:lnTo>
                    <a:pt x="2411" y="246"/>
                  </a:lnTo>
                  <a:cubicBezTo>
                    <a:pt x="2586" y="288"/>
                    <a:pt x="2690" y="445"/>
                    <a:pt x="2642" y="597"/>
                  </a:cubicBezTo>
                  <a:cubicBezTo>
                    <a:pt x="2638" y="610"/>
                    <a:pt x="2633" y="622"/>
                    <a:pt x="2627" y="634"/>
                  </a:cubicBezTo>
                  <a:lnTo>
                    <a:pt x="2627" y="634"/>
                  </a:lnTo>
                  <a:cubicBezTo>
                    <a:pt x="2768" y="793"/>
                    <a:pt x="2733" y="1020"/>
                    <a:pt x="2550" y="1142"/>
                  </a:cubicBezTo>
                  <a:cubicBezTo>
                    <a:pt x="2493" y="1180"/>
                    <a:pt x="2425" y="1204"/>
                    <a:pt x="2354" y="1213"/>
                  </a:cubicBezTo>
                  <a:lnTo>
                    <a:pt x="2354" y="1213"/>
                  </a:lnTo>
                  <a:cubicBezTo>
                    <a:pt x="2352" y="1384"/>
                    <a:pt x="2191" y="1521"/>
                    <a:pt x="1993" y="1520"/>
                  </a:cubicBezTo>
                  <a:cubicBezTo>
                    <a:pt x="1927" y="1519"/>
                    <a:pt x="1863" y="1503"/>
                    <a:pt x="1807" y="1473"/>
                  </a:cubicBezTo>
                  <a:lnTo>
                    <a:pt x="1807" y="1473"/>
                  </a:lnTo>
                  <a:cubicBezTo>
                    <a:pt x="1740" y="1664"/>
                    <a:pt x="1507" y="1772"/>
                    <a:pt x="1286" y="1714"/>
                  </a:cubicBezTo>
                  <a:cubicBezTo>
                    <a:pt x="1193" y="1690"/>
                    <a:pt x="1114" y="1639"/>
                    <a:pt x="1060" y="1569"/>
                  </a:cubicBezTo>
                  <a:lnTo>
                    <a:pt x="1060" y="1569"/>
                  </a:lnTo>
                  <a:cubicBezTo>
                    <a:pt x="834" y="1687"/>
                    <a:pt x="540" y="1623"/>
                    <a:pt x="405" y="1427"/>
                  </a:cubicBezTo>
                  <a:cubicBezTo>
                    <a:pt x="403" y="1425"/>
                    <a:pt x="401" y="1422"/>
                    <a:pt x="400" y="1420"/>
                  </a:cubicBezTo>
                  <a:lnTo>
                    <a:pt x="400" y="1420"/>
                  </a:lnTo>
                  <a:cubicBezTo>
                    <a:pt x="252" y="1435"/>
                    <a:pt x="118" y="1344"/>
                    <a:pt x="100" y="1216"/>
                  </a:cubicBezTo>
                  <a:cubicBezTo>
                    <a:pt x="91" y="1148"/>
                    <a:pt x="117" y="1080"/>
                    <a:pt x="171" y="1030"/>
                  </a:cubicBezTo>
                  <a:lnTo>
                    <a:pt x="171" y="1030"/>
                  </a:lnTo>
                  <a:cubicBezTo>
                    <a:pt x="43" y="965"/>
                    <a:pt x="0" y="822"/>
                    <a:pt x="75" y="711"/>
                  </a:cubicBezTo>
                  <a:cubicBezTo>
                    <a:pt x="118" y="647"/>
                    <a:pt x="194" y="605"/>
                    <a:pt x="279" y="597"/>
                  </a:cubicBezTo>
                  <a:lnTo>
                    <a:pt x="282" y="592"/>
                  </a:lnTo>
                  <a:close/>
                </a:path>
              </a:pathLst>
            </a:custGeom>
            <a:solidFill>
              <a:srgbClr val="D996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25" name="Freeform 93"/>
            <p:cNvSpPr>
              <a:spLocks noEditPoints="1"/>
            </p:cNvSpPr>
            <p:nvPr/>
          </p:nvSpPr>
          <p:spPr bwMode="auto">
            <a:xfrm>
              <a:off x="5287765" y="2300263"/>
              <a:ext cx="1620838" cy="1036638"/>
            </a:xfrm>
            <a:custGeom>
              <a:avLst/>
              <a:gdLst>
                <a:gd name="T0" fmla="*/ 287 w 2723"/>
                <a:gd name="T1" fmla="*/ 360 h 1742"/>
                <a:gd name="T2" fmla="*/ 538 w 2723"/>
                <a:gd name="T3" fmla="*/ 169 h 1742"/>
                <a:gd name="T4" fmla="*/ 902 w 2723"/>
                <a:gd name="T5" fmla="*/ 200 h 1742"/>
                <a:gd name="T6" fmla="*/ 1079 w 2723"/>
                <a:gd name="T7" fmla="*/ 61 h 1742"/>
                <a:gd name="T8" fmla="*/ 1346 w 2723"/>
                <a:gd name="T9" fmla="*/ 82 h 1742"/>
                <a:gd name="T10" fmla="*/ 1511 w 2723"/>
                <a:gd name="T11" fmla="*/ 33 h 1742"/>
                <a:gd name="T12" fmla="*/ 1730 w 2723"/>
                <a:gd name="T13" fmla="*/ 8 h 1742"/>
                <a:gd name="T14" fmla="*/ 1900 w 2723"/>
                <a:gd name="T15" fmla="*/ 61 h 1742"/>
                <a:gd name="T16" fmla="*/ 2134 w 2723"/>
                <a:gd name="T17" fmla="*/ 1 h 1742"/>
                <a:gd name="T18" fmla="*/ 2346 w 2723"/>
                <a:gd name="T19" fmla="*/ 100 h 1742"/>
                <a:gd name="T20" fmla="*/ 2466 w 2723"/>
                <a:gd name="T21" fmla="*/ 235 h 1742"/>
                <a:gd name="T22" fmla="*/ 2643 w 2723"/>
                <a:gd name="T23" fmla="*/ 409 h 1742"/>
                <a:gd name="T24" fmla="*/ 2635 w 2723"/>
                <a:gd name="T25" fmla="*/ 633 h 1742"/>
                <a:gd name="T26" fmla="*/ 2719 w 2723"/>
                <a:gd name="T27" fmla="*/ 893 h 1742"/>
                <a:gd name="T28" fmla="*/ 2551 w 2723"/>
                <a:gd name="T29" fmla="*/ 1151 h 1742"/>
                <a:gd name="T30" fmla="*/ 2333 w 2723"/>
                <a:gd name="T31" fmla="*/ 1332 h 1742"/>
                <a:gd name="T32" fmla="*/ 2129 w 2723"/>
                <a:gd name="T33" fmla="*/ 1509 h 1742"/>
                <a:gd name="T34" fmla="*/ 1784 w 2723"/>
                <a:gd name="T35" fmla="*/ 1486 h 1742"/>
                <a:gd name="T36" fmla="*/ 1602 w 2723"/>
                <a:gd name="T37" fmla="*/ 1698 h 1742"/>
                <a:gd name="T38" fmla="*/ 1267 w 2723"/>
                <a:gd name="T39" fmla="*/ 1728 h 1742"/>
                <a:gd name="T40" fmla="*/ 1028 w 2723"/>
                <a:gd name="T41" fmla="*/ 1576 h 1742"/>
                <a:gd name="T42" fmla="*/ 680 w 2723"/>
                <a:gd name="T43" fmla="*/ 1630 h 1742"/>
                <a:gd name="T44" fmla="*/ 372 w 2723"/>
                <a:gd name="T45" fmla="*/ 1433 h 1742"/>
                <a:gd name="T46" fmla="*/ 219 w 2723"/>
                <a:gd name="T47" fmla="*/ 1408 h 1742"/>
                <a:gd name="T48" fmla="*/ 74 w 2723"/>
                <a:gd name="T49" fmla="*/ 1259 h 1742"/>
                <a:gd name="T50" fmla="*/ 103 w 2723"/>
                <a:gd name="T51" fmla="*/ 1046 h 1742"/>
                <a:gd name="T52" fmla="*/ 28 w 2723"/>
                <a:gd name="T53" fmla="*/ 930 h 1742"/>
                <a:gd name="T54" fmla="*/ 16 w 2723"/>
                <a:gd name="T55" fmla="*/ 733 h 1742"/>
                <a:gd name="T56" fmla="*/ 198 w 2723"/>
                <a:gd name="T57" fmla="*/ 576 h 1742"/>
                <a:gd name="T58" fmla="*/ 156 w 2723"/>
                <a:gd name="T59" fmla="*/ 646 h 1742"/>
                <a:gd name="T60" fmla="*/ 49 w 2723"/>
                <a:gd name="T61" fmla="*/ 796 h 1742"/>
                <a:gd name="T62" fmla="*/ 96 w 2723"/>
                <a:gd name="T63" fmla="*/ 945 h 1742"/>
                <a:gd name="T64" fmla="*/ 143 w 2723"/>
                <a:gd name="T65" fmla="*/ 1073 h 1742"/>
                <a:gd name="T66" fmla="*/ 119 w 2723"/>
                <a:gd name="T67" fmla="*/ 1241 h 1742"/>
                <a:gd name="T68" fmla="*/ 238 w 2723"/>
                <a:gd name="T69" fmla="*/ 1364 h 1742"/>
                <a:gd name="T70" fmla="*/ 467 w 2723"/>
                <a:gd name="T71" fmla="*/ 1469 h 1742"/>
                <a:gd name="T72" fmla="*/ 778 w 2723"/>
                <a:gd name="T73" fmla="*/ 1595 h 1742"/>
                <a:gd name="T74" fmla="*/ 1108 w 2723"/>
                <a:gd name="T75" fmla="*/ 1592 h 1742"/>
                <a:gd name="T76" fmla="*/ 1358 w 2723"/>
                <a:gd name="T77" fmla="*/ 1695 h 1742"/>
                <a:gd name="T78" fmla="*/ 1644 w 2723"/>
                <a:gd name="T79" fmla="*/ 1618 h 1742"/>
                <a:gd name="T80" fmla="*/ 1890 w 2723"/>
                <a:gd name="T81" fmla="*/ 1475 h 1742"/>
                <a:gd name="T82" fmla="*/ 2169 w 2723"/>
                <a:gd name="T83" fmla="*/ 1437 h 1742"/>
                <a:gd name="T84" fmla="*/ 2309 w 2723"/>
                <a:gd name="T85" fmla="*/ 1257 h 1742"/>
                <a:gd name="T86" fmla="*/ 2582 w 2723"/>
                <a:gd name="T87" fmla="*/ 1064 h 1742"/>
                <a:gd name="T88" fmla="*/ 2674 w 2723"/>
                <a:gd name="T89" fmla="*/ 821 h 1742"/>
                <a:gd name="T90" fmla="*/ 2605 w 2723"/>
                <a:gd name="T91" fmla="*/ 578 h 1742"/>
                <a:gd name="T92" fmla="*/ 2574 w 2723"/>
                <a:gd name="T93" fmla="*/ 382 h 1742"/>
                <a:gd name="T94" fmla="*/ 2389 w 2723"/>
                <a:gd name="T95" fmla="*/ 259 h 1742"/>
                <a:gd name="T96" fmla="*/ 2279 w 2723"/>
                <a:gd name="T97" fmla="*/ 103 h 1742"/>
                <a:gd name="T98" fmla="*/ 2075 w 2723"/>
                <a:gd name="T99" fmla="*/ 48 h 1742"/>
                <a:gd name="T100" fmla="*/ 1887 w 2723"/>
                <a:gd name="T101" fmla="*/ 134 h 1742"/>
                <a:gd name="T102" fmla="*/ 1670 w 2723"/>
                <a:gd name="T103" fmla="*/ 48 h 1742"/>
                <a:gd name="T104" fmla="*/ 1493 w 2723"/>
                <a:gd name="T105" fmla="*/ 100 h 1742"/>
                <a:gd name="T106" fmla="*/ 1268 w 2723"/>
                <a:gd name="T107" fmla="*/ 105 h 1742"/>
                <a:gd name="T108" fmla="*/ 1037 w 2723"/>
                <a:gd name="T109" fmla="*/ 127 h 1742"/>
                <a:gd name="T110" fmla="*/ 823 w 2723"/>
                <a:gd name="T111" fmla="*/ 220 h 1742"/>
                <a:gd name="T112" fmla="*/ 551 w 2723"/>
                <a:gd name="T113" fmla="*/ 215 h 1742"/>
                <a:gd name="T114" fmla="*/ 329 w 2723"/>
                <a:gd name="T115" fmla="*/ 383 h 1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23" h="1742">
                  <a:moveTo>
                    <a:pt x="247" y="570"/>
                  </a:moveTo>
                  <a:lnTo>
                    <a:pt x="243" y="583"/>
                  </a:lnTo>
                  <a:lnTo>
                    <a:pt x="240" y="510"/>
                  </a:lnTo>
                  <a:cubicBezTo>
                    <a:pt x="240" y="509"/>
                    <a:pt x="241" y="507"/>
                    <a:pt x="241" y="505"/>
                  </a:cubicBezTo>
                  <a:lnTo>
                    <a:pt x="255" y="435"/>
                  </a:lnTo>
                  <a:cubicBezTo>
                    <a:pt x="255" y="433"/>
                    <a:pt x="256" y="432"/>
                    <a:pt x="256" y="430"/>
                  </a:cubicBezTo>
                  <a:lnTo>
                    <a:pt x="284" y="364"/>
                  </a:lnTo>
                  <a:cubicBezTo>
                    <a:pt x="285" y="362"/>
                    <a:pt x="286" y="361"/>
                    <a:pt x="287" y="360"/>
                  </a:cubicBezTo>
                  <a:lnTo>
                    <a:pt x="329" y="301"/>
                  </a:lnTo>
                  <a:cubicBezTo>
                    <a:pt x="330" y="299"/>
                    <a:pt x="331" y="298"/>
                    <a:pt x="332" y="297"/>
                  </a:cubicBezTo>
                  <a:lnTo>
                    <a:pt x="387" y="246"/>
                  </a:lnTo>
                  <a:cubicBezTo>
                    <a:pt x="388" y="245"/>
                    <a:pt x="389" y="244"/>
                    <a:pt x="391" y="243"/>
                  </a:cubicBezTo>
                  <a:lnTo>
                    <a:pt x="456" y="202"/>
                  </a:lnTo>
                  <a:cubicBezTo>
                    <a:pt x="457" y="201"/>
                    <a:pt x="458" y="201"/>
                    <a:pt x="459" y="200"/>
                  </a:cubicBezTo>
                  <a:lnTo>
                    <a:pt x="533" y="170"/>
                  </a:lnTo>
                  <a:cubicBezTo>
                    <a:pt x="535" y="170"/>
                    <a:pt x="536" y="169"/>
                    <a:pt x="538" y="169"/>
                  </a:cubicBezTo>
                  <a:lnTo>
                    <a:pt x="620" y="152"/>
                  </a:lnTo>
                  <a:cubicBezTo>
                    <a:pt x="621" y="152"/>
                    <a:pt x="622" y="152"/>
                    <a:pt x="623" y="151"/>
                  </a:cubicBezTo>
                  <a:lnTo>
                    <a:pt x="693" y="148"/>
                  </a:lnTo>
                  <a:cubicBezTo>
                    <a:pt x="695" y="148"/>
                    <a:pt x="696" y="148"/>
                    <a:pt x="697" y="149"/>
                  </a:cubicBezTo>
                  <a:lnTo>
                    <a:pt x="766" y="156"/>
                  </a:lnTo>
                  <a:cubicBezTo>
                    <a:pt x="767" y="156"/>
                    <a:pt x="768" y="156"/>
                    <a:pt x="769" y="156"/>
                  </a:cubicBezTo>
                  <a:lnTo>
                    <a:pt x="835" y="173"/>
                  </a:lnTo>
                  <a:lnTo>
                    <a:pt x="902" y="200"/>
                  </a:lnTo>
                  <a:lnTo>
                    <a:pt x="873" y="208"/>
                  </a:lnTo>
                  <a:lnTo>
                    <a:pt x="910" y="160"/>
                  </a:lnTo>
                  <a:cubicBezTo>
                    <a:pt x="911" y="158"/>
                    <a:pt x="913" y="157"/>
                    <a:pt x="914" y="156"/>
                  </a:cubicBezTo>
                  <a:lnTo>
                    <a:pt x="960" y="117"/>
                  </a:lnTo>
                  <a:cubicBezTo>
                    <a:pt x="961" y="116"/>
                    <a:pt x="962" y="115"/>
                    <a:pt x="963" y="115"/>
                  </a:cubicBezTo>
                  <a:lnTo>
                    <a:pt x="1016" y="84"/>
                  </a:lnTo>
                  <a:cubicBezTo>
                    <a:pt x="1018" y="83"/>
                    <a:pt x="1019" y="82"/>
                    <a:pt x="1020" y="82"/>
                  </a:cubicBezTo>
                  <a:lnTo>
                    <a:pt x="1079" y="61"/>
                  </a:lnTo>
                  <a:cubicBezTo>
                    <a:pt x="1081" y="60"/>
                    <a:pt x="1082" y="60"/>
                    <a:pt x="1083" y="60"/>
                  </a:cubicBezTo>
                  <a:lnTo>
                    <a:pt x="1145" y="49"/>
                  </a:lnTo>
                  <a:cubicBezTo>
                    <a:pt x="1147" y="49"/>
                    <a:pt x="1148" y="48"/>
                    <a:pt x="1149" y="48"/>
                  </a:cubicBezTo>
                  <a:lnTo>
                    <a:pt x="1212" y="48"/>
                  </a:lnTo>
                  <a:cubicBezTo>
                    <a:pt x="1214" y="48"/>
                    <a:pt x="1215" y="49"/>
                    <a:pt x="1216" y="49"/>
                  </a:cubicBezTo>
                  <a:lnTo>
                    <a:pt x="1280" y="59"/>
                  </a:lnTo>
                  <a:cubicBezTo>
                    <a:pt x="1282" y="59"/>
                    <a:pt x="1283" y="59"/>
                    <a:pt x="1284" y="60"/>
                  </a:cubicBezTo>
                  <a:lnTo>
                    <a:pt x="1346" y="82"/>
                  </a:lnTo>
                  <a:cubicBezTo>
                    <a:pt x="1348" y="82"/>
                    <a:pt x="1350" y="83"/>
                    <a:pt x="1351" y="84"/>
                  </a:cubicBezTo>
                  <a:lnTo>
                    <a:pt x="1427" y="132"/>
                  </a:lnTo>
                  <a:lnTo>
                    <a:pt x="1395" y="138"/>
                  </a:lnTo>
                  <a:lnTo>
                    <a:pt x="1424" y="98"/>
                  </a:lnTo>
                  <a:cubicBezTo>
                    <a:pt x="1425" y="97"/>
                    <a:pt x="1426" y="96"/>
                    <a:pt x="1427" y="95"/>
                  </a:cubicBezTo>
                  <a:lnTo>
                    <a:pt x="1464" y="62"/>
                  </a:lnTo>
                  <a:cubicBezTo>
                    <a:pt x="1466" y="61"/>
                    <a:pt x="1467" y="60"/>
                    <a:pt x="1468" y="59"/>
                  </a:cubicBezTo>
                  <a:lnTo>
                    <a:pt x="1511" y="33"/>
                  </a:lnTo>
                  <a:cubicBezTo>
                    <a:pt x="1512" y="32"/>
                    <a:pt x="1514" y="32"/>
                    <a:pt x="1515" y="31"/>
                  </a:cubicBezTo>
                  <a:lnTo>
                    <a:pt x="1562" y="13"/>
                  </a:lnTo>
                  <a:cubicBezTo>
                    <a:pt x="1563" y="13"/>
                    <a:pt x="1564" y="12"/>
                    <a:pt x="1566" y="12"/>
                  </a:cubicBezTo>
                  <a:lnTo>
                    <a:pt x="1617" y="2"/>
                  </a:lnTo>
                  <a:cubicBezTo>
                    <a:pt x="1618" y="2"/>
                    <a:pt x="1620" y="1"/>
                    <a:pt x="1621" y="1"/>
                  </a:cubicBezTo>
                  <a:lnTo>
                    <a:pt x="1673" y="0"/>
                  </a:lnTo>
                  <a:cubicBezTo>
                    <a:pt x="1674" y="0"/>
                    <a:pt x="1675" y="1"/>
                    <a:pt x="1677" y="1"/>
                  </a:cubicBezTo>
                  <a:lnTo>
                    <a:pt x="1730" y="8"/>
                  </a:lnTo>
                  <a:cubicBezTo>
                    <a:pt x="1731" y="8"/>
                    <a:pt x="1733" y="8"/>
                    <a:pt x="1734" y="9"/>
                  </a:cubicBezTo>
                  <a:lnTo>
                    <a:pt x="1785" y="26"/>
                  </a:lnTo>
                  <a:cubicBezTo>
                    <a:pt x="1786" y="26"/>
                    <a:pt x="1788" y="27"/>
                    <a:pt x="1789" y="27"/>
                  </a:cubicBezTo>
                  <a:lnTo>
                    <a:pt x="1840" y="55"/>
                  </a:lnTo>
                  <a:cubicBezTo>
                    <a:pt x="1842" y="56"/>
                    <a:pt x="1843" y="57"/>
                    <a:pt x="1845" y="59"/>
                  </a:cubicBezTo>
                  <a:lnTo>
                    <a:pt x="1888" y="98"/>
                  </a:lnTo>
                  <a:lnTo>
                    <a:pt x="1856" y="97"/>
                  </a:lnTo>
                  <a:lnTo>
                    <a:pt x="1900" y="61"/>
                  </a:lnTo>
                  <a:cubicBezTo>
                    <a:pt x="1901" y="60"/>
                    <a:pt x="1903" y="59"/>
                    <a:pt x="1904" y="59"/>
                  </a:cubicBezTo>
                  <a:lnTo>
                    <a:pt x="1954" y="31"/>
                  </a:lnTo>
                  <a:cubicBezTo>
                    <a:pt x="1955" y="30"/>
                    <a:pt x="1956" y="29"/>
                    <a:pt x="1958" y="29"/>
                  </a:cubicBezTo>
                  <a:lnTo>
                    <a:pt x="2012" y="11"/>
                  </a:lnTo>
                  <a:cubicBezTo>
                    <a:pt x="2013" y="10"/>
                    <a:pt x="2014" y="10"/>
                    <a:pt x="2016" y="10"/>
                  </a:cubicBezTo>
                  <a:lnTo>
                    <a:pt x="2072" y="1"/>
                  </a:lnTo>
                  <a:cubicBezTo>
                    <a:pt x="2073" y="1"/>
                    <a:pt x="2074" y="0"/>
                    <a:pt x="2076" y="0"/>
                  </a:cubicBezTo>
                  <a:lnTo>
                    <a:pt x="2134" y="1"/>
                  </a:lnTo>
                  <a:cubicBezTo>
                    <a:pt x="2135" y="1"/>
                    <a:pt x="2136" y="2"/>
                    <a:pt x="2138" y="2"/>
                  </a:cubicBezTo>
                  <a:lnTo>
                    <a:pt x="2195" y="12"/>
                  </a:lnTo>
                  <a:cubicBezTo>
                    <a:pt x="2196" y="12"/>
                    <a:pt x="2197" y="12"/>
                    <a:pt x="2199" y="13"/>
                  </a:cubicBezTo>
                  <a:lnTo>
                    <a:pt x="2253" y="33"/>
                  </a:lnTo>
                  <a:cubicBezTo>
                    <a:pt x="2254" y="33"/>
                    <a:pt x="2256" y="34"/>
                    <a:pt x="2257" y="35"/>
                  </a:cubicBezTo>
                  <a:lnTo>
                    <a:pt x="2307" y="65"/>
                  </a:lnTo>
                  <a:cubicBezTo>
                    <a:pt x="2308" y="66"/>
                    <a:pt x="2309" y="67"/>
                    <a:pt x="2310" y="68"/>
                  </a:cubicBezTo>
                  <a:lnTo>
                    <a:pt x="2346" y="100"/>
                  </a:lnTo>
                  <a:cubicBezTo>
                    <a:pt x="2347" y="100"/>
                    <a:pt x="2348" y="101"/>
                    <a:pt x="2349" y="102"/>
                  </a:cubicBezTo>
                  <a:lnTo>
                    <a:pt x="2379" y="138"/>
                  </a:lnTo>
                  <a:cubicBezTo>
                    <a:pt x="2380" y="139"/>
                    <a:pt x="2381" y="141"/>
                    <a:pt x="2381" y="142"/>
                  </a:cubicBezTo>
                  <a:lnTo>
                    <a:pt x="2403" y="182"/>
                  </a:lnTo>
                  <a:cubicBezTo>
                    <a:pt x="2404" y="183"/>
                    <a:pt x="2405" y="185"/>
                    <a:pt x="2405" y="186"/>
                  </a:cubicBezTo>
                  <a:lnTo>
                    <a:pt x="2419" y="229"/>
                  </a:lnTo>
                  <a:lnTo>
                    <a:pt x="2404" y="214"/>
                  </a:lnTo>
                  <a:lnTo>
                    <a:pt x="2466" y="235"/>
                  </a:lnTo>
                  <a:cubicBezTo>
                    <a:pt x="2467" y="235"/>
                    <a:pt x="2469" y="236"/>
                    <a:pt x="2470" y="236"/>
                  </a:cubicBezTo>
                  <a:lnTo>
                    <a:pt x="2525" y="266"/>
                  </a:lnTo>
                  <a:cubicBezTo>
                    <a:pt x="2526" y="267"/>
                    <a:pt x="2528" y="268"/>
                    <a:pt x="2529" y="269"/>
                  </a:cubicBezTo>
                  <a:lnTo>
                    <a:pt x="2575" y="307"/>
                  </a:lnTo>
                  <a:cubicBezTo>
                    <a:pt x="2576" y="308"/>
                    <a:pt x="2577" y="309"/>
                    <a:pt x="2578" y="310"/>
                  </a:cubicBezTo>
                  <a:lnTo>
                    <a:pt x="2614" y="355"/>
                  </a:lnTo>
                  <a:cubicBezTo>
                    <a:pt x="2615" y="357"/>
                    <a:pt x="2616" y="358"/>
                    <a:pt x="2617" y="359"/>
                  </a:cubicBezTo>
                  <a:lnTo>
                    <a:pt x="2643" y="409"/>
                  </a:lnTo>
                  <a:cubicBezTo>
                    <a:pt x="2644" y="411"/>
                    <a:pt x="2644" y="412"/>
                    <a:pt x="2645" y="414"/>
                  </a:cubicBezTo>
                  <a:lnTo>
                    <a:pt x="2660" y="468"/>
                  </a:lnTo>
                  <a:cubicBezTo>
                    <a:pt x="2660" y="470"/>
                    <a:pt x="2660" y="472"/>
                    <a:pt x="2660" y="474"/>
                  </a:cubicBezTo>
                  <a:lnTo>
                    <a:pt x="2662" y="530"/>
                  </a:lnTo>
                  <a:cubicBezTo>
                    <a:pt x="2663" y="531"/>
                    <a:pt x="2662" y="533"/>
                    <a:pt x="2662" y="535"/>
                  </a:cubicBezTo>
                  <a:lnTo>
                    <a:pt x="2651" y="592"/>
                  </a:lnTo>
                  <a:cubicBezTo>
                    <a:pt x="2651" y="594"/>
                    <a:pt x="2650" y="595"/>
                    <a:pt x="2650" y="596"/>
                  </a:cubicBezTo>
                  <a:lnTo>
                    <a:pt x="2635" y="633"/>
                  </a:lnTo>
                  <a:lnTo>
                    <a:pt x="2632" y="610"/>
                  </a:lnTo>
                  <a:lnTo>
                    <a:pt x="2677" y="672"/>
                  </a:lnTo>
                  <a:cubicBezTo>
                    <a:pt x="2678" y="674"/>
                    <a:pt x="2679" y="675"/>
                    <a:pt x="2680" y="677"/>
                  </a:cubicBezTo>
                  <a:lnTo>
                    <a:pt x="2708" y="744"/>
                  </a:lnTo>
                  <a:cubicBezTo>
                    <a:pt x="2708" y="746"/>
                    <a:pt x="2709" y="747"/>
                    <a:pt x="2709" y="749"/>
                  </a:cubicBezTo>
                  <a:lnTo>
                    <a:pt x="2722" y="818"/>
                  </a:lnTo>
                  <a:cubicBezTo>
                    <a:pt x="2722" y="820"/>
                    <a:pt x="2723" y="822"/>
                    <a:pt x="2722" y="823"/>
                  </a:cubicBezTo>
                  <a:lnTo>
                    <a:pt x="2719" y="893"/>
                  </a:lnTo>
                  <a:cubicBezTo>
                    <a:pt x="2719" y="895"/>
                    <a:pt x="2719" y="897"/>
                    <a:pt x="2719" y="899"/>
                  </a:cubicBezTo>
                  <a:lnTo>
                    <a:pt x="2701" y="967"/>
                  </a:lnTo>
                  <a:cubicBezTo>
                    <a:pt x="2700" y="968"/>
                    <a:pt x="2700" y="970"/>
                    <a:pt x="2699" y="971"/>
                  </a:cubicBezTo>
                  <a:lnTo>
                    <a:pt x="2666" y="1035"/>
                  </a:lnTo>
                  <a:cubicBezTo>
                    <a:pt x="2665" y="1037"/>
                    <a:pt x="2664" y="1038"/>
                    <a:pt x="2663" y="1040"/>
                  </a:cubicBezTo>
                  <a:lnTo>
                    <a:pt x="2616" y="1098"/>
                  </a:lnTo>
                  <a:cubicBezTo>
                    <a:pt x="2615" y="1099"/>
                    <a:pt x="2614" y="1100"/>
                    <a:pt x="2613" y="1101"/>
                  </a:cubicBezTo>
                  <a:lnTo>
                    <a:pt x="2551" y="1151"/>
                  </a:lnTo>
                  <a:cubicBezTo>
                    <a:pt x="2549" y="1152"/>
                    <a:pt x="2548" y="1153"/>
                    <a:pt x="2546" y="1154"/>
                  </a:cubicBezTo>
                  <a:lnTo>
                    <a:pt x="2453" y="1200"/>
                  </a:lnTo>
                  <a:cubicBezTo>
                    <a:pt x="2452" y="1201"/>
                    <a:pt x="2450" y="1201"/>
                    <a:pt x="2448" y="1202"/>
                  </a:cubicBezTo>
                  <a:lnTo>
                    <a:pt x="2345" y="1227"/>
                  </a:lnTo>
                  <a:lnTo>
                    <a:pt x="2363" y="1207"/>
                  </a:lnTo>
                  <a:lnTo>
                    <a:pt x="2355" y="1269"/>
                  </a:lnTo>
                  <a:cubicBezTo>
                    <a:pt x="2355" y="1270"/>
                    <a:pt x="2355" y="1272"/>
                    <a:pt x="2354" y="1274"/>
                  </a:cubicBezTo>
                  <a:lnTo>
                    <a:pt x="2333" y="1332"/>
                  </a:lnTo>
                  <a:cubicBezTo>
                    <a:pt x="2332" y="1333"/>
                    <a:pt x="2332" y="1335"/>
                    <a:pt x="2331" y="1336"/>
                  </a:cubicBezTo>
                  <a:lnTo>
                    <a:pt x="2297" y="1389"/>
                  </a:lnTo>
                  <a:cubicBezTo>
                    <a:pt x="2296" y="1391"/>
                    <a:pt x="2295" y="1392"/>
                    <a:pt x="2294" y="1393"/>
                  </a:cubicBezTo>
                  <a:lnTo>
                    <a:pt x="2250" y="1438"/>
                  </a:lnTo>
                  <a:cubicBezTo>
                    <a:pt x="2249" y="1439"/>
                    <a:pt x="2247" y="1440"/>
                    <a:pt x="2246" y="1441"/>
                  </a:cubicBezTo>
                  <a:lnTo>
                    <a:pt x="2193" y="1478"/>
                  </a:lnTo>
                  <a:cubicBezTo>
                    <a:pt x="2192" y="1479"/>
                    <a:pt x="2191" y="1480"/>
                    <a:pt x="2190" y="1480"/>
                  </a:cubicBezTo>
                  <a:lnTo>
                    <a:pt x="2129" y="1509"/>
                  </a:lnTo>
                  <a:cubicBezTo>
                    <a:pt x="2127" y="1510"/>
                    <a:pt x="2126" y="1510"/>
                    <a:pt x="2124" y="1511"/>
                  </a:cubicBezTo>
                  <a:lnTo>
                    <a:pt x="2056" y="1528"/>
                  </a:lnTo>
                  <a:cubicBezTo>
                    <a:pt x="2055" y="1528"/>
                    <a:pt x="2054" y="1528"/>
                    <a:pt x="2052" y="1528"/>
                  </a:cubicBezTo>
                  <a:lnTo>
                    <a:pt x="1980" y="1534"/>
                  </a:lnTo>
                  <a:cubicBezTo>
                    <a:pt x="1979" y="1535"/>
                    <a:pt x="1977" y="1534"/>
                    <a:pt x="1975" y="1534"/>
                  </a:cubicBezTo>
                  <a:lnTo>
                    <a:pt x="1878" y="1521"/>
                  </a:lnTo>
                  <a:cubicBezTo>
                    <a:pt x="1876" y="1521"/>
                    <a:pt x="1875" y="1521"/>
                    <a:pt x="1873" y="1520"/>
                  </a:cubicBezTo>
                  <a:lnTo>
                    <a:pt x="1784" y="1486"/>
                  </a:lnTo>
                  <a:lnTo>
                    <a:pt x="1814" y="1474"/>
                  </a:lnTo>
                  <a:lnTo>
                    <a:pt x="1781" y="1542"/>
                  </a:lnTo>
                  <a:cubicBezTo>
                    <a:pt x="1780" y="1544"/>
                    <a:pt x="1779" y="1545"/>
                    <a:pt x="1778" y="1546"/>
                  </a:cubicBezTo>
                  <a:lnTo>
                    <a:pt x="1732" y="1604"/>
                  </a:lnTo>
                  <a:cubicBezTo>
                    <a:pt x="1731" y="1606"/>
                    <a:pt x="1730" y="1607"/>
                    <a:pt x="1729" y="1608"/>
                  </a:cubicBezTo>
                  <a:lnTo>
                    <a:pt x="1672" y="1657"/>
                  </a:lnTo>
                  <a:cubicBezTo>
                    <a:pt x="1671" y="1658"/>
                    <a:pt x="1670" y="1658"/>
                    <a:pt x="1669" y="1659"/>
                  </a:cubicBezTo>
                  <a:lnTo>
                    <a:pt x="1602" y="1698"/>
                  </a:lnTo>
                  <a:cubicBezTo>
                    <a:pt x="1600" y="1699"/>
                    <a:pt x="1599" y="1700"/>
                    <a:pt x="1598" y="1700"/>
                  </a:cubicBezTo>
                  <a:lnTo>
                    <a:pt x="1524" y="1727"/>
                  </a:lnTo>
                  <a:cubicBezTo>
                    <a:pt x="1522" y="1727"/>
                    <a:pt x="1521" y="1728"/>
                    <a:pt x="1520" y="1728"/>
                  </a:cubicBezTo>
                  <a:lnTo>
                    <a:pt x="1441" y="1742"/>
                  </a:lnTo>
                  <a:cubicBezTo>
                    <a:pt x="1439" y="1742"/>
                    <a:pt x="1438" y="1742"/>
                    <a:pt x="1436" y="1742"/>
                  </a:cubicBezTo>
                  <a:lnTo>
                    <a:pt x="1354" y="1742"/>
                  </a:lnTo>
                  <a:cubicBezTo>
                    <a:pt x="1353" y="1742"/>
                    <a:pt x="1352" y="1742"/>
                    <a:pt x="1350" y="1742"/>
                  </a:cubicBezTo>
                  <a:lnTo>
                    <a:pt x="1267" y="1728"/>
                  </a:lnTo>
                  <a:cubicBezTo>
                    <a:pt x="1266" y="1728"/>
                    <a:pt x="1265" y="1728"/>
                    <a:pt x="1264" y="1727"/>
                  </a:cubicBezTo>
                  <a:lnTo>
                    <a:pt x="1197" y="1704"/>
                  </a:lnTo>
                  <a:cubicBezTo>
                    <a:pt x="1196" y="1704"/>
                    <a:pt x="1194" y="1703"/>
                    <a:pt x="1193" y="1703"/>
                  </a:cubicBezTo>
                  <a:lnTo>
                    <a:pt x="1132" y="1671"/>
                  </a:lnTo>
                  <a:cubicBezTo>
                    <a:pt x="1131" y="1670"/>
                    <a:pt x="1130" y="1669"/>
                    <a:pt x="1129" y="1668"/>
                  </a:cubicBezTo>
                  <a:lnTo>
                    <a:pt x="1076" y="1627"/>
                  </a:lnTo>
                  <a:cubicBezTo>
                    <a:pt x="1075" y="1627"/>
                    <a:pt x="1074" y="1626"/>
                    <a:pt x="1073" y="1625"/>
                  </a:cubicBezTo>
                  <a:lnTo>
                    <a:pt x="1028" y="1576"/>
                  </a:lnTo>
                  <a:lnTo>
                    <a:pt x="1055" y="1582"/>
                  </a:lnTo>
                  <a:lnTo>
                    <a:pt x="968" y="1618"/>
                  </a:lnTo>
                  <a:cubicBezTo>
                    <a:pt x="966" y="1618"/>
                    <a:pt x="965" y="1619"/>
                    <a:pt x="963" y="1619"/>
                  </a:cubicBezTo>
                  <a:lnTo>
                    <a:pt x="871" y="1638"/>
                  </a:lnTo>
                  <a:cubicBezTo>
                    <a:pt x="870" y="1638"/>
                    <a:pt x="869" y="1638"/>
                    <a:pt x="868" y="1638"/>
                  </a:cubicBezTo>
                  <a:lnTo>
                    <a:pt x="776" y="1642"/>
                  </a:lnTo>
                  <a:cubicBezTo>
                    <a:pt x="774" y="1643"/>
                    <a:pt x="773" y="1642"/>
                    <a:pt x="771" y="1642"/>
                  </a:cubicBezTo>
                  <a:lnTo>
                    <a:pt x="680" y="1630"/>
                  </a:lnTo>
                  <a:cubicBezTo>
                    <a:pt x="679" y="1630"/>
                    <a:pt x="678" y="1630"/>
                    <a:pt x="676" y="1629"/>
                  </a:cubicBezTo>
                  <a:lnTo>
                    <a:pt x="590" y="1602"/>
                  </a:lnTo>
                  <a:cubicBezTo>
                    <a:pt x="589" y="1602"/>
                    <a:pt x="588" y="1601"/>
                    <a:pt x="586" y="1601"/>
                  </a:cubicBezTo>
                  <a:lnTo>
                    <a:pt x="507" y="1560"/>
                  </a:lnTo>
                  <a:cubicBezTo>
                    <a:pt x="506" y="1559"/>
                    <a:pt x="505" y="1558"/>
                    <a:pt x="504" y="1557"/>
                  </a:cubicBezTo>
                  <a:lnTo>
                    <a:pt x="434" y="1503"/>
                  </a:lnTo>
                  <a:cubicBezTo>
                    <a:pt x="433" y="1502"/>
                    <a:pt x="431" y="1501"/>
                    <a:pt x="430" y="1500"/>
                  </a:cubicBezTo>
                  <a:lnTo>
                    <a:pt x="372" y="1433"/>
                  </a:lnTo>
                  <a:lnTo>
                    <a:pt x="366" y="1424"/>
                  </a:lnTo>
                  <a:lnTo>
                    <a:pt x="386" y="1434"/>
                  </a:lnTo>
                  <a:lnTo>
                    <a:pt x="331" y="1435"/>
                  </a:lnTo>
                  <a:cubicBezTo>
                    <a:pt x="329" y="1435"/>
                    <a:pt x="328" y="1435"/>
                    <a:pt x="326" y="1435"/>
                  </a:cubicBezTo>
                  <a:lnTo>
                    <a:pt x="274" y="1426"/>
                  </a:lnTo>
                  <a:cubicBezTo>
                    <a:pt x="273" y="1426"/>
                    <a:pt x="272" y="1426"/>
                    <a:pt x="271" y="1425"/>
                  </a:cubicBezTo>
                  <a:lnTo>
                    <a:pt x="223" y="1409"/>
                  </a:lnTo>
                  <a:cubicBezTo>
                    <a:pt x="222" y="1409"/>
                    <a:pt x="220" y="1408"/>
                    <a:pt x="219" y="1408"/>
                  </a:cubicBezTo>
                  <a:lnTo>
                    <a:pt x="175" y="1384"/>
                  </a:lnTo>
                  <a:cubicBezTo>
                    <a:pt x="174" y="1383"/>
                    <a:pt x="172" y="1382"/>
                    <a:pt x="171" y="1381"/>
                  </a:cubicBezTo>
                  <a:lnTo>
                    <a:pt x="134" y="1350"/>
                  </a:lnTo>
                  <a:cubicBezTo>
                    <a:pt x="133" y="1349"/>
                    <a:pt x="132" y="1348"/>
                    <a:pt x="131" y="1347"/>
                  </a:cubicBezTo>
                  <a:lnTo>
                    <a:pt x="101" y="1310"/>
                  </a:lnTo>
                  <a:cubicBezTo>
                    <a:pt x="100" y="1308"/>
                    <a:pt x="99" y="1307"/>
                    <a:pt x="98" y="1306"/>
                  </a:cubicBezTo>
                  <a:lnTo>
                    <a:pt x="76" y="1264"/>
                  </a:lnTo>
                  <a:cubicBezTo>
                    <a:pt x="75" y="1262"/>
                    <a:pt x="75" y="1260"/>
                    <a:pt x="74" y="1259"/>
                  </a:cubicBezTo>
                  <a:lnTo>
                    <a:pt x="62" y="1213"/>
                  </a:lnTo>
                  <a:cubicBezTo>
                    <a:pt x="62" y="1211"/>
                    <a:pt x="61" y="1209"/>
                    <a:pt x="61" y="1206"/>
                  </a:cubicBezTo>
                  <a:lnTo>
                    <a:pt x="61" y="1155"/>
                  </a:lnTo>
                  <a:cubicBezTo>
                    <a:pt x="61" y="1154"/>
                    <a:pt x="62" y="1152"/>
                    <a:pt x="62" y="1150"/>
                  </a:cubicBezTo>
                  <a:lnTo>
                    <a:pt x="74" y="1101"/>
                  </a:lnTo>
                  <a:cubicBezTo>
                    <a:pt x="75" y="1099"/>
                    <a:pt x="75" y="1097"/>
                    <a:pt x="76" y="1095"/>
                  </a:cubicBezTo>
                  <a:lnTo>
                    <a:pt x="100" y="1050"/>
                  </a:lnTo>
                  <a:cubicBezTo>
                    <a:pt x="101" y="1049"/>
                    <a:pt x="102" y="1047"/>
                    <a:pt x="103" y="1046"/>
                  </a:cubicBezTo>
                  <a:lnTo>
                    <a:pt x="138" y="1005"/>
                  </a:lnTo>
                  <a:lnTo>
                    <a:pt x="144" y="1041"/>
                  </a:lnTo>
                  <a:lnTo>
                    <a:pt x="100" y="1013"/>
                  </a:lnTo>
                  <a:cubicBezTo>
                    <a:pt x="98" y="1012"/>
                    <a:pt x="97" y="1011"/>
                    <a:pt x="96" y="1010"/>
                  </a:cubicBezTo>
                  <a:lnTo>
                    <a:pt x="60" y="976"/>
                  </a:lnTo>
                  <a:cubicBezTo>
                    <a:pt x="59" y="975"/>
                    <a:pt x="58" y="973"/>
                    <a:pt x="57" y="972"/>
                  </a:cubicBezTo>
                  <a:lnTo>
                    <a:pt x="31" y="934"/>
                  </a:lnTo>
                  <a:cubicBezTo>
                    <a:pt x="30" y="933"/>
                    <a:pt x="29" y="931"/>
                    <a:pt x="28" y="930"/>
                  </a:cubicBezTo>
                  <a:lnTo>
                    <a:pt x="10" y="888"/>
                  </a:lnTo>
                  <a:cubicBezTo>
                    <a:pt x="10" y="886"/>
                    <a:pt x="9" y="885"/>
                    <a:pt x="9" y="883"/>
                  </a:cubicBezTo>
                  <a:lnTo>
                    <a:pt x="1" y="839"/>
                  </a:lnTo>
                  <a:cubicBezTo>
                    <a:pt x="1" y="837"/>
                    <a:pt x="0" y="836"/>
                    <a:pt x="0" y="834"/>
                  </a:cubicBezTo>
                  <a:lnTo>
                    <a:pt x="1" y="789"/>
                  </a:lnTo>
                  <a:cubicBezTo>
                    <a:pt x="2" y="787"/>
                    <a:pt x="2" y="785"/>
                    <a:pt x="2" y="783"/>
                  </a:cubicBezTo>
                  <a:lnTo>
                    <a:pt x="14" y="738"/>
                  </a:lnTo>
                  <a:cubicBezTo>
                    <a:pt x="15" y="736"/>
                    <a:pt x="15" y="735"/>
                    <a:pt x="16" y="733"/>
                  </a:cubicBezTo>
                  <a:lnTo>
                    <a:pt x="39" y="690"/>
                  </a:lnTo>
                  <a:cubicBezTo>
                    <a:pt x="40" y="689"/>
                    <a:pt x="41" y="687"/>
                    <a:pt x="42" y="686"/>
                  </a:cubicBezTo>
                  <a:lnTo>
                    <a:pt x="80" y="642"/>
                  </a:lnTo>
                  <a:cubicBezTo>
                    <a:pt x="82" y="640"/>
                    <a:pt x="83" y="639"/>
                    <a:pt x="85" y="638"/>
                  </a:cubicBezTo>
                  <a:lnTo>
                    <a:pt x="133" y="604"/>
                  </a:lnTo>
                  <a:cubicBezTo>
                    <a:pt x="134" y="603"/>
                    <a:pt x="135" y="602"/>
                    <a:pt x="137" y="601"/>
                  </a:cubicBezTo>
                  <a:lnTo>
                    <a:pt x="193" y="577"/>
                  </a:lnTo>
                  <a:cubicBezTo>
                    <a:pt x="195" y="577"/>
                    <a:pt x="196" y="576"/>
                    <a:pt x="198" y="576"/>
                  </a:cubicBezTo>
                  <a:lnTo>
                    <a:pt x="260" y="564"/>
                  </a:lnTo>
                  <a:lnTo>
                    <a:pt x="244" y="575"/>
                  </a:lnTo>
                  <a:lnTo>
                    <a:pt x="247" y="570"/>
                  </a:lnTo>
                  <a:close/>
                  <a:moveTo>
                    <a:pt x="285" y="600"/>
                  </a:moveTo>
                  <a:cubicBezTo>
                    <a:pt x="282" y="606"/>
                    <a:pt x="276" y="610"/>
                    <a:pt x="269" y="611"/>
                  </a:cubicBezTo>
                  <a:lnTo>
                    <a:pt x="207" y="623"/>
                  </a:lnTo>
                  <a:lnTo>
                    <a:pt x="212" y="622"/>
                  </a:lnTo>
                  <a:lnTo>
                    <a:pt x="156" y="646"/>
                  </a:lnTo>
                  <a:lnTo>
                    <a:pt x="160" y="643"/>
                  </a:lnTo>
                  <a:lnTo>
                    <a:pt x="112" y="677"/>
                  </a:lnTo>
                  <a:lnTo>
                    <a:pt x="117" y="673"/>
                  </a:lnTo>
                  <a:lnTo>
                    <a:pt x="79" y="717"/>
                  </a:lnTo>
                  <a:lnTo>
                    <a:pt x="82" y="713"/>
                  </a:lnTo>
                  <a:lnTo>
                    <a:pt x="59" y="756"/>
                  </a:lnTo>
                  <a:lnTo>
                    <a:pt x="61" y="751"/>
                  </a:lnTo>
                  <a:lnTo>
                    <a:pt x="49" y="796"/>
                  </a:lnTo>
                  <a:lnTo>
                    <a:pt x="49" y="790"/>
                  </a:lnTo>
                  <a:lnTo>
                    <a:pt x="48" y="835"/>
                  </a:lnTo>
                  <a:lnTo>
                    <a:pt x="48" y="830"/>
                  </a:lnTo>
                  <a:lnTo>
                    <a:pt x="56" y="874"/>
                  </a:lnTo>
                  <a:lnTo>
                    <a:pt x="55" y="869"/>
                  </a:lnTo>
                  <a:lnTo>
                    <a:pt x="73" y="911"/>
                  </a:lnTo>
                  <a:lnTo>
                    <a:pt x="70" y="907"/>
                  </a:lnTo>
                  <a:lnTo>
                    <a:pt x="96" y="945"/>
                  </a:lnTo>
                  <a:lnTo>
                    <a:pt x="93" y="941"/>
                  </a:lnTo>
                  <a:lnTo>
                    <a:pt x="129" y="975"/>
                  </a:lnTo>
                  <a:lnTo>
                    <a:pt x="125" y="972"/>
                  </a:lnTo>
                  <a:lnTo>
                    <a:pt x="169" y="1000"/>
                  </a:lnTo>
                  <a:cubicBezTo>
                    <a:pt x="175" y="1004"/>
                    <a:pt x="179" y="1010"/>
                    <a:pt x="180" y="1017"/>
                  </a:cubicBezTo>
                  <a:cubicBezTo>
                    <a:pt x="181" y="1024"/>
                    <a:pt x="179" y="1031"/>
                    <a:pt x="175" y="1036"/>
                  </a:cubicBezTo>
                  <a:lnTo>
                    <a:pt x="140" y="1077"/>
                  </a:lnTo>
                  <a:lnTo>
                    <a:pt x="143" y="1073"/>
                  </a:lnTo>
                  <a:lnTo>
                    <a:pt x="119" y="1118"/>
                  </a:lnTo>
                  <a:lnTo>
                    <a:pt x="121" y="1112"/>
                  </a:lnTo>
                  <a:lnTo>
                    <a:pt x="109" y="1161"/>
                  </a:lnTo>
                  <a:lnTo>
                    <a:pt x="109" y="1155"/>
                  </a:lnTo>
                  <a:lnTo>
                    <a:pt x="109" y="1206"/>
                  </a:lnTo>
                  <a:lnTo>
                    <a:pt x="109" y="1200"/>
                  </a:lnTo>
                  <a:lnTo>
                    <a:pt x="121" y="1246"/>
                  </a:lnTo>
                  <a:lnTo>
                    <a:pt x="119" y="1241"/>
                  </a:lnTo>
                  <a:lnTo>
                    <a:pt x="141" y="1283"/>
                  </a:lnTo>
                  <a:lnTo>
                    <a:pt x="138" y="1279"/>
                  </a:lnTo>
                  <a:lnTo>
                    <a:pt x="168" y="1316"/>
                  </a:lnTo>
                  <a:lnTo>
                    <a:pt x="165" y="1313"/>
                  </a:lnTo>
                  <a:lnTo>
                    <a:pt x="202" y="1344"/>
                  </a:lnTo>
                  <a:lnTo>
                    <a:pt x="198" y="1341"/>
                  </a:lnTo>
                  <a:lnTo>
                    <a:pt x="242" y="1365"/>
                  </a:lnTo>
                  <a:lnTo>
                    <a:pt x="238" y="1364"/>
                  </a:lnTo>
                  <a:lnTo>
                    <a:pt x="286" y="1380"/>
                  </a:lnTo>
                  <a:lnTo>
                    <a:pt x="283" y="1379"/>
                  </a:lnTo>
                  <a:lnTo>
                    <a:pt x="335" y="1388"/>
                  </a:lnTo>
                  <a:lnTo>
                    <a:pt x="330" y="1387"/>
                  </a:lnTo>
                  <a:lnTo>
                    <a:pt x="385" y="1386"/>
                  </a:lnTo>
                  <a:cubicBezTo>
                    <a:pt x="393" y="1386"/>
                    <a:pt x="400" y="1390"/>
                    <a:pt x="405" y="1397"/>
                  </a:cubicBezTo>
                  <a:lnTo>
                    <a:pt x="409" y="1402"/>
                  </a:lnTo>
                  <a:lnTo>
                    <a:pt x="467" y="1469"/>
                  </a:lnTo>
                  <a:lnTo>
                    <a:pt x="463" y="1465"/>
                  </a:lnTo>
                  <a:lnTo>
                    <a:pt x="533" y="1519"/>
                  </a:lnTo>
                  <a:lnTo>
                    <a:pt x="530" y="1517"/>
                  </a:lnTo>
                  <a:lnTo>
                    <a:pt x="609" y="1558"/>
                  </a:lnTo>
                  <a:lnTo>
                    <a:pt x="605" y="1557"/>
                  </a:lnTo>
                  <a:lnTo>
                    <a:pt x="691" y="1584"/>
                  </a:lnTo>
                  <a:lnTo>
                    <a:pt x="687" y="1583"/>
                  </a:lnTo>
                  <a:lnTo>
                    <a:pt x="778" y="1595"/>
                  </a:lnTo>
                  <a:lnTo>
                    <a:pt x="773" y="1594"/>
                  </a:lnTo>
                  <a:lnTo>
                    <a:pt x="865" y="1590"/>
                  </a:lnTo>
                  <a:lnTo>
                    <a:pt x="862" y="1591"/>
                  </a:lnTo>
                  <a:lnTo>
                    <a:pt x="954" y="1572"/>
                  </a:lnTo>
                  <a:lnTo>
                    <a:pt x="949" y="1573"/>
                  </a:lnTo>
                  <a:lnTo>
                    <a:pt x="1036" y="1537"/>
                  </a:lnTo>
                  <a:cubicBezTo>
                    <a:pt x="1046" y="1533"/>
                    <a:pt x="1056" y="1536"/>
                    <a:pt x="1063" y="1543"/>
                  </a:cubicBezTo>
                  <a:lnTo>
                    <a:pt x="1108" y="1592"/>
                  </a:lnTo>
                  <a:lnTo>
                    <a:pt x="1105" y="1589"/>
                  </a:lnTo>
                  <a:lnTo>
                    <a:pt x="1158" y="1630"/>
                  </a:lnTo>
                  <a:lnTo>
                    <a:pt x="1155" y="1628"/>
                  </a:lnTo>
                  <a:lnTo>
                    <a:pt x="1216" y="1660"/>
                  </a:lnTo>
                  <a:lnTo>
                    <a:pt x="1212" y="1659"/>
                  </a:lnTo>
                  <a:lnTo>
                    <a:pt x="1279" y="1682"/>
                  </a:lnTo>
                  <a:lnTo>
                    <a:pt x="1275" y="1681"/>
                  </a:lnTo>
                  <a:lnTo>
                    <a:pt x="1358" y="1695"/>
                  </a:lnTo>
                  <a:lnTo>
                    <a:pt x="1354" y="1694"/>
                  </a:lnTo>
                  <a:lnTo>
                    <a:pt x="1436" y="1694"/>
                  </a:lnTo>
                  <a:lnTo>
                    <a:pt x="1432" y="1695"/>
                  </a:lnTo>
                  <a:lnTo>
                    <a:pt x="1511" y="1681"/>
                  </a:lnTo>
                  <a:lnTo>
                    <a:pt x="1507" y="1682"/>
                  </a:lnTo>
                  <a:lnTo>
                    <a:pt x="1581" y="1655"/>
                  </a:lnTo>
                  <a:lnTo>
                    <a:pt x="1577" y="1657"/>
                  </a:lnTo>
                  <a:lnTo>
                    <a:pt x="1644" y="1618"/>
                  </a:lnTo>
                  <a:lnTo>
                    <a:pt x="1641" y="1620"/>
                  </a:lnTo>
                  <a:lnTo>
                    <a:pt x="1698" y="1571"/>
                  </a:lnTo>
                  <a:lnTo>
                    <a:pt x="1695" y="1575"/>
                  </a:lnTo>
                  <a:lnTo>
                    <a:pt x="1741" y="1517"/>
                  </a:lnTo>
                  <a:lnTo>
                    <a:pt x="1738" y="1521"/>
                  </a:lnTo>
                  <a:lnTo>
                    <a:pt x="1771" y="1453"/>
                  </a:lnTo>
                  <a:cubicBezTo>
                    <a:pt x="1776" y="1442"/>
                    <a:pt x="1789" y="1437"/>
                    <a:pt x="1801" y="1441"/>
                  </a:cubicBezTo>
                  <a:lnTo>
                    <a:pt x="1890" y="1475"/>
                  </a:lnTo>
                  <a:lnTo>
                    <a:pt x="1885" y="1474"/>
                  </a:lnTo>
                  <a:lnTo>
                    <a:pt x="1982" y="1487"/>
                  </a:lnTo>
                  <a:lnTo>
                    <a:pt x="1976" y="1487"/>
                  </a:lnTo>
                  <a:lnTo>
                    <a:pt x="2048" y="1481"/>
                  </a:lnTo>
                  <a:lnTo>
                    <a:pt x="2045" y="1481"/>
                  </a:lnTo>
                  <a:lnTo>
                    <a:pt x="2113" y="1464"/>
                  </a:lnTo>
                  <a:lnTo>
                    <a:pt x="2108" y="1466"/>
                  </a:lnTo>
                  <a:lnTo>
                    <a:pt x="2169" y="1437"/>
                  </a:lnTo>
                  <a:lnTo>
                    <a:pt x="2166" y="1439"/>
                  </a:lnTo>
                  <a:lnTo>
                    <a:pt x="2219" y="1402"/>
                  </a:lnTo>
                  <a:lnTo>
                    <a:pt x="2215" y="1405"/>
                  </a:lnTo>
                  <a:lnTo>
                    <a:pt x="2259" y="1360"/>
                  </a:lnTo>
                  <a:lnTo>
                    <a:pt x="2256" y="1364"/>
                  </a:lnTo>
                  <a:lnTo>
                    <a:pt x="2290" y="1311"/>
                  </a:lnTo>
                  <a:lnTo>
                    <a:pt x="2288" y="1315"/>
                  </a:lnTo>
                  <a:lnTo>
                    <a:pt x="2309" y="1257"/>
                  </a:lnTo>
                  <a:lnTo>
                    <a:pt x="2308" y="1262"/>
                  </a:lnTo>
                  <a:lnTo>
                    <a:pt x="2316" y="1200"/>
                  </a:lnTo>
                  <a:cubicBezTo>
                    <a:pt x="2317" y="1191"/>
                    <a:pt x="2324" y="1182"/>
                    <a:pt x="2334" y="1180"/>
                  </a:cubicBezTo>
                  <a:lnTo>
                    <a:pt x="2437" y="1155"/>
                  </a:lnTo>
                  <a:lnTo>
                    <a:pt x="2432" y="1157"/>
                  </a:lnTo>
                  <a:lnTo>
                    <a:pt x="2525" y="1111"/>
                  </a:lnTo>
                  <a:lnTo>
                    <a:pt x="2520" y="1114"/>
                  </a:lnTo>
                  <a:lnTo>
                    <a:pt x="2582" y="1064"/>
                  </a:lnTo>
                  <a:lnTo>
                    <a:pt x="2579" y="1067"/>
                  </a:lnTo>
                  <a:lnTo>
                    <a:pt x="2626" y="1009"/>
                  </a:lnTo>
                  <a:lnTo>
                    <a:pt x="2623" y="1013"/>
                  </a:lnTo>
                  <a:lnTo>
                    <a:pt x="2656" y="949"/>
                  </a:lnTo>
                  <a:lnTo>
                    <a:pt x="2654" y="954"/>
                  </a:lnTo>
                  <a:lnTo>
                    <a:pt x="2672" y="886"/>
                  </a:lnTo>
                  <a:lnTo>
                    <a:pt x="2671" y="891"/>
                  </a:lnTo>
                  <a:lnTo>
                    <a:pt x="2674" y="821"/>
                  </a:lnTo>
                  <a:lnTo>
                    <a:pt x="2675" y="827"/>
                  </a:lnTo>
                  <a:lnTo>
                    <a:pt x="2662" y="758"/>
                  </a:lnTo>
                  <a:lnTo>
                    <a:pt x="2663" y="763"/>
                  </a:lnTo>
                  <a:lnTo>
                    <a:pt x="2635" y="696"/>
                  </a:lnTo>
                  <a:lnTo>
                    <a:pt x="2638" y="701"/>
                  </a:lnTo>
                  <a:lnTo>
                    <a:pt x="2593" y="639"/>
                  </a:lnTo>
                  <a:cubicBezTo>
                    <a:pt x="2588" y="632"/>
                    <a:pt x="2587" y="623"/>
                    <a:pt x="2590" y="615"/>
                  </a:cubicBezTo>
                  <a:lnTo>
                    <a:pt x="2605" y="578"/>
                  </a:lnTo>
                  <a:lnTo>
                    <a:pt x="2604" y="583"/>
                  </a:lnTo>
                  <a:lnTo>
                    <a:pt x="2615" y="526"/>
                  </a:lnTo>
                  <a:lnTo>
                    <a:pt x="2614" y="531"/>
                  </a:lnTo>
                  <a:lnTo>
                    <a:pt x="2612" y="475"/>
                  </a:lnTo>
                  <a:lnTo>
                    <a:pt x="2613" y="481"/>
                  </a:lnTo>
                  <a:lnTo>
                    <a:pt x="2598" y="427"/>
                  </a:lnTo>
                  <a:lnTo>
                    <a:pt x="2600" y="432"/>
                  </a:lnTo>
                  <a:lnTo>
                    <a:pt x="2574" y="382"/>
                  </a:lnTo>
                  <a:lnTo>
                    <a:pt x="2577" y="385"/>
                  </a:lnTo>
                  <a:lnTo>
                    <a:pt x="2541" y="340"/>
                  </a:lnTo>
                  <a:lnTo>
                    <a:pt x="2544" y="344"/>
                  </a:lnTo>
                  <a:lnTo>
                    <a:pt x="2498" y="306"/>
                  </a:lnTo>
                  <a:lnTo>
                    <a:pt x="2502" y="309"/>
                  </a:lnTo>
                  <a:lnTo>
                    <a:pt x="2447" y="279"/>
                  </a:lnTo>
                  <a:lnTo>
                    <a:pt x="2451" y="280"/>
                  </a:lnTo>
                  <a:lnTo>
                    <a:pt x="2389" y="259"/>
                  </a:lnTo>
                  <a:cubicBezTo>
                    <a:pt x="2382" y="257"/>
                    <a:pt x="2376" y="251"/>
                    <a:pt x="2374" y="244"/>
                  </a:cubicBezTo>
                  <a:lnTo>
                    <a:pt x="2360" y="201"/>
                  </a:lnTo>
                  <a:lnTo>
                    <a:pt x="2361" y="205"/>
                  </a:lnTo>
                  <a:lnTo>
                    <a:pt x="2339" y="165"/>
                  </a:lnTo>
                  <a:lnTo>
                    <a:pt x="2342" y="169"/>
                  </a:lnTo>
                  <a:lnTo>
                    <a:pt x="2312" y="133"/>
                  </a:lnTo>
                  <a:lnTo>
                    <a:pt x="2315" y="135"/>
                  </a:lnTo>
                  <a:lnTo>
                    <a:pt x="2279" y="103"/>
                  </a:lnTo>
                  <a:lnTo>
                    <a:pt x="2282" y="106"/>
                  </a:lnTo>
                  <a:lnTo>
                    <a:pt x="2232" y="76"/>
                  </a:lnTo>
                  <a:lnTo>
                    <a:pt x="2236" y="78"/>
                  </a:lnTo>
                  <a:lnTo>
                    <a:pt x="2182" y="58"/>
                  </a:lnTo>
                  <a:lnTo>
                    <a:pt x="2186" y="59"/>
                  </a:lnTo>
                  <a:lnTo>
                    <a:pt x="2129" y="49"/>
                  </a:lnTo>
                  <a:lnTo>
                    <a:pt x="2133" y="49"/>
                  </a:lnTo>
                  <a:lnTo>
                    <a:pt x="2075" y="48"/>
                  </a:lnTo>
                  <a:lnTo>
                    <a:pt x="2079" y="48"/>
                  </a:lnTo>
                  <a:lnTo>
                    <a:pt x="2023" y="57"/>
                  </a:lnTo>
                  <a:lnTo>
                    <a:pt x="2027" y="56"/>
                  </a:lnTo>
                  <a:lnTo>
                    <a:pt x="1973" y="74"/>
                  </a:lnTo>
                  <a:lnTo>
                    <a:pt x="1977" y="72"/>
                  </a:lnTo>
                  <a:lnTo>
                    <a:pt x="1927" y="100"/>
                  </a:lnTo>
                  <a:lnTo>
                    <a:pt x="1931" y="98"/>
                  </a:lnTo>
                  <a:lnTo>
                    <a:pt x="1887" y="134"/>
                  </a:lnTo>
                  <a:cubicBezTo>
                    <a:pt x="1877" y="142"/>
                    <a:pt x="1864" y="141"/>
                    <a:pt x="1855" y="133"/>
                  </a:cubicBezTo>
                  <a:lnTo>
                    <a:pt x="1812" y="94"/>
                  </a:lnTo>
                  <a:lnTo>
                    <a:pt x="1817" y="98"/>
                  </a:lnTo>
                  <a:lnTo>
                    <a:pt x="1766" y="70"/>
                  </a:lnTo>
                  <a:lnTo>
                    <a:pt x="1770" y="71"/>
                  </a:lnTo>
                  <a:lnTo>
                    <a:pt x="1719" y="54"/>
                  </a:lnTo>
                  <a:lnTo>
                    <a:pt x="1723" y="55"/>
                  </a:lnTo>
                  <a:lnTo>
                    <a:pt x="1670" y="48"/>
                  </a:lnTo>
                  <a:lnTo>
                    <a:pt x="1674" y="48"/>
                  </a:lnTo>
                  <a:lnTo>
                    <a:pt x="1622" y="49"/>
                  </a:lnTo>
                  <a:lnTo>
                    <a:pt x="1626" y="49"/>
                  </a:lnTo>
                  <a:lnTo>
                    <a:pt x="1575" y="59"/>
                  </a:lnTo>
                  <a:lnTo>
                    <a:pt x="1579" y="58"/>
                  </a:lnTo>
                  <a:lnTo>
                    <a:pt x="1532" y="76"/>
                  </a:lnTo>
                  <a:lnTo>
                    <a:pt x="1536" y="74"/>
                  </a:lnTo>
                  <a:lnTo>
                    <a:pt x="1493" y="100"/>
                  </a:lnTo>
                  <a:lnTo>
                    <a:pt x="1496" y="97"/>
                  </a:lnTo>
                  <a:lnTo>
                    <a:pt x="1459" y="130"/>
                  </a:lnTo>
                  <a:lnTo>
                    <a:pt x="1463" y="127"/>
                  </a:lnTo>
                  <a:lnTo>
                    <a:pt x="1434" y="167"/>
                  </a:lnTo>
                  <a:cubicBezTo>
                    <a:pt x="1426" y="177"/>
                    <a:pt x="1412" y="180"/>
                    <a:pt x="1402" y="173"/>
                  </a:cubicBezTo>
                  <a:lnTo>
                    <a:pt x="1326" y="125"/>
                  </a:lnTo>
                  <a:lnTo>
                    <a:pt x="1330" y="127"/>
                  </a:lnTo>
                  <a:lnTo>
                    <a:pt x="1268" y="105"/>
                  </a:lnTo>
                  <a:lnTo>
                    <a:pt x="1273" y="106"/>
                  </a:lnTo>
                  <a:lnTo>
                    <a:pt x="1209" y="96"/>
                  </a:lnTo>
                  <a:lnTo>
                    <a:pt x="1212" y="96"/>
                  </a:lnTo>
                  <a:lnTo>
                    <a:pt x="1149" y="96"/>
                  </a:lnTo>
                  <a:lnTo>
                    <a:pt x="1154" y="96"/>
                  </a:lnTo>
                  <a:lnTo>
                    <a:pt x="1092" y="107"/>
                  </a:lnTo>
                  <a:lnTo>
                    <a:pt x="1096" y="106"/>
                  </a:lnTo>
                  <a:lnTo>
                    <a:pt x="1037" y="127"/>
                  </a:lnTo>
                  <a:lnTo>
                    <a:pt x="1041" y="125"/>
                  </a:lnTo>
                  <a:lnTo>
                    <a:pt x="988" y="156"/>
                  </a:lnTo>
                  <a:lnTo>
                    <a:pt x="991" y="154"/>
                  </a:lnTo>
                  <a:lnTo>
                    <a:pt x="945" y="193"/>
                  </a:lnTo>
                  <a:lnTo>
                    <a:pt x="948" y="189"/>
                  </a:lnTo>
                  <a:lnTo>
                    <a:pt x="911" y="237"/>
                  </a:lnTo>
                  <a:cubicBezTo>
                    <a:pt x="905" y="246"/>
                    <a:pt x="893" y="249"/>
                    <a:pt x="883" y="245"/>
                  </a:cubicBezTo>
                  <a:lnTo>
                    <a:pt x="823" y="220"/>
                  </a:lnTo>
                  <a:lnTo>
                    <a:pt x="757" y="203"/>
                  </a:lnTo>
                  <a:lnTo>
                    <a:pt x="761" y="203"/>
                  </a:lnTo>
                  <a:lnTo>
                    <a:pt x="692" y="196"/>
                  </a:lnTo>
                  <a:lnTo>
                    <a:pt x="695" y="196"/>
                  </a:lnTo>
                  <a:lnTo>
                    <a:pt x="625" y="199"/>
                  </a:lnTo>
                  <a:lnTo>
                    <a:pt x="629" y="199"/>
                  </a:lnTo>
                  <a:lnTo>
                    <a:pt x="547" y="216"/>
                  </a:lnTo>
                  <a:lnTo>
                    <a:pt x="551" y="215"/>
                  </a:lnTo>
                  <a:lnTo>
                    <a:pt x="477" y="245"/>
                  </a:lnTo>
                  <a:lnTo>
                    <a:pt x="481" y="243"/>
                  </a:lnTo>
                  <a:lnTo>
                    <a:pt x="416" y="284"/>
                  </a:lnTo>
                  <a:lnTo>
                    <a:pt x="420" y="281"/>
                  </a:lnTo>
                  <a:lnTo>
                    <a:pt x="365" y="332"/>
                  </a:lnTo>
                  <a:lnTo>
                    <a:pt x="368" y="328"/>
                  </a:lnTo>
                  <a:lnTo>
                    <a:pt x="326" y="387"/>
                  </a:lnTo>
                  <a:lnTo>
                    <a:pt x="329" y="383"/>
                  </a:lnTo>
                  <a:lnTo>
                    <a:pt x="301" y="449"/>
                  </a:lnTo>
                  <a:lnTo>
                    <a:pt x="302" y="444"/>
                  </a:lnTo>
                  <a:lnTo>
                    <a:pt x="288" y="514"/>
                  </a:lnTo>
                  <a:lnTo>
                    <a:pt x="288" y="508"/>
                  </a:lnTo>
                  <a:lnTo>
                    <a:pt x="291" y="581"/>
                  </a:lnTo>
                  <a:cubicBezTo>
                    <a:pt x="292" y="586"/>
                    <a:pt x="290" y="591"/>
                    <a:pt x="288" y="595"/>
                  </a:cubicBezTo>
                  <a:lnTo>
                    <a:pt x="285" y="60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26" name="Freeform 94"/>
            <p:cNvSpPr>
              <a:spLocks noEditPoints="1"/>
            </p:cNvSpPr>
            <p:nvPr/>
          </p:nvSpPr>
          <p:spPr bwMode="auto">
            <a:xfrm>
              <a:off x="5378252" y="2355826"/>
              <a:ext cx="1474788" cy="876300"/>
            </a:xfrm>
            <a:custGeom>
              <a:avLst/>
              <a:gdLst>
                <a:gd name="T0" fmla="*/ 82 w 2479"/>
                <a:gd name="T1" fmla="*/ 969 h 1470"/>
                <a:gd name="T2" fmla="*/ 0 w 2479"/>
                <a:gd name="T3" fmla="*/ 942 h 1470"/>
                <a:gd name="T4" fmla="*/ 91 w 2479"/>
                <a:gd name="T5" fmla="*/ 923 h 1470"/>
                <a:gd name="T6" fmla="*/ 166 w 2479"/>
                <a:gd name="T7" fmla="*/ 927 h 1470"/>
                <a:gd name="T8" fmla="*/ 308 w 2479"/>
                <a:gd name="T9" fmla="*/ 1317 h 1470"/>
                <a:gd name="T10" fmla="*/ 228 w 2479"/>
                <a:gd name="T11" fmla="*/ 1285 h 1470"/>
                <a:gd name="T12" fmla="*/ 308 w 2479"/>
                <a:gd name="T13" fmla="*/ 1317 h 1470"/>
                <a:gd name="T14" fmla="*/ 831 w 2479"/>
                <a:gd name="T15" fmla="*/ 1402 h 1470"/>
                <a:gd name="T16" fmla="*/ 914 w 2479"/>
                <a:gd name="T17" fmla="*/ 1445 h 1470"/>
                <a:gd name="T18" fmla="*/ 1680 w 2479"/>
                <a:gd name="T19" fmla="*/ 1292 h 1470"/>
                <a:gd name="T20" fmla="*/ 1617 w 2479"/>
                <a:gd name="T21" fmla="*/ 1357 h 1470"/>
                <a:gd name="T22" fmla="*/ 1680 w 2479"/>
                <a:gd name="T23" fmla="*/ 1292 h 1470"/>
                <a:gd name="T24" fmla="*/ 2081 w 2479"/>
                <a:gd name="T25" fmla="*/ 853 h 1470"/>
                <a:gd name="T26" fmla="*/ 2150 w 2479"/>
                <a:gd name="T27" fmla="*/ 923 h 1470"/>
                <a:gd name="T28" fmla="*/ 2176 w 2479"/>
                <a:gd name="T29" fmla="*/ 965 h 1470"/>
                <a:gd name="T30" fmla="*/ 2195 w 2479"/>
                <a:gd name="T31" fmla="*/ 1008 h 1470"/>
                <a:gd name="T32" fmla="*/ 2207 w 2479"/>
                <a:gd name="T33" fmla="*/ 1055 h 1470"/>
                <a:gd name="T34" fmla="*/ 2210 w 2479"/>
                <a:gd name="T35" fmla="*/ 1103 h 1470"/>
                <a:gd name="T36" fmla="*/ 2160 w 2479"/>
                <a:gd name="T37" fmla="*/ 1062 h 1470"/>
                <a:gd name="T38" fmla="*/ 2149 w 2479"/>
                <a:gd name="T39" fmla="*/ 1023 h 1470"/>
                <a:gd name="T40" fmla="*/ 2133 w 2479"/>
                <a:gd name="T41" fmla="*/ 987 h 1470"/>
                <a:gd name="T42" fmla="*/ 2112 w 2479"/>
                <a:gd name="T43" fmla="*/ 952 h 1470"/>
                <a:gd name="T44" fmla="*/ 2051 w 2479"/>
                <a:gd name="T45" fmla="*/ 890 h 1470"/>
                <a:gd name="T46" fmla="*/ 1972 w 2479"/>
                <a:gd name="T47" fmla="*/ 845 h 1470"/>
                <a:gd name="T48" fmla="*/ 2479 w 2479"/>
                <a:gd name="T49" fmla="*/ 539 h 1470"/>
                <a:gd name="T50" fmla="*/ 2438 w 2479"/>
                <a:gd name="T51" fmla="*/ 600 h 1470"/>
                <a:gd name="T52" fmla="*/ 2353 w 2479"/>
                <a:gd name="T53" fmla="*/ 613 h 1470"/>
                <a:gd name="T54" fmla="*/ 2401 w 2479"/>
                <a:gd name="T55" fmla="*/ 569 h 1470"/>
                <a:gd name="T56" fmla="*/ 2479 w 2479"/>
                <a:gd name="T57" fmla="*/ 539 h 1470"/>
                <a:gd name="T58" fmla="*/ 2273 w 2479"/>
                <a:gd name="T59" fmla="*/ 183 h 1470"/>
                <a:gd name="T60" fmla="*/ 2221 w 2479"/>
                <a:gd name="T61" fmla="*/ 138 h 1470"/>
                <a:gd name="T62" fmla="*/ 1653 w 2479"/>
                <a:gd name="T63" fmla="*/ 64 h 1470"/>
                <a:gd name="T64" fmla="*/ 1738 w 2479"/>
                <a:gd name="T65" fmla="*/ 28 h 1470"/>
                <a:gd name="T66" fmla="*/ 1653 w 2479"/>
                <a:gd name="T67" fmla="*/ 64 h 1470"/>
                <a:gd name="T68" fmla="*/ 1243 w 2479"/>
                <a:gd name="T69" fmla="*/ 45 h 1470"/>
                <a:gd name="T70" fmla="*/ 1266 w 2479"/>
                <a:gd name="T71" fmla="*/ 117 h 1470"/>
                <a:gd name="T72" fmla="*/ 753 w 2479"/>
                <a:gd name="T73" fmla="*/ 106 h 1470"/>
                <a:gd name="T74" fmla="*/ 807 w 2479"/>
                <a:gd name="T75" fmla="*/ 200 h 1470"/>
                <a:gd name="T76" fmla="*/ 753 w 2479"/>
                <a:gd name="T77" fmla="*/ 106 h 1470"/>
                <a:gd name="T78" fmla="*/ 92 w 2479"/>
                <a:gd name="T79" fmla="*/ 493 h 1470"/>
                <a:gd name="T80" fmla="*/ 153 w 2479"/>
                <a:gd name="T81" fmla="*/ 537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9" h="1470">
                  <a:moveTo>
                    <a:pt x="163" y="974"/>
                  </a:moveTo>
                  <a:lnTo>
                    <a:pt x="82" y="969"/>
                  </a:lnTo>
                  <a:cubicBezTo>
                    <a:pt x="80" y="969"/>
                    <a:pt x="78" y="969"/>
                    <a:pt x="76" y="968"/>
                  </a:cubicBezTo>
                  <a:lnTo>
                    <a:pt x="0" y="942"/>
                  </a:lnTo>
                  <a:lnTo>
                    <a:pt x="15" y="897"/>
                  </a:lnTo>
                  <a:lnTo>
                    <a:pt x="91" y="923"/>
                  </a:lnTo>
                  <a:lnTo>
                    <a:pt x="85" y="922"/>
                  </a:lnTo>
                  <a:lnTo>
                    <a:pt x="166" y="927"/>
                  </a:lnTo>
                  <a:lnTo>
                    <a:pt x="163" y="974"/>
                  </a:lnTo>
                  <a:close/>
                  <a:moveTo>
                    <a:pt x="308" y="1317"/>
                  </a:moveTo>
                  <a:lnTo>
                    <a:pt x="239" y="1332"/>
                  </a:lnTo>
                  <a:lnTo>
                    <a:pt x="228" y="1285"/>
                  </a:lnTo>
                  <a:lnTo>
                    <a:pt x="297" y="1270"/>
                  </a:lnTo>
                  <a:lnTo>
                    <a:pt x="308" y="1317"/>
                  </a:lnTo>
                  <a:close/>
                  <a:moveTo>
                    <a:pt x="873" y="1470"/>
                  </a:moveTo>
                  <a:lnTo>
                    <a:pt x="831" y="1402"/>
                  </a:lnTo>
                  <a:lnTo>
                    <a:pt x="872" y="1377"/>
                  </a:lnTo>
                  <a:lnTo>
                    <a:pt x="914" y="1445"/>
                  </a:lnTo>
                  <a:lnTo>
                    <a:pt x="873" y="1470"/>
                  </a:lnTo>
                  <a:close/>
                  <a:moveTo>
                    <a:pt x="1680" y="1292"/>
                  </a:moveTo>
                  <a:lnTo>
                    <a:pt x="1664" y="1367"/>
                  </a:lnTo>
                  <a:lnTo>
                    <a:pt x="1617" y="1357"/>
                  </a:lnTo>
                  <a:lnTo>
                    <a:pt x="1633" y="1282"/>
                  </a:lnTo>
                  <a:lnTo>
                    <a:pt x="1680" y="1292"/>
                  </a:lnTo>
                  <a:close/>
                  <a:moveTo>
                    <a:pt x="1997" y="804"/>
                  </a:moveTo>
                  <a:lnTo>
                    <a:pt x="2081" y="853"/>
                  </a:lnTo>
                  <a:cubicBezTo>
                    <a:pt x="2082" y="854"/>
                    <a:pt x="2084" y="855"/>
                    <a:pt x="2086" y="857"/>
                  </a:cubicBezTo>
                  <a:lnTo>
                    <a:pt x="2150" y="923"/>
                  </a:lnTo>
                  <a:cubicBezTo>
                    <a:pt x="2151" y="924"/>
                    <a:pt x="2152" y="925"/>
                    <a:pt x="2153" y="927"/>
                  </a:cubicBezTo>
                  <a:lnTo>
                    <a:pt x="2176" y="965"/>
                  </a:lnTo>
                  <a:cubicBezTo>
                    <a:pt x="2177" y="966"/>
                    <a:pt x="2177" y="967"/>
                    <a:pt x="2178" y="968"/>
                  </a:cubicBezTo>
                  <a:lnTo>
                    <a:pt x="2195" y="1008"/>
                  </a:lnTo>
                  <a:cubicBezTo>
                    <a:pt x="2195" y="1009"/>
                    <a:pt x="2195" y="1010"/>
                    <a:pt x="2196" y="1012"/>
                  </a:cubicBezTo>
                  <a:lnTo>
                    <a:pt x="2207" y="1055"/>
                  </a:lnTo>
                  <a:cubicBezTo>
                    <a:pt x="2207" y="1056"/>
                    <a:pt x="2207" y="1057"/>
                    <a:pt x="2207" y="1059"/>
                  </a:cubicBezTo>
                  <a:lnTo>
                    <a:pt x="2210" y="1103"/>
                  </a:lnTo>
                  <a:lnTo>
                    <a:pt x="2163" y="1106"/>
                  </a:lnTo>
                  <a:lnTo>
                    <a:pt x="2160" y="1062"/>
                  </a:lnTo>
                  <a:lnTo>
                    <a:pt x="2160" y="1066"/>
                  </a:lnTo>
                  <a:lnTo>
                    <a:pt x="2149" y="1023"/>
                  </a:lnTo>
                  <a:lnTo>
                    <a:pt x="2150" y="1027"/>
                  </a:lnTo>
                  <a:lnTo>
                    <a:pt x="2133" y="987"/>
                  </a:lnTo>
                  <a:lnTo>
                    <a:pt x="2135" y="990"/>
                  </a:lnTo>
                  <a:lnTo>
                    <a:pt x="2112" y="952"/>
                  </a:lnTo>
                  <a:lnTo>
                    <a:pt x="2115" y="956"/>
                  </a:lnTo>
                  <a:lnTo>
                    <a:pt x="2051" y="890"/>
                  </a:lnTo>
                  <a:lnTo>
                    <a:pt x="2056" y="894"/>
                  </a:lnTo>
                  <a:lnTo>
                    <a:pt x="1972" y="845"/>
                  </a:lnTo>
                  <a:lnTo>
                    <a:pt x="1997" y="804"/>
                  </a:lnTo>
                  <a:close/>
                  <a:moveTo>
                    <a:pt x="2479" y="539"/>
                  </a:moveTo>
                  <a:lnTo>
                    <a:pt x="2441" y="596"/>
                  </a:lnTo>
                  <a:cubicBezTo>
                    <a:pt x="2440" y="597"/>
                    <a:pt x="2439" y="599"/>
                    <a:pt x="2438" y="600"/>
                  </a:cubicBezTo>
                  <a:lnTo>
                    <a:pt x="2386" y="648"/>
                  </a:lnTo>
                  <a:lnTo>
                    <a:pt x="2353" y="613"/>
                  </a:lnTo>
                  <a:lnTo>
                    <a:pt x="2405" y="565"/>
                  </a:lnTo>
                  <a:lnTo>
                    <a:pt x="2401" y="569"/>
                  </a:lnTo>
                  <a:lnTo>
                    <a:pt x="2439" y="512"/>
                  </a:lnTo>
                  <a:lnTo>
                    <a:pt x="2479" y="539"/>
                  </a:lnTo>
                  <a:close/>
                  <a:moveTo>
                    <a:pt x="2268" y="133"/>
                  </a:moveTo>
                  <a:lnTo>
                    <a:pt x="2273" y="183"/>
                  </a:lnTo>
                  <a:lnTo>
                    <a:pt x="2226" y="188"/>
                  </a:lnTo>
                  <a:lnTo>
                    <a:pt x="2221" y="138"/>
                  </a:lnTo>
                  <a:lnTo>
                    <a:pt x="2268" y="133"/>
                  </a:lnTo>
                  <a:close/>
                  <a:moveTo>
                    <a:pt x="1653" y="64"/>
                  </a:moveTo>
                  <a:lnTo>
                    <a:pt x="1699" y="0"/>
                  </a:lnTo>
                  <a:lnTo>
                    <a:pt x="1738" y="28"/>
                  </a:lnTo>
                  <a:lnTo>
                    <a:pt x="1692" y="92"/>
                  </a:lnTo>
                  <a:lnTo>
                    <a:pt x="1653" y="64"/>
                  </a:lnTo>
                  <a:close/>
                  <a:moveTo>
                    <a:pt x="1221" y="100"/>
                  </a:moveTo>
                  <a:lnTo>
                    <a:pt x="1243" y="45"/>
                  </a:lnTo>
                  <a:lnTo>
                    <a:pt x="1288" y="62"/>
                  </a:lnTo>
                  <a:lnTo>
                    <a:pt x="1266" y="117"/>
                  </a:lnTo>
                  <a:lnTo>
                    <a:pt x="1221" y="100"/>
                  </a:lnTo>
                  <a:close/>
                  <a:moveTo>
                    <a:pt x="753" y="106"/>
                  </a:moveTo>
                  <a:lnTo>
                    <a:pt x="834" y="159"/>
                  </a:lnTo>
                  <a:lnTo>
                    <a:pt x="807" y="200"/>
                  </a:lnTo>
                  <a:lnTo>
                    <a:pt x="726" y="147"/>
                  </a:lnTo>
                  <a:lnTo>
                    <a:pt x="753" y="106"/>
                  </a:lnTo>
                  <a:close/>
                  <a:moveTo>
                    <a:pt x="106" y="548"/>
                  </a:moveTo>
                  <a:lnTo>
                    <a:pt x="92" y="493"/>
                  </a:lnTo>
                  <a:lnTo>
                    <a:pt x="139" y="482"/>
                  </a:lnTo>
                  <a:lnTo>
                    <a:pt x="153" y="537"/>
                  </a:lnTo>
                  <a:lnTo>
                    <a:pt x="106" y="548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50" name="Rectangle 277"/>
            <p:cNvSpPr>
              <a:spLocks noChangeArrowheads="1"/>
            </p:cNvSpPr>
            <p:nvPr/>
          </p:nvSpPr>
          <p:spPr bwMode="auto">
            <a:xfrm>
              <a:off x="5686227" y="2632051"/>
              <a:ext cx="7715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savoirs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6145015" y="1570013"/>
            <a:ext cx="1638300" cy="1054100"/>
            <a:chOff x="6145015" y="1570013"/>
            <a:chExt cx="1638300" cy="1054100"/>
          </a:xfrm>
        </p:grpSpPr>
        <p:sp>
          <p:nvSpPr>
            <p:cNvPr id="11327" name="Freeform 95"/>
            <p:cNvSpPr>
              <a:spLocks/>
            </p:cNvSpPr>
            <p:nvPr/>
          </p:nvSpPr>
          <p:spPr bwMode="auto">
            <a:xfrm>
              <a:off x="6145015" y="1570013"/>
              <a:ext cx="1638300" cy="1054100"/>
            </a:xfrm>
            <a:custGeom>
              <a:avLst/>
              <a:gdLst>
                <a:gd name="T0" fmla="*/ 280 w 2752"/>
                <a:gd name="T1" fmla="*/ 592 h 1772"/>
                <a:gd name="T2" fmla="*/ 636 w 2752"/>
                <a:gd name="T3" fmla="*/ 185 h 1772"/>
                <a:gd name="T4" fmla="*/ 902 w 2752"/>
                <a:gd name="T5" fmla="*/ 232 h 1772"/>
                <a:gd name="T6" fmla="*/ 902 w 2752"/>
                <a:gd name="T7" fmla="*/ 232 h 1772"/>
                <a:gd name="T8" fmla="*/ 1345 w 2752"/>
                <a:gd name="T9" fmla="*/ 114 h 1772"/>
                <a:gd name="T10" fmla="*/ 1421 w 2752"/>
                <a:gd name="T11" fmla="*/ 162 h 1772"/>
                <a:gd name="T12" fmla="*/ 1421 w 2752"/>
                <a:gd name="T13" fmla="*/ 162 h 1772"/>
                <a:gd name="T14" fmla="*/ 1781 w 2752"/>
                <a:gd name="T15" fmla="*/ 58 h 1772"/>
                <a:gd name="T16" fmla="*/ 1875 w 2752"/>
                <a:gd name="T17" fmla="*/ 125 h 1772"/>
                <a:gd name="T18" fmla="*/ 1875 w 2752"/>
                <a:gd name="T19" fmla="*/ 125 h 1772"/>
                <a:gd name="T20" fmla="*/ 2296 w 2752"/>
                <a:gd name="T21" fmla="*/ 95 h 1772"/>
                <a:gd name="T22" fmla="*/ 2396 w 2752"/>
                <a:gd name="T23" fmla="*/ 246 h 1772"/>
                <a:gd name="T24" fmla="*/ 2396 w 2752"/>
                <a:gd name="T25" fmla="*/ 246 h 1772"/>
                <a:gd name="T26" fmla="*/ 2627 w 2752"/>
                <a:gd name="T27" fmla="*/ 597 h 1772"/>
                <a:gd name="T28" fmla="*/ 2612 w 2752"/>
                <a:gd name="T29" fmla="*/ 634 h 1772"/>
                <a:gd name="T30" fmla="*/ 2612 w 2752"/>
                <a:gd name="T31" fmla="*/ 634 h 1772"/>
                <a:gd name="T32" fmla="*/ 2535 w 2752"/>
                <a:gd name="T33" fmla="*/ 1142 h 1772"/>
                <a:gd name="T34" fmla="*/ 2340 w 2752"/>
                <a:gd name="T35" fmla="*/ 1213 h 1772"/>
                <a:gd name="T36" fmla="*/ 2340 w 2752"/>
                <a:gd name="T37" fmla="*/ 1213 h 1772"/>
                <a:gd name="T38" fmla="*/ 1982 w 2752"/>
                <a:gd name="T39" fmla="*/ 1520 h 1772"/>
                <a:gd name="T40" fmla="*/ 1796 w 2752"/>
                <a:gd name="T41" fmla="*/ 1473 h 1772"/>
                <a:gd name="T42" fmla="*/ 1796 w 2752"/>
                <a:gd name="T43" fmla="*/ 1473 h 1772"/>
                <a:gd name="T44" fmla="*/ 1279 w 2752"/>
                <a:gd name="T45" fmla="*/ 1714 h 1772"/>
                <a:gd name="T46" fmla="*/ 1054 w 2752"/>
                <a:gd name="T47" fmla="*/ 1569 h 1772"/>
                <a:gd name="T48" fmla="*/ 1054 w 2752"/>
                <a:gd name="T49" fmla="*/ 1569 h 1772"/>
                <a:gd name="T50" fmla="*/ 402 w 2752"/>
                <a:gd name="T51" fmla="*/ 1427 h 1772"/>
                <a:gd name="T52" fmla="*/ 397 w 2752"/>
                <a:gd name="T53" fmla="*/ 1420 h 1772"/>
                <a:gd name="T54" fmla="*/ 397 w 2752"/>
                <a:gd name="T55" fmla="*/ 1420 h 1772"/>
                <a:gd name="T56" fmla="*/ 100 w 2752"/>
                <a:gd name="T57" fmla="*/ 1216 h 1772"/>
                <a:gd name="T58" fmla="*/ 170 w 2752"/>
                <a:gd name="T59" fmla="*/ 1030 h 1772"/>
                <a:gd name="T60" fmla="*/ 170 w 2752"/>
                <a:gd name="T61" fmla="*/ 1030 h 1772"/>
                <a:gd name="T62" fmla="*/ 75 w 2752"/>
                <a:gd name="T63" fmla="*/ 711 h 1772"/>
                <a:gd name="T64" fmla="*/ 278 w 2752"/>
                <a:gd name="T65" fmla="*/ 597 h 1772"/>
                <a:gd name="T66" fmla="*/ 280 w 2752"/>
                <a:gd name="T67" fmla="*/ 592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52" h="1772">
                  <a:moveTo>
                    <a:pt x="280" y="592"/>
                  </a:moveTo>
                  <a:cubicBezTo>
                    <a:pt x="249" y="394"/>
                    <a:pt x="408" y="212"/>
                    <a:pt x="636" y="185"/>
                  </a:cubicBezTo>
                  <a:cubicBezTo>
                    <a:pt x="728" y="175"/>
                    <a:pt x="821" y="191"/>
                    <a:pt x="902" y="232"/>
                  </a:cubicBezTo>
                  <a:lnTo>
                    <a:pt x="902" y="232"/>
                  </a:lnTo>
                  <a:cubicBezTo>
                    <a:pt x="986" y="93"/>
                    <a:pt x="1185" y="40"/>
                    <a:pt x="1345" y="114"/>
                  </a:cubicBezTo>
                  <a:cubicBezTo>
                    <a:pt x="1373" y="127"/>
                    <a:pt x="1399" y="143"/>
                    <a:pt x="1421" y="162"/>
                  </a:cubicBezTo>
                  <a:lnTo>
                    <a:pt x="1421" y="162"/>
                  </a:lnTo>
                  <a:cubicBezTo>
                    <a:pt x="1487" y="47"/>
                    <a:pt x="1648" y="0"/>
                    <a:pt x="1781" y="58"/>
                  </a:cubicBezTo>
                  <a:cubicBezTo>
                    <a:pt x="1818" y="73"/>
                    <a:pt x="1850" y="96"/>
                    <a:pt x="1875" y="125"/>
                  </a:cubicBezTo>
                  <a:lnTo>
                    <a:pt x="1875" y="125"/>
                  </a:lnTo>
                  <a:cubicBezTo>
                    <a:pt x="1981" y="16"/>
                    <a:pt x="2170" y="2"/>
                    <a:pt x="2296" y="95"/>
                  </a:cubicBezTo>
                  <a:cubicBezTo>
                    <a:pt x="2348" y="134"/>
                    <a:pt x="2384" y="187"/>
                    <a:pt x="2396" y="246"/>
                  </a:cubicBezTo>
                  <a:lnTo>
                    <a:pt x="2396" y="246"/>
                  </a:lnTo>
                  <a:cubicBezTo>
                    <a:pt x="2571" y="288"/>
                    <a:pt x="2674" y="445"/>
                    <a:pt x="2627" y="597"/>
                  </a:cubicBezTo>
                  <a:cubicBezTo>
                    <a:pt x="2623" y="610"/>
                    <a:pt x="2618" y="622"/>
                    <a:pt x="2612" y="634"/>
                  </a:cubicBezTo>
                  <a:lnTo>
                    <a:pt x="2612" y="634"/>
                  </a:lnTo>
                  <a:cubicBezTo>
                    <a:pt x="2752" y="793"/>
                    <a:pt x="2717" y="1020"/>
                    <a:pt x="2535" y="1142"/>
                  </a:cubicBezTo>
                  <a:cubicBezTo>
                    <a:pt x="2478" y="1180"/>
                    <a:pt x="2411" y="1204"/>
                    <a:pt x="2340" y="1213"/>
                  </a:cubicBezTo>
                  <a:lnTo>
                    <a:pt x="2340" y="1213"/>
                  </a:lnTo>
                  <a:cubicBezTo>
                    <a:pt x="2339" y="1384"/>
                    <a:pt x="2178" y="1521"/>
                    <a:pt x="1982" y="1520"/>
                  </a:cubicBezTo>
                  <a:cubicBezTo>
                    <a:pt x="1916" y="1519"/>
                    <a:pt x="1852" y="1503"/>
                    <a:pt x="1796" y="1473"/>
                  </a:cubicBezTo>
                  <a:lnTo>
                    <a:pt x="1796" y="1473"/>
                  </a:lnTo>
                  <a:cubicBezTo>
                    <a:pt x="1730" y="1664"/>
                    <a:pt x="1498" y="1772"/>
                    <a:pt x="1279" y="1714"/>
                  </a:cubicBezTo>
                  <a:cubicBezTo>
                    <a:pt x="1187" y="1690"/>
                    <a:pt x="1107" y="1639"/>
                    <a:pt x="1054" y="1569"/>
                  </a:cubicBezTo>
                  <a:lnTo>
                    <a:pt x="1054" y="1569"/>
                  </a:lnTo>
                  <a:cubicBezTo>
                    <a:pt x="829" y="1687"/>
                    <a:pt x="537" y="1623"/>
                    <a:pt x="402" y="1427"/>
                  </a:cubicBezTo>
                  <a:cubicBezTo>
                    <a:pt x="401" y="1425"/>
                    <a:pt x="399" y="1422"/>
                    <a:pt x="397" y="1420"/>
                  </a:cubicBezTo>
                  <a:lnTo>
                    <a:pt x="397" y="1420"/>
                  </a:lnTo>
                  <a:cubicBezTo>
                    <a:pt x="250" y="1435"/>
                    <a:pt x="117" y="1344"/>
                    <a:pt x="100" y="1216"/>
                  </a:cubicBezTo>
                  <a:cubicBezTo>
                    <a:pt x="91" y="1148"/>
                    <a:pt x="116" y="1080"/>
                    <a:pt x="170" y="1030"/>
                  </a:cubicBezTo>
                  <a:lnTo>
                    <a:pt x="170" y="1030"/>
                  </a:lnTo>
                  <a:cubicBezTo>
                    <a:pt x="43" y="965"/>
                    <a:pt x="0" y="822"/>
                    <a:pt x="75" y="711"/>
                  </a:cubicBezTo>
                  <a:cubicBezTo>
                    <a:pt x="118" y="647"/>
                    <a:pt x="193" y="605"/>
                    <a:pt x="278" y="597"/>
                  </a:cubicBezTo>
                  <a:lnTo>
                    <a:pt x="280" y="592"/>
                  </a:lnTo>
                  <a:close/>
                </a:path>
              </a:pathLst>
            </a:custGeom>
            <a:solidFill>
              <a:srgbClr val="D996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28" name="Freeform 96"/>
            <p:cNvSpPr>
              <a:spLocks noEditPoints="1"/>
            </p:cNvSpPr>
            <p:nvPr/>
          </p:nvSpPr>
          <p:spPr bwMode="auto">
            <a:xfrm>
              <a:off x="6154540" y="1576363"/>
              <a:ext cx="1611313" cy="1036638"/>
            </a:xfrm>
            <a:custGeom>
              <a:avLst/>
              <a:gdLst>
                <a:gd name="T0" fmla="*/ 285 w 2707"/>
                <a:gd name="T1" fmla="*/ 360 h 1742"/>
                <a:gd name="T2" fmla="*/ 535 w 2707"/>
                <a:gd name="T3" fmla="*/ 169 h 1742"/>
                <a:gd name="T4" fmla="*/ 897 w 2707"/>
                <a:gd name="T5" fmla="*/ 200 h 1742"/>
                <a:gd name="T6" fmla="*/ 1072 w 2707"/>
                <a:gd name="T7" fmla="*/ 61 h 1742"/>
                <a:gd name="T8" fmla="*/ 1338 w 2707"/>
                <a:gd name="T9" fmla="*/ 82 h 1742"/>
                <a:gd name="T10" fmla="*/ 1502 w 2707"/>
                <a:gd name="T11" fmla="*/ 33 h 1742"/>
                <a:gd name="T12" fmla="*/ 1719 w 2707"/>
                <a:gd name="T13" fmla="*/ 8 h 1742"/>
                <a:gd name="T14" fmla="*/ 1888 w 2707"/>
                <a:gd name="T15" fmla="*/ 61 h 1742"/>
                <a:gd name="T16" fmla="*/ 2121 w 2707"/>
                <a:gd name="T17" fmla="*/ 1 h 1742"/>
                <a:gd name="T18" fmla="*/ 2333 w 2707"/>
                <a:gd name="T19" fmla="*/ 100 h 1742"/>
                <a:gd name="T20" fmla="*/ 2451 w 2707"/>
                <a:gd name="T21" fmla="*/ 235 h 1742"/>
                <a:gd name="T22" fmla="*/ 2628 w 2707"/>
                <a:gd name="T23" fmla="*/ 409 h 1742"/>
                <a:gd name="T24" fmla="*/ 2620 w 2707"/>
                <a:gd name="T25" fmla="*/ 633 h 1742"/>
                <a:gd name="T26" fmla="*/ 2703 w 2707"/>
                <a:gd name="T27" fmla="*/ 893 h 1742"/>
                <a:gd name="T28" fmla="*/ 2536 w 2707"/>
                <a:gd name="T29" fmla="*/ 1151 h 1742"/>
                <a:gd name="T30" fmla="*/ 2319 w 2707"/>
                <a:gd name="T31" fmla="*/ 1332 h 1742"/>
                <a:gd name="T32" fmla="*/ 2116 w 2707"/>
                <a:gd name="T33" fmla="*/ 1509 h 1742"/>
                <a:gd name="T34" fmla="*/ 1773 w 2707"/>
                <a:gd name="T35" fmla="*/ 1486 h 1742"/>
                <a:gd name="T36" fmla="*/ 1593 w 2707"/>
                <a:gd name="T37" fmla="*/ 1698 h 1742"/>
                <a:gd name="T38" fmla="*/ 1260 w 2707"/>
                <a:gd name="T39" fmla="*/ 1728 h 1742"/>
                <a:gd name="T40" fmla="*/ 1022 w 2707"/>
                <a:gd name="T41" fmla="*/ 1576 h 1742"/>
                <a:gd name="T42" fmla="*/ 676 w 2707"/>
                <a:gd name="T43" fmla="*/ 1630 h 1742"/>
                <a:gd name="T44" fmla="*/ 369 w 2707"/>
                <a:gd name="T45" fmla="*/ 1433 h 1742"/>
                <a:gd name="T46" fmla="*/ 217 w 2707"/>
                <a:gd name="T47" fmla="*/ 1407 h 1742"/>
                <a:gd name="T48" fmla="*/ 74 w 2707"/>
                <a:gd name="T49" fmla="*/ 1259 h 1742"/>
                <a:gd name="T50" fmla="*/ 102 w 2707"/>
                <a:gd name="T51" fmla="*/ 1046 h 1742"/>
                <a:gd name="T52" fmla="*/ 27 w 2707"/>
                <a:gd name="T53" fmla="*/ 929 h 1742"/>
                <a:gd name="T54" fmla="*/ 16 w 2707"/>
                <a:gd name="T55" fmla="*/ 733 h 1742"/>
                <a:gd name="T56" fmla="*/ 197 w 2707"/>
                <a:gd name="T57" fmla="*/ 576 h 1742"/>
                <a:gd name="T58" fmla="*/ 156 w 2707"/>
                <a:gd name="T59" fmla="*/ 645 h 1742"/>
                <a:gd name="T60" fmla="*/ 49 w 2707"/>
                <a:gd name="T61" fmla="*/ 796 h 1742"/>
                <a:gd name="T62" fmla="*/ 96 w 2707"/>
                <a:gd name="T63" fmla="*/ 945 h 1742"/>
                <a:gd name="T64" fmla="*/ 142 w 2707"/>
                <a:gd name="T65" fmla="*/ 1073 h 1742"/>
                <a:gd name="T66" fmla="*/ 119 w 2707"/>
                <a:gd name="T67" fmla="*/ 1242 h 1742"/>
                <a:gd name="T68" fmla="*/ 236 w 2707"/>
                <a:gd name="T69" fmla="*/ 1364 h 1742"/>
                <a:gd name="T70" fmla="*/ 464 w 2707"/>
                <a:gd name="T71" fmla="*/ 1469 h 1742"/>
                <a:gd name="T72" fmla="*/ 773 w 2707"/>
                <a:gd name="T73" fmla="*/ 1595 h 1742"/>
                <a:gd name="T74" fmla="*/ 1102 w 2707"/>
                <a:gd name="T75" fmla="*/ 1592 h 1742"/>
                <a:gd name="T76" fmla="*/ 1351 w 2707"/>
                <a:gd name="T77" fmla="*/ 1695 h 1742"/>
                <a:gd name="T78" fmla="*/ 1634 w 2707"/>
                <a:gd name="T79" fmla="*/ 1618 h 1742"/>
                <a:gd name="T80" fmla="*/ 1879 w 2707"/>
                <a:gd name="T81" fmla="*/ 1475 h 1742"/>
                <a:gd name="T82" fmla="*/ 2156 w 2707"/>
                <a:gd name="T83" fmla="*/ 1437 h 1742"/>
                <a:gd name="T84" fmla="*/ 2295 w 2707"/>
                <a:gd name="T85" fmla="*/ 1257 h 1742"/>
                <a:gd name="T86" fmla="*/ 2566 w 2707"/>
                <a:gd name="T87" fmla="*/ 1064 h 1742"/>
                <a:gd name="T88" fmla="*/ 2658 w 2707"/>
                <a:gd name="T89" fmla="*/ 821 h 1742"/>
                <a:gd name="T90" fmla="*/ 2590 w 2707"/>
                <a:gd name="T91" fmla="*/ 578 h 1742"/>
                <a:gd name="T92" fmla="*/ 2559 w 2707"/>
                <a:gd name="T93" fmla="*/ 382 h 1742"/>
                <a:gd name="T94" fmla="*/ 2374 w 2707"/>
                <a:gd name="T95" fmla="*/ 259 h 1742"/>
                <a:gd name="T96" fmla="*/ 2266 w 2707"/>
                <a:gd name="T97" fmla="*/ 103 h 1742"/>
                <a:gd name="T98" fmla="*/ 2063 w 2707"/>
                <a:gd name="T99" fmla="*/ 48 h 1742"/>
                <a:gd name="T100" fmla="*/ 1876 w 2707"/>
                <a:gd name="T101" fmla="*/ 134 h 1742"/>
                <a:gd name="T102" fmla="*/ 1660 w 2707"/>
                <a:gd name="T103" fmla="*/ 48 h 1742"/>
                <a:gd name="T104" fmla="*/ 1484 w 2707"/>
                <a:gd name="T105" fmla="*/ 100 h 1742"/>
                <a:gd name="T106" fmla="*/ 1260 w 2707"/>
                <a:gd name="T107" fmla="*/ 105 h 1742"/>
                <a:gd name="T108" fmla="*/ 1031 w 2707"/>
                <a:gd name="T109" fmla="*/ 127 h 1742"/>
                <a:gd name="T110" fmla="*/ 818 w 2707"/>
                <a:gd name="T111" fmla="*/ 220 h 1742"/>
                <a:gd name="T112" fmla="*/ 548 w 2707"/>
                <a:gd name="T113" fmla="*/ 215 h 1742"/>
                <a:gd name="T114" fmla="*/ 326 w 2707"/>
                <a:gd name="T115" fmla="*/ 383 h 1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07" h="1742">
                  <a:moveTo>
                    <a:pt x="243" y="574"/>
                  </a:moveTo>
                  <a:lnTo>
                    <a:pt x="241" y="583"/>
                  </a:lnTo>
                  <a:lnTo>
                    <a:pt x="238" y="510"/>
                  </a:lnTo>
                  <a:cubicBezTo>
                    <a:pt x="238" y="509"/>
                    <a:pt x="239" y="507"/>
                    <a:pt x="239" y="505"/>
                  </a:cubicBezTo>
                  <a:lnTo>
                    <a:pt x="252" y="435"/>
                  </a:lnTo>
                  <a:cubicBezTo>
                    <a:pt x="252" y="433"/>
                    <a:pt x="253" y="432"/>
                    <a:pt x="253" y="430"/>
                  </a:cubicBezTo>
                  <a:lnTo>
                    <a:pt x="282" y="364"/>
                  </a:lnTo>
                  <a:cubicBezTo>
                    <a:pt x="283" y="362"/>
                    <a:pt x="284" y="361"/>
                    <a:pt x="285" y="360"/>
                  </a:cubicBezTo>
                  <a:lnTo>
                    <a:pt x="327" y="301"/>
                  </a:lnTo>
                  <a:cubicBezTo>
                    <a:pt x="328" y="299"/>
                    <a:pt x="329" y="298"/>
                    <a:pt x="330" y="297"/>
                  </a:cubicBezTo>
                  <a:lnTo>
                    <a:pt x="384" y="246"/>
                  </a:lnTo>
                  <a:cubicBezTo>
                    <a:pt x="385" y="245"/>
                    <a:pt x="386" y="244"/>
                    <a:pt x="388" y="243"/>
                  </a:cubicBezTo>
                  <a:lnTo>
                    <a:pt x="453" y="202"/>
                  </a:lnTo>
                  <a:cubicBezTo>
                    <a:pt x="454" y="201"/>
                    <a:pt x="455" y="201"/>
                    <a:pt x="456" y="200"/>
                  </a:cubicBezTo>
                  <a:lnTo>
                    <a:pt x="530" y="170"/>
                  </a:lnTo>
                  <a:cubicBezTo>
                    <a:pt x="532" y="170"/>
                    <a:pt x="533" y="169"/>
                    <a:pt x="535" y="169"/>
                  </a:cubicBezTo>
                  <a:lnTo>
                    <a:pt x="617" y="152"/>
                  </a:lnTo>
                  <a:cubicBezTo>
                    <a:pt x="618" y="152"/>
                    <a:pt x="619" y="152"/>
                    <a:pt x="620" y="151"/>
                  </a:cubicBezTo>
                  <a:lnTo>
                    <a:pt x="689" y="148"/>
                  </a:lnTo>
                  <a:cubicBezTo>
                    <a:pt x="691" y="148"/>
                    <a:pt x="692" y="148"/>
                    <a:pt x="693" y="149"/>
                  </a:cubicBezTo>
                  <a:lnTo>
                    <a:pt x="761" y="156"/>
                  </a:lnTo>
                  <a:cubicBezTo>
                    <a:pt x="762" y="156"/>
                    <a:pt x="763" y="156"/>
                    <a:pt x="764" y="156"/>
                  </a:cubicBezTo>
                  <a:lnTo>
                    <a:pt x="830" y="173"/>
                  </a:lnTo>
                  <a:lnTo>
                    <a:pt x="897" y="200"/>
                  </a:lnTo>
                  <a:lnTo>
                    <a:pt x="868" y="208"/>
                  </a:lnTo>
                  <a:lnTo>
                    <a:pt x="905" y="160"/>
                  </a:lnTo>
                  <a:cubicBezTo>
                    <a:pt x="906" y="159"/>
                    <a:pt x="908" y="157"/>
                    <a:pt x="909" y="156"/>
                  </a:cubicBezTo>
                  <a:lnTo>
                    <a:pt x="954" y="117"/>
                  </a:lnTo>
                  <a:cubicBezTo>
                    <a:pt x="955" y="116"/>
                    <a:pt x="956" y="115"/>
                    <a:pt x="957" y="115"/>
                  </a:cubicBezTo>
                  <a:lnTo>
                    <a:pt x="1010" y="84"/>
                  </a:lnTo>
                  <a:cubicBezTo>
                    <a:pt x="1012" y="83"/>
                    <a:pt x="1013" y="82"/>
                    <a:pt x="1014" y="82"/>
                  </a:cubicBezTo>
                  <a:lnTo>
                    <a:pt x="1072" y="61"/>
                  </a:lnTo>
                  <a:cubicBezTo>
                    <a:pt x="1074" y="60"/>
                    <a:pt x="1075" y="60"/>
                    <a:pt x="1076" y="60"/>
                  </a:cubicBezTo>
                  <a:lnTo>
                    <a:pt x="1138" y="49"/>
                  </a:lnTo>
                  <a:cubicBezTo>
                    <a:pt x="1140" y="49"/>
                    <a:pt x="1141" y="48"/>
                    <a:pt x="1142" y="48"/>
                  </a:cubicBezTo>
                  <a:lnTo>
                    <a:pt x="1205" y="48"/>
                  </a:lnTo>
                  <a:cubicBezTo>
                    <a:pt x="1207" y="48"/>
                    <a:pt x="1208" y="49"/>
                    <a:pt x="1209" y="49"/>
                  </a:cubicBezTo>
                  <a:lnTo>
                    <a:pt x="1272" y="59"/>
                  </a:lnTo>
                  <a:cubicBezTo>
                    <a:pt x="1274" y="59"/>
                    <a:pt x="1275" y="59"/>
                    <a:pt x="1276" y="60"/>
                  </a:cubicBezTo>
                  <a:lnTo>
                    <a:pt x="1338" y="82"/>
                  </a:lnTo>
                  <a:cubicBezTo>
                    <a:pt x="1340" y="82"/>
                    <a:pt x="1342" y="83"/>
                    <a:pt x="1343" y="84"/>
                  </a:cubicBezTo>
                  <a:lnTo>
                    <a:pt x="1419" y="132"/>
                  </a:lnTo>
                  <a:lnTo>
                    <a:pt x="1387" y="138"/>
                  </a:lnTo>
                  <a:lnTo>
                    <a:pt x="1416" y="98"/>
                  </a:lnTo>
                  <a:cubicBezTo>
                    <a:pt x="1417" y="97"/>
                    <a:pt x="1418" y="96"/>
                    <a:pt x="1419" y="95"/>
                  </a:cubicBezTo>
                  <a:lnTo>
                    <a:pt x="1455" y="62"/>
                  </a:lnTo>
                  <a:cubicBezTo>
                    <a:pt x="1456" y="61"/>
                    <a:pt x="1458" y="60"/>
                    <a:pt x="1459" y="59"/>
                  </a:cubicBezTo>
                  <a:lnTo>
                    <a:pt x="1502" y="33"/>
                  </a:lnTo>
                  <a:cubicBezTo>
                    <a:pt x="1503" y="32"/>
                    <a:pt x="1505" y="32"/>
                    <a:pt x="1506" y="31"/>
                  </a:cubicBezTo>
                  <a:lnTo>
                    <a:pt x="1553" y="13"/>
                  </a:lnTo>
                  <a:cubicBezTo>
                    <a:pt x="1554" y="13"/>
                    <a:pt x="1555" y="12"/>
                    <a:pt x="1557" y="12"/>
                  </a:cubicBezTo>
                  <a:lnTo>
                    <a:pt x="1607" y="2"/>
                  </a:lnTo>
                  <a:cubicBezTo>
                    <a:pt x="1608" y="2"/>
                    <a:pt x="1610" y="1"/>
                    <a:pt x="1611" y="1"/>
                  </a:cubicBezTo>
                  <a:lnTo>
                    <a:pt x="1663" y="0"/>
                  </a:lnTo>
                  <a:cubicBezTo>
                    <a:pt x="1664" y="0"/>
                    <a:pt x="1665" y="1"/>
                    <a:pt x="1667" y="1"/>
                  </a:cubicBezTo>
                  <a:lnTo>
                    <a:pt x="1719" y="8"/>
                  </a:lnTo>
                  <a:cubicBezTo>
                    <a:pt x="1720" y="8"/>
                    <a:pt x="1722" y="8"/>
                    <a:pt x="1723" y="9"/>
                  </a:cubicBezTo>
                  <a:lnTo>
                    <a:pt x="1774" y="26"/>
                  </a:lnTo>
                  <a:cubicBezTo>
                    <a:pt x="1775" y="26"/>
                    <a:pt x="1777" y="27"/>
                    <a:pt x="1778" y="27"/>
                  </a:cubicBezTo>
                  <a:lnTo>
                    <a:pt x="1830" y="55"/>
                  </a:lnTo>
                  <a:cubicBezTo>
                    <a:pt x="1832" y="56"/>
                    <a:pt x="1833" y="57"/>
                    <a:pt x="1835" y="59"/>
                  </a:cubicBezTo>
                  <a:lnTo>
                    <a:pt x="1877" y="98"/>
                  </a:lnTo>
                  <a:lnTo>
                    <a:pt x="1845" y="97"/>
                  </a:lnTo>
                  <a:lnTo>
                    <a:pt x="1888" y="61"/>
                  </a:lnTo>
                  <a:cubicBezTo>
                    <a:pt x="1889" y="60"/>
                    <a:pt x="1890" y="59"/>
                    <a:pt x="1892" y="59"/>
                  </a:cubicBezTo>
                  <a:lnTo>
                    <a:pt x="1942" y="31"/>
                  </a:lnTo>
                  <a:cubicBezTo>
                    <a:pt x="1943" y="30"/>
                    <a:pt x="1944" y="29"/>
                    <a:pt x="1946" y="29"/>
                  </a:cubicBezTo>
                  <a:lnTo>
                    <a:pt x="2000" y="11"/>
                  </a:lnTo>
                  <a:cubicBezTo>
                    <a:pt x="2001" y="10"/>
                    <a:pt x="2002" y="10"/>
                    <a:pt x="2004" y="10"/>
                  </a:cubicBezTo>
                  <a:lnTo>
                    <a:pt x="2060" y="1"/>
                  </a:lnTo>
                  <a:cubicBezTo>
                    <a:pt x="2061" y="1"/>
                    <a:pt x="2062" y="0"/>
                    <a:pt x="2064" y="0"/>
                  </a:cubicBezTo>
                  <a:lnTo>
                    <a:pt x="2121" y="1"/>
                  </a:lnTo>
                  <a:cubicBezTo>
                    <a:pt x="2122" y="1"/>
                    <a:pt x="2123" y="2"/>
                    <a:pt x="2125" y="2"/>
                  </a:cubicBezTo>
                  <a:lnTo>
                    <a:pt x="2182" y="12"/>
                  </a:lnTo>
                  <a:cubicBezTo>
                    <a:pt x="2183" y="12"/>
                    <a:pt x="2184" y="12"/>
                    <a:pt x="2186" y="13"/>
                  </a:cubicBezTo>
                  <a:lnTo>
                    <a:pt x="2240" y="33"/>
                  </a:lnTo>
                  <a:cubicBezTo>
                    <a:pt x="2241" y="33"/>
                    <a:pt x="2243" y="34"/>
                    <a:pt x="2244" y="35"/>
                  </a:cubicBezTo>
                  <a:lnTo>
                    <a:pt x="2294" y="65"/>
                  </a:lnTo>
                  <a:cubicBezTo>
                    <a:pt x="2295" y="66"/>
                    <a:pt x="2296" y="67"/>
                    <a:pt x="2297" y="68"/>
                  </a:cubicBezTo>
                  <a:lnTo>
                    <a:pt x="2333" y="100"/>
                  </a:lnTo>
                  <a:cubicBezTo>
                    <a:pt x="2334" y="100"/>
                    <a:pt x="2335" y="101"/>
                    <a:pt x="2336" y="102"/>
                  </a:cubicBezTo>
                  <a:lnTo>
                    <a:pt x="2365" y="138"/>
                  </a:lnTo>
                  <a:cubicBezTo>
                    <a:pt x="2366" y="140"/>
                    <a:pt x="2367" y="141"/>
                    <a:pt x="2367" y="142"/>
                  </a:cubicBezTo>
                  <a:lnTo>
                    <a:pt x="2389" y="182"/>
                  </a:lnTo>
                  <a:cubicBezTo>
                    <a:pt x="2390" y="183"/>
                    <a:pt x="2391" y="185"/>
                    <a:pt x="2391" y="187"/>
                  </a:cubicBezTo>
                  <a:lnTo>
                    <a:pt x="2404" y="230"/>
                  </a:lnTo>
                  <a:lnTo>
                    <a:pt x="2389" y="214"/>
                  </a:lnTo>
                  <a:lnTo>
                    <a:pt x="2451" y="235"/>
                  </a:lnTo>
                  <a:cubicBezTo>
                    <a:pt x="2452" y="235"/>
                    <a:pt x="2454" y="236"/>
                    <a:pt x="2455" y="236"/>
                  </a:cubicBezTo>
                  <a:lnTo>
                    <a:pt x="2510" y="266"/>
                  </a:lnTo>
                  <a:cubicBezTo>
                    <a:pt x="2511" y="267"/>
                    <a:pt x="2513" y="268"/>
                    <a:pt x="2514" y="269"/>
                  </a:cubicBezTo>
                  <a:lnTo>
                    <a:pt x="2559" y="307"/>
                  </a:lnTo>
                  <a:cubicBezTo>
                    <a:pt x="2560" y="308"/>
                    <a:pt x="2561" y="309"/>
                    <a:pt x="2562" y="310"/>
                  </a:cubicBezTo>
                  <a:lnTo>
                    <a:pt x="2599" y="355"/>
                  </a:lnTo>
                  <a:cubicBezTo>
                    <a:pt x="2600" y="357"/>
                    <a:pt x="2601" y="358"/>
                    <a:pt x="2602" y="359"/>
                  </a:cubicBezTo>
                  <a:lnTo>
                    <a:pt x="2628" y="409"/>
                  </a:lnTo>
                  <a:cubicBezTo>
                    <a:pt x="2629" y="411"/>
                    <a:pt x="2629" y="413"/>
                    <a:pt x="2630" y="414"/>
                  </a:cubicBezTo>
                  <a:lnTo>
                    <a:pt x="2644" y="468"/>
                  </a:lnTo>
                  <a:cubicBezTo>
                    <a:pt x="2644" y="470"/>
                    <a:pt x="2644" y="472"/>
                    <a:pt x="2644" y="473"/>
                  </a:cubicBezTo>
                  <a:lnTo>
                    <a:pt x="2647" y="529"/>
                  </a:lnTo>
                  <a:cubicBezTo>
                    <a:pt x="2648" y="531"/>
                    <a:pt x="2647" y="533"/>
                    <a:pt x="2647" y="535"/>
                  </a:cubicBezTo>
                  <a:lnTo>
                    <a:pt x="2636" y="592"/>
                  </a:lnTo>
                  <a:cubicBezTo>
                    <a:pt x="2636" y="594"/>
                    <a:pt x="2635" y="595"/>
                    <a:pt x="2635" y="596"/>
                  </a:cubicBezTo>
                  <a:lnTo>
                    <a:pt x="2620" y="633"/>
                  </a:lnTo>
                  <a:lnTo>
                    <a:pt x="2617" y="611"/>
                  </a:lnTo>
                  <a:lnTo>
                    <a:pt x="2661" y="673"/>
                  </a:lnTo>
                  <a:cubicBezTo>
                    <a:pt x="2662" y="674"/>
                    <a:pt x="2663" y="675"/>
                    <a:pt x="2663" y="677"/>
                  </a:cubicBezTo>
                  <a:lnTo>
                    <a:pt x="2692" y="744"/>
                  </a:lnTo>
                  <a:cubicBezTo>
                    <a:pt x="2693" y="746"/>
                    <a:pt x="2694" y="747"/>
                    <a:pt x="2694" y="749"/>
                  </a:cubicBezTo>
                  <a:lnTo>
                    <a:pt x="2706" y="818"/>
                  </a:lnTo>
                  <a:cubicBezTo>
                    <a:pt x="2706" y="820"/>
                    <a:pt x="2707" y="822"/>
                    <a:pt x="2706" y="823"/>
                  </a:cubicBezTo>
                  <a:lnTo>
                    <a:pt x="2703" y="893"/>
                  </a:lnTo>
                  <a:cubicBezTo>
                    <a:pt x="2703" y="895"/>
                    <a:pt x="2703" y="897"/>
                    <a:pt x="2703" y="899"/>
                  </a:cubicBezTo>
                  <a:lnTo>
                    <a:pt x="2685" y="967"/>
                  </a:lnTo>
                  <a:cubicBezTo>
                    <a:pt x="2684" y="968"/>
                    <a:pt x="2684" y="970"/>
                    <a:pt x="2683" y="971"/>
                  </a:cubicBezTo>
                  <a:lnTo>
                    <a:pt x="2651" y="1035"/>
                  </a:lnTo>
                  <a:cubicBezTo>
                    <a:pt x="2650" y="1037"/>
                    <a:pt x="2649" y="1038"/>
                    <a:pt x="2648" y="1040"/>
                  </a:cubicBezTo>
                  <a:lnTo>
                    <a:pt x="2600" y="1098"/>
                  </a:lnTo>
                  <a:cubicBezTo>
                    <a:pt x="2599" y="1099"/>
                    <a:pt x="2598" y="1100"/>
                    <a:pt x="2597" y="1101"/>
                  </a:cubicBezTo>
                  <a:lnTo>
                    <a:pt x="2536" y="1151"/>
                  </a:lnTo>
                  <a:cubicBezTo>
                    <a:pt x="2534" y="1152"/>
                    <a:pt x="2533" y="1153"/>
                    <a:pt x="2531" y="1154"/>
                  </a:cubicBezTo>
                  <a:lnTo>
                    <a:pt x="2439" y="1200"/>
                  </a:lnTo>
                  <a:cubicBezTo>
                    <a:pt x="2438" y="1201"/>
                    <a:pt x="2436" y="1201"/>
                    <a:pt x="2434" y="1202"/>
                  </a:cubicBezTo>
                  <a:lnTo>
                    <a:pt x="2331" y="1227"/>
                  </a:lnTo>
                  <a:lnTo>
                    <a:pt x="2349" y="1207"/>
                  </a:lnTo>
                  <a:lnTo>
                    <a:pt x="2341" y="1269"/>
                  </a:lnTo>
                  <a:cubicBezTo>
                    <a:pt x="2341" y="1270"/>
                    <a:pt x="2341" y="1272"/>
                    <a:pt x="2340" y="1274"/>
                  </a:cubicBezTo>
                  <a:lnTo>
                    <a:pt x="2319" y="1332"/>
                  </a:lnTo>
                  <a:cubicBezTo>
                    <a:pt x="2318" y="1333"/>
                    <a:pt x="2318" y="1335"/>
                    <a:pt x="2317" y="1336"/>
                  </a:cubicBezTo>
                  <a:lnTo>
                    <a:pt x="2284" y="1389"/>
                  </a:lnTo>
                  <a:cubicBezTo>
                    <a:pt x="2283" y="1391"/>
                    <a:pt x="2282" y="1392"/>
                    <a:pt x="2281" y="1393"/>
                  </a:cubicBezTo>
                  <a:lnTo>
                    <a:pt x="2237" y="1438"/>
                  </a:lnTo>
                  <a:cubicBezTo>
                    <a:pt x="2236" y="1439"/>
                    <a:pt x="2234" y="1440"/>
                    <a:pt x="2233" y="1441"/>
                  </a:cubicBezTo>
                  <a:lnTo>
                    <a:pt x="2180" y="1478"/>
                  </a:lnTo>
                  <a:cubicBezTo>
                    <a:pt x="2179" y="1479"/>
                    <a:pt x="2178" y="1480"/>
                    <a:pt x="2177" y="1480"/>
                  </a:cubicBezTo>
                  <a:lnTo>
                    <a:pt x="2116" y="1509"/>
                  </a:lnTo>
                  <a:cubicBezTo>
                    <a:pt x="2114" y="1510"/>
                    <a:pt x="2113" y="1510"/>
                    <a:pt x="2111" y="1511"/>
                  </a:cubicBezTo>
                  <a:lnTo>
                    <a:pt x="2045" y="1528"/>
                  </a:lnTo>
                  <a:cubicBezTo>
                    <a:pt x="2044" y="1528"/>
                    <a:pt x="2043" y="1528"/>
                    <a:pt x="2041" y="1528"/>
                  </a:cubicBezTo>
                  <a:lnTo>
                    <a:pt x="1969" y="1534"/>
                  </a:lnTo>
                  <a:cubicBezTo>
                    <a:pt x="1968" y="1535"/>
                    <a:pt x="1966" y="1534"/>
                    <a:pt x="1964" y="1534"/>
                  </a:cubicBezTo>
                  <a:lnTo>
                    <a:pt x="1867" y="1521"/>
                  </a:lnTo>
                  <a:cubicBezTo>
                    <a:pt x="1865" y="1521"/>
                    <a:pt x="1864" y="1521"/>
                    <a:pt x="1862" y="1520"/>
                  </a:cubicBezTo>
                  <a:lnTo>
                    <a:pt x="1773" y="1486"/>
                  </a:lnTo>
                  <a:lnTo>
                    <a:pt x="1803" y="1474"/>
                  </a:lnTo>
                  <a:lnTo>
                    <a:pt x="1771" y="1542"/>
                  </a:lnTo>
                  <a:cubicBezTo>
                    <a:pt x="1770" y="1543"/>
                    <a:pt x="1769" y="1545"/>
                    <a:pt x="1768" y="1546"/>
                  </a:cubicBezTo>
                  <a:lnTo>
                    <a:pt x="1722" y="1604"/>
                  </a:lnTo>
                  <a:cubicBezTo>
                    <a:pt x="1721" y="1606"/>
                    <a:pt x="1720" y="1607"/>
                    <a:pt x="1719" y="1608"/>
                  </a:cubicBezTo>
                  <a:lnTo>
                    <a:pt x="1662" y="1657"/>
                  </a:lnTo>
                  <a:cubicBezTo>
                    <a:pt x="1661" y="1658"/>
                    <a:pt x="1660" y="1658"/>
                    <a:pt x="1659" y="1659"/>
                  </a:cubicBezTo>
                  <a:lnTo>
                    <a:pt x="1593" y="1698"/>
                  </a:lnTo>
                  <a:cubicBezTo>
                    <a:pt x="1591" y="1699"/>
                    <a:pt x="1590" y="1700"/>
                    <a:pt x="1589" y="1700"/>
                  </a:cubicBezTo>
                  <a:lnTo>
                    <a:pt x="1515" y="1727"/>
                  </a:lnTo>
                  <a:cubicBezTo>
                    <a:pt x="1513" y="1727"/>
                    <a:pt x="1512" y="1728"/>
                    <a:pt x="1511" y="1728"/>
                  </a:cubicBezTo>
                  <a:lnTo>
                    <a:pt x="1433" y="1742"/>
                  </a:lnTo>
                  <a:cubicBezTo>
                    <a:pt x="1431" y="1742"/>
                    <a:pt x="1430" y="1742"/>
                    <a:pt x="1428" y="1742"/>
                  </a:cubicBezTo>
                  <a:lnTo>
                    <a:pt x="1346" y="1742"/>
                  </a:lnTo>
                  <a:cubicBezTo>
                    <a:pt x="1345" y="1742"/>
                    <a:pt x="1344" y="1742"/>
                    <a:pt x="1342" y="1742"/>
                  </a:cubicBezTo>
                  <a:lnTo>
                    <a:pt x="1260" y="1728"/>
                  </a:lnTo>
                  <a:cubicBezTo>
                    <a:pt x="1259" y="1728"/>
                    <a:pt x="1258" y="1728"/>
                    <a:pt x="1257" y="1727"/>
                  </a:cubicBezTo>
                  <a:lnTo>
                    <a:pt x="1190" y="1704"/>
                  </a:lnTo>
                  <a:cubicBezTo>
                    <a:pt x="1188" y="1704"/>
                    <a:pt x="1187" y="1703"/>
                    <a:pt x="1186" y="1703"/>
                  </a:cubicBezTo>
                  <a:lnTo>
                    <a:pt x="1126" y="1671"/>
                  </a:lnTo>
                  <a:cubicBezTo>
                    <a:pt x="1125" y="1670"/>
                    <a:pt x="1124" y="1669"/>
                    <a:pt x="1123" y="1668"/>
                  </a:cubicBezTo>
                  <a:lnTo>
                    <a:pt x="1070" y="1627"/>
                  </a:lnTo>
                  <a:cubicBezTo>
                    <a:pt x="1069" y="1627"/>
                    <a:pt x="1068" y="1626"/>
                    <a:pt x="1067" y="1625"/>
                  </a:cubicBezTo>
                  <a:lnTo>
                    <a:pt x="1022" y="1576"/>
                  </a:lnTo>
                  <a:lnTo>
                    <a:pt x="1049" y="1582"/>
                  </a:lnTo>
                  <a:lnTo>
                    <a:pt x="962" y="1618"/>
                  </a:lnTo>
                  <a:cubicBezTo>
                    <a:pt x="960" y="1618"/>
                    <a:pt x="959" y="1619"/>
                    <a:pt x="957" y="1619"/>
                  </a:cubicBezTo>
                  <a:lnTo>
                    <a:pt x="866" y="1638"/>
                  </a:lnTo>
                  <a:cubicBezTo>
                    <a:pt x="865" y="1638"/>
                    <a:pt x="864" y="1638"/>
                    <a:pt x="863" y="1638"/>
                  </a:cubicBezTo>
                  <a:lnTo>
                    <a:pt x="771" y="1642"/>
                  </a:lnTo>
                  <a:cubicBezTo>
                    <a:pt x="769" y="1643"/>
                    <a:pt x="768" y="1642"/>
                    <a:pt x="766" y="1642"/>
                  </a:cubicBezTo>
                  <a:lnTo>
                    <a:pt x="676" y="1630"/>
                  </a:lnTo>
                  <a:cubicBezTo>
                    <a:pt x="675" y="1630"/>
                    <a:pt x="674" y="1630"/>
                    <a:pt x="672" y="1629"/>
                  </a:cubicBezTo>
                  <a:lnTo>
                    <a:pt x="586" y="1602"/>
                  </a:lnTo>
                  <a:cubicBezTo>
                    <a:pt x="585" y="1602"/>
                    <a:pt x="584" y="1601"/>
                    <a:pt x="582" y="1601"/>
                  </a:cubicBezTo>
                  <a:lnTo>
                    <a:pt x="503" y="1560"/>
                  </a:lnTo>
                  <a:cubicBezTo>
                    <a:pt x="502" y="1559"/>
                    <a:pt x="501" y="1558"/>
                    <a:pt x="500" y="1557"/>
                  </a:cubicBezTo>
                  <a:lnTo>
                    <a:pt x="431" y="1503"/>
                  </a:lnTo>
                  <a:cubicBezTo>
                    <a:pt x="429" y="1502"/>
                    <a:pt x="428" y="1501"/>
                    <a:pt x="427" y="1500"/>
                  </a:cubicBezTo>
                  <a:lnTo>
                    <a:pt x="369" y="1433"/>
                  </a:lnTo>
                  <a:lnTo>
                    <a:pt x="363" y="1424"/>
                  </a:lnTo>
                  <a:lnTo>
                    <a:pt x="383" y="1434"/>
                  </a:lnTo>
                  <a:lnTo>
                    <a:pt x="329" y="1435"/>
                  </a:lnTo>
                  <a:cubicBezTo>
                    <a:pt x="327" y="1435"/>
                    <a:pt x="326" y="1435"/>
                    <a:pt x="324" y="1435"/>
                  </a:cubicBezTo>
                  <a:lnTo>
                    <a:pt x="272" y="1426"/>
                  </a:lnTo>
                  <a:cubicBezTo>
                    <a:pt x="271" y="1426"/>
                    <a:pt x="270" y="1426"/>
                    <a:pt x="269" y="1425"/>
                  </a:cubicBezTo>
                  <a:lnTo>
                    <a:pt x="221" y="1409"/>
                  </a:lnTo>
                  <a:cubicBezTo>
                    <a:pt x="219" y="1409"/>
                    <a:pt x="218" y="1408"/>
                    <a:pt x="217" y="1407"/>
                  </a:cubicBezTo>
                  <a:lnTo>
                    <a:pt x="174" y="1383"/>
                  </a:lnTo>
                  <a:cubicBezTo>
                    <a:pt x="172" y="1383"/>
                    <a:pt x="171" y="1382"/>
                    <a:pt x="170" y="1381"/>
                  </a:cubicBezTo>
                  <a:lnTo>
                    <a:pt x="133" y="1350"/>
                  </a:lnTo>
                  <a:cubicBezTo>
                    <a:pt x="132" y="1349"/>
                    <a:pt x="131" y="1348"/>
                    <a:pt x="130" y="1347"/>
                  </a:cubicBezTo>
                  <a:lnTo>
                    <a:pt x="100" y="1310"/>
                  </a:lnTo>
                  <a:cubicBezTo>
                    <a:pt x="99" y="1308"/>
                    <a:pt x="98" y="1307"/>
                    <a:pt x="97" y="1305"/>
                  </a:cubicBezTo>
                  <a:lnTo>
                    <a:pt x="76" y="1263"/>
                  </a:lnTo>
                  <a:cubicBezTo>
                    <a:pt x="75" y="1262"/>
                    <a:pt x="75" y="1260"/>
                    <a:pt x="74" y="1259"/>
                  </a:cubicBezTo>
                  <a:lnTo>
                    <a:pt x="62" y="1213"/>
                  </a:lnTo>
                  <a:cubicBezTo>
                    <a:pt x="62" y="1211"/>
                    <a:pt x="61" y="1209"/>
                    <a:pt x="61" y="1206"/>
                  </a:cubicBezTo>
                  <a:lnTo>
                    <a:pt x="61" y="1155"/>
                  </a:lnTo>
                  <a:cubicBezTo>
                    <a:pt x="61" y="1154"/>
                    <a:pt x="62" y="1152"/>
                    <a:pt x="62" y="1150"/>
                  </a:cubicBezTo>
                  <a:lnTo>
                    <a:pt x="73" y="1101"/>
                  </a:lnTo>
                  <a:cubicBezTo>
                    <a:pt x="74" y="1099"/>
                    <a:pt x="74" y="1097"/>
                    <a:pt x="75" y="1095"/>
                  </a:cubicBezTo>
                  <a:lnTo>
                    <a:pt x="99" y="1050"/>
                  </a:lnTo>
                  <a:cubicBezTo>
                    <a:pt x="100" y="1049"/>
                    <a:pt x="101" y="1047"/>
                    <a:pt x="102" y="1046"/>
                  </a:cubicBezTo>
                  <a:lnTo>
                    <a:pt x="137" y="1005"/>
                  </a:lnTo>
                  <a:lnTo>
                    <a:pt x="143" y="1041"/>
                  </a:lnTo>
                  <a:lnTo>
                    <a:pt x="99" y="1013"/>
                  </a:lnTo>
                  <a:cubicBezTo>
                    <a:pt x="97" y="1012"/>
                    <a:pt x="96" y="1011"/>
                    <a:pt x="95" y="1010"/>
                  </a:cubicBezTo>
                  <a:lnTo>
                    <a:pt x="60" y="976"/>
                  </a:lnTo>
                  <a:cubicBezTo>
                    <a:pt x="59" y="975"/>
                    <a:pt x="58" y="974"/>
                    <a:pt x="57" y="972"/>
                  </a:cubicBezTo>
                  <a:lnTo>
                    <a:pt x="30" y="934"/>
                  </a:lnTo>
                  <a:cubicBezTo>
                    <a:pt x="29" y="933"/>
                    <a:pt x="28" y="931"/>
                    <a:pt x="27" y="929"/>
                  </a:cubicBezTo>
                  <a:lnTo>
                    <a:pt x="10" y="887"/>
                  </a:lnTo>
                  <a:cubicBezTo>
                    <a:pt x="10" y="886"/>
                    <a:pt x="9" y="884"/>
                    <a:pt x="9" y="883"/>
                  </a:cubicBezTo>
                  <a:lnTo>
                    <a:pt x="1" y="839"/>
                  </a:lnTo>
                  <a:cubicBezTo>
                    <a:pt x="1" y="837"/>
                    <a:pt x="0" y="836"/>
                    <a:pt x="0" y="834"/>
                  </a:cubicBezTo>
                  <a:lnTo>
                    <a:pt x="1" y="789"/>
                  </a:lnTo>
                  <a:cubicBezTo>
                    <a:pt x="2" y="787"/>
                    <a:pt x="2" y="785"/>
                    <a:pt x="2" y="783"/>
                  </a:cubicBezTo>
                  <a:lnTo>
                    <a:pt x="14" y="738"/>
                  </a:lnTo>
                  <a:cubicBezTo>
                    <a:pt x="15" y="736"/>
                    <a:pt x="15" y="735"/>
                    <a:pt x="16" y="733"/>
                  </a:cubicBezTo>
                  <a:lnTo>
                    <a:pt x="39" y="690"/>
                  </a:lnTo>
                  <a:cubicBezTo>
                    <a:pt x="40" y="689"/>
                    <a:pt x="41" y="687"/>
                    <a:pt x="42" y="686"/>
                  </a:cubicBezTo>
                  <a:lnTo>
                    <a:pt x="80" y="642"/>
                  </a:lnTo>
                  <a:cubicBezTo>
                    <a:pt x="82" y="640"/>
                    <a:pt x="83" y="639"/>
                    <a:pt x="85" y="638"/>
                  </a:cubicBezTo>
                  <a:lnTo>
                    <a:pt x="133" y="604"/>
                  </a:lnTo>
                  <a:cubicBezTo>
                    <a:pt x="134" y="603"/>
                    <a:pt x="135" y="602"/>
                    <a:pt x="137" y="601"/>
                  </a:cubicBezTo>
                  <a:lnTo>
                    <a:pt x="192" y="577"/>
                  </a:lnTo>
                  <a:cubicBezTo>
                    <a:pt x="193" y="577"/>
                    <a:pt x="195" y="576"/>
                    <a:pt x="197" y="576"/>
                  </a:cubicBezTo>
                  <a:lnTo>
                    <a:pt x="259" y="564"/>
                  </a:lnTo>
                  <a:lnTo>
                    <a:pt x="241" y="579"/>
                  </a:lnTo>
                  <a:lnTo>
                    <a:pt x="243" y="574"/>
                  </a:lnTo>
                  <a:close/>
                  <a:moveTo>
                    <a:pt x="286" y="596"/>
                  </a:moveTo>
                  <a:cubicBezTo>
                    <a:pt x="283" y="604"/>
                    <a:pt x="276" y="609"/>
                    <a:pt x="268" y="611"/>
                  </a:cubicBezTo>
                  <a:lnTo>
                    <a:pt x="206" y="623"/>
                  </a:lnTo>
                  <a:lnTo>
                    <a:pt x="211" y="621"/>
                  </a:lnTo>
                  <a:lnTo>
                    <a:pt x="156" y="645"/>
                  </a:lnTo>
                  <a:lnTo>
                    <a:pt x="160" y="643"/>
                  </a:lnTo>
                  <a:lnTo>
                    <a:pt x="112" y="677"/>
                  </a:lnTo>
                  <a:lnTo>
                    <a:pt x="117" y="673"/>
                  </a:lnTo>
                  <a:lnTo>
                    <a:pt x="79" y="717"/>
                  </a:lnTo>
                  <a:lnTo>
                    <a:pt x="82" y="713"/>
                  </a:lnTo>
                  <a:lnTo>
                    <a:pt x="59" y="756"/>
                  </a:lnTo>
                  <a:lnTo>
                    <a:pt x="61" y="751"/>
                  </a:lnTo>
                  <a:lnTo>
                    <a:pt x="49" y="796"/>
                  </a:lnTo>
                  <a:lnTo>
                    <a:pt x="49" y="790"/>
                  </a:lnTo>
                  <a:lnTo>
                    <a:pt x="48" y="835"/>
                  </a:lnTo>
                  <a:lnTo>
                    <a:pt x="48" y="830"/>
                  </a:lnTo>
                  <a:lnTo>
                    <a:pt x="56" y="874"/>
                  </a:lnTo>
                  <a:lnTo>
                    <a:pt x="55" y="869"/>
                  </a:lnTo>
                  <a:lnTo>
                    <a:pt x="72" y="911"/>
                  </a:lnTo>
                  <a:lnTo>
                    <a:pt x="69" y="907"/>
                  </a:lnTo>
                  <a:lnTo>
                    <a:pt x="96" y="945"/>
                  </a:lnTo>
                  <a:lnTo>
                    <a:pt x="93" y="941"/>
                  </a:lnTo>
                  <a:lnTo>
                    <a:pt x="128" y="975"/>
                  </a:lnTo>
                  <a:lnTo>
                    <a:pt x="124" y="972"/>
                  </a:lnTo>
                  <a:lnTo>
                    <a:pt x="168" y="1000"/>
                  </a:lnTo>
                  <a:cubicBezTo>
                    <a:pt x="174" y="1004"/>
                    <a:pt x="178" y="1010"/>
                    <a:pt x="179" y="1017"/>
                  </a:cubicBezTo>
                  <a:cubicBezTo>
                    <a:pt x="180" y="1024"/>
                    <a:pt x="178" y="1031"/>
                    <a:pt x="174" y="1036"/>
                  </a:cubicBezTo>
                  <a:lnTo>
                    <a:pt x="139" y="1077"/>
                  </a:lnTo>
                  <a:lnTo>
                    <a:pt x="142" y="1073"/>
                  </a:lnTo>
                  <a:lnTo>
                    <a:pt x="118" y="1118"/>
                  </a:lnTo>
                  <a:lnTo>
                    <a:pt x="120" y="1112"/>
                  </a:lnTo>
                  <a:lnTo>
                    <a:pt x="109" y="1161"/>
                  </a:lnTo>
                  <a:lnTo>
                    <a:pt x="109" y="1155"/>
                  </a:lnTo>
                  <a:lnTo>
                    <a:pt x="109" y="1206"/>
                  </a:lnTo>
                  <a:lnTo>
                    <a:pt x="109" y="1200"/>
                  </a:lnTo>
                  <a:lnTo>
                    <a:pt x="121" y="1246"/>
                  </a:lnTo>
                  <a:lnTo>
                    <a:pt x="119" y="1242"/>
                  </a:lnTo>
                  <a:lnTo>
                    <a:pt x="140" y="1284"/>
                  </a:lnTo>
                  <a:lnTo>
                    <a:pt x="137" y="1279"/>
                  </a:lnTo>
                  <a:lnTo>
                    <a:pt x="167" y="1316"/>
                  </a:lnTo>
                  <a:lnTo>
                    <a:pt x="164" y="1313"/>
                  </a:lnTo>
                  <a:lnTo>
                    <a:pt x="201" y="1344"/>
                  </a:lnTo>
                  <a:lnTo>
                    <a:pt x="197" y="1342"/>
                  </a:lnTo>
                  <a:lnTo>
                    <a:pt x="240" y="1366"/>
                  </a:lnTo>
                  <a:lnTo>
                    <a:pt x="236" y="1364"/>
                  </a:lnTo>
                  <a:lnTo>
                    <a:pt x="284" y="1380"/>
                  </a:lnTo>
                  <a:lnTo>
                    <a:pt x="281" y="1379"/>
                  </a:lnTo>
                  <a:lnTo>
                    <a:pt x="333" y="1388"/>
                  </a:lnTo>
                  <a:lnTo>
                    <a:pt x="328" y="1387"/>
                  </a:lnTo>
                  <a:lnTo>
                    <a:pt x="382" y="1386"/>
                  </a:lnTo>
                  <a:cubicBezTo>
                    <a:pt x="390" y="1386"/>
                    <a:pt x="397" y="1390"/>
                    <a:pt x="402" y="1397"/>
                  </a:cubicBezTo>
                  <a:lnTo>
                    <a:pt x="406" y="1402"/>
                  </a:lnTo>
                  <a:lnTo>
                    <a:pt x="464" y="1469"/>
                  </a:lnTo>
                  <a:lnTo>
                    <a:pt x="460" y="1466"/>
                  </a:lnTo>
                  <a:lnTo>
                    <a:pt x="529" y="1520"/>
                  </a:lnTo>
                  <a:lnTo>
                    <a:pt x="526" y="1517"/>
                  </a:lnTo>
                  <a:lnTo>
                    <a:pt x="605" y="1558"/>
                  </a:lnTo>
                  <a:lnTo>
                    <a:pt x="601" y="1557"/>
                  </a:lnTo>
                  <a:lnTo>
                    <a:pt x="687" y="1584"/>
                  </a:lnTo>
                  <a:lnTo>
                    <a:pt x="683" y="1583"/>
                  </a:lnTo>
                  <a:lnTo>
                    <a:pt x="773" y="1595"/>
                  </a:lnTo>
                  <a:lnTo>
                    <a:pt x="768" y="1594"/>
                  </a:lnTo>
                  <a:lnTo>
                    <a:pt x="860" y="1590"/>
                  </a:lnTo>
                  <a:lnTo>
                    <a:pt x="857" y="1591"/>
                  </a:lnTo>
                  <a:lnTo>
                    <a:pt x="948" y="1572"/>
                  </a:lnTo>
                  <a:lnTo>
                    <a:pt x="943" y="1573"/>
                  </a:lnTo>
                  <a:lnTo>
                    <a:pt x="1030" y="1537"/>
                  </a:lnTo>
                  <a:cubicBezTo>
                    <a:pt x="1040" y="1533"/>
                    <a:pt x="1050" y="1536"/>
                    <a:pt x="1057" y="1543"/>
                  </a:cubicBezTo>
                  <a:lnTo>
                    <a:pt x="1102" y="1592"/>
                  </a:lnTo>
                  <a:lnTo>
                    <a:pt x="1099" y="1589"/>
                  </a:lnTo>
                  <a:lnTo>
                    <a:pt x="1152" y="1630"/>
                  </a:lnTo>
                  <a:lnTo>
                    <a:pt x="1149" y="1628"/>
                  </a:lnTo>
                  <a:lnTo>
                    <a:pt x="1209" y="1660"/>
                  </a:lnTo>
                  <a:lnTo>
                    <a:pt x="1205" y="1659"/>
                  </a:lnTo>
                  <a:lnTo>
                    <a:pt x="1272" y="1682"/>
                  </a:lnTo>
                  <a:lnTo>
                    <a:pt x="1269" y="1681"/>
                  </a:lnTo>
                  <a:lnTo>
                    <a:pt x="1351" y="1695"/>
                  </a:lnTo>
                  <a:lnTo>
                    <a:pt x="1346" y="1694"/>
                  </a:lnTo>
                  <a:lnTo>
                    <a:pt x="1428" y="1694"/>
                  </a:lnTo>
                  <a:lnTo>
                    <a:pt x="1424" y="1695"/>
                  </a:lnTo>
                  <a:lnTo>
                    <a:pt x="1502" y="1681"/>
                  </a:lnTo>
                  <a:lnTo>
                    <a:pt x="1498" y="1682"/>
                  </a:lnTo>
                  <a:lnTo>
                    <a:pt x="1572" y="1655"/>
                  </a:lnTo>
                  <a:lnTo>
                    <a:pt x="1568" y="1657"/>
                  </a:lnTo>
                  <a:lnTo>
                    <a:pt x="1634" y="1618"/>
                  </a:lnTo>
                  <a:lnTo>
                    <a:pt x="1631" y="1620"/>
                  </a:lnTo>
                  <a:lnTo>
                    <a:pt x="1688" y="1571"/>
                  </a:lnTo>
                  <a:lnTo>
                    <a:pt x="1685" y="1575"/>
                  </a:lnTo>
                  <a:lnTo>
                    <a:pt x="1731" y="1517"/>
                  </a:lnTo>
                  <a:lnTo>
                    <a:pt x="1728" y="1521"/>
                  </a:lnTo>
                  <a:lnTo>
                    <a:pt x="1760" y="1453"/>
                  </a:lnTo>
                  <a:cubicBezTo>
                    <a:pt x="1765" y="1442"/>
                    <a:pt x="1778" y="1437"/>
                    <a:pt x="1790" y="1441"/>
                  </a:cubicBezTo>
                  <a:lnTo>
                    <a:pt x="1879" y="1475"/>
                  </a:lnTo>
                  <a:lnTo>
                    <a:pt x="1874" y="1474"/>
                  </a:lnTo>
                  <a:lnTo>
                    <a:pt x="1971" y="1487"/>
                  </a:lnTo>
                  <a:lnTo>
                    <a:pt x="1965" y="1487"/>
                  </a:lnTo>
                  <a:lnTo>
                    <a:pt x="2037" y="1481"/>
                  </a:lnTo>
                  <a:lnTo>
                    <a:pt x="2033" y="1481"/>
                  </a:lnTo>
                  <a:lnTo>
                    <a:pt x="2099" y="1464"/>
                  </a:lnTo>
                  <a:lnTo>
                    <a:pt x="2095" y="1466"/>
                  </a:lnTo>
                  <a:lnTo>
                    <a:pt x="2156" y="1437"/>
                  </a:lnTo>
                  <a:lnTo>
                    <a:pt x="2153" y="1439"/>
                  </a:lnTo>
                  <a:lnTo>
                    <a:pt x="2206" y="1402"/>
                  </a:lnTo>
                  <a:lnTo>
                    <a:pt x="2202" y="1405"/>
                  </a:lnTo>
                  <a:lnTo>
                    <a:pt x="2246" y="1360"/>
                  </a:lnTo>
                  <a:lnTo>
                    <a:pt x="2243" y="1364"/>
                  </a:lnTo>
                  <a:lnTo>
                    <a:pt x="2276" y="1311"/>
                  </a:lnTo>
                  <a:lnTo>
                    <a:pt x="2274" y="1315"/>
                  </a:lnTo>
                  <a:lnTo>
                    <a:pt x="2295" y="1257"/>
                  </a:lnTo>
                  <a:lnTo>
                    <a:pt x="2294" y="1262"/>
                  </a:lnTo>
                  <a:lnTo>
                    <a:pt x="2302" y="1200"/>
                  </a:lnTo>
                  <a:cubicBezTo>
                    <a:pt x="2303" y="1191"/>
                    <a:pt x="2310" y="1182"/>
                    <a:pt x="2320" y="1180"/>
                  </a:cubicBezTo>
                  <a:lnTo>
                    <a:pt x="2423" y="1155"/>
                  </a:lnTo>
                  <a:lnTo>
                    <a:pt x="2418" y="1157"/>
                  </a:lnTo>
                  <a:lnTo>
                    <a:pt x="2510" y="1111"/>
                  </a:lnTo>
                  <a:lnTo>
                    <a:pt x="2505" y="1114"/>
                  </a:lnTo>
                  <a:lnTo>
                    <a:pt x="2566" y="1064"/>
                  </a:lnTo>
                  <a:lnTo>
                    <a:pt x="2563" y="1067"/>
                  </a:lnTo>
                  <a:lnTo>
                    <a:pt x="2611" y="1009"/>
                  </a:lnTo>
                  <a:lnTo>
                    <a:pt x="2608" y="1014"/>
                  </a:lnTo>
                  <a:lnTo>
                    <a:pt x="2640" y="950"/>
                  </a:lnTo>
                  <a:lnTo>
                    <a:pt x="2638" y="954"/>
                  </a:lnTo>
                  <a:lnTo>
                    <a:pt x="2656" y="886"/>
                  </a:lnTo>
                  <a:lnTo>
                    <a:pt x="2655" y="891"/>
                  </a:lnTo>
                  <a:lnTo>
                    <a:pt x="2658" y="821"/>
                  </a:lnTo>
                  <a:lnTo>
                    <a:pt x="2659" y="827"/>
                  </a:lnTo>
                  <a:lnTo>
                    <a:pt x="2647" y="758"/>
                  </a:lnTo>
                  <a:lnTo>
                    <a:pt x="2648" y="763"/>
                  </a:lnTo>
                  <a:lnTo>
                    <a:pt x="2619" y="696"/>
                  </a:lnTo>
                  <a:lnTo>
                    <a:pt x="2622" y="700"/>
                  </a:lnTo>
                  <a:lnTo>
                    <a:pt x="2578" y="638"/>
                  </a:lnTo>
                  <a:cubicBezTo>
                    <a:pt x="2573" y="632"/>
                    <a:pt x="2572" y="623"/>
                    <a:pt x="2575" y="615"/>
                  </a:cubicBezTo>
                  <a:lnTo>
                    <a:pt x="2590" y="578"/>
                  </a:lnTo>
                  <a:lnTo>
                    <a:pt x="2589" y="583"/>
                  </a:lnTo>
                  <a:lnTo>
                    <a:pt x="2600" y="526"/>
                  </a:lnTo>
                  <a:lnTo>
                    <a:pt x="2599" y="532"/>
                  </a:lnTo>
                  <a:lnTo>
                    <a:pt x="2596" y="476"/>
                  </a:lnTo>
                  <a:lnTo>
                    <a:pt x="2597" y="480"/>
                  </a:lnTo>
                  <a:lnTo>
                    <a:pt x="2583" y="426"/>
                  </a:lnTo>
                  <a:lnTo>
                    <a:pt x="2585" y="432"/>
                  </a:lnTo>
                  <a:lnTo>
                    <a:pt x="2559" y="382"/>
                  </a:lnTo>
                  <a:lnTo>
                    <a:pt x="2562" y="386"/>
                  </a:lnTo>
                  <a:lnTo>
                    <a:pt x="2525" y="341"/>
                  </a:lnTo>
                  <a:lnTo>
                    <a:pt x="2528" y="344"/>
                  </a:lnTo>
                  <a:lnTo>
                    <a:pt x="2483" y="306"/>
                  </a:lnTo>
                  <a:lnTo>
                    <a:pt x="2487" y="309"/>
                  </a:lnTo>
                  <a:lnTo>
                    <a:pt x="2432" y="279"/>
                  </a:lnTo>
                  <a:lnTo>
                    <a:pt x="2436" y="280"/>
                  </a:lnTo>
                  <a:lnTo>
                    <a:pt x="2374" y="259"/>
                  </a:lnTo>
                  <a:cubicBezTo>
                    <a:pt x="2366" y="257"/>
                    <a:pt x="2361" y="251"/>
                    <a:pt x="2358" y="243"/>
                  </a:cubicBezTo>
                  <a:lnTo>
                    <a:pt x="2345" y="200"/>
                  </a:lnTo>
                  <a:lnTo>
                    <a:pt x="2347" y="205"/>
                  </a:lnTo>
                  <a:lnTo>
                    <a:pt x="2325" y="165"/>
                  </a:lnTo>
                  <a:lnTo>
                    <a:pt x="2328" y="169"/>
                  </a:lnTo>
                  <a:lnTo>
                    <a:pt x="2299" y="133"/>
                  </a:lnTo>
                  <a:lnTo>
                    <a:pt x="2302" y="135"/>
                  </a:lnTo>
                  <a:lnTo>
                    <a:pt x="2266" y="103"/>
                  </a:lnTo>
                  <a:lnTo>
                    <a:pt x="2269" y="106"/>
                  </a:lnTo>
                  <a:lnTo>
                    <a:pt x="2219" y="76"/>
                  </a:lnTo>
                  <a:lnTo>
                    <a:pt x="2223" y="78"/>
                  </a:lnTo>
                  <a:lnTo>
                    <a:pt x="2169" y="58"/>
                  </a:lnTo>
                  <a:lnTo>
                    <a:pt x="2173" y="59"/>
                  </a:lnTo>
                  <a:lnTo>
                    <a:pt x="2116" y="49"/>
                  </a:lnTo>
                  <a:lnTo>
                    <a:pt x="2120" y="49"/>
                  </a:lnTo>
                  <a:lnTo>
                    <a:pt x="2063" y="48"/>
                  </a:lnTo>
                  <a:lnTo>
                    <a:pt x="2067" y="48"/>
                  </a:lnTo>
                  <a:lnTo>
                    <a:pt x="2011" y="57"/>
                  </a:lnTo>
                  <a:lnTo>
                    <a:pt x="2015" y="56"/>
                  </a:lnTo>
                  <a:lnTo>
                    <a:pt x="1961" y="74"/>
                  </a:lnTo>
                  <a:lnTo>
                    <a:pt x="1965" y="72"/>
                  </a:lnTo>
                  <a:lnTo>
                    <a:pt x="1915" y="100"/>
                  </a:lnTo>
                  <a:lnTo>
                    <a:pt x="1919" y="98"/>
                  </a:lnTo>
                  <a:lnTo>
                    <a:pt x="1876" y="134"/>
                  </a:lnTo>
                  <a:cubicBezTo>
                    <a:pt x="1867" y="142"/>
                    <a:pt x="1853" y="141"/>
                    <a:pt x="1844" y="133"/>
                  </a:cubicBezTo>
                  <a:lnTo>
                    <a:pt x="1802" y="94"/>
                  </a:lnTo>
                  <a:lnTo>
                    <a:pt x="1807" y="98"/>
                  </a:lnTo>
                  <a:lnTo>
                    <a:pt x="1755" y="70"/>
                  </a:lnTo>
                  <a:lnTo>
                    <a:pt x="1759" y="71"/>
                  </a:lnTo>
                  <a:lnTo>
                    <a:pt x="1708" y="54"/>
                  </a:lnTo>
                  <a:lnTo>
                    <a:pt x="1712" y="55"/>
                  </a:lnTo>
                  <a:lnTo>
                    <a:pt x="1660" y="48"/>
                  </a:lnTo>
                  <a:lnTo>
                    <a:pt x="1664" y="48"/>
                  </a:lnTo>
                  <a:lnTo>
                    <a:pt x="1612" y="49"/>
                  </a:lnTo>
                  <a:lnTo>
                    <a:pt x="1616" y="49"/>
                  </a:lnTo>
                  <a:lnTo>
                    <a:pt x="1566" y="59"/>
                  </a:lnTo>
                  <a:lnTo>
                    <a:pt x="1570" y="58"/>
                  </a:lnTo>
                  <a:lnTo>
                    <a:pt x="1523" y="76"/>
                  </a:lnTo>
                  <a:lnTo>
                    <a:pt x="1527" y="74"/>
                  </a:lnTo>
                  <a:lnTo>
                    <a:pt x="1484" y="100"/>
                  </a:lnTo>
                  <a:lnTo>
                    <a:pt x="1488" y="97"/>
                  </a:lnTo>
                  <a:lnTo>
                    <a:pt x="1452" y="130"/>
                  </a:lnTo>
                  <a:lnTo>
                    <a:pt x="1455" y="127"/>
                  </a:lnTo>
                  <a:lnTo>
                    <a:pt x="1426" y="167"/>
                  </a:lnTo>
                  <a:cubicBezTo>
                    <a:pt x="1418" y="177"/>
                    <a:pt x="1404" y="180"/>
                    <a:pt x="1394" y="173"/>
                  </a:cubicBezTo>
                  <a:lnTo>
                    <a:pt x="1318" y="125"/>
                  </a:lnTo>
                  <a:lnTo>
                    <a:pt x="1322" y="127"/>
                  </a:lnTo>
                  <a:lnTo>
                    <a:pt x="1260" y="105"/>
                  </a:lnTo>
                  <a:lnTo>
                    <a:pt x="1265" y="106"/>
                  </a:lnTo>
                  <a:lnTo>
                    <a:pt x="1202" y="96"/>
                  </a:lnTo>
                  <a:lnTo>
                    <a:pt x="1205" y="96"/>
                  </a:lnTo>
                  <a:lnTo>
                    <a:pt x="1142" y="96"/>
                  </a:lnTo>
                  <a:lnTo>
                    <a:pt x="1147" y="96"/>
                  </a:lnTo>
                  <a:lnTo>
                    <a:pt x="1085" y="107"/>
                  </a:lnTo>
                  <a:lnTo>
                    <a:pt x="1089" y="106"/>
                  </a:lnTo>
                  <a:lnTo>
                    <a:pt x="1031" y="127"/>
                  </a:lnTo>
                  <a:lnTo>
                    <a:pt x="1035" y="125"/>
                  </a:lnTo>
                  <a:lnTo>
                    <a:pt x="982" y="156"/>
                  </a:lnTo>
                  <a:lnTo>
                    <a:pt x="985" y="154"/>
                  </a:lnTo>
                  <a:lnTo>
                    <a:pt x="940" y="193"/>
                  </a:lnTo>
                  <a:lnTo>
                    <a:pt x="943" y="189"/>
                  </a:lnTo>
                  <a:lnTo>
                    <a:pt x="906" y="237"/>
                  </a:lnTo>
                  <a:cubicBezTo>
                    <a:pt x="900" y="246"/>
                    <a:pt x="888" y="249"/>
                    <a:pt x="878" y="245"/>
                  </a:cubicBezTo>
                  <a:lnTo>
                    <a:pt x="818" y="220"/>
                  </a:lnTo>
                  <a:lnTo>
                    <a:pt x="752" y="203"/>
                  </a:lnTo>
                  <a:lnTo>
                    <a:pt x="756" y="203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23" y="199"/>
                  </a:lnTo>
                  <a:lnTo>
                    <a:pt x="626" y="199"/>
                  </a:lnTo>
                  <a:lnTo>
                    <a:pt x="544" y="216"/>
                  </a:lnTo>
                  <a:lnTo>
                    <a:pt x="548" y="215"/>
                  </a:lnTo>
                  <a:lnTo>
                    <a:pt x="474" y="245"/>
                  </a:lnTo>
                  <a:lnTo>
                    <a:pt x="478" y="243"/>
                  </a:lnTo>
                  <a:lnTo>
                    <a:pt x="413" y="284"/>
                  </a:lnTo>
                  <a:lnTo>
                    <a:pt x="417" y="281"/>
                  </a:lnTo>
                  <a:lnTo>
                    <a:pt x="363" y="332"/>
                  </a:lnTo>
                  <a:lnTo>
                    <a:pt x="366" y="328"/>
                  </a:lnTo>
                  <a:lnTo>
                    <a:pt x="324" y="387"/>
                  </a:lnTo>
                  <a:lnTo>
                    <a:pt x="326" y="383"/>
                  </a:lnTo>
                  <a:lnTo>
                    <a:pt x="297" y="449"/>
                  </a:lnTo>
                  <a:lnTo>
                    <a:pt x="299" y="444"/>
                  </a:lnTo>
                  <a:lnTo>
                    <a:pt x="286" y="514"/>
                  </a:lnTo>
                  <a:lnTo>
                    <a:pt x="286" y="508"/>
                  </a:lnTo>
                  <a:lnTo>
                    <a:pt x="289" y="581"/>
                  </a:lnTo>
                  <a:cubicBezTo>
                    <a:pt x="290" y="585"/>
                    <a:pt x="289" y="588"/>
                    <a:pt x="288" y="591"/>
                  </a:cubicBezTo>
                  <a:lnTo>
                    <a:pt x="286" y="596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29" name="Freeform 97"/>
            <p:cNvSpPr>
              <a:spLocks noEditPoints="1"/>
            </p:cNvSpPr>
            <p:nvPr/>
          </p:nvSpPr>
          <p:spPr bwMode="auto">
            <a:xfrm>
              <a:off x="6243440" y="1631926"/>
              <a:ext cx="1468438" cy="876300"/>
            </a:xfrm>
            <a:custGeom>
              <a:avLst/>
              <a:gdLst>
                <a:gd name="T0" fmla="*/ 81 w 2465"/>
                <a:gd name="T1" fmla="*/ 969 h 1470"/>
                <a:gd name="T2" fmla="*/ 0 w 2465"/>
                <a:gd name="T3" fmla="*/ 942 h 1470"/>
                <a:gd name="T4" fmla="*/ 90 w 2465"/>
                <a:gd name="T5" fmla="*/ 923 h 1470"/>
                <a:gd name="T6" fmla="*/ 165 w 2465"/>
                <a:gd name="T7" fmla="*/ 927 h 1470"/>
                <a:gd name="T8" fmla="*/ 306 w 2465"/>
                <a:gd name="T9" fmla="*/ 1317 h 1470"/>
                <a:gd name="T10" fmla="*/ 227 w 2465"/>
                <a:gd name="T11" fmla="*/ 1285 h 1470"/>
                <a:gd name="T12" fmla="*/ 306 w 2465"/>
                <a:gd name="T13" fmla="*/ 1317 h 1470"/>
                <a:gd name="T14" fmla="*/ 827 w 2465"/>
                <a:gd name="T15" fmla="*/ 1402 h 1470"/>
                <a:gd name="T16" fmla="*/ 909 w 2465"/>
                <a:gd name="T17" fmla="*/ 1445 h 1470"/>
                <a:gd name="T18" fmla="*/ 1671 w 2465"/>
                <a:gd name="T19" fmla="*/ 1293 h 1470"/>
                <a:gd name="T20" fmla="*/ 1607 w 2465"/>
                <a:gd name="T21" fmla="*/ 1357 h 1470"/>
                <a:gd name="T22" fmla="*/ 1671 w 2465"/>
                <a:gd name="T23" fmla="*/ 1293 h 1470"/>
                <a:gd name="T24" fmla="*/ 2069 w 2465"/>
                <a:gd name="T25" fmla="*/ 853 h 1470"/>
                <a:gd name="T26" fmla="*/ 2138 w 2465"/>
                <a:gd name="T27" fmla="*/ 923 h 1470"/>
                <a:gd name="T28" fmla="*/ 2164 w 2465"/>
                <a:gd name="T29" fmla="*/ 965 h 1470"/>
                <a:gd name="T30" fmla="*/ 2182 w 2465"/>
                <a:gd name="T31" fmla="*/ 1009 h 1470"/>
                <a:gd name="T32" fmla="*/ 2194 w 2465"/>
                <a:gd name="T33" fmla="*/ 1059 h 1470"/>
                <a:gd name="T34" fmla="*/ 2150 w 2465"/>
                <a:gd name="T35" fmla="*/ 1106 h 1470"/>
                <a:gd name="T36" fmla="*/ 2147 w 2465"/>
                <a:gd name="T37" fmla="*/ 1066 h 1470"/>
                <a:gd name="T38" fmla="*/ 2121 w 2465"/>
                <a:gd name="T39" fmla="*/ 986 h 1470"/>
                <a:gd name="T40" fmla="*/ 2100 w 2465"/>
                <a:gd name="T41" fmla="*/ 952 h 1470"/>
                <a:gd name="T42" fmla="*/ 2039 w 2465"/>
                <a:gd name="T43" fmla="*/ 890 h 1470"/>
                <a:gd name="T44" fmla="*/ 1961 w 2465"/>
                <a:gd name="T45" fmla="*/ 845 h 1470"/>
                <a:gd name="T46" fmla="*/ 2465 w 2465"/>
                <a:gd name="T47" fmla="*/ 539 h 1470"/>
                <a:gd name="T48" fmla="*/ 2424 w 2465"/>
                <a:gd name="T49" fmla="*/ 600 h 1470"/>
                <a:gd name="T50" fmla="*/ 2339 w 2465"/>
                <a:gd name="T51" fmla="*/ 613 h 1470"/>
                <a:gd name="T52" fmla="*/ 2387 w 2465"/>
                <a:gd name="T53" fmla="*/ 569 h 1470"/>
                <a:gd name="T54" fmla="*/ 2465 w 2465"/>
                <a:gd name="T55" fmla="*/ 539 h 1470"/>
                <a:gd name="T56" fmla="*/ 2259 w 2465"/>
                <a:gd name="T57" fmla="*/ 184 h 1470"/>
                <a:gd name="T58" fmla="*/ 2208 w 2465"/>
                <a:gd name="T59" fmla="*/ 137 h 1470"/>
                <a:gd name="T60" fmla="*/ 1643 w 2465"/>
                <a:gd name="T61" fmla="*/ 64 h 1470"/>
                <a:gd name="T62" fmla="*/ 1728 w 2465"/>
                <a:gd name="T63" fmla="*/ 28 h 1470"/>
                <a:gd name="T64" fmla="*/ 1643 w 2465"/>
                <a:gd name="T65" fmla="*/ 64 h 1470"/>
                <a:gd name="T66" fmla="*/ 1236 w 2465"/>
                <a:gd name="T67" fmla="*/ 45 h 1470"/>
                <a:gd name="T68" fmla="*/ 1259 w 2465"/>
                <a:gd name="T69" fmla="*/ 117 h 1470"/>
                <a:gd name="T70" fmla="*/ 749 w 2465"/>
                <a:gd name="T71" fmla="*/ 106 h 1470"/>
                <a:gd name="T72" fmla="*/ 802 w 2465"/>
                <a:gd name="T73" fmla="*/ 199 h 1470"/>
                <a:gd name="T74" fmla="*/ 749 w 2465"/>
                <a:gd name="T75" fmla="*/ 106 h 1470"/>
                <a:gd name="T76" fmla="*/ 91 w 2465"/>
                <a:gd name="T77" fmla="*/ 493 h 1470"/>
                <a:gd name="T78" fmla="*/ 152 w 2465"/>
                <a:gd name="T79" fmla="*/ 537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65" h="1470">
                  <a:moveTo>
                    <a:pt x="162" y="974"/>
                  </a:moveTo>
                  <a:lnTo>
                    <a:pt x="81" y="969"/>
                  </a:lnTo>
                  <a:cubicBezTo>
                    <a:pt x="79" y="969"/>
                    <a:pt x="77" y="969"/>
                    <a:pt x="75" y="968"/>
                  </a:cubicBezTo>
                  <a:lnTo>
                    <a:pt x="0" y="942"/>
                  </a:lnTo>
                  <a:lnTo>
                    <a:pt x="15" y="897"/>
                  </a:lnTo>
                  <a:lnTo>
                    <a:pt x="90" y="923"/>
                  </a:lnTo>
                  <a:lnTo>
                    <a:pt x="84" y="922"/>
                  </a:lnTo>
                  <a:lnTo>
                    <a:pt x="165" y="927"/>
                  </a:lnTo>
                  <a:lnTo>
                    <a:pt x="162" y="974"/>
                  </a:lnTo>
                  <a:close/>
                  <a:moveTo>
                    <a:pt x="306" y="1317"/>
                  </a:moveTo>
                  <a:lnTo>
                    <a:pt x="238" y="1332"/>
                  </a:lnTo>
                  <a:lnTo>
                    <a:pt x="227" y="1285"/>
                  </a:lnTo>
                  <a:lnTo>
                    <a:pt x="295" y="1270"/>
                  </a:lnTo>
                  <a:lnTo>
                    <a:pt x="306" y="1317"/>
                  </a:lnTo>
                  <a:close/>
                  <a:moveTo>
                    <a:pt x="868" y="1470"/>
                  </a:moveTo>
                  <a:lnTo>
                    <a:pt x="827" y="1402"/>
                  </a:lnTo>
                  <a:lnTo>
                    <a:pt x="868" y="1377"/>
                  </a:lnTo>
                  <a:lnTo>
                    <a:pt x="909" y="1445"/>
                  </a:lnTo>
                  <a:lnTo>
                    <a:pt x="868" y="1470"/>
                  </a:lnTo>
                  <a:close/>
                  <a:moveTo>
                    <a:pt x="1671" y="1293"/>
                  </a:moveTo>
                  <a:lnTo>
                    <a:pt x="1654" y="1368"/>
                  </a:lnTo>
                  <a:lnTo>
                    <a:pt x="1607" y="1357"/>
                  </a:lnTo>
                  <a:lnTo>
                    <a:pt x="1624" y="1282"/>
                  </a:lnTo>
                  <a:lnTo>
                    <a:pt x="1671" y="1293"/>
                  </a:lnTo>
                  <a:close/>
                  <a:moveTo>
                    <a:pt x="1986" y="804"/>
                  </a:moveTo>
                  <a:lnTo>
                    <a:pt x="2069" y="853"/>
                  </a:lnTo>
                  <a:cubicBezTo>
                    <a:pt x="2071" y="854"/>
                    <a:pt x="2072" y="855"/>
                    <a:pt x="2074" y="857"/>
                  </a:cubicBezTo>
                  <a:lnTo>
                    <a:pt x="2138" y="923"/>
                  </a:lnTo>
                  <a:cubicBezTo>
                    <a:pt x="2139" y="924"/>
                    <a:pt x="2140" y="925"/>
                    <a:pt x="2141" y="927"/>
                  </a:cubicBezTo>
                  <a:lnTo>
                    <a:pt x="2164" y="965"/>
                  </a:lnTo>
                  <a:cubicBezTo>
                    <a:pt x="2165" y="966"/>
                    <a:pt x="2165" y="967"/>
                    <a:pt x="2166" y="969"/>
                  </a:cubicBezTo>
                  <a:lnTo>
                    <a:pt x="2182" y="1009"/>
                  </a:lnTo>
                  <a:lnTo>
                    <a:pt x="2194" y="1055"/>
                  </a:lnTo>
                  <a:cubicBezTo>
                    <a:pt x="2194" y="1056"/>
                    <a:pt x="2194" y="1057"/>
                    <a:pt x="2194" y="1059"/>
                  </a:cubicBezTo>
                  <a:lnTo>
                    <a:pt x="2197" y="1103"/>
                  </a:lnTo>
                  <a:lnTo>
                    <a:pt x="2150" y="1106"/>
                  </a:lnTo>
                  <a:lnTo>
                    <a:pt x="2147" y="1062"/>
                  </a:lnTo>
                  <a:lnTo>
                    <a:pt x="2147" y="1066"/>
                  </a:lnTo>
                  <a:lnTo>
                    <a:pt x="2137" y="1026"/>
                  </a:lnTo>
                  <a:lnTo>
                    <a:pt x="2121" y="986"/>
                  </a:lnTo>
                  <a:lnTo>
                    <a:pt x="2123" y="990"/>
                  </a:lnTo>
                  <a:lnTo>
                    <a:pt x="2100" y="952"/>
                  </a:lnTo>
                  <a:lnTo>
                    <a:pt x="2103" y="956"/>
                  </a:lnTo>
                  <a:lnTo>
                    <a:pt x="2039" y="890"/>
                  </a:lnTo>
                  <a:lnTo>
                    <a:pt x="2044" y="894"/>
                  </a:lnTo>
                  <a:lnTo>
                    <a:pt x="1961" y="845"/>
                  </a:lnTo>
                  <a:lnTo>
                    <a:pt x="1986" y="804"/>
                  </a:lnTo>
                  <a:close/>
                  <a:moveTo>
                    <a:pt x="2465" y="539"/>
                  </a:moveTo>
                  <a:lnTo>
                    <a:pt x="2428" y="596"/>
                  </a:lnTo>
                  <a:cubicBezTo>
                    <a:pt x="2427" y="597"/>
                    <a:pt x="2425" y="599"/>
                    <a:pt x="2424" y="600"/>
                  </a:cubicBezTo>
                  <a:lnTo>
                    <a:pt x="2372" y="648"/>
                  </a:lnTo>
                  <a:lnTo>
                    <a:pt x="2339" y="613"/>
                  </a:lnTo>
                  <a:lnTo>
                    <a:pt x="2391" y="565"/>
                  </a:lnTo>
                  <a:lnTo>
                    <a:pt x="2387" y="569"/>
                  </a:lnTo>
                  <a:lnTo>
                    <a:pt x="2424" y="512"/>
                  </a:lnTo>
                  <a:lnTo>
                    <a:pt x="2465" y="539"/>
                  </a:lnTo>
                  <a:close/>
                  <a:moveTo>
                    <a:pt x="2255" y="134"/>
                  </a:moveTo>
                  <a:lnTo>
                    <a:pt x="2259" y="184"/>
                  </a:lnTo>
                  <a:lnTo>
                    <a:pt x="2212" y="187"/>
                  </a:lnTo>
                  <a:lnTo>
                    <a:pt x="2208" y="137"/>
                  </a:lnTo>
                  <a:lnTo>
                    <a:pt x="2255" y="134"/>
                  </a:lnTo>
                  <a:close/>
                  <a:moveTo>
                    <a:pt x="1643" y="64"/>
                  </a:moveTo>
                  <a:lnTo>
                    <a:pt x="1689" y="0"/>
                  </a:lnTo>
                  <a:lnTo>
                    <a:pt x="1728" y="28"/>
                  </a:lnTo>
                  <a:lnTo>
                    <a:pt x="1682" y="92"/>
                  </a:lnTo>
                  <a:lnTo>
                    <a:pt x="1643" y="64"/>
                  </a:lnTo>
                  <a:close/>
                  <a:moveTo>
                    <a:pt x="1214" y="100"/>
                  </a:moveTo>
                  <a:lnTo>
                    <a:pt x="1236" y="45"/>
                  </a:lnTo>
                  <a:lnTo>
                    <a:pt x="1281" y="62"/>
                  </a:lnTo>
                  <a:lnTo>
                    <a:pt x="1259" y="117"/>
                  </a:lnTo>
                  <a:lnTo>
                    <a:pt x="1214" y="100"/>
                  </a:lnTo>
                  <a:close/>
                  <a:moveTo>
                    <a:pt x="749" y="106"/>
                  </a:moveTo>
                  <a:lnTo>
                    <a:pt x="829" y="159"/>
                  </a:lnTo>
                  <a:lnTo>
                    <a:pt x="802" y="199"/>
                  </a:lnTo>
                  <a:lnTo>
                    <a:pt x="722" y="146"/>
                  </a:lnTo>
                  <a:lnTo>
                    <a:pt x="749" y="106"/>
                  </a:lnTo>
                  <a:close/>
                  <a:moveTo>
                    <a:pt x="105" y="548"/>
                  </a:moveTo>
                  <a:lnTo>
                    <a:pt x="91" y="493"/>
                  </a:lnTo>
                  <a:lnTo>
                    <a:pt x="138" y="482"/>
                  </a:lnTo>
                  <a:lnTo>
                    <a:pt x="152" y="537"/>
                  </a:lnTo>
                  <a:lnTo>
                    <a:pt x="105" y="548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51" name="Rectangle 278"/>
            <p:cNvSpPr>
              <a:spLocks noChangeArrowheads="1"/>
            </p:cNvSpPr>
            <p:nvPr/>
          </p:nvSpPr>
          <p:spPr bwMode="auto">
            <a:xfrm>
              <a:off x="6597452" y="1766863"/>
              <a:ext cx="78105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Savoirs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52" name="Rectangle 279"/>
            <p:cNvSpPr>
              <a:spLocks noChangeArrowheads="1"/>
            </p:cNvSpPr>
            <p:nvPr/>
          </p:nvSpPr>
          <p:spPr bwMode="auto">
            <a:xfrm>
              <a:off x="6721277" y="2043088"/>
              <a:ext cx="55245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faire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385" name="Groupe 11384"/>
          <p:cNvGrpSpPr/>
          <p:nvPr/>
        </p:nvGrpSpPr>
        <p:grpSpPr>
          <a:xfrm>
            <a:off x="3036690" y="1928788"/>
            <a:ext cx="1795463" cy="1204913"/>
            <a:chOff x="3036690" y="1928788"/>
            <a:chExt cx="1795463" cy="1204913"/>
          </a:xfrm>
        </p:grpSpPr>
        <p:sp>
          <p:nvSpPr>
            <p:cNvPr id="11330" name="Freeform 98"/>
            <p:cNvSpPr>
              <a:spLocks/>
            </p:cNvSpPr>
            <p:nvPr/>
          </p:nvSpPr>
          <p:spPr bwMode="auto">
            <a:xfrm>
              <a:off x="3036690" y="1928788"/>
              <a:ext cx="1795463" cy="1204913"/>
            </a:xfrm>
            <a:custGeom>
              <a:avLst/>
              <a:gdLst>
                <a:gd name="T0" fmla="*/ 2710 w 3016"/>
                <a:gd name="T1" fmla="*/ 675 h 2023"/>
                <a:gd name="T2" fmla="*/ 2320 w 3016"/>
                <a:gd name="T3" fmla="*/ 212 h 2023"/>
                <a:gd name="T4" fmla="*/ 2028 w 3016"/>
                <a:gd name="T5" fmla="*/ 265 h 2023"/>
                <a:gd name="T6" fmla="*/ 2028 w 3016"/>
                <a:gd name="T7" fmla="*/ 265 h 2023"/>
                <a:gd name="T8" fmla="*/ 1542 w 3016"/>
                <a:gd name="T9" fmla="*/ 130 h 2023"/>
                <a:gd name="T10" fmla="*/ 1459 w 3016"/>
                <a:gd name="T11" fmla="*/ 185 h 2023"/>
                <a:gd name="T12" fmla="*/ 1459 w 3016"/>
                <a:gd name="T13" fmla="*/ 185 h 2023"/>
                <a:gd name="T14" fmla="*/ 1064 w 3016"/>
                <a:gd name="T15" fmla="*/ 66 h 2023"/>
                <a:gd name="T16" fmla="*/ 962 w 3016"/>
                <a:gd name="T17" fmla="*/ 143 h 2023"/>
                <a:gd name="T18" fmla="*/ 962 w 3016"/>
                <a:gd name="T19" fmla="*/ 143 h 2023"/>
                <a:gd name="T20" fmla="*/ 500 w 3016"/>
                <a:gd name="T21" fmla="*/ 108 h 2023"/>
                <a:gd name="T22" fmla="*/ 390 w 3016"/>
                <a:gd name="T23" fmla="*/ 281 h 2023"/>
                <a:gd name="T24" fmla="*/ 390 w 3016"/>
                <a:gd name="T25" fmla="*/ 281 h 2023"/>
                <a:gd name="T26" fmla="*/ 137 w 3016"/>
                <a:gd name="T27" fmla="*/ 681 h 2023"/>
                <a:gd name="T28" fmla="*/ 154 w 3016"/>
                <a:gd name="T29" fmla="*/ 724 h 2023"/>
                <a:gd name="T30" fmla="*/ 154 w 3016"/>
                <a:gd name="T31" fmla="*/ 724 h 2023"/>
                <a:gd name="T32" fmla="*/ 238 w 3016"/>
                <a:gd name="T33" fmla="*/ 1304 h 2023"/>
                <a:gd name="T34" fmla="*/ 451 w 3016"/>
                <a:gd name="T35" fmla="*/ 1385 h 2023"/>
                <a:gd name="T36" fmla="*/ 451 w 3016"/>
                <a:gd name="T37" fmla="*/ 1385 h 2023"/>
                <a:gd name="T38" fmla="*/ 844 w 3016"/>
                <a:gd name="T39" fmla="*/ 1735 h 2023"/>
                <a:gd name="T40" fmla="*/ 1048 w 3016"/>
                <a:gd name="T41" fmla="*/ 1681 h 2023"/>
                <a:gd name="T42" fmla="*/ 1048 w 3016"/>
                <a:gd name="T43" fmla="*/ 1681 h 2023"/>
                <a:gd name="T44" fmla="*/ 1615 w 3016"/>
                <a:gd name="T45" fmla="*/ 1957 h 2023"/>
                <a:gd name="T46" fmla="*/ 1862 w 3016"/>
                <a:gd name="T47" fmla="*/ 1791 h 2023"/>
                <a:gd name="T48" fmla="*/ 1862 w 3016"/>
                <a:gd name="T49" fmla="*/ 1791 h 2023"/>
                <a:gd name="T50" fmla="*/ 2576 w 3016"/>
                <a:gd name="T51" fmla="*/ 1630 h 2023"/>
                <a:gd name="T52" fmla="*/ 2581 w 3016"/>
                <a:gd name="T53" fmla="*/ 1621 h 2023"/>
                <a:gd name="T54" fmla="*/ 2581 w 3016"/>
                <a:gd name="T55" fmla="*/ 1621 h 2023"/>
                <a:gd name="T56" fmla="*/ 2907 w 3016"/>
                <a:gd name="T57" fmla="*/ 1389 h 2023"/>
                <a:gd name="T58" fmla="*/ 2830 w 3016"/>
                <a:gd name="T59" fmla="*/ 1176 h 2023"/>
                <a:gd name="T60" fmla="*/ 2830 w 3016"/>
                <a:gd name="T61" fmla="*/ 1176 h 2023"/>
                <a:gd name="T62" fmla="*/ 2935 w 3016"/>
                <a:gd name="T63" fmla="*/ 812 h 2023"/>
                <a:gd name="T64" fmla="*/ 2712 w 3016"/>
                <a:gd name="T65" fmla="*/ 681 h 2023"/>
                <a:gd name="T66" fmla="*/ 2710 w 3016"/>
                <a:gd name="T67" fmla="*/ 675 h 2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16" h="2023">
                  <a:moveTo>
                    <a:pt x="2710" y="675"/>
                  </a:moveTo>
                  <a:cubicBezTo>
                    <a:pt x="2743" y="450"/>
                    <a:pt x="2569" y="243"/>
                    <a:pt x="2320" y="212"/>
                  </a:cubicBezTo>
                  <a:cubicBezTo>
                    <a:pt x="2219" y="199"/>
                    <a:pt x="2116" y="218"/>
                    <a:pt x="2028" y="265"/>
                  </a:cubicBezTo>
                  <a:lnTo>
                    <a:pt x="2028" y="265"/>
                  </a:lnTo>
                  <a:cubicBezTo>
                    <a:pt x="1935" y="106"/>
                    <a:pt x="1718" y="45"/>
                    <a:pt x="1542" y="130"/>
                  </a:cubicBezTo>
                  <a:cubicBezTo>
                    <a:pt x="1512" y="145"/>
                    <a:pt x="1484" y="163"/>
                    <a:pt x="1459" y="185"/>
                  </a:cubicBezTo>
                  <a:lnTo>
                    <a:pt x="1459" y="185"/>
                  </a:lnTo>
                  <a:cubicBezTo>
                    <a:pt x="1386" y="54"/>
                    <a:pt x="1210" y="0"/>
                    <a:pt x="1064" y="66"/>
                  </a:cubicBezTo>
                  <a:cubicBezTo>
                    <a:pt x="1024" y="84"/>
                    <a:pt x="989" y="110"/>
                    <a:pt x="962" y="143"/>
                  </a:cubicBezTo>
                  <a:lnTo>
                    <a:pt x="962" y="143"/>
                  </a:lnTo>
                  <a:cubicBezTo>
                    <a:pt x="845" y="18"/>
                    <a:pt x="638" y="3"/>
                    <a:pt x="500" y="108"/>
                  </a:cubicBezTo>
                  <a:cubicBezTo>
                    <a:pt x="442" y="153"/>
                    <a:pt x="403" y="214"/>
                    <a:pt x="390" y="281"/>
                  </a:cubicBezTo>
                  <a:lnTo>
                    <a:pt x="390" y="281"/>
                  </a:lnTo>
                  <a:cubicBezTo>
                    <a:pt x="198" y="329"/>
                    <a:pt x="85" y="508"/>
                    <a:pt x="137" y="681"/>
                  </a:cubicBezTo>
                  <a:cubicBezTo>
                    <a:pt x="142" y="696"/>
                    <a:pt x="147" y="710"/>
                    <a:pt x="154" y="724"/>
                  </a:cubicBezTo>
                  <a:lnTo>
                    <a:pt x="154" y="724"/>
                  </a:lnTo>
                  <a:cubicBezTo>
                    <a:pt x="0" y="905"/>
                    <a:pt x="38" y="1165"/>
                    <a:pt x="238" y="1304"/>
                  </a:cubicBezTo>
                  <a:cubicBezTo>
                    <a:pt x="300" y="1347"/>
                    <a:pt x="373" y="1375"/>
                    <a:pt x="451" y="1385"/>
                  </a:cubicBezTo>
                  <a:lnTo>
                    <a:pt x="451" y="1385"/>
                  </a:lnTo>
                  <a:cubicBezTo>
                    <a:pt x="453" y="1580"/>
                    <a:pt x="629" y="1736"/>
                    <a:pt x="844" y="1735"/>
                  </a:cubicBezTo>
                  <a:cubicBezTo>
                    <a:pt x="916" y="1734"/>
                    <a:pt x="987" y="1716"/>
                    <a:pt x="1048" y="1681"/>
                  </a:cubicBezTo>
                  <a:lnTo>
                    <a:pt x="1048" y="1681"/>
                  </a:lnTo>
                  <a:cubicBezTo>
                    <a:pt x="1120" y="1900"/>
                    <a:pt x="1375" y="2023"/>
                    <a:pt x="1615" y="1957"/>
                  </a:cubicBezTo>
                  <a:cubicBezTo>
                    <a:pt x="1716" y="1929"/>
                    <a:pt x="1803" y="1871"/>
                    <a:pt x="1862" y="1791"/>
                  </a:cubicBezTo>
                  <a:lnTo>
                    <a:pt x="1862" y="1791"/>
                  </a:lnTo>
                  <a:cubicBezTo>
                    <a:pt x="2108" y="1926"/>
                    <a:pt x="2428" y="1853"/>
                    <a:pt x="2576" y="1630"/>
                  </a:cubicBezTo>
                  <a:cubicBezTo>
                    <a:pt x="2578" y="1627"/>
                    <a:pt x="2579" y="1624"/>
                    <a:pt x="2581" y="1621"/>
                  </a:cubicBezTo>
                  <a:lnTo>
                    <a:pt x="2581" y="1621"/>
                  </a:lnTo>
                  <a:cubicBezTo>
                    <a:pt x="2742" y="1638"/>
                    <a:pt x="2888" y="1534"/>
                    <a:pt x="2907" y="1389"/>
                  </a:cubicBezTo>
                  <a:cubicBezTo>
                    <a:pt x="2917" y="1311"/>
                    <a:pt x="2889" y="1233"/>
                    <a:pt x="2830" y="1176"/>
                  </a:cubicBezTo>
                  <a:lnTo>
                    <a:pt x="2830" y="1176"/>
                  </a:lnTo>
                  <a:cubicBezTo>
                    <a:pt x="2970" y="1102"/>
                    <a:pt x="3016" y="939"/>
                    <a:pt x="2935" y="812"/>
                  </a:cubicBezTo>
                  <a:cubicBezTo>
                    <a:pt x="2888" y="739"/>
                    <a:pt x="2805" y="690"/>
                    <a:pt x="2712" y="681"/>
                  </a:cubicBezTo>
                  <a:lnTo>
                    <a:pt x="2710" y="675"/>
                  </a:lnTo>
                  <a:close/>
                </a:path>
              </a:pathLst>
            </a:custGeom>
            <a:solidFill>
              <a:srgbClr val="D996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31" name="Freeform 99"/>
            <p:cNvSpPr>
              <a:spLocks noEditPoints="1"/>
            </p:cNvSpPr>
            <p:nvPr/>
          </p:nvSpPr>
          <p:spPr bwMode="auto">
            <a:xfrm>
              <a:off x="3058915" y="1938313"/>
              <a:ext cx="1763713" cy="1179513"/>
            </a:xfrm>
            <a:custGeom>
              <a:avLst/>
              <a:gdLst>
                <a:gd name="T0" fmla="*/ 2612 w 2963"/>
                <a:gd name="T1" fmla="*/ 438 h 1983"/>
                <a:gd name="T2" fmla="*/ 2369 w 2963"/>
                <a:gd name="T3" fmla="*/ 242 h 1983"/>
                <a:gd name="T4" fmla="*/ 2071 w 2963"/>
                <a:gd name="T5" fmla="*/ 243 h 1983"/>
                <a:gd name="T6" fmla="*/ 1836 w 2963"/>
                <a:gd name="T7" fmla="*/ 139 h 1983"/>
                <a:gd name="T8" fmla="*/ 1583 w 2963"/>
                <a:gd name="T9" fmla="*/ 114 h 1983"/>
                <a:gd name="T10" fmla="*/ 1339 w 2963"/>
                <a:gd name="T11" fmla="*/ 109 h 1983"/>
                <a:gd name="T12" fmla="*/ 1145 w 2963"/>
                <a:gd name="T13" fmla="*/ 48 h 1983"/>
                <a:gd name="T14" fmla="*/ 911 w 2963"/>
                <a:gd name="T15" fmla="*/ 148 h 1983"/>
                <a:gd name="T16" fmla="*/ 704 w 2963"/>
                <a:gd name="T17" fmla="*/ 49 h 1983"/>
                <a:gd name="T18" fmla="*/ 481 w 2963"/>
                <a:gd name="T19" fmla="*/ 112 h 1983"/>
                <a:gd name="T20" fmla="*/ 362 w 2963"/>
                <a:gd name="T21" fmla="*/ 290 h 1983"/>
                <a:gd name="T22" fmla="*/ 158 w 2963"/>
                <a:gd name="T23" fmla="*/ 431 h 1983"/>
                <a:gd name="T24" fmla="*/ 124 w 2963"/>
                <a:gd name="T25" fmla="*/ 659 h 1983"/>
                <a:gd name="T26" fmla="*/ 48 w 2963"/>
                <a:gd name="T27" fmla="*/ 936 h 1983"/>
                <a:gd name="T28" fmla="*/ 151 w 2963"/>
                <a:gd name="T29" fmla="*/ 1215 h 1983"/>
                <a:gd name="T30" fmla="*/ 448 w 2963"/>
                <a:gd name="T31" fmla="*/ 1439 h 1983"/>
                <a:gd name="T32" fmla="*/ 605 w 2963"/>
                <a:gd name="T33" fmla="*/ 1643 h 1983"/>
                <a:gd name="T34" fmla="*/ 861 w 2963"/>
                <a:gd name="T35" fmla="*/ 1694 h 1983"/>
                <a:gd name="T36" fmla="*/ 1117 w 2963"/>
                <a:gd name="T37" fmla="*/ 1798 h 1983"/>
                <a:gd name="T38" fmla="*/ 1404 w 2963"/>
                <a:gd name="T39" fmla="*/ 1936 h 1983"/>
                <a:gd name="T40" fmla="*/ 1707 w 2963"/>
                <a:gd name="T41" fmla="*/ 1860 h 1983"/>
                <a:gd name="T42" fmla="*/ 2027 w 2963"/>
                <a:gd name="T43" fmla="*/ 1817 h 1983"/>
                <a:gd name="T44" fmla="*/ 2390 w 2963"/>
                <a:gd name="T45" fmla="*/ 1733 h 1983"/>
                <a:gd name="T46" fmla="*/ 2605 w 2963"/>
                <a:gd name="T47" fmla="*/ 1584 h 1983"/>
                <a:gd name="T48" fmla="*/ 2787 w 2963"/>
                <a:gd name="T49" fmla="*/ 1499 h 1983"/>
                <a:gd name="T50" fmla="*/ 2847 w 2963"/>
                <a:gd name="T51" fmla="*/ 1317 h 1983"/>
                <a:gd name="T52" fmla="*/ 2781 w 2963"/>
                <a:gd name="T53" fmla="*/ 1142 h 1983"/>
                <a:gd name="T54" fmla="*/ 2906 w 2963"/>
                <a:gd name="T55" fmla="*/ 996 h 1983"/>
                <a:gd name="T56" fmla="*/ 2881 w 2963"/>
                <a:gd name="T57" fmla="*/ 814 h 1983"/>
                <a:gd name="T58" fmla="*/ 2654 w 2963"/>
                <a:gd name="T59" fmla="*/ 675 h 1983"/>
                <a:gd name="T60" fmla="*/ 2872 w 2963"/>
                <a:gd name="T61" fmla="*/ 729 h 1983"/>
                <a:gd name="T62" fmla="*/ 2962 w 2963"/>
                <a:gd name="T63" fmla="*/ 949 h 1983"/>
                <a:gd name="T64" fmla="*/ 2859 w 2963"/>
                <a:gd name="T65" fmla="*/ 1148 h 1983"/>
                <a:gd name="T66" fmla="*/ 2895 w 2963"/>
                <a:gd name="T67" fmla="*/ 1312 h 1983"/>
                <a:gd name="T68" fmla="*/ 2821 w 2963"/>
                <a:gd name="T69" fmla="*/ 1532 h 1983"/>
                <a:gd name="T70" fmla="*/ 2609 w 2963"/>
                <a:gd name="T71" fmla="*/ 1632 h 1983"/>
                <a:gd name="T72" fmla="*/ 2417 w 2963"/>
                <a:gd name="T73" fmla="*/ 1773 h 1983"/>
                <a:gd name="T74" fmla="*/ 2021 w 2963"/>
                <a:gd name="T75" fmla="*/ 1864 h 1983"/>
                <a:gd name="T76" fmla="*/ 1733 w 2963"/>
                <a:gd name="T77" fmla="*/ 1899 h 1983"/>
                <a:gd name="T78" fmla="*/ 1399 w 2963"/>
                <a:gd name="T79" fmla="*/ 1983 h 1983"/>
                <a:gd name="T80" fmla="*/ 1082 w 2963"/>
                <a:gd name="T81" fmla="*/ 1830 h 1983"/>
                <a:gd name="T82" fmla="*/ 864 w 2963"/>
                <a:gd name="T83" fmla="*/ 1741 h 1983"/>
                <a:gd name="T84" fmla="*/ 576 w 2963"/>
                <a:gd name="T85" fmla="*/ 1682 h 1983"/>
                <a:gd name="T86" fmla="*/ 401 w 2963"/>
                <a:gd name="T87" fmla="*/ 1445 h 1983"/>
                <a:gd name="T88" fmla="*/ 120 w 2963"/>
                <a:gd name="T89" fmla="*/ 1252 h 1983"/>
                <a:gd name="T90" fmla="*/ 0 w 2963"/>
                <a:gd name="T91" fmla="*/ 937 h 1983"/>
                <a:gd name="T92" fmla="*/ 79 w 2963"/>
                <a:gd name="T93" fmla="*/ 676 h 1983"/>
                <a:gd name="T94" fmla="*/ 115 w 2963"/>
                <a:gd name="T95" fmla="*/ 410 h 1983"/>
                <a:gd name="T96" fmla="*/ 346 w 2963"/>
                <a:gd name="T97" fmla="*/ 245 h 1983"/>
                <a:gd name="T98" fmla="*/ 448 w 2963"/>
                <a:gd name="T99" fmla="*/ 77 h 1983"/>
                <a:gd name="T100" fmla="*/ 703 w 2963"/>
                <a:gd name="T101" fmla="*/ 1 h 1983"/>
                <a:gd name="T102" fmla="*/ 942 w 2963"/>
                <a:gd name="T103" fmla="*/ 111 h 1983"/>
                <a:gd name="T104" fmla="*/ 1138 w 2963"/>
                <a:gd name="T105" fmla="*/ 1 h 1983"/>
                <a:gd name="T106" fmla="*/ 1364 w 2963"/>
                <a:gd name="T107" fmla="*/ 68 h 1983"/>
                <a:gd name="T108" fmla="*/ 1566 w 2963"/>
                <a:gd name="T109" fmla="*/ 69 h 1983"/>
                <a:gd name="T110" fmla="*/ 1853 w 2963"/>
                <a:gd name="T111" fmla="*/ 94 h 1983"/>
                <a:gd name="T112" fmla="*/ 2052 w 2963"/>
                <a:gd name="T113" fmla="*/ 199 h 1983"/>
                <a:gd name="T114" fmla="*/ 2380 w 2963"/>
                <a:gd name="T115" fmla="*/ 195 h 1983"/>
                <a:gd name="T116" fmla="*/ 2651 w 2963"/>
                <a:gd name="T117" fmla="*/ 411 h 1983"/>
                <a:gd name="T118" fmla="*/ 2699 w 2963"/>
                <a:gd name="T119" fmla="*/ 660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63" h="1983">
                  <a:moveTo>
                    <a:pt x="2652" y="669"/>
                  </a:moveTo>
                  <a:cubicBezTo>
                    <a:pt x="2651" y="666"/>
                    <a:pt x="2650" y="663"/>
                    <a:pt x="2650" y="661"/>
                  </a:cubicBezTo>
                  <a:lnTo>
                    <a:pt x="2653" y="578"/>
                  </a:lnTo>
                  <a:lnTo>
                    <a:pt x="2654" y="583"/>
                  </a:lnTo>
                  <a:lnTo>
                    <a:pt x="2639" y="503"/>
                  </a:lnTo>
                  <a:lnTo>
                    <a:pt x="2640" y="508"/>
                  </a:lnTo>
                  <a:lnTo>
                    <a:pt x="2609" y="434"/>
                  </a:lnTo>
                  <a:lnTo>
                    <a:pt x="2612" y="438"/>
                  </a:lnTo>
                  <a:lnTo>
                    <a:pt x="2566" y="371"/>
                  </a:lnTo>
                  <a:lnTo>
                    <a:pt x="2569" y="375"/>
                  </a:lnTo>
                  <a:lnTo>
                    <a:pt x="2510" y="317"/>
                  </a:lnTo>
                  <a:lnTo>
                    <a:pt x="2513" y="319"/>
                  </a:lnTo>
                  <a:lnTo>
                    <a:pt x="2442" y="272"/>
                  </a:lnTo>
                  <a:lnTo>
                    <a:pt x="2446" y="275"/>
                  </a:lnTo>
                  <a:lnTo>
                    <a:pt x="2365" y="241"/>
                  </a:lnTo>
                  <a:lnTo>
                    <a:pt x="2369" y="242"/>
                  </a:lnTo>
                  <a:lnTo>
                    <a:pt x="2279" y="222"/>
                  </a:lnTo>
                  <a:lnTo>
                    <a:pt x="2283" y="222"/>
                  </a:lnTo>
                  <a:lnTo>
                    <a:pt x="2207" y="218"/>
                  </a:lnTo>
                  <a:lnTo>
                    <a:pt x="2211" y="218"/>
                  </a:lnTo>
                  <a:lnTo>
                    <a:pt x="2136" y="226"/>
                  </a:lnTo>
                  <a:lnTo>
                    <a:pt x="2140" y="226"/>
                  </a:lnTo>
                  <a:lnTo>
                    <a:pt x="2068" y="245"/>
                  </a:lnTo>
                  <a:lnTo>
                    <a:pt x="2071" y="243"/>
                  </a:lnTo>
                  <a:lnTo>
                    <a:pt x="2002" y="273"/>
                  </a:lnTo>
                  <a:cubicBezTo>
                    <a:pt x="1992" y="278"/>
                    <a:pt x="1980" y="275"/>
                    <a:pt x="1973" y="266"/>
                  </a:cubicBezTo>
                  <a:lnTo>
                    <a:pt x="1933" y="211"/>
                  </a:lnTo>
                  <a:lnTo>
                    <a:pt x="1936" y="214"/>
                  </a:lnTo>
                  <a:lnTo>
                    <a:pt x="1886" y="169"/>
                  </a:lnTo>
                  <a:lnTo>
                    <a:pt x="1890" y="172"/>
                  </a:lnTo>
                  <a:lnTo>
                    <a:pt x="1832" y="137"/>
                  </a:lnTo>
                  <a:lnTo>
                    <a:pt x="1836" y="139"/>
                  </a:lnTo>
                  <a:lnTo>
                    <a:pt x="1772" y="115"/>
                  </a:lnTo>
                  <a:lnTo>
                    <a:pt x="1776" y="116"/>
                  </a:lnTo>
                  <a:lnTo>
                    <a:pt x="1709" y="103"/>
                  </a:lnTo>
                  <a:lnTo>
                    <a:pt x="1713" y="103"/>
                  </a:lnTo>
                  <a:lnTo>
                    <a:pt x="1643" y="103"/>
                  </a:lnTo>
                  <a:lnTo>
                    <a:pt x="1648" y="103"/>
                  </a:lnTo>
                  <a:lnTo>
                    <a:pt x="1579" y="115"/>
                  </a:lnTo>
                  <a:lnTo>
                    <a:pt x="1583" y="114"/>
                  </a:lnTo>
                  <a:lnTo>
                    <a:pt x="1515" y="139"/>
                  </a:lnTo>
                  <a:lnTo>
                    <a:pt x="1520" y="136"/>
                  </a:lnTo>
                  <a:lnTo>
                    <a:pt x="1437" y="191"/>
                  </a:lnTo>
                  <a:cubicBezTo>
                    <a:pt x="1426" y="199"/>
                    <a:pt x="1411" y="196"/>
                    <a:pt x="1404" y="185"/>
                  </a:cubicBezTo>
                  <a:lnTo>
                    <a:pt x="1372" y="140"/>
                  </a:lnTo>
                  <a:lnTo>
                    <a:pt x="1375" y="144"/>
                  </a:lnTo>
                  <a:lnTo>
                    <a:pt x="1335" y="106"/>
                  </a:lnTo>
                  <a:lnTo>
                    <a:pt x="1339" y="109"/>
                  </a:lnTo>
                  <a:lnTo>
                    <a:pt x="1292" y="79"/>
                  </a:lnTo>
                  <a:lnTo>
                    <a:pt x="1296" y="81"/>
                  </a:lnTo>
                  <a:lnTo>
                    <a:pt x="1245" y="61"/>
                  </a:lnTo>
                  <a:lnTo>
                    <a:pt x="1248" y="62"/>
                  </a:lnTo>
                  <a:lnTo>
                    <a:pt x="1193" y="50"/>
                  </a:lnTo>
                  <a:lnTo>
                    <a:pt x="1198" y="50"/>
                  </a:lnTo>
                  <a:lnTo>
                    <a:pt x="1141" y="48"/>
                  </a:lnTo>
                  <a:lnTo>
                    <a:pt x="1145" y="48"/>
                  </a:lnTo>
                  <a:lnTo>
                    <a:pt x="1088" y="57"/>
                  </a:lnTo>
                  <a:lnTo>
                    <a:pt x="1092" y="56"/>
                  </a:lnTo>
                  <a:lnTo>
                    <a:pt x="1036" y="75"/>
                  </a:lnTo>
                  <a:lnTo>
                    <a:pt x="1041" y="73"/>
                  </a:lnTo>
                  <a:lnTo>
                    <a:pt x="985" y="106"/>
                  </a:lnTo>
                  <a:lnTo>
                    <a:pt x="989" y="103"/>
                  </a:lnTo>
                  <a:lnTo>
                    <a:pt x="943" y="147"/>
                  </a:lnTo>
                  <a:cubicBezTo>
                    <a:pt x="934" y="155"/>
                    <a:pt x="920" y="156"/>
                    <a:pt x="911" y="148"/>
                  </a:cubicBezTo>
                  <a:lnTo>
                    <a:pt x="863" y="106"/>
                  </a:lnTo>
                  <a:lnTo>
                    <a:pt x="867" y="108"/>
                  </a:lnTo>
                  <a:lnTo>
                    <a:pt x="813" y="77"/>
                  </a:lnTo>
                  <a:lnTo>
                    <a:pt x="816" y="79"/>
                  </a:lnTo>
                  <a:lnTo>
                    <a:pt x="757" y="58"/>
                  </a:lnTo>
                  <a:lnTo>
                    <a:pt x="762" y="59"/>
                  </a:lnTo>
                  <a:lnTo>
                    <a:pt x="700" y="49"/>
                  </a:lnTo>
                  <a:lnTo>
                    <a:pt x="704" y="49"/>
                  </a:lnTo>
                  <a:lnTo>
                    <a:pt x="641" y="50"/>
                  </a:lnTo>
                  <a:lnTo>
                    <a:pt x="645" y="50"/>
                  </a:lnTo>
                  <a:lnTo>
                    <a:pt x="583" y="62"/>
                  </a:lnTo>
                  <a:lnTo>
                    <a:pt x="587" y="61"/>
                  </a:lnTo>
                  <a:lnTo>
                    <a:pt x="528" y="83"/>
                  </a:lnTo>
                  <a:lnTo>
                    <a:pt x="532" y="81"/>
                  </a:lnTo>
                  <a:lnTo>
                    <a:pt x="477" y="115"/>
                  </a:lnTo>
                  <a:lnTo>
                    <a:pt x="481" y="112"/>
                  </a:lnTo>
                  <a:lnTo>
                    <a:pt x="441" y="149"/>
                  </a:lnTo>
                  <a:lnTo>
                    <a:pt x="443" y="146"/>
                  </a:lnTo>
                  <a:lnTo>
                    <a:pt x="411" y="187"/>
                  </a:lnTo>
                  <a:lnTo>
                    <a:pt x="414" y="183"/>
                  </a:lnTo>
                  <a:lnTo>
                    <a:pt x="391" y="229"/>
                  </a:lnTo>
                  <a:lnTo>
                    <a:pt x="392" y="225"/>
                  </a:lnTo>
                  <a:lnTo>
                    <a:pt x="377" y="274"/>
                  </a:lnTo>
                  <a:cubicBezTo>
                    <a:pt x="375" y="282"/>
                    <a:pt x="370" y="288"/>
                    <a:pt x="362" y="290"/>
                  </a:cubicBezTo>
                  <a:lnTo>
                    <a:pt x="294" y="314"/>
                  </a:lnTo>
                  <a:lnTo>
                    <a:pt x="298" y="312"/>
                  </a:lnTo>
                  <a:lnTo>
                    <a:pt x="238" y="346"/>
                  </a:lnTo>
                  <a:lnTo>
                    <a:pt x="242" y="343"/>
                  </a:lnTo>
                  <a:lnTo>
                    <a:pt x="192" y="387"/>
                  </a:lnTo>
                  <a:lnTo>
                    <a:pt x="195" y="384"/>
                  </a:lnTo>
                  <a:lnTo>
                    <a:pt x="155" y="435"/>
                  </a:lnTo>
                  <a:lnTo>
                    <a:pt x="158" y="431"/>
                  </a:lnTo>
                  <a:lnTo>
                    <a:pt x="130" y="488"/>
                  </a:lnTo>
                  <a:lnTo>
                    <a:pt x="132" y="484"/>
                  </a:lnTo>
                  <a:lnTo>
                    <a:pt x="116" y="545"/>
                  </a:lnTo>
                  <a:lnTo>
                    <a:pt x="116" y="540"/>
                  </a:lnTo>
                  <a:lnTo>
                    <a:pt x="113" y="604"/>
                  </a:lnTo>
                  <a:lnTo>
                    <a:pt x="113" y="598"/>
                  </a:lnTo>
                  <a:lnTo>
                    <a:pt x="125" y="663"/>
                  </a:lnTo>
                  <a:lnTo>
                    <a:pt x="124" y="659"/>
                  </a:lnTo>
                  <a:lnTo>
                    <a:pt x="141" y="702"/>
                  </a:lnTo>
                  <a:cubicBezTo>
                    <a:pt x="144" y="709"/>
                    <a:pt x="143" y="718"/>
                    <a:pt x="138" y="724"/>
                  </a:cubicBezTo>
                  <a:lnTo>
                    <a:pt x="89" y="795"/>
                  </a:lnTo>
                  <a:lnTo>
                    <a:pt x="92" y="791"/>
                  </a:lnTo>
                  <a:lnTo>
                    <a:pt x="61" y="867"/>
                  </a:lnTo>
                  <a:lnTo>
                    <a:pt x="62" y="862"/>
                  </a:lnTo>
                  <a:lnTo>
                    <a:pt x="48" y="941"/>
                  </a:lnTo>
                  <a:lnTo>
                    <a:pt x="48" y="936"/>
                  </a:lnTo>
                  <a:lnTo>
                    <a:pt x="51" y="1016"/>
                  </a:lnTo>
                  <a:lnTo>
                    <a:pt x="51" y="1010"/>
                  </a:lnTo>
                  <a:lnTo>
                    <a:pt x="71" y="1087"/>
                  </a:lnTo>
                  <a:lnTo>
                    <a:pt x="69" y="1083"/>
                  </a:lnTo>
                  <a:lnTo>
                    <a:pt x="105" y="1156"/>
                  </a:lnTo>
                  <a:lnTo>
                    <a:pt x="102" y="1152"/>
                  </a:lnTo>
                  <a:lnTo>
                    <a:pt x="154" y="1219"/>
                  </a:lnTo>
                  <a:lnTo>
                    <a:pt x="151" y="1215"/>
                  </a:lnTo>
                  <a:lnTo>
                    <a:pt x="218" y="1272"/>
                  </a:lnTo>
                  <a:lnTo>
                    <a:pt x="215" y="1270"/>
                  </a:lnTo>
                  <a:lnTo>
                    <a:pt x="263" y="1299"/>
                  </a:lnTo>
                  <a:lnTo>
                    <a:pt x="313" y="1322"/>
                  </a:lnTo>
                  <a:lnTo>
                    <a:pt x="366" y="1338"/>
                  </a:lnTo>
                  <a:lnTo>
                    <a:pt x="420" y="1348"/>
                  </a:lnTo>
                  <a:cubicBezTo>
                    <a:pt x="430" y="1350"/>
                    <a:pt x="438" y="1358"/>
                    <a:pt x="439" y="1368"/>
                  </a:cubicBezTo>
                  <a:lnTo>
                    <a:pt x="448" y="1439"/>
                  </a:lnTo>
                  <a:lnTo>
                    <a:pt x="447" y="1435"/>
                  </a:lnTo>
                  <a:lnTo>
                    <a:pt x="470" y="1501"/>
                  </a:lnTo>
                  <a:lnTo>
                    <a:pt x="468" y="1496"/>
                  </a:lnTo>
                  <a:lnTo>
                    <a:pt x="505" y="1556"/>
                  </a:lnTo>
                  <a:lnTo>
                    <a:pt x="502" y="1552"/>
                  </a:lnTo>
                  <a:lnTo>
                    <a:pt x="550" y="1604"/>
                  </a:lnTo>
                  <a:lnTo>
                    <a:pt x="547" y="1601"/>
                  </a:lnTo>
                  <a:lnTo>
                    <a:pt x="605" y="1643"/>
                  </a:lnTo>
                  <a:lnTo>
                    <a:pt x="601" y="1641"/>
                  </a:lnTo>
                  <a:lnTo>
                    <a:pt x="667" y="1673"/>
                  </a:lnTo>
                  <a:lnTo>
                    <a:pt x="663" y="1671"/>
                  </a:lnTo>
                  <a:lnTo>
                    <a:pt x="736" y="1691"/>
                  </a:lnTo>
                  <a:lnTo>
                    <a:pt x="732" y="1691"/>
                  </a:lnTo>
                  <a:lnTo>
                    <a:pt x="811" y="1698"/>
                  </a:lnTo>
                  <a:lnTo>
                    <a:pt x="807" y="1698"/>
                  </a:lnTo>
                  <a:lnTo>
                    <a:pt x="861" y="1694"/>
                  </a:lnTo>
                  <a:lnTo>
                    <a:pt x="910" y="1684"/>
                  </a:lnTo>
                  <a:lnTo>
                    <a:pt x="958" y="1668"/>
                  </a:lnTo>
                  <a:lnTo>
                    <a:pt x="1002" y="1646"/>
                  </a:lnTo>
                  <a:cubicBezTo>
                    <a:pt x="1008" y="1643"/>
                    <a:pt x="1014" y="1643"/>
                    <a:pt x="1021" y="1645"/>
                  </a:cubicBezTo>
                  <a:cubicBezTo>
                    <a:pt x="1027" y="1647"/>
                    <a:pt x="1032" y="1652"/>
                    <a:pt x="1034" y="1658"/>
                  </a:cubicBezTo>
                  <a:lnTo>
                    <a:pt x="1069" y="1735"/>
                  </a:lnTo>
                  <a:lnTo>
                    <a:pt x="1067" y="1730"/>
                  </a:lnTo>
                  <a:lnTo>
                    <a:pt x="1117" y="1798"/>
                  </a:lnTo>
                  <a:lnTo>
                    <a:pt x="1113" y="1795"/>
                  </a:lnTo>
                  <a:lnTo>
                    <a:pt x="1176" y="1851"/>
                  </a:lnTo>
                  <a:lnTo>
                    <a:pt x="1173" y="1848"/>
                  </a:lnTo>
                  <a:lnTo>
                    <a:pt x="1246" y="1892"/>
                  </a:lnTo>
                  <a:lnTo>
                    <a:pt x="1242" y="1890"/>
                  </a:lnTo>
                  <a:lnTo>
                    <a:pt x="1322" y="1920"/>
                  </a:lnTo>
                  <a:lnTo>
                    <a:pt x="1318" y="1919"/>
                  </a:lnTo>
                  <a:lnTo>
                    <a:pt x="1404" y="1936"/>
                  </a:lnTo>
                  <a:lnTo>
                    <a:pt x="1399" y="1935"/>
                  </a:lnTo>
                  <a:lnTo>
                    <a:pt x="1489" y="1935"/>
                  </a:lnTo>
                  <a:lnTo>
                    <a:pt x="1485" y="1936"/>
                  </a:lnTo>
                  <a:lnTo>
                    <a:pt x="1575" y="1920"/>
                  </a:lnTo>
                  <a:lnTo>
                    <a:pt x="1571" y="1921"/>
                  </a:lnTo>
                  <a:lnTo>
                    <a:pt x="1644" y="1895"/>
                  </a:lnTo>
                  <a:lnTo>
                    <a:pt x="1641" y="1897"/>
                  </a:lnTo>
                  <a:lnTo>
                    <a:pt x="1707" y="1860"/>
                  </a:lnTo>
                  <a:lnTo>
                    <a:pt x="1704" y="1862"/>
                  </a:lnTo>
                  <a:lnTo>
                    <a:pt x="1763" y="1815"/>
                  </a:lnTo>
                  <a:lnTo>
                    <a:pt x="1759" y="1818"/>
                  </a:lnTo>
                  <a:lnTo>
                    <a:pt x="1808" y="1762"/>
                  </a:lnTo>
                  <a:cubicBezTo>
                    <a:pt x="1815" y="1754"/>
                    <a:pt x="1826" y="1751"/>
                    <a:pt x="1836" y="1755"/>
                  </a:cubicBezTo>
                  <a:lnTo>
                    <a:pt x="1931" y="1796"/>
                  </a:lnTo>
                  <a:lnTo>
                    <a:pt x="1927" y="1795"/>
                  </a:lnTo>
                  <a:lnTo>
                    <a:pt x="2027" y="1817"/>
                  </a:lnTo>
                  <a:lnTo>
                    <a:pt x="2022" y="1816"/>
                  </a:lnTo>
                  <a:lnTo>
                    <a:pt x="2122" y="1820"/>
                  </a:lnTo>
                  <a:lnTo>
                    <a:pt x="2118" y="1821"/>
                  </a:lnTo>
                  <a:lnTo>
                    <a:pt x="2217" y="1808"/>
                  </a:lnTo>
                  <a:lnTo>
                    <a:pt x="2213" y="1809"/>
                  </a:lnTo>
                  <a:lnTo>
                    <a:pt x="2307" y="1779"/>
                  </a:lnTo>
                  <a:lnTo>
                    <a:pt x="2303" y="1780"/>
                  </a:lnTo>
                  <a:lnTo>
                    <a:pt x="2390" y="1733"/>
                  </a:lnTo>
                  <a:lnTo>
                    <a:pt x="2386" y="1736"/>
                  </a:lnTo>
                  <a:lnTo>
                    <a:pt x="2462" y="1674"/>
                  </a:lnTo>
                  <a:lnTo>
                    <a:pt x="2459" y="1677"/>
                  </a:lnTo>
                  <a:lnTo>
                    <a:pt x="2522" y="1601"/>
                  </a:lnTo>
                  <a:lnTo>
                    <a:pt x="2519" y="1605"/>
                  </a:lnTo>
                  <a:lnTo>
                    <a:pt x="2524" y="1596"/>
                  </a:lnTo>
                  <a:cubicBezTo>
                    <a:pt x="2529" y="1588"/>
                    <a:pt x="2537" y="1583"/>
                    <a:pt x="2546" y="1583"/>
                  </a:cubicBezTo>
                  <a:lnTo>
                    <a:pt x="2605" y="1584"/>
                  </a:lnTo>
                  <a:lnTo>
                    <a:pt x="2600" y="1585"/>
                  </a:lnTo>
                  <a:lnTo>
                    <a:pt x="2657" y="1575"/>
                  </a:lnTo>
                  <a:lnTo>
                    <a:pt x="2653" y="1576"/>
                  </a:lnTo>
                  <a:lnTo>
                    <a:pt x="2706" y="1557"/>
                  </a:lnTo>
                  <a:lnTo>
                    <a:pt x="2703" y="1559"/>
                  </a:lnTo>
                  <a:lnTo>
                    <a:pt x="2750" y="1532"/>
                  </a:lnTo>
                  <a:lnTo>
                    <a:pt x="2746" y="1534"/>
                  </a:lnTo>
                  <a:lnTo>
                    <a:pt x="2787" y="1499"/>
                  </a:lnTo>
                  <a:lnTo>
                    <a:pt x="2784" y="1503"/>
                  </a:lnTo>
                  <a:lnTo>
                    <a:pt x="2817" y="1461"/>
                  </a:lnTo>
                  <a:lnTo>
                    <a:pt x="2814" y="1465"/>
                  </a:lnTo>
                  <a:lnTo>
                    <a:pt x="2837" y="1417"/>
                  </a:lnTo>
                  <a:lnTo>
                    <a:pt x="2835" y="1422"/>
                  </a:lnTo>
                  <a:lnTo>
                    <a:pt x="2848" y="1370"/>
                  </a:lnTo>
                  <a:lnTo>
                    <a:pt x="2847" y="1375"/>
                  </a:lnTo>
                  <a:lnTo>
                    <a:pt x="2847" y="1317"/>
                  </a:lnTo>
                  <a:lnTo>
                    <a:pt x="2848" y="1323"/>
                  </a:lnTo>
                  <a:lnTo>
                    <a:pt x="2835" y="1267"/>
                  </a:lnTo>
                  <a:lnTo>
                    <a:pt x="2837" y="1272"/>
                  </a:lnTo>
                  <a:lnTo>
                    <a:pt x="2811" y="1219"/>
                  </a:lnTo>
                  <a:lnTo>
                    <a:pt x="2814" y="1224"/>
                  </a:lnTo>
                  <a:lnTo>
                    <a:pt x="2776" y="1178"/>
                  </a:lnTo>
                  <a:cubicBezTo>
                    <a:pt x="2772" y="1173"/>
                    <a:pt x="2770" y="1166"/>
                    <a:pt x="2771" y="1159"/>
                  </a:cubicBezTo>
                  <a:cubicBezTo>
                    <a:pt x="2772" y="1152"/>
                    <a:pt x="2776" y="1146"/>
                    <a:pt x="2781" y="1142"/>
                  </a:cubicBezTo>
                  <a:lnTo>
                    <a:pt x="2829" y="1110"/>
                  </a:lnTo>
                  <a:lnTo>
                    <a:pt x="2826" y="1113"/>
                  </a:lnTo>
                  <a:lnTo>
                    <a:pt x="2865" y="1075"/>
                  </a:lnTo>
                  <a:lnTo>
                    <a:pt x="2861" y="1079"/>
                  </a:lnTo>
                  <a:lnTo>
                    <a:pt x="2890" y="1035"/>
                  </a:lnTo>
                  <a:lnTo>
                    <a:pt x="2888" y="1040"/>
                  </a:lnTo>
                  <a:lnTo>
                    <a:pt x="2907" y="992"/>
                  </a:lnTo>
                  <a:lnTo>
                    <a:pt x="2906" y="996"/>
                  </a:lnTo>
                  <a:lnTo>
                    <a:pt x="2915" y="945"/>
                  </a:lnTo>
                  <a:lnTo>
                    <a:pt x="2914" y="950"/>
                  </a:lnTo>
                  <a:lnTo>
                    <a:pt x="2912" y="899"/>
                  </a:lnTo>
                  <a:lnTo>
                    <a:pt x="2913" y="904"/>
                  </a:lnTo>
                  <a:lnTo>
                    <a:pt x="2900" y="853"/>
                  </a:lnTo>
                  <a:lnTo>
                    <a:pt x="2902" y="858"/>
                  </a:lnTo>
                  <a:lnTo>
                    <a:pt x="2878" y="809"/>
                  </a:lnTo>
                  <a:lnTo>
                    <a:pt x="2881" y="814"/>
                  </a:lnTo>
                  <a:lnTo>
                    <a:pt x="2839" y="764"/>
                  </a:lnTo>
                  <a:lnTo>
                    <a:pt x="2843" y="768"/>
                  </a:lnTo>
                  <a:lnTo>
                    <a:pt x="2791" y="729"/>
                  </a:lnTo>
                  <a:lnTo>
                    <a:pt x="2796" y="731"/>
                  </a:lnTo>
                  <a:lnTo>
                    <a:pt x="2734" y="703"/>
                  </a:lnTo>
                  <a:lnTo>
                    <a:pt x="2739" y="705"/>
                  </a:lnTo>
                  <a:lnTo>
                    <a:pt x="2672" y="691"/>
                  </a:lnTo>
                  <a:cubicBezTo>
                    <a:pt x="2663" y="689"/>
                    <a:pt x="2656" y="683"/>
                    <a:pt x="2654" y="675"/>
                  </a:cubicBezTo>
                  <a:lnTo>
                    <a:pt x="2652" y="669"/>
                  </a:lnTo>
                  <a:close/>
                  <a:moveTo>
                    <a:pt x="2699" y="660"/>
                  </a:moveTo>
                  <a:lnTo>
                    <a:pt x="2681" y="644"/>
                  </a:lnTo>
                  <a:lnTo>
                    <a:pt x="2748" y="658"/>
                  </a:lnTo>
                  <a:cubicBezTo>
                    <a:pt x="2750" y="658"/>
                    <a:pt x="2752" y="659"/>
                    <a:pt x="2753" y="660"/>
                  </a:cubicBezTo>
                  <a:lnTo>
                    <a:pt x="2815" y="688"/>
                  </a:lnTo>
                  <a:cubicBezTo>
                    <a:pt x="2817" y="688"/>
                    <a:pt x="2818" y="689"/>
                    <a:pt x="2820" y="690"/>
                  </a:cubicBezTo>
                  <a:lnTo>
                    <a:pt x="2872" y="729"/>
                  </a:lnTo>
                  <a:cubicBezTo>
                    <a:pt x="2873" y="730"/>
                    <a:pt x="2875" y="732"/>
                    <a:pt x="2876" y="733"/>
                  </a:cubicBezTo>
                  <a:lnTo>
                    <a:pt x="2918" y="783"/>
                  </a:lnTo>
                  <a:cubicBezTo>
                    <a:pt x="2919" y="785"/>
                    <a:pt x="2920" y="786"/>
                    <a:pt x="2921" y="788"/>
                  </a:cubicBezTo>
                  <a:lnTo>
                    <a:pt x="2945" y="837"/>
                  </a:lnTo>
                  <a:cubicBezTo>
                    <a:pt x="2946" y="838"/>
                    <a:pt x="2946" y="840"/>
                    <a:pt x="2947" y="842"/>
                  </a:cubicBezTo>
                  <a:lnTo>
                    <a:pt x="2960" y="893"/>
                  </a:lnTo>
                  <a:cubicBezTo>
                    <a:pt x="2960" y="894"/>
                    <a:pt x="2960" y="896"/>
                    <a:pt x="2960" y="898"/>
                  </a:cubicBezTo>
                  <a:lnTo>
                    <a:pt x="2962" y="949"/>
                  </a:lnTo>
                  <a:cubicBezTo>
                    <a:pt x="2963" y="950"/>
                    <a:pt x="2962" y="952"/>
                    <a:pt x="2962" y="954"/>
                  </a:cubicBezTo>
                  <a:lnTo>
                    <a:pt x="2953" y="1005"/>
                  </a:lnTo>
                  <a:cubicBezTo>
                    <a:pt x="2953" y="1006"/>
                    <a:pt x="2952" y="1008"/>
                    <a:pt x="2952" y="1009"/>
                  </a:cubicBezTo>
                  <a:lnTo>
                    <a:pt x="2933" y="1057"/>
                  </a:lnTo>
                  <a:cubicBezTo>
                    <a:pt x="2932" y="1059"/>
                    <a:pt x="2931" y="1060"/>
                    <a:pt x="2931" y="1062"/>
                  </a:cubicBezTo>
                  <a:lnTo>
                    <a:pt x="2902" y="1106"/>
                  </a:lnTo>
                  <a:cubicBezTo>
                    <a:pt x="2901" y="1107"/>
                    <a:pt x="2899" y="1108"/>
                    <a:pt x="2898" y="1110"/>
                  </a:cubicBezTo>
                  <a:lnTo>
                    <a:pt x="2859" y="1148"/>
                  </a:lnTo>
                  <a:cubicBezTo>
                    <a:pt x="2858" y="1149"/>
                    <a:pt x="2857" y="1150"/>
                    <a:pt x="2856" y="1150"/>
                  </a:cubicBezTo>
                  <a:lnTo>
                    <a:pt x="2808" y="1182"/>
                  </a:lnTo>
                  <a:lnTo>
                    <a:pt x="2813" y="1147"/>
                  </a:lnTo>
                  <a:lnTo>
                    <a:pt x="2851" y="1193"/>
                  </a:lnTo>
                  <a:cubicBezTo>
                    <a:pt x="2852" y="1195"/>
                    <a:pt x="2853" y="1196"/>
                    <a:pt x="2854" y="1198"/>
                  </a:cubicBezTo>
                  <a:lnTo>
                    <a:pt x="2880" y="1251"/>
                  </a:lnTo>
                  <a:cubicBezTo>
                    <a:pt x="2881" y="1253"/>
                    <a:pt x="2881" y="1254"/>
                    <a:pt x="2882" y="1256"/>
                  </a:cubicBezTo>
                  <a:lnTo>
                    <a:pt x="2895" y="1312"/>
                  </a:lnTo>
                  <a:cubicBezTo>
                    <a:pt x="2895" y="1314"/>
                    <a:pt x="2895" y="1316"/>
                    <a:pt x="2895" y="1317"/>
                  </a:cubicBezTo>
                  <a:lnTo>
                    <a:pt x="2895" y="1375"/>
                  </a:lnTo>
                  <a:cubicBezTo>
                    <a:pt x="2895" y="1377"/>
                    <a:pt x="2895" y="1379"/>
                    <a:pt x="2895" y="1381"/>
                  </a:cubicBezTo>
                  <a:lnTo>
                    <a:pt x="2882" y="1433"/>
                  </a:lnTo>
                  <a:cubicBezTo>
                    <a:pt x="2881" y="1435"/>
                    <a:pt x="2881" y="1436"/>
                    <a:pt x="2880" y="1438"/>
                  </a:cubicBezTo>
                  <a:lnTo>
                    <a:pt x="2857" y="1486"/>
                  </a:lnTo>
                  <a:cubicBezTo>
                    <a:pt x="2856" y="1487"/>
                    <a:pt x="2855" y="1489"/>
                    <a:pt x="2854" y="1490"/>
                  </a:cubicBezTo>
                  <a:lnTo>
                    <a:pt x="2821" y="1532"/>
                  </a:lnTo>
                  <a:cubicBezTo>
                    <a:pt x="2820" y="1534"/>
                    <a:pt x="2819" y="1535"/>
                    <a:pt x="2818" y="1536"/>
                  </a:cubicBezTo>
                  <a:lnTo>
                    <a:pt x="2777" y="1571"/>
                  </a:lnTo>
                  <a:cubicBezTo>
                    <a:pt x="2776" y="1572"/>
                    <a:pt x="2775" y="1573"/>
                    <a:pt x="2773" y="1573"/>
                  </a:cubicBezTo>
                  <a:lnTo>
                    <a:pt x="2726" y="1600"/>
                  </a:lnTo>
                  <a:cubicBezTo>
                    <a:pt x="2725" y="1601"/>
                    <a:pt x="2724" y="1602"/>
                    <a:pt x="2723" y="1602"/>
                  </a:cubicBezTo>
                  <a:lnTo>
                    <a:pt x="2670" y="1621"/>
                  </a:lnTo>
                  <a:cubicBezTo>
                    <a:pt x="2668" y="1622"/>
                    <a:pt x="2667" y="1622"/>
                    <a:pt x="2666" y="1622"/>
                  </a:cubicBezTo>
                  <a:lnTo>
                    <a:pt x="2609" y="1632"/>
                  </a:lnTo>
                  <a:cubicBezTo>
                    <a:pt x="2607" y="1632"/>
                    <a:pt x="2606" y="1632"/>
                    <a:pt x="2604" y="1632"/>
                  </a:cubicBezTo>
                  <a:lnTo>
                    <a:pt x="2545" y="1631"/>
                  </a:lnTo>
                  <a:lnTo>
                    <a:pt x="2566" y="1619"/>
                  </a:lnTo>
                  <a:lnTo>
                    <a:pt x="2561" y="1628"/>
                  </a:lnTo>
                  <a:cubicBezTo>
                    <a:pt x="2561" y="1629"/>
                    <a:pt x="2560" y="1631"/>
                    <a:pt x="2559" y="1632"/>
                  </a:cubicBezTo>
                  <a:lnTo>
                    <a:pt x="2496" y="1708"/>
                  </a:lnTo>
                  <a:cubicBezTo>
                    <a:pt x="2495" y="1709"/>
                    <a:pt x="2494" y="1710"/>
                    <a:pt x="2493" y="1711"/>
                  </a:cubicBezTo>
                  <a:lnTo>
                    <a:pt x="2417" y="1773"/>
                  </a:lnTo>
                  <a:cubicBezTo>
                    <a:pt x="2415" y="1774"/>
                    <a:pt x="2414" y="1775"/>
                    <a:pt x="2413" y="1776"/>
                  </a:cubicBezTo>
                  <a:lnTo>
                    <a:pt x="2326" y="1823"/>
                  </a:lnTo>
                  <a:cubicBezTo>
                    <a:pt x="2325" y="1823"/>
                    <a:pt x="2323" y="1824"/>
                    <a:pt x="2322" y="1824"/>
                  </a:cubicBezTo>
                  <a:lnTo>
                    <a:pt x="2228" y="1854"/>
                  </a:lnTo>
                  <a:cubicBezTo>
                    <a:pt x="2226" y="1855"/>
                    <a:pt x="2225" y="1855"/>
                    <a:pt x="2224" y="1855"/>
                  </a:cubicBezTo>
                  <a:lnTo>
                    <a:pt x="2125" y="1868"/>
                  </a:lnTo>
                  <a:cubicBezTo>
                    <a:pt x="2123" y="1868"/>
                    <a:pt x="2122" y="1869"/>
                    <a:pt x="2121" y="1868"/>
                  </a:cubicBezTo>
                  <a:lnTo>
                    <a:pt x="2021" y="1864"/>
                  </a:lnTo>
                  <a:cubicBezTo>
                    <a:pt x="2019" y="1864"/>
                    <a:pt x="2018" y="1864"/>
                    <a:pt x="2016" y="1864"/>
                  </a:cubicBezTo>
                  <a:lnTo>
                    <a:pt x="1916" y="1842"/>
                  </a:lnTo>
                  <a:cubicBezTo>
                    <a:pt x="1915" y="1842"/>
                    <a:pt x="1913" y="1841"/>
                    <a:pt x="1912" y="1841"/>
                  </a:cubicBezTo>
                  <a:lnTo>
                    <a:pt x="1817" y="1800"/>
                  </a:lnTo>
                  <a:lnTo>
                    <a:pt x="1845" y="1793"/>
                  </a:lnTo>
                  <a:lnTo>
                    <a:pt x="1796" y="1849"/>
                  </a:lnTo>
                  <a:cubicBezTo>
                    <a:pt x="1795" y="1850"/>
                    <a:pt x="1794" y="1851"/>
                    <a:pt x="1792" y="1852"/>
                  </a:cubicBezTo>
                  <a:lnTo>
                    <a:pt x="1733" y="1899"/>
                  </a:lnTo>
                  <a:cubicBezTo>
                    <a:pt x="1732" y="1900"/>
                    <a:pt x="1731" y="1901"/>
                    <a:pt x="1730" y="1901"/>
                  </a:cubicBezTo>
                  <a:lnTo>
                    <a:pt x="1664" y="1938"/>
                  </a:lnTo>
                  <a:cubicBezTo>
                    <a:pt x="1663" y="1939"/>
                    <a:pt x="1662" y="1940"/>
                    <a:pt x="1661" y="1940"/>
                  </a:cubicBezTo>
                  <a:lnTo>
                    <a:pt x="1588" y="1966"/>
                  </a:lnTo>
                  <a:cubicBezTo>
                    <a:pt x="1586" y="1967"/>
                    <a:pt x="1585" y="1967"/>
                    <a:pt x="1584" y="1967"/>
                  </a:cubicBezTo>
                  <a:lnTo>
                    <a:pt x="1494" y="1983"/>
                  </a:lnTo>
                  <a:cubicBezTo>
                    <a:pt x="1492" y="1983"/>
                    <a:pt x="1491" y="1983"/>
                    <a:pt x="1489" y="1983"/>
                  </a:cubicBezTo>
                  <a:lnTo>
                    <a:pt x="1399" y="1983"/>
                  </a:lnTo>
                  <a:cubicBezTo>
                    <a:pt x="1398" y="1983"/>
                    <a:pt x="1396" y="1983"/>
                    <a:pt x="1395" y="1983"/>
                  </a:cubicBezTo>
                  <a:lnTo>
                    <a:pt x="1309" y="1966"/>
                  </a:lnTo>
                  <a:cubicBezTo>
                    <a:pt x="1308" y="1966"/>
                    <a:pt x="1306" y="1965"/>
                    <a:pt x="1305" y="1965"/>
                  </a:cubicBezTo>
                  <a:lnTo>
                    <a:pt x="1225" y="1935"/>
                  </a:lnTo>
                  <a:cubicBezTo>
                    <a:pt x="1224" y="1934"/>
                    <a:pt x="1222" y="1934"/>
                    <a:pt x="1221" y="1933"/>
                  </a:cubicBezTo>
                  <a:lnTo>
                    <a:pt x="1148" y="1889"/>
                  </a:lnTo>
                  <a:cubicBezTo>
                    <a:pt x="1147" y="1888"/>
                    <a:pt x="1146" y="1887"/>
                    <a:pt x="1145" y="1886"/>
                  </a:cubicBezTo>
                  <a:lnTo>
                    <a:pt x="1082" y="1830"/>
                  </a:lnTo>
                  <a:cubicBezTo>
                    <a:pt x="1080" y="1829"/>
                    <a:pt x="1079" y="1828"/>
                    <a:pt x="1078" y="1827"/>
                  </a:cubicBezTo>
                  <a:lnTo>
                    <a:pt x="1028" y="1759"/>
                  </a:lnTo>
                  <a:cubicBezTo>
                    <a:pt x="1027" y="1757"/>
                    <a:pt x="1026" y="1756"/>
                    <a:pt x="1026" y="1754"/>
                  </a:cubicBezTo>
                  <a:lnTo>
                    <a:pt x="991" y="1677"/>
                  </a:lnTo>
                  <a:lnTo>
                    <a:pt x="1023" y="1689"/>
                  </a:lnTo>
                  <a:lnTo>
                    <a:pt x="973" y="1713"/>
                  </a:lnTo>
                  <a:lnTo>
                    <a:pt x="919" y="1731"/>
                  </a:lnTo>
                  <a:lnTo>
                    <a:pt x="864" y="1741"/>
                  </a:lnTo>
                  <a:lnTo>
                    <a:pt x="810" y="1745"/>
                  </a:lnTo>
                  <a:cubicBezTo>
                    <a:pt x="809" y="1745"/>
                    <a:pt x="808" y="1745"/>
                    <a:pt x="806" y="1745"/>
                  </a:cubicBezTo>
                  <a:lnTo>
                    <a:pt x="727" y="1738"/>
                  </a:lnTo>
                  <a:cubicBezTo>
                    <a:pt x="726" y="1738"/>
                    <a:pt x="725" y="1738"/>
                    <a:pt x="723" y="1738"/>
                  </a:cubicBezTo>
                  <a:lnTo>
                    <a:pt x="650" y="1718"/>
                  </a:lnTo>
                  <a:cubicBezTo>
                    <a:pt x="649" y="1717"/>
                    <a:pt x="647" y="1717"/>
                    <a:pt x="646" y="1716"/>
                  </a:cubicBezTo>
                  <a:lnTo>
                    <a:pt x="580" y="1684"/>
                  </a:lnTo>
                  <a:cubicBezTo>
                    <a:pt x="579" y="1683"/>
                    <a:pt x="578" y="1683"/>
                    <a:pt x="576" y="1682"/>
                  </a:cubicBezTo>
                  <a:lnTo>
                    <a:pt x="518" y="1640"/>
                  </a:lnTo>
                  <a:cubicBezTo>
                    <a:pt x="517" y="1639"/>
                    <a:pt x="516" y="1638"/>
                    <a:pt x="515" y="1637"/>
                  </a:cubicBezTo>
                  <a:lnTo>
                    <a:pt x="467" y="1585"/>
                  </a:lnTo>
                  <a:cubicBezTo>
                    <a:pt x="466" y="1584"/>
                    <a:pt x="465" y="1582"/>
                    <a:pt x="464" y="1581"/>
                  </a:cubicBezTo>
                  <a:lnTo>
                    <a:pt x="427" y="1521"/>
                  </a:lnTo>
                  <a:cubicBezTo>
                    <a:pt x="426" y="1520"/>
                    <a:pt x="425" y="1518"/>
                    <a:pt x="425" y="1516"/>
                  </a:cubicBezTo>
                  <a:lnTo>
                    <a:pt x="402" y="1450"/>
                  </a:lnTo>
                  <a:cubicBezTo>
                    <a:pt x="401" y="1449"/>
                    <a:pt x="401" y="1447"/>
                    <a:pt x="401" y="1445"/>
                  </a:cubicBezTo>
                  <a:lnTo>
                    <a:pt x="392" y="1374"/>
                  </a:lnTo>
                  <a:lnTo>
                    <a:pt x="411" y="1395"/>
                  </a:lnTo>
                  <a:lnTo>
                    <a:pt x="351" y="1383"/>
                  </a:lnTo>
                  <a:lnTo>
                    <a:pt x="294" y="1365"/>
                  </a:lnTo>
                  <a:lnTo>
                    <a:pt x="238" y="1340"/>
                  </a:lnTo>
                  <a:lnTo>
                    <a:pt x="190" y="1311"/>
                  </a:lnTo>
                  <a:cubicBezTo>
                    <a:pt x="189" y="1310"/>
                    <a:pt x="188" y="1310"/>
                    <a:pt x="187" y="1309"/>
                  </a:cubicBezTo>
                  <a:lnTo>
                    <a:pt x="120" y="1252"/>
                  </a:lnTo>
                  <a:cubicBezTo>
                    <a:pt x="119" y="1251"/>
                    <a:pt x="118" y="1249"/>
                    <a:pt x="117" y="1248"/>
                  </a:cubicBezTo>
                  <a:lnTo>
                    <a:pt x="65" y="1181"/>
                  </a:lnTo>
                  <a:cubicBezTo>
                    <a:pt x="64" y="1180"/>
                    <a:pt x="63" y="1179"/>
                    <a:pt x="62" y="1177"/>
                  </a:cubicBezTo>
                  <a:lnTo>
                    <a:pt x="26" y="1104"/>
                  </a:lnTo>
                  <a:cubicBezTo>
                    <a:pt x="25" y="1103"/>
                    <a:pt x="25" y="1101"/>
                    <a:pt x="24" y="1100"/>
                  </a:cubicBezTo>
                  <a:lnTo>
                    <a:pt x="4" y="1023"/>
                  </a:lnTo>
                  <a:cubicBezTo>
                    <a:pt x="4" y="1021"/>
                    <a:pt x="4" y="1019"/>
                    <a:pt x="3" y="1017"/>
                  </a:cubicBezTo>
                  <a:lnTo>
                    <a:pt x="0" y="937"/>
                  </a:lnTo>
                  <a:cubicBezTo>
                    <a:pt x="0" y="936"/>
                    <a:pt x="1" y="934"/>
                    <a:pt x="1" y="932"/>
                  </a:cubicBezTo>
                  <a:lnTo>
                    <a:pt x="15" y="853"/>
                  </a:lnTo>
                  <a:cubicBezTo>
                    <a:pt x="15" y="852"/>
                    <a:pt x="16" y="850"/>
                    <a:pt x="16" y="848"/>
                  </a:cubicBezTo>
                  <a:lnTo>
                    <a:pt x="47" y="772"/>
                  </a:lnTo>
                  <a:cubicBezTo>
                    <a:pt x="48" y="771"/>
                    <a:pt x="49" y="769"/>
                    <a:pt x="50" y="768"/>
                  </a:cubicBezTo>
                  <a:lnTo>
                    <a:pt x="99" y="697"/>
                  </a:lnTo>
                  <a:lnTo>
                    <a:pt x="96" y="719"/>
                  </a:lnTo>
                  <a:lnTo>
                    <a:pt x="79" y="676"/>
                  </a:lnTo>
                  <a:cubicBezTo>
                    <a:pt x="79" y="675"/>
                    <a:pt x="78" y="673"/>
                    <a:pt x="78" y="672"/>
                  </a:cubicBezTo>
                  <a:lnTo>
                    <a:pt x="66" y="607"/>
                  </a:lnTo>
                  <a:cubicBezTo>
                    <a:pt x="66" y="605"/>
                    <a:pt x="65" y="603"/>
                    <a:pt x="65" y="601"/>
                  </a:cubicBezTo>
                  <a:lnTo>
                    <a:pt x="68" y="537"/>
                  </a:lnTo>
                  <a:cubicBezTo>
                    <a:pt x="69" y="536"/>
                    <a:pt x="69" y="534"/>
                    <a:pt x="69" y="532"/>
                  </a:cubicBezTo>
                  <a:lnTo>
                    <a:pt x="85" y="471"/>
                  </a:lnTo>
                  <a:cubicBezTo>
                    <a:pt x="86" y="470"/>
                    <a:pt x="86" y="468"/>
                    <a:pt x="87" y="467"/>
                  </a:cubicBezTo>
                  <a:lnTo>
                    <a:pt x="115" y="410"/>
                  </a:lnTo>
                  <a:cubicBezTo>
                    <a:pt x="116" y="408"/>
                    <a:pt x="117" y="407"/>
                    <a:pt x="118" y="406"/>
                  </a:cubicBezTo>
                  <a:lnTo>
                    <a:pt x="158" y="355"/>
                  </a:lnTo>
                  <a:cubicBezTo>
                    <a:pt x="158" y="353"/>
                    <a:pt x="160" y="352"/>
                    <a:pt x="161" y="351"/>
                  </a:cubicBezTo>
                  <a:lnTo>
                    <a:pt x="211" y="307"/>
                  </a:lnTo>
                  <a:cubicBezTo>
                    <a:pt x="212" y="306"/>
                    <a:pt x="213" y="305"/>
                    <a:pt x="215" y="305"/>
                  </a:cubicBezTo>
                  <a:lnTo>
                    <a:pt x="275" y="271"/>
                  </a:lnTo>
                  <a:cubicBezTo>
                    <a:pt x="276" y="270"/>
                    <a:pt x="277" y="269"/>
                    <a:pt x="278" y="269"/>
                  </a:cubicBezTo>
                  <a:lnTo>
                    <a:pt x="346" y="245"/>
                  </a:lnTo>
                  <a:lnTo>
                    <a:pt x="332" y="260"/>
                  </a:lnTo>
                  <a:lnTo>
                    <a:pt x="347" y="211"/>
                  </a:lnTo>
                  <a:cubicBezTo>
                    <a:pt x="347" y="210"/>
                    <a:pt x="347" y="209"/>
                    <a:pt x="348" y="208"/>
                  </a:cubicBezTo>
                  <a:lnTo>
                    <a:pt x="371" y="162"/>
                  </a:lnTo>
                  <a:cubicBezTo>
                    <a:pt x="372" y="160"/>
                    <a:pt x="373" y="159"/>
                    <a:pt x="374" y="158"/>
                  </a:cubicBezTo>
                  <a:lnTo>
                    <a:pt x="406" y="117"/>
                  </a:lnTo>
                  <a:cubicBezTo>
                    <a:pt x="406" y="116"/>
                    <a:pt x="407" y="115"/>
                    <a:pt x="408" y="114"/>
                  </a:cubicBezTo>
                  <a:lnTo>
                    <a:pt x="448" y="77"/>
                  </a:lnTo>
                  <a:cubicBezTo>
                    <a:pt x="449" y="76"/>
                    <a:pt x="451" y="75"/>
                    <a:pt x="452" y="74"/>
                  </a:cubicBezTo>
                  <a:lnTo>
                    <a:pt x="507" y="40"/>
                  </a:lnTo>
                  <a:cubicBezTo>
                    <a:pt x="508" y="39"/>
                    <a:pt x="510" y="39"/>
                    <a:pt x="511" y="38"/>
                  </a:cubicBezTo>
                  <a:lnTo>
                    <a:pt x="570" y="16"/>
                  </a:lnTo>
                  <a:cubicBezTo>
                    <a:pt x="571" y="16"/>
                    <a:pt x="573" y="15"/>
                    <a:pt x="574" y="15"/>
                  </a:cubicBezTo>
                  <a:lnTo>
                    <a:pt x="636" y="3"/>
                  </a:lnTo>
                  <a:cubicBezTo>
                    <a:pt x="637" y="3"/>
                    <a:pt x="639" y="2"/>
                    <a:pt x="640" y="2"/>
                  </a:cubicBezTo>
                  <a:lnTo>
                    <a:pt x="703" y="1"/>
                  </a:lnTo>
                  <a:cubicBezTo>
                    <a:pt x="704" y="1"/>
                    <a:pt x="706" y="2"/>
                    <a:pt x="707" y="2"/>
                  </a:cubicBezTo>
                  <a:lnTo>
                    <a:pt x="769" y="12"/>
                  </a:lnTo>
                  <a:cubicBezTo>
                    <a:pt x="771" y="12"/>
                    <a:pt x="772" y="12"/>
                    <a:pt x="774" y="13"/>
                  </a:cubicBezTo>
                  <a:lnTo>
                    <a:pt x="833" y="34"/>
                  </a:lnTo>
                  <a:cubicBezTo>
                    <a:pt x="834" y="34"/>
                    <a:pt x="835" y="35"/>
                    <a:pt x="836" y="36"/>
                  </a:cubicBezTo>
                  <a:lnTo>
                    <a:pt x="890" y="67"/>
                  </a:lnTo>
                  <a:cubicBezTo>
                    <a:pt x="892" y="67"/>
                    <a:pt x="893" y="68"/>
                    <a:pt x="894" y="69"/>
                  </a:cubicBezTo>
                  <a:lnTo>
                    <a:pt x="942" y="111"/>
                  </a:lnTo>
                  <a:lnTo>
                    <a:pt x="910" y="112"/>
                  </a:lnTo>
                  <a:lnTo>
                    <a:pt x="956" y="68"/>
                  </a:lnTo>
                  <a:cubicBezTo>
                    <a:pt x="957" y="67"/>
                    <a:pt x="959" y="66"/>
                    <a:pt x="960" y="65"/>
                  </a:cubicBezTo>
                  <a:lnTo>
                    <a:pt x="1016" y="32"/>
                  </a:lnTo>
                  <a:cubicBezTo>
                    <a:pt x="1018" y="31"/>
                    <a:pt x="1019" y="30"/>
                    <a:pt x="1021" y="30"/>
                  </a:cubicBezTo>
                  <a:lnTo>
                    <a:pt x="1077" y="11"/>
                  </a:lnTo>
                  <a:cubicBezTo>
                    <a:pt x="1078" y="10"/>
                    <a:pt x="1079" y="10"/>
                    <a:pt x="1081" y="10"/>
                  </a:cubicBezTo>
                  <a:lnTo>
                    <a:pt x="1138" y="1"/>
                  </a:lnTo>
                  <a:cubicBezTo>
                    <a:pt x="1139" y="1"/>
                    <a:pt x="1141" y="0"/>
                    <a:pt x="1142" y="0"/>
                  </a:cubicBezTo>
                  <a:lnTo>
                    <a:pt x="1199" y="2"/>
                  </a:lnTo>
                  <a:cubicBezTo>
                    <a:pt x="1201" y="3"/>
                    <a:pt x="1202" y="3"/>
                    <a:pt x="1204" y="3"/>
                  </a:cubicBezTo>
                  <a:lnTo>
                    <a:pt x="1259" y="15"/>
                  </a:lnTo>
                  <a:cubicBezTo>
                    <a:pt x="1260" y="15"/>
                    <a:pt x="1261" y="16"/>
                    <a:pt x="1262" y="16"/>
                  </a:cubicBezTo>
                  <a:lnTo>
                    <a:pt x="1313" y="36"/>
                  </a:lnTo>
                  <a:cubicBezTo>
                    <a:pt x="1315" y="37"/>
                    <a:pt x="1316" y="37"/>
                    <a:pt x="1317" y="38"/>
                  </a:cubicBezTo>
                  <a:lnTo>
                    <a:pt x="1364" y="68"/>
                  </a:lnTo>
                  <a:cubicBezTo>
                    <a:pt x="1366" y="69"/>
                    <a:pt x="1367" y="70"/>
                    <a:pt x="1368" y="71"/>
                  </a:cubicBezTo>
                  <a:lnTo>
                    <a:pt x="1408" y="109"/>
                  </a:lnTo>
                  <a:cubicBezTo>
                    <a:pt x="1409" y="110"/>
                    <a:pt x="1410" y="111"/>
                    <a:pt x="1411" y="113"/>
                  </a:cubicBezTo>
                  <a:lnTo>
                    <a:pt x="1443" y="158"/>
                  </a:lnTo>
                  <a:lnTo>
                    <a:pt x="1410" y="151"/>
                  </a:lnTo>
                  <a:lnTo>
                    <a:pt x="1493" y="96"/>
                  </a:lnTo>
                  <a:cubicBezTo>
                    <a:pt x="1495" y="95"/>
                    <a:pt x="1496" y="95"/>
                    <a:pt x="1498" y="94"/>
                  </a:cubicBezTo>
                  <a:lnTo>
                    <a:pt x="1566" y="69"/>
                  </a:lnTo>
                  <a:cubicBezTo>
                    <a:pt x="1568" y="68"/>
                    <a:pt x="1569" y="68"/>
                    <a:pt x="1570" y="68"/>
                  </a:cubicBezTo>
                  <a:lnTo>
                    <a:pt x="1639" y="56"/>
                  </a:lnTo>
                  <a:cubicBezTo>
                    <a:pt x="1641" y="56"/>
                    <a:pt x="1642" y="55"/>
                    <a:pt x="1643" y="55"/>
                  </a:cubicBezTo>
                  <a:lnTo>
                    <a:pt x="1713" y="55"/>
                  </a:lnTo>
                  <a:cubicBezTo>
                    <a:pt x="1715" y="55"/>
                    <a:pt x="1717" y="56"/>
                    <a:pt x="1718" y="56"/>
                  </a:cubicBezTo>
                  <a:lnTo>
                    <a:pt x="1785" y="69"/>
                  </a:lnTo>
                  <a:cubicBezTo>
                    <a:pt x="1786" y="69"/>
                    <a:pt x="1788" y="70"/>
                    <a:pt x="1789" y="70"/>
                  </a:cubicBezTo>
                  <a:lnTo>
                    <a:pt x="1853" y="94"/>
                  </a:lnTo>
                  <a:cubicBezTo>
                    <a:pt x="1854" y="95"/>
                    <a:pt x="1856" y="95"/>
                    <a:pt x="1857" y="96"/>
                  </a:cubicBezTo>
                  <a:lnTo>
                    <a:pt x="1915" y="131"/>
                  </a:lnTo>
                  <a:cubicBezTo>
                    <a:pt x="1916" y="132"/>
                    <a:pt x="1917" y="133"/>
                    <a:pt x="1919" y="134"/>
                  </a:cubicBezTo>
                  <a:lnTo>
                    <a:pt x="1969" y="179"/>
                  </a:lnTo>
                  <a:cubicBezTo>
                    <a:pt x="1970" y="180"/>
                    <a:pt x="1971" y="181"/>
                    <a:pt x="1972" y="182"/>
                  </a:cubicBezTo>
                  <a:lnTo>
                    <a:pt x="2012" y="237"/>
                  </a:lnTo>
                  <a:lnTo>
                    <a:pt x="1983" y="229"/>
                  </a:lnTo>
                  <a:lnTo>
                    <a:pt x="2052" y="199"/>
                  </a:lnTo>
                  <a:cubicBezTo>
                    <a:pt x="2053" y="199"/>
                    <a:pt x="2054" y="199"/>
                    <a:pt x="2055" y="198"/>
                  </a:cubicBezTo>
                  <a:lnTo>
                    <a:pt x="2127" y="179"/>
                  </a:lnTo>
                  <a:cubicBezTo>
                    <a:pt x="2129" y="179"/>
                    <a:pt x="2130" y="179"/>
                    <a:pt x="2131" y="179"/>
                  </a:cubicBezTo>
                  <a:lnTo>
                    <a:pt x="2206" y="171"/>
                  </a:lnTo>
                  <a:cubicBezTo>
                    <a:pt x="2207" y="170"/>
                    <a:pt x="2208" y="170"/>
                    <a:pt x="2210" y="171"/>
                  </a:cubicBezTo>
                  <a:lnTo>
                    <a:pt x="2286" y="175"/>
                  </a:lnTo>
                  <a:cubicBezTo>
                    <a:pt x="2287" y="175"/>
                    <a:pt x="2288" y="175"/>
                    <a:pt x="2290" y="175"/>
                  </a:cubicBezTo>
                  <a:lnTo>
                    <a:pt x="2380" y="195"/>
                  </a:lnTo>
                  <a:cubicBezTo>
                    <a:pt x="2381" y="195"/>
                    <a:pt x="2382" y="196"/>
                    <a:pt x="2384" y="196"/>
                  </a:cubicBezTo>
                  <a:lnTo>
                    <a:pt x="2465" y="230"/>
                  </a:lnTo>
                  <a:cubicBezTo>
                    <a:pt x="2466" y="231"/>
                    <a:pt x="2467" y="232"/>
                    <a:pt x="2469" y="232"/>
                  </a:cubicBezTo>
                  <a:lnTo>
                    <a:pt x="2540" y="279"/>
                  </a:lnTo>
                  <a:cubicBezTo>
                    <a:pt x="2541" y="280"/>
                    <a:pt x="2542" y="281"/>
                    <a:pt x="2543" y="282"/>
                  </a:cubicBezTo>
                  <a:lnTo>
                    <a:pt x="2602" y="340"/>
                  </a:lnTo>
                  <a:cubicBezTo>
                    <a:pt x="2603" y="341"/>
                    <a:pt x="2604" y="343"/>
                    <a:pt x="2605" y="344"/>
                  </a:cubicBezTo>
                  <a:lnTo>
                    <a:pt x="2651" y="411"/>
                  </a:lnTo>
                  <a:cubicBezTo>
                    <a:pt x="2652" y="412"/>
                    <a:pt x="2653" y="414"/>
                    <a:pt x="2654" y="415"/>
                  </a:cubicBezTo>
                  <a:lnTo>
                    <a:pt x="2685" y="489"/>
                  </a:lnTo>
                  <a:cubicBezTo>
                    <a:pt x="2685" y="491"/>
                    <a:pt x="2686" y="492"/>
                    <a:pt x="2686" y="494"/>
                  </a:cubicBezTo>
                  <a:lnTo>
                    <a:pt x="2701" y="574"/>
                  </a:lnTo>
                  <a:cubicBezTo>
                    <a:pt x="2701" y="576"/>
                    <a:pt x="2702" y="578"/>
                    <a:pt x="2701" y="579"/>
                  </a:cubicBezTo>
                  <a:lnTo>
                    <a:pt x="2698" y="662"/>
                  </a:lnTo>
                  <a:lnTo>
                    <a:pt x="2697" y="654"/>
                  </a:lnTo>
                  <a:lnTo>
                    <a:pt x="2699" y="66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32" name="Freeform 100"/>
            <p:cNvSpPr>
              <a:spLocks noEditPoints="1"/>
            </p:cNvSpPr>
            <p:nvPr/>
          </p:nvSpPr>
          <p:spPr bwMode="auto">
            <a:xfrm>
              <a:off x="3117652" y="2001813"/>
              <a:ext cx="1608138" cy="996950"/>
            </a:xfrm>
            <a:custGeom>
              <a:avLst/>
              <a:gdLst>
                <a:gd name="T0" fmla="*/ 2566 w 2701"/>
                <a:gd name="T1" fmla="*/ 1060 h 1674"/>
                <a:gd name="T2" fmla="*/ 2602 w 2701"/>
                <a:gd name="T3" fmla="*/ 1056 h 1674"/>
                <a:gd name="T4" fmla="*/ 2701 w 2701"/>
                <a:gd name="T5" fmla="*/ 1071 h 1674"/>
                <a:gd name="T6" fmla="*/ 2614 w 2701"/>
                <a:gd name="T7" fmla="*/ 1102 h 1674"/>
                <a:gd name="T8" fmla="*/ 2521 w 2701"/>
                <a:gd name="T9" fmla="*/ 1108 h 1674"/>
                <a:gd name="T10" fmla="*/ 2376 w 2701"/>
                <a:gd name="T11" fmla="*/ 1451 h 1674"/>
                <a:gd name="T12" fmla="*/ 2440 w 2701"/>
                <a:gd name="T13" fmla="*/ 1516 h 1674"/>
                <a:gd name="T14" fmla="*/ 2376 w 2701"/>
                <a:gd name="T15" fmla="*/ 1451 h 1674"/>
                <a:gd name="T16" fmla="*/ 1752 w 2701"/>
                <a:gd name="T17" fmla="*/ 1572 h 1674"/>
                <a:gd name="T18" fmla="*/ 1748 w 2701"/>
                <a:gd name="T19" fmla="*/ 1674 h 1674"/>
                <a:gd name="T20" fmla="*/ 918 w 2701"/>
                <a:gd name="T21" fmla="*/ 1463 h 1674"/>
                <a:gd name="T22" fmla="*/ 889 w 2701"/>
                <a:gd name="T23" fmla="*/ 1558 h 1674"/>
                <a:gd name="T24" fmla="*/ 918 w 2701"/>
                <a:gd name="T25" fmla="*/ 1463 h 1674"/>
                <a:gd name="T26" fmla="*/ 459 w 2701"/>
                <a:gd name="T27" fmla="*/ 1016 h 1674"/>
                <a:gd name="T28" fmla="*/ 425 w 2701"/>
                <a:gd name="T29" fmla="*/ 1049 h 1674"/>
                <a:gd name="T30" fmla="*/ 396 w 2701"/>
                <a:gd name="T31" fmla="*/ 1086 h 1674"/>
                <a:gd name="T32" fmla="*/ 374 w 2701"/>
                <a:gd name="T33" fmla="*/ 1123 h 1674"/>
                <a:gd name="T34" fmla="*/ 357 w 2701"/>
                <a:gd name="T35" fmla="*/ 1166 h 1674"/>
                <a:gd name="T36" fmla="*/ 342 w 2701"/>
                <a:gd name="T37" fmla="*/ 1261 h 1674"/>
                <a:gd name="T38" fmla="*/ 299 w 2701"/>
                <a:gd name="T39" fmla="*/ 1204 h 1674"/>
                <a:gd name="T40" fmla="*/ 311 w 2701"/>
                <a:gd name="T41" fmla="*/ 1152 h 1674"/>
                <a:gd name="T42" fmla="*/ 331 w 2701"/>
                <a:gd name="T43" fmla="*/ 1102 h 1674"/>
                <a:gd name="T44" fmla="*/ 389 w 2701"/>
                <a:gd name="T45" fmla="*/ 1017 h 1674"/>
                <a:gd name="T46" fmla="*/ 430 w 2701"/>
                <a:gd name="T47" fmla="*/ 978 h 1674"/>
                <a:gd name="T48" fmla="*/ 525 w 2701"/>
                <a:gd name="T49" fmla="*/ 919 h 1674"/>
                <a:gd name="T50" fmla="*/ 41 w 2701"/>
                <a:gd name="T51" fmla="*/ 587 h 1674"/>
                <a:gd name="T52" fmla="*/ 78 w 2701"/>
                <a:gd name="T53" fmla="*/ 647 h 1674"/>
                <a:gd name="T54" fmla="*/ 102 w 2701"/>
                <a:gd name="T55" fmla="*/ 736 h 1674"/>
                <a:gd name="T56" fmla="*/ 41 w 2701"/>
                <a:gd name="T57" fmla="*/ 677 h 1674"/>
                <a:gd name="T58" fmla="*/ 41 w 2701"/>
                <a:gd name="T59" fmla="*/ 587 h 1674"/>
                <a:gd name="T60" fmla="*/ 273 w 2701"/>
                <a:gd name="T61" fmla="*/ 213 h 1674"/>
                <a:gd name="T62" fmla="*/ 231 w 2701"/>
                <a:gd name="T63" fmla="*/ 152 h 1674"/>
                <a:gd name="T64" fmla="*/ 857 w 2701"/>
                <a:gd name="T65" fmla="*/ 100 h 1674"/>
                <a:gd name="T66" fmla="*/ 837 w 2701"/>
                <a:gd name="T67" fmla="*/ 65 h 1674"/>
                <a:gd name="T68" fmla="*/ 846 w 2701"/>
                <a:gd name="T69" fmla="*/ 0 h 1674"/>
                <a:gd name="T70" fmla="*/ 876 w 2701"/>
                <a:gd name="T71" fmla="*/ 38 h 1674"/>
                <a:gd name="T72" fmla="*/ 857 w 2701"/>
                <a:gd name="T73" fmla="*/ 100 h 1674"/>
                <a:gd name="T74" fmla="*/ 1299 w 2701"/>
                <a:gd name="T75" fmla="*/ 69 h 1674"/>
                <a:gd name="T76" fmla="*/ 1368 w 2701"/>
                <a:gd name="T77" fmla="*/ 114 h 1674"/>
                <a:gd name="T78" fmla="*/ 1908 w 2701"/>
                <a:gd name="T79" fmla="*/ 163 h 1674"/>
                <a:gd name="T80" fmla="*/ 1793 w 2701"/>
                <a:gd name="T81" fmla="*/ 185 h 1674"/>
                <a:gd name="T82" fmla="*/ 1908 w 2701"/>
                <a:gd name="T83" fmla="*/ 163 h 1674"/>
                <a:gd name="T84" fmla="*/ 2552 w 2701"/>
                <a:gd name="T85" fmla="*/ 549 h 1674"/>
                <a:gd name="T86" fmla="*/ 2583 w 2701"/>
                <a:gd name="T87" fmla="*/ 624 h 1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01" h="1674">
                  <a:moveTo>
                    <a:pt x="2521" y="1060"/>
                  </a:moveTo>
                  <a:lnTo>
                    <a:pt x="2566" y="1060"/>
                  </a:lnTo>
                  <a:lnTo>
                    <a:pt x="2607" y="1055"/>
                  </a:lnTo>
                  <a:lnTo>
                    <a:pt x="2602" y="1056"/>
                  </a:lnTo>
                  <a:lnTo>
                    <a:pt x="2684" y="1026"/>
                  </a:lnTo>
                  <a:lnTo>
                    <a:pt x="2701" y="1071"/>
                  </a:lnTo>
                  <a:lnTo>
                    <a:pt x="2619" y="1101"/>
                  </a:lnTo>
                  <a:cubicBezTo>
                    <a:pt x="2617" y="1102"/>
                    <a:pt x="2615" y="1102"/>
                    <a:pt x="2614" y="1102"/>
                  </a:cubicBezTo>
                  <a:lnTo>
                    <a:pt x="2566" y="1108"/>
                  </a:lnTo>
                  <a:lnTo>
                    <a:pt x="2521" y="1108"/>
                  </a:lnTo>
                  <a:lnTo>
                    <a:pt x="2521" y="1060"/>
                  </a:lnTo>
                  <a:close/>
                  <a:moveTo>
                    <a:pt x="2376" y="1451"/>
                  </a:moveTo>
                  <a:lnTo>
                    <a:pt x="2451" y="1469"/>
                  </a:lnTo>
                  <a:lnTo>
                    <a:pt x="2440" y="1516"/>
                  </a:lnTo>
                  <a:lnTo>
                    <a:pt x="2365" y="1498"/>
                  </a:lnTo>
                  <a:lnTo>
                    <a:pt x="2376" y="1451"/>
                  </a:lnTo>
                  <a:close/>
                  <a:moveTo>
                    <a:pt x="1707" y="1650"/>
                  </a:moveTo>
                  <a:lnTo>
                    <a:pt x="1752" y="1572"/>
                  </a:lnTo>
                  <a:lnTo>
                    <a:pt x="1793" y="1596"/>
                  </a:lnTo>
                  <a:lnTo>
                    <a:pt x="1748" y="1674"/>
                  </a:lnTo>
                  <a:lnTo>
                    <a:pt x="1707" y="1650"/>
                  </a:lnTo>
                  <a:close/>
                  <a:moveTo>
                    <a:pt x="918" y="1463"/>
                  </a:moveTo>
                  <a:lnTo>
                    <a:pt x="936" y="1548"/>
                  </a:lnTo>
                  <a:lnTo>
                    <a:pt x="889" y="1558"/>
                  </a:lnTo>
                  <a:lnTo>
                    <a:pt x="871" y="1473"/>
                  </a:lnTo>
                  <a:lnTo>
                    <a:pt x="918" y="1463"/>
                  </a:lnTo>
                  <a:close/>
                  <a:moveTo>
                    <a:pt x="550" y="960"/>
                  </a:moveTo>
                  <a:lnTo>
                    <a:pt x="459" y="1016"/>
                  </a:lnTo>
                  <a:lnTo>
                    <a:pt x="463" y="1013"/>
                  </a:lnTo>
                  <a:lnTo>
                    <a:pt x="425" y="1049"/>
                  </a:lnTo>
                  <a:lnTo>
                    <a:pt x="427" y="1046"/>
                  </a:lnTo>
                  <a:lnTo>
                    <a:pt x="396" y="1086"/>
                  </a:lnTo>
                  <a:lnTo>
                    <a:pt x="372" y="1127"/>
                  </a:lnTo>
                  <a:lnTo>
                    <a:pt x="374" y="1123"/>
                  </a:lnTo>
                  <a:lnTo>
                    <a:pt x="356" y="1169"/>
                  </a:lnTo>
                  <a:lnTo>
                    <a:pt x="357" y="1166"/>
                  </a:lnTo>
                  <a:lnTo>
                    <a:pt x="346" y="1215"/>
                  </a:lnTo>
                  <a:lnTo>
                    <a:pt x="342" y="1261"/>
                  </a:lnTo>
                  <a:lnTo>
                    <a:pt x="295" y="1258"/>
                  </a:lnTo>
                  <a:lnTo>
                    <a:pt x="299" y="1204"/>
                  </a:lnTo>
                  <a:lnTo>
                    <a:pt x="310" y="1155"/>
                  </a:lnTo>
                  <a:cubicBezTo>
                    <a:pt x="310" y="1154"/>
                    <a:pt x="311" y="1153"/>
                    <a:pt x="311" y="1152"/>
                  </a:cubicBezTo>
                  <a:lnTo>
                    <a:pt x="329" y="1106"/>
                  </a:lnTo>
                  <a:cubicBezTo>
                    <a:pt x="330" y="1104"/>
                    <a:pt x="330" y="1103"/>
                    <a:pt x="331" y="1102"/>
                  </a:cubicBezTo>
                  <a:lnTo>
                    <a:pt x="358" y="1057"/>
                  </a:lnTo>
                  <a:lnTo>
                    <a:pt x="389" y="1017"/>
                  </a:lnTo>
                  <a:cubicBezTo>
                    <a:pt x="390" y="1016"/>
                    <a:pt x="391" y="1015"/>
                    <a:pt x="392" y="1014"/>
                  </a:cubicBezTo>
                  <a:lnTo>
                    <a:pt x="430" y="978"/>
                  </a:lnTo>
                  <a:cubicBezTo>
                    <a:pt x="431" y="977"/>
                    <a:pt x="432" y="976"/>
                    <a:pt x="434" y="975"/>
                  </a:cubicBezTo>
                  <a:lnTo>
                    <a:pt x="525" y="919"/>
                  </a:lnTo>
                  <a:lnTo>
                    <a:pt x="550" y="960"/>
                  </a:lnTo>
                  <a:close/>
                  <a:moveTo>
                    <a:pt x="41" y="587"/>
                  </a:moveTo>
                  <a:lnTo>
                    <a:pt x="82" y="652"/>
                  </a:lnTo>
                  <a:lnTo>
                    <a:pt x="78" y="647"/>
                  </a:lnTo>
                  <a:lnTo>
                    <a:pt x="135" y="701"/>
                  </a:lnTo>
                  <a:lnTo>
                    <a:pt x="102" y="736"/>
                  </a:lnTo>
                  <a:lnTo>
                    <a:pt x="45" y="682"/>
                  </a:lnTo>
                  <a:cubicBezTo>
                    <a:pt x="44" y="681"/>
                    <a:pt x="42" y="679"/>
                    <a:pt x="41" y="677"/>
                  </a:cubicBezTo>
                  <a:lnTo>
                    <a:pt x="0" y="612"/>
                  </a:lnTo>
                  <a:lnTo>
                    <a:pt x="41" y="587"/>
                  </a:lnTo>
                  <a:close/>
                  <a:moveTo>
                    <a:pt x="278" y="157"/>
                  </a:moveTo>
                  <a:lnTo>
                    <a:pt x="273" y="213"/>
                  </a:lnTo>
                  <a:lnTo>
                    <a:pt x="226" y="208"/>
                  </a:lnTo>
                  <a:lnTo>
                    <a:pt x="231" y="152"/>
                  </a:lnTo>
                  <a:lnTo>
                    <a:pt x="278" y="157"/>
                  </a:lnTo>
                  <a:close/>
                  <a:moveTo>
                    <a:pt x="857" y="100"/>
                  </a:moveTo>
                  <a:lnTo>
                    <a:pt x="835" y="62"/>
                  </a:lnTo>
                  <a:lnTo>
                    <a:pt x="837" y="65"/>
                  </a:lnTo>
                  <a:lnTo>
                    <a:pt x="809" y="30"/>
                  </a:lnTo>
                  <a:lnTo>
                    <a:pt x="846" y="0"/>
                  </a:lnTo>
                  <a:lnTo>
                    <a:pt x="874" y="35"/>
                  </a:lnTo>
                  <a:cubicBezTo>
                    <a:pt x="875" y="36"/>
                    <a:pt x="876" y="37"/>
                    <a:pt x="876" y="38"/>
                  </a:cubicBezTo>
                  <a:lnTo>
                    <a:pt x="898" y="76"/>
                  </a:lnTo>
                  <a:lnTo>
                    <a:pt x="857" y="100"/>
                  </a:lnTo>
                  <a:close/>
                  <a:moveTo>
                    <a:pt x="1323" y="131"/>
                  </a:moveTo>
                  <a:lnTo>
                    <a:pt x="1299" y="69"/>
                  </a:lnTo>
                  <a:lnTo>
                    <a:pt x="1344" y="52"/>
                  </a:lnTo>
                  <a:lnTo>
                    <a:pt x="1368" y="114"/>
                  </a:lnTo>
                  <a:lnTo>
                    <a:pt x="1323" y="131"/>
                  </a:lnTo>
                  <a:close/>
                  <a:moveTo>
                    <a:pt x="1908" y="163"/>
                  </a:moveTo>
                  <a:lnTo>
                    <a:pt x="1820" y="224"/>
                  </a:lnTo>
                  <a:lnTo>
                    <a:pt x="1793" y="185"/>
                  </a:lnTo>
                  <a:lnTo>
                    <a:pt x="1881" y="124"/>
                  </a:lnTo>
                  <a:lnTo>
                    <a:pt x="1908" y="163"/>
                  </a:lnTo>
                  <a:close/>
                  <a:moveTo>
                    <a:pt x="2536" y="613"/>
                  </a:moveTo>
                  <a:lnTo>
                    <a:pt x="2552" y="549"/>
                  </a:lnTo>
                  <a:lnTo>
                    <a:pt x="2599" y="560"/>
                  </a:lnTo>
                  <a:lnTo>
                    <a:pt x="2583" y="624"/>
                  </a:lnTo>
                  <a:lnTo>
                    <a:pt x="2536" y="613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53" name="Rectangle 280"/>
            <p:cNvSpPr>
              <a:spLocks noChangeArrowheads="1"/>
            </p:cNvSpPr>
            <p:nvPr/>
          </p:nvSpPr>
          <p:spPr bwMode="auto">
            <a:xfrm>
              <a:off x="3490715" y="2127226"/>
              <a:ext cx="112395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Intentions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54" name="Rectangle 281"/>
            <p:cNvSpPr>
              <a:spLocks noChangeArrowheads="1"/>
            </p:cNvSpPr>
            <p:nvPr/>
          </p:nvSpPr>
          <p:spPr bwMode="auto">
            <a:xfrm>
              <a:off x="3652640" y="2403451"/>
              <a:ext cx="78105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Savoirs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55" name="Rectangle 282"/>
            <p:cNvSpPr>
              <a:spLocks noChangeArrowheads="1"/>
            </p:cNvSpPr>
            <p:nvPr/>
          </p:nvSpPr>
          <p:spPr bwMode="auto">
            <a:xfrm>
              <a:off x="3776465" y="2679676"/>
              <a:ext cx="5619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Être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356" name="Rectangle 283"/>
          <p:cNvSpPr>
            <a:spLocks noChangeArrowheads="1"/>
          </p:cNvSpPr>
          <p:nvPr/>
        </p:nvSpPr>
        <p:spPr bwMode="auto">
          <a:xfrm>
            <a:off x="7197527" y="6230913"/>
            <a:ext cx="13144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actualisation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1391" name="Groupe 11390"/>
          <p:cNvGrpSpPr/>
          <p:nvPr/>
        </p:nvGrpSpPr>
        <p:grpSpPr>
          <a:xfrm>
            <a:off x="2941440" y="4552926"/>
            <a:ext cx="1473200" cy="930275"/>
            <a:chOff x="2941440" y="4552926"/>
            <a:chExt cx="1473200" cy="930275"/>
          </a:xfrm>
        </p:grpSpPr>
        <p:sp>
          <p:nvSpPr>
            <p:cNvPr id="11357" name="Freeform 284"/>
            <p:cNvSpPr>
              <a:spLocks/>
            </p:cNvSpPr>
            <p:nvPr/>
          </p:nvSpPr>
          <p:spPr bwMode="auto">
            <a:xfrm>
              <a:off x="2955727" y="4565626"/>
              <a:ext cx="1444625" cy="903288"/>
            </a:xfrm>
            <a:custGeom>
              <a:avLst/>
              <a:gdLst>
                <a:gd name="T0" fmla="*/ 0 w 910"/>
                <a:gd name="T1" fmla="*/ 490 h 569"/>
                <a:gd name="T2" fmla="*/ 80 w 910"/>
                <a:gd name="T3" fmla="*/ 280 h 569"/>
                <a:gd name="T4" fmla="*/ 112 w 910"/>
                <a:gd name="T5" fmla="*/ 352 h 569"/>
                <a:gd name="T6" fmla="*/ 733 w 910"/>
                <a:gd name="T7" fmla="*/ 73 h 569"/>
                <a:gd name="T8" fmla="*/ 701 w 910"/>
                <a:gd name="T9" fmla="*/ 0 h 569"/>
                <a:gd name="T10" fmla="*/ 910 w 910"/>
                <a:gd name="T11" fmla="*/ 80 h 569"/>
                <a:gd name="T12" fmla="*/ 831 w 910"/>
                <a:gd name="T13" fmla="*/ 289 h 569"/>
                <a:gd name="T14" fmla="*/ 798 w 910"/>
                <a:gd name="T15" fmla="*/ 217 h 569"/>
                <a:gd name="T16" fmla="*/ 177 w 910"/>
                <a:gd name="T17" fmla="*/ 497 h 569"/>
                <a:gd name="T18" fmla="*/ 210 w 910"/>
                <a:gd name="T19" fmla="*/ 569 h 569"/>
                <a:gd name="T20" fmla="*/ 0 w 910"/>
                <a:gd name="T21" fmla="*/ 49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0" h="569">
                  <a:moveTo>
                    <a:pt x="0" y="490"/>
                  </a:moveTo>
                  <a:lnTo>
                    <a:pt x="80" y="280"/>
                  </a:lnTo>
                  <a:lnTo>
                    <a:pt x="112" y="352"/>
                  </a:lnTo>
                  <a:lnTo>
                    <a:pt x="733" y="73"/>
                  </a:lnTo>
                  <a:lnTo>
                    <a:pt x="701" y="0"/>
                  </a:lnTo>
                  <a:lnTo>
                    <a:pt x="910" y="80"/>
                  </a:lnTo>
                  <a:lnTo>
                    <a:pt x="831" y="289"/>
                  </a:lnTo>
                  <a:lnTo>
                    <a:pt x="798" y="217"/>
                  </a:lnTo>
                  <a:lnTo>
                    <a:pt x="177" y="497"/>
                  </a:lnTo>
                  <a:lnTo>
                    <a:pt x="210" y="569"/>
                  </a:lnTo>
                  <a:lnTo>
                    <a:pt x="0" y="49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58" name="Freeform 285"/>
            <p:cNvSpPr>
              <a:spLocks noEditPoints="1"/>
            </p:cNvSpPr>
            <p:nvPr/>
          </p:nvSpPr>
          <p:spPr bwMode="auto">
            <a:xfrm>
              <a:off x="2941440" y="4552926"/>
              <a:ext cx="1473200" cy="930275"/>
            </a:xfrm>
            <a:custGeom>
              <a:avLst/>
              <a:gdLst>
                <a:gd name="T0" fmla="*/ 16 w 2475"/>
                <a:gd name="T1" fmla="*/ 1348 h 1563"/>
                <a:gd name="T2" fmla="*/ 4 w 2475"/>
                <a:gd name="T3" fmla="*/ 1320 h 1563"/>
                <a:gd name="T4" fmla="*/ 216 w 2475"/>
                <a:gd name="T5" fmla="*/ 761 h 1563"/>
                <a:gd name="T6" fmla="*/ 235 w 2475"/>
                <a:gd name="T7" fmla="*/ 747 h 1563"/>
                <a:gd name="T8" fmla="*/ 255 w 2475"/>
                <a:gd name="T9" fmla="*/ 760 h 1563"/>
                <a:gd name="T10" fmla="*/ 342 w 2475"/>
                <a:gd name="T11" fmla="*/ 953 h 1563"/>
                <a:gd name="T12" fmla="*/ 314 w 2475"/>
                <a:gd name="T13" fmla="*/ 942 h 1563"/>
                <a:gd name="T14" fmla="*/ 1970 w 2475"/>
                <a:gd name="T15" fmla="*/ 197 h 1563"/>
                <a:gd name="T16" fmla="*/ 1959 w 2475"/>
                <a:gd name="T17" fmla="*/ 225 h 1563"/>
                <a:gd name="T18" fmla="*/ 1873 w 2475"/>
                <a:gd name="T19" fmla="*/ 32 h 1563"/>
                <a:gd name="T20" fmla="*/ 1876 w 2475"/>
                <a:gd name="T21" fmla="*/ 9 h 1563"/>
                <a:gd name="T22" fmla="*/ 1900 w 2475"/>
                <a:gd name="T23" fmla="*/ 3 h 1563"/>
                <a:gd name="T24" fmla="*/ 2458 w 2475"/>
                <a:gd name="T25" fmla="*/ 215 h 1563"/>
                <a:gd name="T26" fmla="*/ 2471 w 2475"/>
                <a:gd name="T27" fmla="*/ 243 h 1563"/>
                <a:gd name="T28" fmla="*/ 2259 w 2475"/>
                <a:gd name="T29" fmla="*/ 802 h 1563"/>
                <a:gd name="T30" fmla="*/ 2240 w 2475"/>
                <a:gd name="T31" fmla="*/ 816 h 1563"/>
                <a:gd name="T32" fmla="*/ 2219 w 2475"/>
                <a:gd name="T33" fmla="*/ 803 h 1563"/>
                <a:gd name="T34" fmla="*/ 2133 w 2475"/>
                <a:gd name="T35" fmla="*/ 610 h 1563"/>
                <a:gd name="T36" fmla="*/ 2161 w 2475"/>
                <a:gd name="T37" fmla="*/ 621 h 1563"/>
                <a:gd name="T38" fmla="*/ 505 w 2475"/>
                <a:gd name="T39" fmla="*/ 1366 h 1563"/>
                <a:gd name="T40" fmla="*/ 516 w 2475"/>
                <a:gd name="T41" fmla="*/ 1338 h 1563"/>
                <a:gd name="T42" fmla="*/ 602 w 2475"/>
                <a:gd name="T43" fmla="*/ 1531 h 1563"/>
                <a:gd name="T44" fmla="*/ 598 w 2475"/>
                <a:gd name="T45" fmla="*/ 1554 h 1563"/>
                <a:gd name="T46" fmla="*/ 575 w 2475"/>
                <a:gd name="T47" fmla="*/ 1560 h 1563"/>
                <a:gd name="T48" fmla="*/ 16 w 2475"/>
                <a:gd name="T49" fmla="*/ 1348 h 1563"/>
                <a:gd name="T50" fmla="*/ 591 w 2475"/>
                <a:gd name="T51" fmla="*/ 1520 h 1563"/>
                <a:gd name="T52" fmla="*/ 564 w 2475"/>
                <a:gd name="T53" fmla="*/ 1548 h 1563"/>
                <a:gd name="T54" fmla="*/ 477 w 2475"/>
                <a:gd name="T55" fmla="*/ 1356 h 1563"/>
                <a:gd name="T56" fmla="*/ 487 w 2475"/>
                <a:gd name="T57" fmla="*/ 1327 h 1563"/>
                <a:gd name="T58" fmla="*/ 2143 w 2475"/>
                <a:gd name="T59" fmla="*/ 582 h 1563"/>
                <a:gd name="T60" fmla="*/ 2172 w 2475"/>
                <a:gd name="T61" fmla="*/ 593 h 1563"/>
                <a:gd name="T62" fmla="*/ 2258 w 2475"/>
                <a:gd name="T63" fmla="*/ 785 h 1563"/>
                <a:gd name="T64" fmla="*/ 2219 w 2475"/>
                <a:gd name="T65" fmla="*/ 787 h 1563"/>
                <a:gd name="T66" fmla="*/ 2431 w 2475"/>
                <a:gd name="T67" fmla="*/ 228 h 1563"/>
                <a:gd name="T68" fmla="*/ 2443 w 2475"/>
                <a:gd name="T69" fmla="*/ 255 h 1563"/>
                <a:gd name="T70" fmla="*/ 1884 w 2475"/>
                <a:gd name="T71" fmla="*/ 43 h 1563"/>
                <a:gd name="T72" fmla="*/ 1911 w 2475"/>
                <a:gd name="T73" fmla="*/ 15 h 1563"/>
                <a:gd name="T74" fmla="*/ 1998 w 2475"/>
                <a:gd name="T75" fmla="*/ 207 h 1563"/>
                <a:gd name="T76" fmla="*/ 1987 w 2475"/>
                <a:gd name="T77" fmla="*/ 236 h 1563"/>
                <a:gd name="T78" fmla="*/ 331 w 2475"/>
                <a:gd name="T79" fmla="*/ 981 h 1563"/>
                <a:gd name="T80" fmla="*/ 303 w 2475"/>
                <a:gd name="T81" fmla="*/ 970 h 1563"/>
                <a:gd name="T82" fmla="*/ 217 w 2475"/>
                <a:gd name="T83" fmla="*/ 777 h 1563"/>
                <a:gd name="T84" fmla="*/ 256 w 2475"/>
                <a:gd name="T85" fmla="*/ 776 h 1563"/>
                <a:gd name="T86" fmla="*/ 44 w 2475"/>
                <a:gd name="T87" fmla="*/ 1335 h 1563"/>
                <a:gd name="T88" fmla="*/ 32 w 2475"/>
                <a:gd name="T89" fmla="*/ 1308 h 1563"/>
                <a:gd name="T90" fmla="*/ 591 w 2475"/>
                <a:gd name="T91" fmla="*/ 1520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75" h="1563">
                  <a:moveTo>
                    <a:pt x="16" y="1348"/>
                  </a:moveTo>
                  <a:cubicBezTo>
                    <a:pt x="5" y="1343"/>
                    <a:pt x="0" y="1331"/>
                    <a:pt x="4" y="1320"/>
                  </a:cubicBezTo>
                  <a:lnTo>
                    <a:pt x="216" y="761"/>
                  </a:lnTo>
                  <a:cubicBezTo>
                    <a:pt x="219" y="753"/>
                    <a:pt x="227" y="748"/>
                    <a:pt x="235" y="747"/>
                  </a:cubicBezTo>
                  <a:cubicBezTo>
                    <a:pt x="244" y="747"/>
                    <a:pt x="252" y="752"/>
                    <a:pt x="255" y="760"/>
                  </a:cubicBezTo>
                  <a:lnTo>
                    <a:pt x="342" y="953"/>
                  </a:lnTo>
                  <a:lnTo>
                    <a:pt x="314" y="942"/>
                  </a:lnTo>
                  <a:lnTo>
                    <a:pt x="1970" y="197"/>
                  </a:lnTo>
                  <a:lnTo>
                    <a:pt x="1959" y="225"/>
                  </a:lnTo>
                  <a:lnTo>
                    <a:pt x="1873" y="32"/>
                  </a:lnTo>
                  <a:cubicBezTo>
                    <a:pt x="1869" y="24"/>
                    <a:pt x="1871" y="15"/>
                    <a:pt x="1876" y="9"/>
                  </a:cubicBezTo>
                  <a:cubicBezTo>
                    <a:pt x="1882" y="2"/>
                    <a:pt x="1891" y="0"/>
                    <a:pt x="1900" y="3"/>
                  </a:cubicBezTo>
                  <a:lnTo>
                    <a:pt x="2458" y="215"/>
                  </a:lnTo>
                  <a:cubicBezTo>
                    <a:pt x="2469" y="220"/>
                    <a:pt x="2475" y="232"/>
                    <a:pt x="2471" y="243"/>
                  </a:cubicBezTo>
                  <a:lnTo>
                    <a:pt x="2259" y="802"/>
                  </a:lnTo>
                  <a:cubicBezTo>
                    <a:pt x="2256" y="810"/>
                    <a:pt x="2248" y="815"/>
                    <a:pt x="2240" y="816"/>
                  </a:cubicBezTo>
                  <a:cubicBezTo>
                    <a:pt x="2231" y="816"/>
                    <a:pt x="2223" y="811"/>
                    <a:pt x="2219" y="803"/>
                  </a:cubicBezTo>
                  <a:lnTo>
                    <a:pt x="2133" y="610"/>
                  </a:lnTo>
                  <a:lnTo>
                    <a:pt x="2161" y="621"/>
                  </a:lnTo>
                  <a:lnTo>
                    <a:pt x="505" y="1366"/>
                  </a:lnTo>
                  <a:lnTo>
                    <a:pt x="516" y="1338"/>
                  </a:lnTo>
                  <a:lnTo>
                    <a:pt x="602" y="1531"/>
                  </a:lnTo>
                  <a:cubicBezTo>
                    <a:pt x="606" y="1539"/>
                    <a:pt x="604" y="1548"/>
                    <a:pt x="598" y="1554"/>
                  </a:cubicBezTo>
                  <a:cubicBezTo>
                    <a:pt x="593" y="1560"/>
                    <a:pt x="583" y="1563"/>
                    <a:pt x="575" y="1560"/>
                  </a:cubicBezTo>
                  <a:lnTo>
                    <a:pt x="16" y="1348"/>
                  </a:lnTo>
                  <a:close/>
                  <a:moveTo>
                    <a:pt x="591" y="1520"/>
                  </a:moveTo>
                  <a:lnTo>
                    <a:pt x="564" y="1548"/>
                  </a:lnTo>
                  <a:lnTo>
                    <a:pt x="477" y="1356"/>
                  </a:lnTo>
                  <a:cubicBezTo>
                    <a:pt x="472" y="1345"/>
                    <a:pt x="477" y="1332"/>
                    <a:pt x="487" y="1327"/>
                  </a:cubicBezTo>
                  <a:lnTo>
                    <a:pt x="2143" y="582"/>
                  </a:lnTo>
                  <a:cubicBezTo>
                    <a:pt x="2154" y="577"/>
                    <a:pt x="2167" y="582"/>
                    <a:pt x="2172" y="593"/>
                  </a:cubicBezTo>
                  <a:lnTo>
                    <a:pt x="2258" y="785"/>
                  </a:lnTo>
                  <a:lnTo>
                    <a:pt x="2219" y="787"/>
                  </a:lnTo>
                  <a:lnTo>
                    <a:pt x="2431" y="228"/>
                  </a:lnTo>
                  <a:lnTo>
                    <a:pt x="2443" y="255"/>
                  </a:lnTo>
                  <a:lnTo>
                    <a:pt x="1884" y="43"/>
                  </a:lnTo>
                  <a:lnTo>
                    <a:pt x="1911" y="15"/>
                  </a:lnTo>
                  <a:lnTo>
                    <a:pt x="1998" y="207"/>
                  </a:lnTo>
                  <a:cubicBezTo>
                    <a:pt x="2003" y="218"/>
                    <a:pt x="1998" y="231"/>
                    <a:pt x="1987" y="236"/>
                  </a:cubicBezTo>
                  <a:lnTo>
                    <a:pt x="331" y="981"/>
                  </a:lnTo>
                  <a:cubicBezTo>
                    <a:pt x="321" y="986"/>
                    <a:pt x="308" y="981"/>
                    <a:pt x="303" y="970"/>
                  </a:cubicBezTo>
                  <a:lnTo>
                    <a:pt x="217" y="777"/>
                  </a:lnTo>
                  <a:lnTo>
                    <a:pt x="256" y="776"/>
                  </a:lnTo>
                  <a:lnTo>
                    <a:pt x="44" y="1335"/>
                  </a:lnTo>
                  <a:lnTo>
                    <a:pt x="32" y="1308"/>
                  </a:lnTo>
                  <a:lnTo>
                    <a:pt x="591" y="1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1390" name="Groupe 11389"/>
          <p:cNvGrpSpPr/>
          <p:nvPr/>
        </p:nvGrpSpPr>
        <p:grpSpPr>
          <a:xfrm>
            <a:off x="1682552" y="6015013"/>
            <a:ext cx="1171575" cy="609600"/>
            <a:chOff x="1682552" y="6015013"/>
            <a:chExt cx="1171575" cy="609600"/>
          </a:xfrm>
        </p:grpSpPr>
        <p:sp>
          <p:nvSpPr>
            <p:cNvPr id="11359" name="Rectangle 286"/>
            <p:cNvSpPr>
              <a:spLocks noChangeArrowheads="1"/>
            </p:cNvSpPr>
            <p:nvPr/>
          </p:nvSpPr>
          <p:spPr bwMode="auto">
            <a:xfrm>
              <a:off x="1692077" y="6015013"/>
              <a:ext cx="116205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Ressources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60" name="Rectangle 287"/>
            <p:cNvSpPr>
              <a:spLocks noChangeArrowheads="1"/>
            </p:cNvSpPr>
            <p:nvPr/>
          </p:nvSpPr>
          <p:spPr bwMode="auto">
            <a:xfrm>
              <a:off x="1682552" y="6291238"/>
              <a:ext cx="116205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matérielles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95" name="Groupe 694"/>
          <p:cNvGrpSpPr/>
          <p:nvPr/>
        </p:nvGrpSpPr>
        <p:grpSpPr>
          <a:xfrm>
            <a:off x="4975027" y="1571601"/>
            <a:ext cx="385763" cy="1087438"/>
            <a:chOff x="4975027" y="1571601"/>
            <a:chExt cx="385763" cy="1087438"/>
          </a:xfrm>
        </p:grpSpPr>
        <p:sp>
          <p:nvSpPr>
            <p:cNvPr id="11361" name="Freeform 288"/>
            <p:cNvSpPr>
              <a:spLocks/>
            </p:cNvSpPr>
            <p:nvPr/>
          </p:nvSpPr>
          <p:spPr bwMode="auto">
            <a:xfrm>
              <a:off x="4987727" y="1584301"/>
              <a:ext cx="360363" cy="1062038"/>
            </a:xfrm>
            <a:custGeom>
              <a:avLst/>
              <a:gdLst>
                <a:gd name="T0" fmla="*/ 4 w 227"/>
                <a:gd name="T1" fmla="*/ 6 h 669"/>
                <a:gd name="T2" fmla="*/ 0 w 227"/>
                <a:gd name="T3" fmla="*/ 201 h 669"/>
                <a:gd name="T4" fmla="*/ 46 w 227"/>
                <a:gd name="T5" fmla="*/ 196 h 669"/>
                <a:gd name="T6" fmla="*/ 7 w 227"/>
                <a:gd name="T7" fmla="*/ 384 h 669"/>
                <a:gd name="T8" fmla="*/ 55 w 227"/>
                <a:gd name="T9" fmla="*/ 383 h 669"/>
                <a:gd name="T10" fmla="*/ 37 w 227"/>
                <a:gd name="T11" fmla="*/ 669 h 669"/>
                <a:gd name="T12" fmla="*/ 178 w 227"/>
                <a:gd name="T13" fmla="*/ 376 h 669"/>
                <a:gd name="T14" fmla="*/ 121 w 227"/>
                <a:gd name="T15" fmla="*/ 380 h 669"/>
                <a:gd name="T16" fmla="*/ 206 w 227"/>
                <a:gd name="T17" fmla="*/ 195 h 669"/>
                <a:gd name="T18" fmla="*/ 136 w 227"/>
                <a:gd name="T19" fmla="*/ 194 h 669"/>
                <a:gd name="T20" fmla="*/ 227 w 227"/>
                <a:gd name="T21" fmla="*/ 0 h 669"/>
                <a:gd name="T22" fmla="*/ 4 w 227"/>
                <a:gd name="T23" fmla="*/ 6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7" h="669">
                  <a:moveTo>
                    <a:pt x="4" y="6"/>
                  </a:moveTo>
                  <a:lnTo>
                    <a:pt x="0" y="201"/>
                  </a:lnTo>
                  <a:lnTo>
                    <a:pt x="46" y="196"/>
                  </a:lnTo>
                  <a:lnTo>
                    <a:pt x="7" y="384"/>
                  </a:lnTo>
                  <a:lnTo>
                    <a:pt x="55" y="383"/>
                  </a:lnTo>
                  <a:lnTo>
                    <a:pt x="37" y="669"/>
                  </a:lnTo>
                  <a:lnTo>
                    <a:pt x="178" y="376"/>
                  </a:lnTo>
                  <a:lnTo>
                    <a:pt x="121" y="380"/>
                  </a:lnTo>
                  <a:lnTo>
                    <a:pt x="206" y="195"/>
                  </a:lnTo>
                  <a:lnTo>
                    <a:pt x="136" y="194"/>
                  </a:lnTo>
                  <a:lnTo>
                    <a:pt x="227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62" name="Freeform 289"/>
            <p:cNvSpPr>
              <a:spLocks noEditPoints="1"/>
            </p:cNvSpPr>
            <p:nvPr/>
          </p:nvSpPr>
          <p:spPr bwMode="auto">
            <a:xfrm>
              <a:off x="4975027" y="1571601"/>
              <a:ext cx="385763" cy="1087438"/>
            </a:xfrm>
            <a:custGeom>
              <a:avLst/>
              <a:gdLst>
                <a:gd name="T0" fmla="*/ 34 w 650"/>
                <a:gd name="T1" fmla="*/ 59 h 1828"/>
                <a:gd name="T2" fmla="*/ 55 w 650"/>
                <a:gd name="T3" fmla="*/ 39 h 1828"/>
                <a:gd name="T4" fmla="*/ 43 w 650"/>
                <a:gd name="T5" fmla="*/ 557 h 1828"/>
                <a:gd name="T6" fmla="*/ 20 w 650"/>
                <a:gd name="T7" fmla="*/ 536 h 1828"/>
                <a:gd name="T8" fmla="*/ 143 w 650"/>
                <a:gd name="T9" fmla="*/ 525 h 1828"/>
                <a:gd name="T10" fmla="*/ 160 w 650"/>
                <a:gd name="T11" fmla="*/ 532 h 1828"/>
                <a:gd name="T12" fmla="*/ 165 w 650"/>
                <a:gd name="T13" fmla="*/ 551 h 1828"/>
                <a:gd name="T14" fmla="*/ 61 w 650"/>
                <a:gd name="T15" fmla="*/ 1050 h 1828"/>
                <a:gd name="T16" fmla="*/ 40 w 650"/>
                <a:gd name="T17" fmla="*/ 1024 h 1828"/>
                <a:gd name="T18" fmla="*/ 168 w 650"/>
                <a:gd name="T19" fmla="*/ 1023 h 1828"/>
                <a:gd name="T20" fmla="*/ 184 w 650"/>
                <a:gd name="T21" fmla="*/ 1029 h 1828"/>
                <a:gd name="T22" fmla="*/ 189 w 650"/>
                <a:gd name="T23" fmla="*/ 1045 h 1828"/>
                <a:gd name="T24" fmla="*/ 143 w 650"/>
                <a:gd name="T25" fmla="*/ 1806 h 1828"/>
                <a:gd name="T26" fmla="*/ 103 w 650"/>
                <a:gd name="T27" fmla="*/ 1796 h 1828"/>
                <a:gd name="T28" fmla="*/ 477 w 650"/>
                <a:gd name="T29" fmla="*/ 1017 h 1828"/>
                <a:gd name="T30" fmla="*/ 497 w 650"/>
                <a:gd name="T31" fmla="*/ 1047 h 1828"/>
                <a:gd name="T32" fmla="*/ 346 w 650"/>
                <a:gd name="T33" fmla="*/ 1057 h 1828"/>
                <a:gd name="T34" fmla="*/ 327 w 650"/>
                <a:gd name="T35" fmla="*/ 1048 h 1828"/>
                <a:gd name="T36" fmla="*/ 325 w 650"/>
                <a:gd name="T37" fmla="*/ 1027 h 1828"/>
                <a:gd name="T38" fmla="*/ 553 w 650"/>
                <a:gd name="T39" fmla="*/ 534 h 1828"/>
                <a:gd name="T40" fmla="*/ 571 w 650"/>
                <a:gd name="T41" fmla="*/ 565 h 1828"/>
                <a:gd name="T42" fmla="*/ 386 w 650"/>
                <a:gd name="T43" fmla="*/ 561 h 1828"/>
                <a:gd name="T44" fmla="*/ 368 w 650"/>
                <a:gd name="T45" fmla="*/ 551 h 1828"/>
                <a:gd name="T46" fmla="*/ 367 w 650"/>
                <a:gd name="T47" fmla="*/ 531 h 1828"/>
                <a:gd name="T48" fmla="*/ 608 w 650"/>
                <a:gd name="T49" fmla="*/ 13 h 1828"/>
                <a:gd name="T50" fmla="*/ 628 w 650"/>
                <a:gd name="T51" fmla="*/ 43 h 1828"/>
                <a:gd name="T52" fmla="*/ 34 w 650"/>
                <a:gd name="T53" fmla="*/ 59 h 1828"/>
                <a:gd name="T54" fmla="*/ 627 w 650"/>
                <a:gd name="T55" fmla="*/ 1 h 1828"/>
                <a:gd name="T56" fmla="*/ 645 w 650"/>
                <a:gd name="T57" fmla="*/ 10 h 1828"/>
                <a:gd name="T58" fmla="*/ 647 w 650"/>
                <a:gd name="T59" fmla="*/ 31 h 1828"/>
                <a:gd name="T60" fmla="*/ 405 w 650"/>
                <a:gd name="T61" fmla="*/ 549 h 1828"/>
                <a:gd name="T62" fmla="*/ 386 w 650"/>
                <a:gd name="T63" fmla="*/ 518 h 1828"/>
                <a:gd name="T64" fmla="*/ 572 w 650"/>
                <a:gd name="T65" fmla="*/ 522 h 1828"/>
                <a:gd name="T66" fmla="*/ 590 w 650"/>
                <a:gd name="T67" fmla="*/ 532 h 1828"/>
                <a:gd name="T68" fmla="*/ 591 w 650"/>
                <a:gd name="T69" fmla="*/ 552 h 1828"/>
                <a:gd name="T70" fmla="*/ 364 w 650"/>
                <a:gd name="T71" fmla="*/ 1045 h 1828"/>
                <a:gd name="T72" fmla="*/ 343 w 650"/>
                <a:gd name="T73" fmla="*/ 1014 h 1828"/>
                <a:gd name="T74" fmla="*/ 495 w 650"/>
                <a:gd name="T75" fmla="*/ 1005 h 1828"/>
                <a:gd name="T76" fmla="*/ 514 w 650"/>
                <a:gd name="T77" fmla="*/ 1014 h 1828"/>
                <a:gd name="T78" fmla="*/ 515 w 650"/>
                <a:gd name="T79" fmla="*/ 1035 h 1828"/>
                <a:gd name="T80" fmla="*/ 141 w 650"/>
                <a:gd name="T81" fmla="*/ 1814 h 1828"/>
                <a:gd name="T82" fmla="*/ 117 w 650"/>
                <a:gd name="T83" fmla="*/ 1826 h 1828"/>
                <a:gd name="T84" fmla="*/ 101 w 650"/>
                <a:gd name="T85" fmla="*/ 1804 h 1828"/>
                <a:gd name="T86" fmla="*/ 147 w 650"/>
                <a:gd name="T87" fmla="*/ 1043 h 1828"/>
                <a:gd name="T88" fmla="*/ 168 w 650"/>
                <a:gd name="T89" fmla="*/ 1066 h 1828"/>
                <a:gd name="T90" fmla="*/ 40 w 650"/>
                <a:gd name="T91" fmla="*/ 1067 h 1828"/>
                <a:gd name="T92" fmla="*/ 23 w 650"/>
                <a:gd name="T93" fmla="*/ 1059 h 1828"/>
                <a:gd name="T94" fmla="*/ 19 w 650"/>
                <a:gd name="T95" fmla="*/ 1041 h 1828"/>
                <a:gd name="T96" fmla="*/ 123 w 650"/>
                <a:gd name="T97" fmla="*/ 542 h 1828"/>
                <a:gd name="T98" fmla="*/ 146 w 650"/>
                <a:gd name="T99" fmla="*/ 567 h 1828"/>
                <a:gd name="T100" fmla="*/ 24 w 650"/>
                <a:gd name="T101" fmla="*/ 578 h 1828"/>
                <a:gd name="T102" fmla="*/ 7 w 650"/>
                <a:gd name="T103" fmla="*/ 572 h 1828"/>
                <a:gd name="T104" fmla="*/ 0 w 650"/>
                <a:gd name="T105" fmla="*/ 556 h 1828"/>
                <a:gd name="T106" fmla="*/ 12 w 650"/>
                <a:gd name="T107" fmla="*/ 38 h 1828"/>
                <a:gd name="T108" fmla="*/ 33 w 650"/>
                <a:gd name="T109" fmla="*/ 17 h 1828"/>
                <a:gd name="T110" fmla="*/ 627 w 650"/>
                <a:gd name="T111" fmla="*/ 1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0" h="1828">
                  <a:moveTo>
                    <a:pt x="34" y="59"/>
                  </a:moveTo>
                  <a:lnTo>
                    <a:pt x="55" y="39"/>
                  </a:lnTo>
                  <a:lnTo>
                    <a:pt x="43" y="557"/>
                  </a:lnTo>
                  <a:lnTo>
                    <a:pt x="20" y="536"/>
                  </a:lnTo>
                  <a:lnTo>
                    <a:pt x="143" y="525"/>
                  </a:lnTo>
                  <a:cubicBezTo>
                    <a:pt x="149" y="524"/>
                    <a:pt x="156" y="527"/>
                    <a:pt x="160" y="532"/>
                  </a:cubicBezTo>
                  <a:cubicBezTo>
                    <a:pt x="165" y="537"/>
                    <a:pt x="167" y="544"/>
                    <a:pt x="165" y="551"/>
                  </a:cubicBezTo>
                  <a:lnTo>
                    <a:pt x="61" y="1050"/>
                  </a:lnTo>
                  <a:lnTo>
                    <a:pt x="40" y="1024"/>
                  </a:lnTo>
                  <a:lnTo>
                    <a:pt x="168" y="1023"/>
                  </a:lnTo>
                  <a:cubicBezTo>
                    <a:pt x="174" y="1023"/>
                    <a:pt x="180" y="1025"/>
                    <a:pt x="184" y="1029"/>
                  </a:cubicBezTo>
                  <a:cubicBezTo>
                    <a:pt x="188" y="1034"/>
                    <a:pt x="190" y="1040"/>
                    <a:pt x="189" y="1045"/>
                  </a:cubicBezTo>
                  <a:lnTo>
                    <a:pt x="143" y="1806"/>
                  </a:lnTo>
                  <a:lnTo>
                    <a:pt x="103" y="1796"/>
                  </a:lnTo>
                  <a:lnTo>
                    <a:pt x="477" y="1017"/>
                  </a:lnTo>
                  <a:lnTo>
                    <a:pt x="497" y="1047"/>
                  </a:lnTo>
                  <a:lnTo>
                    <a:pt x="346" y="1057"/>
                  </a:lnTo>
                  <a:cubicBezTo>
                    <a:pt x="338" y="1057"/>
                    <a:pt x="331" y="1054"/>
                    <a:pt x="327" y="1048"/>
                  </a:cubicBezTo>
                  <a:cubicBezTo>
                    <a:pt x="322" y="1041"/>
                    <a:pt x="322" y="1033"/>
                    <a:pt x="325" y="1027"/>
                  </a:cubicBezTo>
                  <a:lnTo>
                    <a:pt x="553" y="534"/>
                  </a:lnTo>
                  <a:lnTo>
                    <a:pt x="571" y="565"/>
                  </a:lnTo>
                  <a:lnTo>
                    <a:pt x="386" y="561"/>
                  </a:lnTo>
                  <a:cubicBezTo>
                    <a:pt x="378" y="561"/>
                    <a:pt x="372" y="557"/>
                    <a:pt x="368" y="551"/>
                  </a:cubicBezTo>
                  <a:cubicBezTo>
                    <a:pt x="364" y="545"/>
                    <a:pt x="364" y="537"/>
                    <a:pt x="367" y="531"/>
                  </a:cubicBezTo>
                  <a:lnTo>
                    <a:pt x="608" y="13"/>
                  </a:lnTo>
                  <a:lnTo>
                    <a:pt x="628" y="43"/>
                  </a:lnTo>
                  <a:lnTo>
                    <a:pt x="34" y="59"/>
                  </a:lnTo>
                  <a:close/>
                  <a:moveTo>
                    <a:pt x="627" y="1"/>
                  </a:moveTo>
                  <a:cubicBezTo>
                    <a:pt x="634" y="0"/>
                    <a:pt x="641" y="4"/>
                    <a:pt x="645" y="10"/>
                  </a:cubicBezTo>
                  <a:cubicBezTo>
                    <a:pt x="649" y="16"/>
                    <a:pt x="650" y="24"/>
                    <a:pt x="647" y="31"/>
                  </a:cubicBezTo>
                  <a:lnTo>
                    <a:pt x="405" y="549"/>
                  </a:lnTo>
                  <a:lnTo>
                    <a:pt x="386" y="518"/>
                  </a:lnTo>
                  <a:lnTo>
                    <a:pt x="572" y="522"/>
                  </a:lnTo>
                  <a:cubicBezTo>
                    <a:pt x="580" y="522"/>
                    <a:pt x="586" y="526"/>
                    <a:pt x="590" y="532"/>
                  </a:cubicBezTo>
                  <a:cubicBezTo>
                    <a:pt x="594" y="538"/>
                    <a:pt x="594" y="546"/>
                    <a:pt x="591" y="552"/>
                  </a:cubicBezTo>
                  <a:lnTo>
                    <a:pt x="364" y="1045"/>
                  </a:lnTo>
                  <a:lnTo>
                    <a:pt x="343" y="1014"/>
                  </a:lnTo>
                  <a:lnTo>
                    <a:pt x="495" y="1005"/>
                  </a:lnTo>
                  <a:cubicBezTo>
                    <a:pt x="502" y="1004"/>
                    <a:pt x="509" y="1008"/>
                    <a:pt x="514" y="1014"/>
                  </a:cubicBezTo>
                  <a:cubicBezTo>
                    <a:pt x="518" y="1020"/>
                    <a:pt x="519" y="1028"/>
                    <a:pt x="515" y="1035"/>
                  </a:cubicBezTo>
                  <a:lnTo>
                    <a:pt x="141" y="1814"/>
                  </a:lnTo>
                  <a:cubicBezTo>
                    <a:pt x="137" y="1823"/>
                    <a:pt x="127" y="1828"/>
                    <a:pt x="117" y="1826"/>
                  </a:cubicBezTo>
                  <a:cubicBezTo>
                    <a:pt x="107" y="1823"/>
                    <a:pt x="100" y="1814"/>
                    <a:pt x="101" y="1804"/>
                  </a:cubicBezTo>
                  <a:lnTo>
                    <a:pt x="147" y="1043"/>
                  </a:lnTo>
                  <a:lnTo>
                    <a:pt x="168" y="1066"/>
                  </a:lnTo>
                  <a:lnTo>
                    <a:pt x="40" y="1067"/>
                  </a:lnTo>
                  <a:cubicBezTo>
                    <a:pt x="34" y="1067"/>
                    <a:pt x="27" y="1064"/>
                    <a:pt x="23" y="1059"/>
                  </a:cubicBezTo>
                  <a:cubicBezTo>
                    <a:pt x="19" y="1054"/>
                    <a:pt x="18" y="1047"/>
                    <a:pt x="19" y="1041"/>
                  </a:cubicBezTo>
                  <a:lnTo>
                    <a:pt x="123" y="542"/>
                  </a:lnTo>
                  <a:lnTo>
                    <a:pt x="146" y="567"/>
                  </a:lnTo>
                  <a:lnTo>
                    <a:pt x="24" y="578"/>
                  </a:lnTo>
                  <a:cubicBezTo>
                    <a:pt x="18" y="579"/>
                    <a:pt x="12" y="577"/>
                    <a:pt x="7" y="572"/>
                  </a:cubicBezTo>
                  <a:cubicBezTo>
                    <a:pt x="3" y="568"/>
                    <a:pt x="0" y="562"/>
                    <a:pt x="0" y="556"/>
                  </a:cubicBezTo>
                  <a:lnTo>
                    <a:pt x="12" y="38"/>
                  </a:lnTo>
                  <a:cubicBezTo>
                    <a:pt x="13" y="26"/>
                    <a:pt x="22" y="17"/>
                    <a:pt x="33" y="17"/>
                  </a:cubicBezTo>
                  <a:lnTo>
                    <a:pt x="627" y="1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90" name="Groupe 399"/>
          <p:cNvGrpSpPr>
            <a:grpSpLocks/>
          </p:cNvGrpSpPr>
          <p:nvPr/>
        </p:nvGrpSpPr>
        <p:grpSpPr bwMode="auto">
          <a:xfrm>
            <a:off x="1011040" y="793726"/>
            <a:ext cx="1843087" cy="1318182"/>
            <a:chOff x="4197132" y="2708920"/>
            <a:chExt cx="2129427" cy="1521520"/>
          </a:xfrm>
        </p:grpSpPr>
        <p:grpSp>
          <p:nvGrpSpPr>
            <p:cNvPr id="291" name="Group 16"/>
            <p:cNvGrpSpPr>
              <a:grpSpLocks/>
            </p:cNvGrpSpPr>
            <p:nvPr/>
          </p:nvGrpSpPr>
          <p:grpSpPr bwMode="auto">
            <a:xfrm flipH="1">
              <a:off x="5172522" y="2708920"/>
              <a:ext cx="1055658" cy="1176612"/>
              <a:chOff x="3061" y="3126"/>
              <a:chExt cx="554" cy="616"/>
            </a:xfrm>
            <a:solidFill>
              <a:schemeClr val="tx1"/>
            </a:solidFill>
          </p:grpSpPr>
          <p:sp>
            <p:nvSpPr>
              <p:cNvPr id="622" name="Freeform 17"/>
              <p:cNvSpPr>
                <a:spLocks noChangeArrowheads="1"/>
              </p:cNvSpPr>
              <p:nvPr/>
            </p:nvSpPr>
            <p:spPr bwMode="auto">
              <a:xfrm>
                <a:off x="3123" y="3239"/>
                <a:ext cx="316" cy="185"/>
              </a:xfrm>
              <a:custGeom>
                <a:avLst/>
                <a:gdLst>
                  <a:gd name="T0" fmla="*/ 0 w 1848"/>
                  <a:gd name="T1" fmla="*/ 0 h 1003"/>
                  <a:gd name="T2" fmla="*/ 0 w 1848"/>
                  <a:gd name="T3" fmla="*/ 0 h 1003"/>
                  <a:gd name="T4" fmla="*/ 0 w 1848"/>
                  <a:gd name="T5" fmla="*/ 0 h 1003"/>
                  <a:gd name="T6" fmla="*/ 0 w 1848"/>
                  <a:gd name="T7" fmla="*/ 0 h 1003"/>
                  <a:gd name="T8" fmla="*/ 0 w 1848"/>
                  <a:gd name="T9" fmla="*/ 0 h 1003"/>
                  <a:gd name="T10" fmla="*/ 0 w 1848"/>
                  <a:gd name="T11" fmla="*/ 0 h 1003"/>
                  <a:gd name="T12" fmla="*/ 0 w 1848"/>
                  <a:gd name="T13" fmla="*/ 0 h 1003"/>
                  <a:gd name="T14" fmla="*/ 0 w 1848"/>
                  <a:gd name="T15" fmla="*/ 0 h 1003"/>
                  <a:gd name="T16" fmla="*/ 0 w 1848"/>
                  <a:gd name="T17" fmla="*/ 0 h 1003"/>
                  <a:gd name="T18" fmla="*/ 0 w 1848"/>
                  <a:gd name="T19" fmla="*/ 0 h 1003"/>
                  <a:gd name="T20" fmla="*/ 0 w 1848"/>
                  <a:gd name="T21" fmla="*/ 0 h 1003"/>
                  <a:gd name="T22" fmla="*/ 0 w 1848"/>
                  <a:gd name="T23" fmla="*/ 0 h 1003"/>
                  <a:gd name="T24" fmla="*/ 0 w 1848"/>
                  <a:gd name="T25" fmla="*/ 0 h 1003"/>
                  <a:gd name="T26" fmla="*/ 0 w 1848"/>
                  <a:gd name="T27" fmla="*/ 0 h 1003"/>
                  <a:gd name="T28" fmla="*/ 0 w 1848"/>
                  <a:gd name="T29" fmla="*/ 0 h 1003"/>
                  <a:gd name="T30" fmla="*/ 0 w 1848"/>
                  <a:gd name="T31" fmla="*/ 0 h 1003"/>
                  <a:gd name="T32" fmla="*/ 0 w 1848"/>
                  <a:gd name="T33" fmla="*/ 0 h 1003"/>
                  <a:gd name="T34" fmla="*/ 0 w 1848"/>
                  <a:gd name="T35" fmla="*/ 0 h 1003"/>
                  <a:gd name="T36" fmla="*/ 0 w 1848"/>
                  <a:gd name="T37" fmla="*/ 0 h 1003"/>
                  <a:gd name="T38" fmla="*/ 0 w 1848"/>
                  <a:gd name="T39" fmla="*/ 0 h 1003"/>
                  <a:gd name="T40" fmla="*/ 0 w 1848"/>
                  <a:gd name="T41" fmla="*/ 0 h 1003"/>
                  <a:gd name="T42" fmla="*/ 0 w 1848"/>
                  <a:gd name="T43" fmla="*/ 0 h 1003"/>
                  <a:gd name="T44" fmla="*/ 0 w 1848"/>
                  <a:gd name="T45" fmla="*/ 0 h 1003"/>
                  <a:gd name="T46" fmla="*/ 0 w 1848"/>
                  <a:gd name="T47" fmla="*/ 0 h 1003"/>
                  <a:gd name="T48" fmla="*/ 0 w 1848"/>
                  <a:gd name="T49" fmla="*/ 0 h 1003"/>
                  <a:gd name="T50" fmla="*/ 0 w 1848"/>
                  <a:gd name="T51" fmla="*/ 0 h 100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48"/>
                  <a:gd name="T79" fmla="*/ 0 h 1003"/>
                  <a:gd name="T80" fmla="*/ 1848 w 1848"/>
                  <a:gd name="T81" fmla="*/ 1003 h 100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48" h="1003">
                    <a:moveTo>
                      <a:pt x="164" y="936"/>
                    </a:moveTo>
                    <a:lnTo>
                      <a:pt x="294" y="936"/>
                    </a:lnTo>
                    <a:lnTo>
                      <a:pt x="395" y="930"/>
                    </a:lnTo>
                    <a:lnTo>
                      <a:pt x="422" y="666"/>
                    </a:lnTo>
                    <a:lnTo>
                      <a:pt x="350" y="631"/>
                    </a:lnTo>
                    <a:lnTo>
                      <a:pt x="359" y="579"/>
                    </a:lnTo>
                    <a:lnTo>
                      <a:pt x="608" y="569"/>
                    </a:lnTo>
                    <a:lnTo>
                      <a:pt x="802" y="496"/>
                    </a:lnTo>
                    <a:lnTo>
                      <a:pt x="779" y="905"/>
                    </a:lnTo>
                    <a:lnTo>
                      <a:pt x="1507" y="942"/>
                    </a:lnTo>
                    <a:lnTo>
                      <a:pt x="1673" y="1003"/>
                    </a:lnTo>
                    <a:lnTo>
                      <a:pt x="1848" y="914"/>
                    </a:lnTo>
                    <a:lnTo>
                      <a:pt x="1798" y="656"/>
                    </a:lnTo>
                    <a:lnTo>
                      <a:pt x="1720" y="635"/>
                    </a:lnTo>
                    <a:lnTo>
                      <a:pt x="1594" y="154"/>
                    </a:lnTo>
                    <a:lnTo>
                      <a:pt x="1419" y="57"/>
                    </a:lnTo>
                    <a:lnTo>
                      <a:pt x="1055" y="0"/>
                    </a:lnTo>
                    <a:lnTo>
                      <a:pt x="855" y="14"/>
                    </a:lnTo>
                    <a:lnTo>
                      <a:pt x="534" y="108"/>
                    </a:lnTo>
                    <a:lnTo>
                      <a:pt x="156" y="259"/>
                    </a:lnTo>
                    <a:lnTo>
                      <a:pt x="83" y="331"/>
                    </a:lnTo>
                    <a:lnTo>
                      <a:pt x="52" y="612"/>
                    </a:lnTo>
                    <a:lnTo>
                      <a:pt x="0" y="666"/>
                    </a:lnTo>
                    <a:lnTo>
                      <a:pt x="75" y="880"/>
                    </a:lnTo>
                    <a:lnTo>
                      <a:pt x="164" y="9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23" name="Freeform 18"/>
              <p:cNvSpPr>
                <a:spLocks noChangeArrowheads="1"/>
              </p:cNvSpPr>
              <p:nvPr/>
            </p:nvSpPr>
            <p:spPr bwMode="auto">
              <a:xfrm>
                <a:off x="3134" y="3238"/>
                <a:ext cx="217" cy="120"/>
              </a:xfrm>
              <a:custGeom>
                <a:avLst/>
                <a:gdLst>
                  <a:gd name="T0" fmla="*/ 0 w 1266"/>
                  <a:gd name="T1" fmla="*/ 0 h 652"/>
                  <a:gd name="T2" fmla="*/ 0 w 1266"/>
                  <a:gd name="T3" fmla="*/ 0 h 652"/>
                  <a:gd name="T4" fmla="*/ 0 w 1266"/>
                  <a:gd name="T5" fmla="*/ 0 h 652"/>
                  <a:gd name="T6" fmla="*/ 0 w 1266"/>
                  <a:gd name="T7" fmla="*/ 0 h 652"/>
                  <a:gd name="T8" fmla="*/ 0 w 1266"/>
                  <a:gd name="T9" fmla="*/ 0 h 652"/>
                  <a:gd name="T10" fmla="*/ 0 w 1266"/>
                  <a:gd name="T11" fmla="*/ 0 h 652"/>
                  <a:gd name="T12" fmla="*/ 0 w 1266"/>
                  <a:gd name="T13" fmla="*/ 0 h 652"/>
                  <a:gd name="T14" fmla="*/ 0 w 1266"/>
                  <a:gd name="T15" fmla="*/ 0 h 652"/>
                  <a:gd name="T16" fmla="*/ 0 w 1266"/>
                  <a:gd name="T17" fmla="*/ 0 h 652"/>
                  <a:gd name="T18" fmla="*/ 0 w 1266"/>
                  <a:gd name="T19" fmla="*/ 0 h 652"/>
                  <a:gd name="T20" fmla="*/ 0 w 1266"/>
                  <a:gd name="T21" fmla="*/ 0 h 652"/>
                  <a:gd name="T22" fmla="*/ 0 w 1266"/>
                  <a:gd name="T23" fmla="*/ 0 h 652"/>
                  <a:gd name="T24" fmla="*/ 0 w 1266"/>
                  <a:gd name="T25" fmla="*/ 0 h 652"/>
                  <a:gd name="T26" fmla="*/ 0 w 1266"/>
                  <a:gd name="T27" fmla="*/ 0 h 652"/>
                  <a:gd name="T28" fmla="*/ 0 w 1266"/>
                  <a:gd name="T29" fmla="*/ 0 h 652"/>
                  <a:gd name="T30" fmla="*/ 0 w 1266"/>
                  <a:gd name="T31" fmla="*/ 0 h 652"/>
                  <a:gd name="T32" fmla="*/ 0 w 1266"/>
                  <a:gd name="T33" fmla="*/ 0 h 652"/>
                  <a:gd name="T34" fmla="*/ 0 w 1266"/>
                  <a:gd name="T35" fmla="*/ 0 h 652"/>
                  <a:gd name="T36" fmla="*/ 0 w 1266"/>
                  <a:gd name="T37" fmla="*/ 0 h 652"/>
                  <a:gd name="T38" fmla="*/ 0 w 1266"/>
                  <a:gd name="T39" fmla="*/ 0 h 652"/>
                  <a:gd name="T40" fmla="*/ 0 w 1266"/>
                  <a:gd name="T41" fmla="*/ 0 h 652"/>
                  <a:gd name="T42" fmla="*/ 0 w 1266"/>
                  <a:gd name="T43" fmla="*/ 0 h 652"/>
                  <a:gd name="T44" fmla="*/ 0 w 1266"/>
                  <a:gd name="T45" fmla="*/ 0 h 652"/>
                  <a:gd name="T46" fmla="*/ 0 w 1266"/>
                  <a:gd name="T47" fmla="*/ 0 h 652"/>
                  <a:gd name="T48" fmla="*/ 0 w 1266"/>
                  <a:gd name="T49" fmla="*/ 0 h 652"/>
                  <a:gd name="T50" fmla="*/ 0 w 1266"/>
                  <a:gd name="T51" fmla="*/ 0 h 652"/>
                  <a:gd name="T52" fmla="*/ 0 w 1266"/>
                  <a:gd name="T53" fmla="*/ 0 h 652"/>
                  <a:gd name="T54" fmla="*/ 0 w 1266"/>
                  <a:gd name="T55" fmla="*/ 0 h 652"/>
                  <a:gd name="T56" fmla="*/ 0 w 1266"/>
                  <a:gd name="T57" fmla="*/ 0 h 652"/>
                  <a:gd name="T58" fmla="*/ 0 w 1266"/>
                  <a:gd name="T59" fmla="*/ 0 h 652"/>
                  <a:gd name="T60" fmla="*/ 0 w 1266"/>
                  <a:gd name="T61" fmla="*/ 0 h 652"/>
                  <a:gd name="T62" fmla="*/ 0 w 1266"/>
                  <a:gd name="T63" fmla="*/ 0 h 652"/>
                  <a:gd name="T64" fmla="*/ 0 w 1266"/>
                  <a:gd name="T65" fmla="*/ 0 h 65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66"/>
                  <a:gd name="T100" fmla="*/ 0 h 652"/>
                  <a:gd name="T101" fmla="*/ 1266 w 1266"/>
                  <a:gd name="T102" fmla="*/ 652 h 65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66" h="652">
                    <a:moveTo>
                      <a:pt x="95" y="287"/>
                    </a:moveTo>
                    <a:lnTo>
                      <a:pt x="58" y="369"/>
                    </a:lnTo>
                    <a:lnTo>
                      <a:pt x="64" y="407"/>
                    </a:lnTo>
                    <a:lnTo>
                      <a:pt x="85" y="413"/>
                    </a:lnTo>
                    <a:lnTo>
                      <a:pt x="111" y="372"/>
                    </a:lnTo>
                    <a:lnTo>
                      <a:pt x="130" y="396"/>
                    </a:lnTo>
                    <a:lnTo>
                      <a:pt x="207" y="443"/>
                    </a:lnTo>
                    <a:lnTo>
                      <a:pt x="357" y="481"/>
                    </a:lnTo>
                    <a:lnTo>
                      <a:pt x="525" y="471"/>
                    </a:lnTo>
                    <a:lnTo>
                      <a:pt x="644" y="390"/>
                    </a:lnTo>
                    <a:lnTo>
                      <a:pt x="707" y="284"/>
                    </a:lnTo>
                    <a:lnTo>
                      <a:pt x="718" y="153"/>
                    </a:lnTo>
                    <a:lnTo>
                      <a:pt x="682" y="101"/>
                    </a:lnTo>
                    <a:lnTo>
                      <a:pt x="753" y="122"/>
                    </a:lnTo>
                    <a:lnTo>
                      <a:pt x="763" y="72"/>
                    </a:lnTo>
                    <a:lnTo>
                      <a:pt x="772" y="45"/>
                    </a:lnTo>
                    <a:lnTo>
                      <a:pt x="820" y="23"/>
                    </a:lnTo>
                    <a:lnTo>
                      <a:pt x="969" y="0"/>
                    </a:lnTo>
                    <a:lnTo>
                      <a:pt x="990" y="125"/>
                    </a:lnTo>
                    <a:lnTo>
                      <a:pt x="1054" y="201"/>
                    </a:lnTo>
                    <a:lnTo>
                      <a:pt x="1171" y="217"/>
                    </a:lnTo>
                    <a:lnTo>
                      <a:pt x="1188" y="266"/>
                    </a:lnTo>
                    <a:lnTo>
                      <a:pt x="1266" y="432"/>
                    </a:lnTo>
                    <a:lnTo>
                      <a:pt x="1118" y="297"/>
                    </a:lnTo>
                    <a:lnTo>
                      <a:pt x="1022" y="343"/>
                    </a:lnTo>
                    <a:lnTo>
                      <a:pt x="950" y="428"/>
                    </a:lnTo>
                    <a:lnTo>
                      <a:pt x="678" y="594"/>
                    </a:lnTo>
                    <a:lnTo>
                      <a:pt x="256" y="541"/>
                    </a:lnTo>
                    <a:lnTo>
                      <a:pt x="158" y="641"/>
                    </a:lnTo>
                    <a:lnTo>
                      <a:pt x="0" y="652"/>
                    </a:lnTo>
                    <a:lnTo>
                      <a:pt x="2" y="368"/>
                    </a:lnTo>
                    <a:lnTo>
                      <a:pt x="95" y="28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24" name="Freeform 19"/>
              <p:cNvSpPr>
                <a:spLocks noChangeArrowheads="1"/>
              </p:cNvSpPr>
              <p:nvPr/>
            </p:nvSpPr>
            <p:spPr bwMode="auto">
              <a:xfrm>
                <a:off x="3139" y="3257"/>
                <a:ext cx="341" cy="434"/>
              </a:xfrm>
              <a:custGeom>
                <a:avLst/>
                <a:gdLst>
                  <a:gd name="T0" fmla="*/ 0 w 1993"/>
                  <a:gd name="T1" fmla="*/ 0 h 2356"/>
                  <a:gd name="T2" fmla="*/ 0 w 1993"/>
                  <a:gd name="T3" fmla="*/ 0 h 2356"/>
                  <a:gd name="T4" fmla="*/ 0 w 1993"/>
                  <a:gd name="T5" fmla="*/ 0 h 2356"/>
                  <a:gd name="T6" fmla="*/ 0 w 1993"/>
                  <a:gd name="T7" fmla="*/ 0 h 2356"/>
                  <a:gd name="T8" fmla="*/ 0 w 1993"/>
                  <a:gd name="T9" fmla="*/ 0 h 2356"/>
                  <a:gd name="T10" fmla="*/ 0 w 1993"/>
                  <a:gd name="T11" fmla="*/ 0 h 2356"/>
                  <a:gd name="T12" fmla="*/ 0 w 1993"/>
                  <a:gd name="T13" fmla="*/ 0 h 2356"/>
                  <a:gd name="T14" fmla="*/ 0 w 1993"/>
                  <a:gd name="T15" fmla="*/ 0 h 2356"/>
                  <a:gd name="T16" fmla="*/ 0 w 1993"/>
                  <a:gd name="T17" fmla="*/ 0 h 2356"/>
                  <a:gd name="T18" fmla="*/ 0 w 1993"/>
                  <a:gd name="T19" fmla="*/ 0 h 2356"/>
                  <a:gd name="T20" fmla="*/ 0 w 1993"/>
                  <a:gd name="T21" fmla="*/ 0 h 2356"/>
                  <a:gd name="T22" fmla="*/ 0 w 1993"/>
                  <a:gd name="T23" fmla="*/ 0 h 2356"/>
                  <a:gd name="T24" fmla="*/ 0 w 1993"/>
                  <a:gd name="T25" fmla="*/ 0 h 2356"/>
                  <a:gd name="T26" fmla="*/ 0 w 1993"/>
                  <a:gd name="T27" fmla="*/ 0 h 2356"/>
                  <a:gd name="T28" fmla="*/ 0 w 1993"/>
                  <a:gd name="T29" fmla="*/ 0 h 2356"/>
                  <a:gd name="T30" fmla="*/ 0 w 1993"/>
                  <a:gd name="T31" fmla="*/ 0 h 2356"/>
                  <a:gd name="T32" fmla="*/ 0 w 1993"/>
                  <a:gd name="T33" fmla="*/ 0 h 2356"/>
                  <a:gd name="T34" fmla="*/ 0 w 1993"/>
                  <a:gd name="T35" fmla="*/ 0 h 2356"/>
                  <a:gd name="T36" fmla="*/ 0 w 1993"/>
                  <a:gd name="T37" fmla="*/ 0 h 2356"/>
                  <a:gd name="T38" fmla="*/ 0 w 1993"/>
                  <a:gd name="T39" fmla="*/ 0 h 2356"/>
                  <a:gd name="T40" fmla="*/ 0 w 1993"/>
                  <a:gd name="T41" fmla="*/ 0 h 2356"/>
                  <a:gd name="T42" fmla="*/ 0 w 1993"/>
                  <a:gd name="T43" fmla="*/ 0 h 2356"/>
                  <a:gd name="T44" fmla="*/ 0 w 1993"/>
                  <a:gd name="T45" fmla="*/ 0 h 2356"/>
                  <a:gd name="T46" fmla="*/ 0 w 1993"/>
                  <a:gd name="T47" fmla="*/ 1 h 2356"/>
                  <a:gd name="T48" fmla="*/ 0 w 1993"/>
                  <a:gd name="T49" fmla="*/ 1 h 2356"/>
                  <a:gd name="T50" fmla="*/ 0 w 1993"/>
                  <a:gd name="T51" fmla="*/ 0 h 2356"/>
                  <a:gd name="T52" fmla="*/ 0 w 1993"/>
                  <a:gd name="T53" fmla="*/ 0 h 2356"/>
                  <a:gd name="T54" fmla="*/ 0 w 1993"/>
                  <a:gd name="T55" fmla="*/ 0 h 2356"/>
                  <a:gd name="T56" fmla="*/ 0 w 1993"/>
                  <a:gd name="T57" fmla="*/ 0 h 2356"/>
                  <a:gd name="T58" fmla="*/ 0 w 1993"/>
                  <a:gd name="T59" fmla="*/ 0 h 2356"/>
                  <a:gd name="T60" fmla="*/ 0 w 1993"/>
                  <a:gd name="T61" fmla="*/ 0 h 2356"/>
                  <a:gd name="T62" fmla="*/ 0 w 1993"/>
                  <a:gd name="T63" fmla="*/ 0 h 2356"/>
                  <a:gd name="T64" fmla="*/ 0 w 1993"/>
                  <a:gd name="T65" fmla="*/ 1 h 2356"/>
                  <a:gd name="T66" fmla="*/ 0 w 1993"/>
                  <a:gd name="T67" fmla="*/ 1 h 2356"/>
                  <a:gd name="T68" fmla="*/ 0 w 1993"/>
                  <a:gd name="T69" fmla="*/ 0 h 2356"/>
                  <a:gd name="T70" fmla="*/ 0 w 1993"/>
                  <a:gd name="T71" fmla="*/ 0 h 235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93"/>
                  <a:gd name="T109" fmla="*/ 0 h 2356"/>
                  <a:gd name="T110" fmla="*/ 1993 w 1993"/>
                  <a:gd name="T111" fmla="*/ 2356 h 235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93" h="2356">
                    <a:moveTo>
                      <a:pt x="0" y="2127"/>
                    </a:moveTo>
                    <a:lnTo>
                      <a:pt x="141" y="1622"/>
                    </a:lnTo>
                    <a:lnTo>
                      <a:pt x="400" y="1380"/>
                    </a:lnTo>
                    <a:lnTo>
                      <a:pt x="425" y="1074"/>
                    </a:lnTo>
                    <a:lnTo>
                      <a:pt x="644" y="900"/>
                    </a:lnTo>
                    <a:lnTo>
                      <a:pt x="756" y="384"/>
                    </a:lnTo>
                    <a:lnTo>
                      <a:pt x="763" y="234"/>
                    </a:lnTo>
                    <a:lnTo>
                      <a:pt x="759" y="1"/>
                    </a:lnTo>
                    <a:lnTo>
                      <a:pt x="816" y="0"/>
                    </a:lnTo>
                    <a:lnTo>
                      <a:pt x="880" y="150"/>
                    </a:lnTo>
                    <a:lnTo>
                      <a:pt x="928" y="451"/>
                    </a:lnTo>
                    <a:lnTo>
                      <a:pt x="906" y="730"/>
                    </a:lnTo>
                    <a:lnTo>
                      <a:pt x="1200" y="734"/>
                    </a:lnTo>
                    <a:lnTo>
                      <a:pt x="1286" y="325"/>
                    </a:lnTo>
                    <a:lnTo>
                      <a:pt x="1286" y="29"/>
                    </a:lnTo>
                    <a:lnTo>
                      <a:pt x="1323" y="60"/>
                    </a:lnTo>
                    <a:lnTo>
                      <a:pt x="1395" y="332"/>
                    </a:lnTo>
                    <a:lnTo>
                      <a:pt x="1353" y="769"/>
                    </a:lnTo>
                    <a:lnTo>
                      <a:pt x="1267" y="1102"/>
                    </a:lnTo>
                    <a:lnTo>
                      <a:pt x="1498" y="1202"/>
                    </a:lnTo>
                    <a:lnTo>
                      <a:pt x="1729" y="1432"/>
                    </a:lnTo>
                    <a:lnTo>
                      <a:pt x="1889" y="1750"/>
                    </a:lnTo>
                    <a:lnTo>
                      <a:pt x="1957" y="2050"/>
                    </a:lnTo>
                    <a:lnTo>
                      <a:pt x="1993" y="2333"/>
                    </a:lnTo>
                    <a:lnTo>
                      <a:pt x="1674" y="2356"/>
                    </a:lnTo>
                    <a:lnTo>
                      <a:pt x="1514" y="1789"/>
                    </a:lnTo>
                    <a:lnTo>
                      <a:pt x="1378" y="1642"/>
                    </a:lnTo>
                    <a:lnTo>
                      <a:pt x="1043" y="1500"/>
                    </a:lnTo>
                    <a:lnTo>
                      <a:pt x="902" y="1511"/>
                    </a:lnTo>
                    <a:lnTo>
                      <a:pt x="708" y="1642"/>
                    </a:lnTo>
                    <a:lnTo>
                      <a:pt x="518" y="1860"/>
                    </a:lnTo>
                    <a:lnTo>
                      <a:pt x="400" y="2037"/>
                    </a:lnTo>
                    <a:lnTo>
                      <a:pt x="350" y="2305"/>
                    </a:lnTo>
                    <a:lnTo>
                      <a:pt x="109" y="2324"/>
                    </a:lnTo>
                    <a:lnTo>
                      <a:pt x="0" y="21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25" name="Freeform 20"/>
              <p:cNvSpPr>
                <a:spLocks noChangeArrowheads="1"/>
              </p:cNvSpPr>
              <p:nvPr/>
            </p:nvSpPr>
            <p:spPr bwMode="auto">
              <a:xfrm>
                <a:off x="3064" y="3449"/>
                <a:ext cx="200" cy="85"/>
              </a:xfrm>
              <a:custGeom>
                <a:avLst/>
                <a:gdLst>
                  <a:gd name="T0" fmla="*/ 0 w 1167"/>
                  <a:gd name="T1" fmla="*/ 0 h 461"/>
                  <a:gd name="T2" fmla="*/ 0 w 1167"/>
                  <a:gd name="T3" fmla="*/ 0 h 461"/>
                  <a:gd name="T4" fmla="*/ 0 w 1167"/>
                  <a:gd name="T5" fmla="*/ 0 h 461"/>
                  <a:gd name="T6" fmla="*/ 0 w 1167"/>
                  <a:gd name="T7" fmla="*/ 0 h 461"/>
                  <a:gd name="T8" fmla="*/ 0 w 1167"/>
                  <a:gd name="T9" fmla="*/ 0 h 461"/>
                  <a:gd name="T10" fmla="*/ 0 w 1167"/>
                  <a:gd name="T11" fmla="*/ 0 h 461"/>
                  <a:gd name="T12" fmla="*/ 0 w 1167"/>
                  <a:gd name="T13" fmla="*/ 0 h 461"/>
                  <a:gd name="T14" fmla="*/ 0 w 1167"/>
                  <a:gd name="T15" fmla="*/ 0 h 461"/>
                  <a:gd name="T16" fmla="*/ 0 w 1167"/>
                  <a:gd name="T17" fmla="*/ 0 h 461"/>
                  <a:gd name="T18" fmla="*/ 0 w 1167"/>
                  <a:gd name="T19" fmla="*/ 0 h 461"/>
                  <a:gd name="T20" fmla="*/ 0 w 1167"/>
                  <a:gd name="T21" fmla="*/ 0 h 461"/>
                  <a:gd name="T22" fmla="*/ 0 w 1167"/>
                  <a:gd name="T23" fmla="*/ 0 h 461"/>
                  <a:gd name="T24" fmla="*/ 0 w 1167"/>
                  <a:gd name="T25" fmla="*/ 0 h 461"/>
                  <a:gd name="T26" fmla="*/ 0 w 1167"/>
                  <a:gd name="T27" fmla="*/ 0 h 461"/>
                  <a:gd name="T28" fmla="*/ 0 w 1167"/>
                  <a:gd name="T29" fmla="*/ 0 h 461"/>
                  <a:gd name="T30" fmla="*/ 0 w 1167"/>
                  <a:gd name="T31" fmla="*/ 0 h 461"/>
                  <a:gd name="T32" fmla="*/ 0 w 1167"/>
                  <a:gd name="T33" fmla="*/ 0 h 461"/>
                  <a:gd name="T34" fmla="*/ 0 w 1167"/>
                  <a:gd name="T35" fmla="*/ 0 h 461"/>
                  <a:gd name="T36" fmla="*/ 0 w 1167"/>
                  <a:gd name="T37" fmla="*/ 0 h 461"/>
                  <a:gd name="T38" fmla="*/ 0 w 1167"/>
                  <a:gd name="T39" fmla="*/ 0 h 461"/>
                  <a:gd name="T40" fmla="*/ 0 w 1167"/>
                  <a:gd name="T41" fmla="*/ 0 h 461"/>
                  <a:gd name="T42" fmla="*/ 0 w 1167"/>
                  <a:gd name="T43" fmla="*/ 0 h 461"/>
                  <a:gd name="T44" fmla="*/ 0 w 1167"/>
                  <a:gd name="T45" fmla="*/ 0 h 461"/>
                  <a:gd name="T46" fmla="*/ 0 w 1167"/>
                  <a:gd name="T47" fmla="*/ 0 h 4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67"/>
                  <a:gd name="T73" fmla="*/ 0 h 461"/>
                  <a:gd name="T74" fmla="*/ 1167 w 1167"/>
                  <a:gd name="T75" fmla="*/ 461 h 46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67" h="461">
                    <a:moveTo>
                      <a:pt x="0" y="95"/>
                    </a:moveTo>
                    <a:lnTo>
                      <a:pt x="49" y="0"/>
                    </a:lnTo>
                    <a:lnTo>
                      <a:pt x="257" y="4"/>
                    </a:lnTo>
                    <a:lnTo>
                      <a:pt x="294" y="112"/>
                    </a:lnTo>
                    <a:lnTo>
                      <a:pt x="399" y="131"/>
                    </a:lnTo>
                    <a:lnTo>
                      <a:pt x="858" y="147"/>
                    </a:lnTo>
                    <a:lnTo>
                      <a:pt x="955" y="95"/>
                    </a:lnTo>
                    <a:lnTo>
                      <a:pt x="1130" y="115"/>
                    </a:lnTo>
                    <a:lnTo>
                      <a:pt x="1152" y="250"/>
                    </a:lnTo>
                    <a:lnTo>
                      <a:pt x="972" y="241"/>
                    </a:lnTo>
                    <a:lnTo>
                      <a:pt x="984" y="332"/>
                    </a:lnTo>
                    <a:lnTo>
                      <a:pt x="1167" y="372"/>
                    </a:lnTo>
                    <a:lnTo>
                      <a:pt x="1156" y="412"/>
                    </a:lnTo>
                    <a:lnTo>
                      <a:pt x="1089" y="461"/>
                    </a:lnTo>
                    <a:lnTo>
                      <a:pt x="906" y="456"/>
                    </a:lnTo>
                    <a:lnTo>
                      <a:pt x="840" y="341"/>
                    </a:lnTo>
                    <a:lnTo>
                      <a:pt x="321" y="266"/>
                    </a:lnTo>
                    <a:lnTo>
                      <a:pt x="238" y="360"/>
                    </a:lnTo>
                    <a:lnTo>
                      <a:pt x="85" y="369"/>
                    </a:lnTo>
                    <a:lnTo>
                      <a:pt x="7" y="226"/>
                    </a:lnTo>
                    <a:lnTo>
                      <a:pt x="168" y="222"/>
                    </a:lnTo>
                    <a:lnTo>
                      <a:pt x="165" y="115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26" name="Freeform 21"/>
              <p:cNvSpPr>
                <a:spLocks noChangeArrowheads="1"/>
              </p:cNvSpPr>
              <p:nvPr/>
            </p:nvSpPr>
            <p:spPr bwMode="auto">
              <a:xfrm>
                <a:off x="3132" y="3412"/>
                <a:ext cx="54" cy="106"/>
              </a:xfrm>
              <a:custGeom>
                <a:avLst/>
                <a:gdLst>
                  <a:gd name="T0" fmla="*/ 0 w 318"/>
                  <a:gd name="T1" fmla="*/ 0 h 578"/>
                  <a:gd name="T2" fmla="*/ 0 w 318"/>
                  <a:gd name="T3" fmla="*/ 0 h 578"/>
                  <a:gd name="T4" fmla="*/ 0 w 318"/>
                  <a:gd name="T5" fmla="*/ 0 h 578"/>
                  <a:gd name="T6" fmla="*/ 0 w 318"/>
                  <a:gd name="T7" fmla="*/ 0 h 578"/>
                  <a:gd name="T8" fmla="*/ 0 w 318"/>
                  <a:gd name="T9" fmla="*/ 0 h 578"/>
                  <a:gd name="T10" fmla="*/ 0 w 318"/>
                  <a:gd name="T11" fmla="*/ 0 h 578"/>
                  <a:gd name="T12" fmla="*/ 0 w 318"/>
                  <a:gd name="T13" fmla="*/ 0 h 578"/>
                  <a:gd name="T14" fmla="*/ 0 w 318"/>
                  <a:gd name="T15" fmla="*/ 0 h 578"/>
                  <a:gd name="T16" fmla="*/ 0 w 318"/>
                  <a:gd name="T17" fmla="*/ 0 h 578"/>
                  <a:gd name="T18" fmla="*/ 0 w 318"/>
                  <a:gd name="T19" fmla="*/ 0 h 578"/>
                  <a:gd name="T20" fmla="*/ 0 w 318"/>
                  <a:gd name="T21" fmla="*/ 0 h 578"/>
                  <a:gd name="T22" fmla="*/ 0 w 318"/>
                  <a:gd name="T23" fmla="*/ 0 h 578"/>
                  <a:gd name="T24" fmla="*/ 0 w 318"/>
                  <a:gd name="T25" fmla="*/ 0 h 578"/>
                  <a:gd name="T26" fmla="*/ 0 w 318"/>
                  <a:gd name="T27" fmla="*/ 0 h 578"/>
                  <a:gd name="T28" fmla="*/ 0 w 318"/>
                  <a:gd name="T29" fmla="*/ 0 h 57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8"/>
                  <a:gd name="T46" fmla="*/ 0 h 578"/>
                  <a:gd name="T47" fmla="*/ 318 w 318"/>
                  <a:gd name="T48" fmla="*/ 578 h 57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8" h="578">
                    <a:moveTo>
                      <a:pt x="70" y="9"/>
                    </a:moveTo>
                    <a:lnTo>
                      <a:pt x="242" y="0"/>
                    </a:lnTo>
                    <a:lnTo>
                      <a:pt x="231" y="203"/>
                    </a:lnTo>
                    <a:lnTo>
                      <a:pt x="310" y="275"/>
                    </a:lnTo>
                    <a:lnTo>
                      <a:pt x="284" y="329"/>
                    </a:lnTo>
                    <a:lnTo>
                      <a:pt x="269" y="413"/>
                    </a:lnTo>
                    <a:lnTo>
                      <a:pt x="318" y="563"/>
                    </a:lnTo>
                    <a:lnTo>
                      <a:pt x="195" y="578"/>
                    </a:lnTo>
                    <a:lnTo>
                      <a:pt x="182" y="477"/>
                    </a:lnTo>
                    <a:lnTo>
                      <a:pt x="123" y="527"/>
                    </a:lnTo>
                    <a:lnTo>
                      <a:pt x="0" y="484"/>
                    </a:lnTo>
                    <a:lnTo>
                      <a:pt x="0" y="334"/>
                    </a:lnTo>
                    <a:lnTo>
                      <a:pt x="75" y="231"/>
                    </a:lnTo>
                    <a:lnTo>
                      <a:pt x="7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27" name="Freeform 22"/>
              <p:cNvSpPr>
                <a:spLocks noChangeArrowheads="1"/>
              </p:cNvSpPr>
              <p:nvPr/>
            </p:nvSpPr>
            <p:spPr bwMode="auto">
              <a:xfrm>
                <a:off x="3410" y="3407"/>
                <a:ext cx="163" cy="57"/>
              </a:xfrm>
              <a:custGeom>
                <a:avLst/>
                <a:gdLst>
                  <a:gd name="T0" fmla="*/ 0 w 955"/>
                  <a:gd name="T1" fmla="*/ 0 h 309"/>
                  <a:gd name="T2" fmla="*/ 0 w 955"/>
                  <a:gd name="T3" fmla="*/ 0 h 309"/>
                  <a:gd name="T4" fmla="*/ 0 w 955"/>
                  <a:gd name="T5" fmla="*/ 0 h 309"/>
                  <a:gd name="T6" fmla="*/ 0 w 955"/>
                  <a:gd name="T7" fmla="*/ 0 h 309"/>
                  <a:gd name="T8" fmla="*/ 0 w 955"/>
                  <a:gd name="T9" fmla="*/ 0 h 309"/>
                  <a:gd name="T10" fmla="*/ 0 w 955"/>
                  <a:gd name="T11" fmla="*/ 0 h 309"/>
                  <a:gd name="T12" fmla="*/ 0 w 955"/>
                  <a:gd name="T13" fmla="*/ 0 h 309"/>
                  <a:gd name="T14" fmla="*/ 0 w 955"/>
                  <a:gd name="T15" fmla="*/ 0 h 309"/>
                  <a:gd name="T16" fmla="*/ 0 w 955"/>
                  <a:gd name="T17" fmla="*/ 0 h 309"/>
                  <a:gd name="T18" fmla="*/ 0 w 955"/>
                  <a:gd name="T19" fmla="*/ 0 h 309"/>
                  <a:gd name="T20" fmla="*/ 0 w 955"/>
                  <a:gd name="T21" fmla="*/ 0 h 309"/>
                  <a:gd name="T22" fmla="*/ 0 w 955"/>
                  <a:gd name="T23" fmla="*/ 0 h 309"/>
                  <a:gd name="T24" fmla="*/ 0 w 955"/>
                  <a:gd name="T25" fmla="*/ 0 h 309"/>
                  <a:gd name="T26" fmla="*/ 0 w 955"/>
                  <a:gd name="T27" fmla="*/ 0 h 309"/>
                  <a:gd name="T28" fmla="*/ 0 w 955"/>
                  <a:gd name="T29" fmla="*/ 0 h 309"/>
                  <a:gd name="T30" fmla="*/ 0 w 955"/>
                  <a:gd name="T31" fmla="*/ 0 h 309"/>
                  <a:gd name="T32" fmla="*/ 0 w 955"/>
                  <a:gd name="T33" fmla="*/ 0 h 30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55"/>
                  <a:gd name="T52" fmla="*/ 0 h 309"/>
                  <a:gd name="T53" fmla="*/ 955 w 955"/>
                  <a:gd name="T54" fmla="*/ 309 h 30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55" h="309">
                    <a:moveTo>
                      <a:pt x="0" y="89"/>
                    </a:moveTo>
                    <a:lnTo>
                      <a:pt x="175" y="0"/>
                    </a:lnTo>
                    <a:lnTo>
                      <a:pt x="444" y="78"/>
                    </a:lnTo>
                    <a:lnTo>
                      <a:pt x="566" y="38"/>
                    </a:lnTo>
                    <a:lnTo>
                      <a:pt x="571" y="134"/>
                    </a:lnTo>
                    <a:lnTo>
                      <a:pt x="705" y="145"/>
                    </a:lnTo>
                    <a:lnTo>
                      <a:pt x="727" y="58"/>
                    </a:lnTo>
                    <a:lnTo>
                      <a:pt x="858" y="58"/>
                    </a:lnTo>
                    <a:lnTo>
                      <a:pt x="768" y="150"/>
                    </a:lnTo>
                    <a:lnTo>
                      <a:pt x="921" y="185"/>
                    </a:lnTo>
                    <a:lnTo>
                      <a:pt x="955" y="265"/>
                    </a:lnTo>
                    <a:lnTo>
                      <a:pt x="872" y="300"/>
                    </a:lnTo>
                    <a:lnTo>
                      <a:pt x="593" y="309"/>
                    </a:lnTo>
                    <a:lnTo>
                      <a:pt x="396" y="206"/>
                    </a:lnTo>
                    <a:lnTo>
                      <a:pt x="78" y="229"/>
                    </a:lnTo>
                    <a:lnTo>
                      <a:pt x="0" y="8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28" name="Freeform 23"/>
              <p:cNvSpPr>
                <a:spLocks noChangeArrowheads="1"/>
              </p:cNvSpPr>
              <p:nvPr/>
            </p:nvSpPr>
            <p:spPr bwMode="auto">
              <a:xfrm>
                <a:off x="3130" y="3413"/>
                <a:ext cx="50" cy="100"/>
              </a:xfrm>
              <a:custGeom>
                <a:avLst/>
                <a:gdLst>
                  <a:gd name="T0" fmla="*/ 0 w 296"/>
                  <a:gd name="T1" fmla="*/ 0 h 543"/>
                  <a:gd name="T2" fmla="*/ 0 w 296"/>
                  <a:gd name="T3" fmla="*/ 0 h 543"/>
                  <a:gd name="T4" fmla="*/ 0 w 296"/>
                  <a:gd name="T5" fmla="*/ 0 h 543"/>
                  <a:gd name="T6" fmla="*/ 0 w 296"/>
                  <a:gd name="T7" fmla="*/ 0 h 543"/>
                  <a:gd name="T8" fmla="*/ 0 w 296"/>
                  <a:gd name="T9" fmla="*/ 0 h 543"/>
                  <a:gd name="T10" fmla="*/ 0 w 296"/>
                  <a:gd name="T11" fmla="*/ 0 h 543"/>
                  <a:gd name="T12" fmla="*/ 0 w 296"/>
                  <a:gd name="T13" fmla="*/ 0 h 543"/>
                  <a:gd name="T14" fmla="*/ 0 w 296"/>
                  <a:gd name="T15" fmla="*/ 0 h 543"/>
                  <a:gd name="T16" fmla="*/ 0 w 296"/>
                  <a:gd name="T17" fmla="*/ 0 h 543"/>
                  <a:gd name="T18" fmla="*/ 0 w 296"/>
                  <a:gd name="T19" fmla="*/ 0 h 543"/>
                  <a:gd name="T20" fmla="*/ 0 w 296"/>
                  <a:gd name="T21" fmla="*/ 0 h 543"/>
                  <a:gd name="T22" fmla="*/ 0 w 296"/>
                  <a:gd name="T23" fmla="*/ 0 h 543"/>
                  <a:gd name="T24" fmla="*/ 0 w 296"/>
                  <a:gd name="T25" fmla="*/ 0 h 543"/>
                  <a:gd name="T26" fmla="*/ 0 w 296"/>
                  <a:gd name="T27" fmla="*/ 0 h 543"/>
                  <a:gd name="T28" fmla="*/ 0 w 296"/>
                  <a:gd name="T29" fmla="*/ 0 h 543"/>
                  <a:gd name="T30" fmla="*/ 0 w 296"/>
                  <a:gd name="T31" fmla="*/ 0 h 543"/>
                  <a:gd name="T32" fmla="*/ 0 w 296"/>
                  <a:gd name="T33" fmla="*/ 0 h 543"/>
                  <a:gd name="T34" fmla="*/ 0 w 296"/>
                  <a:gd name="T35" fmla="*/ 0 h 543"/>
                  <a:gd name="T36" fmla="*/ 0 w 296"/>
                  <a:gd name="T37" fmla="*/ 0 h 543"/>
                  <a:gd name="T38" fmla="*/ 0 w 296"/>
                  <a:gd name="T39" fmla="*/ 0 h 543"/>
                  <a:gd name="T40" fmla="*/ 0 w 296"/>
                  <a:gd name="T41" fmla="*/ 0 h 543"/>
                  <a:gd name="T42" fmla="*/ 0 w 296"/>
                  <a:gd name="T43" fmla="*/ 0 h 543"/>
                  <a:gd name="T44" fmla="*/ 0 w 296"/>
                  <a:gd name="T45" fmla="*/ 0 h 543"/>
                  <a:gd name="T46" fmla="*/ 0 w 296"/>
                  <a:gd name="T47" fmla="*/ 0 h 543"/>
                  <a:gd name="T48" fmla="*/ 0 w 296"/>
                  <a:gd name="T49" fmla="*/ 0 h 5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6"/>
                  <a:gd name="T76" fmla="*/ 0 h 543"/>
                  <a:gd name="T77" fmla="*/ 296 w 296"/>
                  <a:gd name="T78" fmla="*/ 543 h 5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6" h="543">
                    <a:moveTo>
                      <a:pt x="82" y="0"/>
                    </a:moveTo>
                    <a:lnTo>
                      <a:pt x="269" y="7"/>
                    </a:lnTo>
                    <a:lnTo>
                      <a:pt x="243" y="194"/>
                    </a:lnTo>
                    <a:lnTo>
                      <a:pt x="190" y="157"/>
                    </a:lnTo>
                    <a:lnTo>
                      <a:pt x="131" y="186"/>
                    </a:lnTo>
                    <a:lnTo>
                      <a:pt x="154" y="266"/>
                    </a:lnTo>
                    <a:lnTo>
                      <a:pt x="118" y="300"/>
                    </a:lnTo>
                    <a:lnTo>
                      <a:pt x="79" y="329"/>
                    </a:lnTo>
                    <a:lnTo>
                      <a:pt x="87" y="354"/>
                    </a:lnTo>
                    <a:lnTo>
                      <a:pt x="116" y="372"/>
                    </a:lnTo>
                    <a:lnTo>
                      <a:pt x="162" y="369"/>
                    </a:lnTo>
                    <a:lnTo>
                      <a:pt x="185" y="338"/>
                    </a:lnTo>
                    <a:lnTo>
                      <a:pt x="206" y="341"/>
                    </a:lnTo>
                    <a:lnTo>
                      <a:pt x="225" y="468"/>
                    </a:lnTo>
                    <a:lnTo>
                      <a:pt x="252" y="432"/>
                    </a:lnTo>
                    <a:lnTo>
                      <a:pt x="281" y="404"/>
                    </a:lnTo>
                    <a:lnTo>
                      <a:pt x="296" y="531"/>
                    </a:lnTo>
                    <a:lnTo>
                      <a:pt x="228" y="543"/>
                    </a:lnTo>
                    <a:lnTo>
                      <a:pt x="184" y="494"/>
                    </a:lnTo>
                    <a:lnTo>
                      <a:pt x="124" y="535"/>
                    </a:lnTo>
                    <a:lnTo>
                      <a:pt x="41" y="487"/>
                    </a:lnTo>
                    <a:lnTo>
                      <a:pt x="0" y="303"/>
                    </a:lnTo>
                    <a:lnTo>
                      <a:pt x="87" y="222"/>
                    </a:lnTo>
                    <a:lnTo>
                      <a:pt x="8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29" name="Freeform 24"/>
              <p:cNvSpPr>
                <a:spLocks noChangeArrowheads="1"/>
              </p:cNvSpPr>
              <p:nvPr/>
            </p:nvSpPr>
            <p:spPr bwMode="auto">
              <a:xfrm>
                <a:off x="3405" y="3408"/>
                <a:ext cx="152" cy="57"/>
              </a:xfrm>
              <a:custGeom>
                <a:avLst/>
                <a:gdLst>
                  <a:gd name="T0" fmla="*/ 0 w 887"/>
                  <a:gd name="T1" fmla="*/ 0 h 309"/>
                  <a:gd name="T2" fmla="*/ 0 w 887"/>
                  <a:gd name="T3" fmla="*/ 0 h 309"/>
                  <a:gd name="T4" fmla="*/ 0 w 887"/>
                  <a:gd name="T5" fmla="*/ 0 h 309"/>
                  <a:gd name="T6" fmla="*/ 0 w 887"/>
                  <a:gd name="T7" fmla="*/ 0 h 309"/>
                  <a:gd name="T8" fmla="*/ 0 w 887"/>
                  <a:gd name="T9" fmla="*/ 0 h 309"/>
                  <a:gd name="T10" fmla="*/ 0 w 887"/>
                  <a:gd name="T11" fmla="*/ 0 h 309"/>
                  <a:gd name="T12" fmla="*/ 0 w 887"/>
                  <a:gd name="T13" fmla="*/ 0 h 309"/>
                  <a:gd name="T14" fmla="*/ 0 w 887"/>
                  <a:gd name="T15" fmla="*/ 0 h 309"/>
                  <a:gd name="T16" fmla="*/ 0 w 887"/>
                  <a:gd name="T17" fmla="*/ 0 h 309"/>
                  <a:gd name="T18" fmla="*/ 0 w 887"/>
                  <a:gd name="T19" fmla="*/ 0 h 309"/>
                  <a:gd name="T20" fmla="*/ 0 w 887"/>
                  <a:gd name="T21" fmla="*/ 0 h 309"/>
                  <a:gd name="T22" fmla="*/ 0 w 887"/>
                  <a:gd name="T23" fmla="*/ 0 h 309"/>
                  <a:gd name="T24" fmla="*/ 0 w 887"/>
                  <a:gd name="T25" fmla="*/ 0 h 309"/>
                  <a:gd name="T26" fmla="*/ 0 w 887"/>
                  <a:gd name="T27" fmla="*/ 0 h 309"/>
                  <a:gd name="T28" fmla="*/ 0 w 887"/>
                  <a:gd name="T29" fmla="*/ 0 h 309"/>
                  <a:gd name="T30" fmla="*/ 0 w 887"/>
                  <a:gd name="T31" fmla="*/ 0 h 309"/>
                  <a:gd name="T32" fmla="*/ 0 w 887"/>
                  <a:gd name="T33" fmla="*/ 0 h 309"/>
                  <a:gd name="T34" fmla="*/ 0 w 887"/>
                  <a:gd name="T35" fmla="*/ 0 h 309"/>
                  <a:gd name="T36" fmla="*/ 0 w 887"/>
                  <a:gd name="T37" fmla="*/ 0 h 309"/>
                  <a:gd name="T38" fmla="*/ 0 w 887"/>
                  <a:gd name="T39" fmla="*/ 0 h 309"/>
                  <a:gd name="T40" fmla="*/ 0 w 887"/>
                  <a:gd name="T41" fmla="*/ 0 h 309"/>
                  <a:gd name="T42" fmla="*/ 0 w 887"/>
                  <a:gd name="T43" fmla="*/ 0 h 309"/>
                  <a:gd name="T44" fmla="*/ 0 w 887"/>
                  <a:gd name="T45" fmla="*/ 0 h 309"/>
                  <a:gd name="T46" fmla="*/ 0 w 887"/>
                  <a:gd name="T47" fmla="*/ 0 h 30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87"/>
                  <a:gd name="T73" fmla="*/ 0 h 309"/>
                  <a:gd name="T74" fmla="*/ 887 w 887"/>
                  <a:gd name="T75" fmla="*/ 309 h 30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87" h="309">
                    <a:moveTo>
                      <a:pt x="245" y="0"/>
                    </a:moveTo>
                    <a:lnTo>
                      <a:pt x="186" y="44"/>
                    </a:lnTo>
                    <a:lnTo>
                      <a:pt x="194" y="107"/>
                    </a:lnTo>
                    <a:lnTo>
                      <a:pt x="232" y="139"/>
                    </a:lnTo>
                    <a:lnTo>
                      <a:pt x="306" y="159"/>
                    </a:lnTo>
                    <a:lnTo>
                      <a:pt x="470" y="147"/>
                    </a:lnTo>
                    <a:lnTo>
                      <a:pt x="498" y="194"/>
                    </a:lnTo>
                    <a:lnTo>
                      <a:pt x="547" y="186"/>
                    </a:lnTo>
                    <a:lnTo>
                      <a:pt x="590" y="151"/>
                    </a:lnTo>
                    <a:lnTo>
                      <a:pt x="700" y="107"/>
                    </a:lnTo>
                    <a:lnTo>
                      <a:pt x="856" y="170"/>
                    </a:lnTo>
                    <a:lnTo>
                      <a:pt x="860" y="217"/>
                    </a:lnTo>
                    <a:lnTo>
                      <a:pt x="756" y="212"/>
                    </a:lnTo>
                    <a:lnTo>
                      <a:pt x="784" y="248"/>
                    </a:lnTo>
                    <a:lnTo>
                      <a:pt x="865" y="269"/>
                    </a:lnTo>
                    <a:lnTo>
                      <a:pt x="887" y="309"/>
                    </a:lnTo>
                    <a:lnTo>
                      <a:pt x="569" y="290"/>
                    </a:lnTo>
                    <a:lnTo>
                      <a:pt x="425" y="203"/>
                    </a:lnTo>
                    <a:lnTo>
                      <a:pt x="126" y="238"/>
                    </a:lnTo>
                    <a:lnTo>
                      <a:pt x="0" y="103"/>
                    </a:lnTo>
                    <a:lnTo>
                      <a:pt x="79" y="45"/>
                    </a:lnTo>
                    <a:lnTo>
                      <a:pt x="178" y="0"/>
                    </a:lnTo>
                    <a:lnTo>
                      <a:pt x="24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30" name="Freeform 25"/>
              <p:cNvSpPr>
                <a:spLocks noChangeArrowheads="1"/>
              </p:cNvSpPr>
              <p:nvPr/>
            </p:nvSpPr>
            <p:spPr bwMode="auto">
              <a:xfrm>
                <a:off x="3288" y="3151"/>
                <a:ext cx="93" cy="127"/>
              </a:xfrm>
              <a:custGeom>
                <a:avLst/>
                <a:gdLst>
                  <a:gd name="T0" fmla="*/ 0 w 546"/>
                  <a:gd name="T1" fmla="*/ 0 h 690"/>
                  <a:gd name="T2" fmla="*/ 0 w 546"/>
                  <a:gd name="T3" fmla="*/ 0 h 690"/>
                  <a:gd name="T4" fmla="*/ 0 w 546"/>
                  <a:gd name="T5" fmla="*/ 0 h 690"/>
                  <a:gd name="T6" fmla="*/ 0 w 546"/>
                  <a:gd name="T7" fmla="*/ 0 h 690"/>
                  <a:gd name="T8" fmla="*/ 0 w 546"/>
                  <a:gd name="T9" fmla="*/ 0 h 690"/>
                  <a:gd name="T10" fmla="*/ 0 w 546"/>
                  <a:gd name="T11" fmla="*/ 0 h 690"/>
                  <a:gd name="T12" fmla="*/ 0 w 546"/>
                  <a:gd name="T13" fmla="*/ 0 h 690"/>
                  <a:gd name="T14" fmla="*/ 0 w 546"/>
                  <a:gd name="T15" fmla="*/ 0 h 690"/>
                  <a:gd name="T16" fmla="*/ 0 w 546"/>
                  <a:gd name="T17" fmla="*/ 0 h 690"/>
                  <a:gd name="T18" fmla="*/ 0 w 546"/>
                  <a:gd name="T19" fmla="*/ 0 h 690"/>
                  <a:gd name="T20" fmla="*/ 0 w 546"/>
                  <a:gd name="T21" fmla="*/ 0 h 690"/>
                  <a:gd name="T22" fmla="*/ 0 w 546"/>
                  <a:gd name="T23" fmla="*/ 0 h 690"/>
                  <a:gd name="T24" fmla="*/ 0 w 546"/>
                  <a:gd name="T25" fmla="*/ 0 h 690"/>
                  <a:gd name="T26" fmla="*/ 0 w 546"/>
                  <a:gd name="T27" fmla="*/ 0 h 690"/>
                  <a:gd name="T28" fmla="*/ 0 w 546"/>
                  <a:gd name="T29" fmla="*/ 0 h 69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46"/>
                  <a:gd name="T46" fmla="*/ 0 h 690"/>
                  <a:gd name="T47" fmla="*/ 546 w 546"/>
                  <a:gd name="T48" fmla="*/ 690 h 69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46" h="690">
                    <a:moveTo>
                      <a:pt x="109" y="147"/>
                    </a:moveTo>
                    <a:lnTo>
                      <a:pt x="378" y="80"/>
                    </a:lnTo>
                    <a:lnTo>
                      <a:pt x="430" y="0"/>
                    </a:lnTo>
                    <a:lnTo>
                      <a:pt x="493" y="87"/>
                    </a:lnTo>
                    <a:lnTo>
                      <a:pt x="537" y="212"/>
                    </a:lnTo>
                    <a:lnTo>
                      <a:pt x="546" y="383"/>
                    </a:lnTo>
                    <a:lnTo>
                      <a:pt x="489" y="493"/>
                    </a:lnTo>
                    <a:lnTo>
                      <a:pt x="393" y="554"/>
                    </a:lnTo>
                    <a:lnTo>
                      <a:pt x="281" y="674"/>
                    </a:lnTo>
                    <a:lnTo>
                      <a:pt x="239" y="690"/>
                    </a:lnTo>
                    <a:lnTo>
                      <a:pt x="131" y="640"/>
                    </a:lnTo>
                    <a:lnTo>
                      <a:pt x="90" y="476"/>
                    </a:lnTo>
                    <a:lnTo>
                      <a:pt x="0" y="305"/>
                    </a:lnTo>
                    <a:lnTo>
                      <a:pt x="109" y="1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31" name="Freeform 26"/>
              <p:cNvSpPr>
                <a:spLocks noChangeArrowheads="1"/>
              </p:cNvSpPr>
              <p:nvPr/>
            </p:nvSpPr>
            <p:spPr bwMode="auto">
              <a:xfrm>
                <a:off x="3291" y="3153"/>
                <a:ext cx="84" cy="127"/>
              </a:xfrm>
              <a:custGeom>
                <a:avLst/>
                <a:gdLst>
                  <a:gd name="T0" fmla="*/ 0 w 490"/>
                  <a:gd name="T1" fmla="*/ 0 h 687"/>
                  <a:gd name="T2" fmla="*/ 0 w 490"/>
                  <a:gd name="T3" fmla="*/ 0 h 687"/>
                  <a:gd name="T4" fmla="*/ 0 w 490"/>
                  <a:gd name="T5" fmla="*/ 0 h 687"/>
                  <a:gd name="T6" fmla="*/ 0 w 490"/>
                  <a:gd name="T7" fmla="*/ 0 h 687"/>
                  <a:gd name="T8" fmla="*/ 0 w 490"/>
                  <a:gd name="T9" fmla="*/ 0 h 687"/>
                  <a:gd name="T10" fmla="*/ 0 w 490"/>
                  <a:gd name="T11" fmla="*/ 0 h 687"/>
                  <a:gd name="T12" fmla="*/ 0 w 490"/>
                  <a:gd name="T13" fmla="*/ 0 h 687"/>
                  <a:gd name="T14" fmla="*/ 0 w 490"/>
                  <a:gd name="T15" fmla="*/ 0 h 687"/>
                  <a:gd name="T16" fmla="*/ 0 w 490"/>
                  <a:gd name="T17" fmla="*/ 0 h 687"/>
                  <a:gd name="T18" fmla="*/ 0 w 490"/>
                  <a:gd name="T19" fmla="*/ 0 h 687"/>
                  <a:gd name="T20" fmla="*/ 0 w 490"/>
                  <a:gd name="T21" fmla="*/ 0 h 687"/>
                  <a:gd name="T22" fmla="*/ 0 w 490"/>
                  <a:gd name="T23" fmla="*/ 0 h 687"/>
                  <a:gd name="T24" fmla="*/ 0 w 490"/>
                  <a:gd name="T25" fmla="*/ 0 h 687"/>
                  <a:gd name="T26" fmla="*/ 0 w 490"/>
                  <a:gd name="T27" fmla="*/ 0 h 687"/>
                  <a:gd name="T28" fmla="*/ 0 w 490"/>
                  <a:gd name="T29" fmla="*/ 0 h 687"/>
                  <a:gd name="T30" fmla="*/ 0 w 490"/>
                  <a:gd name="T31" fmla="*/ 0 h 687"/>
                  <a:gd name="T32" fmla="*/ 0 w 490"/>
                  <a:gd name="T33" fmla="*/ 0 h 687"/>
                  <a:gd name="T34" fmla="*/ 0 w 490"/>
                  <a:gd name="T35" fmla="*/ 0 h 687"/>
                  <a:gd name="T36" fmla="*/ 0 w 490"/>
                  <a:gd name="T37" fmla="*/ 0 h 687"/>
                  <a:gd name="T38" fmla="*/ 0 w 490"/>
                  <a:gd name="T39" fmla="*/ 0 h 687"/>
                  <a:gd name="T40" fmla="*/ 0 w 490"/>
                  <a:gd name="T41" fmla="*/ 0 h 687"/>
                  <a:gd name="T42" fmla="*/ 0 w 490"/>
                  <a:gd name="T43" fmla="*/ 0 h 687"/>
                  <a:gd name="T44" fmla="*/ 0 w 490"/>
                  <a:gd name="T45" fmla="*/ 0 h 687"/>
                  <a:gd name="T46" fmla="*/ 0 w 490"/>
                  <a:gd name="T47" fmla="*/ 0 h 687"/>
                  <a:gd name="T48" fmla="*/ 0 w 490"/>
                  <a:gd name="T49" fmla="*/ 0 h 687"/>
                  <a:gd name="T50" fmla="*/ 0 w 490"/>
                  <a:gd name="T51" fmla="*/ 0 h 687"/>
                  <a:gd name="T52" fmla="*/ 0 w 490"/>
                  <a:gd name="T53" fmla="*/ 0 h 687"/>
                  <a:gd name="T54" fmla="*/ 0 w 490"/>
                  <a:gd name="T55" fmla="*/ 0 h 687"/>
                  <a:gd name="T56" fmla="*/ 0 w 490"/>
                  <a:gd name="T57" fmla="*/ 0 h 687"/>
                  <a:gd name="T58" fmla="*/ 0 w 490"/>
                  <a:gd name="T59" fmla="*/ 0 h 687"/>
                  <a:gd name="T60" fmla="*/ 0 w 490"/>
                  <a:gd name="T61" fmla="*/ 0 h 687"/>
                  <a:gd name="T62" fmla="*/ 0 w 490"/>
                  <a:gd name="T63" fmla="*/ 0 h 687"/>
                  <a:gd name="T64" fmla="*/ 0 w 490"/>
                  <a:gd name="T65" fmla="*/ 0 h 687"/>
                  <a:gd name="T66" fmla="*/ 0 w 490"/>
                  <a:gd name="T67" fmla="*/ 0 h 687"/>
                  <a:gd name="T68" fmla="*/ 0 w 490"/>
                  <a:gd name="T69" fmla="*/ 0 h 687"/>
                  <a:gd name="T70" fmla="*/ 0 w 490"/>
                  <a:gd name="T71" fmla="*/ 0 h 687"/>
                  <a:gd name="T72" fmla="*/ 0 w 490"/>
                  <a:gd name="T73" fmla="*/ 0 h 687"/>
                  <a:gd name="T74" fmla="*/ 0 w 490"/>
                  <a:gd name="T75" fmla="*/ 0 h 687"/>
                  <a:gd name="T76" fmla="*/ 0 w 490"/>
                  <a:gd name="T77" fmla="*/ 0 h 687"/>
                  <a:gd name="T78" fmla="*/ 0 w 490"/>
                  <a:gd name="T79" fmla="*/ 0 h 687"/>
                  <a:gd name="T80" fmla="*/ 0 w 490"/>
                  <a:gd name="T81" fmla="*/ 0 h 687"/>
                  <a:gd name="T82" fmla="*/ 0 w 490"/>
                  <a:gd name="T83" fmla="*/ 0 h 6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90"/>
                  <a:gd name="T127" fmla="*/ 0 h 687"/>
                  <a:gd name="T128" fmla="*/ 490 w 490"/>
                  <a:gd name="T129" fmla="*/ 687 h 68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90" h="687">
                    <a:moveTo>
                      <a:pt x="490" y="107"/>
                    </a:moveTo>
                    <a:lnTo>
                      <a:pt x="427" y="88"/>
                    </a:lnTo>
                    <a:lnTo>
                      <a:pt x="296" y="115"/>
                    </a:lnTo>
                    <a:lnTo>
                      <a:pt x="231" y="166"/>
                    </a:lnTo>
                    <a:lnTo>
                      <a:pt x="300" y="157"/>
                    </a:lnTo>
                    <a:lnTo>
                      <a:pt x="360" y="154"/>
                    </a:lnTo>
                    <a:lnTo>
                      <a:pt x="350" y="244"/>
                    </a:lnTo>
                    <a:lnTo>
                      <a:pt x="368" y="297"/>
                    </a:lnTo>
                    <a:lnTo>
                      <a:pt x="328" y="302"/>
                    </a:lnTo>
                    <a:lnTo>
                      <a:pt x="305" y="344"/>
                    </a:lnTo>
                    <a:lnTo>
                      <a:pt x="413" y="337"/>
                    </a:lnTo>
                    <a:lnTo>
                      <a:pt x="405" y="371"/>
                    </a:lnTo>
                    <a:lnTo>
                      <a:pt x="368" y="411"/>
                    </a:lnTo>
                    <a:lnTo>
                      <a:pt x="347" y="414"/>
                    </a:lnTo>
                    <a:lnTo>
                      <a:pt x="338" y="393"/>
                    </a:lnTo>
                    <a:lnTo>
                      <a:pt x="293" y="387"/>
                    </a:lnTo>
                    <a:lnTo>
                      <a:pt x="244" y="302"/>
                    </a:lnTo>
                    <a:lnTo>
                      <a:pt x="230" y="256"/>
                    </a:lnTo>
                    <a:lnTo>
                      <a:pt x="187" y="238"/>
                    </a:lnTo>
                    <a:lnTo>
                      <a:pt x="200" y="310"/>
                    </a:lnTo>
                    <a:lnTo>
                      <a:pt x="156" y="415"/>
                    </a:lnTo>
                    <a:lnTo>
                      <a:pt x="205" y="446"/>
                    </a:lnTo>
                    <a:lnTo>
                      <a:pt x="216" y="478"/>
                    </a:lnTo>
                    <a:lnTo>
                      <a:pt x="299" y="503"/>
                    </a:lnTo>
                    <a:lnTo>
                      <a:pt x="294" y="528"/>
                    </a:lnTo>
                    <a:lnTo>
                      <a:pt x="216" y="556"/>
                    </a:lnTo>
                    <a:lnTo>
                      <a:pt x="206" y="586"/>
                    </a:lnTo>
                    <a:lnTo>
                      <a:pt x="235" y="631"/>
                    </a:lnTo>
                    <a:lnTo>
                      <a:pt x="255" y="658"/>
                    </a:lnTo>
                    <a:lnTo>
                      <a:pt x="175" y="687"/>
                    </a:lnTo>
                    <a:lnTo>
                      <a:pt x="99" y="596"/>
                    </a:lnTo>
                    <a:lnTo>
                      <a:pt x="77" y="496"/>
                    </a:lnTo>
                    <a:lnTo>
                      <a:pt x="6" y="378"/>
                    </a:lnTo>
                    <a:lnTo>
                      <a:pt x="0" y="253"/>
                    </a:lnTo>
                    <a:lnTo>
                      <a:pt x="29" y="196"/>
                    </a:lnTo>
                    <a:lnTo>
                      <a:pt x="60" y="144"/>
                    </a:lnTo>
                    <a:lnTo>
                      <a:pt x="305" y="85"/>
                    </a:lnTo>
                    <a:lnTo>
                      <a:pt x="377" y="63"/>
                    </a:lnTo>
                    <a:lnTo>
                      <a:pt x="409" y="0"/>
                    </a:lnTo>
                    <a:lnTo>
                      <a:pt x="478" y="48"/>
                    </a:lnTo>
                    <a:lnTo>
                      <a:pt x="490" y="10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32" name="Freeform 27"/>
              <p:cNvSpPr>
                <a:spLocks noChangeArrowheads="1"/>
              </p:cNvSpPr>
              <p:nvPr/>
            </p:nvSpPr>
            <p:spPr bwMode="auto">
              <a:xfrm>
                <a:off x="3212" y="3254"/>
                <a:ext cx="79" cy="219"/>
              </a:xfrm>
              <a:custGeom>
                <a:avLst/>
                <a:gdLst>
                  <a:gd name="T0" fmla="*/ 0 w 466"/>
                  <a:gd name="T1" fmla="*/ 0 h 1188"/>
                  <a:gd name="T2" fmla="*/ 0 w 466"/>
                  <a:gd name="T3" fmla="*/ 0 h 1188"/>
                  <a:gd name="T4" fmla="*/ 0 w 466"/>
                  <a:gd name="T5" fmla="*/ 0 h 1188"/>
                  <a:gd name="T6" fmla="*/ 0 w 466"/>
                  <a:gd name="T7" fmla="*/ 0 h 1188"/>
                  <a:gd name="T8" fmla="*/ 0 w 466"/>
                  <a:gd name="T9" fmla="*/ 0 h 1188"/>
                  <a:gd name="T10" fmla="*/ 0 w 466"/>
                  <a:gd name="T11" fmla="*/ 0 h 1188"/>
                  <a:gd name="T12" fmla="*/ 0 w 466"/>
                  <a:gd name="T13" fmla="*/ 0 h 1188"/>
                  <a:gd name="T14" fmla="*/ 0 w 466"/>
                  <a:gd name="T15" fmla="*/ 0 h 1188"/>
                  <a:gd name="T16" fmla="*/ 0 w 466"/>
                  <a:gd name="T17" fmla="*/ 0 h 1188"/>
                  <a:gd name="T18" fmla="*/ 0 w 466"/>
                  <a:gd name="T19" fmla="*/ 0 h 1188"/>
                  <a:gd name="T20" fmla="*/ 0 w 466"/>
                  <a:gd name="T21" fmla="*/ 0 h 1188"/>
                  <a:gd name="T22" fmla="*/ 0 w 466"/>
                  <a:gd name="T23" fmla="*/ 0 h 1188"/>
                  <a:gd name="T24" fmla="*/ 0 w 466"/>
                  <a:gd name="T25" fmla="*/ 0 h 1188"/>
                  <a:gd name="T26" fmla="*/ 0 w 466"/>
                  <a:gd name="T27" fmla="*/ 0 h 1188"/>
                  <a:gd name="T28" fmla="*/ 0 w 466"/>
                  <a:gd name="T29" fmla="*/ 0 h 1188"/>
                  <a:gd name="T30" fmla="*/ 0 w 466"/>
                  <a:gd name="T31" fmla="*/ 0 h 1188"/>
                  <a:gd name="T32" fmla="*/ 0 w 466"/>
                  <a:gd name="T33" fmla="*/ 0 h 1188"/>
                  <a:gd name="T34" fmla="*/ 0 w 466"/>
                  <a:gd name="T35" fmla="*/ 0 h 1188"/>
                  <a:gd name="T36" fmla="*/ 0 w 466"/>
                  <a:gd name="T37" fmla="*/ 0 h 1188"/>
                  <a:gd name="T38" fmla="*/ 0 w 466"/>
                  <a:gd name="T39" fmla="*/ 0 h 1188"/>
                  <a:gd name="T40" fmla="*/ 0 w 466"/>
                  <a:gd name="T41" fmla="*/ 0 h 1188"/>
                  <a:gd name="T42" fmla="*/ 0 w 466"/>
                  <a:gd name="T43" fmla="*/ 0 h 1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66"/>
                  <a:gd name="T67" fmla="*/ 0 h 1188"/>
                  <a:gd name="T68" fmla="*/ 466 w 466"/>
                  <a:gd name="T69" fmla="*/ 1188 h 11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66" h="1188">
                    <a:moveTo>
                      <a:pt x="327" y="3"/>
                    </a:moveTo>
                    <a:lnTo>
                      <a:pt x="343" y="84"/>
                    </a:lnTo>
                    <a:lnTo>
                      <a:pt x="328" y="506"/>
                    </a:lnTo>
                    <a:lnTo>
                      <a:pt x="243" y="905"/>
                    </a:lnTo>
                    <a:lnTo>
                      <a:pt x="7" y="1055"/>
                    </a:lnTo>
                    <a:lnTo>
                      <a:pt x="0" y="1188"/>
                    </a:lnTo>
                    <a:lnTo>
                      <a:pt x="97" y="1130"/>
                    </a:lnTo>
                    <a:lnTo>
                      <a:pt x="287" y="1177"/>
                    </a:lnTo>
                    <a:lnTo>
                      <a:pt x="284" y="1110"/>
                    </a:lnTo>
                    <a:lnTo>
                      <a:pt x="455" y="1099"/>
                    </a:lnTo>
                    <a:lnTo>
                      <a:pt x="437" y="1073"/>
                    </a:lnTo>
                    <a:lnTo>
                      <a:pt x="377" y="1038"/>
                    </a:lnTo>
                    <a:lnTo>
                      <a:pt x="350" y="946"/>
                    </a:lnTo>
                    <a:lnTo>
                      <a:pt x="371" y="680"/>
                    </a:lnTo>
                    <a:lnTo>
                      <a:pt x="393" y="424"/>
                    </a:lnTo>
                    <a:lnTo>
                      <a:pt x="399" y="315"/>
                    </a:lnTo>
                    <a:lnTo>
                      <a:pt x="466" y="284"/>
                    </a:lnTo>
                    <a:lnTo>
                      <a:pt x="444" y="147"/>
                    </a:lnTo>
                    <a:lnTo>
                      <a:pt x="433" y="82"/>
                    </a:lnTo>
                    <a:lnTo>
                      <a:pt x="396" y="0"/>
                    </a:lnTo>
                    <a:lnTo>
                      <a:pt x="32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33" name="Freeform 28"/>
              <p:cNvSpPr>
                <a:spLocks noChangeArrowheads="1"/>
              </p:cNvSpPr>
              <p:nvPr/>
            </p:nvSpPr>
            <p:spPr bwMode="auto">
              <a:xfrm>
                <a:off x="3064" y="3451"/>
                <a:ext cx="31" cy="18"/>
              </a:xfrm>
              <a:custGeom>
                <a:avLst/>
                <a:gdLst>
                  <a:gd name="T0" fmla="*/ 0 w 182"/>
                  <a:gd name="T1" fmla="*/ 0 h 97"/>
                  <a:gd name="T2" fmla="*/ 0 w 182"/>
                  <a:gd name="T3" fmla="*/ 0 h 97"/>
                  <a:gd name="T4" fmla="*/ 0 w 182"/>
                  <a:gd name="T5" fmla="*/ 0 h 97"/>
                  <a:gd name="T6" fmla="*/ 0 w 182"/>
                  <a:gd name="T7" fmla="*/ 0 h 97"/>
                  <a:gd name="T8" fmla="*/ 0 w 182"/>
                  <a:gd name="T9" fmla="*/ 0 h 97"/>
                  <a:gd name="T10" fmla="*/ 0 w 182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2"/>
                  <a:gd name="T19" fmla="*/ 0 h 97"/>
                  <a:gd name="T20" fmla="*/ 182 w 182"/>
                  <a:gd name="T21" fmla="*/ 97 h 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2" h="97">
                    <a:moveTo>
                      <a:pt x="60" y="0"/>
                    </a:moveTo>
                    <a:lnTo>
                      <a:pt x="62" y="50"/>
                    </a:lnTo>
                    <a:lnTo>
                      <a:pt x="182" y="97"/>
                    </a:lnTo>
                    <a:lnTo>
                      <a:pt x="0" y="85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34" name="Freeform 29"/>
              <p:cNvSpPr>
                <a:spLocks noChangeArrowheads="1"/>
              </p:cNvSpPr>
              <p:nvPr/>
            </p:nvSpPr>
            <p:spPr bwMode="auto">
              <a:xfrm>
                <a:off x="3066" y="3450"/>
                <a:ext cx="68" cy="67"/>
              </a:xfrm>
              <a:custGeom>
                <a:avLst/>
                <a:gdLst>
                  <a:gd name="T0" fmla="*/ 0 w 397"/>
                  <a:gd name="T1" fmla="*/ 0 h 365"/>
                  <a:gd name="T2" fmla="*/ 0 w 397"/>
                  <a:gd name="T3" fmla="*/ 0 h 365"/>
                  <a:gd name="T4" fmla="*/ 0 w 397"/>
                  <a:gd name="T5" fmla="*/ 0 h 365"/>
                  <a:gd name="T6" fmla="*/ 0 w 397"/>
                  <a:gd name="T7" fmla="*/ 0 h 365"/>
                  <a:gd name="T8" fmla="*/ 0 w 397"/>
                  <a:gd name="T9" fmla="*/ 0 h 365"/>
                  <a:gd name="T10" fmla="*/ 0 w 397"/>
                  <a:gd name="T11" fmla="*/ 0 h 365"/>
                  <a:gd name="T12" fmla="*/ 0 w 397"/>
                  <a:gd name="T13" fmla="*/ 0 h 365"/>
                  <a:gd name="T14" fmla="*/ 0 w 397"/>
                  <a:gd name="T15" fmla="*/ 0 h 365"/>
                  <a:gd name="T16" fmla="*/ 0 w 397"/>
                  <a:gd name="T17" fmla="*/ 0 h 365"/>
                  <a:gd name="T18" fmla="*/ 0 w 397"/>
                  <a:gd name="T19" fmla="*/ 0 h 365"/>
                  <a:gd name="T20" fmla="*/ 0 w 397"/>
                  <a:gd name="T21" fmla="*/ 0 h 365"/>
                  <a:gd name="T22" fmla="*/ 0 w 397"/>
                  <a:gd name="T23" fmla="*/ 0 h 365"/>
                  <a:gd name="T24" fmla="*/ 0 w 397"/>
                  <a:gd name="T25" fmla="*/ 0 h 365"/>
                  <a:gd name="T26" fmla="*/ 0 w 397"/>
                  <a:gd name="T27" fmla="*/ 0 h 365"/>
                  <a:gd name="T28" fmla="*/ 0 w 397"/>
                  <a:gd name="T29" fmla="*/ 0 h 365"/>
                  <a:gd name="T30" fmla="*/ 0 w 397"/>
                  <a:gd name="T31" fmla="*/ 0 h 36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97"/>
                  <a:gd name="T49" fmla="*/ 0 h 365"/>
                  <a:gd name="T50" fmla="*/ 397 w 397"/>
                  <a:gd name="T51" fmla="*/ 365 h 36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97" h="365">
                    <a:moveTo>
                      <a:pt x="122" y="6"/>
                    </a:moveTo>
                    <a:lnTo>
                      <a:pt x="209" y="38"/>
                    </a:lnTo>
                    <a:lnTo>
                      <a:pt x="238" y="143"/>
                    </a:lnTo>
                    <a:lnTo>
                      <a:pt x="301" y="164"/>
                    </a:lnTo>
                    <a:lnTo>
                      <a:pt x="212" y="308"/>
                    </a:lnTo>
                    <a:lnTo>
                      <a:pt x="97" y="320"/>
                    </a:lnTo>
                    <a:lnTo>
                      <a:pt x="0" y="239"/>
                    </a:lnTo>
                    <a:lnTo>
                      <a:pt x="73" y="365"/>
                    </a:lnTo>
                    <a:lnTo>
                      <a:pt x="226" y="356"/>
                    </a:lnTo>
                    <a:lnTo>
                      <a:pt x="298" y="273"/>
                    </a:lnTo>
                    <a:lnTo>
                      <a:pt x="397" y="273"/>
                    </a:lnTo>
                    <a:lnTo>
                      <a:pt x="387" y="127"/>
                    </a:lnTo>
                    <a:lnTo>
                      <a:pt x="294" y="100"/>
                    </a:lnTo>
                    <a:lnTo>
                      <a:pt x="245" y="0"/>
                    </a:lnTo>
                    <a:lnTo>
                      <a:pt x="122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35" name="Freeform 30"/>
              <p:cNvSpPr>
                <a:spLocks noChangeArrowheads="1"/>
              </p:cNvSpPr>
              <p:nvPr/>
            </p:nvSpPr>
            <p:spPr bwMode="auto">
              <a:xfrm>
                <a:off x="3176" y="3465"/>
                <a:ext cx="81" cy="69"/>
              </a:xfrm>
              <a:custGeom>
                <a:avLst/>
                <a:gdLst>
                  <a:gd name="T0" fmla="*/ 0 w 471"/>
                  <a:gd name="T1" fmla="*/ 0 h 376"/>
                  <a:gd name="T2" fmla="*/ 0 w 471"/>
                  <a:gd name="T3" fmla="*/ 0 h 376"/>
                  <a:gd name="T4" fmla="*/ 0 w 471"/>
                  <a:gd name="T5" fmla="*/ 0 h 376"/>
                  <a:gd name="T6" fmla="*/ 0 w 471"/>
                  <a:gd name="T7" fmla="*/ 0 h 376"/>
                  <a:gd name="T8" fmla="*/ 0 w 471"/>
                  <a:gd name="T9" fmla="*/ 0 h 376"/>
                  <a:gd name="T10" fmla="*/ 0 w 471"/>
                  <a:gd name="T11" fmla="*/ 0 h 376"/>
                  <a:gd name="T12" fmla="*/ 0 w 471"/>
                  <a:gd name="T13" fmla="*/ 0 h 376"/>
                  <a:gd name="T14" fmla="*/ 0 w 471"/>
                  <a:gd name="T15" fmla="*/ 0 h 376"/>
                  <a:gd name="T16" fmla="*/ 0 w 471"/>
                  <a:gd name="T17" fmla="*/ 0 h 376"/>
                  <a:gd name="T18" fmla="*/ 0 w 471"/>
                  <a:gd name="T19" fmla="*/ 0 h 376"/>
                  <a:gd name="T20" fmla="*/ 0 w 471"/>
                  <a:gd name="T21" fmla="*/ 0 h 376"/>
                  <a:gd name="T22" fmla="*/ 0 w 471"/>
                  <a:gd name="T23" fmla="*/ 0 h 376"/>
                  <a:gd name="T24" fmla="*/ 0 w 471"/>
                  <a:gd name="T25" fmla="*/ 0 h 376"/>
                  <a:gd name="T26" fmla="*/ 0 w 471"/>
                  <a:gd name="T27" fmla="*/ 0 h 376"/>
                  <a:gd name="T28" fmla="*/ 0 w 471"/>
                  <a:gd name="T29" fmla="*/ 0 h 376"/>
                  <a:gd name="T30" fmla="*/ 0 w 471"/>
                  <a:gd name="T31" fmla="*/ 0 h 376"/>
                  <a:gd name="T32" fmla="*/ 0 w 471"/>
                  <a:gd name="T33" fmla="*/ 0 h 376"/>
                  <a:gd name="T34" fmla="*/ 0 w 471"/>
                  <a:gd name="T35" fmla="*/ 0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376"/>
                  <a:gd name="T56" fmla="*/ 471 w 471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376">
                    <a:moveTo>
                      <a:pt x="471" y="56"/>
                    </a:moveTo>
                    <a:lnTo>
                      <a:pt x="306" y="27"/>
                    </a:lnTo>
                    <a:lnTo>
                      <a:pt x="213" y="116"/>
                    </a:lnTo>
                    <a:lnTo>
                      <a:pt x="121" y="105"/>
                    </a:lnTo>
                    <a:lnTo>
                      <a:pt x="66" y="156"/>
                    </a:lnTo>
                    <a:lnTo>
                      <a:pt x="150" y="193"/>
                    </a:lnTo>
                    <a:lnTo>
                      <a:pt x="205" y="165"/>
                    </a:lnTo>
                    <a:lnTo>
                      <a:pt x="259" y="325"/>
                    </a:lnTo>
                    <a:lnTo>
                      <a:pt x="430" y="376"/>
                    </a:lnTo>
                    <a:lnTo>
                      <a:pt x="247" y="371"/>
                    </a:lnTo>
                    <a:lnTo>
                      <a:pt x="178" y="239"/>
                    </a:lnTo>
                    <a:lnTo>
                      <a:pt x="43" y="230"/>
                    </a:lnTo>
                    <a:lnTo>
                      <a:pt x="0" y="141"/>
                    </a:lnTo>
                    <a:lnTo>
                      <a:pt x="32" y="27"/>
                    </a:lnTo>
                    <a:lnTo>
                      <a:pt x="209" y="56"/>
                    </a:lnTo>
                    <a:lnTo>
                      <a:pt x="311" y="0"/>
                    </a:lnTo>
                    <a:lnTo>
                      <a:pt x="471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36" name="Freeform 31"/>
              <p:cNvSpPr>
                <a:spLocks noChangeArrowheads="1"/>
              </p:cNvSpPr>
              <p:nvPr/>
            </p:nvSpPr>
            <p:spPr bwMode="auto">
              <a:xfrm>
                <a:off x="3472" y="3296"/>
                <a:ext cx="120" cy="138"/>
              </a:xfrm>
              <a:custGeom>
                <a:avLst/>
                <a:gdLst>
                  <a:gd name="T0" fmla="*/ 0 w 700"/>
                  <a:gd name="T1" fmla="*/ 0 h 749"/>
                  <a:gd name="T2" fmla="*/ 0 w 700"/>
                  <a:gd name="T3" fmla="*/ 0 h 749"/>
                  <a:gd name="T4" fmla="*/ 0 w 700"/>
                  <a:gd name="T5" fmla="*/ 0 h 749"/>
                  <a:gd name="T6" fmla="*/ 0 w 700"/>
                  <a:gd name="T7" fmla="*/ 0 h 749"/>
                  <a:gd name="T8" fmla="*/ 0 w 700"/>
                  <a:gd name="T9" fmla="*/ 0 h 749"/>
                  <a:gd name="T10" fmla="*/ 0 w 700"/>
                  <a:gd name="T11" fmla="*/ 0 h 749"/>
                  <a:gd name="T12" fmla="*/ 0 w 700"/>
                  <a:gd name="T13" fmla="*/ 0 h 749"/>
                  <a:gd name="T14" fmla="*/ 0 w 700"/>
                  <a:gd name="T15" fmla="*/ 0 h 749"/>
                  <a:gd name="T16" fmla="*/ 0 w 700"/>
                  <a:gd name="T17" fmla="*/ 0 h 749"/>
                  <a:gd name="T18" fmla="*/ 0 w 700"/>
                  <a:gd name="T19" fmla="*/ 0 h 749"/>
                  <a:gd name="T20" fmla="*/ 0 w 700"/>
                  <a:gd name="T21" fmla="*/ 0 h 749"/>
                  <a:gd name="T22" fmla="*/ 0 w 700"/>
                  <a:gd name="T23" fmla="*/ 0 h 749"/>
                  <a:gd name="T24" fmla="*/ 0 w 700"/>
                  <a:gd name="T25" fmla="*/ 0 h 749"/>
                  <a:gd name="T26" fmla="*/ 0 w 700"/>
                  <a:gd name="T27" fmla="*/ 0 h 749"/>
                  <a:gd name="T28" fmla="*/ 0 w 700"/>
                  <a:gd name="T29" fmla="*/ 0 h 749"/>
                  <a:gd name="T30" fmla="*/ 0 w 700"/>
                  <a:gd name="T31" fmla="*/ 0 h 749"/>
                  <a:gd name="T32" fmla="*/ 0 w 700"/>
                  <a:gd name="T33" fmla="*/ 0 h 749"/>
                  <a:gd name="T34" fmla="*/ 0 w 700"/>
                  <a:gd name="T35" fmla="*/ 0 h 749"/>
                  <a:gd name="T36" fmla="*/ 0 w 700"/>
                  <a:gd name="T37" fmla="*/ 0 h 749"/>
                  <a:gd name="T38" fmla="*/ 0 w 700"/>
                  <a:gd name="T39" fmla="*/ 0 h 749"/>
                  <a:gd name="T40" fmla="*/ 0 w 700"/>
                  <a:gd name="T41" fmla="*/ 0 h 749"/>
                  <a:gd name="T42" fmla="*/ 0 w 700"/>
                  <a:gd name="T43" fmla="*/ 0 h 749"/>
                  <a:gd name="T44" fmla="*/ 0 w 700"/>
                  <a:gd name="T45" fmla="*/ 0 h 749"/>
                  <a:gd name="T46" fmla="*/ 0 w 700"/>
                  <a:gd name="T47" fmla="*/ 0 h 749"/>
                  <a:gd name="T48" fmla="*/ 0 w 700"/>
                  <a:gd name="T49" fmla="*/ 0 h 749"/>
                  <a:gd name="T50" fmla="*/ 0 w 700"/>
                  <a:gd name="T51" fmla="*/ 0 h 7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0"/>
                  <a:gd name="T79" fmla="*/ 0 h 749"/>
                  <a:gd name="T80" fmla="*/ 700 w 700"/>
                  <a:gd name="T81" fmla="*/ 749 h 7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0" h="749">
                    <a:moveTo>
                      <a:pt x="41" y="171"/>
                    </a:moveTo>
                    <a:lnTo>
                      <a:pt x="160" y="80"/>
                    </a:lnTo>
                    <a:lnTo>
                      <a:pt x="231" y="183"/>
                    </a:lnTo>
                    <a:lnTo>
                      <a:pt x="302" y="138"/>
                    </a:lnTo>
                    <a:lnTo>
                      <a:pt x="338" y="0"/>
                    </a:lnTo>
                    <a:lnTo>
                      <a:pt x="477" y="31"/>
                    </a:lnTo>
                    <a:lnTo>
                      <a:pt x="458" y="171"/>
                    </a:lnTo>
                    <a:lnTo>
                      <a:pt x="521" y="222"/>
                    </a:lnTo>
                    <a:lnTo>
                      <a:pt x="652" y="190"/>
                    </a:lnTo>
                    <a:lnTo>
                      <a:pt x="700" y="321"/>
                    </a:lnTo>
                    <a:lnTo>
                      <a:pt x="603" y="365"/>
                    </a:lnTo>
                    <a:lnTo>
                      <a:pt x="574" y="527"/>
                    </a:lnTo>
                    <a:lnTo>
                      <a:pt x="637" y="590"/>
                    </a:lnTo>
                    <a:lnTo>
                      <a:pt x="544" y="726"/>
                    </a:lnTo>
                    <a:lnTo>
                      <a:pt x="462" y="639"/>
                    </a:lnTo>
                    <a:lnTo>
                      <a:pt x="365" y="662"/>
                    </a:lnTo>
                    <a:lnTo>
                      <a:pt x="343" y="749"/>
                    </a:lnTo>
                    <a:lnTo>
                      <a:pt x="209" y="738"/>
                    </a:lnTo>
                    <a:lnTo>
                      <a:pt x="204" y="642"/>
                    </a:lnTo>
                    <a:lnTo>
                      <a:pt x="131" y="559"/>
                    </a:lnTo>
                    <a:lnTo>
                      <a:pt x="41" y="583"/>
                    </a:lnTo>
                    <a:lnTo>
                      <a:pt x="0" y="421"/>
                    </a:lnTo>
                    <a:lnTo>
                      <a:pt x="82" y="377"/>
                    </a:lnTo>
                    <a:lnTo>
                      <a:pt x="97" y="269"/>
                    </a:lnTo>
                    <a:lnTo>
                      <a:pt x="41" y="17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37" name="Freeform 32"/>
              <p:cNvSpPr>
                <a:spLocks noChangeArrowheads="1"/>
              </p:cNvSpPr>
              <p:nvPr/>
            </p:nvSpPr>
            <p:spPr bwMode="auto">
              <a:xfrm>
                <a:off x="3500" y="3345"/>
                <a:ext cx="52" cy="66"/>
              </a:xfrm>
              <a:custGeom>
                <a:avLst/>
                <a:gdLst>
                  <a:gd name="T0" fmla="*/ 0 w 307"/>
                  <a:gd name="T1" fmla="*/ 0 h 359"/>
                  <a:gd name="T2" fmla="*/ 0 w 307"/>
                  <a:gd name="T3" fmla="*/ 0 h 359"/>
                  <a:gd name="T4" fmla="*/ 0 w 307"/>
                  <a:gd name="T5" fmla="*/ 0 h 359"/>
                  <a:gd name="T6" fmla="*/ 0 w 307"/>
                  <a:gd name="T7" fmla="*/ 0 h 359"/>
                  <a:gd name="T8" fmla="*/ 0 w 307"/>
                  <a:gd name="T9" fmla="*/ 0 h 359"/>
                  <a:gd name="T10" fmla="*/ 0 w 307"/>
                  <a:gd name="T11" fmla="*/ 0 h 359"/>
                  <a:gd name="T12" fmla="*/ 0 w 307"/>
                  <a:gd name="T13" fmla="*/ 0 h 359"/>
                  <a:gd name="T14" fmla="*/ 0 w 307"/>
                  <a:gd name="T15" fmla="*/ 0 h 359"/>
                  <a:gd name="T16" fmla="*/ 0 w 307"/>
                  <a:gd name="T17" fmla="*/ 0 h 359"/>
                  <a:gd name="T18" fmla="*/ 0 w 307"/>
                  <a:gd name="T19" fmla="*/ 0 h 359"/>
                  <a:gd name="T20" fmla="*/ 0 w 307"/>
                  <a:gd name="T21" fmla="*/ 0 h 359"/>
                  <a:gd name="T22" fmla="*/ 0 w 307"/>
                  <a:gd name="T23" fmla="*/ 0 h 3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7"/>
                  <a:gd name="T37" fmla="*/ 0 h 359"/>
                  <a:gd name="T38" fmla="*/ 307 w 307"/>
                  <a:gd name="T39" fmla="*/ 359 h 3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7" h="359">
                    <a:moveTo>
                      <a:pt x="145" y="0"/>
                    </a:moveTo>
                    <a:lnTo>
                      <a:pt x="113" y="103"/>
                    </a:lnTo>
                    <a:lnTo>
                      <a:pt x="147" y="187"/>
                    </a:lnTo>
                    <a:lnTo>
                      <a:pt x="231" y="187"/>
                    </a:lnTo>
                    <a:lnTo>
                      <a:pt x="307" y="134"/>
                    </a:lnTo>
                    <a:lnTo>
                      <a:pt x="288" y="300"/>
                    </a:lnTo>
                    <a:lnTo>
                      <a:pt x="187" y="359"/>
                    </a:lnTo>
                    <a:lnTo>
                      <a:pt x="41" y="297"/>
                    </a:lnTo>
                    <a:lnTo>
                      <a:pt x="0" y="197"/>
                    </a:lnTo>
                    <a:lnTo>
                      <a:pt x="72" y="64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38" name="Freeform 33"/>
              <p:cNvSpPr>
                <a:spLocks noChangeArrowheads="1"/>
              </p:cNvSpPr>
              <p:nvPr/>
            </p:nvSpPr>
            <p:spPr bwMode="auto">
              <a:xfrm>
                <a:off x="3479" y="3324"/>
                <a:ext cx="22" cy="45"/>
              </a:xfrm>
              <a:custGeom>
                <a:avLst/>
                <a:gdLst>
                  <a:gd name="T0" fmla="*/ 0 w 130"/>
                  <a:gd name="T1" fmla="*/ 0 h 243"/>
                  <a:gd name="T2" fmla="*/ 0 w 130"/>
                  <a:gd name="T3" fmla="*/ 0 h 243"/>
                  <a:gd name="T4" fmla="*/ 0 w 130"/>
                  <a:gd name="T5" fmla="*/ 0 h 243"/>
                  <a:gd name="T6" fmla="*/ 0 w 130"/>
                  <a:gd name="T7" fmla="*/ 0 h 243"/>
                  <a:gd name="T8" fmla="*/ 0 w 130"/>
                  <a:gd name="T9" fmla="*/ 0 h 243"/>
                  <a:gd name="T10" fmla="*/ 0 w 130"/>
                  <a:gd name="T11" fmla="*/ 0 h 243"/>
                  <a:gd name="T12" fmla="*/ 0 w 130"/>
                  <a:gd name="T13" fmla="*/ 0 h 243"/>
                  <a:gd name="T14" fmla="*/ 0 w 130"/>
                  <a:gd name="T15" fmla="*/ 0 h 243"/>
                  <a:gd name="T16" fmla="*/ 0 w 130"/>
                  <a:gd name="T17" fmla="*/ 0 h 2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0"/>
                  <a:gd name="T28" fmla="*/ 0 h 243"/>
                  <a:gd name="T29" fmla="*/ 130 w 130"/>
                  <a:gd name="T30" fmla="*/ 243 h 2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0" h="243">
                    <a:moveTo>
                      <a:pt x="32" y="0"/>
                    </a:moveTo>
                    <a:lnTo>
                      <a:pt x="130" y="90"/>
                    </a:lnTo>
                    <a:lnTo>
                      <a:pt x="88" y="152"/>
                    </a:lnTo>
                    <a:lnTo>
                      <a:pt x="74" y="243"/>
                    </a:lnTo>
                    <a:lnTo>
                      <a:pt x="35" y="227"/>
                    </a:lnTo>
                    <a:lnTo>
                      <a:pt x="50" y="119"/>
                    </a:lnTo>
                    <a:lnTo>
                      <a:pt x="0" y="36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39" name="Freeform 34"/>
              <p:cNvSpPr>
                <a:spLocks noChangeArrowheads="1"/>
              </p:cNvSpPr>
              <p:nvPr/>
            </p:nvSpPr>
            <p:spPr bwMode="auto">
              <a:xfrm>
                <a:off x="3475" y="3376"/>
                <a:ext cx="106" cy="61"/>
              </a:xfrm>
              <a:custGeom>
                <a:avLst/>
                <a:gdLst>
                  <a:gd name="T0" fmla="*/ 0 w 618"/>
                  <a:gd name="T1" fmla="*/ 0 h 332"/>
                  <a:gd name="T2" fmla="*/ 0 w 618"/>
                  <a:gd name="T3" fmla="*/ 0 h 332"/>
                  <a:gd name="T4" fmla="*/ 0 w 618"/>
                  <a:gd name="T5" fmla="*/ 0 h 332"/>
                  <a:gd name="T6" fmla="*/ 0 w 618"/>
                  <a:gd name="T7" fmla="*/ 0 h 332"/>
                  <a:gd name="T8" fmla="*/ 0 w 618"/>
                  <a:gd name="T9" fmla="*/ 0 h 332"/>
                  <a:gd name="T10" fmla="*/ 0 w 618"/>
                  <a:gd name="T11" fmla="*/ 0 h 332"/>
                  <a:gd name="T12" fmla="*/ 0 w 618"/>
                  <a:gd name="T13" fmla="*/ 0 h 332"/>
                  <a:gd name="T14" fmla="*/ 0 w 618"/>
                  <a:gd name="T15" fmla="*/ 0 h 332"/>
                  <a:gd name="T16" fmla="*/ 0 w 618"/>
                  <a:gd name="T17" fmla="*/ 0 h 332"/>
                  <a:gd name="T18" fmla="*/ 0 w 618"/>
                  <a:gd name="T19" fmla="*/ 0 h 332"/>
                  <a:gd name="T20" fmla="*/ 0 w 618"/>
                  <a:gd name="T21" fmla="*/ 0 h 332"/>
                  <a:gd name="T22" fmla="*/ 0 w 618"/>
                  <a:gd name="T23" fmla="*/ 0 h 332"/>
                  <a:gd name="T24" fmla="*/ 0 w 618"/>
                  <a:gd name="T25" fmla="*/ 0 h 332"/>
                  <a:gd name="T26" fmla="*/ 0 w 618"/>
                  <a:gd name="T27" fmla="*/ 0 h 332"/>
                  <a:gd name="T28" fmla="*/ 0 w 618"/>
                  <a:gd name="T29" fmla="*/ 0 h 332"/>
                  <a:gd name="T30" fmla="*/ 0 w 618"/>
                  <a:gd name="T31" fmla="*/ 0 h 332"/>
                  <a:gd name="T32" fmla="*/ 0 w 618"/>
                  <a:gd name="T33" fmla="*/ 0 h 332"/>
                  <a:gd name="T34" fmla="*/ 0 w 618"/>
                  <a:gd name="T35" fmla="*/ 0 h 332"/>
                  <a:gd name="T36" fmla="*/ 0 w 618"/>
                  <a:gd name="T37" fmla="*/ 0 h 332"/>
                  <a:gd name="T38" fmla="*/ 0 w 618"/>
                  <a:gd name="T39" fmla="*/ 0 h 33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18"/>
                  <a:gd name="T61" fmla="*/ 0 h 332"/>
                  <a:gd name="T62" fmla="*/ 618 w 618"/>
                  <a:gd name="T63" fmla="*/ 332 h 33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18" h="332">
                    <a:moveTo>
                      <a:pt x="0" y="21"/>
                    </a:moveTo>
                    <a:lnTo>
                      <a:pt x="35" y="92"/>
                    </a:lnTo>
                    <a:lnTo>
                      <a:pt x="118" y="59"/>
                    </a:lnTo>
                    <a:lnTo>
                      <a:pt x="169" y="0"/>
                    </a:lnTo>
                    <a:lnTo>
                      <a:pt x="303" y="161"/>
                    </a:lnTo>
                    <a:lnTo>
                      <a:pt x="434" y="130"/>
                    </a:lnTo>
                    <a:lnTo>
                      <a:pt x="481" y="112"/>
                    </a:lnTo>
                    <a:lnTo>
                      <a:pt x="466" y="174"/>
                    </a:lnTo>
                    <a:lnTo>
                      <a:pt x="516" y="223"/>
                    </a:lnTo>
                    <a:lnTo>
                      <a:pt x="618" y="156"/>
                    </a:lnTo>
                    <a:lnTo>
                      <a:pt x="525" y="292"/>
                    </a:lnTo>
                    <a:lnTo>
                      <a:pt x="439" y="220"/>
                    </a:lnTo>
                    <a:lnTo>
                      <a:pt x="362" y="223"/>
                    </a:lnTo>
                    <a:lnTo>
                      <a:pt x="322" y="332"/>
                    </a:lnTo>
                    <a:lnTo>
                      <a:pt x="180" y="324"/>
                    </a:lnTo>
                    <a:lnTo>
                      <a:pt x="185" y="208"/>
                    </a:lnTo>
                    <a:lnTo>
                      <a:pt x="112" y="125"/>
                    </a:lnTo>
                    <a:lnTo>
                      <a:pt x="22" y="165"/>
                    </a:lnTo>
                    <a:lnTo>
                      <a:pt x="0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40" name="Freeform 35"/>
              <p:cNvSpPr>
                <a:spLocks noChangeArrowheads="1"/>
              </p:cNvSpPr>
              <p:nvPr/>
            </p:nvSpPr>
            <p:spPr bwMode="auto">
              <a:xfrm>
                <a:off x="3368" y="3374"/>
                <a:ext cx="70" cy="51"/>
              </a:xfrm>
              <a:custGeom>
                <a:avLst/>
                <a:gdLst>
                  <a:gd name="T0" fmla="*/ 0 w 410"/>
                  <a:gd name="T1" fmla="*/ 0 h 277"/>
                  <a:gd name="T2" fmla="*/ 0 w 410"/>
                  <a:gd name="T3" fmla="*/ 0 h 277"/>
                  <a:gd name="T4" fmla="*/ 0 w 410"/>
                  <a:gd name="T5" fmla="*/ 0 h 277"/>
                  <a:gd name="T6" fmla="*/ 0 w 410"/>
                  <a:gd name="T7" fmla="*/ 0 h 277"/>
                  <a:gd name="T8" fmla="*/ 0 w 410"/>
                  <a:gd name="T9" fmla="*/ 0 h 277"/>
                  <a:gd name="T10" fmla="*/ 0 w 410"/>
                  <a:gd name="T11" fmla="*/ 0 h 277"/>
                  <a:gd name="T12" fmla="*/ 0 w 410"/>
                  <a:gd name="T13" fmla="*/ 0 h 277"/>
                  <a:gd name="T14" fmla="*/ 0 w 410"/>
                  <a:gd name="T15" fmla="*/ 0 h 277"/>
                  <a:gd name="T16" fmla="*/ 0 w 410"/>
                  <a:gd name="T17" fmla="*/ 0 h 277"/>
                  <a:gd name="T18" fmla="*/ 0 w 410"/>
                  <a:gd name="T19" fmla="*/ 0 h 277"/>
                  <a:gd name="T20" fmla="*/ 0 w 410"/>
                  <a:gd name="T21" fmla="*/ 0 h 2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0"/>
                  <a:gd name="T34" fmla="*/ 0 h 277"/>
                  <a:gd name="T35" fmla="*/ 410 w 410"/>
                  <a:gd name="T36" fmla="*/ 277 h 27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0" h="277">
                    <a:moveTo>
                      <a:pt x="34" y="50"/>
                    </a:moveTo>
                    <a:lnTo>
                      <a:pt x="78" y="29"/>
                    </a:lnTo>
                    <a:lnTo>
                      <a:pt x="165" y="0"/>
                    </a:lnTo>
                    <a:lnTo>
                      <a:pt x="269" y="21"/>
                    </a:lnTo>
                    <a:lnTo>
                      <a:pt x="301" y="122"/>
                    </a:lnTo>
                    <a:lnTo>
                      <a:pt x="368" y="156"/>
                    </a:lnTo>
                    <a:lnTo>
                      <a:pt x="410" y="168"/>
                    </a:lnTo>
                    <a:lnTo>
                      <a:pt x="256" y="277"/>
                    </a:lnTo>
                    <a:lnTo>
                      <a:pt x="0" y="219"/>
                    </a:lnTo>
                    <a:lnTo>
                      <a:pt x="34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41" name="Freeform 36"/>
              <p:cNvSpPr>
                <a:spLocks noChangeArrowheads="1"/>
              </p:cNvSpPr>
              <p:nvPr/>
            </p:nvSpPr>
            <p:spPr bwMode="auto">
              <a:xfrm>
                <a:off x="3281" y="3128"/>
                <a:ext cx="88" cy="56"/>
              </a:xfrm>
              <a:custGeom>
                <a:avLst/>
                <a:gdLst>
                  <a:gd name="T0" fmla="*/ 0 w 515"/>
                  <a:gd name="T1" fmla="*/ 0 h 302"/>
                  <a:gd name="T2" fmla="*/ 0 w 515"/>
                  <a:gd name="T3" fmla="*/ 0 h 302"/>
                  <a:gd name="T4" fmla="*/ 0 w 515"/>
                  <a:gd name="T5" fmla="*/ 0 h 302"/>
                  <a:gd name="T6" fmla="*/ 0 w 515"/>
                  <a:gd name="T7" fmla="*/ 0 h 302"/>
                  <a:gd name="T8" fmla="*/ 0 w 515"/>
                  <a:gd name="T9" fmla="*/ 0 h 302"/>
                  <a:gd name="T10" fmla="*/ 0 w 515"/>
                  <a:gd name="T11" fmla="*/ 0 h 302"/>
                  <a:gd name="T12" fmla="*/ 0 w 515"/>
                  <a:gd name="T13" fmla="*/ 0 h 302"/>
                  <a:gd name="T14" fmla="*/ 0 w 515"/>
                  <a:gd name="T15" fmla="*/ 0 h 302"/>
                  <a:gd name="T16" fmla="*/ 0 w 515"/>
                  <a:gd name="T17" fmla="*/ 0 h 302"/>
                  <a:gd name="T18" fmla="*/ 0 w 515"/>
                  <a:gd name="T19" fmla="*/ 0 h 3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5"/>
                  <a:gd name="T31" fmla="*/ 0 h 302"/>
                  <a:gd name="T32" fmla="*/ 515 w 515"/>
                  <a:gd name="T33" fmla="*/ 302 h 3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5" h="302">
                    <a:moveTo>
                      <a:pt x="0" y="146"/>
                    </a:moveTo>
                    <a:lnTo>
                      <a:pt x="119" y="50"/>
                    </a:lnTo>
                    <a:lnTo>
                      <a:pt x="255" y="0"/>
                    </a:lnTo>
                    <a:lnTo>
                      <a:pt x="372" y="13"/>
                    </a:lnTo>
                    <a:lnTo>
                      <a:pt x="386" y="91"/>
                    </a:lnTo>
                    <a:lnTo>
                      <a:pt x="515" y="60"/>
                    </a:lnTo>
                    <a:lnTo>
                      <a:pt x="422" y="205"/>
                    </a:lnTo>
                    <a:lnTo>
                      <a:pt x="139" y="302"/>
                    </a:lnTo>
                    <a:lnTo>
                      <a:pt x="0" y="1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42" name="Freeform 37"/>
              <p:cNvSpPr>
                <a:spLocks noChangeArrowheads="1"/>
              </p:cNvSpPr>
              <p:nvPr/>
            </p:nvSpPr>
            <p:spPr bwMode="auto">
              <a:xfrm>
                <a:off x="3111" y="3641"/>
                <a:ext cx="104" cy="100"/>
              </a:xfrm>
              <a:custGeom>
                <a:avLst/>
                <a:gdLst>
                  <a:gd name="T0" fmla="*/ 0 w 606"/>
                  <a:gd name="T1" fmla="*/ 0 h 544"/>
                  <a:gd name="T2" fmla="*/ 0 w 606"/>
                  <a:gd name="T3" fmla="*/ 0 h 544"/>
                  <a:gd name="T4" fmla="*/ 0 w 606"/>
                  <a:gd name="T5" fmla="*/ 0 h 544"/>
                  <a:gd name="T6" fmla="*/ 0 w 606"/>
                  <a:gd name="T7" fmla="*/ 0 h 544"/>
                  <a:gd name="T8" fmla="*/ 0 w 606"/>
                  <a:gd name="T9" fmla="*/ 0 h 544"/>
                  <a:gd name="T10" fmla="*/ 0 w 606"/>
                  <a:gd name="T11" fmla="*/ 0 h 544"/>
                  <a:gd name="T12" fmla="*/ 0 w 606"/>
                  <a:gd name="T13" fmla="*/ 0 h 544"/>
                  <a:gd name="T14" fmla="*/ 0 w 606"/>
                  <a:gd name="T15" fmla="*/ 0 h 544"/>
                  <a:gd name="T16" fmla="*/ 0 w 606"/>
                  <a:gd name="T17" fmla="*/ 0 h 544"/>
                  <a:gd name="T18" fmla="*/ 0 w 606"/>
                  <a:gd name="T19" fmla="*/ 0 h 544"/>
                  <a:gd name="T20" fmla="*/ 0 w 606"/>
                  <a:gd name="T21" fmla="*/ 0 h 544"/>
                  <a:gd name="T22" fmla="*/ 0 w 606"/>
                  <a:gd name="T23" fmla="*/ 0 h 544"/>
                  <a:gd name="T24" fmla="*/ 0 w 606"/>
                  <a:gd name="T25" fmla="*/ 0 h 544"/>
                  <a:gd name="T26" fmla="*/ 0 w 606"/>
                  <a:gd name="T27" fmla="*/ 0 h 5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06"/>
                  <a:gd name="T43" fmla="*/ 0 h 544"/>
                  <a:gd name="T44" fmla="*/ 606 w 606"/>
                  <a:gd name="T45" fmla="*/ 544 h 54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06" h="544">
                    <a:moveTo>
                      <a:pt x="0" y="6"/>
                    </a:moveTo>
                    <a:lnTo>
                      <a:pt x="214" y="0"/>
                    </a:lnTo>
                    <a:lnTo>
                      <a:pt x="341" y="36"/>
                    </a:lnTo>
                    <a:lnTo>
                      <a:pt x="300" y="183"/>
                    </a:lnTo>
                    <a:lnTo>
                      <a:pt x="316" y="317"/>
                    </a:lnTo>
                    <a:lnTo>
                      <a:pt x="438" y="314"/>
                    </a:lnTo>
                    <a:lnTo>
                      <a:pt x="554" y="361"/>
                    </a:lnTo>
                    <a:lnTo>
                      <a:pt x="606" y="504"/>
                    </a:lnTo>
                    <a:lnTo>
                      <a:pt x="457" y="513"/>
                    </a:lnTo>
                    <a:lnTo>
                      <a:pt x="33" y="544"/>
                    </a:lnTo>
                    <a:lnTo>
                      <a:pt x="38" y="423"/>
                    </a:lnTo>
                    <a:lnTo>
                      <a:pt x="144" y="27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43" name="Freeform 38"/>
              <p:cNvSpPr>
                <a:spLocks noChangeArrowheads="1"/>
              </p:cNvSpPr>
              <p:nvPr/>
            </p:nvSpPr>
            <p:spPr bwMode="auto">
              <a:xfrm>
                <a:off x="3388" y="3650"/>
                <a:ext cx="107" cy="87"/>
              </a:xfrm>
              <a:custGeom>
                <a:avLst/>
                <a:gdLst>
                  <a:gd name="T0" fmla="*/ 0 w 625"/>
                  <a:gd name="T1" fmla="*/ 0 h 472"/>
                  <a:gd name="T2" fmla="*/ 0 w 625"/>
                  <a:gd name="T3" fmla="*/ 0 h 472"/>
                  <a:gd name="T4" fmla="*/ 0 w 625"/>
                  <a:gd name="T5" fmla="*/ 0 h 472"/>
                  <a:gd name="T6" fmla="*/ 0 w 625"/>
                  <a:gd name="T7" fmla="*/ 0 h 472"/>
                  <a:gd name="T8" fmla="*/ 0 w 625"/>
                  <a:gd name="T9" fmla="*/ 0 h 472"/>
                  <a:gd name="T10" fmla="*/ 0 w 625"/>
                  <a:gd name="T11" fmla="*/ 0 h 472"/>
                  <a:gd name="T12" fmla="*/ 0 w 625"/>
                  <a:gd name="T13" fmla="*/ 0 h 472"/>
                  <a:gd name="T14" fmla="*/ 0 w 625"/>
                  <a:gd name="T15" fmla="*/ 0 h 472"/>
                  <a:gd name="T16" fmla="*/ 0 w 625"/>
                  <a:gd name="T17" fmla="*/ 0 h 472"/>
                  <a:gd name="T18" fmla="*/ 0 w 625"/>
                  <a:gd name="T19" fmla="*/ 0 h 472"/>
                  <a:gd name="T20" fmla="*/ 0 w 625"/>
                  <a:gd name="T21" fmla="*/ 0 h 472"/>
                  <a:gd name="T22" fmla="*/ 0 w 625"/>
                  <a:gd name="T23" fmla="*/ 0 h 472"/>
                  <a:gd name="T24" fmla="*/ 0 w 625"/>
                  <a:gd name="T25" fmla="*/ 0 h 4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25"/>
                  <a:gd name="T40" fmla="*/ 0 h 472"/>
                  <a:gd name="T41" fmla="*/ 625 w 625"/>
                  <a:gd name="T42" fmla="*/ 472 h 4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25" h="472">
                    <a:moveTo>
                      <a:pt x="0" y="0"/>
                    </a:moveTo>
                    <a:lnTo>
                      <a:pt x="365" y="16"/>
                    </a:lnTo>
                    <a:lnTo>
                      <a:pt x="309" y="245"/>
                    </a:lnTo>
                    <a:lnTo>
                      <a:pt x="465" y="278"/>
                    </a:lnTo>
                    <a:lnTo>
                      <a:pt x="591" y="322"/>
                    </a:lnTo>
                    <a:lnTo>
                      <a:pt x="625" y="428"/>
                    </a:lnTo>
                    <a:lnTo>
                      <a:pt x="462" y="451"/>
                    </a:lnTo>
                    <a:lnTo>
                      <a:pt x="171" y="472"/>
                    </a:lnTo>
                    <a:lnTo>
                      <a:pt x="51" y="465"/>
                    </a:lnTo>
                    <a:lnTo>
                      <a:pt x="47" y="403"/>
                    </a:lnTo>
                    <a:lnTo>
                      <a:pt x="134" y="27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44" name="Freeform 39"/>
              <p:cNvSpPr>
                <a:spLocks noChangeArrowheads="1"/>
              </p:cNvSpPr>
              <p:nvPr/>
            </p:nvSpPr>
            <p:spPr bwMode="auto">
              <a:xfrm>
                <a:off x="3061" y="3446"/>
                <a:ext cx="74" cy="47"/>
              </a:xfrm>
              <a:custGeom>
                <a:avLst/>
                <a:gdLst>
                  <a:gd name="T0" fmla="*/ 0 w 433"/>
                  <a:gd name="T1" fmla="*/ 0 h 253"/>
                  <a:gd name="T2" fmla="*/ 0 w 433"/>
                  <a:gd name="T3" fmla="*/ 0 h 253"/>
                  <a:gd name="T4" fmla="*/ 0 w 433"/>
                  <a:gd name="T5" fmla="*/ 0 h 253"/>
                  <a:gd name="T6" fmla="*/ 0 w 433"/>
                  <a:gd name="T7" fmla="*/ 0 h 253"/>
                  <a:gd name="T8" fmla="*/ 0 w 433"/>
                  <a:gd name="T9" fmla="*/ 0 h 253"/>
                  <a:gd name="T10" fmla="*/ 0 w 433"/>
                  <a:gd name="T11" fmla="*/ 0 h 253"/>
                  <a:gd name="T12" fmla="*/ 0 w 433"/>
                  <a:gd name="T13" fmla="*/ 0 h 253"/>
                  <a:gd name="T14" fmla="*/ 0 w 433"/>
                  <a:gd name="T15" fmla="*/ 0 h 253"/>
                  <a:gd name="T16" fmla="*/ 0 w 433"/>
                  <a:gd name="T17" fmla="*/ 0 h 253"/>
                  <a:gd name="T18" fmla="*/ 0 w 433"/>
                  <a:gd name="T19" fmla="*/ 0 h 253"/>
                  <a:gd name="T20" fmla="*/ 0 w 433"/>
                  <a:gd name="T21" fmla="*/ 0 h 253"/>
                  <a:gd name="T22" fmla="*/ 0 w 433"/>
                  <a:gd name="T23" fmla="*/ 0 h 253"/>
                  <a:gd name="T24" fmla="*/ 0 w 433"/>
                  <a:gd name="T25" fmla="*/ 0 h 253"/>
                  <a:gd name="T26" fmla="*/ 0 w 433"/>
                  <a:gd name="T27" fmla="*/ 0 h 253"/>
                  <a:gd name="T28" fmla="*/ 0 w 433"/>
                  <a:gd name="T29" fmla="*/ 0 h 253"/>
                  <a:gd name="T30" fmla="*/ 0 w 433"/>
                  <a:gd name="T31" fmla="*/ 0 h 253"/>
                  <a:gd name="T32" fmla="*/ 0 w 433"/>
                  <a:gd name="T33" fmla="*/ 0 h 2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3"/>
                  <a:gd name="T52" fmla="*/ 0 h 253"/>
                  <a:gd name="T53" fmla="*/ 433 w 433"/>
                  <a:gd name="T54" fmla="*/ 253 h 2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3" h="253">
                    <a:moveTo>
                      <a:pt x="90" y="0"/>
                    </a:moveTo>
                    <a:lnTo>
                      <a:pt x="281" y="6"/>
                    </a:lnTo>
                    <a:lnTo>
                      <a:pt x="355" y="115"/>
                    </a:lnTo>
                    <a:lnTo>
                      <a:pt x="433" y="127"/>
                    </a:lnTo>
                    <a:lnTo>
                      <a:pt x="430" y="162"/>
                    </a:lnTo>
                    <a:lnTo>
                      <a:pt x="305" y="146"/>
                    </a:lnTo>
                    <a:lnTo>
                      <a:pt x="255" y="35"/>
                    </a:lnTo>
                    <a:lnTo>
                      <a:pt x="75" y="35"/>
                    </a:lnTo>
                    <a:lnTo>
                      <a:pt x="40" y="96"/>
                    </a:lnTo>
                    <a:lnTo>
                      <a:pt x="205" y="121"/>
                    </a:lnTo>
                    <a:lnTo>
                      <a:pt x="211" y="247"/>
                    </a:lnTo>
                    <a:lnTo>
                      <a:pt x="172" y="253"/>
                    </a:lnTo>
                    <a:lnTo>
                      <a:pt x="177" y="149"/>
                    </a:lnTo>
                    <a:lnTo>
                      <a:pt x="0" y="121"/>
                    </a:lnTo>
                    <a:lnTo>
                      <a:pt x="56" y="19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45" name="Freeform 40"/>
              <p:cNvSpPr>
                <a:spLocks noChangeArrowheads="1"/>
              </p:cNvSpPr>
              <p:nvPr/>
            </p:nvSpPr>
            <p:spPr bwMode="auto">
              <a:xfrm>
                <a:off x="3061" y="3485"/>
                <a:ext cx="76" cy="34"/>
              </a:xfrm>
              <a:custGeom>
                <a:avLst/>
                <a:gdLst>
                  <a:gd name="T0" fmla="*/ 0 w 446"/>
                  <a:gd name="T1" fmla="*/ 0 h 186"/>
                  <a:gd name="T2" fmla="*/ 0 w 446"/>
                  <a:gd name="T3" fmla="*/ 0 h 186"/>
                  <a:gd name="T4" fmla="*/ 0 w 446"/>
                  <a:gd name="T5" fmla="*/ 0 h 186"/>
                  <a:gd name="T6" fmla="*/ 0 w 446"/>
                  <a:gd name="T7" fmla="*/ 0 h 186"/>
                  <a:gd name="T8" fmla="*/ 0 w 446"/>
                  <a:gd name="T9" fmla="*/ 0 h 186"/>
                  <a:gd name="T10" fmla="*/ 0 w 446"/>
                  <a:gd name="T11" fmla="*/ 0 h 186"/>
                  <a:gd name="T12" fmla="*/ 0 w 446"/>
                  <a:gd name="T13" fmla="*/ 0 h 186"/>
                  <a:gd name="T14" fmla="*/ 0 w 446"/>
                  <a:gd name="T15" fmla="*/ 0 h 186"/>
                  <a:gd name="T16" fmla="*/ 0 w 446"/>
                  <a:gd name="T17" fmla="*/ 0 h 186"/>
                  <a:gd name="T18" fmla="*/ 0 w 446"/>
                  <a:gd name="T19" fmla="*/ 0 h 186"/>
                  <a:gd name="T20" fmla="*/ 0 w 446"/>
                  <a:gd name="T21" fmla="*/ 0 h 186"/>
                  <a:gd name="T22" fmla="*/ 0 w 446"/>
                  <a:gd name="T23" fmla="*/ 0 h 186"/>
                  <a:gd name="T24" fmla="*/ 0 w 446"/>
                  <a:gd name="T25" fmla="*/ 0 h 186"/>
                  <a:gd name="T26" fmla="*/ 0 w 446"/>
                  <a:gd name="T27" fmla="*/ 0 h 186"/>
                  <a:gd name="T28" fmla="*/ 0 w 446"/>
                  <a:gd name="T29" fmla="*/ 0 h 18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46"/>
                  <a:gd name="T46" fmla="*/ 0 h 186"/>
                  <a:gd name="T47" fmla="*/ 446 w 446"/>
                  <a:gd name="T48" fmla="*/ 186 h 18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46" h="186">
                    <a:moveTo>
                      <a:pt x="0" y="27"/>
                    </a:moveTo>
                    <a:lnTo>
                      <a:pt x="52" y="0"/>
                    </a:lnTo>
                    <a:lnTo>
                      <a:pt x="205" y="4"/>
                    </a:lnTo>
                    <a:lnTo>
                      <a:pt x="211" y="35"/>
                    </a:lnTo>
                    <a:lnTo>
                      <a:pt x="40" y="52"/>
                    </a:lnTo>
                    <a:lnTo>
                      <a:pt x="102" y="150"/>
                    </a:lnTo>
                    <a:lnTo>
                      <a:pt x="248" y="156"/>
                    </a:lnTo>
                    <a:lnTo>
                      <a:pt x="325" y="55"/>
                    </a:lnTo>
                    <a:lnTo>
                      <a:pt x="415" y="63"/>
                    </a:lnTo>
                    <a:lnTo>
                      <a:pt x="446" y="96"/>
                    </a:lnTo>
                    <a:lnTo>
                      <a:pt x="337" y="93"/>
                    </a:lnTo>
                    <a:lnTo>
                      <a:pt x="265" y="186"/>
                    </a:lnTo>
                    <a:lnTo>
                      <a:pt x="99" y="183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46" name="Freeform 41"/>
              <p:cNvSpPr>
                <a:spLocks noChangeArrowheads="1"/>
              </p:cNvSpPr>
              <p:nvPr/>
            </p:nvSpPr>
            <p:spPr bwMode="auto">
              <a:xfrm>
                <a:off x="3179" y="3461"/>
                <a:ext cx="91" cy="60"/>
              </a:xfrm>
              <a:custGeom>
                <a:avLst/>
                <a:gdLst>
                  <a:gd name="T0" fmla="*/ 0 w 534"/>
                  <a:gd name="T1" fmla="*/ 0 h 326"/>
                  <a:gd name="T2" fmla="*/ 0 w 534"/>
                  <a:gd name="T3" fmla="*/ 0 h 326"/>
                  <a:gd name="T4" fmla="*/ 0 w 534"/>
                  <a:gd name="T5" fmla="*/ 0 h 326"/>
                  <a:gd name="T6" fmla="*/ 0 w 534"/>
                  <a:gd name="T7" fmla="*/ 0 h 326"/>
                  <a:gd name="T8" fmla="*/ 0 w 534"/>
                  <a:gd name="T9" fmla="*/ 0 h 326"/>
                  <a:gd name="T10" fmla="*/ 0 w 534"/>
                  <a:gd name="T11" fmla="*/ 0 h 326"/>
                  <a:gd name="T12" fmla="*/ 0 w 534"/>
                  <a:gd name="T13" fmla="*/ 0 h 326"/>
                  <a:gd name="T14" fmla="*/ 0 w 534"/>
                  <a:gd name="T15" fmla="*/ 0 h 326"/>
                  <a:gd name="T16" fmla="*/ 0 w 534"/>
                  <a:gd name="T17" fmla="*/ 0 h 326"/>
                  <a:gd name="T18" fmla="*/ 0 w 534"/>
                  <a:gd name="T19" fmla="*/ 0 h 326"/>
                  <a:gd name="T20" fmla="*/ 0 w 534"/>
                  <a:gd name="T21" fmla="*/ 0 h 326"/>
                  <a:gd name="T22" fmla="*/ 0 w 534"/>
                  <a:gd name="T23" fmla="*/ 0 h 326"/>
                  <a:gd name="T24" fmla="*/ 0 w 534"/>
                  <a:gd name="T25" fmla="*/ 0 h 326"/>
                  <a:gd name="T26" fmla="*/ 0 w 534"/>
                  <a:gd name="T27" fmla="*/ 0 h 326"/>
                  <a:gd name="T28" fmla="*/ 0 w 534"/>
                  <a:gd name="T29" fmla="*/ 0 h 326"/>
                  <a:gd name="T30" fmla="*/ 0 w 534"/>
                  <a:gd name="T31" fmla="*/ 0 h 326"/>
                  <a:gd name="T32" fmla="*/ 0 w 534"/>
                  <a:gd name="T33" fmla="*/ 0 h 326"/>
                  <a:gd name="T34" fmla="*/ 0 w 534"/>
                  <a:gd name="T35" fmla="*/ 0 h 326"/>
                  <a:gd name="T36" fmla="*/ 0 w 534"/>
                  <a:gd name="T37" fmla="*/ 0 h 326"/>
                  <a:gd name="T38" fmla="*/ 0 w 534"/>
                  <a:gd name="T39" fmla="*/ 0 h 3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34"/>
                  <a:gd name="T61" fmla="*/ 0 h 326"/>
                  <a:gd name="T62" fmla="*/ 534 w 534"/>
                  <a:gd name="T63" fmla="*/ 326 h 32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34" h="326">
                    <a:moveTo>
                      <a:pt x="19" y="50"/>
                    </a:moveTo>
                    <a:lnTo>
                      <a:pt x="194" y="57"/>
                    </a:lnTo>
                    <a:lnTo>
                      <a:pt x="282" y="0"/>
                    </a:lnTo>
                    <a:lnTo>
                      <a:pt x="452" y="27"/>
                    </a:lnTo>
                    <a:lnTo>
                      <a:pt x="493" y="66"/>
                    </a:lnTo>
                    <a:lnTo>
                      <a:pt x="534" y="189"/>
                    </a:lnTo>
                    <a:lnTo>
                      <a:pt x="472" y="206"/>
                    </a:lnTo>
                    <a:lnTo>
                      <a:pt x="335" y="184"/>
                    </a:lnTo>
                    <a:lnTo>
                      <a:pt x="340" y="257"/>
                    </a:lnTo>
                    <a:lnTo>
                      <a:pt x="518" y="298"/>
                    </a:lnTo>
                    <a:lnTo>
                      <a:pt x="415" y="326"/>
                    </a:lnTo>
                    <a:lnTo>
                      <a:pt x="282" y="285"/>
                    </a:lnTo>
                    <a:lnTo>
                      <a:pt x="279" y="161"/>
                    </a:lnTo>
                    <a:lnTo>
                      <a:pt x="453" y="164"/>
                    </a:lnTo>
                    <a:lnTo>
                      <a:pt x="443" y="79"/>
                    </a:lnTo>
                    <a:lnTo>
                      <a:pt x="282" y="35"/>
                    </a:lnTo>
                    <a:lnTo>
                      <a:pt x="188" y="98"/>
                    </a:lnTo>
                    <a:lnTo>
                      <a:pt x="0" y="76"/>
                    </a:lnTo>
                    <a:lnTo>
                      <a:pt x="19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47" name="Freeform 42"/>
              <p:cNvSpPr>
                <a:spLocks noChangeArrowheads="1"/>
              </p:cNvSpPr>
              <p:nvPr/>
            </p:nvSpPr>
            <p:spPr bwMode="auto">
              <a:xfrm>
                <a:off x="3183" y="3497"/>
                <a:ext cx="85" cy="40"/>
              </a:xfrm>
              <a:custGeom>
                <a:avLst/>
                <a:gdLst>
                  <a:gd name="T0" fmla="*/ 0 w 496"/>
                  <a:gd name="T1" fmla="*/ 0 h 221"/>
                  <a:gd name="T2" fmla="*/ 0 w 496"/>
                  <a:gd name="T3" fmla="*/ 0 h 221"/>
                  <a:gd name="T4" fmla="*/ 0 w 496"/>
                  <a:gd name="T5" fmla="*/ 0 h 221"/>
                  <a:gd name="T6" fmla="*/ 0 w 496"/>
                  <a:gd name="T7" fmla="*/ 0 h 221"/>
                  <a:gd name="T8" fmla="*/ 0 w 496"/>
                  <a:gd name="T9" fmla="*/ 0 h 221"/>
                  <a:gd name="T10" fmla="*/ 0 w 496"/>
                  <a:gd name="T11" fmla="*/ 0 h 221"/>
                  <a:gd name="T12" fmla="*/ 0 w 496"/>
                  <a:gd name="T13" fmla="*/ 0 h 221"/>
                  <a:gd name="T14" fmla="*/ 0 w 496"/>
                  <a:gd name="T15" fmla="*/ 0 h 221"/>
                  <a:gd name="T16" fmla="*/ 0 w 496"/>
                  <a:gd name="T17" fmla="*/ 0 h 221"/>
                  <a:gd name="T18" fmla="*/ 0 w 496"/>
                  <a:gd name="T19" fmla="*/ 0 h 221"/>
                  <a:gd name="T20" fmla="*/ 0 w 496"/>
                  <a:gd name="T21" fmla="*/ 0 h 221"/>
                  <a:gd name="T22" fmla="*/ 0 w 496"/>
                  <a:gd name="T23" fmla="*/ 0 h 221"/>
                  <a:gd name="T24" fmla="*/ 0 w 496"/>
                  <a:gd name="T25" fmla="*/ 0 h 221"/>
                  <a:gd name="T26" fmla="*/ 0 w 496"/>
                  <a:gd name="T27" fmla="*/ 0 h 221"/>
                  <a:gd name="T28" fmla="*/ 0 w 496"/>
                  <a:gd name="T29" fmla="*/ 0 h 2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96"/>
                  <a:gd name="T46" fmla="*/ 0 h 221"/>
                  <a:gd name="T47" fmla="*/ 496 w 496"/>
                  <a:gd name="T48" fmla="*/ 221 h 2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96" h="221">
                    <a:moveTo>
                      <a:pt x="0" y="28"/>
                    </a:moveTo>
                    <a:lnTo>
                      <a:pt x="132" y="41"/>
                    </a:lnTo>
                    <a:lnTo>
                      <a:pt x="154" y="0"/>
                    </a:lnTo>
                    <a:lnTo>
                      <a:pt x="215" y="179"/>
                    </a:lnTo>
                    <a:lnTo>
                      <a:pt x="369" y="200"/>
                    </a:lnTo>
                    <a:lnTo>
                      <a:pt x="427" y="162"/>
                    </a:lnTo>
                    <a:lnTo>
                      <a:pt x="459" y="103"/>
                    </a:lnTo>
                    <a:lnTo>
                      <a:pt x="496" y="107"/>
                    </a:lnTo>
                    <a:lnTo>
                      <a:pt x="474" y="174"/>
                    </a:lnTo>
                    <a:lnTo>
                      <a:pt x="396" y="221"/>
                    </a:lnTo>
                    <a:lnTo>
                      <a:pt x="201" y="207"/>
                    </a:lnTo>
                    <a:lnTo>
                      <a:pt x="134" y="82"/>
                    </a:lnTo>
                    <a:lnTo>
                      <a:pt x="9" y="69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48" name="Freeform 43"/>
              <p:cNvSpPr>
                <a:spLocks noChangeArrowheads="1"/>
              </p:cNvSpPr>
              <p:nvPr/>
            </p:nvSpPr>
            <p:spPr bwMode="auto">
              <a:xfrm>
                <a:off x="3393" y="3407"/>
                <a:ext cx="183" cy="63"/>
              </a:xfrm>
              <a:custGeom>
                <a:avLst/>
                <a:gdLst>
                  <a:gd name="T0" fmla="*/ 0 w 1067"/>
                  <a:gd name="T1" fmla="*/ 0 h 342"/>
                  <a:gd name="T2" fmla="*/ 0 w 1067"/>
                  <a:gd name="T3" fmla="*/ 0 h 342"/>
                  <a:gd name="T4" fmla="*/ 0 w 1067"/>
                  <a:gd name="T5" fmla="*/ 0 h 342"/>
                  <a:gd name="T6" fmla="*/ 0 w 1067"/>
                  <a:gd name="T7" fmla="*/ 0 h 342"/>
                  <a:gd name="T8" fmla="*/ 0 w 1067"/>
                  <a:gd name="T9" fmla="*/ 0 h 342"/>
                  <a:gd name="T10" fmla="*/ 0 w 1067"/>
                  <a:gd name="T11" fmla="*/ 0 h 342"/>
                  <a:gd name="T12" fmla="*/ 0 w 1067"/>
                  <a:gd name="T13" fmla="*/ 0 h 342"/>
                  <a:gd name="T14" fmla="*/ 0 w 1067"/>
                  <a:gd name="T15" fmla="*/ 0 h 342"/>
                  <a:gd name="T16" fmla="*/ 0 w 1067"/>
                  <a:gd name="T17" fmla="*/ 0 h 342"/>
                  <a:gd name="T18" fmla="*/ 0 w 1067"/>
                  <a:gd name="T19" fmla="*/ 0 h 342"/>
                  <a:gd name="T20" fmla="*/ 0 w 1067"/>
                  <a:gd name="T21" fmla="*/ 0 h 342"/>
                  <a:gd name="T22" fmla="*/ 0 w 1067"/>
                  <a:gd name="T23" fmla="*/ 0 h 342"/>
                  <a:gd name="T24" fmla="*/ 0 w 1067"/>
                  <a:gd name="T25" fmla="*/ 0 h 342"/>
                  <a:gd name="T26" fmla="*/ 0 w 1067"/>
                  <a:gd name="T27" fmla="*/ 0 h 342"/>
                  <a:gd name="T28" fmla="*/ 0 w 1067"/>
                  <a:gd name="T29" fmla="*/ 0 h 342"/>
                  <a:gd name="T30" fmla="*/ 0 w 1067"/>
                  <a:gd name="T31" fmla="*/ 0 h 342"/>
                  <a:gd name="T32" fmla="*/ 0 w 1067"/>
                  <a:gd name="T33" fmla="*/ 0 h 342"/>
                  <a:gd name="T34" fmla="*/ 0 w 1067"/>
                  <a:gd name="T35" fmla="*/ 0 h 342"/>
                  <a:gd name="T36" fmla="*/ 0 w 1067"/>
                  <a:gd name="T37" fmla="*/ 0 h 342"/>
                  <a:gd name="T38" fmla="*/ 0 w 1067"/>
                  <a:gd name="T39" fmla="*/ 0 h 342"/>
                  <a:gd name="T40" fmla="*/ 0 w 1067"/>
                  <a:gd name="T41" fmla="*/ 0 h 342"/>
                  <a:gd name="T42" fmla="*/ 0 w 1067"/>
                  <a:gd name="T43" fmla="*/ 0 h 342"/>
                  <a:gd name="T44" fmla="*/ 0 w 1067"/>
                  <a:gd name="T45" fmla="*/ 0 h 342"/>
                  <a:gd name="T46" fmla="*/ 0 w 1067"/>
                  <a:gd name="T47" fmla="*/ 0 h 342"/>
                  <a:gd name="T48" fmla="*/ 0 w 1067"/>
                  <a:gd name="T49" fmla="*/ 0 h 342"/>
                  <a:gd name="T50" fmla="*/ 0 w 1067"/>
                  <a:gd name="T51" fmla="*/ 0 h 342"/>
                  <a:gd name="T52" fmla="*/ 0 w 1067"/>
                  <a:gd name="T53" fmla="*/ 0 h 342"/>
                  <a:gd name="T54" fmla="*/ 0 w 1067"/>
                  <a:gd name="T55" fmla="*/ 0 h 342"/>
                  <a:gd name="T56" fmla="*/ 0 w 1067"/>
                  <a:gd name="T57" fmla="*/ 0 h 342"/>
                  <a:gd name="T58" fmla="*/ 0 w 1067"/>
                  <a:gd name="T59" fmla="*/ 0 h 342"/>
                  <a:gd name="T60" fmla="*/ 0 w 1067"/>
                  <a:gd name="T61" fmla="*/ 0 h 342"/>
                  <a:gd name="T62" fmla="*/ 0 w 1067"/>
                  <a:gd name="T63" fmla="*/ 0 h 342"/>
                  <a:gd name="T64" fmla="*/ 0 w 1067"/>
                  <a:gd name="T65" fmla="*/ 0 h 342"/>
                  <a:gd name="T66" fmla="*/ 0 w 1067"/>
                  <a:gd name="T67" fmla="*/ 0 h 342"/>
                  <a:gd name="T68" fmla="*/ 0 w 1067"/>
                  <a:gd name="T69" fmla="*/ 0 h 342"/>
                  <a:gd name="T70" fmla="*/ 0 w 1067"/>
                  <a:gd name="T71" fmla="*/ 0 h 342"/>
                  <a:gd name="T72" fmla="*/ 0 w 1067"/>
                  <a:gd name="T73" fmla="*/ 0 h 342"/>
                  <a:gd name="T74" fmla="*/ 0 w 1067"/>
                  <a:gd name="T75" fmla="*/ 0 h 342"/>
                  <a:gd name="T76" fmla="*/ 0 w 1067"/>
                  <a:gd name="T77" fmla="*/ 0 h 342"/>
                  <a:gd name="T78" fmla="*/ 0 w 1067"/>
                  <a:gd name="T79" fmla="*/ 0 h 342"/>
                  <a:gd name="T80" fmla="*/ 0 w 1067"/>
                  <a:gd name="T81" fmla="*/ 0 h 342"/>
                  <a:gd name="T82" fmla="*/ 0 w 1067"/>
                  <a:gd name="T83" fmla="*/ 0 h 342"/>
                  <a:gd name="T84" fmla="*/ 0 w 1067"/>
                  <a:gd name="T85" fmla="*/ 0 h 342"/>
                  <a:gd name="T86" fmla="*/ 0 w 1067"/>
                  <a:gd name="T87" fmla="*/ 0 h 342"/>
                  <a:gd name="T88" fmla="*/ 0 w 1067"/>
                  <a:gd name="T89" fmla="*/ 0 h 342"/>
                  <a:gd name="T90" fmla="*/ 0 w 1067"/>
                  <a:gd name="T91" fmla="*/ 0 h 342"/>
                  <a:gd name="T92" fmla="*/ 0 w 1067"/>
                  <a:gd name="T93" fmla="*/ 0 h 342"/>
                  <a:gd name="T94" fmla="*/ 0 w 1067"/>
                  <a:gd name="T95" fmla="*/ 0 h 342"/>
                  <a:gd name="T96" fmla="*/ 0 w 1067"/>
                  <a:gd name="T97" fmla="*/ 0 h 34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67"/>
                  <a:gd name="T148" fmla="*/ 0 h 342"/>
                  <a:gd name="T149" fmla="*/ 1067 w 1067"/>
                  <a:gd name="T150" fmla="*/ 342 h 34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67" h="342">
                    <a:moveTo>
                      <a:pt x="274" y="0"/>
                    </a:moveTo>
                    <a:lnTo>
                      <a:pt x="242" y="27"/>
                    </a:lnTo>
                    <a:lnTo>
                      <a:pt x="193" y="78"/>
                    </a:lnTo>
                    <a:lnTo>
                      <a:pt x="181" y="121"/>
                    </a:lnTo>
                    <a:lnTo>
                      <a:pt x="202" y="152"/>
                    </a:lnTo>
                    <a:lnTo>
                      <a:pt x="305" y="187"/>
                    </a:lnTo>
                    <a:lnTo>
                      <a:pt x="415" y="200"/>
                    </a:lnTo>
                    <a:lnTo>
                      <a:pt x="468" y="197"/>
                    </a:lnTo>
                    <a:lnTo>
                      <a:pt x="465" y="165"/>
                    </a:lnTo>
                    <a:lnTo>
                      <a:pt x="507" y="137"/>
                    </a:lnTo>
                    <a:lnTo>
                      <a:pt x="580" y="128"/>
                    </a:lnTo>
                    <a:lnTo>
                      <a:pt x="540" y="155"/>
                    </a:lnTo>
                    <a:lnTo>
                      <a:pt x="537" y="208"/>
                    </a:lnTo>
                    <a:lnTo>
                      <a:pt x="580" y="239"/>
                    </a:lnTo>
                    <a:lnTo>
                      <a:pt x="630" y="253"/>
                    </a:lnTo>
                    <a:lnTo>
                      <a:pt x="680" y="230"/>
                    </a:lnTo>
                    <a:lnTo>
                      <a:pt x="739" y="202"/>
                    </a:lnTo>
                    <a:lnTo>
                      <a:pt x="805" y="209"/>
                    </a:lnTo>
                    <a:lnTo>
                      <a:pt x="745" y="262"/>
                    </a:lnTo>
                    <a:lnTo>
                      <a:pt x="814" y="270"/>
                    </a:lnTo>
                    <a:lnTo>
                      <a:pt x="930" y="299"/>
                    </a:lnTo>
                    <a:lnTo>
                      <a:pt x="980" y="293"/>
                    </a:lnTo>
                    <a:lnTo>
                      <a:pt x="999" y="265"/>
                    </a:lnTo>
                    <a:lnTo>
                      <a:pt x="857" y="222"/>
                    </a:lnTo>
                    <a:lnTo>
                      <a:pt x="910" y="215"/>
                    </a:lnTo>
                    <a:lnTo>
                      <a:pt x="1033" y="243"/>
                    </a:lnTo>
                    <a:lnTo>
                      <a:pt x="1011" y="208"/>
                    </a:lnTo>
                    <a:lnTo>
                      <a:pt x="813" y="152"/>
                    </a:lnTo>
                    <a:lnTo>
                      <a:pt x="882" y="149"/>
                    </a:lnTo>
                    <a:lnTo>
                      <a:pt x="1038" y="194"/>
                    </a:lnTo>
                    <a:lnTo>
                      <a:pt x="1049" y="230"/>
                    </a:lnTo>
                    <a:lnTo>
                      <a:pt x="1067" y="253"/>
                    </a:lnTo>
                    <a:lnTo>
                      <a:pt x="1052" y="296"/>
                    </a:lnTo>
                    <a:lnTo>
                      <a:pt x="1017" y="293"/>
                    </a:lnTo>
                    <a:lnTo>
                      <a:pt x="999" y="324"/>
                    </a:lnTo>
                    <a:lnTo>
                      <a:pt x="919" y="324"/>
                    </a:lnTo>
                    <a:lnTo>
                      <a:pt x="866" y="342"/>
                    </a:lnTo>
                    <a:lnTo>
                      <a:pt x="767" y="334"/>
                    </a:lnTo>
                    <a:lnTo>
                      <a:pt x="608" y="314"/>
                    </a:lnTo>
                    <a:lnTo>
                      <a:pt x="552" y="270"/>
                    </a:lnTo>
                    <a:lnTo>
                      <a:pt x="504" y="236"/>
                    </a:lnTo>
                    <a:lnTo>
                      <a:pt x="423" y="258"/>
                    </a:lnTo>
                    <a:lnTo>
                      <a:pt x="314" y="271"/>
                    </a:lnTo>
                    <a:lnTo>
                      <a:pt x="140" y="258"/>
                    </a:lnTo>
                    <a:lnTo>
                      <a:pt x="42" y="230"/>
                    </a:lnTo>
                    <a:lnTo>
                      <a:pt x="0" y="144"/>
                    </a:lnTo>
                    <a:lnTo>
                      <a:pt x="118" y="36"/>
                    </a:lnTo>
                    <a:lnTo>
                      <a:pt x="27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49" name="Freeform 44"/>
              <p:cNvSpPr>
                <a:spLocks noChangeArrowheads="1"/>
              </p:cNvSpPr>
              <p:nvPr/>
            </p:nvSpPr>
            <p:spPr bwMode="auto">
              <a:xfrm>
                <a:off x="3430" y="3403"/>
                <a:ext cx="79" cy="25"/>
              </a:xfrm>
              <a:custGeom>
                <a:avLst/>
                <a:gdLst>
                  <a:gd name="T0" fmla="*/ 0 w 463"/>
                  <a:gd name="T1" fmla="*/ 0 h 135"/>
                  <a:gd name="T2" fmla="*/ 0 w 463"/>
                  <a:gd name="T3" fmla="*/ 0 h 135"/>
                  <a:gd name="T4" fmla="*/ 0 w 463"/>
                  <a:gd name="T5" fmla="*/ 0 h 135"/>
                  <a:gd name="T6" fmla="*/ 0 w 463"/>
                  <a:gd name="T7" fmla="*/ 0 h 135"/>
                  <a:gd name="T8" fmla="*/ 0 w 463"/>
                  <a:gd name="T9" fmla="*/ 0 h 135"/>
                  <a:gd name="T10" fmla="*/ 0 w 463"/>
                  <a:gd name="T11" fmla="*/ 0 h 135"/>
                  <a:gd name="T12" fmla="*/ 0 w 463"/>
                  <a:gd name="T13" fmla="*/ 0 h 135"/>
                  <a:gd name="T14" fmla="*/ 0 w 463"/>
                  <a:gd name="T15" fmla="*/ 0 h 135"/>
                  <a:gd name="T16" fmla="*/ 0 w 463"/>
                  <a:gd name="T17" fmla="*/ 0 h 135"/>
                  <a:gd name="T18" fmla="*/ 0 w 463"/>
                  <a:gd name="T19" fmla="*/ 0 h 135"/>
                  <a:gd name="T20" fmla="*/ 0 w 463"/>
                  <a:gd name="T21" fmla="*/ 0 h 1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63"/>
                  <a:gd name="T34" fmla="*/ 0 h 135"/>
                  <a:gd name="T35" fmla="*/ 463 w 463"/>
                  <a:gd name="T36" fmla="*/ 135 h 1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63" h="135">
                    <a:moveTo>
                      <a:pt x="75" y="0"/>
                    </a:moveTo>
                    <a:lnTo>
                      <a:pt x="335" y="88"/>
                    </a:lnTo>
                    <a:lnTo>
                      <a:pt x="425" y="64"/>
                    </a:lnTo>
                    <a:lnTo>
                      <a:pt x="463" y="94"/>
                    </a:lnTo>
                    <a:lnTo>
                      <a:pt x="378" y="104"/>
                    </a:lnTo>
                    <a:lnTo>
                      <a:pt x="309" y="135"/>
                    </a:lnTo>
                    <a:lnTo>
                      <a:pt x="294" y="103"/>
                    </a:lnTo>
                    <a:lnTo>
                      <a:pt x="150" y="56"/>
                    </a:lnTo>
                    <a:lnTo>
                      <a:pt x="0" y="54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50" name="Freeform 45"/>
              <p:cNvSpPr>
                <a:spLocks noChangeArrowheads="1"/>
              </p:cNvSpPr>
              <p:nvPr/>
            </p:nvSpPr>
            <p:spPr bwMode="auto">
              <a:xfrm>
                <a:off x="3531" y="3420"/>
                <a:ext cx="24" cy="18"/>
              </a:xfrm>
              <a:custGeom>
                <a:avLst/>
                <a:gdLst>
                  <a:gd name="T0" fmla="*/ 0 w 139"/>
                  <a:gd name="T1" fmla="*/ 0 h 95"/>
                  <a:gd name="T2" fmla="*/ 0 w 139"/>
                  <a:gd name="T3" fmla="*/ 0 h 95"/>
                  <a:gd name="T4" fmla="*/ 0 w 139"/>
                  <a:gd name="T5" fmla="*/ 0 h 95"/>
                  <a:gd name="T6" fmla="*/ 0 w 139"/>
                  <a:gd name="T7" fmla="*/ 0 h 95"/>
                  <a:gd name="T8" fmla="*/ 0 w 139"/>
                  <a:gd name="T9" fmla="*/ 0 h 95"/>
                  <a:gd name="T10" fmla="*/ 0 w 139"/>
                  <a:gd name="T11" fmla="*/ 0 h 95"/>
                  <a:gd name="T12" fmla="*/ 0 w 139"/>
                  <a:gd name="T13" fmla="*/ 0 h 95"/>
                  <a:gd name="T14" fmla="*/ 0 w 139"/>
                  <a:gd name="T15" fmla="*/ 0 h 9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9"/>
                  <a:gd name="T25" fmla="*/ 0 h 95"/>
                  <a:gd name="T26" fmla="*/ 139 w 139"/>
                  <a:gd name="T27" fmla="*/ 95 h 9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9" h="95">
                    <a:moveTo>
                      <a:pt x="0" y="57"/>
                    </a:moveTo>
                    <a:lnTo>
                      <a:pt x="47" y="53"/>
                    </a:lnTo>
                    <a:lnTo>
                      <a:pt x="117" y="0"/>
                    </a:lnTo>
                    <a:lnTo>
                      <a:pt x="139" y="22"/>
                    </a:lnTo>
                    <a:lnTo>
                      <a:pt x="81" y="95"/>
                    </a:lnTo>
                    <a:lnTo>
                      <a:pt x="6" y="78"/>
                    </a:lnTo>
                    <a:lnTo>
                      <a:pt x="0" y="5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51" name="Freeform 46"/>
              <p:cNvSpPr>
                <a:spLocks noChangeArrowheads="1"/>
              </p:cNvSpPr>
              <p:nvPr/>
            </p:nvSpPr>
            <p:spPr bwMode="auto">
              <a:xfrm>
                <a:off x="3466" y="3308"/>
                <a:ext cx="117" cy="133"/>
              </a:xfrm>
              <a:custGeom>
                <a:avLst/>
                <a:gdLst>
                  <a:gd name="T0" fmla="*/ 0 w 688"/>
                  <a:gd name="T1" fmla="*/ 0 h 722"/>
                  <a:gd name="T2" fmla="*/ 0 w 688"/>
                  <a:gd name="T3" fmla="*/ 0 h 722"/>
                  <a:gd name="T4" fmla="*/ 0 w 688"/>
                  <a:gd name="T5" fmla="*/ 0 h 722"/>
                  <a:gd name="T6" fmla="*/ 0 w 688"/>
                  <a:gd name="T7" fmla="*/ 0 h 722"/>
                  <a:gd name="T8" fmla="*/ 0 w 688"/>
                  <a:gd name="T9" fmla="*/ 0 h 722"/>
                  <a:gd name="T10" fmla="*/ 0 w 688"/>
                  <a:gd name="T11" fmla="*/ 0 h 722"/>
                  <a:gd name="T12" fmla="*/ 0 w 688"/>
                  <a:gd name="T13" fmla="*/ 0 h 722"/>
                  <a:gd name="T14" fmla="*/ 0 w 688"/>
                  <a:gd name="T15" fmla="*/ 0 h 722"/>
                  <a:gd name="T16" fmla="*/ 0 w 688"/>
                  <a:gd name="T17" fmla="*/ 0 h 722"/>
                  <a:gd name="T18" fmla="*/ 0 w 688"/>
                  <a:gd name="T19" fmla="*/ 0 h 722"/>
                  <a:gd name="T20" fmla="*/ 0 w 688"/>
                  <a:gd name="T21" fmla="*/ 0 h 722"/>
                  <a:gd name="T22" fmla="*/ 0 w 688"/>
                  <a:gd name="T23" fmla="*/ 0 h 722"/>
                  <a:gd name="T24" fmla="*/ 0 w 688"/>
                  <a:gd name="T25" fmla="*/ 0 h 722"/>
                  <a:gd name="T26" fmla="*/ 0 w 688"/>
                  <a:gd name="T27" fmla="*/ 0 h 722"/>
                  <a:gd name="T28" fmla="*/ 0 w 688"/>
                  <a:gd name="T29" fmla="*/ 0 h 722"/>
                  <a:gd name="T30" fmla="*/ 0 w 688"/>
                  <a:gd name="T31" fmla="*/ 0 h 722"/>
                  <a:gd name="T32" fmla="*/ 0 w 688"/>
                  <a:gd name="T33" fmla="*/ 0 h 722"/>
                  <a:gd name="T34" fmla="*/ 0 w 688"/>
                  <a:gd name="T35" fmla="*/ 0 h 722"/>
                  <a:gd name="T36" fmla="*/ 0 w 688"/>
                  <a:gd name="T37" fmla="*/ 0 h 722"/>
                  <a:gd name="T38" fmla="*/ 0 w 688"/>
                  <a:gd name="T39" fmla="*/ 0 h 722"/>
                  <a:gd name="T40" fmla="*/ 0 w 688"/>
                  <a:gd name="T41" fmla="*/ 0 h 722"/>
                  <a:gd name="T42" fmla="*/ 0 w 688"/>
                  <a:gd name="T43" fmla="*/ 0 h 722"/>
                  <a:gd name="T44" fmla="*/ 0 w 688"/>
                  <a:gd name="T45" fmla="*/ 0 h 722"/>
                  <a:gd name="T46" fmla="*/ 0 w 688"/>
                  <a:gd name="T47" fmla="*/ 0 h 722"/>
                  <a:gd name="T48" fmla="*/ 0 w 688"/>
                  <a:gd name="T49" fmla="*/ 0 h 722"/>
                  <a:gd name="T50" fmla="*/ 0 w 688"/>
                  <a:gd name="T51" fmla="*/ 0 h 722"/>
                  <a:gd name="T52" fmla="*/ 0 w 688"/>
                  <a:gd name="T53" fmla="*/ 0 h 722"/>
                  <a:gd name="T54" fmla="*/ 0 w 688"/>
                  <a:gd name="T55" fmla="*/ 0 h 722"/>
                  <a:gd name="T56" fmla="*/ 0 w 688"/>
                  <a:gd name="T57" fmla="*/ 0 h 722"/>
                  <a:gd name="T58" fmla="*/ 0 w 688"/>
                  <a:gd name="T59" fmla="*/ 0 h 722"/>
                  <a:gd name="T60" fmla="*/ 0 w 688"/>
                  <a:gd name="T61" fmla="*/ 0 h 722"/>
                  <a:gd name="T62" fmla="*/ 0 w 688"/>
                  <a:gd name="T63" fmla="*/ 0 h 722"/>
                  <a:gd name="T64" fmla="*/ 0 w 688"/>
                  <a:gd name="T65" fmla="*/ 0 h 7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88"/>
                  <a:gd name="T100" fmla="*/ 0 h 722"/>
                  <a:gd name="T101" fmla="*/ 688 w 688"/>
                  <a:gd name="T102" fmla="*/ 722 h 7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88" h="722">
                    <a:moveTo>
                      <a:pt x="167" y="455"/>
                    </a:moveTo>
                    <a:lnTo>
                      <a:pt x="210" y="520"/>
                    </a:lnTo>
                    <a:lnTo>
                      <a:pt x="273" y="558"/>
                    </a:lnTo>
                    <a:lnTo>
                      <a:pt x="253" y="660"/>
                    </a:lnTo>
                    <a:lnTo>
                      <a:pt x="365" y="677"/>
                    </a:lnTo>
                    <a:lnTo>
                      <a:pt x="388" y="583"/>
                    </a:lnTo>
                    <a:lnTo>
                      <a:pt x="495" y="561"/>
                    </a:lnTo>
                    <a:lnTo>
                      <a:pt x="575" y="638"/>
                    </a:lnTo>
                    <a:lnTo>
                      <a:pt x="666" y="516"/>
                    </a:lnTo>
                    <a:lnTo>
                      <a:pt x="688" y="535"/>
                    </a:lnTo>
                    <a:lnTo>
                      <a:pt x="582" y="683"/>
                    </a:lnTo>
                    <a:lnTo>
                      <a:pt x="476" y="604"/>
                    </a:lnTo>
                    <a:lnTo>
                      <a:pt x="420" y="622"/>
                    </a:lnTo>
                    <a:lnTo>
                      <a:pt x="392" y="722"/>
                    </a:lnTo>
                    <a:lnTo>
                      <a:pt x="207" y="698"/>
                    </a:lnTo>
                    <a:lnTo>
                      <a:pt x="217" y="614"/>
                    </a:lnTo>
                    <a:lnTo>
                      <a:pt x="148" y="541"/>
                    </a:lnTo>
                    <a:lnTo>
                      <a:pt x="63" y="566"/>
                    </a:lnTo>
                    <a:lnTo>
                      <a:pt x="0" y="407"/>
                    </a:lnTo>
                    <a:lnTo>
                      <a:pt x="23" y="346"/>
                    </a:lnTo>
                    <a:lnTo>
                      <a:pt x="95" y="318"/>
                    </a:lnTo>
                    <a:lnTo>
                      <a:pt x="98" y="217"/>
                    </a:lnTo>
                    <a:lnTo>
                      <a:pt x="47" y="161"/>
                    </a:lnTo>
                    <a:lnTo>
                      <a:pt x="76" y="65"/>
                    </a:lnTo>
                    <a:lnTo>
                      <a:pt x="220" y="0"/>
                    </a:lnTo>
                    <a:lnTo>
                      <a:pt x="101" y="117"/>
                    </a:lnTo>
                    <a:lnTo>
                      <a:pt x="173" y="192"/>
                    </a:lnTo>
                    <a:lnTo>
                      <a:pt x="151" y="240"/>
                    </a:lnTo>
                    <a:lnTo>
                      <a:pt x="144" y="329"/>
                    </a:lnTo>
                    <a:lnTo>
                      <a:pt x="53" y="385"/>
                    </a:lnTo>
                    <a:lnTo>
                      <a:pt x="85" y="501"/>
                    </a:lnTo>
                    <a:lnTo>
                      <a:pt x="167" y="45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52" name="Freeform 47"/>
              <p:cNvSpPr>
                <a:spLocks noChangeArrowheads="1"/>
              </p:cNvSpPr>
              <p:nvPr/>
            </p:nvSpPr>
            <p:spPr bwMode="auto">
              <a:xfrm>
                <a:off x="3505" y="3344"/>
                <a:ext cx="48" cy="59"/>
              </a:xfrm>
              <a:custGeom>
                <a:avLst/>
                <a:gdLst>
                  <a:gd name="T0" fmla="*/ 0 w 277"/>
                  <a:gd name="T1" fmla="*/ 0 h 321"/>
                  <a:gd name="T2" fmla="*/ 0 w 277"/>
                  <a:gd name="T3" fmla="*/ 0 h 321"/>
                  <a:gd name="T4" fmla="*/ 0 w 277"/>
                  <a:gd name="T5" fmla="*/ 0 h 321"/>
                  <a:gd name="T6" fmla="*/ 0 w 277"/>
                  <a:gd name="T7" fmla="*/ 0 h 321"/>
                  <a:gd name="T8" fmla="*/ 0 w 277"/>
                  <a:gd name="T9" fmla="*/ 0 h 321"/>
                  <a:gd name="T10" fmla="*/ 0 w 277"/>
                  <a:gd name="T11" fmla="*/ 0 h 321"/>
                  <a:gd name="T12" fmla="*/ 0 w 277"/>
                  <a:gd name="T13" fmla="*/ 0 h 321"/>
                  <a:gd name="T14" fmla="*/ 0 w 277"/>
                  <a:gd name="T15" fmla="*/ 0 h 321"/>
                  <a:gd name="T16" fmla="*/ 0 w 277"/>
                  <a:gd name="T17" fmla="*/ 0 h 321"/>
                  <a:gd name="T18" fmla="*/ 0 w 277"/>
                  <a:gd name="T19" fmla="*/ 0 h 321"/>
                  <a:gd name="T20" fmla="*/ 0 w 277"/>
                  <a:gd name="T21" fmla="*/ 0 h 321"/>
                  <a:gd name="T22" fmla="*/ 0 w 277"/>
                  <a:gd name="T23" fmla="*/ 0 h 321"/>
                  <a:gd name="T24" fmla="*/ 0 w 277"/>
                  <a:gd name="T25" fmla="*/ 0 h 321"/>
                  <a:gd name="T26" fmla="*/ 0 w 277"/>
                  <a:gd name="T27" fmla="*/ 0 h 321"/>
                  <a:gd name="T28" fmla="*/ 0 w 277"/>
                  <a:gd name="T29" fmla="*/ 0 h 321"/>
                  <a:gd name="T30" fmla="*/ 0 w 277"/>
                  <a:gd name="T31" fmla="*/ 0 h 3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77"/>
                  <a:gd name="T49" fmla="*/ 0 h 321"/>
                  <a:gd name="T50" fmla="*/ 277 w 277"/>
                  <a:gd name="T51" fmla="*/ 321 h 3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77" h="321">
                    <a:moveTo>
                      <a:pt x="122" y="0"/>
                    </a:moveTo>
                    <a:lnTo>
                      <a:pt x="62" y="88"/>
                    </a:lnTo>
                    <a:lnTo>
                      <a:pt x="77" y="194"/>
                    </a:lnTo>
                    <a:lnTo>
                      <a:pt x="138" y="237"/>
                    </a:lnTo>
                    <a:lnTo>
                      <a:pt x="227" y="215"/>
                    </a:lnTo>
                    <a:lnTo>
                      <a:pt x="277" y="141"/>
                    </a:lnTo>
                    <a:lnTo>
                      <a:pt x="269" y="236"/>
                    </a:lnTo>
                    <a:lnTo>
                      <a:pt x="244" y="278"/>
                    </a:lnTo>
                    <a:lnTo>
                      <a:pt x="208" y="303"/>
                    </a:lnTo>
                    <a:lnTo>
                      <a:pt x="118" y="321"/>
                    </a:lnTo>
                    <a:lnTo>
                      <a:pt x="27" y="268"/>
                    </a:lnTo>
                    <a:lnTo>
                      <a:pt x="0" y="177"/>
                    </a:lnTo>
                    <a:lnTo>
                      <a:pt x="24" y="78"/>
                    </a:lnTo>
                    <a:lnTo>
                      <a:pt x="72" y="28"/>
                    </a:lnTo>
                    <a:lnTo>
                      <a:pt x="12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53" name="Freeform 48"/>
              <p:cNvSpPr>
                <a:spLocks noChangeArrowheads="1"/>
              </p:cNvSpPr>
              <p:nvPr/>
            </p:nvSpPr>
            <p:spPr bwMode="auto">
              <a:xfrm>
                <a:off x="3497" y="3292"/>
                <a:ext cx="100" cy="114"/>
              </a:xfrm>
              <a:custGeom>
                <a:avLst/>
                <a:gdLst>
                  <a:gd name="T0" fmla="*/ 0 w 586"/>
                  <a:gd name="T1" fmla="*/ 0 h 619"/>
                  <a:gd name="T2" fmla="*/ 0 w 586"/>
                  <a:gd name="T3" fmla="*/ 0 h 619"/>
                  <a:gd name="T4" fmla="*/ 0 w 586"/>
                  <a:gd name="T5" fmla="*/ 0 h 619"/>
                  <a:gd name="T6" fmla="*/ 0 w 586"/>
                  <a:gd name="T7" fmla="*/ 0 h 619"/>
                  <a:gd name="T8" fmla="*/ 0 w 586"/>
                  <a:gd name="T9" fmla="*/ 0 h 619"/>
                  <a:gd name="T10" fmla="*/ 0 w 586"/>
                  <a:gd name="T11" fmla="*/ 0 h 619"/>
                  <a:gd name="T12" fmla="*/ 0 w 586"/>
                  <a:gd name="T13" fmla="*/ 0 h 619"/>
                  <a:gd name="T14" fmla="*/ 0 w 586"/>
                  <a:gd name="T15" fmla="*/ 0 h 619"/>
                  <a:gd name="T16" fmla="*/ 0 w 586"/>
                  <a:gd name="T17" fmla="*/ 0 h 619"/>
                  <a:gd name="T18" fmla="*/ 0 w 586"/>
                  <a:gd name="T19" fmla="*/ 0 h 619"/>
                  <a:gd name="T20" fmla="*/ 0 w 586"/>
                  <a:gd name="T21" fmla="*/ 0 h 619"/>
                  <a:gd name="T22" fmla="*/ 0 w 586"/>
                  <a:gd name="T23" fmla="*/ 0 h 619"/>
                  <a:gd name="T24" fmla="*/ 0 w 586"/>
                  <a:gd name="T25" fmla="*/ 0 h 619"/>
                  <a:gd name="T26" fmla="*/ 0 w 586"/>
                  <a:gd name="T27" fmla="*/ 0 h 619"/>
                  <a:gd name="T28" fmla="*/ 0 w 586"/>
                  <a:gd name="T29" fmla="*/ 0 h 619"/>
                  <a:gd name="T30" fmla="*/ 0 w 586"/>
                  <a:gd name="T31" fmla="*/ 0 h 619"/>
                  <a:gd name="T32" fmla="*/ 0 w 586"/>
                  <a:gd name="T33" fmla="*/ 0 h 619"/>
                  <a:gd name="T34" fmla="*/ 0 w 586"/>
                  <a:gd name="T35" fmla="*/ 0 h 619"/>
                  <a:gd name="T36" fmla="*/ 0 w 586"/>
                  <a:gd name="T37" fmla="*/ 0 h 619"/>
                  <a:gd name="T38" fmla="*/ 0 w 586"/>
                  <a:gd name="T39" fmla="*/ 0 h 619"/>
                  <a:gd name="T40" fmla="*/ 0 w 586"/>
                  <a:gd name="T41" fmla="*/ 0 h 619"/>
                  <a:gd name="T42" fmla="*/ 0 w 586"/>
                  <a:gd name="T43" fmla="*/ 0 h 619"/>
                  <a:gd name="T44" fmla="*/ 0 w 586"/>
                  <a:gd name="T45" fmla="*/ 0 h 619"/>
                  <a:gd name="T46" fmla="*/ 0 w 586"/>
                  <a:gd name="T47" fmla="*/ 0 h 619"/>
                  <a:gd name="T48" fmla="*/ 0 w 586"/>
                  <a:gd name="T49" fmla="*/ 0 h 619"/>
                  <a:gd name="T50" fmla="*/ 0 w 586"/>
                  <a:gd name="T51" fmla="*/ 0 h 619"/>
                  <a:gd name="T52" fmla="*/ 0 w 586"/>
                  <a:gd name="T53" fmla="*/ 0 h 619"/>
                  <a:gd name="T54" fmla="*/ 0 w 586"/>
                  <a:gd name="T55" fmla="*/ 0 h 619"/>
                  <a:gd name="T56" fmla="*/ 0 w 586"/>
                  <a:gd name="T57" fmla="*/ 0 h 61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6"/>
                  <a:gd name="T88" fmla="*/ 0 h 619"/>
                  <a:gd name="T89" fmla="*/ 586 w 586"/>
                  <a:gd name="T90" fmla="*/ 619 h 61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6" h="619">
                    <a:moveTo>
                      <a:pt x="34" y="84"/>
                    </a:moveTo>
                    <a:lnTo>
                      <a:pt x="87" y="180"/>
                    </a:lnTo>
                    <a:lnTo>
                      <a:pt x="136" y="162"/>
                    </a:lnTo>
                    <a:lnTo>
                      <a:pt x="133" y="36"/>
                    </a:lnTo>
                    <a:lnTo>
                      <a:pt x="198" y="0"/>
                    </a:lnTo>
                    <a:lnTo>
                      <a:pt x="357" y="56"/>
                    </a:lnTo>
                    <a:lnTo>
                      <a:pt x="320" y="184"/>
                    </a:lnTo>
                    <a:lnTo>
                      <a:pt x="376" y="215"/>
                    </a:lnTo>
                    <a:lnTo>
                      <a:pt x="514" y="180"/>
                    </a:lnTo>
                    <a:lnTo>
                      <a:pt x="586" y="358"/>
                    </a:lnTo>
                    <a:lnTo>
                      <a:pt x="464" y="402"/>
                    </a:lnTo>
                    <a:lnTo>
                      <a:pt x="442" y="530"/>
                    </a:lnTo>
                    <a:lnTo>
                      <a:pt x="502" y="619"/>
                    </a:lnTo>
                    <a:lnTo>
                      <a:pt x="399" y="561"/>
                    </a:lnTo>
                    <a:lnTo>
                      <a:pt x="424" y="417"/>
                    </a:lnTo>
                    <a:lnTo>
                      <a:pt x="412" y="342"/>
                    </a:lnTo>
                    <a:lnTo>
                      <a:pt x="442" y="367"/>
                    </a:lnTo>
                    <a:lnTo>
                      <a:pt x="539" y="336"/>
                    </a:lnTo>
                    <a:lnTo>
                      <a:pt x="477" y="223"/>
                    </a:lnTo>
                    <a:lnTo>
                      <a:pt x="362" y="265"/>
                    </a:lnTo>
                    <a:lnTo>
                      <a:pt x="280" y="215"/>
                    </a:lnTo>
                    <a:lnTo>
                      <a:pt x="314" y="71"/>
                    </a:lnTo>
                    <a:lnTo>
                      <a:pt x="195" y="39"/>
                    </a:lnTo>
                    <a:lnTo>
                      <a:pt x="176" y="176"/>
                    </a:lnTo>
                    <a:lnTo>
                      <a:pt x="55" y="236"/>
                    </a:lnTo>
                    <a:lnTo>
                      <a:pt x="59" y="202"/>
                    </a:lnTo>
                    <a:lnTo>
                      <a:pt x="0" y="106"/>
                    </a:lnTo>
                    <a:lnTo>
                      <a:pt x="34" y="8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54" name="Freeform 49"/>
              <p:cNvSpPr>
                <a:spLocks noChangeArrowheads="1"/>
              </p:cNvSpPr>
              <p:nvPr/>
            </p:nvSpPr>
            <p:spPr bwMode="auto">
              <a:xfrm>
                <a:off x="3456" y="3293"/>
                <a:ext cx="36" cy="51"/>
              </a:xfrm>
              <a:custGeom>
                <a:avLst/>
                <a:gdLst>
                  <a:gd name="T0" fmla="*/ 0 w 212"/>
                  <a:gd name="T1" fmla="*/ 0 h 278"/>
                  <a:gd name="T2" fmla="*/ 0 w 212"/>
                  <a:gd name="T3" fmla="*/ 0 h 278"/>
                  <a:gd name="T4" fmla="*/ 0 w 212"/>
                  <a:gd name="T5" fmla="*/ 0 h 278"/>
                  <a:gd name="T6" fmla="*/ 0 w 212"/>
                  <a:gd name="T7" fmla="*/ 0 h 278"/>
                  <a:gd name="T8" fmla="*/ 0 w 212"/>
                  <a:gd name="T9" fmla="*/ 0 h 278"/>
                  <a:gd name="T10" fmla="*/ 0 w 212"/>
                  <a:gd name="T11" fmla="*/ 0 h 278"/>
                  <a:gd name="T12" fmla="*/ 0 w 212"/>
                  <a:gd name="T13" fmla="*/ 0 h 278"/>
                  <a:gd name="T14" fmla="*/ 0 w 212"/>
                  <a:gd name="T15" fmla="*/ 0 h 278"/>
                  <a:gd name="T16" fmla="*/ 0 w 212"/>
                  <a:gd name="T17" fmla="*/ 0 h 2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2"/>
                  <a:gd name="T28" fmla="*/ 0 h 278"/>
                  <a:gd name="T29" fmla="*/ 212 w 212"/>
                  <a:gd name="T30" fmla="*/ 278 h 2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2" h="278">
                    <a:moveTo>
                      <a:pt x="212" y="0"/>
                    </a:moveTo>
                    <a:lnTo>
                      <a:pt x="59" y="53"/>
                    </a:lnTo>
                    <a:lnTo>
                      <a:pt x="7" y="132"/>
                    </a:lnTo>
                    <a:lnTo>
                      <a:pt x="0" y="213"/>
                    </a:lnTo>
                    <a:lnTo>
                      <a:pt x="51" y="278"/>
                    </a:lnTo>
                    <a:lnTo>
                      <a:pt x="61" y="182"/>
                    </a:lnTo>
                    <a:lnTo>
                      <a:pt x="104" y="91"/>
                    </a:lnTo>
                    <a:lnTo>
                      <a:pt x="2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55" name="Freeform 50"/>
              <p:cNvSpPr>
                <a:spLocks noChangeArrowheads="1"/>
              </p:cNvSpPr>
              <p:nvPr/>
            </p:nvSpPr>
            <p:spPr bwMode="auto">
              <a:xfrm>
                <a:off x="3596" y="3341"/>
                <a:ext cx="19" cy="50"/>
              </a:xfrm>
              <a:custGeom>
                <a:avLst/>
                <a:gdLst>
                  <a:gd name="T0" fmla="*/ 0 w 111"/>
                  <a:gd name="T1" fmla="*/ 0 h 274"/>
                  <a:gd name="T2" fmla="*/ 0 w 111"/>
                  <a:gd name="T3" fmla="*/ 0 h 274"/>
                  <a:gd name="T4" fmla="*/ 0 w 111"/>
                  <a:gd name="T5" fmla="*/ 0 h 274"/>
                  <a:gd name="T6" fmla="*/ 0 w 111"/>
                  <a:gd name="T7" fmla="*/ 0 h 274"/>
                  <a:gd name="T8" fmla="*/ 0 w 111"/>
                  <a:gd name="T9" fmla="*/ 0 h 274"/>
                  <a:gd name="T10" fmla="*/ 0 w 111"/>
                  <a:gd name="T11" fmla="*/ 0 h 274"/>
                  <a:gd name="T12" fmla="*/ 0 w 111"/>
                  <a:gd name="T13" fmla="*/ 0 h 274"/>
                  <a:gd name="T14" fmla="*/ 0 w 111"/>
                  <a:gd name="T15" fmla="*/ 0 h 2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1"/>
                  <a:gd name="T25" fmla="*/ 0 h 274"/>
                  <a:gd name="T26" fmla="*/ 111 w 111"/>
                  <a:gd name="T27" fmla="*/ 274 h 2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1" h="274">
                    <a:moveTo>
                      <a:pt x="41" y="0"/>
                    </a:moveTo>
                    <a:lnTo>
                      <a:pt x="66" y="109"/>
                    </a:lnTo>
                    <a:lnTo>
                      <a:pt x="44" y="191"/>
                    </a:lnTo>
                    <a:lnTo>
                      <a:pt x="0" y="274"/>
                    </a:lnTo>
                    <a:lnTo>
                      <a:pt x="78" y="231"/>
                    </a:lnTo>
                    <a:lnTo>
                      <a:pt x="111" y="137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56" name="Freeform 51"/>
              <p:cNvSpPr>
                <a:spLocks noChangeArrowheads="1"/>
              </p:cNvSpPr>
              <p:nvPr/>
            </p:nvSpPr>
            <p:spPr bwMode="auto">
              <a:xfrm>
                <a:off x="3582" y="3392"/>
                <a:ext cx="32" cy="32"/>
              </a:xfrm>
              <a:custGeom>
                <a:avLst/>
                <a:gdLst>
                  <a:gd name="T0" fmla="*/ 0 w 187"/>
                  <a:gd name="T1" fmla="*/ 0 h 171"/>
                  <a:gd name="T2" fmla="*/ 0 w 187"/>
                  <a:gd name="T3" fmla="*/ 0 h 171"/>
                  <a:gd name="T4" fmla="*/ 0 w 187"/>
                  <a:gd name="T5" fmla="*/ 0 h 171"/>
                  <a:gd name="T6" fmla="*/ 0 w 187"/>
                  <a:gd name="T7" fmla="*/ 0 h 171"/>
                  <a:gd name="T8" fmla="*/ 0 w 187"/>
                  <a:gd name="T9" fmla="*/ 0 h 171"/>
                  <a:gd name="T10" fmla="*/ 0 w 187"/>
                  <a:gd name="T11" fmla="*/ 0 h 171"/>
                  <a:gd name="T12" fmla="*/ 0 w 187"/>
                  <a:gd name="T13" fmla="*/ 0 h 171"/>
                  <a:gd name="T14" fmla="*/ 0 w 187"/>
                  <a:gd name="T15" fmla="*/ 0 h 1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7"/>
                  <a:gd name="T25" fmla="*/ 0 h 171"/>
                  <a:gd name="T26" fmla="*/ 187 w 187"/>
                  <a:gd name="T27" fmla="*/ 171 h 17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7" h="171">
                    <a:moveTo>
                      <a:pt x="187" y="0"/>
                    </a:moveTo>
                    <a:lnTo>
                      <a:pt x="134" y="72"/>
                    </a:lnTo>
                    <a:lnTo>
                      <a:pt x="38" y="128"/>
                    </a:lnTo>
                    <a:lnTo>
                      <a:pt x="0" y="171"/>
                    </a:lnTo>
                    <a:lnTo>
                      <a:pt x="104" y="156"/>
                    </a:lnTo>
                    <a:lnTo>
                      <a:pt x="162" y="97"/>
                    </a:lnTo>
                    <a:lnTo>
                      <a:pt x="18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57" name="Freeform 52"/>
              <p:cNvSpPr>
                <a:spLocks noChangeArrowheads="1"/>
              </p:cNvSpPr>
              <p:nvPr/>
            </p:nvSpPr>
            <p:spPr bwMode="auto">
              <a:xfrm>
                <a:off x="3231" y="3515"/>
                <a:ext cx="222" cy="140"/>
              </a:xfrm>
              <a:custGeom>
                <a:avLst/>
                <a:gdLst>
                  <a:gd name="T0" fmla="*/ 0 w 1295"/>
                  <a:gd name="T1" fmla="*/ 0 h 757"/>
                  <a:gd name="T2" fmla="*/ 0 w 1295"/>
                  <a:gd name="T3" fmla="*/ 0 h 757"/>
                  <a:gd name="T4" fmla="*/ 0 w 1295"/>
                  <a:gd name="T5" fmla="*/ 0 h 757"/>
                  <a:gd name="T6" fmla="*/ 0 w 1295"/>
                  <a:gd name="T7" fmla="*/ 0 h 757"/>
                  <a:gd name="T8" fmla="*/ 0 w 1295"/>
                  <a:gd name="T9" fmla="*/ 0 h 757"/>
                  <a:gd name="T10" fmla="*/ 0 w 1295"/>
                  <a:gd name="T11" fmla="*/ 0 h 757"/>
                  <a:gd name="T12" fmla="*/ 0 w 1295"/>
                  <a:gd name="T13" fmla="*/ 0 h 757"/>
                  <a:gd name="T14" fmla="*/ 0 w 1295"/>
                  <a:gd name="T15" fmla="*/ 0 h 757"/>
                  <a:gd name="T16" fmla="*/ 0 w 1295"/>
                  <a:gd name="T17" fmla="*/ 0 h 757"/>
                  <a:gd name="T18" fmla="*/ 0 w 1295"/>
                  <a:gd name="T19" fmla="*/ 0 h 757"/>
                  <a:gd name="T20" fmla="*/ 0 w 1295"/>
                  <a:gd name="T21" fmla="*/ 0 h 757"/>
                  <a:gd name="T22" fmla="*/ 0 w 1295"/>
                  <a:gd name="T23" fmla="*/ 0 h 757"/>
                  <a:gd name="T24" fmla="*/ 0 w 1295"/>
                  <a:gd name="T25" fmla="*/ 0 h 757"/>
                  <a:gd name="T26" fmla="*/ 0 w 1295"/>
                  <a:gd name="T27" fmla="*/ 0 h 757"/>
                  <a:gd name="T28" fmla="*/ 0 w 1295"/>
                  <a:gd name="T29" fmla="*/ 0 h 757"/>
                  <a:gd name="T30" fmla="*/ 0 w 1295"/>
                  <a:gd name="T31" fmla="*/ 0 h 757"/>
                  <a:gd name="T32" fmla="*/ 0 w 1295"/>
                  <a:gd name="T33" fmla="*/ 0 h 757"/>
                  <a:gd name="T34" fmla="*/ 0 w 1295"/>
                  <a:gd name="T35" fmla="*/ 0 h 757"/>
                  <a:gd name="T36" fmla="*/ 0 w 1295"/>
                  <a:gd name="T37" fmla="*/ 0 h 757"/>
                  <a:gd name="T38" fmla="*/ 0 w 1295"/>
                  <a:gd name="T39" fmla="*/ 0 h 757"/>
                  <a:gd name="T40" fmla="*/ 0 w 1295"/>
                  <a:gd name="T41" fmla="*/ 0 h 757"/>
                  <a:gd name="T42" fmla="*/ 0 w 1295"/>
                  <a:gd name="T43" fmla="*/ 0 h 757"/>
                  <a:gd name="T44" fmla="*/ 0 w 1295"/>
                  <a:gd name="T45" fmla="*/ 0 h 757"/>
                  <a:gd name="T46" fmla="*/ 0 w 1295"/>
                  <a:gd name="T47" fmla="*/ 0 h 757"/>
                  <a:gd name="T48" fmla="*/ 0 w 1295"/>
                  <a:gd name="T49" fmla="*/ 0 h 757"/>
                  <a:gd name="T50" fmla="*/ 0 w 1295"/>
                  <a:gd name="T51" fmla="*/ 0 h 757"/>
                  <a:gd name="T52" fmla="*/ 0 w 1295"/>
                  <a:gd name="T53" fmla="*/ 0 h 757"/>
                  <a:gd name="T54" fmla="*/ 0 w 1295"/>
                  <a:gd name="T55" fmla="*/ 0 h 757"/>
                  <a:gd name="T56" fmla="*/ 0 w 1295"/>
                  <a:gd name="T57" fmla="*/ 0 h 757"/>
                  <a:gd name="T58" fmla="*/ 0 w 1295"/>
                  <a:gd name="T59" fmla="*/ 0 h 75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295"/>
                  <a:gd name="T91" fmla="*/ 0 h 757"/>
                  <a:gd name="T92" fmla="*/ 1295 w 1295"/>
                  <a:gd name="T93" fmla="*/ 757 h 75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295" h="757">
                    <a:moveTo>
                      <a:pt x="65" y="301"/>
                    </a:moveTo>
                    <a:lnTo>
                      <a:pt x="91" y="274"/>
                    </a:lnTo>
                    <a:lnTo>
                      <a:pt x="157" y="208"/>
                    </a:lnTo>
                    <a:lnTo>
                      <a:pt x="240" y="128"/>
                    </a:lnTo>
                    <a:lnTo>
                      <a:pt x="315" y="58"/>
                    </a:lnTo>
                    <a:lnTo>
                      <a:pt x="397" y="0"/>
                    </a:lnTo>
                    <a:lnTo>
                      <a:pt x="437" y="11"/>
                    </a:lnTo>
                    <a:lnTo>
                      <a:pt x="578" y="27"/>
                    </a:lnTo>
                    <a:lnTo>
                      <a:pt x="674" y="3"/>
                    </a:lnTo>
                    <a:lnTo>
                      <a:pt x="786" y="0"/>
                    </a:lnTo>
                    <a:lnTo>
                      <a:pt x="908" y="59"/>
                    </a:lnTo>
                    <a:lnTo>
                      <a:pt x="975" y="156"/>
                    </a:lnTo>
                    <a:lnTo>
                      <a:pt x="949" y="252"/>
                    </a:lnTo>
                    <a:lnTo>
                      <a:pt x="914" y="296"/>
                    </a:lnTo>
                    <a:lnTo>
                      <a:pt x="1078" y="280"/>
                    </a:lnTo>
                    <a:lnTo>
                      <a:pt x="1121" y="315"/>
                    </a:lnTo>
                    <a:lnTo>
                      <a:pt x="1209" y="430"/>
                    </a:lnTo>
                    <a:lnTo>
                      <a:pt x="1281" y="610"/>
                    </a:lnTo>
                    <a:lnTo>
                      <a:pt x="1295" y="691"/>
                    </a:lnTo>
                    <a:lnTo>
                      <a:pt x="1283" y="747"/>
                    </a:lnTo>
                    <a:lnTo>
                      <a:pt x="1195" y="757"/>
                    </a:lnTo>
                    <a:lnTo>
                      <a:pt x="1131" y="731"/>
                    </a:lnTo>
                    <a:lnTo>
                      <a:pt x="981" y="414"/>
                    </a:lnTo>
                    <a:lnTo>
                      <a:pt x="781" y="229"/>
                    </a:lnTo>
                    <a:lnTo>
                      <a:pt x="587" y="114"/>
                    </a:lnTo>
                    <a:lnTo>
                      <a:pt x="403" y="109"/>
                    </a:lnTo>
                    <a:lnTo>
                      <a:pt x="237" y="167"/>
                    </a:lnTo>
                    <a:lnTo>
                      <a:pt x="0" y="413"/>
                    </a:lnTo>
                    <a:lnTo>
                      <a:pt x="65" y="3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58" name="Freeform 53"/>
              <p:cNvSpPr>
                <a:spLocks noChangeArrowheads="1"/>
              </p:cNvSpPr>
              <p:nvPr/>
            </p:nvSpPr>
            <p:spPr bwMode="auto">
              <a:xfrm>
                <a:off x="3139" y="3266"/>
                <a:ext cx="136" cy="210"/>
              </a:xfrm>
              <a:custGeom>
                <a:avLst/>
                <a:gdLst>
                  <a:gd name="T0" fmla="*/ 0 w 794"/>
                  <a:gd name="T1" fmla="*/ 0 h 1138"/>
                  <a:gd name="T2" fmla="*/ 0 w 794"/>
                  <a:gd name="T3" fmla="*/ 0 h 1138"/>
                  <a:gd name="T4" fmla="*/ 0 w 794"/>
                  <a:gd name="T5" fmla="*/ 0 h 1138"/>
                  <a:gd name="T6" fmla="*/ 0 w 794"/>
                  <a:gd name="T7" fmla="*/ 0 h 1138"/>
                  <a:gd name="T8" fmla="*/ 0 w 794"/>
                  <a:gd name="T9" fmla="*/ 0 h 1138"/>
                  <a:gd name="T10" fmla="*/ 0 w 794"/>
                  <a:gd name="T11" fmla="*/ 0 h 1138"/>
                  <a:gd name="T12" fmla="*/ 0 w 794"/>
                  <a:gd name="T13" fmla="*/ 0 h 1138"/>
                  <a:gd name="T14" fmla="*/ 0 w 794"/>
                  <a:gd name="T15" fmla="*/ 0 h 1138"/>
                  <a:gd name="T16" fmla="*/ 0 w 794"/>
                  <a:gd name="T17" fmla="*/ 0 h 1138"/>
                  <a:gd name="T18" fmla="*/ 0 w 794"/>
                  <a:gd name="T19" fmla="*/ 0 h 1138"/>
                  <a:gd name="T20" fmla="*/ 0 w 794"/>
                  <a:gd name="T21" fmla="*/ 0 h 1138"/>
                  <a:gd name="T22" fmla="*/ 0 w 794"/>
                  <a:gd name="T23" fmla="*/ 0 h 1138"/>
                  <a:gd name="T24" fmla="*/ 0 w 794"/>
                  <a:gd name="T25" fmla="*/ 0 h 1138"/>
                  <a:gd name="T26" fmla="*/ 0 w 794"/>
                  <a:gd name="T27" fmla="*/ 0 h 1138"/>
                  <a:gd name="T28" fmla="*/ 0 w 794"/>
                  <a:gd name="T29" fmla="*/ 0 h 1138"/>
                  <a:gd name="T30" fmla="*/ 0 w 794"/>
                  <a:gd name="T31" fmla="*/ 0 h 1138"/>
                  <a:gd name="T32" fmla="*/ 0 w 794"/>
                  <a:gd name="T33" fmla="*/ 0 h 1138"/>
                  <a:gd name="T34" fmla="*/ 0 w 794"/>
                  <a:gd name="T35" fmla="*/ 0 h 1138"/>
                  <a:gd name="T36" fmla="*/ 0 w 794"/>
                  <a:gd name="T37" fmla="*/ 0 h 1138"/>
                  <a:gd name="T38" fmla="*/ 0 w 794"/>
                  <a:gd name="T39" fmla="*/ 0 h 1138"/>
                  <a:gd name="T40" fmla="*/ 0 w 794"/>
                  <a:gd name="T41" fmla="*/ 0 h 1138"/>
                  <a:gd name="T42" fmla="*/ 0 w 794"/>
                  <a:gd name="T43" fmla="*/ 0 h 1138"/>
                  <a:gd name="T44" fmla="*/ 0 w 794"/>
                  <a:gd name="T45" fmla="*/ 0 h 1138"/>
                  <a:gd name="T46" fmla="*/ 0 w 794"/>
                  <a:gd name="T47" fmla="*/ 0 h 1138"/>
                  <a:gd name="T48" fmla="*/ 0 w 794"/>
                  <a:gd name="T49" fmla="*/ 0 h 1138"/>
                  <a:gd name="T50" fmla="*/ 0 w 794"/>
                  <a:gd name="T51" fmla="*/ 0 h 1138"/>
                  <a:gd name="T52" fmla="*/ 0 w 794"/>
                  <a:gd name="T53" fmla="*/ 0 h 113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94"/>
                  <a:gd name="T82" fmla="*/ 0 h 1138"/>
                  <a:gd name="T83" fmla="*/ 794 w 794"/>
                  <a:gd name="T84" fmla="*/ 1138 h 113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94" h="1138">
                    <a:moveTo>
                      <a:pt x="90" y="267"/>
                    </a:moveTo>
                    <a:lnTo>
                      <a:pt x="153" y="305"/>
                    </a:lnTo>
                    <a:lnTo>
                      <a:pt x="302" y="362"/>
                    </a:lnTo>
                    <a:lnTo>
                      <a:pt x="474" y="376"/>
                    </a:lnTo>
                    <a:lnTo>
                      <a:pt x="616" y="337"/>
                    </a:lnTo>
                    <a:lnTo>
                      <a:pt x="697" y="262"/>
                    </a:lnTo>
                    <a:lnTo>
                      <a:pt x="734" y="159"/>
                    </a:lnTo>
                    <a:lnTo>
                      <a:pt x="765" y="0"/>
                    </a:lnTo>
                    <a:lnTo>
                      <a:pt x="794" y="217"/>
                    </a:lnTo>
                    <a:lnTo>
                      <a:pt x="775" y="452"/>
                    </a:lnTo>
                    <a:lnTo>
                      <a:pt x="734" y="686"/>
                    </a:lnTo>
                    <a:lnTo>
                      <a:pt x="694" y="847"/>
                    </a:lnTo>
                    <a:lnTo>
                      <a:pt x="675" y="902"/>
                    </a:lnTo>
                    <a:lnTo>
                      <a:pt x="444" y="1023"/>
                    </a:lnTo>
                    <a:lnTo>
                      <a:pt x="444" y="1138"/>
                    </a:lnTo>
                    <a:lnTo>
                      <a:pt x="397" y="1132"/>
                    </a:lnTo>
                    <a:lnTo>
                      <a:pt x="385" y="992"/>
                    </a:lnTo>
                    <a:lnTo>
                      <a:pt x="462" y="941"/>
                    </a:lnTo>
                    <a:lnTo>
                      <a:pt x="427" y="732"/>
                    </a:lnTo>
                    <a:lnTo>
                      <a:pt x="432" y="471"/>
                    </a:lnTo>
                    <a:lnTo>
                      <a:pt x="327" y="439"/>
                    </a:lnTo>
                    <a:lnTo>
                      <a:pt x="296" y="502"/>
                    </a:lnTo>
                    <a:lnTo>
                      <a:pt x="0" y="496"/>
                    </a:lnTo>
                    <a:lnTo>
                      <a:pt x="119" y="414"/>
                    </a:lnTo>
                    <a:lnTo>
                      <a:pt x="112" y="320"/>
                    </a:lnTo>
                    <a:lnTo>
                      <a:pt x="90" y="26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59" name="Freeform 54"/>
              <p:cNvSpPr>
                <a:spLocks noChangeArrowheads="1"/>
              </p:cNvSpPr>
              <p:nvPr/>
            </p:nvSpPr>
            <p:spPr bwMode="auto">
              <a:xfrm>
                <a:off x="3127" y="3236"/>
                <a:ext cx="169" cy="122"/>
              </a:xfrm>
              <a:custGeom>
                <a:avLst/>
                <a:gdLst>
                  <a:gd name="T0" fmla="*/ 0 w 989"/>
                  <a:gd name="T1" fmla="*/ 0 h 661"/>
                  <a:gd name="T2" fmla="*/ 0 w 989"/>
                  <a:gd name="T3" fmla="*/ 0 h 661"/>
                  <a:gd name="T4" fmla="*/ 0 w 989"/>
                  <a:gd name="T5" fmla="*/ 0 h 661"/>
                  <a:gd name="T6" fmla="*/ 0 w 989"/>
                  <a:gd name="T7" fmla="*/ 0 h 661"/>
                  <a:gd name="T8" fmla="*/ 0 w 989"/>
                  <a:gd name="T9" fmla="*/ 0 h 661"/>
                  <a:gd name="T10" fmla="*/ 0 w 989"/>
                  <a:gd name="T11" fmla="*/ 0 h 661"/>
                  <a:gd name="T12" fmla="*/ 0 w 989"/>
                  <a:gd name="T13" fmla="*/ 0 h 661"/>
                  <a:gd name="T14" fmla="*/ 0 w 989"/>
                  <a:gd name="T15" fmla="*/ 0 h 661"/>
                  <a:gd name="T16" fmla="*/ 0 w 989"/>
                  <a:gd name="T17" fmla="*/ 0 h 661"/>
                  <a:gd name="T18" fmla="*/ 0 w 989"/>
                  <a:gd name="T19" fmla="*/ 0 h 661"/>
                  <a:gd name="T20" fmla="*/ 0 w 989"/>
                  <a:gd name="T21" fmla="*/ 0 h 661"/>
                  <a:gd name="T22" fmla="*/ 0 w 989"/>
                  <a:gd name="T23" fmla="*/ 0 h 661"/>
                  <a:gd name="T24" fmla="*/ 0 w 989"/>
                  <a:gd name="T25" fmla="*/ 0 h 661"/>
                  <a:gd name="T26" fmla="*/ 0 w 989"/>
                  <a:gd name="T27" fmla="*/ 0 h 661"/>
                  <a:gd name="T28" fmla="*/ 0 w 989"/>
                  <a:gd name="T29" fmla="*/ 0 h 661"/>
                  <a:gd name="T30" fmla="*/ 0 w 989"/>
                  <a:gd name="T31" fmla="*/ 0 h 661"/>
                  <a:gd name="T32" fmla="*/ 0 w 989"/>
                  <a:gd name="T33" fmla="*/ 0 h 661"/>
                  <a:gd name="T34" fmla="*/ 0 w 989"/>
                  <a:gd name="T35" fmla="*/ 0 h 661"/>
                  <a:gd name="T36" fmla="*/ 0 w 989"/>
                  <a:gd name="T37" fmla="*/ 0 h 661"/>
                  <a:gd name="T38" fmla="*/ 0 w 989"/>
                  <a:gd name="T39" fmla="*/ 0 h 661"/>
                  <a:gd name="T40" fmla="*/ 0 w 989"/>
                  <a:gd name="T41" fmla="*/ 0 h 6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89"/>
                  <a:gd name="T64" fmla="*/ 0 h 661"/>
                  <a:gd name="T65" fmla="*/ 989 w 989"/>
                  <a:gd name="T66" fmla="*/ 661 h 6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89" h="661">
                    <a:moveTo>
                      <a:pt x="989" y="0"/>
                    </a:moveTo>
                    <a:lnTo>
                      <a:pt x="776" y="19"/>
                    </a:lnTo>
                    <a:lnTo>
                      <a:pt x="480" y="109"/>
                    </a:lnTo>
                    <a:lnTo>
                      <a:pt x="370" y="150"/>
                    </a:lnTo>
                    <a:lnTo>
                      <a:pt x="252" y="199"/>
                    </a:lnTo>
                    <a:lnTo>
                      <a:pt x="65" y="299"/>
                    </a:lnTo>
                    <a:lnTo>
                      <a:pt x="14" y="376"/>
                    </a:lnTo>
                    <a:lnTo>
                      <a:pt x="24" y="407"/>
                    </a:lnTo>
                    <a:lnTo>
                      <a:pt x="0" y="661"/>
                    </a:lnTo>
                    <a:lnTo>
                      <a:pt x="71" y="661"/>
                    </a:lnTo>
                    <a:lnTo>
                      <a:pt x="65" y="541"/>
                    </a:lnTo>
                    <a:lnTo>
                      <a:pt x="83" y="376"/>
                    </a:lnTo>
                    <a:lnTo>
                      <a:pt x="143" y="314"/>
                    </a:lnTo>
                    <a:lnTo>
                      <a:pt x="243" y="261"/>
                    </a:lnTo>
                    <a:lnTo>
                      <a:pt x="380" y="203"/>
                    </a:lnTo>
                    <a:lnTo>
                      <a:pt x="521" y="146"/>
                    </a:lnTo>
                    <a:lnTo>
                      <a:pt x="645" y="102"/>
                    </a:lnTo>
                    <a:lnTo>
                      <a:pt x="770" y="70"/>
                    </a:lnTo>
                    <a:lnTo>
                      <a:pt x="977" y="44"/>
                    </a:lnTo>
                    <a:lnTo>
                      <a:pt x="98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60" name="Freeform 55"/>
              <p:cNvSpPr>
                <a:spLocks noChangeArrowheads="1"/>
              </p:cNvSpPr>
              <p:nvPr/>
            </p:nvSpPr>
            <p:spPr bwMode="auto">
              <a:xfrm>
                <a:off x="3118" y="3352"/>
                <a:ext cx="82" cy="165"/>
              </a:xfrm>
              <a:custGeom>
                <a:avLst/>
                <a:gdLst>
                  <a:gd name="T0" fmla="*/ 0 w 480"/>
                  <a:gd name="T1" fmla="*/ 0 h 896"/>
                  <a:gd name="T2" fmla="*/ 0 w 480"/>
                  <a:gd name="T3" fmla="*/ 0 h 896"/>
                  <a:gd name="T4" fmla="*/ 0 w 480"/>
                  <a:gd name="T5" fmla="*/ 0 h 896"/>
                  <a:gd name="T6" fmla="*/ 0 w 480"/>
                  <a:gd name="T7" fmla="*/ 0 h 896"/>
                  <a:gd name="T8" fmla="*/ 0 w 480"/>
                  <a:gd name="T9" fmla="*/ 0 h 896"/>
                  <a:gd name="T10" fmla="*/ 0 w 480"/>
                  <a:gd name="T11" fmla="*/ 0 h 896"/>
                  <a:gd name="T12" fmla="*/ 0 w 480"/>
                  <a:gd name="T13" fmla="*/ 0 h 896"/>
                  <a:gd name="T14" fmla="*/ 0 w 480"/>
                  <a:gd name="T15" fmla="*/ 0 h 896"/>
                  <a:gd name="T16" fmla="*/ 0 w 480"/>
                  <a:gd name="T17" fmla="*/ 0 h 896"/>
                  <a:gd name="T18" fmla="*/ 0 w 480"/>
                  <a:gd name="T19" fmla="*/ 0 h 896"/>
                  <a:gd name="T20" fmla="*/ 0 w 480"/>
                  <a:gd name="T21" fmla="*/ 0 h 896"/>
                  <a:gd name="T22" fmla="*/ 0 w 480"/>
                  <a:gd name="T23" fmla="*/ 0 h 896"/>
                  <a:gd name="T24" fmla="*/ 0 w 480"/>
                  <a:gd name="T25" fmla="*/ 0 h 896"/>
                  <a:gd name="T26" fmla="*/ 0 w 480"/>
                  <a:gd name="T27" fmla="*/ 0 h 896"/>
                  <a:gd name="T28" fmla="*/ 0 w 480"/>
                  <a:gd name="T29" fmla="*/ 0 h 896"/>
                  <a:gd name="T30" fmla="*/ 0 w 480"/>
                  <a:gd name="T31" fmla="*/ 0 h 896"/>
                  <a:gd name="T32" fmla="*/ 0 w 480"/>
                  <a:gd name="T33" fmla="*/ 0 h 896"/>
                  <a:gd name="T34" fmla="*/ 0 w 480"/>
                  <a:gd name="T35" fmla="*/ 0 h 896"/>
                  <a:gd name="T36" fmla="*/ 0 w 480"/>
                  <a:gd name="T37" fmla="*/ 0 h 896"/>
                  <a:gd name="T38" fmla="*/ 0 w 480"/>
                  <a:gd name="T39" fmla="*/ 0 h 896"/>
                  <a:gd name="T40" fmla="*/ 0 w 480"/>
                  <a:gd name="T41" fmla="*/ 0 h 896"/>
                  <a:gd name="T42" fmla="*/ 0 w 480"/>
                  <a:gd name="T43" fmla="*/ 0 h 896"/>
                  <a:gd name="T44" fmla="*/ 0 w 480"/>
                  <a:gd name="T45" fmla="*/ 0 h 896"/>
                  <a:gd name="T46" fmla="*/ 0 w 480"/>
                  <a:gd name="T47" fmla="*/ 0 h 896"/>
                  <a:gd name="T48" fmla="*/ 0 w 480"/>
                  <a:gd name="T49" fmla="*/ 0 h 896"/>
                  <a:gd name="T50" fmla="*/ 0 w 480"/>
                  <a:gd name="T51" fmla="*/ 0 h 896"/>
                  <a:gd name="T52" fmla="*/ 0 w 480"/>
                  <a:gd name="T53" fmla="*/ 0 h 896"/>
                  <a:gd name="T54" fmla="*/ 0 w 480"/>
                  <a:gd name="T55" fmla="*/ 0 h 896"/>
                  <a:gd name="T56" fmla="*/ 0 w 480"/>
                  <a:gd name="T57" fmla="*/ 0 h 896"/>
                  <a:gd name="T58" fmla="*/ 0 w 480"/>
                  <a:gd name="T59" fmla="*/ 0 h 896"/>
                  <a:gd name="T60" fmla="*/ 0 w 480"/>
                  <a:gd name="T61" fmla="*/ 0 h 896"/>
                  <a:gd name="T62" fmla="*/ 0 w 480"/>
                  <a:gd name="T63" fmla="*/ 0 h 896"/>
                  <a:gd name="T64" fmla="*/ 0 w 480"/>
                  <a:gd name="T65" fmla="*/ 0 h 8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80"/>
                  <a:gd name="T100" fmla="*/ 0 h 896"/>
                  <a:gd name="T101" fmla="*/ 480 w 480"/>
                  <a:gd name="T102" fmla="*/ 896 h 8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80" h="896">
                    <a:moveTo>
                      <a:pt x="83" y="0"/>
                    </a:moveTo>
                    <a:lnTo>
                      <a:pt x="403" y="0"/>
                    </a:lnTo>
                    <a:lnTo>
                      <a:pt x="480" y="38"/>
                    </a:lnTo>
                    <a:lnTo>
                      <a:pt x="426" y="318"/>
                    </a:lnTo>
                    <a:lnTo>
                      <a:pt x="355" y="343"/>
                    </a:lnTo>
                    <a:lnTo>
                      <a:pt x="331" y="567"/>
                    </a:lnTo>
                    <a:lnTo>
                      <a:pt x="296" y="540"/>
                    </a:lnTo>
                    <a:lnTo>
                      <a:pt x="296" y="318"/>
                    </a:lnTo>
                    <a:lnTo>
                      <a:pt x="403" y="274"/>
                    </a:lnTo>
                    <a:lnTo>
                      <a:pt x="439" y="76"/>
                    </a:lnTo>
                    <a:lnTo>
                      <a:pt x="53" y="76"/>
                    </a:lnTo>
                    <a:lnTo>
                      <a:pt x="106" y="268"/>
                    </a:lnTo>
                    <a:lnTo>
                      <a:pt x="195" y="324"/>
                    </a:lnTo>
                    <a:lnTo>
                      <a:pt x="159" y="375"/>
                    </a:lnTo>
                    <a:lnTo>
                      <a:pt x="189" y="559"/>
                    </a:lnTo>
                    <a:lnTo>
                      <a:pt x="124" y="649"/>
                    </a:lnTo>
                    <a:lnTo>
                      <a:pt x="111" y="706"/>
                    </a:lnTo>
                    <a:lnTo>
                      <a:pt x="158" y="720"/>
                    </a:lnTo>
                    <a:lnTo>
                      <a:pt x="164" y="829"/>
                    </a:lnTo>
                    <a:lnTo>
                      <a:pt x="206" y="851"/>
                    </a:lnTo>
                    <a:lnTo>
                      <a:pt x="270" y="759"/>
                    </a:lnTo>
                    <a:lnTo>
                      <a:pt x="296" y="858"/>
                    </a:lnTo>
                    <a:lnTo>
                      <a:pt x="249" y="858"/>
                    </a:lnTo>
                    <a:lnTo>
                      <a:pt x="214" y="896"/>
                    </a:lnTo>
                    <a:lnTo>
                      <a:pt x="124" y="858"/>
                    </a:lnTo>
                    <a:lnTo>
                      <a:pt x="77" y="827"/>
                    </a:lnTo>
                    <a:lnTo>
                      <a:pt x="71" y="636"/>
                    </a:lnTo>
                    <a:lnTo>
                      <a:pt x="142" y="547"/>
                    </a:lnTo>
                    <a:lnTo>
                      <a:pt x="130" y="337"/>
                    </a:lnTo>
                    <a:lnTo>
                      <a:pt x="77" y="331"/>
                    </a:lnTo>
                    <a:lnTo>
                      <a:pt x="0" y="32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61" name="Freeform 56"/>
              <p:cNvSpPr>
                <a:spLocks noChangeArrowheads="1"/>
              </p:cNvSpPr>
              <p:nvPr/>
            </p:nvSpPr>
            <p:spPr bwMode="auto">
              <a:xfrm>
                <a:off x="3162" y="3442"/>
                <a:ext cx="31" cy="78"/>
              </a:xfrm>
              <a:custGeom>
                <a:avLst/>
                <a:gdLst>
                  <a:gd name="T0" fmla="*/ 0 w 184"/>
                  <a:gd name="T1" fmla="*/ 0 h 425"/>
                  <a:gd name="T2" fmla="*/ 0 w 184"/>
                  <a:gd name="T3" fmla="*/ 0 h 425"/>
                  <a:gd name="T4" fmla="*/ 0 w 184"/>
                  <a:gd name="T5" fmla="*/ 0 h 425"/>
                  <a:gd name="T6" fmla="*/ 0 w 184"/>
                  <a:gd name="T7" fmla="*/ 0 h 425"/>
                  <a:gd name="T8" fmla="*/ 0 w 184"/>
                  <a:gd name="T9" fmla="*/ 0 h 425"/>
                  <a:gd name="T10" fmla="*/ 0 w 184"/>
                  <a:gd name="T11" fmla="*/ 0 h 425"/>
                  <a:gd name="T12" fmla="*/ 0 w 184"/>
                  <a:gd name="T13" fmla="*/ 0 h 425"/>
                  <a:gd name="T14" fmla="*/ 0 w 184"/>
                  <a:gd name="T15" fmla="*/ 0 h 425"/>
                  <a:gd name="T16" fmla="*/ 0 w 184"/>
                  <a:gd name="T17" fmla="*/ 0 h 425"/>
                  <a:gd name="T18" fmla="*/ 0 w 184"/>
                  <a:gd name="T19" fmla="*/ 0 h 425"/>
                  <a:gd name="T20" fmla="*/ 0 w 184"/>
                  <a:gd name="T21" fmla="*/ 0 h 425"/>
                  <a:gd name="T22" fmla="*/ 0 w 184"/>
                  <a:gd name="T23" fmla="*/ 0 h 425"/>
                  <a:gd name="T24" fmla="*/ 0 w 184"/>
                  <a:gd name="T25" fmla="*/ 0 h 425"/>
                  <a:gd name="T26" fmla="*/ 0 w 184"/>
                  <a:gd name="T27" fmla="*/ 0 h 425"/>
                  <a:gd name="T28" fmla="*/ 0 w 184"/>
                  <a:gd name="T29" fmla="*/ 0 h 425"/>
                  <a:gd name="T30" fmla="*/ 0 w 184"/>
                  <a:gd name="T31" fmla="*/ 0 h 425"/>
                  <a:gd name="T32" fmla="*/ 0 w 184"/>
                  <a:gd name="T33" fmla="*/ 0 h 425"/>
                  <a:gd name="T34" fmla="*/ 0 w 184"/>
                  <a:gd name="T35" fmla="*/ 0 h 4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4"/>
                  <a:gd name="T55" fmla="*/ 0 h 425"/>
                  <a:gd name="T56" fmla="*/ 184 w 184"/>
                  <a:gd name="T57" fmla="*/ 425 h 4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4" h="425">
                    <a:moveTo>
                      <a:pt x="6" y="0"/>
                    </a:moveTo>
                    <a:lnTo>
                      <a:pt x="160" y="77"/>
                    </a:lnTo>
                    <a:lnTo>
                      <a:pt x="184" y="171"/>
                    </a:lnTo>
                    <a:lnTo>
                      <a:pt x="141" y="165"/>
                    </a:lnTo>
                    <a:lnTo>
                      <a:pt x="112" y="261"/>
                    </a:lnTo>
                    <a:lnTo>
                      <a:pt x="160" y="374"/>
                    </a:lnTo>
                    <a:lnTo>
                      <a:pt x="112" y="425"/>
                    </a:lnTo>
                    <a:lnTo>
                      <a:pt x="23" y="412"/>
                    </a:lnTo>
                    <a:lnTo>
                      <a:pt x="0" y="337"/>
                    </a:lnTo>
                    <a:lnTo>
                      <a:pt x="18" y="222"/>
                    </a:lnTo>
                    <a:lnTo>
                      <a:pt x="41" y="368"/>
                    </a:lnTo>
                    <a:lnTo>
                      <a:pt x="112" y="374"/>
                    </a:lnTo>
                    <a:lnTo>
                      <a:pt x="70" y="272"/>
                    </a:lnTo>
                    <a:lnTo>
                      <a:pt x="82" y="146"/>
                    </a:lnTo>
                    <a:lnTo>
                      <a:pt x="118" y="107"/>
                    </a:lnTo>
                    <a:lnTo>
                      <a:pt x="41" y="5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62" name="Freeform 57"/>
              <p:cNvSpPr>
                <a:spLocks noChangeArrowheads="1"/>
              </p:cNvSpPr>
              <p:nvPr/>
            </p:nvSpPr>
            <p:spPr bwMode="auto">
              <a:xfrm>
                <a:off x="3127" y="3366"/>
                <a:ext cx="56" cy="75"/>
              </a:xfrm>
              <a:custGeom>
                <a:avLst/>
                <a:gdLst>
                  <a:gd name="T0" fmla="*/ 0 w 331"/>
                  <a:gd name="T1" fmla="*/ 0 h 407"/>
                  <a:gd name="T2" fmla="*/ 0 w 331"/>
                  <a:gd name="T3" fmla="*/ 0 h 407"/>
                  <a:gd name="T4" fmla="*/ 0 w 331"/>
                  <a:gd name="T5" fmla="*/ 0 h 407"/>
                  <a:gd name="T6" fmla="*/ 0 w 331"/>
                  <a:gd name="T7" fmla="*/ 0 h 407"/>
                  <a:gd name="T8" fmla="*/ 0 w 331"/>
                  <a:gd name="T9" fmla="*/ 0 h 407"/>
                  <a:gd name="T10" fmla="*/ 0 w 331"/>
                  <a:gd name="T11" fmla="*/ 0 h 407"/>
                  <a:gd name="T12" fmla="*/ 0 w 331"/>
                  <a:gd name="T13" fmla="*/ 0 h 407"/>
                  <a:gd name="T14" fmla="*/ 0 w 331"/>
                  <a:gd name="T15" fmla="*/ 0 h 407"/>
                  <a:gd name="T16" fmla="*/ 0 w 331"/>
                  <a:gd name="T17" fmla="*/ 0 h 407"/>
                  <a:gd name="T18" fmla="*/ 0 w 331"/>
                  <a:gd name="T19" fmla="*/ 0 h 407"/>
                  <a:gd name="T20" fmla="*/ 0 w 331"/>
                  <a:gd name="T21" fmla="*/ 0 h 407"/>
                  <a:gd name="T22" fmla="*/ 0 w 331"/>
                  <a:gd name="T23" fmla="*/ 0 h 407"/>
                  <a:gd name="T24" fmla="*/ 0 w 331"/>
                  <a:gd name="T25" fmla="*/ 0 h 4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1"/>
                  <a:gd name="T40" fmla="*/ 0 h 407"/>
                  <a:gd name="T41" fmla="*/ 331 w 331"/>
                  <a:gd name="T42" fmla="*/ 407 h 4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1" h="407">
                    <a:moveTo>
                      <a:pt x="0" y="0"/>
                    </a:moveTo>
                    <a:lnTo>
                      <a:pt x="94" y="52"/>
                    </a:lnTo>
                    <a:lnTo>
                      <a:pt x="214" y="64"/>
                    </a:lnTo>
                    <a:lnTo>
                      <a:pt x="261" y="173"/>
                    </a:lnTo>
                    <a:lnTo>
                      <a:pt x="331" y="229"/>
                    </a:lnTo>
                    <a:lnTo>
                      <a:pt x="272" y="248"/>
                    </a:lnTo>
                    <a:lnTo>
                      <a:pt x="255" y="305"/>
                    </a:lnTo>
                    <a:lnTo>
                      <a:pt x="184" y="312"/>
                    </a:lnTo>
                    <a:lnTo>
                      <a:pt x="118" y="407"/>
                    </a:lnTo>
                    <a:lnTo>
                      <a:pt x="77" y="261"/>
                    </a:lnTo>
                    <a:lnTo>
                      <a:pt x="53" y="19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63" name="Freeform 58"/>
              <p:cNvSpPr>
                <a:spLocks noChangeArrowheads="1"/>
              </p:cNvSpPr>
              <p:nvPr/>
            </p:nvSpPr>
            <p:spPr bwMode="auto">
              <a:xfrm>
                <a:off x="3281" y="3258"/>
                <a:ext cx="82" cy="140"/>
              </a:xfrm>
              <a:custGeom>
                <a:avLst/>
                <a:gdLst>
                  <a:gd name="T0" fmla="*/ 0 w 478"/>
                  <a:gd name="T1" fmla="*/ 0 h 757"/>
                  <a:gd name="T2" fmla="*/ 0 w 478"/>
                  <a:gd name="T3" fmla="*/ 0 h 757"/>
                  <a:gd name="T4" fmla="*/ 0 w 478"/>
                  <a:gd name="T5" fmla="*/ 0 h 757"/>
                  <a:gd name="T6" fmla="*/ 0 w 478"/>
                  <a:gd name="T7" fmla="*/ 0 h 757"/>
                  <a:gd name="T8" fmla="*/ 0 w 478"/>
                  <a:gd name="T9" fmla="*/ 0 h 757"/>
                  <a:gd name="T10" fmla="*/ 0 w 478"/>
                  <a:gd name="T11" fmla="*/ 0 h 757"/>
                  <a:gd name="T12" fmla="*/ 0 w 478"/>
                  <a:gd name="T13" fmla="*/ 0 h 757"/>
                  <a:gd name="T14" fmla="*/ 0 w 478"/>
                  <a:gd name="T15" fmla="*/ 0 h 757"/>
                  <a:gd name="T16" fmla="*/ 0 w 478"/>
                  <a:gd name="T17" fmla="*/ 0 h 757"/>
                  <a:gd name="T18" fmla="*/ 0 w 478"/>
                  <a:gd name="T19" fmla="*/ 0 h 757"/>
                  <a:gd name="T20" fmla="*/ 0 w 478"/>
                  <a:gd name="T21" fmla="*/ 0 h 757"/>
                  <a:gd name="T22" fmla="*/ 0 w 478"/>
                  <a:gd name="T23" fmla="*/ 0 h 757"/>
                  <a:gd name="T24" fmla="*/ 0 w 478"/>
                  <a:gd name="T25" fmla="*/ 0 h 757"/>
                  <a:gd name="T26" fmla="*/ 0 w 478"/>
                  <a:gd name="T27" fmla="*/ 0 h 757"/>
                  <a:gd name="T28" fmla="*/ 0 w 478"/>
                  <a:gd name="T29" fmla="*/ 0 h 757"/>
                  <a:gd name="T30" fmla="*/ 0 w 478"/>
                  <a:gd name="T31" fmla="*/ 0 h 757"/>
                  <a:gd name="T32" fmla="*/ 0 w 478"/>
                  <a:gd name="T33" fmla="*/ 0 h 757"/>
                  <a:gd name="T34" fmla="*/ 0 w 478"/>
                  <a:gd name="T35" fmla="*/ 0 h 757"/>
                  <a:gd name="T36" fmla="*/ 0 w 478"/>
                  <a:gd name="T37" fmla="*/ 0 h 757"/>
                  <a:gd name="T38" fmla="*/ 0 w 478"/>
                  <a:gd name="T39" fmla="*/ 0 h 757"/>
                  <a:gd name="T40" fmla="*/ 0 w 478"/>
                  <a:gd name="T41" fmla="*/ 0 h 757"/>
                  <a:gd name="T42" fmla="*/ 0 w 478"/>
                  <a:gd name="T43" fmla="*/ 0 h 757"/>
                  <a:gd name="T44" fmla="*/ 0 w 478"/>
                  <a:gd name="T45" fmla="*/ 0 h 757"/>
                  <a:gd name="T46" fmla="*/ 0 w 478"/>
                  <a:gd name="T47" fmla="*/ 0 h 757"/>
                  <a:gd name="T48" fmla="*/ 0 w 478"/>
                  <a:gd name="T49" fmla="*/ 0 h 7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78"/>
                  <a:gd name="T76" fmla="*/ 0 h 757"/>
                  <a:gd name="T77" fmla="*/ 478 w 478"/>
                  <a:gd name="T78" fmla="*/ 757 h 7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78" h="757">
                    <a:moveTo>
                      <a:pt x="0" y="0"/>
                    </a:moveTo>
                    <a:lnTo>
                      <a:pt x="28" y="118"/>
                    </a:lnTo>
                    <a:lnTo>
                      <a:pt x="63" y="368"/>
                    </a:lnTo>
                    <a:lnTo>
                      <a:pt x="52" y="749"/>
                    </a:lnTo>
                    <a:lnTo>
                      <a:pt x="378" y="757"/>
                    </a:lnTo>
                    <a:lnTo>
                      <a:pt x="403" y="686"/>
                    </a:lnTo>
                    <a:lnTo>
                      <a:pt x="449" y="521"/>
                    </a:lnTo>
                    <a:lnTo>
                      <a:pt x="478" y="255"/>
                    </a:lnTo>
                    <a:lnTo>
                      <a:pt x="455" y="25"/>
                    </a:lnTo>
                    <a:lnTo>
                      <a:pt x="443" y="209"/>
                    </a:lnTo>
                    <a:lnTo>
                      <a:pt x="402" y="305"/>
                    </a:lnTo>
                    <a:lnTo>
                      <a:pt x="271" y="146"/>
                    </a:lnTo>
                    <a:lnTo>
                      <a:pt x="159" y="236"/>
                    </a:lnTo>
                    <a:lnTo>
                      <a:pt x="247" y="247"/>
                    </a:lnTo>
                    <a:lnTo>
                      <a:pt x="315" y="287"/>
                    </a:lnTo>
                    <a:lnTo>
                      <a:pt x="349" y="311"/>
                    </a:lnTo>
                    <a:lnTo>
                      <a:pt x="367" y="502"/>
                    </a:lnTo>
                    <a:lnTo>
                      <a:pt x="340" y="652"/>
                    </a:lnTo>
                    <a:lnTo>
                      <a:pt x="318" y="724"/>
                    </a:lnTo>
                    <a:lnTo>
                      <a:pt x="100" y="699"/>
                    </a:lnTo>
                    <a:lnTo>
                      <a:pt x="112" y="406"/>
                    </a:lnTo>
                    <a:lnTo>
                      <a:pt x="77" y="199"/>
                    </a:lnTo>
                    <a:lnTo>
                      <a:pt x="52" y="10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64" name="Freeform 59"/>
              <p:cNvSpPr>
                <a:spLocks noChangeArrowheads="1"/>
              </p:cNvSpPr>
              <p:nvPr/>
            </p:nvSpPr>
            <p:spPr bwMode="auto">
              <a:xfrm>
                <a:off x="3341" y="3271"/>
                <a:ext cx="91" cy="194"/>
              </a:xfrm>
              <a:custGeom>
                <a:avLst/>
                <a:gdLst>
                  <a:gd name="T0" fmla="*/ 0 w 531"/>
                  <a:gd name="T1" fmla="*/ 0 h 1051"/>
                  <a:gd name="T2" fmla="*/ 0 w 531"/>
                  <a:gd name="T3" fmla="*/ 0 h 1051"/>
                  <a:gd name="T4" fmla="*/ 0 w 531"/>
                  <a:gd name="T5" fmla="*/ 0 h 1051"/>
                  <a:gd name="T6" fmla="*/ 0 w 531"/>
                  <a:gd name="T7" fmla="*/ 0 h 1051"/>
                  <a:gd name="T8" fmla="*/ 0 w 531"/>
                  <a:gd name="T9" fmla="*/ 0 h 1051"/>
                  <a:gd name="T10" fmla="*/ 0 w 531"/>
                  <a:gd name="T11" fmla="*/ 0 h 1051"/>
                  <a:gd name="T12" fmla="*/ 0 w 531"/>
                  <a:gd name="T13" fmla="*/ 0 h 1051"/>
                  <a:gd name="T14" fmla="*/ 0 w 531"/>
                  <a:gd name="T15" fmla="*/ 0 h 1051"/>
                  <a:gd name="T16" fmla="*/ 0 w 531"/>
                  <a:gd name="T17" fmla="*/ 0 h 1051"/>
                  <a:gd name="T18" fmla="*/ 0 w 531"/>
                  <a:gd name="T19" fmla="*/ 0 h 1051"/>
                  <a:gd name="T20" fmla="*/ 0 w 531"/>
                  <a:gd name="T21" fmla="*/ 0 h 1051"/>
                  <a:gd name="T22" fmla="*/ 0 w 531"/>
                  <a:gd name="T23" fmla="*/ 0 h 1051"/>
                  <a:gd name="T24" fmla="*/ 0 w 531"/>
                  <a:gd name="T25" fmla="*/ 0 h 1051"/>
                  <a:gd name="T26" fmla="*/ 0 w 531"/>
                  <a:gd name="T27" fmla="*/ 0 h 1051"/>
                  <a:gd name="T28" fmla="*/ 0 w 531"/>
                  <a:gd name="T29" fmla="*/ 0 h 1051"/>
                  <a:gd name="T30" fmla="*/ 0 w 531"/>
                  <a:gd name="T31" fmla="*/ 0 h 1051"/>
                  <a:gd name="T32" fmla="*/ 0 w 531"/>
                  <a:gd name="T33" fmla="*/ 0 h 1051"/>
                  <a:gd name="T34" fmla="*/ 0 w 531"/>
                  <a:gd name="T35" fmla="*/ 0 h 1051"/>
                  <a:gd name="T36" fmla="*/ 0 w 531"/>
                  <a:gd name="T37" fmla="*/ 0 h 1051"/>
                  <a:gd name="T38" fmla="*/ 0 w 531"/>
                  <a:gd name="T39" fmla="*/ 0 h 1051"/>
                  <a:gd name="T40" fmla="*/ 0 w 531"/>
                  <a:gd name="T41" fmla="*/ 0 h 1051"/>
                  <a:gd name="T42" fmla="*/ 0 w 531"/>
                  <a:gd name="T43" fmla="*/ 0 h 1051"/>
                  <a:gd name="T44" fmla="*/ 0 w 531"/>
                  <a:gd name="T45" fmla="*/ 0 h 10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31"/>
                  <a:gd name="T70" fmla="*/ 0 h 1051"/>
                  <a:gd name="T71" fmla="*/ 531 w 531"/>
                  <a:gd name="T72" fmla="*/ 1051 h 105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31" h="1051">
                    <a:moveTo>
                      <a:pt x="155" y="0"/>
                    </a:moveTo>
                    <a:lnTo>
                      <a:pt x="208" y="91"/>
                    </a:lnTo>
                    <a:lnTo>
                      <a:pt x="237" y="207"/>
                    </a:lnTo>
                    <a:lnTo>
                      <a:pt x="281" y="278"/>
                    </a:lnTo>
                    <a:lnTo>
                      <a:pt x="330" y="352"/>
                    </a:lnTo>
                    <a:lnTo>
                      <a:pt x="359" y="491"/>
                    </a:lnTo>
                    <a:lnTo>
                      <a:pt x="224" y="580"/>
                    </a:lnTo>
                    <a:lnTo>
                      <a:pt x="199" y="669"/>
                    </a:lnTo>
                    <a:lnTo>
                      <a:pt x="330" y="625"/>
                    </a:lnTo>
                    <a:lnTo>
                      <a:pt x="349" y="664"/>
                    </a:lnTo>
                    <a:lnTo>
                      <a:pt x="408" y="727"/>
                    </a:lnTo>
                    <a:lnTo>
                      <a:pt x="531" y="745"/>
                    </a:lnTo>
                    <a:lnTo>
                      <a:pt x="295" y="930"/>
                    </a:lnTo>
                    <a:lnTo>
                      <a:pt x="187" y="896"/>
                    </a:lnTo>
                    <a:lnTo>
                      <a:pt x="142" y="1051"/>
                    </a:lnTo>
                    <a:lnTo>
                      <a:pt x="0" y="1018"/>
                    </a:lnTo>
                    <a:lnTo>
                      <a:pt x="69" y="880"/>
                    </a:lnTo>
                    <a:lnTo>
                      <a:pt x="128" y="724"/>
                    </a:lnTo>
                    <a:lnTo>
                      <a:pt x="183" y="372"/>
                    </a:lnTo>
                    <a:lnTo>
                      <a:pt x="186" y="288"/>
                    </a:lnTo>
                    <a:lnTo>
                      <a:pt x="184" y="182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65" name="Freeform 60"/>
              <p:cNvSpPr>
                <a:spLocks noChangeArrowheads="1"/>
              </p:cNvSpPr>
              <p:nvPr/>
            </p:nvSpPr>
            <p:spPr bwMode="auto">
              <a:xfrm>
                <a:off x="3360" y="3245"/>
                <a:ext cx="89" cy="171"/>
              </a:xfrm>
              <a:custGeom>
                <a:avLst/>
                <a:gdLst>
                  <a:gd name="T0" fmla="*/ 0 w 518"/>
                  <a:gd name="T1" fmla="*/ 0 h 927"/>
                  <a:gd name="T2" fmla="*/ 0 w 518"/>
                  <a:gd name="T3" fmla="*/ 0 h 927"/>
                  <a:gd name="T4" fmla="*/ 0 w 518"/>
                  <a:gd name="T5" fmla="*/ 0 h 927"/>
                  <a:gd name="T6" fmla="*/ 0 w 518"/>
                  <a:gd name="T7" fmla="*/ 0 h 927"/>
                  <a:gd name="T8" fmla="*/ 0 w 518"/>
                  <a:gd name="T9" fmla="*/ 0 h 927"/>
                  <a:gd name="T10" fmla="*/ 0 w 518"/>
                  <a:gd name="T11" fmla="*/ 0 h 927"/>
                  <a:gd name="T12" fmla="*/ 0 w 518"/>
                  <a:gd name="T13" fmla="*/ 0 h 927"/>
                  <a:gd name="T14" fmla="*/ 0 w 518"/>
                  <a:gd name="T15" fmla="*/ 0 h 927"/>
                  <a:gd name="T16" fmla="*/ 0 w 518"/>
                  <a:gd name="T17" fmla="*/ 0 h 927"/>
                  <a:gd name="T18" fmla="*/ 0 w 518"/>
                  <a:gd name="T19" fmla="*/ 0 h 927"/>
                  <a:gd name="T20" fmla="*/ 0 w 518"/>
                  <a:gd name="T21" fmla="*/ 0 h 927"/>
                  <a:gd name="T22" fmla="*/ 0 w 518"/>
                  <a:gd name="T23" fmla="*/ 0 h 927"/>
                  <a:gd name="T24" fmla="*/ 0 w 518"/>
                  <a:gd name="T25" fmla="*/ 0 h 927"/>
                  <a:gd name="T26" fmla="*/ 0 w 518"/>
                  <a:gd name="T27" fmla="*/ 0 h 927"/>
                  <a:gd name="T28" fmla="*/ 0 w 518"/>
                  <a:gd name="T29" fmla="*/ 0 h 927"/>
                  <a:gd name="T30" fmla="*/ 0 w 518"/>
                  <a:gd name="T31" fmla="*/ 0 h 927"/>
                  <a:gd name="T32" fmla="*/ 0 w 518"/>
                  <a:gd name="T33" fmla="*/ 0 h 927"/>
                  <a:gd name="T34" fmla="*/ 0 w 518"/>
                  <a:gd name="T35" fmla="*/ 0 h 927"/>
                  <a:gd name="T36" fmla="*/ 0 w 518"/>
                  <a:gd name="T37" fmla="*/ 0 h 927"/>
                  <a:gd name="T38" fmla="*/ 0 w 518"/>
                  <a:gd name="T39" fmla="*/ 0 h 927"/>
                  <a:gd name="T40" fmla="*/ 0 w 518"/>
                  <a:gd name="T41" fmla="*/ 0 h 927"/>
                  <a:gd name="T42" fmla="*/ 0 w 518"/>
                  <a:gd name="T43" fmla="*/ 0 h 927"/>
                  <a:gd name="T44" fmla="*/ 0 w 518"/>
                  <a:gd name="T45" fmla="*/ 0 h 927"/>
                  <a:gd name="T46" fmla="*/ 0 w 518"/>
                  <a:gd name="T47" fmla="*/ 0 h 927"/>
                  <a:gd name="T48" fmla="*/ 0 w 518"/>
                  <a:gd name="T49" fmla="*/ 0 h 92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18"/>
                  <a:gd name="T76" fmla="*/ 0 h 927"/>
                  <a:gd name="T77" fmla="*/ 518 w 518"/>
                  <a:gd name="T78" fmla="*/ 927 h 92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18" h="927">
                    <a:moveTo>
                      <a:pt x="43" y="0"/>
                    </a:moveTo>
                    <a:lnTo>
                      <a:pt x="209" y="88"/>
                    </a:lnTo>
                    <a:lnTo>
                      <a:pt x="281" y="266"/>
                    </a:lnTo>
                    <a:lnTo>
                      <a:pt x="333" y="471"/>
                    </a:lnTo>
                    <a:lnTo>
                      <a:pt x="358" y="584"/>
                    </a:lnTo>
                    <a:lnTo>
                      <a:pt x="446" y="615"/>
                    </a:lnTo>
                    <a:lnTo>
                      <a:pt x="452" y="705"/>
                    </a:lnTo>
                    <a:lnTo>
                      <a:pt x="490" y="790"/>
                    </a:lnTo>
                    <a:lnTo>
                      <a:pt x="518" y="837"/>
                    </a:lnTo>
                    <a:lnTo>
                      <a:pt x="506" y="882"/>
                    </a:lnTo>
                    <a:lnTo>
                      <a:pt x="406" y="912"/>
                    </a:lnTo>
                    <a:lnTo>
                      <a:pt x="340" y="927"/>
                    </a:lnTo>
                    <a:lnTo>
                      <a:pt x="452" y="845"/>
                    </a:lnTo>
                    <a:lnTo>
                      <a:pt x="399" y="730"/>
                    </a:lnTo>
                    <a:lnTo>
                      <a:pt x="381" y="642"/>
                    </a:lnTo>
                    <a:lnTo>
                      <a:pt x="311" y="653"/>
                    </a:lnTo>
                    <a:lnTo>
                      <a:pt x="209" y="678"/>
                    </a:lnTo>
                    <a:lnTo>
                      <a:pt x="80" y="749"/>
                    </a:lnTo>
                    <a:lnTo>
                      <a:pt x="150" y="648"/>
                    </a:lnTo>
                    <a:lnTo>
                      <a:pt x="305" y="584"/>
                    </a:lnTo>
                    <a:lnTo>
                      <a:pt x="250" y="310"/>
                    </a:lnTo>
                    <a:lnTo>
                      <a:pt x="186" y="140"/>
                    </a:lnTo>
                    <a:lnTo>
                      <a:pt x="0" y="41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66" name="Freeform 61"/>
              <p:cNvSpPr>
                <a:spLocks noChangeArrowheads="1"/>
              </p:cNvSpPr>
              <p:nvPr/>
            </p:nvSpPr>
            <p:spPr bwMode="auto">
              <a:xfrm>
                <a:off x="3311" y="3457"/>
                <a:ext cx="175" cy="239"/>
              </a:xfrm>
              <a:custGeom>
                <a:avLst/>
                <a:gdLst>
                  <a:gd name="T0" fmla="*/ 0 w 1021"/>
                  <a:gd name="T1" fmla="*/ 0 h 1297"/>
                  <a:gd name="T2" fmla="*/ 0 w 1021"/>
                  <a:gd name="T3" fmla="*/ 0 h 1297"/>
                  <a:gd name="T4" fmla="*/ 0 w 1021"/>
                  <a:gd name="T5" fmla="*/ 0 h 1297"/>
                  <a:gd name="T6" fmla="*/ 0 w 1021"/>
                  <a:gd name="T7" fmla="*/ 0 h 1297"/>
                  <a:gd name="T8" fmla="*/ 0 w 1021"/>
                  <a:gd name="T9" fmla="*/ 0 h 1297"/>
                  <a:gd name="T10" fmla="*/ 0 w 1021"/>
                  <a:gd name="T11" fmla="*/ 0 h 1297"/>
                  <a:gd name="T12" fmla="*/ 0 w 1021"/>
                  <a:gd name="T13" fmla="*/ 0 h 1297"/>
                  <a:gd name="T14" fmla="*/ 0 w 1021"/>
                  <a:gd name="T15" fmla="*/ 0 h 1297"/>
                  <a:gd name="T16" fmla="*/ 0 w 1021"/>
                  <a:gd name="T17" fmla="*/ 0 h 1297"/>
                  <a:gd name="T18" fmla="*/ 0 w 1021"/>
                  <a:gd name="T19" fmla="*/ 0 h 1297"/>
                  <a:gd name="T20" fmla="*/ 0 w 1021"/>
                  <a:gd name="T21" fmla="*/ 0 h 1297"/>
                  <a:gd name="T22" fmla="*/ 0 w 1021"/>
                  <a:gd name="T23" fmla="*/ 0 h 1297"/>
                  <a:gd name="T24" fmla="*/ 0 w 1021"/>
                  <a:gd name="T25" fmla="*/ 0 h 1297"/>
                  <a:gd name="T26" fmla="*/ 0 w 1021"/>
                  <a:gd name="T27" fmla="*/ 0 h 1297"/>
                  <a:gd name="T28" fmla="*/ 0 w 1021"/>
                  <a:gd name="T29" fmla="*/ 0 h 1297"/>
                  <a:gd name="T30" fmla="*/ 0 w 1021"/>
                  <a:gd name="T31" fmla="*/ 0 h 1297"/>
                  <a:gd name="T32" fmla="*/ 0 w 1021"/>
                  <a:gd name="T33" fmla="*/ 0 h 1297"/>
                  <a:gd name="T34" fmla="*/ 0 w 1021"/>
                  <a:gd name="T35" fmla="*/ 0 h 1297"/>
                  <a:gd name="T36" fmla="*/ 0 w 1021"/>
                  <a:gd name="T37" fmla="*/ 0 h 1297"/>
                  <a:gd name="T38" fmla="*/ 0 w 1021"/>
                  <a:gd name="T39" fmla="*/ 0 h 1297"/>
                  <a:gd name="T40" fmla="*/ 0 w 1021"/>
                  <a:gd name="T41" fmla="*/ 0 h 1297"/>
                  <a:gd name="T42" fmla="*/ 0 w 1021"/>
                  <a:gd name="T43" fmla="*/ 0 h 1297"/>
                  <a:gd name="T44" fmla="*/ 0 w 1021"/>
                  <a:gd name="T45" fmla="*/ 0 h 1297"/>
                  <a:gd name="T46" fmla="*/ 0 w 1021"/>
                  <a:gd name="T47" fmla="*/ 0 h 1297"/>
                  <a:gd name="T48" fmla="*/ 0 w 1021"/>
                  <a:gd name="T49" fmla="*/ 0 h 1297"/>
                  <a:gd name="T50" fmla="*/ 0 w 1021"/>
                  <a:gd name="T51" fmla="*/ 0 h 1297"/>
                  <a:gd name="T52" fmla="*/ 0 w 1021"/>
                  <a:gd name="T53" fmla="*/ 0 h 129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21"/>
                  <a:gd name="T82" fmla="*/ 0 h 1297"/>
                  <a:gd name="T83" fmla="*/ 1021 w 1021"/>
                  <a:gd name="T84" fmla="*/ 1297 h 129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21" h="1297">
                    <a:moveTo>
                      <a:pt x="236" y="0"/>
                    </a:moveTo>
                    <a:lnTo>
                      <a:pt x="381" y="32"/>
                    </a:lnTo>
                    <a:lnTo>
                      <a:pt x="567" y="144"/>
                    </a:lnTo>
                    <a:lnTo>
                      <a:pt x="652" y="225"/>
                    </a:lnTo>
                    <a:lnTo>
                      <a:pt x="730" y="325"/>
                    </a:lnTo>
                    <a:lnTo>
                      <a:pt x="804" y="444"/>
                    </a:lnTo>
                    <a:lnTo>
                      <a:pt x="870" y="578"/>
                    </a:lnTo>
                    <a:lnTo>
                      <a:pt x="967" y="871"/>
                    </a:lnTo>
                    <a:lnTo>
                      <a:pt x="1021" y="1272"/>
                    </a:lnTo>
                    <a:lnTo>
                      <a:pt x="777" y="1297"/>
                    </a:lnTo>
                    <a:lnTo>
                      <a:pt x="802" y="1222"/>
                    </a:lnTo>
                    <a:lnTo>
                      <a:pt x="943" y="1233"/>
                    </a:lnTo>
                    <a:lnTo>
                      <a:pt x="920" y="904"/>
                    </a:lnTo>
                    <a:lnTo>
                      <a:pt x="892" y="792"/>
                    </a:lnTo>
                    <a:lnTo>
                      <a:pt x="855" y="686"/>
                    </a:lnTo>
                    <a:lnTo>
                      <a:pt x="812" y="586"/>
                    </a:lnTo>
                    <a:lnTo>
                      <a:pt x="765" y="490"/>
                    </a:lnTo>
                    <a:lnTo>
                      <a:pt x="709" y="392"/>
                    </a:lnTo>
                    <a:lnTo>
                      <a:pt x="630" y="290"/>
                    </a:lnTo>
                    <a:lnTo>
                      <a:pt x="531" y="194"/>
                    </a:lnTo>
                    <a:lnTo>
                      <a:pt x="475" y="152"/>
                    </a:lnTo>
                    <a:lnTo>
                      <a:pt x="414" y="115"/>
                    </a:lnTo>
                    <a:lnTo>
                      <a:pt x="278" y="63"/>
                    </a:lnTo>
                    <a:lnTo>
                      <a:pt x="143" y="37"/>
                    </a:lnTo>
                    <a:lnTo>
                      <a:pt x="0" y="28"/>
                    </a:lnTo>
                    <a:lnTo>
                      <a:pt x="2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67" name="Freeform 62"/>
              <p:cNvSpPr>
                <a:spLocks noChangeArrowheads="1"/>
              </p:cNvSpPr>
              <p:nvPr/>
            </p:nvSpPr>
            <p:spPr bwMode="auto">
              <a:xfrm>
                <a:off x="3163" y="3531"/>
                <a:ext cx="281" cy="158"/>
              </a:xfrm>
              <a:custGeom>
                <a:avLst/>
                <a:gdLst>
                  <a:gd name="T0" fmla="*/ 0 w 1640"/>
                  <a:gd name="T1" fmla="*/ 0 h 859"/>
                  <a:gd name="T2" fmla="*/ 0 w 1640"/>
                  <a:gd name="T3" fmla="*/ 0 h 859"/>
                  <a:gd name="T4" fmla="*/ 0 w 1640"/>
                  <a:gd name="T5" fmla="*/ 0 h 859"/>
                  <a:gd name="T6" fmla="*/ 0 w 1640"/>
                  <a:gd name="T7" fmla="*/ 0 h 859"/>
                  <a:gd name="T8" fmla="*/ 0 w 1640"/>
                  <a:gd name="T9" fmla="*/ 0 h 859"/>
                  <a:gd name="T10" fmla="*/ 0 w 1640"/>
                  <a:gd name="T11" fmla="*/ 0 h 859"/>
                  <a:gd name="T12" fmla="*/ 0 w 1640"/>
                  <a:gd name="T13" fmla="*/ 0 h 859"/>
                  <a:gd name="T14" fmla="*/ 0 w 1640"/>
                  <a:gd name="T15" fmla="*/ 0 h 859"/>
                  <a:gd name="T16" fmla="*/ 0 w 1640"/>
                  <a:gd name="T17" fmla="*/ 0 h 859"/>
                  <a:gd name="T18" fmla="*/ 0 w 1640"/>
                  <a:gd name="T19" fmla="*/ 0 h 859"/>
                  <a:gd name="T20" fmla="*/ 0 w 1640"/>
                  <a:gd name="T21" fmla="*/ 0 h 859"/>
                  <a:gd name="T22" fmla="*/ 0 w 1640"/>
                  <a:gd name="T23" fmla="*/ 0 h 859"/>
                  <a:gd name="T24" fmla="*/ 0 w 1640"/>
                  <a:gd name="T25" fmla="*/ 0 h 859"/>
                  <a:gd name="T26" fmla="*/ 0 w 1640"/>
                  <a:gd name="T27" fmla="*/ 0 h 859"/>
                  <a:gd name="T28" fmla="*/ 0 w 1640"/>
                  <a:gd name="T29" fmla="*/ 0 h 859"/>
                  <a:gd name="T30" fmla="*/ 0 w 1640"/>
                  <a:gd name="T31" fmla="*/ 0 h 859"/>
                  <a:gd name="T32" fmla="*/ 0 w 1640"/>
                  <a:gd name="T33" fmla="*/ 0 h 859"/>
                  <a:gd name="T34" fmla="*/ 0 w 1640"/>
                  <a:gd name="T35" fmla="*/ 0 h 859"/>
                  <a:gd name="T36" fmla="*/ 0 w 1640"/>
                  <a:gd name="T37" fmla="*/ 0 h 859"/>
                  <a:gd name="T38" fmla="*/ 0 w 1640"/>
                  <a:gd name="T39" fmla="*/ 0 h 859"/>
                  <a:gd name="T40" fmla="*/ 0 w 1640"/>
                  <a:gd name="T41" fmla="*/ 0 h 859"/>
                  <a:gd name="T42" fmla="*/ 0 w 1640"/>
                  <a:gd name="T43" fmla="*/ 0 h 859"/>
                  <a:gd name="T44" fmla="*/ 0 w 1640"/>
                  <a:gd name="T45" fmla="*/ 0 h 859"/>
                  <a:gd name="T46" fmla="*/ 0 w 1640"/>
                  <a:gd name="T47" fmla="*/ 0 h 859"/>
                  <a:gd name="T48" fmla="*/ 0 w 1640"/>
                  <a:gd name="T49" fmla="*/ 0 h 859"/>
                  <a:gd name="T50" fmla="*/ 0 w 1640"/>
                  <a:gd name="T51" fmla="*/ 0 h 859"/>
                  <a:gd name="T52" fmla="*/ 0 w 1640"/>
                  <a:gd name="T53" fmla="*/ 0 h 859"/>
                  <a:gd name="T54" fmla="*/ 0 w 1640"/>
                  <a:gd name="T55" fmla="*/ 0 h 859"/>
                  <a:gd name="T56" fmla="*/ 0 w 1640"/>
                  <a:gd name="T57" fmla="*/ 0 h 859"/>
                  <a:gd name="T58" fmla="*/ 0 w 1640"/>
                  <a:gd name="T59" fmla="*/ 0 h 859"/>
                  <a:gd name="T60" fmla="*/ 0 w 1640"/>
                  <a:gd name="T61" fmla="*/ 0 h 859"/>
                  <a:gd name="T62" fmla="*/ 0 w 1640"/>
                  <a:gd name="T63" fmla="*/ 0 h 859"/>
                  <a:gd name="T64" fmla="*/ 0 w 1640"/>
                  <a:gd name="T65" fmla="*/ 0 h 859"/>
                  <a:gd name="T66" fmla="*/ 0 w 1640"/>
                  <a:gd name="T67" fmla="*/ 0 h 859"/>
                  <a:gd name="T68" fmla="*/ 0 w 1640"/>
                  <a:gd name="T69" fmla="*/ 0 h 859"/>
                  <a:gd name="T70" fmla="*/ 0 w 1640"/>
                  <a:gd name="T71" fmla="*/ 0 h 859"/>
                  <a:gd name="T72" fmla="*/ 0 w 1640"/>
                  <a:gd name="T73" fmla="*/ 0 h 859"/>
                  <a:gd name="T74" fmla="*/ 0 w 1640"/>
                  <a:gd name="T75" fmla="*/ 0 h 859"/>
                  <a:gd name="T76" fmla="*/ 0 w 1640"/>
                  <a:gd name="T77" fmla="*/ 0 h 859"/>
                  <a:gd name="T78" fmla="*/ 0 w 1640"/>
                  <a:gd name="T79" fmla="*/ 0 h 85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640"/>
                  <a:gd name="T121" fmla="*/ 0 h 859"/>
                  <a:gd name="T122" fmla="*/ 1640 w 1640"/>
                  <a:gd name="T123" fmla="*/ 859 h 85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640" h="859">
                    <a:moveTo>
                      <a:pt x="0" y="858"/>
                    </a:moveTo>
                    <a:lnTo>
                      <a:pt x="245" y="859"/>
                    </a:lnTo>
                    <a:lnTo>
                      <a:pt x="289" y="603"/>
                    </a:lnTo>
                    <a:lnTo>
                      <a:pt x="325" y="518"/>
                    </a:lnTo>
                    <a:lnTo>
                      <a:pt x="373" y="433"/>
                    </a:lnTo>
                    <a:lnTo>
                      <a:pt x="429" y="352"/>
                    </a:lnTo>
                    <a:lnTo>
                      <a:pt x="485" y="279"/>
                    </a:lnTo>
                    <a:lnTo>
                      <a:pt x="537" y="219"/>
                    </a:lnTo>
                    <a:lnTo>
                      <a:pt x="584" y="171"/>
                    </a:lnTo>
                    <a:lnTo>
                      <a:pt x="681" y="101"/>
                    </a:lnTo>
                    <a:lnTo>
                      <a:pt x="797" y="57"/>
                    </a:lnTo>
                    <a:lnTo>
                      <a:pt x="929" y="57"/>
                    </a:lnTo>
                    <a:lnTo>
                      <a:pt x="1066" y="107"/>
                    </a:lnTo>
                    <a:lnTo>
                      <a:pt x="1184" y="178"/>
                    </a:lnTo>
                    <a:lnTo>
                      <a:pt x="1333" y="355"/>
                    </a:lnTo>
                    <a:lnTo>
                      <a:pt x="1396" y="553"/>
                    </a:lnTo>
                    <a:lnTo>
                      <a:pt x="1428" y="667"/>
                    </a:lnTo>
                    <a:lnTo>
                      <a:pt x="1640" y="672"/>
                    </a:lnTo>
                    <a:lnTo>
                      <a:pt x="1619" y="555"/>
                    </a:lnTo>
                    <a:lnTo>
                      <a:pt x="1593" y="450"/>
                    </a:lnTo>
                    <a:lnTo>
                      <a:pt x="1558" y="355"/>
                    </a:lnTo>
                    <a:lnTo>
                      <a:pt x="1499" y="250"/>
                    </a:lnTo>
                    <a:lnTo>
                      <a:pt x="1464" y="209"/>
                    </a:lnTo>
                    <a:lnTo>
                      <a:pt x="1428" y="188"/>
                    </a:lnTo>
                    <a:lnTo>
                      <a:pt x="1311" y="210"/>
                    </a:lnTo>
                    <a:lnTo>
                      <a:pt x="1353" y="135"/>
                    </a:lnTo>
                    <a:lnTo>
                      <a:pt x="1284" y="90"/>
                    </a:lnTo>
                    <a:lnTo>
                      <a:pt x="1203" y="53"/>
                    </a:lnTo>
                    <a:lnTo>
                      <a:pt x="1037" y="0"/>
                    </a:lnTo>
                    <a:lnTo>
                      <a:pt x="734" y="6"/>
                    </a:lnTo>
                    <a:lnTo>
                      <a:pt x="618" y="66"/>
                    </a:lnTo>
                    <a:lnTo>
                      <a:pt x="520" y="151"/>
                    </a:lnTo>
                    <a:lnTo>
                      <a:pt x="435" y="253"/>
                    </a:lnTo>
                    <a:lnTo>
                      <a:pt x="354" y="362"/>
                    </a:lnTo>
                    <a:lnTo>
                      <a:pt x="231" y="590"/>
                    </a:lnTo>
                    <a:lnTo>
                      <a:pt x="166" y="801"/>
                    </a:lnTo>
                    <a:lnTo>
                      <a:pt x="66" y="815"/>
                    </a:lnTo>
                    <a:lnTo>
                      <a:pt x="6" y="806"/>
                    </a:lnTo>
                    <a:lnTo>
                      <a:pt x="0" y="8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68" name="Freeform 63"/>
              <p:cNvSpPr>
                <a:spLocks noChangeArrowheads="1"/>
              </p:cNvSpPr>
              <p:nvPr/>
            </p:nvSpPr>
            <p:spPr bwMode="auto">
              <a:xfrm>
                <a:off x="3383" y="3645"/>
                <a:ext cx="99" cy="92"/>
              </a:xfrm>
              <a:custGeom>
                <a:avLst/>
                <a:gdLst>
                  <a:gd name="T0" fmla="*/ 0 w 582"/>
                  <a:gd name="T1" fmla="*/ 0 h 502"/>
                  <a:gd name="T2" fmla="*/ 0 w 582"/>
                  <a:gd name="T3" fmla="*/ 0 h 502"/>
                  <a:gd name="T4" fmla="*/ 0 w 582"/>
                  <a:gd name="T5" fmla="*/ 0 h 502"/>
                  <a:gd name="T6" fmla="*/ 0 w 582"/>
                  <a:gd name="T7" fmla="*/ 0 h 502"/>
                  <a:gd name="T8" fmla="*/ 0 w 582"/>
                  <a:gd name="T9" fmla="*/ 0 h 502"/>
                  <a:gd name="T10" fmla="*/ 0 w 582"/>
                  <a:gd name="T11" fmla="*/ 0 h 502"/>
                  <a:gd name="T12" fmla="*/ 0 w 582"/>
                  <a:gd name="T13" fmla="*/ 0 h 502"/>
                  <a:gd name="T14" fmla="*/ 0 w 582"/>
                  <a:gd name="T15" fmla="*/ 0 h 502"/>
                  <a:gd name="T16" fmla="*/ 0 w 582"/>
                  <a:gd name="T17" fmla="*/ 0 h 502"/>
                  <a:gd name="T18" fmla="*/ 0 w 582"/>
                  <a:gd name="T19" fmla="*/ 0 h 502"/>
                  <a:gd name="T20" fmla="*/ 0 w 582"/>
                  <a:gd name="T21" fmla="*/ 0 h 502"/>
                  <a:gd name="T22" fmla="*/ 0 w 582"/>
                  <a:gd name="T23" fmla="*/ 0 h 502"/>
                  <a:gd name="T24" fmla="*/ 0 w 582"/>
                  <a:gd name="T25" fmla="*/ 0 h 502"/>
                  <a:gd name="T26" fmla="*/ 0 w 582"/>
                  <a:gd name="T27" fmla="*/ 0 h 502"/>
                  <a:gd name="T28" fmla="*/ 0 w 582"/>
                  <a:gd name="T29" fmla="*/ 0 h 502"/>
                  <a:gd name="T30" fmla="*/ 0 w 582"/>
                  <a:gd name="T31" fmla="*/ 0 h 502"/>
                  <a:gd name="T32" fmla="*/ 0 w 582"/>
                  <a:gd name="T33" fmla="*/ 0 h 502"/>
                  <a:gd name="T34" fmla="*/ 0 w 582"/>
                  <a:gd name="T35" fmla="*/ 0 h 502"/>
                  <a:gd name="T36" fmla="*/ 0 w 582"/>
                  <a:gd name="T37" fmla="*/ 0 h 502"/>
                  <a:gd name="T38" fmla="*/ 0 w 582"/>
                  <a:gd name="T39" fmla="*/ 0 h 502"/>
                  <a:gd name="T40" fmla="*/ 0 w 582"/>
                  <a:gd name="T41" fmla="*/ 0 h 502"/>
                  <a:gd name="T42" fmla="*/ 0 w 582"/>
                  <a:gd name="T43" fmla="*/ 0 h 50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82"/>
                  <a:gd name="T67" fmla="*/ 0 h 502"/>
                  <a:gd name="T68" fmla="*/ 582 w 582"/>
                  <a:gd name="T69" fmla="*/ 502 h 50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82" h="502">
                    <a:moveTo>
                      <a:pt x="202" y="0"/>
                    </a:moveTo>
                    <a:lnTo>
                      <a:pt x="457" y="27"/>
                    </a:lnTo>
                    <a:lnTo>
                      <a:pt x="384" y="299"/>
                    </a:lnTo>
                    <a:lnTo>
                      <a:pt x="296" y="345"/>
                    </a:lnTo>
                    <a:lnTo>
                      <a:pt x="355" y="57"/>
                    </a:lnTo>
                    <a:lnTo>
                      <a:pt x="77" y="65"/>
                    </a:lnTo>
                    <a:lnTo>
                      <a:pt x="173" y="166"/>
                    </a:lnTo>
                    <a:lnTo>
                      <a:pt x="214" y="268"/>
                    </a:lnTo>
                    <a:lnTo>
                      <a:pt x="167" y="389"/>
                    </a:lnTo>
                    <a:lnTo>
                      <a:pt x="302" y="433"/>
                    </a:lnTo>
                    <a:lnTo>
                      <a:pt x="421" y="375"/>
                    </a:lnTo>
                    <a:lnTo>
                      <a:pt x="515" y="408"/>
                    </a:lnTo>
                    <a:lnTo>
                      <a:pt x="582" y="502"/>
                    </a:lnTo>
                    <a:lnTo>
                      <a:pt x="290" y="502"/>
                    </a:lnTo>
                    <a:lnTo>
                      <a:pt x="220" y="446"/>
                    </a:lnTo>
                    <a:lnTo>
                      <a:pt x="77" y="433"/>
                    </a:lnTo>
                    <a:lnTo>
                      <a:pt x="124" y="274"/>
                    </a:lnTo>
                    <a:lnTo>
                      <a:pt x="98" y="190"/>
                    </a:lnTo>
                    <a:lnTo>
                      <a:pt x="55" y="108"/>
                    </a:lnTo>
                    <a:lnTo>
                      <a:pt x="0" y="19"/>
                    </a:lnTo>
                    <a:lnTo>
                      <a:pt x="20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69" name="Freeform 64"/>
              <p:cNvSpPr>
                <a:spLocks noChangeArrowheads="1"/>
              </p:cNvSpPr>
              <p:nvPr/>
            </p:nvSpPr>
            <p:spPr bwMode="auto">
              <a:xfrm>
                <a:off x="3133" y="3506"/>
                <a:ext cx="102" cy="139"/>
              </a:xfrm>
              <a:custGeom>
                <a:avLst/>
                <a:gdLst>
                  <a:gd name="T0" fmla="*/ 0 w 598"/>
                  <a:gd name="T1" fmla="*/ 0 h 756"/>
                  <a:gd name="T2" fmla="*/ 0 w 598"/>
                  <a:gd name="T3" fmla="*/ 0 h 756"/>
                  <a:gd name="T4" fmla="*/ 0 w 598"/>
                  <a:gd name="T5" fmla="*/ 0 h 756"/>
                  <a:gd name="T6" fmla="*/ 0 w 598"/>
                  <a:gd name="T7" fmla="*/ 0 h 756"/>
                  <a:gd name="T8" fmla="*/ 0 w 598"/>
                  <a:gd name="T9" fmla="*/ 0 h 756"/>
                  <a:gd name="T10" fmla="*/ 0 w 598"/>
                  <a:gd name="T11" fmla="*/ 0 h 756"/>
                  <a:gd name="T12" fmla="*/ 0 w 598"/>
                  <a:gd name="T13" fmla="*/ 0 h 756"/>
                  <a:gd name="T14" fmla="*/ 0 w 598"/>
                  <a:gd name="T15" fmla="*/ 0 h 756"/>
                  <a:gd name="T16" fmla="*/ 0 w 598"/>
                  <a:gd name="T17" fmla="*/ 0 h 756"/>
                  <a:gd name="T18" fmla="*/ 0 w 598"/>
                  <a:gd name="T19" fmla="*/ 0 h 756"/>
                  <a:gd name="T20" fmla="*/ 0 w 598"/>
                  <a:gd name="T21" fmla="*/ 0 h 756"/>
                  <a:gd name="T22" fmla="*/ 0 w 598"/>
                  <a:gd name="T23" fmla="*/ 0 h 756"/>
                  <a:gd name="T24" fmla="*/ 0 w 598"/>
                  <a:gd name="T25" fmla="*/ 0 h 756"/>
                  <a:gd name="T26" fmla="*/ 0 w 598"/>
                  <a:gd name="T27" fmla="*/ 0 h 756"/>
                  <a:gd name="T28" fmla="*/ 0 w 598"/>
                  <a:gd name="T29" fmla="*/ 0 h 756"/>
                  <a:gd name="T30" fmla="*/ 0 w 598"/>
                  <a:gd name="T31" fmla="*/ 0 h 756"/>
                  <a:gd name="T32" fmla="*/ 0 w 598"/>
                  <a:gd name="T33" fmla="*/ 0 h 756"/>
                  <a:gd name="T34" fmla="*/ 0 w 598"/>
                  <a:gd name="T35" fmla="*/ 0 h 756"/>
                  <a:gd name="T36" fmla="*/ 0 w 598"/>
                  <a:gd name="T37" fmla="*/ 0 h 756"/>
                  <a:gd name="T38" fmla="*/ 0 w 598"/>
                  <a:gd name="T39" fmla="*/ 0 h 756"/>
                  <a:gd name="T40" fmla="*/ 0 w 598"/>
                  <a:gd name="T41" fmla="*/ 0 h 756"/>
                  <a:gd name="T42" fmla="*/ 0 w 598"/>
                  <a:gd name="T43" fmla="*/ 0 h 756"/>
                  <a:gd name="T44" fmla="*/ 0 w 598"/>
                  <a:gd name="T45" fmla="*/ 0 h 756"/>
                  <a:gd name="T46" fmla="*/ 0 w 598"/>
                  <a:gd name="T47" fmla="*/ 0 h 756"/>
                  <a:gd name="T48" fmla="*/ 0 w 598"/>
                  <a:gd name="T49" fmla="*/ 0 h 756"/>
                  <a:gd name="T50" fmla="*/ 0 w 598"/>
                  <a:gd name="T51" fmla="*/ 0 h 756"/>
                  <a:gd name="T52" fmla="*/ 0 w 598"/>
                  <a:gd name="T53" fmla="*/ 0 h 756"/>
                  <a:gd name="T54" fmla="*/ 0 w 598"/>
                  <a:gd name="T55" fmla="*/ 0 h 756"/>
                  <a:gd name="T56" fmla="*/ 0 w 598"/>
                  <a:gd name="T57" fmla="*/ 0 h 756"/>
                  <a:gd name="T58" fmla="*/ 0 w 598"/>
                  <a:gd name="T59" fmla="*/ 0 h 756"/>
                  <a:gd name="T60" fmla="*/ 0 w 598"/>
                  <a:gd name="T61" fmla="*/ 0 h 75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8"/>
                  <a:gd name="T94" fmla="*/ 0 h 756"/>
                  <a:gd name="T95" fmla="*/ 598 w 598"/>
                  <a:gd name="T96" fmla="*/ 756 h 75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8" h="756">
                    <a:moveTo>
                      <a:pt x="245" y="60"/>
                    </a:moveTo>
                    <a:lnTo>
                      <a:pt x="191" y="121"/>
                    </a:lnTo>
                    <a:lnTo>
                      <a:pt x="92" y="310"/>
                    </a:lnTo>
                    <a:lnTo>
                      <a:pt x="23" y="598"/>
                    </a:lnTo>
                    <a:lnTo>
                      <a:pt x="0" y="752"/>
                    </a:lnTo>
                    <a:lnTo>
                      <a:pt x="163" y="756"/>
                    </a:lnTo>
                    <a:lnTo>
                      <a:pt x="160" y="623"/>
                    </a:lnTo>
                    <a:lnTo>
                      <a:pt x="192" y="496"/>
                    </a:lnTo>
                    <a:lnTo>
                      <a:pt x="248" y="562"/>
                    </a:lnTo>
                    <a:lnTo>
                      <a:pt x="272" y="680"/>
                    </a:lnTo>
                    <a:lnTo>
                      <a:pt x="432" y="724"/>
                    </a:lnTo>
                    <a:lnTo>
                      <a:pt x="438" y="689"/>
                    </a:lnTo>
                    <a:lnTo>
                      <a:pt x="394" y="614"/>
                    </a:lnTo>
                    <a:lnTo>
                      <a:pt x="370" y="508"/>
                    </a:lnTo>
                    <a:lnTo>
                      <a:pt x="465" y="425"/>
                    </a:lnTo>
                    <a:lnTo>
                      <a:pt x="535" y="537"/>
                    </a:lnTo>
                    <a:lnTo>
                      <a:pt x="578" y="464"/>
                    </a:lnTo>
                    <a:lnTo>
                      <a:pt x="598" y="372"/>
                    </a:lnTo>
                    <a:lnTo>
                      <a:pt x="557" y="288"/>
                    </a:lnTo>
                    <a:lnTo>
                      <a:pt x="498" y="241"/>
                    </a:lnTo>
                    <a:lnTo>
                      <a:pt x="465" y="222"/>
                    </a:lnTo>
                    <a:lnTo>
                      <a:pt x="338" y="269"/>
                    </a:lnTo>
                    <a:lnTo>
                      <a:pt x="307" y="235"/>
                    </a:lnTo>
                    <a:lnTo>
                      <a:pt x="347" y="156"/>
                    </a:lnTo>
                    <a:lnTo>
                      <a:pt x="431" y="101"/>
                    </a:lnTo>
                    <a:lnTo>
                      <a:pt x="482" y="76"/>
                    </a:lnTo>
                    <a:lnTo>
                      <a:pt x="438" y="32"/>
                    </a:lnTo>
                    <a:lnTo>
                      <a:pt x="317" y="0"/>
                    </a:lnTo>
                    <a:lnTo>
                      <a:pt x="275" y="51"/>
                    </a:lnTo>
                    <a:lnTo>
                      <a:pt x="245" y="6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70" name="Freeform 65"/>
              <p:cNvSpPr>
                <a:spLocks noChangeArrowheads="1"/>
              </p:cNvSpPr>
              <p:nvPr/>
            </p:nvSpPr>
            <p:spPr bwMode="auto">
              <a:xfrm>
                <a:off x="3111" y="3640"/>
                <a:ext cx="87" cy="100"/>
              </a:xfrm>
              <a:custGeom>
                <a:avLst/>
                <a:gdLst>
                  <a:gd name="T0" fmla="*/ 0 w 507"/>
                  <a:gd name="T1" fmla="*/ 0 h 540"/>
                  <a:gd name="T2" fmla="*/ 0 w 507"/>
                  <a:gd name="T3" fmla="*/ 0 h 540"/>
                  <a:gd name="T4" fmla="*/ 0 w 507"/>
                  <a:gd name="T5" fmla="*/ 0 h 540"/>
                  <a:gd name="T6" fmla="*/ 0 w 507"/>
                  <a:gd name="T7" fmla="*/ 0 h 540"/>
                  <a:gd name="T8" fmla="*/ 0 w 507"/>
                  <a:gd name="T9" fmla="*/ 0 h 540"/>
                  <a:gd name="T10" fmla="*/ 0 w 507"/>
                  <a:gd name="T11" fmla="*/ 0 h 540"/>
                  <a:gd name="T12" fmla="*/ 0 w 507"/>
                  <a:gd name="T13" fmla="*/ 0 h 540"/>
                  <a:gd name="T14" fmla="*/ 0 w 507"/>
                  <a:gd name="T15" fmla="*/ 0 h 540"/>
                  <a:gd name="T16" fmla="*/ 0 w 507"/>
                  <a:gd name="T17" fmla="*/ 0 h 540"/>
                  <a:gd name="T18" fmla="*/ 0 w 507"/>
                  <a:gd name="T19" fmla="*/ 0 h 540"/>
                  <a:gd name="T20" fmla="*/ 0 w 507"/>
                  <a:gd name="T21" fmla="*/ 0 h 540"/>
                  <a:gd name="T22" fmla="*/ 0 w 507"/>
                  <a:gd name="T23" fmla="*/ 0 h 540"/>
                  <a:gd name="T24" fmla="*/ 0 w 507"/>
                  <a:gd name="T25" fmla="*/ 0 h 540"/>
                  <a:gd name="T26" fmla="*/ 0 w 507"/>
                  <a:gd name="T27" fmla="*/ 0 h 540"/>
                  <a:gd name="T28" fmla="*/ 0 w 507"/>
                  <a:gd name="T29" fmla="*/ 0 h 540"/>
                  <a:gd name="T30" fmla="*/ 0 w 507"/>
                  <a:gd name="T31" fmla="*/ 0 h 540"/>
                  <a:gd name="T32" fmla="*/ 0 w 507"/>
                  <a:gd name="T33" fmla="*/ 0 h 540"/>
                  <a:gd name="T34" fmla="*/ 0 w 507"/>
                  <a:gd name="T35" fmla="*/ 0 h 540"/>
                  <a:gd name="T36" fmla="*/ 0 w 507"/>
                  <a:gd name="T37" fmla="*/ 0 h 540"/>
                  <a:gd name="T38" fmla="*/ 0 w 507"/>
                  <a:gd name="T39" fmla="*/ 0 h 540"/>
                  <a:gd name="T40" fmla="*/ 0 w 507"/>
                  <a:gd name="T41" fmla="*/ 0 h 540"/>
                  <a:gd name="T42" fmla="*/ 0 w 507"/>
                  <a:gd name="T43" fmla="*/ 0 h 540"/>
                  <a:gd name="T44" fmla="*/ 0 w 507"/>
                  <a:gd name="T45" fmla="*/ 0 h 54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07"/>
                  <a:gd name="T70" fmla="*/ 0 h 540"/>
                  <a:gd name="T71" fmla="*/ 507 w 507"/>
                  <a:gd name="T72" fmla="*/ 540 h 54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07" h="540">
                    <a:moveTo>
                      <a:pt x="163" y="0"/>
                    </a:moveTo>
                    <a:lnTo>
                      <a:pt x="0" y="13"/>
                    </a:lnTo>
                    <a:lnTo>
                      <a:pt x="31" y="90"/>
                    </a:lnTo>
                    <a:lnTo>
                      <a:pt x="78" y="225"/>
                    </a:lnTo>
                    <a:lnTo>
                      <a:pt x="75" y="340"/>
                    </a:lnTo>
                    <a:lnTo>
                      <a:pt x="45" y="400"/>
                    </a:lnTo>
                    <a:lnTo>
                      <a:pt x="35" y="474"/>
                    </a:lnTo>
                    <a:lnTo>
                      <a:pt x="195" y="496"/>
                    </a:lnTo>
                    <a:lnTo>
                      <a:pt x="262" y="540"/>
                    </a:lnTo>
                    <a:lnTo>
                      <a:pt x="507" y="527"/>
                    </a:lnTo>
                    <a:lnTo>
                      <a:pt x="498" y="490"/>
                    </a:lnTo>
                    <a:lnTo>
                      <a:pt x="462" y="433"/>
                    </a:lnTo>
                    <a:lnTo>
                      <a:pt x="359" y="395"/>
                    </a:lnTo>
                    <a:lnTo>
                      <a:pt x="204" y="417"/>
                    </a:lnTo>
                    <a:lnTo>
                      <a:pt x="175" y="386"/>
                    </a:lnTo>
                    <a:lnTo>
                      <a:pt x="178" y="340"/>
                    </a:lnTo>
                    <a:lnTo>
                      <a:pt x="207" y="241"/>
                    </a:lnTo>
                    <a:lnTo>
                      <a:pt x="173" y="131"/>
                    </a:lnTo>
                    <a:lnTo>
                      <a:pt x="113" y="68"/>
                    </a:lnTo>
                    <a:lnTo>
                      <a:pt x="78" y="35"/>
                    </a:lnTo>
                    <a:lnTo>
                      <a:pt x="291" y="29"/>
                    </a:lnTo>
                    <a:lnTo>
                      <a:pt x="16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71" name="Freeform 66"/>
              <p:cNvSpPr>
                <a:spLocks noChangeArrowheads="1"/>
              </p:cNvSpPr>
              <p:nvPr/>
            </p:nvSpPr>
            <p:spPr bwMode="auto">
              <a:xfrm>
                <a:off x="3138" y="3640"/>
                <a:ext cx="81" cy="98"/>
              </a:xfrm>
              <a:custGeom>
                <a:avLst/>
                <a:gdLst>
                  <a:gd name="T0" fmla="*/ 0 w 474"/>
                  <a:gd name="T1" fmla="*/ 0 h 534"/>
                  <a:gd name="T2" fmla="*/ 0 w 474"/>
                  <a:gd name="T3" fmla="*/ 0 h 534"/>
                  <a:gd name="T4" fmla="*/ 0 w 474"/>
                  <a:gd name="T5" fmla="*/ 0 h 534"/>
                  <a:gd name="T6" fmla="*/ 0 w 474"/>
                  <a:gd name="T7" fmla="*/ 0 h 534"/>
                  <a:gd name="T8" fmla="*/ 0 w 474"/>
                  <a:gd name="T9" fmla="*/ 0 h 534"/>
                  <a:gd name="T10" fmla="*/ 0 w 474"/>
                  <a:gd name="T11" fmla="*/ 0 h 534"/>
                  <a:gd name="T12" fmla="*/ 0 w 474"/>
                  <a:gd name="T13" fmla="*/ 0 h 534"/>
                  <a:gd name="T14" fmla="*/ 0 w 474"/>
                  <a:gd name="T15" fmla="*/ 0 h 534"/>
                  <a:gd name="T16" fmla="*/ 0 w 474"/>
                  <a:gd name="T17" fmla="*/ 0 h 534"/>
                  <a:gd name="T18" fmla="*/ 0 w 474"/>
                  <a:gd name="T19" fmla="*/ 0 h 534"/>
                  <a:gd name="T20" fmla="*/ 0 w 474"/>
                  <a:gd name="T21" fmla="*/ 0 h 534"/>
                  <a:gd name="T22" fmla="*/ 0 w 474"/>
                  <a:gd name="T23" fmla="*/ 0 h 534"/>
                  <a:gd name="T24" fmla="*/ 0 w 474"/>
                  <a:gd name="T25" fmla="*/ 0 h 534"/>
                  <a:gd name="T26" fmla="*/ 0 w 474"/>
                  <a:gd name="T27" fmla="*/ 0 h 534"/>
                  <a:gd name="T28" fmla="*/ 0 w 474"/>
                  <a:gd name="T29" fmla="*/ 0 h 534"/>
                  <a:gd name="T30" fmla="*/ 0 w 474"/>
                  <a:gd name="T31" fmla="*/ 0 h 534"/>
                  <a:gd name="T32" fmla="*/ 0 w 474"/>
                  <a:gd name="T33" fmla="*/ 0 h 534"/>
                  <a:gd name="T34" fmla="*/ 0 w 474"/>
                  <a:gd name="T35" fmla="*/ 0 h 534"/>
                  <a:gd name="T36" fmla="*/ 0 w 474"/>
                  <a:gd name="T37" fmla="*/ 0 h 534"/>
                  <a:gd name="T38" fmla="*/ 0 w 474"/>
                  <a:gd name="T39" fmla="*/ 0 h 534"/>
                  <a:gd name="T40" fmla="*/ 0 w 474"/>
                  <a:gd name="T41" fmla="*/ 0 h 5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74"/>
                  <a:gd name="T64" fmla="*/ 0 h 534"/>
                  <a:gd name="T65" fmla="*/ 474 w 474"/>
                  <a:gd name="T66" fmla="*/ 534 h 5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74" h="534">
                    <a:moveTo>
                      <a:pt x="0" y="0"/>
                    </a:moveTo>
                    <a:lnTo>
                      <a:pt x="238" y="24"/>
                    </a:lnTo>
                    <a:lnTo>
                      <a:pt x="206" y="88"/>
                    </a:lnTo>
                    <a:lnTo>
                      <a:pt x="169" y="203"/>
                    </a:lnTo>
                    <a:lnTo>
                      <a:pt x="187" y="309"/>
                    </a:lnTo>
                    <a:lnTo>
                      <a:pt x="309" y="315"/>
                    </a:lnTo>
                    <a:lnTo>
                      <a:pt x="424" y="381"/>
                    </a:lnTo>
                    <a:lnTo>
                      <a:pt x="474" y="524"/>
                    </a:lnTo>
                    <a:lnTo>
                      <a:pt x="397" y="534"/>
                    </a:lnTo>
                    <a:lnTo>
                      <a:pt x="187" y="531"/>
                    </a:lnTo>
                    <a:lnTo>
                      <a:pt x="415" y="486"/>
                    </a:lnTo>
                    <a:lnTo>
                      <a:pt x="375" y="403"/>
                    </a:lnTo>
                    <a:lnTo>
                      <a:pt x="346" y="365"/>
                    </a:lnTo>
                    <a:lnTo>
                      <a:pt x="299" y="346"/>
                    </a:lnTo>
                    <a:lnTo>
                      <a:pt x="175" y="340"/>
                    </a:lnTo>
                    <a:lnTo>
                      <a:pt x="81" y="372"/>
                    </a:lnTo>
                    <a:lnTo>
                      <a:pt x="128" y="305"/>
                    </a:lnTo>
                    <a:lnTo>
                      <a:pt x="122" y="187"/>
                    </a:lnTo>
                    <a:lnTo>
                      <a:pt x="141" y="7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72" name="Freeform 67"/>
              <p:cNvSpPr>
                <a:spLocks noChangeArrowheads="1"/>
              </p:cNvSpPr>
              <p:nvPr/>
            </p:nvSpPr>
            <p:spPr bwMode="auto">
              <a:xfrm>
                <a:off x="3116" y="3732"/>
                <a:ext cx="27" cy="10"/>
              </a:xfrm>
              <a:custGeom>
                <a:avLst/>
                <a:gdLst>
                  <a:gd name="T0" fmla="*/ 0 w 159"/>
                  <a:gd name="T1" fmla="*/ 0 h 55"/>
                  <a:gd name="T2" fmla="*/ 0 w 159"/>
                  <a:gd name="T3" fmla="*/ 0 h 55"/>
                  <a:gd name="T4" fmla="*/ 0 w 159"/>
                  <a:gd name="T5" fmla="*/ 0 h 55"/>
                  <a:gd name="T6" fmla="*/ 0 w 159"/>
                  <a:gd name="T7" fmla="*/ 0 h 55"/>
                  <a:gd name="T8" fmla="*/ 0 w 159"/>
                  <a:gd name="T9" fmla="*/ 0 h 55"/>
                  <a:gd name="T10" fmla="*/ 0 w 159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9"/>
                  <a:gd name="T19" fmla="*/ 0 h 55"/>
                  <a:gd name="T20" fmla="*/ 159 w 159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9" h="55">
                    <a:moveTo>
                      <a:pt x="12" y="0"/>
                    </a:moveTo>
                    <a:lnTo>
                      <a:pt x="145" y="19"/>
                    </a:lnTo>
                    <a:lnTo>
                      <a:pt x="159" y="50"/>
                    </a:lnTo>
                    <a:lnTo>
                      <a:pt x="0" y="55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73" name="Freeform 68"/>
              <p:cNvSpPr>
                <a:spLocks noChangeArrowheads="1"/>
              </p:cNvSpPr>
              <p:nvPr/>
            </p:nvSpPr>
            <p:spPr bwMode="auto">
              <a:xfrm>
                <a:off x="3393" y="3728"/>
                <a:ext cx="29" cy="11"/>
              </a:xfrm>
              <a:custGeom>
                <a:avLst/>
                <a:gdLst>
                  <a:gd name="T0" fmla="*/ 0 w 175"/>
                  <a:gd name="T1" fmla="*/ 0 h 60"/>
                  <a:gd name="T2" fmla="*/ 0 w 175"/>
                  <a:gd name="T3" fmla="*/ 0 h 60"/>
                  <a:gd name="T4" fmla="*/ 0 w 175"/>
                  <a:gd name="T5" fmla="*/ 0 h 60"/>
                  <a:gd name="T6" fmla="*/ 0 w 175"/>
                  <a:gd name="T7" fmla="*/ 0 h 60"/>
                  <a:gd name="T8" fmla="*/ 0 w 175"/>
                  <a:gd name="T9" fmla="*/ 0 h 60"/>
                  <a:gd name="T10" fmla="*/ 0 w 175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5"/>
                  <a:gd name="T19" fmla="*/ 0 h 60"/>
                  <a:gd name="T20" fmla="*/ 175 w 175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5" h="60">
                    <a:moveTo>
                      <a:pt x="25" y="0"/>
                    </a:moveTo>
                    <a:lnTo>
                      <a:pt x="150" y="9"/>
                    </a:lnTo>
                    <a:lnTo>
                      <a:pt x="175" y="57"/>
                    </a:lnTo>
                    <a:lnTo>
                      <a:pt x="0" y="6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74" name="Freeform 69"/>
              <p:cNvSpPr>
                <a:spLocks noChangeArrowheads="1"/>
              </p:cNvSpPr>
              <p:nvPr/>
            </p:nvSpPr>
            <p:spPr bwMode="auto">
              <a:xfrm>
                <a:off x="3314" y="3319"/>
                <a:ext cx="21" cy="25"/>
              </a:xfrm>
              <a:custGeom>
                <a:avLst/>
                <a:gdLst>
                  <a:gd name="T0" fmla="*/ 0 w 128"/>
                  <a:gd name="T1" fmla="*/ 0 h 134"/>
                  <a:gd name="T2" fmla="*/ 0 w 128"/>
                  <a:gd name="T3" fmla="*/ 0 h 134"/>
                  <a:gd name="T4" fmla="*/ 0 w 128"/>
                  <a:gd name="T5" fmla="*/ 0 h 134"/>
                  <a:gd name="T6" fmla="*/ 0 w 128"/>
                  <a:gd name="T7" fmla="*/ 0 h 134"/>
                  <a:gd name="T8" fmla="*/ 0 w 128"/>
                  <a:gd name="T9" fmla="*/ 0 h 134"/>
                  <a:gd name="T10" fmla="*/ 0 w 128"/>
                  <a:gd name="T11" fmla="*/ 0 h 134"/>
                  <a:gd name="T12" fmla="*/ 0 w 128"/>
                  <a:gd name="T13" fmla="*/ 0 h 134"/>
                  <a:gd name="T14" fmla="*/ 0 w 128"/>
                  <a:gd name="T15" fmla="*/ 0 h 134"/>
                  <a:gd name="T16" fmla="*/ 0 w 128"/>
                  <a:gd name="T17" fmla="*/ 0 h 1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8"/>
                  <a:gd name="T28" fmla="*/ 0 h 134"/>
                  <a:gd name="T29" fmla="*/ 128 w 128"/>
                  <a:gd name="T30" fmla="*/ 134 h 1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8" h="134">
                    <a:moveTo>
                      <a:pt x="59" y="0"/>
                    </a:moveTo>
                    <a:lnTo>
                      <a:pt x="47" y="81"/>
                    </a:lnTo>
                    <a:lnTo>
                      <a:pt x="128" y="106"/>
                    </a:lnTo>
                    <a:lnTo>
                      <a:pt x="37" y="134"/>
                    </a:lnTo>
                    <a:lnTo>
                      <a:pt x="0" y="119"/>
                    </a:lnTo>
                    <a:lnTo>
                      <a:pt x="0" y="76"/>
                    </a:lnTo>
                    <a:lnTo>
                      <a:pt x="35" y="26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75" name="Freeform 70"/>
              <p:cNvSpPr>
                <a:spLocks noChangeArrowheads="1"/>
              </p:cNvSpPr>
              <p:nvPr/>
            </p:nvSpPr>
            <p:spPr bwMode="auto">
              <a:xfrm>
                <a:off x="3312" y="3356"/>
                <a:ext cx="22" cy="25"/>
              </a:xfrm>
              <a:custGeom>
                <a:avLst/>
                <a:gdLst>
                  <a:gd name="T0" fmla="*/ 0 w 134"/>
                  <a:gd name="T1" fmla="*/ 0 h 134"/>
                  <a:gd name="T2" fmla="*/ 0 w 134"/>
                  <a:gd name="T3" fmla="*/ 0 h 134"/>
                  <a:gd name="T4" fmla="*/ 0 w 134"/>
                  <a:gd name="T5" fmla="*/ 0 h 134"/>
                  <a:gd name="T6" fmla="*/ 0 w 134"/>
                  <a:gd name="T7" fmla="*/ 0 h 134"/>
                  <a:gd name="T8" fmla="*/ 0 w 134"/>
                  <a:gd name="T9" fmla="*/ 0 h 134"/>
                  <a:gd name="T10" fmla="*/ 0 w 134"/>
                  <a:gd name="T11" fmla="*/ 0 h 134"/>
                  <a:gd name="T12" fmla="*/ 0 w 134"/>
                  <a:gd name="T13" fmla="*/ 0 h 134"/>
                  <a:gd name="T14" fmla="*/ 0 w 134"/>
                  <a:gd name="T15" fmla="*/ 0 h 134"/>
                  <a:gd name="T16" fmla="*/ 0 w 134"/>
                  <a:gd name="T17" fmla="*/ 0 h 1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4"/>
                  <a:gd name="T28" fmla="*/ 0 h 134"/>
                  <a:gd name="T29" fmla="*/ 134 w 134"/>
                  <a:gd name="T30" fmla="*/ 134 h 1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4" h="134">
                    <a:moveTo>
                      <a:pt x="56" y="0"/>
                    </a:moveTo>
                    <a:lnTo>
                      <a:pt x="52" y="75"/>
                    </a:lnTo>
                    <a:lnTo>
                      <a:pt x="134" y="99"/>
                    </a:lnTo>
                    <a:lnTo>
                      <a:pt x="65" y="134"/>
                    </a:lnTo>
                    <a:lnTo>
                      <a:pt x="16" y="125"/>
                    </a:lnTo>
                    <a:lnTo>
                      <a:pt x="0" y="85"/>
                    </a:lnTo>
                    <a:lnTo>
                      <a:pt x="30" y="29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76" name="Freeform 71"/>
              <p:cNvSpPr>
                <a:spLocks noChangeArrowheads="1"/>
              </p:cNvSpPr>
              <p:nvPr/>
            </p:nvSpPr>
            <p:spPr bwMode="auto">
              <a:xfrm>
                <a:off x="3286" y="3176"/>
                <a:ext cx="63" cy="107"/>
              </a:xfrm>
              <a:custGeom>
                <a:avLst/>
                <a:gdLst>
                  <a:gd name="T0" fmla="*/ 0 w 365"/>
                  <a:gd name="T1" fmla="*/ 0 h 579"/>
                  <a:gd name="T2" fmla="*/ 0 w 365"/>
                  <a:gd name="T3" fmla="*/ 0 h 579"/>
                  <a:gd name="T4" fmla="*/ 0 w 365"/>
                  <a:gd name="T5" fmla="*/ 0 h 579"/>
                  <a:gd name="T6" fmla="*/ 0 w 365"/>
                  <a:gd name="T7" fmla="*/ 0 h 579"/>
                  <a:gd name="T8" fmla="*/ 0 w 365"/>
                  <a:gd name="T9" fmla="*/ 0 h 579"/>
                  <a:gd name="T10" fmla="*/ 0 w 365"/>
                  <a:gd name="T11" fmla="*/ 0 h 579"/>
                  <a:gd name="T12" fmla="*/ 0 w 365"/>
                  <a:gd name="T13" fmla="*/ 0 h 579"/>
                  <a:gd name="T14" fmla="*/ 0 w 365"/>
                  <a:gd name="T15" fmla="*/ 0 h 579"/>
                  <a:gd name="T16" fmla="*/ 0 w 365"/>
                  <a:gd name="T17" fmla="*/ 0 h 579"/>
                  <a:gd name="T18" fmla="*/ 0 w 365"/>
                  <a:gd name="T19" fmla="*/ 0 h 579"/>
                  <a:gd name="T20" fmla="*/ 0 w 365"/>
                  <a:gd name="T21" fmla="*/ 0 h 579"/>
                  <a:gd name="T22" fmla="*/ 0 w 365"/>
                  <a:gd name="T23" fmla="*/ 0 h 579"/>
                  <a:gd name="T24" fmla="*/ 0 w 365"/>
                  <a:gd name="T25" fmla="*/ 0 h 579"/>
                  <a:gd name="T26" fmla="*/ 0 w 365"/>
                  <a:gd name="T27" fmla="*/ 0 h 579"/>
                  <a:gd name="T28" fmla="*/ 0 w 365"/>
                  <a:gd name="T29" fmla="*/ 0 h 579"/>
                  <a:gd name="T30" fmla="*/ 0 w 365"/>
                  <a:gd name="T31" fmla="*/ 0 h 579"/>
                  <a:gd name="T32" fmla="*/ 0 w 365"/>
                  <a:gd name="T33" fmla="*/ 0 h 579"/>
                  <a:gd name="T34" fmla="*/ 0 w 365"/>
                  <a:gd name="T35" fmla="*/ 0 h 579"/>
                  <a:gd name="T36" fmla="*/ 0 w 365"/>
                  <a:gd name="T37" fmla="*/ 0 h 579"/>
                  <a:gd name="T38" fmla="*/ 0 w 365"/>
                  <a:gd name="T39" fmla="*/ 0 h 579"/>
                  <a:gd name="T40" fmla="*/ 0 w 365"/>
                  <a:gd name="T41" fmla="*/ 0 h 579"/>
                  <a:gd name="T42" fmla="*/ 0 w 365"/>
                  <a:gd name="T43" fmla="*/ 0 h 579"/>
                  <a:gd name="T44" fmla="*/ 0 w 365"/>
                  <a:gd name="T45" fmla="*/ 0 h 579"/>
                  <a:gd name="T46" fmla="*/ 0 w 365"/>
                  <a:gd name="T47" fmla="*/ 0 h 579"/>
                  <a:gd name="T48" fmla="*/ 0 w 365"/>
                  <a:gd name="T49" fmla="*/ 0 h 579"/>
                  <a:gd name="T50" fmla="*/ 0 w 365"/>
                  <a:gd name="T51" fmla="*/ 0 h 579"/>
                  <a:gd name="T52" fmla="*/ 0 w 365"/>
                  <a:gd name="T53" fmla="*/ 0 h 579"/>
                  <a:gd name="T54" fmla="*/ 0 w 365"/>
                  <a:gd name="T55" fmla="*/ 0 h 579"/>
                  <a:gd name="T56" fmla="*/ 0 w 365"/>
                  <a:gd name="T57" fmla="*/ 0 h 5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65"/>
                  <a:gd name="T88" fmla="*/ 0 h 579"/>
                  <a:gd name="T89" fmla="*/ 365 w 365"/>
                  <a:gd name="T90" fmla="*/ 579 h 57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65" h="579">
                    <a:moveTo>
                      <a:pt x="365" y="465"/>
                    </a:moveTo>
                    <a:lnTo>
                      <a:pt x="340" y="487"/>
                    </a:lnTo>
                    <a:lnTo>
                      <a:pt x="292" y="523"/>
                    </a:lnTo>
                    <a:lnTo>
                      <a:pt x="219" y="526"/>
                    </a:lnTo>
                    <a:lnTo>
                      <a:pt x="164" y="442"/>
                    </a:lnTo>
                    <a:lnTo>
                      <a:pt x="154" y="399"/>
                    </a:lnTo>
                    <a:lnTo>
                      <a:pt x="203" y="420"/>
                    </a:lnTo>
                    <a:lnTo>
                      <a:pt x="288" y="412"/>
                    </a:lnTo>
                    <a:lnTo>
                      <a:pt x="181" y="364"/>
                    </a:lnTo>
                    <a:lnTo>
                      <a:pt x="92" y="283"/>
                    </a:lnTo>
                    <a:lnTo>
                      <a:pt x="122" y="233"/>
                    </a:lnTo>
                    <a:lnTo>
                      <a:pt x="69" y="202"/>
                    </a:lnTo>
                    <a:lnTo>
                      <a:pt x="88" y="124"/>
                    </a:lnTo>
                    <a:lnTo>
                      <a:pt x="138" y="121"/>
                    </a:lnTo>
                    <a:lnTo>
                      <a:pt x="178" y="149"/>
                    </a:lnTo>
                    <a:lnTo>
                      <a:pt x="170" y="65"/>
                    </a:lnTo>
                    <a:lnTo>
                      <a:pt x="200" y="0"/>
                    </a:lnTo>
                    <a:lnTo>
                      <a:pt x="58" y="43"/>
                    </a:lnTo>
                    <a:lnTo>
                      <a:pt x="36" y="74"/>
                    </a:lnTo>
                    <a:lnTo>
                      <a:pt x="0" y="134"/>
                    </a:lnTo>
                    <a:lnTo>
                      <a:pt x="3" y="237"/>
                    </a:lnTo>
                    <a:lnTo>
                      <a:pt x="48" y="321"/>
                    </a:lnTo>
                    <a:lnTo>
                      <a:pt x="42" y="402"/>
                    </a:lnTo>
                    <a:lnTo>
                      <a:pt x="56" y="470"/>
                    </a:lnTo>
                    <a:lnTo>
                      <a:pt x="117" y="540"/>
                    </a:lnTo>
                    <a:lnTo>
                      <a:pt x="237" y="579"/>
                    </a:lnTo>
                    <a:lnTo>
                      <a:pt x="314" y="558"/>
                    </a:lnTo>
                    <a:lnTo>
                      <a:pt x="365" y="4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77" name="Freeform 72"/>
              <p:cNvSpPr>
                <a:spLocks noChangeArrowheads="1"/>
              </p:cNvSpPr>
              <p:nvPr/>
            </p:nvSpPr>
            <p:spPr bwMode="auto">
              <a:xfrm>
                <a:off x="3271" y="3126"/>
                <a:ext cx="83" cy="67"/>
              </a:xfrm>
              <a:custGeom>
                <a:avLst/>
                <a:gdLst>
                  <a:gd name="T0" fmla="*/ 0 w 483"/>
                  <a:gd name="T1" fmla="*/ 0 h 364"/>
                  <a:gd name="T2" fmla="*/ 0 w 483"/>
                  <a:gd name="T3" fmla="*/ 0 h 364"/>
                  <a:gd name="T4" fmla="*/ 0 w 483"/>
                  <a:gd name="T5" fmla="*/ 0 h 364"/>
                  <a:gd name="T6" fmla="*/ 0 w 483"/>
                  <a:gd name="T7" fmla="*/ 0 h 364"/>
                  <a:gd name="T8" fmla="*/ 0 w 483"/>
                  <a:gd name="T9" fmla="*/ 0 h 364"/>
                  <a:gd name="T10" fmla="*/ 0 w 483"/>
                  <a:gd name="T11" fmla="*/ 0 h 364"/>
                  <a:gd name="T12" fmla="*/ 0 w 483"/>
                  <a:gd name="T13" fmla="*/ 0 h 364"/>
                  <a:gd name="T14" fmla="*/ 0 w 483"/>
                  <a:gd name="T15" fmla="*/ 0 h 364"/>
                  <a:gd name="T16" fmla="*/ 0 w 483"/>
                  <a:gd name="T17" fmla="*/ 0 h 364"/>
                  <a:gd name="T18" fmla="*/ 0 w 483"/>
                  <a:gd name="T19" fmla="*/ 0 h 364"/>
                  <a:gd name="T20" fmla="*/ 0 w 483"/>
                  <a:gd name="T21" fmla="*/ 0 h 364"/>
                  <a:gd name="T22" fmla="*/ 0 w 483"/>
                  <a:gd name="T23" fmla="*/ 0 h 364"/>
                  <a:gd name="T24" fmla="*/ 0 w 483"/>
                  <a:gd name="T25" fmla="*/ 0 h 364"/>
                  <a:gd name="T26" fmla="*/ 0 w 483"/>
                  <a:gd name="T27" fmla="*/ 0 h 364"/>
                  <a:gd name="T28" fmla="*/ 0 w 483"/>
                  <a:gd name="T29" fmla="*/ 0 h 364"/>
                  <a:gd name="T30" fmla="*/ 0 w 483"/>
                  <a:gd name="T31" fmla="*/ 0 h 364"/>
                  <a:gd name="T32" fmla="*/ 0 w 483"/>
                  <a:gd name="T33" fmla="*/ 0 h 364"/>
                  <a:gd name="T34" fmla="*/ 0 w 483"/>
                  <a:gd name="T35" fmla="*/ 0 h 364"/>
                  <a:gd name="T36" fmla="*/ 0 w 483"/>
                  <a:gd name="T37" fmla="*/ 0 h 364"/>
                  <a:gd name="T38" fmla="*/ 0 w 483"/>
                  <a:gd name="T39" fmla="*/ 0 h 364"/>
                  <a:gd name="T40" fmla="*/ 0 w 483"/>
                  <a:gd name="T41" fmla="*/ 0 h 364"/>
                  <a:gd name="T42" fmla="*/ 0 w 483"/>
                  <a:gd name="T43" fmla="*/ 0 h 364"/>
                  <a:gd name="T44" fmla="*/ 0 w 483"/>
                  <a:gd name="T45" fmla="*/ 0 h 364"/>
                  <a:gd name="T46" fmla="*/ 0 w 483"/>
                  <a:gd name="T47" fmla="*/ 0 h 364"/>
                  <a:gd name="T48" fmla="*/ 0 w 483"/>
                  <a:gd name="T49" fmla="*/ 0 h 364"/>
                  <a:gd name="T50" fmla="*/ 0 w 483"/>
                  <a:gd name="T51" fmla="*/ 0 h 364"/>
                  <a:gd name="T52" fmla="*/ 0 w 483"/>
                  <a:gd name="T53" fmla="*/ 0 h 364"/>
                  <a:gd name="T54" fmla="*/ 0 w 483"/>
                  <a:gd name="T55" fmla="*/ 0 h 364"/>
                  <a:gd name="T56" fmla="*/ 0 w 483"/>
                  <a:gd name="T57" fmla="*/ 0 h 36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83"/>
                  <a:gd name="T88" fmla="*/ 0 h 364"/>
                  <a:gd name="T89" fmla="*/ 483 w 483"/>
                  <a:gd name="T90" fmla="*/ 364 h 36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83" h="364">
                    <a:moveTo>
                      <a:pt x="134" y="359"/>
                    </a:moveTo>
                    <a:lnTo>
                      <a:pt x="78" y="364"/>
                    </a:lnTo>
                    <a:lnTo>
                      <a:pt x="46" y="318"/>
                    </a:lnTo>
                    <a:lnTo>
                      <a:pt x="14" y="258"/>
                    </a:lnTo>
                    <a:lnTo>
                      <a:pt x="0" y="162"/>
                    </a:lnTo>
                    <a:lnTo>
                      <a:pt x="72" y="116"/>
                    </a:lnTo>
                    <a:lnTo>
                      <a:pt x="137" y="75"/>
                    </a:lnTo>
                    <a:lnTo>
                      <a:pt x="200" y="38"/>
                    </a:lnTo>
                    <a:lnTo>
                      <a:pt x="277" y="5"/>
                    </a:lnTo>
                    <a:lnTo>
                      <a:pt x="342" y="0"/>
                    </a:lnTo>
                    <a:lnTo>
                      <a:pt x="461" y="28"/>
                    </a:lnTo>
                    <a:lnTo>
                      <a:pt x="453" y="68"/>
                    </a:lnTo>
                    <a:lnTo>
                      <a:pt x="483" y="103"/>
                    </a:lnTo>
                    <a:lnTo>
                      <a:pt x="434" y="121"/>
                    </a:lnTo>
                    <a:lnTo>
                      <a:pt x="398" y="78"/>
                    </a:lnTo>
                    <a:lnTo>
                      <a:pt x="408" y="36"/>
                    </a:lnTo>
                    <a:lnTo>
                      <a:pt x="333" y="25"/>
                    </a:lnTo>
                    <a:lnTo>
                      <a:pt x="228" y="62"/>
                    </a:lnTo>
                    <a:lnTo>
                      <a:pt x="184" y="86"/>
                    </a:lnTo>
                    <a:lnTo>
                      <a:pt x="125" y="137"/>
                    </a:lnTo>
                    <a:lnTo>
                      <a:pt x="195" y="144"/>
                    </a:lnTo>
                    <a:lnTo>
                      <a:pt x="243" y="187"/>
                    </a:lnTo>
                    <a:lnTo>
                      <a:pt x="305" y="174"/>
                    </a:lnTo>
                    <a:lnTo>
                      <a:pt x="315" y="194"/>
                    </a:lnTo>
                    <a:lnTo>
                      <a:pt x="272" y="239"/>
                    </a:lnTo>
                    <a:lnTo>
                      <a:pt x="212" y="293"/>
                    </a:lnTo>
                    <a:lnTo>
                      <a:pt x="158" y="340"/>
                    </a:lnTo>
                    <a:lnTo>
                      <a:pt x="134" y="3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78" name="Freeform 73"/>
              <p:cNvSpPr>
                <a:spLocks noChangeArrowheads="1"/>
              </p:cNvSpPr>
              <p:nvPr/>
            </p:nvSpPr>
            <p:spPr bwMode="auto">
              <a:xfrm>
                <a:off x="3303" y="3136"/>
                <a:ext cx="90" cy="47"/>
              </a:xfrm>
              <a:custGeom>
                <a:avLst/>
                <a:gdLst>
                  <a:gd name="T0" fmla="*/ 0 w 527"/>
                  <a:gd name="T1" fmla="*/ 0 h 258"/>
                  <a:gd name="T2" fmla="*/ 0 w 527"/>
                  <a:gd name="T3" fmla="*/ 0 h 258"/>
                  <a:gd name="T4" fmla="*/ 0 w 527"/>
                  <a:gd name="T5" fmla="*/ 0 h 258"/>
                  <a:gd name="T6" fmla="*/ 0 w 527"/>
                  <a:gd name="T7" fmla="*/ 0 h 258"/>
                  <a:gd name="T8" fmla="*/ 0 w 527"/>
                  <a:gd name="T9" fmla="*/ 0 h 258"/>
                  <a:gd name="T10" fmla="*/ 0 w 527"/>
                  <a:gd name="T11" fmla="*/ 0 h 258"/>
                  <a:gd name="T12" fmla="*/ 0 w 527"/>
                  <a:gd name="T13" fmla="*/ 0 h 258"/>
                  <a:gd name="T14" fmla="*/ 0 w 527"/>
                  <a:gd name="T15" fmla="*/ 0 h 258"/>
                  <a:gd name="T16" fmla="*/ 0 w 527"/>
                  <a:gd name="T17" fmla="*/ 0 h 258"/>
                  <a:gd name="T18" fmla="*/ 0 w 527"/>
                  <a:gd name="T19" fmla="*/ 0 h 258"/>
                  <a:gd name="T20" fmla="*/ 0 w 527"/>
                  <a:gd name="T21" fmla="*/ 0 h 258"/>
                  <a:gd name="T22" fmla="*/ 0 w 527"/>
                  <a:gd name="T23" fmla="*/ 0 h 258"/>
                  <a:gd name="T24" fmla="*/ 0 w 527"/>
                  <a:gd name="T25" fmla="*/ 0 h 258"/>
                  <a:gd name="T26" fmla="*/ 0 w 527"/>
                  <a:gd name="T27" fmla="*/ 0 h 258"/>
                  <a:gd name="T28" fmla="*/ 0 w 527"/>
                  <a:gd name="T29" fmla="*/ 0 h 258"/>
                  <a:gd name="T30" fmla="*/ 0 w 527"/>
                  <a:gd name="T31" fmla="*/ 0 h 258"/>
                  <a:gd name="T32" fmla="*/ 0 w 527"/>
                  <a:gd name="T33" fmla="*/ 0 h 258"/>
                  <a:gd name="T34" fmla="*/ 0 w 527"/>
                  <a:gd name="T35" fmla="*/ 0 h 258"/>
                  <a:gd name="T36" fmla="*/ 0 w 527"/>
                  <a:gd name="T37" fmla="*/ 0 h 258"/>
                  <a:gd name="T38" fmla="*/ 0 w 527"/>
                  <a:gd name="T39" fmla="*/ 0 h 258"/>
                  <a:gd name="T40" fmla="*/ 0 w 527"/>
                  <a:gd name="T41" fmla="*/ 0 h 258"/>
                  <a:gd name="T42" fmla="*/ 0 w 527"/>
                  <a:gd name="T43" fmla="*/ 0 h 2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27"/>
                  <a:gd name="T67" fmla="*/ 0 h 258"/>
                  <a:gd name="T68" fmla="*/ 527 w 527"/>
                  <a:gd name="T69" fmla="*/ 258 h 2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27" h="258">
                    <a:moveTo>
                      <a:pt x="240" y="46"/>
                    </a:moveTo>
                    <a:lnTo>
                      <a:pt x="300" y="27"/>
                    </a:lnTo>
                    <a:lnTo>
                      <a:pt x="374" y="5"/>
                    </a:lnTo>
                    <a:lnTo>
                      <a:pt x="431" y="0"/>
                    </a:lnTo>
                    <a:lnTo>
                      <a:pt x="493" y="33"/>
                    </a:lnTo>
                    <a:lnTo>
                      <a:pt x="522" y="96"/>
                    </a:lnTo>
                    <a:lnTo>
                      <a:pt x="527" y="156"/>
                    </a:lnTo>
                    <a:lnTo>
                      <a:pt x="478" y="183"/>
                    </a:lnTo>
                    <a:lnTo>
                      <a:pt x="414" y="219"/>
                    </a:lnTo>
                    <a:lnTo>
                      <a:pt x="378" y="156"/>
                    </a:lnTo>
                    <a:lnTo>
                      <a:pt x="333" y="116"/>
                    </a:lnTo>
                    <a:lnTo>
                      <a:pt x="316" y="169"/>
                    </a:lnTo>
                    <a:lnTo>
                      <a:pt x="8" y="258"/>
                    </a:lnTo>
                    <a:lnTo>
                      <a:pt x="0" y="219"/>
                    </a:lnTo>
                    <a:lnTo>
                      <a:pt x="286" y="149"/>
                    </a:lnTo>
                    <a:lnTo>
                      <a:pt x="289" y="109"/>
                    </a:lnTo>
                    <a:lnTo>
                      <a:pt x="308" y="72"/>
                    </a:lnTo>
                    <a:lnTo>
                      <a:pt x="349" y="35"/>
                    </a:lnTo>
                    <a:lnTo>
                      <a:pt x="271" y="68"/>
                    </a:lnTo>
                    <a:lnTo>
                      <a:pt x="166" y="112"/>
                    </a:lnTo>
                    <a:lnTo>
                      <a:pt x="24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79" name="Freeform 74"/>
              <p:cNvSpPr>
                <a:spLocks noChangeArrowheads="1"/>
              </p:cNvSpPr>
              <p:nvPr/>
            </p:nvSpPr>
            <p:spPr bwMode="auto">
              <a:xfrm>
                <a:off x="3347" y="3180"/>
                <a:ext cx="25" cy="39"/>
              </a:xfrm>
              <a:custGeom>
                <a:avLst/>
                <a:gdLst>
                  <a:gd name="T0" fmla="*/ 0 w 146"/>
                  <a:gd name="T1" fmla="*/ 0 h 211"/>
                  <a:gd name="T2" fmla="*/ 0 w 146"/>
                  <a:gd name="T3" fmla="*/ 0 h 211"/>
                  <a:gd name="T4" fmla="*/ 0 w 146"/>
                  <a:gd name="T5" fmla="*/ 0 h 211"/>
                  <a:gd name="T6" fmla="*/ 0 w 146"/>
                  <a:gd name="T7" fmla="*/ 0 h 211"/>
                  <a:gd name="T8" fmla="*/ 0 w 146"/>
                  <a:gd name="T9" fmla="*/ 0 h 211"/>
                  <a:gd name="T10" fmla="*/ 0 w 146"/>
                  <a:gd name="T11" fmla="*/ 0 h 211"/>
                  <a:gd name="T12" fmla="*/ 0 w 146"/>
                  <a:gd name="T13" fmla="*/ 0 h 211"/>
                  <a:gd name="T14" fmla="*/ 0 w 146"/>
                  <a:gd name="T15" fmla="*/ 0 h 211"/>
                  <a:gd name="T16" fmla="*/ 0 w 146"/>
                  <a:gd name="T17" fmla="*/ 0 h 211"/>
                  <a:gd name="T18" fmla="*/ 0 w 146"/>
                  <a:gd name="T19" fmla="*/ 0 h 211"/>
                  <a:gd name="T20" fmla="*/ 0 w 146"/>
                  <a:gd name="T21" fmla="*/ 0 h 2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6"/>
                  <a:gd name="T34" fmla="*/ 0 h 211"/>
                  <a:gd name="T35" fmla="*/ 146 w 146"/>
                  <a:gd name="T36" fmla="*/ 211 h 2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6" h="211">
                    <a:moveTo>
                      <a:pt x="53" y="0"/>
                    </a:moveTo>
                    <a:lnTo>
                      <a:pt x="80" y="102"/>
                    </a:lnTo>
                    <a:lnTo>
                      <a:pt x="121" y="144"/>
                    </a:lnTo>
                    <a:lnTo>
                      <a:pt x="146" y="159"/>
                    </a:lnTo>
                    <a:lnTo>
                      <a:pt x="90" y="200"/>
                    </a:lnTo>
                    <a:lnTo>
                      <a:pt x="0" y="211"/>
                    </a:lnTo>
                    <a:lnTo>
                      <a:pt x="40" y="169"/>
                    </a:lnTo>
                    <a:lnTo>
                      <a:pt x="72" y="153"/>
                    </a:lnTo>
                    <a:lnTo>
                      <a:pt x="40" y="94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80" name="Freeform 75"/>
              <p:cNvSpPr>
                <a:spLocks noChangeArrowheads="1"/>
              </p:cNvSpPr>
              <p:nvPr/>
            </p:nvSpPr>
            <p:spPr bwMode="auto">
              <a:xfrm>
                <a:off x="3318" y="3200"/>
                <a:ext cx="46" cy="39"/>
              </a:xfrm>
              <a:custGeom>
                <a:avLst/>
                <a:gdLst>
                  <a:gd name="T0" fmla="*/ 0 w 267"/>
                  <a:gd name="T1" fmla="*/ 0 h 208"/>
                  <a:gd name="T2" fmla="*/ 0 w 267"/>
                  <a:gd name="T3" fmla="*/ 0 h 208"/>
                  <a:gd name="T4" fmla="*/ 0 w 267"/>
                  <a:gd name="T5" fmla="*/ 0 h 208"/>
                  <a:gd name="T6" fmla="*/ 0 w 267"/>
                  <a:gd name="T7" fmla="*/ 0 h 208"/>
                  <a:gd name="T8" fmla="*/ 0 w 267"/>
                  <a:gd name="T9" fmla="*/ 0 h 208"/>
                  <a:gd name="T10" fmla="*/ 0 w 267"/>
                  <a:gd name="T11" fmla="*/ 0 h 208"/>
                  <a:gd name="T12" fmla="*/ 0 w 267"/>
                  <a:gd name="T13" fmla="*/ 0 h 208"/>
                  <a:gd name="T14" fmla="*/ 0 w 267"/>
                  <a:gd name="T15" fmla="*/ 0 h 208"/>
                  <a:gd name="T16" fmla="*/ 0 w 267"/>
                  <a:gd name="T17" fmla="*/ 0 h 208"/>
                  <a:gd name="T18" fmla="*/ 0 w 267"/>
                  <a:gd name="T19" fmla="*/ 0 h 208"/>
                  <a:gd name="T20" fmla="*/ 0 w 267"/>
                  <a:gd name="T21" fmla="*/ 0 h 208"/>
                  <a:gd name="T22" fmla="*/ 0 w 267"/>
                  <a:gd name="T23" fmla="*/ 0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7"/>
                  <a:gd name="T37" fmla="*/ 0 h 208"/>
                  <a:gd name="T38" fmla="*/ 267 w 267"/>
                  <a:gd name="T39" fmla="*/ 208 h 2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7" h="208">
                    <a:moveTo>
                      <a:pt x="73" y="0"/>
                    </a:moveTo>
                    <a:lnTo>
                      <a:pt x="103" y="60"/>
                    </a:lnTo>
                    <a:lnTo>
                      <a:pt x="96" y="127"/>
                    </a:lnTo>
                    <a:lnTo>
                      <a:pt x="155" y="165"/>
                    </a:lnTo>
                    <a:lnTo>
                      <a:pt x="267" y="187"/>
                    </a:lnTo>
                    <a:lnTo>
                      <a:pt x="139" y="208"/>
                    </a:lnTo>
                    <a:lnTo>
                      <a:pt x="73" y="172"/>
                    </a:lnTo>
                    <a:lnTo>
                      <a:pt x="0" y="187"/>
                    </a:lnTo>
                    <a:lnTo>
                      <a:pt x="58" y="127"/>
                    </a:lnTo>
                    <a:lnTo>
                      <a:pt x="70" y="66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81" name="Freeform 76"/>
              <p:cNvSpPr>
                <a:spLocks noChangeArrowheads="1"/>
              </p:cNvSpPr>
              <p:nvPr/>
            </p:nvSpPr>
            <p:spPr bwMode="auto">
              <a:xfrm>
                <a:off x="3431" y="3696"/>
                <a:ext cx="70" cy="40"/>
              </a:xfrm>
              <a:custGeom>
                <a:avLst/>
                <a:gdLst>
                  <a:gd name="T0" fmla="*/ 0 w 406"/>
                  <a:gd name="T1" fmla="*/ 0 h 218"/>
                  <a:gd name="T2" fmla="*/ 0 w 406"/>
                  <a:gd name="T3" fmla="*/ 0 h 218"/>
                  <a:gd name="T4" fmla="*/ 0 w 406"/>
                  <a:gd name="T5" fmla="*/ 0 h 218"/>
                  <a:gd name="T6" fmla="*/ 0 w 406"/>
                  <a:gd name="T7" fmla="*/ 0 h 218"/>
                  <a:gd name="T8" fmla="*/ 0 w 406"/>
                  <a:gd name="T9" fmla="*/ 0 h 218"/>
                  <a:gd name="T10" fmla="*/ 0 w 406"/>
                  <a:gd name="T11" fmla="*/ 0 h 218"/>
                  <a:gd name="T12" fmla="*/ 0 w 406"/>
                  <a:gd name="T13" fmla="*/ 0 h 218"/>
                  <a:gd name="T14" fmla="*/ 0 w 406"/>
                  <a:gd name="T15" fmla="*/ 0 h 218"/>
                  <a:gd name="T16" fmla="*/ 0 w 406"/>
                  <a:gd name="T17" fmla="*/ 0 h 218"/>
                  <a:gd name="T18" fmla="*/ 0 w 406"/>
                  <a:gd name="T19" fmla="*/ 0 h 218"/>
                  <a:gd name="T20" fmla="*/ 0 w 406"/>
                  <a:gd name="T21" fmla="*/ 0 h 218"/>
                  <a:gd name="T22" fmla="*/ 0 w 406"/>
                  <a:gd name="T23" fmla="*/ 0 h 218"/>
                  <a:gd name="T24" fmla="*/ 0 w 406"/>
                  <a:gd name="T25" fmla="*/ 0 h 2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6"/>
                  <a:gd name="T40" fmla="*/ 0 h 218"/>
                  <a:gd name="T41" fmla="*/ 406 w 406"/>
                  <a:gd name="T42" fmla="*/ 218 h 2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6" h="218">
                    <a:moveTo>
                      <a:pt x="0" y="79"/>
                    </a:moveTo>
                    <a:lnTo>
                      <a:pt x="79" y="0"/>
                    </a:lnTo>
                    <a:lnTo>
                      <a:pt x="223" y="7"/>
                    </a:lnTo>
                    <a:lnTo>
                      <a:pt x="345" y="72"/>
                    </a:lnTo>
                    <a:lnTo>
                      <a:pt x="398" y="163"/>
                    </a:lnTo>
                    <a:lnTo>
                      <a:pt x="406" y="218"/>
                    </a:lnTo>
                    <a:lnTo>
                      <a:pt x="197" y="215"/>
                    </a:lnTo>
                    <a:lnTo>
                      <a:pt x="357" y="175"/>
                    </a:lnTo>
                    <a:lnTo>
                      <a:pt x="316" y="98"/>
                    </a:lnTo>
                    <a:lnTo>
                      <a:pt x="211" y="47"/>
                    </a:lnTo>
                    <a:lnTo>
                      <a:pt x="92" y="35"/>
                    </a:lnTo>
                    <a:lnTo>
                      <a:pt x="0" y="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82" name="Freeform 77"/>
              <p:cNvSpPr>
                <a:spLocks noChangeArrowheads="1"/>
              </p:cNvSpPr>
              <p:nvPr/>
            </p:nvSpPr>
            <p:spPr bwMode="auto">
              <a:xfrm>
                <a:off x="3362" y="3183"/>
                <a:ext cx="21" cy="13"/>
              </a:xfrm>
              <a:custGeom>
                <a:avLst/>
                <a:gdLst>
                  <a:gd name="T0" fmla="*/ 0 w 126"/>
                  <a:gd name="T1" fmla="*/ 0 h 69"/>
                  <a:gd name="T2" fmla="*/ 0 w 126"/>
                  <a:gd name="T3" fmla="*/ 0 h 69"/>
                  <a:gd name="T4" fmla="*/ 0 w 126"/>
                  <a:gd name="T5" fmla="*/ 0 h 69"/>
                  <a:gd name="T6" fmla="*/ 0 w 126"/>
                  <a:gd name="T7" fmla="*/ 0 h 69"/>
                  <a:gd name="T8" fmla="*/ 0 w 126"/>
                  <a:gd name="T9" fmla="*/ 0 h 69"/>
                  <a:gd name="T10" fmla="*/ 0 w 126"/>
                  <a:gd name="T11" fmla="*/ 0 h 69"/>
                  <a:gd name="T12" fmla="*/ 0 w 126"/>
                  <a:gd name="T13" fmla="*/ 0 h 69"/>
                  <a:gd name="T14" fmla="*/ 0 w 126"/>
                  <a:gd name="T15" fmla="*/ 0 h 69"/>
                  <a:gd name="T16" fmla="*/ 0 w 126"/>
                  <a:gd name="T17" fmla="*/ 0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6"/>
                  <a:gd name="T28" fmla="*/ 0 h 69"/>
                  <a:gd name="T29" fmla="*/ 126 w 126"/>
                  <a:gd name="T30" fmla="*/ 69 h 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6" h="69">
                    <a:moveTo>
                      <a:pt x="101" y="7"/>
                    </a:moveTo>
                    <a:lnTo>
                      <a:pt x="126" y="35"/>
                    </a:lnTo>
                    <a:lnTo>
                      <a:pt x="96" y="63"/>
                    </a:lnTo>
                    <a:lnTo>
                      <a:pt x="51" y="69"/>
                    </a:lnTo>
                    <a:lnTo>
                      <a:pt x="0" y="56"/>
                    </a:lnTo>
                    <a:lnTo>
                      <a:pt x="5" y="20"/>
                    </a:lnTo>
                    <a:lnTo>
                      <a:pt x="53" y="0"/>
                    </a:lnTo>
                    <a:lnTo>
                      <a:pt x="101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83" name="Freeform 78"/>
              <p:cNvSpPr>
                <a:spLocks noChangeArrowheads="1"/>
              </p:cNvSpPr>
              <p:nvPr/>
            </p:nvSpPr>
            <p:spPr bwMode="auto">
              <a:xfrm>
                <a:off x="3331" y="3181"/>
                <a:ext cx="15" cy="13"/>
              </a:xfrm>
              <a:custGeom>
                <a:avLst/>
                <a:gdLst>
                  <a:gd name="T0" fmla="*/ 0 w 90"/>
                  <a:gd name="T1" fmla="*/ 0 h 69"/>
                  <a:gd name="T2" fmla="*/ 0 w 90"/>
                  <a:gd name="T3" fmla="*/ 0 h 69"/>
                  <a:gd name="T4" fmla="*/ 0 w 90"/>
                  <a:gd name="T5" fmla="*/ 0 h 69"/>
                  <a:gd name="T6" fmla="*/ 0 w 90"/>
                  <a:gd name="T7" fmla="*/ 0 h 69"/>
                  <a:gd name="T8" fmla="*/ 0 w 90"/>
                  <a:gd name="T9" fmla="*/ 0 h 69"/>
                  <a:gd name="T10" fmla="*/ 0 w 90"/>
                  <a:gd name="T11" fmla="*/ 0 h 69"/>
                  <a:gd name="T12" fmla="*/ 0 w 90"/>
                  <a:gd name="T13" fmla="*/ 0 h 69"/>
                  <a:gd name="T14" fmla="*/ 0 w 90"/>
                  <a:gd name="T15" fmla="*/ 0 h 6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0"/>
                  <a:gd name="T25" fmla="*/ 0 h 69"/>
                  <a:gd name="T26" fmla="*/ 90 w 90"/>
                  <a:gd name="T27" fmla="*/ 69 h 6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0" h="69">
                    <a:moveTo>
                      <a:pt x="85" y="0"/>
                    </a:moveTo>
                    <a:lnTo>
                      <a:pt x="90" y="34"/>
                    </a:lnTo>
                    <a:lnTo>
                      <a:pt x="79" y="60"/>
                    </a:lnTo>
                    <a:lnTo>
                      <a:pt x="49" y="69"/>
                    </a:lnTo>
                    <a:lnTo>
                      <a:pt x="0" y="35"/>
                    </a:lnTo>
                    <a:lnTo>
                      <a:pt x="35" y="7"/>
                    </a:lnTo>
                    <a:lnTo>
                      <a:pt x="8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84" name="Freeform 79"/>
              <p:cNvSpPr>
                <a:spLocks noChangeArrowheads="1"/>
              </p:cNvSpPr>
              <p:nvPr/>
            </p:nvSpPr>
            <p:spPr bwMode="auto">
              <a:xfrm>
                <a:off x="3359" y="3182"/>
                <a:ext cx="24" cy="15"/>
              </a:xfrm>
              <a:custGeom>
                <a:avLst/>
                <a:gdLst>
                  <a:gd name="T0" fmla="*/ 0 w 140"/>
                  <a:gd name="T1" fmla="*/ 0 h 81"/>
                  <a:gd name="T2" fmla="*/ 0 w 140"/>
                  <a:gd name="T3" fmla="*/ 0 h 81"/>
                  <a:gd name="T4" fmla="*/ 0 w 140"/>
                  <a:gd name="T5" fmla="*/ 0 h 81"/>
                  <a:gd name="T6" fmla="*/ 0 w 140"/>
                  <a:gd name="T7" fmla="*/ 0 h 81"/>
                  <a:gd name="T8" fmla="*/ 0 w 140"/>
                  <a:gd name="T9" fmla="*/ 0 h 81"/>
                  <a:gd name="T10" fmla="*/ 0 w 140"/>
                  <a:gd name="T11" fmla="*/ 0 h 81"/>
                  <a:gd name="T12" fmla="*/ 0 w 140"/>
                  <a:gd name="T13" fmla="*/ 0 h 81"/>
                  <a:gd name="T14" fmla="*/ 0 w 140"/>
                  <a:gd name="T15" fmla="*/ 0 h 81"/>
                  <a:gd name="T16" fmla="*/ 0 w 140"/>
                  <a:gd name="T17" fmla="*/ 0 h 81"/>
                  <a:gd name="T18" fmla="*/ 0 w 140"/>
                  <a:gd name="T19" fmla="*/ 0 h 81"/>
                  <a:gd name="T20" fmla="*/ 0 w 140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0"/>
                  <a:gd name="T34" fmla="*/ 0 h 81"/>
                  <a:gd name="T35" fmla="*/ 140 w 140"/>
                  <a:gd name="T36" fmla="*/ 81 h 8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0" h="81">
                    <a:moveTo>
                      <a:pt x="140" y="41"/>
                    </a:moveTo>
                    <a:lnTo>
                      <a:pt x="120" y="7"/>
                    </a:lnTo>
                    <a:lnTo>
                      <a:pt x="57" y="0"/>
                    </a:lnTo>
                    <a:lnTo>
                      <a:pt x="0" y="43"/>
                    </a:lnTo>
                    <a:lnTo>
                      <a:pt x="7" y="73"/>
                    </a:lnTo>
                    <a:lnTo>
                      <a:pt x="57" y="81"/>
                    </a:lnTo>
                    <a:lnTo>
                      <a:pt x="73" y="62"/>
                    </a:lnTo>
                    <a:lnTo>
                      <a:pt x="47" y="40"/>
                    </a:lnTo>
                    <a:lnTo>
                      <a:pt x="87" y="25"/>
                    </a:lnTo>
                    <a:lnTo>
                      <a:pt x="140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85" name="Freeform 80"/>
              <p:cNvSpPr>
                <a:spLocks noChangeArrowheads="1"/>
              </p:cNvSpPr>
              <p:nvPr/>
            </p:nvSpPr>
            <p:spPr bwMode="auto">
              <a:xfrm>
                <a:off x="3331" y="3180"/>
                <a:ext cx="16" cy="14"/>
              </a:xfrm>
              <a:custGeom>
                <a:avLst/>
                <a:gdLst>
                  <a:gd name="T0" fmla="*/ 0 w 94"/>
                  <a:gd name="T1" fmla="*/ 0 h 78"/>
                  <a:gd name="T2" fmla="*/ 0 w 94"/>
                  <a:gd name="T3" fmla="*/ 0 h 78"/>
                  <a:gd name="T4" fmla="*/ 0 w 94"/>
                  <a:gd name="T5" fmla="*/ 0 h 78"/>
                  <a:gd name="T6" fmla="*/ 0 w 94"/>
                  <a:gd name="T7" fmla="*/ 0 h 78"/>
                  <a:gd name="T8" fmla="*/ 0 w 94"/>
                  <a:gd name="T9" fmla="*/ 0 h 78"/>
                  <a:gd name="T10" fmla="*/ 0 w 94"/>
                  <a:gd name="T11" fmla="*/ 0 h 78"/>
                  <a:gd name="T12" fmla="*/ 0 w 94"/>
                  <a:gd name="T13" fmla="*/ 0 h 78"/>
                  <a:gd name="T14" fmla="*/ 0 w 94"/>
                  <a:gd name="T15" fmla="*/ 0 h 78"/>
                  <a:gd name="T16" fmla="*/ 0 w 94"/>
                  <a:gd name="T17" fmla="*/ 0 h 78"/>
                  <a:gd name="T18" fmla="*/ 0 w 94"/>
                  <a:gd name="T19" fmla="*/ 0 h 78"/>
                  <a:gd name="T20" fmla="*/ 0 w 94"/>
                  <a:gd name="T21" fmla="*/ 0 h 78"/>
                  <a:gd name="T22" fmla="*/ 0 w 94"/>
                  <a:gd name="T23" fmla="*/ 0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4"/>
                  <a:gd name="T37" fmla="*/ 0 h 78"/>
                  <a:gd name="T38" fmla="*/ 94 w 94"/>
                  <a:gd name="T39" fmla="*/ 78 h 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4" h="78">
                    <a:moveTo>
                      <a:pt x="93" y="6"/>
                    </a:moveTo>
                    <a:lnTo>
                      <a:pt x="56" y="0"/>
                    </a:lnTo>
                    <a:lnTo>
                      <a:pt x="24" y="13"/>
                    </a:lnTo>
                    <a:lnTo>
                      <a:pt x="0" y="44"/>
                    </a:lnTo>
                    <a:lnTo>
                      <a:pt x="6" y="74"/>
                    </a:lnTo>
                    <a:lnTo>
                      <a:pt x="49" y="78"/>
                    </a:lnTo>
                    <a:lnTo>
                      <a:pt x="63" y="55"/>
                    </a:lnTo>
                    <a:lnTo>
                      <a:pt x="35" y="41"/>
                    </a:lnTo>
                    <a:lnTo>
                      <a:pt x="59" y="24"/>
                    </a:lnTo>
                    <a:lnTo>
                      <a:pt x="94" y="35"/>
                    </a:lnTo>
                    <a:lnTo>
                      <a:pt x="93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86" name="Freeform 81"/>
              <p:cNvSpPr>
                <a:spLocks noChangeArrowheads="1"/>
              </p:cNvSpPr>
              <p:nvPr/>
            </p:nvSpPr>
            <p:spPr bwMode="auto">
              <a:xfrm>
                <a:off x="3351" y="3155"/>
                <a:ext cx="33" cy="102"/>
              </a:xfrm>
              <a:custGeom>
                <a:avLst/>
                <a:gdLst>
                  <a:gd name="T0" fmla="*/ 0 w 191"/>
                  <a:gd name="T1" fmla="*/ 0 h 554"/>
                  <a:gd name="T2" fmla="*/ 0 w 191"/>
                  <a:gd name="T3" fmla="*/ 0 h 554"/>
                  <a:gd name="T4" fmla="*/ 0 w 191"/>
                  <a:gd name="T5" fmla="*/ 0 h 554"/>
                  <a:gd name="T6" fmla="*/ 0 w 191"/>
                  <a:gd name="T7" fmla="*/ 0 h 554"/>
                  <a:gd name="T8" fmla="*/ 0 w 191"/>
                  <a:gd name="T9" fmla="*/ 0 h 554"/>
                  <a:gd name="T10" fmla="*/ 0 w 191"/>
                  <a:gd name="T11" fmla="*/ 0 h 554"/>
                  <a:gd name="T12" fmla="*/ 0 w 191"/>
                  <a:gd name="T13" fmla="*/ 0 h 554"/>
                  <a:gd name="T14" fmla="*/ 0 w 191"/>
                  <a:gd name="T15" fmla="*/ 0 h 554"/>
                  <a:gd name="T16" fmla="*/ 0 w 191"/>
                  <a:gd name="T17" fmla="*/ 0 h 554"/>
                  <a:gd name="T18" fmla="*/ 0 w 191"/>
                  <a:gd name="T19" fmla="*/ 0 h 554"/>
                  <a:gd name="T20" fmla="*/ 0 w 191"/>
                  <a:gd name="T21" fmla="*/ 0 h 554"/>
                  <a:gd name="T22" fmla="*/ 0 w 191"/>
                  <a:gd name="T23" fmla="*/ 0 h 554"/>
                  <a:gd name="T24" fmla="*/ 0 w 191"/>
                  <a:gd name="T25" fmla="*/ 0 h 554"/>
                  <a:gd name="T26" fmla="*/ 0 w 191"/>
                  <a:gd name="T27" fmla="*/ 0 h 554"/>
                  <a:gd name="T28" fmla="*/ 0 w 191"/>
                  <a:gd name="T29" fmla="*/ 0 h 554"/>
                  <a:gd name="T30" fmla="*/ 0 w 191"/>
                  <a:gd name="T31" fmla="*/ 0 h 5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1"/>
                  <a:gd name="T49" fmla="*/ 0 h 554"/>
                  <a:gd name="T50" fmla="*/ 191 w 191"/>
                  <a:gd name="T51" fmla="*/ 554 h 5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1" h="554">
                    <a:moveTo>
                      <a:pt x="85" y="0"/>
                    </a:moveTo>
                    <a:lnTo>
                      <a:pt x="114" y="40"/>
                    </a:lnTo>
                    <a:lnTo>
                      <a:pt x="164" y="131"/>
                    </a:lnTo>
                    <a:lnTo>
                      <a:pt x="191" y="336"/>
                    </a:lnTo>
                    <a:lnTo>
                      <a:pt x="173" y="409"/>
                    </a:lnTo>
                    <a:lnTo>
                      <a:pt x="139" y="471"/>
                    </a:lnTo>
                    <a:lnTo>
                      <a:pt x="72" y="533"/>
                    </a:lnTo>
                    <a:lnTo>
                      <a:pt x="0" y="554"/>
                    </a:lnTo>
                    <a:lnTo>
                      <a:pt x="11" y="509"/>
                    </a:lnTo>
                    <a:lnTo>
                      <a:pt x="85" y="478"/>
                    </a:lnTo>
                    <a:lnTo>
                      <a:pt x="141" y="403"/>
                    </a:lnTo>
                    <a:lnTo>
                      <a:pt x="161" y="353"/>
                    </a:lnTo>
                    <a:lnTo>
                      <a:pt x="161" y="205"/>
                    </a:lnTo>
                    <a:lnTo>
                      <a:pt x="116" y="69"/>
                    </a:lnTo>
                    <a:lnTo>
                      <a:pt x="8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</p:grpSp>
        <p:grpSp>
          <p:nvGrpSpPr>
            <p:cNvPr id="292" name="Group 16"/>
            <p:cNvGrpSpPr>
              <a:grpSpLocks/>
            </p:cNvGrpSpPr>
            <p:nvPr/>
          </p:nvGrpSpPr>
          <p:grpSpPr bwMode="auto">
            <a:xfrm flipH="1">
              <a:off x="4668465" y="2810321"/>
              <a:ext cx="1055658" cy="1176612"/>
              <a:chOff x="3061" y="3126"/>
              <a:chExt cx="554" cy="616"/>
            </a:xfrm>
            <a:solidFill>
              <a:schemeClr val="tx1"/>
            </a:solidFill>
          </p:grpSpPr>
          <p:sp>
            <p:nvSpPr>
              <p:cNvPr id="557" name="Freeform 17"/>
              <p:cNvSpPr>
                <a:spLocks noChangeArrowheads="1"/>
              </p:cNvSpPr>
              <p:nvPr/>
            </p:nvSpPr>
            <p:spPr bwMode="auto">
              <a:xfrm>
                <a:off x="3123" y="3239"/>
                <a:ext cx="316" cy="185"/>
              </a:xfrm>
              <a:custGeom>
                <a:avLst/>
                <a:gdLst>
                  <a:gd name="T0" fmla="*/ 0 w 1848"/>
                  <a:gd name="T1" fmla="*/ 0 h 1003"/>
                  <a:gd name="T2" fmla="*/ 0 w 1848"/>
                  <a:gd name="T3" fmla="*/ 0 h 1003"/>
                  <a:gd name="T4" fmla="*/ 0 w 1848"/>
                  <a:gd name="T5" fmla="*/ 0 h 1003"/>
                  <a:gd name="T6" fmla="*/ 0 w 1848"/>
                  <a:gd name="T7" fmla="*/ 0 h 1003"/>
                  <a:gd name="T8" fmla="*/ 0 w 1848"/>
                  <a:gd name="T9" fmla="*/ 0 h 1003"/>
                  <a:gd name="T10" fmla="*/ 0 w 1848"/>
                  <a:gd name="T11" fmla="*/ 0 h 1003"/>
                  <a:gd name="T12" fmla="*/ 0 w 1848"/>
                  <a:gd name="T13" fmla="*/ 0 h 1003"/>
                  <a:gd name="T14" fmla="*/ 0 w 1848"/>
                  <a:gd name="T15" fmla="*/ 0 h 1003"/>
                  <a:gd name="T16" fmla="*/ 0 w 1848"/>
                  <a:gd name="T17" fmla="*/ 0 h 1003"/>
                  <a:gd name="T18" fmla="*/ 0 w 1848"/>
                  <a:gd name="T19" fmla="*/ 0 h 1003"/>
                  <a:gd name="T20" fmla="*/ 0 w 1848"/>
                  <a:gd name="T21" fmla="*/ 0 h 1003"/>
                  <a:gd name="T22" fmla="*/ 0 w 1848"/>
                  <a:gd name="T23" fmla="*/ 0 h 1003"/>
                  <a:gd name="T24" fmla="*/ 0 w 1848"/>
                  <a:gd name="T25" fmla="*/ 0 h 1003"/>
                  <a:gd name="T26" fmla="*/ 0 w 1848"/>
                  <a:gd name="T27" fmla="*/ 0 h 1003"/>
                  <a:gd name="T28" fmla="*/ 0 w 1848"/>
                  <a:gd name="T29" fmla="*/ 0 h 1003"/>
                  <a:gd name="T30" fmla="*/ 0 w 1848"/>
                  <a:gd name="T31" fmla="*/ 0 h 1003"/>
                  <a:gd name="T32" fmla="*/ 0 w 1848"/>
                  <a:gd name="T33" fmla="*/ 0 h 1003"/>
                  <a:gd name="T34" fmla="*/ 0 w 1848"/>
                  <a:gd name="T35" fmla="*/ 0 h 1003"/>
                  <a:gd name="T36" fmla="*/ 0 w 1848"/>
                  <a:gd name="T37" fmla="*/ 0 h 1003"/>
                  <a:gd name="T38" fmla="*/ 0 w 1848"/>
                  <a:gd name="T39" fmla="*/ 0 h 1003"/>
                  <a:gd name="T40" fmla="*/ 0 w 1848"/>
                  <a:gd name="T41" fmla="*/ 0 h 1003"/>
                  <a:gd name="T42" fmla="*/ 0 w 1848"/>
                  <a:gd name="T43" fmla="*/ 0 h 1003"/>
                  <a:gd name="T44" fmla="*/ 0 w 1848"/>
                  <a:gd name="T45" fmla="*/ 0 h 1003"/>
                  <a:gd name="T46" fmla="*/ 0 w 1848"/>
                  <a:gd name="T47" fmla="*/ 0 h 1003"/>
                  <a:gd name="T48" fmla="*/ 0 w 1848"/>
                  <a:gd name="T49" fmla="*/ 0 h 1003"/>
                  <a:gd name="T50" fmla="*/ 0 w 1848"/>
                  <a:gd name="T51" fmla="*/ 0 h 100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48"/>
                  <a:gd name="T79" fmla="*/ 0 h 1003"/>
                  <a:gd name="T80" fmla="*/ 1848 w 1848"/>
                  <a:gd name="T81" fmla="*/ 1003 h 100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48" h="1003">
                    <a:moveTo>
                      <a:pt x="164" y="936"/>
                    </a:moveTo>
                    <a:lnTo>
                      <a:pt x="294" y="936"/>
                    </a:lnTo>
                    <a:lnTo>
                      <a:pt x="395" y="930"/>
                    </a:lnTo>
                    <a:lnTo>
                      <a:pt x="422" y="666"/>
                    </a:lnTo>
                    <a:lnTo>
                      <a:pt x="350" y="631"/>
                    </a:lnTo>
                    <a:lnTo>
                      <a:pt x="359" y="579"/>
                    </a:lnTo>
                    <a:lnTo>
                      <a:pt x="608" y="569"/>
                    </a:lnTo>
                    <a:lnTo>
                      <a:pt x="802" y="496"/>
                    </a:lnTo>
                    <a:lnTo>
                      <a:pt x="779" y="905"/>
                    </a:lnTo>
                    <a:lnTo>
                      <a:pt x="1507" y="942"/>
                    </a:lnTo>
                    <a:lnTo>
                      <a:pt x="1673" y="1003"/>
                    </a:lnTo>
                    <a:lnTo>
                      <a:pt x="1848" y="914"/>
                    </a:lnTo>
                    <a:lnTo>
                      <a:pt x="1798" y="656"/>
                    </a:lnTo>
                    <a:lnTo>
                      <a:pt x="1720" y="635"/>
                    </a:lnTo>
                    <a:lnTo>
                      <a:pt x="1594" y="154"/>
                    </a:lnTo>
                    <a:lnTo>
                      <a:pt x="1419" y="57"/>
                    </a:lnTo>
                    <a:lnTo>
                      <a:pt x="1055" y="0"/>
                    </a:lnTo>
                    <a:lnTo>
                      <a:pt x="855" y="14"/>
                    </a:lnTo>
                    <a:lnTo>
                      <a:pt x="534" y="108"/>
                    </a:lnTo>
                    <a:lnTo>
                      <a:pt x="156" y="259"/>
                    </a:lnTo>
                    <a:lnTo>
                      <a:pt x="83" y="331"/>
                    </a:lnTo>
                    <a:lnTo>
                      <a:pt x="52" y="612"/>
                    </a:lnTo>
                    <a:lnTo>
                      <a:pt x="0" y="666"/>
                    </a:lnTo>
                    <a:lnTo>
                      <a:pt x="75" y="880"/>
                    </a:lnTo>
                    <a:lnTo>
                      <a:pt x="164" y="9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58" name="Freeform 18"/>
              <p:cNvSpPr>
                <a:spLocks noChangeArrowheads="1"/>
              </p:cNvSpPr>
              <p:nvPr/>
            </p:nvSpPr>
            <p:spPr bwMode="auto">
              <a:xfrm>
                <a:off x="3134" y="3238"/>
                <a:ext cx="217" cy="120"/>
              </a:xfrm>
              <a:custGeom>
                <a:avLst/>
                <a:gdLst>
                  <a:gd name="T0" fmla="*/ 0 w 1266"/>
                  <a:gd name="T1" fmla="*/ 0 h 652"/>
                  <a:gd name="T2" fmla="*/ 0 w 1266"/>
                  <a:gd name="T3" fmla="*/ 0 h 652"/>
                  <a:gd name="T4" fmla="*/ 0 w 1266"/>
                  <a:gd name="T5" fmla="*/ 0 h 652"/>
                  <a:gd name="T6" fmla="*/ 0 w 1266"/>
                  <a:gd name="T7" fmla="*/ 0 h 652"/>
                  <a:gd name="T8" fmla="*/ 0 w 1266"/>
                  <a:gd name="T9" fmla="*/ 0 h 652"/>
                  <a:gd name="T10" fmla="*/ 0 w 1266"/>
                  <a:gd name="T11" fmla="*/ 0 h 652"/>
                  <a:gd name="T12" fmla="*/ 0 w 1266"/>
                  <a:gd name="T13" fmla="*/ 0 h 652"/>
                  <a:gd name="T14" fmla="*/ 0 w 1266"/>
                  <a:gd name="T15" fmla="*/ 0 h 652"/>
                  <a:gd name="T16" fmla="*/ 0 w 1266"/>
                  <a:gd name="T17" fmla="*/ 0 h 652"/>
                  <a:gd name="T18" fmla="*/ 0 w 1266"/>
                  <a:gd name="T19" fmla="*/ 0 h 652"/>
                  <a:gd name="T20" fmla="*/ 0 w 1266"/>
                  <a:gd name="T21" fmla="*/ 0 h 652"/>
                  <a:gd name="T22" fmla="*/ 0 w 1266"/>
                  <a:gd name="T23" fmla="*/ 0 h 652"/>
                  <a:gd name="T24" fmla="*/ 0 w 1266"/>
                  <a:gd name="T25" fmla="*/ 0 h 652"/>
                  <a:gd name="T26" fmla="*/ 0 w 1266"/>
                  <a:gd name="T27" fmla="*/ 0 h 652"/>
                  <a:gd name="T28" fmla="*/ 0 w 1266"/>
                  <a:gd name="T29" fmla="*/ 0 h 652"/>
                  <a:gd name="T30" fmla="*/ 0 w 1266"/>
                  <a:gd name="T31" fmla="*/ 0 h 652"/>
                  <a:gd name="T32" fmla="*/ 0 w 1266"/>
                  <a:gd name="T33" fmla="*/ 0 h 652"/>
                  <a:gd name="T34" fmla="*/ 0 w 1266"/>
                  <a:gd name="T35" fmla="*/ 0 h 652"/>
                  <a:gd name="T36" fmla="*/ 0 w 1266"/>
                  <a:gd name="T37" fmla="*/ 0 h 652"/>
                  <a:gd name="T38" fmla="*/ 0 w 1266"/>
                  <a:gd name="T39" fmla="*/ 0 h 652"/>
                  <a:gd name="T40" fmla="*/ 0 w 1266"/>
                  <a:gd name="T41" fmla="*/ 0 h 652"/>
                  <a:gd name="T42" fmla="*/ 0 w 1266"/>
                  <a:gd name="T43" fmla="*/ 0 h 652"/>
                  <a:gd name="T44" fmla="*/ 0 w 1266"/>
                  <a:gd name="T45" fmla="*/ 0 h 652"/>
                  <a:gd name="T46" fmla="*/ 0 w 1266"/>
                  <a:gd name="T47" fmla="*/ 0 h 652"/>
                  <a:gd name="T48" fmla="*/ 0 w 1266"/>
                  <a:gd name="T49" fmla="*/ 0 h 652"/>
                  <a:gd name="T50" fmla="*/ 0 w 1266"/>
                  <a:gd name="T51" fmla="*/ 0 h 652"/>
                  <a:gd name="T52" fmla="*/ 0 w 1266"/>
                  <a:gd name="T53" fmla="*/ 0 h 652"/>
                  <a:gd name="T54" fmla="*/ 0 w 1266"/>
                  <a:gd name="T55" fmla="*/ 0 h 652"/>
                  <a:gd name="T56" fmla="*/ 0 w 1266"/>
                  <a:gd name="T57" fmla="*/ 0 h 652"/>
                  <a:gd name="T58" fmla="*/ 0 w 1266"/>
                  <a:gd name="T59" fmla="*/ 0 h 652"/>
                  <a:gd name="T60" fmla="*/ 0 w 1266"/>
                  <a:gd name="T61" fmla="*/ 0 h 652"/>
                  <a:gd name="T62" fmla="*/ 0 w 1266"/>
                  <a:gd name="T63" fmla="*/ 0 h 652"/>
                  <a:gd name="T64" fmla="*/ 0 w 1266"/>
                  <a:gd name="T65" fmla="*/ 0 h 65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66"/>
                  <a:gd name="T100" fmla="*/ 0 h 652"/>
                  <a:gd name="T101" fmla="*/ 1266 w 1266"/>
                  <a:gd name="T102" fmla="*/ 652 h 65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66" h="652">
                    <a:moveTo>
                      <a:pt x="95" y="287"/>
                    </a:moveTo>
                    <a:lnTo>
                      <a:pt x="58" y="369"/>
                    </a:lnTo>
                    <a:lnTo>
                      <a:pt x="64" y="407"/>
                    </a:lnTo>
                    <a:lnTo>
                      <a:pt x="85" y="413"/>
                    </a:lnTo>
                    <a:lnTo>
                      <a:pt x="111" y="372"/>
                    </a:lnTo>
                    <a:lnTo>
                      <a:pt x="130" y="396"/>
                    </a:lnTo>
                    <a:lnTo>
                      <a:pt x="207" y="443"/>
                    </a:lnTo>
                    <a:lnTo>
                      <a:pt x="357" y="481"/>
                    </a:lnTo>
                    <a:lnTo>
                      <a:pt x="525" y="471"/>
                    </a:lnTo>
                    <a:lnTo>
                      <a:pt x="644" y="390"/>
                    </a:lnTo>
                    <a:lnTo>
                      <a:pt x="707" y="284"/>
                    </a:lnTo>
                    <a:lnTo>
                      <a:pt x="718" y="153"/>
                    </a:lnTo>
                    <a:lnTo>
                      <a:pt x="682" y="101"/>
                    </a:lnTo>
                    <a:lnTo>
                      <a:pt x="753" y="122"/>
                    </a:lnTo>
                    <a:lnTo>
                      <a:pt x="763" y="72"/>
                    </a:lnTo>
                    <a:lnTo>
                      <a:pt x="772" y="45"/>
                    </a:lnTo>
                    <a:lnTo>
                      <a:pt x="820" y="23"/>
                    </a:lnTo>
                    <a:lnTo>
                      <a:pt x="969" y="0"/>
                    </a:lnTo>
                    <a:lnTo>
                      <a:pt x="990" y="125"/>
                    </a:lnTo>
                    <a:lnTo>
                      <a:pt x="1054" y="201"/>
                    </a:lnTo>
                    <a:lnTo>
                      <a:pt x="1171" y="217"/>
                    </a:lnTo>
                    <a:lnTo>
                      <a:pt x="1188" y="266"/>
                    </a:lnTo>
                    <a:lnTo>
                      <a:pt x="1266" y="432"/>
                    </a:lnTo>
                    <a:lnTo>
                      <a:pt x="1118" y="297"/>
                    </a:lnTo>
                    <a:lnTo>
                      <a:pt x="1022" y="343"/>
                    </a:lnTo>
                    <a:lnTo>
                      <a:pt x="950" y="428"/>
                    </a:lnTo>
                    <a:lnTo>
                      <a:pt x="678" y="594"/>
                    </a:lnTo>
                    <a:lnTo>
                      <a:pt x="256" y="541"/>
                    </a:lnTo>
                    <a:lnTo>
                      <a:pt x="158" y="641"/>
                    </a:lnTo>
                    <a:lnTo>
                      <a:pt x="0" y="652"/>
                    </a:lnTo>
                    <a:lnTo>
                      <a:pt x="2" y="368"/>
                    </a:lnTo>
                    <a:lnTo>
                      <a:pt x="95" y="28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59" name="Freeform 19"/>
              <p:cNvSpPr>
                <a:spLocks noChangeArrowheads="1"/>
              </p:cNvSpPr>
              <p:nvPr/>
            </p:nvSpPr>
            <p:spPr bwMode="auto">
              <a:xfrm>
                <a:off x="3139" y="3257"/>
                <a:ext cx="341" cy="434"/>
              </a:xfrm>
              <a:custGeom>
                <a:avLst/>
                <a:gdLst>
                  <a:gd name="T0" fmla="*/ 0 w 1993"/>
                  <a:gd name="T1" fmla="*/ 0 h 2356"/>
                  <a:gd name="T2" fmla="*/ 0 w 1993"/>
                  <a:gd name="T3" fmla="*/ 0 h 2356"/>
                  <a:gd name="T4" fmla="*/ 0 w 1993"/>
                  <a:gd name="T5" fmla="*/ 0 h 2356"/>
                  <a:gd name="T6" fmla="*/ 0 w 1993"/>
                  <a:gd name="T7" fmla="*/ 0 h 2356"/>
                  <a:gd name="T8" fmla="*/ 0 w 1993"/>
                  <a:gd name="T9" fmla="*/ 0 h 2356"/>
                  <a:gd name="T10" fmla="*/ 0 w 1993"/>
                  <a:gd name="T11" fmla="*/ 0 h 2356"/>
                  <a:gd name="T12" fmla="*/ 0 w 1993"/>
                  <a:gd name="T13" fmla="*/ 0 h 2356"/>
                  <a:gd name="T14" fmla="*/ 0 w 1993"/>
                  <a:gd name="T15" fmla="*/ 0 h 2356"/>
                  <a:gd name="T16" fmla="*/ 0 w 1993"/>
                  <a:gd name="T17" fmla="*/ 0 h 2356"/>
                  <a:gd name="T18" fmla="*/ 0 w 1993"/>
                  <a:gd name="T19" fmla="*/ 0 h 2356"/>
                  <a:gd name="T20" fmla="*/ 0 w 1993"/>
                  <a:gd name="T21" fmla="*/ 0 h 2356"/>
                  <a:gd name="T22" fmla="*/ 0 w 1993"/>
                  <a:gd name="T23" fmla="*/ 0 h 2356"/>
                  <a:gd name="T24" fmla="*/ 0 w 1993"/>
                  <a:gd name="T25" fmla="*/ 0 h 2356"/>
                  <a:gd name="T26" fmla="*/ 0 w 1993"/>
                  <a:gd name="T27" fmla="*/ 0 h 2356"/>
                  <a:gd name="T28" fmla="*/ 0 w 1993"/>
                  <a:gd name="T29" fmla="*/ 0 h 2356"/>
                  <a:gd name="T30" fmla="*/ 0 w 1993"/>
                  <a:gd name="T31" fmla="*/ 0 h 2356"/>
                  <a:gd name="T32" fmla="*/ 0 w 1993"/>
                  <a:gd name="T33" fmla="*/ 0 h 2356"/>
                  <a:gd name="T34" fmla="*/ 0 w 1993"/>
                  <a:gd name="T35" fmla="*/ 0 h 2356"/>
                  <a:gd name="T36" fmla="*/ 0 w 1993"/>
                  <a:gd name="T37" fmla="*/ 0 h 2356"/>
                  <a:gd name="T38" fmla="*/ 0 w 1993"/>
                  <a:gd name="T39" fmla="*/ 0 h 2356"/>
                  <a:gd name="T40" fmla="*/ 0 w 1993"/>
                  <a:gd name="T41" fmla="*/ 0 h 2356"/>
                  <a:gd name="T42" fmla="*/ 0 w 1993"/>
                  <a:gd name="T43" fmla="*/ 0 h 2356"/>
                  <a:gd name="T44" fmla="*/ 0 w 1993"/>
                  <a:gd name="T45" fmla="*/ 0 h 2356"/>
                  <a:gd name="T46" fmla="*/ 0 w 1993"/>
                  <a:gd name="T47" fmla="*/ 1 h 2356"/>
                  <a:gd name="T48" fmla="*/ 0 w 1993"/>
                  <a:gd name="T49" fmla="*/ 1 h 2356"/>
                  <a:gd name="T50" fmla="*/ 0 w 1993"/>
                  <a:gd name="T51" fmla="*/ 0 h 2356"/>
                  <a:gd name="T52" fmla="*/ 0 w 1993"/>
                  <a:gd name="T53" fmla="*/ 0 h 2356"/>
                  <a:gd name="T54" fmla="*/ 0 w 1993"/>
                  <a:gd name="T55" fmla="*/ 0 h 2356"/>
                  <a:gd name="T56" fmla="*/ 0 w 1993"/>
                  <a:gd name="T57" fmla="*/ 0 h 2356"/>
                  <a:gd name="T58" fmla="*/ 0 w 1993"/>
                  <a:gd name="T59" fmla="*/ 0 h 2356"/>
                  <a:gd name="T60" fmla="*/ 0 w 1993"/>
                  <a:gd name="T61" fmla="*/ 0 h 2356"/>
                  <a:gd name="T62" fmla="*/ 0 w 1993"/>
                  <a:gd name="T63" fmla="*/ 0 h 2356"/>
                  <a:gd name="T64" fmla="*/ 0 w 1993"/>
                  <a:gd name="T65" fmla="*/ 1 h 2356"/>
                  <a:gd name="T66" fmla="*/ 0 w 1993"/>
                  <a:gd name="T67" fmla="*/ 1 h 2356"/>
                  <a:gd name="T68" fmla="*/ 0 w 1993"/>
                  <a:gd name="T69" fmla="*/ 0 h 2356"/>
                  <a:gd name="T70" fmla="*/ 0 w 1993"/>
                  <a:gd name="T71" fmla="*/ 0 h 235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93"/>
                  <a:gd name="T109" fmla="*/ 0 h 2356"/>
                  <a:gd name="T110" fmla="*/ 1993 w 1993"/>
                  <a:gd name="T111" fmla="*/ 2356 h 235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93" h="2356">
                    <a:moveTo>
                      <a:pt x="0" y="2127"/>
                    </a:moveTo>
                    <a:lnTo>
                      <a:pt x="141" y="1622"/>
                    </a:lnTo>
                    <a:lnTo>
                      <a:pt x="400" y="1380"/>
                    </a:lnTo>
                    <a:lnTo>
                      <a:pt x="425" y="1074"/>
                    </a:lnTo>
                    <a:lnTo>
                      <a:pt x="644" y="900"/>
                    </a:lnTo>
                    <a:lnTo>
                      <a:pt x="756" y="384"/>
                    </a:lnTo>
                    <a:lnTo>
                      <a:pt x="763" y="234"/>
                    </a:lnTo>
                    <a:lnTo>
                      <a:pt x="759" y="1"/>
                    </a:lnTo>
                    <a:lnTo>
                      <a:pt x="816" y="0"/>
                    </a:lnTo>
                    <a:lnTo>
                      <a:pt x="880" y="150"/>
                    </a:lnTo>
                    <a:lnTo>
                      <a:pt x="928" y="451"/>
                    </a:lnTo>
                    <a:lnTo>
                      <a:pt x="906" y="730"/>
                    </a:lnTo>
                    <a:lnTo>
                      <a:pt x="1200" y="734"/>
                    </a:lnTo>
                    <a:lnTo>
                      <a:pt x="1286" y="325"/>
                    </a:lnTo>
                    <a:lnTo>
                      <a:pt x="1286" y="29"/>
                    </a:lnTo>
                    <a:lnTo>
                      <a:pt x="1323" y="60"/>
                    </a:lnTo>
                    <a:lnTo>
                      <a:pt x="1395" y="332"/>
                    </a:lnTo>
                    <a:lnTo>
                      <a:pt x="1353" y="769"/>
                    </a:lnTo>
                    <a:lnTo>
                      <a:pt x="1267" y="1102"/>
                    </a:lnTo>
                    <a:lnTo>
                      <a:pt x="1498" y="1202"/>
                    </a:lnTo>
                    <a:lnTo>
                      <a:pt x="1729" y="1432"/>
                    </a:lnTo>
                    <a:lnTo>
                      <a:pt x="1889" y="1750"/>
                    </a:lnTo>
                    <a:lnTo>
                      <a:pt x="1957" y="2050"/>
                    </a:lnTo>
                    <a:lnTo>
                      <a:pt x="1993" y="2333"/>
                    </a:lnTo>
                    <a:lnTo>
                      <a:pt x="1674" y="2356"/>
                    </a:lnTo>
                    <a:lnTo>
                      <a:pt x="1514" y="1789"/>
                    </a:lnTo>
                    <a:lnTo>
                      <a:pt x="1378" y="1642"/>
                    </a:lnTo>
                    <a:lnTo>
                      <a:pt x="1043" y="1500"/>
                    </a:lnTo>
                    <a:lnTo>
                      <a:pt x="902" y="1511"/>
                    </a:lnTo>
                    <a:lnTo>
                      <a:pt x="708" y="1642"/>
                    </a:lnTo>
                    <a:lnTo>
                      <a:pt x="518" y="1860"/>
                    </a:lnTo>
                    <a:lnTo>
                      <a:pt x="400" y="2037"/>
                    </a:lnTo>
                    <a:lnTo>
                      <a:pt x="350" y="2305"/>
                    </a:lnTo>
                    <a:lnTo>
                      <a:pt x="109" y="2324"/>
                    </a:lnTo>
                    <a:lnTo>
                      <a:pt x="0" y="21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60" name="Freeform 20"/>
              <p:cNvSpPr>
                <a:spLocks noChangeArrowheads="1"/>
              </p:cNvSpPr>
              <p:nvPr/>
            </p:nvSpPr>
            <p:spPr bwMode="auto">
              <a:xfrm>
                <a:off x="3064" y="3449"/>
                <a:ext cx="200" cy="85"/>
              </a:xfrm>
              <a:custGeom>
                <a:avLst/>
                <a:gdLst>
                  <a:gd name="T0" fmla="*/ 0 w 1167"/>
                  <a:gd name="T1" fmla="*/ 0 h 461"/>
                  <a:gd name="T2" fmla="*/ 0 w 1167"/>
                  <a:gd name="T3" fmla="*/ 0 h 461"/>
                  <a:gd name="T4" fmla="*/ 0 w 1167"/>
                  <a:gd name="T5" fmla="*/ 0 h 461"/>
                  <a:gd name="T6" fmla="*/ 0 w 1167"/>
                  <a:gd name="T7" fmla="*/ 0 h 461"/>
                  <a:gd name="T8" fmla="*/ 0 w 1167"/>
                  <a:gd name="T9" fmla="*/ 0 h 461"/>
                  <a:gd name="T10" fmla="*/ 0 w 1167"/>
                  <a:gd name="T11" fmla="*/ 0 h 461"/>
                  <a:gd name="T12" fmla="*/ 0 w 1167"/>
                  <a:gd name="T13" fmla="*/ 0 h 461"/>
                  <a:gd name="T14" fmla="*/ 0 w 1167"/>
                  <a:gd name="T15" fmla="*/ 0 h 461"/>
                  <a:gd name="T16" fmla="*/ 0 w 1167"/>
                  <a:gd name="T17" fmla="*/ 0 h 461"/>
                  <a:gd name="T18" fmla="*/ 0 w 1167"/>
                  <a:gd name="T19" fmla="*/ 0 h 461"/>
                  <a:gd name="T20" fmla="*/ 0 w 1167"/>
                  <a:gd name="T21" fmla="*/ 0 h 461"/>
                  <a:gd name="T22" fmla="*/ 0 w 1167"/>
                  <a:gd name="T23" fmla="*/ 0 h 461"/>
                  <a:gd name="T24" fmla="*/ 0 w 1167"/>
                  <a:gd name="T25" fmla="*/ 0 h 461"/>
                  <a:gd name="T26" fmla="*/ 0 w 1167"/>
                  <a:gd name="T27" fmla="*/ 0 h 461"/>
                  <a:gd name="T28" fmla="*/ 0 w 1167"/>
                  <a:gd name="T29" fmla="*/ 0 h 461"/>
                  <a:gd name="T30" fmla="*/ 0 w 1167"/>
                  <a:gd name="T31" fmla="*/ 0 h 461"/>
                  <a:gd name="T32" fmla="*/ 0 w 1167"/>
                  <a:gd name="T33" fmla="*/ 0 h 461"/>
                  <a:gd name="T34" fmla="*/ 0 w 1167"/>
                  <a:gd name="T35" fmla="*/ 0 h 461"/>
                  <a:gd name="T36" fmla="*/ 0 w 1167"/>
                  <a:gd name="T37" fmla="*/ 0 h 461"/>
                  <a:gd name="T38" fmla="*/ 0 w 1167"/>
                  <a:gd name="T39" fmla="*/ 0 h 461"/>
                  <a:gd name="T40" fmla="*/ 0 w 1167"/>
                  <a:gd name="T41" fmla="*/ 0 h 461"/>
                  <a:gd name="T42" fmla="*/ 0 w 1167"/>
                  <a:gd name="T43" fmla="*/ 0 h 461"/>
                  <a:gd name="T44" fmla="*/ 0 w 1167"/>
                  <a:gd name="T45" fmla="*/ 0 h 461"/>
                  <a:gd name="T46" fmla="*/ 0 w 1167"/>
                  <a:gd name="T47" fmla="*/ 0 h 4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67"/>
                  <a:gd name="T73" fmla="*/ 0 h 461"/>
                  <a:gd name="T74" fmla="*/ 1167 w 1167"/>
                  <a:gd name="T75" fmla="*/ 461 h 46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67" h="461">
                    <a:moveTo>
                      <a:pt x="0" y="95"/>
                    </a:moveTo>
                    <a:lnTo>
                      <a:pt x="49" y="0"/>
                    </a:lnTo>
                    <a:lnTo>
                      <a:pt x="257" y="4"/>
                    </a:lnTo>
                    <a:lnTo>
                      <a:pt x="294" y="112"/>
                    </a:lnTo>
                    <a:lnTo>
                      <a:pt x="399" y="131"/>
                    </a:lnTo>
                    <a:lnTo>
                      <a:pt x="858" y="147"/>
                    </a:lnTo>
                    <a:lnTo>
                      <a:pt x="955" y="95"/>
                    </a:lnTo>
                    <a:lnTo>
                      <a:pt x="1130" y="115"/>
                    </a:lnTo>
                    <a:lnTo>
                      <a:pt x="1152" y="250"/>
                    </a:lnTo>
                    <a:lnTo>
                      <a:pt x="972" y="241"/>
                    </a:lnTo>
                    <a:lnTo>
                      <a:pt x="984" y="332"/>
                    </a:lnTo>
                    <a:lnTo>
                      <a:pt x="1167" y="372"/>
                    </a:lnTo>
                    <a:lnTo>
                      <a:pt x="1156" y="412"/>
                    </a:lnTo>
                    <a:lnTo>
                      <a:pt x="1089" y="461"/>
                    </a:lnTo>
                    <a:lnTo>
                      <a:pt x="906" y="456"/>
                    </a:lnTo>
                    <a:lnTo>
                      <a:pt x="840" y="341"/>
                    </a:lnTo>
                    <a:lnTo>
                      <a:pt x="321" y="266"/>
                    </a:lnTo>
                    <a:lnTo>
                      <a:pt x="238" y="360"/>
                    </a:lnTo>
                    <a:lnTo>
                      <a:pt x="85" y="369"/>
                    </a:lnTo>
                    <a:lnTo>
                      <a:pt x="7" y="226"/>
                    </a:lnTo>
                    <a:lnTo>
                      <a:pt x="168" y="222"/>
                    </a:lnTo>
                    <a:lnTo>
                      <a:pt x="165" y="115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61" name="Freeform 21"/>
              <p:cNvSpPr>
                <a:spLocks noChangeArrowheads="1"/>
              </p:cNvSpPr>
              <p:nvPr/>
            </p:nvSpPr>
            <p:spPr bwMode="auto">
              <a:xfrm>
                <a:off x="3132" y="3412"/>
                <a:ext cx="54" cy="106"/>
              </a:xfrm>
              <a:custGeom>
                <a:avLst/>
                <a:gdLst>
                  <a:gd name="T0" fmla="*/ 0 w 318"/>
                  <a:gd name="T1" fmla="*/ 0 h 578"/>
                  <a:gd name="T2" fmla="*/ 0 w 318"/>
                  <a:gd name="T3" fmla="*/ 0 h 578"/>
                  <a:gd name="T4" fmla="*/ 0 w 318"/>
                  <a:gd name="T5" fmla="*/ 0 h 578"/>
                  <a:gd name="T6" fmla="*/ 0 w 318"/>
                  <a:gd name="T7" fmla="*/ 0 h 578"/>
                  <a:gd name="T8" fmla="*/ 0 w 318"/>
                  <a:gd name="T9" fmla="*/ 0 h 578"/>
                  <a:gd name="T10" fmla="*/ 0 w 318"/>
                  <a:gd name="T11" fmla="*/ 0 h 578"/>
                  <a:gd name="T12" fmla="*/ 0 w 318"/>
                  <a:gd name="T13" fmla="*/ 0 h 578"/>
                  <a:gd name="T14" fmla="*/ 0 w 318"/>
                  <a:gd name="T15" fmla="*/ 0 h 578"/>
                  <a:gd name="T16" fmla="*/ 0 w 318"/>
                  <a:gd name="T17" fmla="*/ 0 h 578"/>
                  <a:gd name="T18" fmla="*/ 0 w 318"/>
                  <a:gd name="T19" fmla="*/ 0 h 578"/>
                  <a:gd name="T20" fmla="*/ 0 w 318"/>
                  <a:gd name="T21" fmla="*/ 0 h 578"/>
                  <a:gd name="T22" fmla="*/ 0 w 318"/>
                  <a:gd name="T23" fmla="*/ 0 h 578"/>
                  <a:gd name="T24" fmla="*/ 0 w 318"/>
                  <a:gd name="T25" fmla="*/ 0 h 578"/>
                  <a:gd name="T26" fmla="*/ 0 w 318"/>
                  <a:gd name="T27" fmla="*/ 0 h 578"/>
                  <a:gd name="T28" fmla="*/ 0 w 318"/>
                  <a:gd name="T29" fmla="*/ 0 h 57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8"/>
                  <a:gd name="T46" fmla="*/ 0 h 578"/>
                  <a:gd name="T47" fmla="*/ 318 w 318"/>
                  <a:gd name="T48" fmla="*/ 578 h 57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8" h="578">
                    <a:moveTo>
                      <a:pt x="70" y="9"/>
                    </a:moveTo>
                    <a:lnTo>
                      <a:pt x="242" y="0"/>
                    </a:lnTo>
                    <a:lnTo>
                      <a:pt x="231" y="203"/>
                    </a:lnTo>
                    <a:lnTo>
                      <a:pt x="310" y="275"/>
                    </a:lnTo>
                    <a:lnTo>
                      <a:pt x="284" y="329"/>
                    </a:lnTo>
                    <a:lnTo>
                      <a:pt x="269" y="413"/>
                    </a:lnTo>
                    <a:lnTo>
                      <a:pt x="318" y="563"/>
                    </a:lnTo>
                    <a:lnTo>
                      <a:pt x="195" y="578"/>
                    </a:lnTo>
                    <a:lnTo>
                      <a:pt x="182" y="477"/>
                    </a:lnTo>
                    <a:lnTo>
                      <a:pt x="123" y="527"/>
                    </a:lnTo>
                    <a:lnTo>
                      <a:pt x="0" y="484"/>
                    </a:lnTo>
                    <a:lnTo>
                      <a:pt x="0" y="334"/>
                    </a:lnTo>
                    <a:lnTo>
                      <a:pt x="75" y="231"/>
                    </a:lnTo>
                    <a:lnTo>
                      <a:pt x="7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62" name="Freeform 22"/>
              <p:cNvSpPr>
                <a:spLocks noChangeArrowheads="1"/>
              </p:cNvSpPr>
              <p:nvPr/>
            </p:nvSpPr>
            <p:spPr bwMode="auto">
              <a:xfrm>
                <a:off x="3410" y="3407"/>
                <a:ext cx="163" cy="57"/>
              </a:xfrm>
              <a:custGeom>
                <a:avLst/>
                <a:gdLst>
                  <a:gd name="T0" fmla="*/ 0 w 955"/>
                  <a:gd name="T1" fmla="*/ 0 h 309"/>
                  <a:gd name="T2" fmla="*/ 0 w 955"/>
                  <a:gd name="T3" fmla="*/ 0 h 309"/>
                  <a:gd name="T4" fmla="*/ 0 w 955"/>
                  <a:gd name="T5" fmla="*/ 0 h 309"/>
                  <a:gd name="T6" fmla="*/ 0 w 955"/>
                  <a:gd name="T7" fmla="*/ 0 h 309"/>
                  <a:gd name="T8" fmla="*/ 0 w 955"/>
                  <a:gd name="T9" fmla="*/ 0 h 309"/>
                  <a:gd name="T10" fmla="*/ 0 w 955"/>
                  <a:gd name="T11" fmla="*/ 0 h 309"/>
                  <a:gd name="T12" fmla="*/ 0 w 955"/>
                  <a:gd name="T13" fmla="*/ 0 h 309"/>
                  <a:gd name="T14" fmla="*/ 0 w 955"/>
                  <a:gd name="T15" fmla="*/ 0 h 309"/>
                  <a:gd name="T16" fmla="*/ 0 w 955"/>
                  <a:gd name="T17" fmla="*/ 0 h 309"/>
                  <a:gd name="T18" fmla="*/ 0 w 955"/>
                  <a:gd name="T19" fmla="*/ 0 h 309"/>
                  <a:gd name="T20" fmla="*/ 0 w 955"/>
                  <a:gd name="T21" fmla="*/ 0 h 309"/>
                  <a:gd name="T22" fmla="*/ 0 w 955"/>
                  <a:gd name="T23" fmla="*/ 0 h 309"/>
                  <a:gd name="T24" fmla="*/ 0 w 955"/>
                  <a:gd name="T25" fmla="*/ 0 h 309"/>
                  <a:gd name="T26" fmla="*/ 0 w 955"/>
                  <a:gd name="T27" fmla="*/ 0 h 309"/>
                  <a:gd name="T28" fmla="*/ 0 w 955"/>
                  <a:gd name="T29" fmla="*/ 0 h 309"/>
                  <a:gd name="T30" fmla="*/ 0 w 955"/>
                  <a:gd name="T31" fmla="*/ 0 h 309"/>
                  <a:gd name="T32" fmla="*/ 0 w 955"/>
                  <a:gd name="T33" fmla="*/ 0 h 30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55"/>
                  <a:gd name="T52" fmla="*/ 0 h 309"/>
                  <a:gd name="T53" fmla="*/ 955 w 955"/>
                  <a:gd name="T54" fmla="*/ 309 h 30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55" h="309">
                    <a:moveTo>
                      <a:pt x="0" y="89"/>
                    </a:moveTo>
                    <a:lnTo>
                      <a:pt x="175" y="0"/>
                    </a:lnTo>
                    <a:lnTo>
                      <a:pt x="444" y="78"/>
                    </a:lnTo>
                    <a:lnTo>
                      <a:pt x="566" y="38"/>
                    </a:lnTo>
                    <a:lnTo>
                      <a:pt x="571" y="134"/>
                    </a:lnTo>
                    <a:lnTo>
                      <a:pt x="705" y="145"/>
                    </a:lnTo>
                    <a:lnTo>
                      <a:pt x="727" y="58"/>
                    </a:lnTo>
                    <a:lnTo>
                      <a:pt x="858" y="58"/>
                    </a:lnTo>
                    <a:lnTo>
                      <a:pt x="768" y="150"/>
                    </a:lnTo>
                    <a:lnTo>
                      <a:pt x="921" y="185"/>
                    </a:lnTo>
                    <a:lnTo>
                      <a:pt x="955" y="265"/>
                    </a:lnTo>
                    <a:lnTo>
                      <a:pt x="872" y="300"/>
                    </a:lnTo>
                    <a:lnTo>
                      <a:pt x="593" y="309"/>
                    </a:lnTo>
                    <a:lnTo>
                      <a:pt x="396" y="206"/>
                    </a:lnTo>
                    <a:lnTo>
                      <a:pt x="78" y="229"/>
                    </a:lnTo>
                    <a:lnTo>
                      <a:pt x="0" y="8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63" name="Freeform 23"/>
              <p:cNvSpPr>
                <a:spLocks noChangeArrowheads="1"/>
              </p:cNvSpPr>
              <p:nvPr/>
            </p:nvSpPr>
            <p:spPr bwMode="auto">
              <a:xfrm>
                <a:off x="3130" y="3413"/>
                <a:ext cx="50" cy="100"/>
              </a:xfrm>
              <a:custGeom>
                <a:avLst/>
                <a:gdLst>
                  <a:gd name="T0" fmla="*/ 0 w 296"/>
                  <a:gd name="T1" fmla="*/ 0 h 543"/>
                  <a:gd name="T2" fmla="*/ 0 w 296"/>
                  <a:gd name="T3" fmla="*/ 0 h 543"/>
                  <a:gd name="T4" fmla="*/ 0 w 296"/>
                  <a:gd name="T5" fmla="*/ 0 h 543"/>
                  <a:gd name="T6" fmla="*/ 0 w 296"/>
                  <a:gd name="T7" fmla="*/ 0 h 543"/>
                  <a:gd name="T8" fmla="*/ 0 w 296"/>
                  <a:gd name="T9" fmla="*/ 0 h 543"/>
                  <a:gd name="T10" fmla="*/ 0 w 296"/>
                  <a:gd name="T11" fmla="*/ 0 h 543"/>
                  <a:gd name="T12" fmla="*/ 0 w 296"/>
                  <a:gd name="T13" fmla="*/ 0 h 543"/>
                  <a:gd name="T14" fmla="*/ 0 w 296"/>
                  <a:gd name="T15" fmla="*/ 0 h 543"/>
                  <a:gd name="T16" fmla="*/ 0 w 296"/>
                  <a:gd name="T17" fmla="*/ 0 h 543"/>
                  <a:gd name="T18" fmla="*/ 0 w 296"/>
                  <a:gd name="T19" fmla="*/ 0 h 543"/>
                  <a:gd name="T20" fmla="*/ 0 w 296"/>
                  <a:gd name="T21" fmla="*/ 0 h 543"/>
                  <a:gd name="T22" fmla="*/ 0 w 296"/>
                  <a:gd name="T23" fmla="*/ 0 h 543"/>
                  <a:gd name="T24" fmla="*/ 0 w 296"/>
                  <a:gd name="T25" fmla="*/ 0 h 543"/>
                  <a:gd name="T26" fmla="*/ 0 w 296"/>
                  <a:gd name="T27" fmla="*/ 0 h 543"/>
                  <a:gd name="T28" fmla="*/ 0 w 296"/>
                  <a:gd name="T29" fmla="*/ 0 h 543"/>
                  <a:gd name="T30" fmla="*/ 0 w 296"/>
                  <a:gd name="T31" fmla="*/ 0 h 543"/>
                  <a:gd name="T32" fmla="*/ 0 w 296"/>
                  <a:gd name="T33" fmla="*/ 0 h 543"/>
                  <a:gd name="T34" fmla="*/ 0 w 296"/>
                  <a:gd name="T35" fmla="*/ 0 h 543"/>
                  <a:gd name="T36" fmla="*/ 0 w 296"/>
                  <a:gd name="T37" fmla="*/ 0 h 543"/>
                  <a:gd name="T38" fmla="*/ 0 w 296"/>
                  <a:gd name="T39" fmla="*/ 0 h 543"/>
                  <a:gd name="T40" fmla="*/ 0 w 296"/>
                  <a:gd name="T41" fmla="*/ 0 h 543"/>
                  <a:gd name="T42" fmla="*/ 0 w 296"/>
                  <a:gd name="T43" fmla="*/ 0 h 543"/>
                  <a:gd name="T44" fmla="*/ 0 w 296"/>
                  <a:gd name="T45" fmla="*/ 0 h 543"/>
                  <a:gd name="T46" fmla="*/ 0 w 296"/>
                  <a:gd name="T47" fmla="*/ 0 h 543"/>
                  <a:gd name="T48" fmla="*/ 0 w 296"/>
                  <a:gd name="T49" fmla="*/ 0 h 5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6"/>
                  <a:gd name="T76" fmla="*/ 0 h 543"/>
                  <a:gd name="T77" fmla="*/ 296 w 296"/>
                  <a:gd name="T78" fmla="*/ 543 h 5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6" h="543">
                    <a:moveTo>
                      <a:pt x="82" y="0"/>
                    </a:moveTo>
                    <a:lnTo>
                      <a:pt x="269" y="7"/>
                    </a:lnTo>
                    <a:lnTo>
                      <a:pt x="243" y="194"/>
                    </a:lnTo>
                    <a:lnTo>
                      <a:pt x="190" y="157"/>
                    </a:lnTo>
                    <a:lnTo>
                      <a:pt x="131" y="186"/>
                    </a:lnTo>
                    <a:lnTo>
                      <a:pt x="154" y="266"/>
                    </a:lnTo>
                    <a:lnTo>
                      <a:pt x="118" y="300"/>
                    </a:lnTo>
                    <a:lnTo>
                      <a:pt x="79" y="329"/>
                    </a:lnTo>
                    <a:lnTo>
                      <a:pt x="87" y="354"/>
                    </a:lnTo>
                    <a:lnTo>
                      <a:pt x="116" y="372"/>
                    </a:lnTo>
                    <a:lnTo>
                      <a:pt x="162" y="369"/>
                    </a:lnTo>
                    <a:lnTo>
                      <a:pt x="185" y="338"/>
                    </a:lnTo>
                    <a:lnTo>
                      <a:pt x="206" y="341"/>
                    </a:lnTo>
                    <a:lnTo>
                      <a:pt x="225" y="468"/>
                    </a:lnTo>
                    <a:lnTo>
                      <a:pt x="252" y="432"/>
                    </a:lnTo>
                    <a:lnTo>
                      <a:pt x="281" y="404"/>
                    </a:lnTo>
                    <a:lnTo>
                      <a:pt x="296" y="531"/>
                    </a:lnTo>
                    <a:lnTo>
                      <a:pt x="228" y="543"/>
                    </a:lnTo>
                    <a:lnTo>
                      <a:pt x="184" y="494"/>
                    </a:lnTo>
                    <a:lnTo>
                      <a:pt x="124" y="535"/>
                    </a:lnTo>
                    <a:lnTo>
                      <a:pt x="41" y="487"/>
                    </a:lnTo>
                    <a:lnTo>
                      <a:pt x="0" y="303"/>
                    </a:lnTo>
                    <a:lnTo>
                      <a:pt x="87" y="222"/>
                    </a:lnTo>
                    <a:lnTo>
                      <a:pt x="8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64" name="Freeform 24"/>
              <p:cNvSpPr>
                <a:spLocks noChangeArrowheads="1"/>
              </p:cNvSpPr>
              <p:nvPr/>
            </p:nvSpPr>
            <p:spPr bwMode="auto">
              <a:xfrm>
                <a:off x="3405" y="3408"/>
                <a:ext cx="152" cy="57"/>
              </a:xfrm>
              <a:custGeom>
                <a:avLst/>
                <a:gdLst>
                  <a:gd name="T0" fmla="*/ 0 w 887"/>
                  <a:gd name="T1" fmla="*/ 0 h 309"/>
                  <a:gd name="T2" fmla="*/ 0 w 887"/>
                  <a:gd name="T3" fmla="*/ 0 h 309"/>
                  <a:gd name="T4" fmla="*/ 0 w 887"/>
                  <a:gd name="T5" fmla="*/ 0 h 309"/>
                  <a:gd name="T6" fmla="*/ 0 w 887"/>
                  <a:gd name="T7" fmla="*/ 0 h 309"/>
                  <a:gd name="T8" fmla="*/ 0 w 887"/>
                  <a:gd name="T9" fmla="*/ 0 h 309"/>
                  <a:gd name="T10" fmla="*/ 0 w 887"/>
                  <a:gd name="T11" fmla="*/ 0 h 309"/>
                  <a:gd name="T12" fmla="*/ 0 w 887"/>
                  <a:gd name="T13" fmla="*/ 0 h 309"/>
                  <a:gd name="T14" fmla="*/ 0 w 887"/>
                  <a:gd name="T15" fmla="*/ 0 h 309"/>
                  <a:gd name="T16" fmla="*/ 0 w 887"/>
                  <a:gd name="T17" fmla="*/ 0 h 309"/>
                  <a:gd name="T18" fmla="*/ 0 w 887"/>
                  <a:gd name="T19" fmla="*/ 0 h 309"/>
                  <a:gd name="T20" fmla="*/ 0 w 887"/>
                  <a:gd name="T21" fmla="*/ 0 h 309"/>
                  <a:gd name="T22" fmla="*/ 0 w 887"/>
                  <a:gd name="T23" fmla="*/ 0 h 309"/>
                  <a:gd name="T24" fmla="*/ 0 w 887"/>
                  <a:gd name="T25" fmla="*/ 0 h 309"/>
                  <a:gd name="T26" fmla="*/ 0 w 887"/>
                  <a:gd name="T27" fmla="*/ 0 h 309"/>
                  <a:gd name="T28" fmla="*/ 0 w 887"/>
                  <a:gd name="T29" fmla="*/ 0 h 309"/>
                  <a:gd name="T30" fmla="*/ 0 w 887"/>
                  <a:gd name="T31" fmla="*/ 0 h 309"/>
                  <a:gd name="T32" fmla="*/ 0 w 887"/>
                  <a:gd name="T33" fmla="*/ 0 h 309"/>
                  <a:gd name="T34" fmla="*/ 0 w 887"/>
                  <a:gd name="T35" fmla="*/ 0 h 309"/>
                  <a:gd name="T36" fmla="*/ 0 w 887"/>
                  <a:gd name="T37" fmla="*/ 0 h 309"/>
                  <a:gd name="T38" fmla="*/ 0 w 887"/>
                  <a:gd name="T39" fmla="*/ 0 h 309"/>
                  <a:gd name="T40" fmla="*/ 0 w 887"/>
                  <a:gd name="T41" fmla="*/ 0 h 309"/>
                  <a:gd name="T42" fmla="*/ 0 w 887"/>
                  <a:gd name="T43" fmla="*/ 0 h 309"/>
                  <a:gd name="T44" fmla="*/ 0 w 887"/>
                  <a:gd name="T45" fmla="*/ 0 h 309"/>
                  <a:gd name="T46" fmla="*/ 0 w 887"/>
                  <a:gd name="T47" fmla="*/ 0 h 30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87"/>
                  <a:gd name="T73" fmla="*/ 0 h 309"/>
                  <a:gd name="T74" fmla="*/ 887 w 887"/>
                  <a:gd name="T75" fmla="*/ 309 h 30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87" h="309">
                    <a:moveTo>
                      <a:pt x="245" y="0"/>
                    </a:moveTo>
                    <a:lnTo>
                      <a:pt x="186" y="44"/>
                    </a:lnTo>
                    <a:lnTo>
                      <a:pt x="194" y="107"/>
                    </a:lnTo>
                    <a:lnTo>
                      <a:pt x="232" y="139"/>
                    </a:lnTo>
                    <a:lnTo>
                      <a:pt x="306" y="159"/>
                    </a:lnTo>
                    <a:lnTo>
                      <a:pt x="470" y="147"/>
                    </a:lnTo>
                    <a:lnTo>
                      <a:pt x="498" y="194"/>
                    </a:lnTo>
                    <a:lnTo>
                      <a:pt x="547" y="186"/>
                    </a:lnTo>
                    <a:lnTo>
                      <a:pt x="590" y="151"/>
                    </a:lnTo>
                    <a:lnTo>
                      <a:pt x="700" y="107"/>
                    </a:lnTo>
                    <a:lnTo>
                      <a:pt x="856" y="170"/>
                    </a:lnTo>
                    <a:lnTo>
                      <a:pt x="860" y="217"/>
                    </a:lnTo>
                    <a:lnTo>
                      <a:pt x="756" y="212"/>
                    </a:lnTo>
                    <a:lnTo>
                      <a:pt x="784" y="248"/>
                    </a:lnTo>
                    <a:lnTo>
                      <a:pt x="865" y="269"/>
                    </a:lnTo>
                    <a:lnTo>
                      <a:pt x="887" y="309"/>
                    </a:lnTo>
                    <a:lnTo>
                      <a:pt x="569" y="290"/>
                    </a:lnTo>
                    <a:lnTo>
                      <a:pt x="425" y="203"/>
                    </a:lnTo>
                    <a:lnTo>
                      <a:pt x="126" y="238"/>
                    </a:lnTo>
                    <a:lnTo>
                      <a:pt x="0" y="103"/>
                    </a:lnTo>
                    <a:lnTo>
                      <a:pt x="79" y="45"/>
                    </a:lnTo>
                    <a:lnTo>
                      <a:pt x="178" y="0"/>
                    </a:lnTo>
                    <a:lnTo>
                      <a:pt x="24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65" name="Freeform 25"/>
              <p:cNvSpPr>
                <a:spLocks noChangeArrowheads="1"/>
              </p:cNvSpPr>
              <p:nvPr/>
            </p:nvSpPr>
            <p:spPr bwMode="auto">
              <a:xfrm>
                <a:off x="3288" y="3151"/>
                <a:ext cx="93" cy="127"/>
              </a:xfrm>
              <a:custGeom>
                <a:avLst/>
                <a:gdLst>
                  <a:gd name="T0" fmla="*/ 0 w 546"/>
                  <a:gd name="T1" fmla="*/ 0 h 690"/>
                  <a:gd name="T2" fmla="*/ 0 w 546"/>
                  <a:gd name="T3" fmla="*/ 0 h 690"/>
                  <a:gd name="T4" fmla="*/ 0 w 546"/>
                  <a:gd name="T5" fmla="*/ 0 h 690"/>
                  <a:gd name="T6" fmla="*/ 0 w 546"/>
                  <a:gd name="T7" fmla="*/ 0 h 690"/>
                  <a:gd name="T8" fmla="*/ 0 w 546"/>
                  <a:gd name="T9" fmla="*/ 0 h 690"/>
                  <a:gd name="T10" fmla="*/ 0 w 546"/>
                  <a:gd name="T11" fmla="*/ 0 h 690"/>
                  <a:gd name="T12" fmla="*/ 0 w 546"/>
                  <a:gd name="T13" fmla="*/ 0 h 690"/>
                  <a:gd name="T14" fmla="*/ 0 w 546"/>
                  <a:gd name="T15" fmla="*/ 0 h 690"/>
                  <a:gd name="T16" fmla="*/ 0 w 546"/>
                  <a:gd name="T17" fmla="*/ 0 h 690"/>
                  <a:gd name="T18" fmla="*/ 0 w 546"/>
                  <a:gd name="T19" fmla="*/ 0 h 690"/>
                  <a:gd name="T20" fmla="*/ 0 w 546"/>
                  <a:gd name="T21" fmla="*/ 0 h 690"/>
                  <a:gd name="T22" fmla="*/ 0 w 546"/>
                  <a:gd name="T23" fmla="*/ 0 h 690"/>
                  <a:gd name="T24" fmla="*/ 0 w 546"/>
                  <a:gd name="T25" fmla="*/ 0 h 690"/>
                  <a:gd name="T26" fmla="*/ 0 w 546"/>
                  <a:gd name="T27" fmla="*/ 0 h 690"/>
                  <a:gd name="T28" fmla="*/ 0 w 546"/>
                  <a:gd name="T29" fmla="*/ 0 h 69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46"/>
                  <a:gd name="T46" fmla="*/ 0 h 690"/>
                  <a:gd name="T47" fmla="*/ 546 w 546"/>
                  <a:gd name="T48" fmla="*/ 690 h 69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46" h="690">
                    <a:moveTo>
                      <a:pt x="109" y="147"/>
                    </a:moveTo>
                    <a:lnTo>
                      <a:pt x="378" y="80"/>
                    </a:lnTo>
                    <a:lnTo>
                      <a:pt x="430" y="0"/>
                    </a:lnTo>
                    <a:lnTo>
                      <a:pt x="493" y="87"/>
                    </a:lnTo>
                    <a:lnTo>
                      <a:pt x="537" y="212"/>
                    </a:lnTo>
                    <a:lnTo>
                      <a:pt x="546" y="383"/>
                    </a:lnTo>
                    <a:lnTo>
                      <a:pt x="489" y="493"/>
                    </a:lnTo>
                    <a:lnTo>
                      <a:pt x="393" y="554"/>
                    </a:lnTo>
                    <a:lnTo>
                      <a:pt x="281" y="674"/>
                    </a:lnTo>
                    <a:lnTo>
                      <a:pt x="239" y="690"/>
                    </a:lnTo>
                    <a:lnTo>
                      <a:pt x="131" y="640"/>
                    </a:lnTo>
                    <a:lnTo>
                      <a:pt x="90" y="476"/>
                    </a:lnTo>
                    <a:lnTo>
                      <a:pt x="0" y="305"/>
                    </a:lnTo>
                    <a:lnTo>
                      <a:pt x="109" y="1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66" name="Freeform 26"/>
              <p:cNvSpPr>
                <a:spLocks noChangeArrowheads="1"/>
              </p:cNvSpPr>
              <p:nvPr/>
            </p:nvSpPr>
            <p:spPr bwMode="auto">
              <a:xfrm>
                <a:off x="3291" y="3153"/>
                <a:ext cx="84" cy="127"/>
              </a:xfrm>
              <a:custGeom>
                <a:avLst/>
                <a:gdLst>
                  <a:gd name="T0" fmla="*/ 0 w 490"/>
                  <a:gd name="T1" fmla="*/ 0 h 687"/>
                  <a:gd name="T2" fmla="*/ 0 w 490"/>
                  <a:gd name="T3" fmla="*/ 0 h 687"/>
                  <a:gd name="T4" fmla="*/ 0 w 490"/>
                  <a:gd name="T5" fmla="*/ 0 h 687"/>
                  <a:gd name="T6" fmla="*/ 0 w 490"/>
                  <a:gd name="T7" fmla="*/ 0 h 687"/>
                  <a:gd name="T8" fmla="*/ 0 w 490"/>
                  <a:gd name="T9" fmla="*/ 0 h 687"/>
                  <a:gd name="T10" fmla="*/ 0 w 490"/>
                  <a:gd name="T11" fmla="*/ 0 h 687"/>
                  <a:gd name="T12" fmla="*/ 0 w 490"/>
                  <a:gd name="T13" fmla="*/ 0 h 687"/>
                  <a:gd name="T14" fmla="*/ 0 w 490"/>
                  <a:gd name="T15" fmla="*/ 0 h 687"/>
                  <a:gd name="T16" fmla="*/ 0 w 490"/>
                  <a:gd name="T17" fmla="*/ 0 h 687"/>
                  <a:gd name="T18" fmla="*/ 0 w 490"/>
                  <a:gd name="T19" fmla="*/ 0 h 687"/>
                  <a:gd name="T20" fmla="*/ 0 w 490"/>
                  <a:gd name="T21" fmla="*/ 0 h 687"/>
                  <a:gd name="T22" fmla="*/ 0 w 490"/>
                  <a:gd name="T23" fmla="*/ 0 h 687"/>
                  <a:gd name="T24" fmla="*/ 0 w 490"/>
                  <a:gd name="T25" fmla="*/ 0 h 687"/>
                  <a:gd name="T26" fmla="*/ 0 w 490"/>
                  <a:gd name="T27" fmla="*/ 0 h 687"/>
                  <a:gd name="T28" fmla="*/ 0 w 490"/>
                  <a:gd name="T29" fmla="*/ 0 h 687"/>
                  <a:gd name="T30" fmla="*/ 0 w 490"/>
                  <a:gd name="T31" fmla="*/ 0 h 687"/>
                  <a:gd name="T32" fmla="*/ 0 w 490"/>
                  <a:gd name="T33" fmla="*/ 0 h 687"/>
                  <a:gd name="T34" fmla="*/ 0 w 490"/>
                  <a:gd name="T35" fmla="*/ 0 h 687"/>
                  <a:gd name="T36" fmla="*/ 0 w 490"/>
                  <a:gd name="T37" fmla="*/ 0 h 687"/>
                  <a:gd name="T38" fmla="*/ 0 w 490"/>
                  <a:gd name="T39" fmla="*/ 0 h 687"/>
                  <a:gd name="T40" fmla="*/ 0 w 490"/>
                  <a:gd name="T41" fmla="*/ 0 h 687"/>
                  <a:gd name="T42" fmla="*/ 0 w 490"/>
                  <a:gd name="T43" fmla="*/ 0 h 687"/>
                  <a:gd name="T44" fmla="*/ 0 w 490"/>
                  <a:gd name="T45" fmla="*/ 0 h 687"/>
                  <a:gd name="T46" fmla="*/ 0 w 490"/>
                  <a:gd name="T47" fmla="*/ 0 h 687"/>
                  <a:gd name="T48" fmla="*/ 0 w 490"/>
                  <a:gd name="T49" fmla="*/ 0 h 687"/>
                  <a:gd name="T50" fmla="*/ 0 w 490"/>
                  <a:gd name="T51" fmla="*/ 0 h 687"/>
                  <a:gd name="T52" fmla="*/ 0 w 490"/>
                  <a:gd name="T53" fmla="*/ 0 h 687"/>
                  <a:gd name="T54" fmla="*/ 0 w 490"/>
                  <a:gd name="T55" fmla="*/ 0 h 687"/>
                  <a:gd name="T56" fmla="*/ 0 w 490"/>
                  <a:gd name="T57" fmla="*/ 0 h 687"/>
                  <a:gd name="T58" fmla="*/ 0 w 490"/>
                  <a:gd name="T59" fmla="*/ 0 h 687"/>
                  <a:gd name="T60" fmla="*/ 0 w 490"/>
                  <a:gd name="T61" fmla="*/ 0 h 687"/>
                  <a:gd name="T62" fmla="*/ 0 w 490"/>
                  <a:gd name="T63" fmla="*/ 0 h 687"/>
                  <a:gd name="T64" fmla="*/ 0 w 490"/>
                  <a:gd name="T65" fmla="*/ 0 h 687"/>
                  <a:gd name="T66" fmla="*/ 0 w 490"/>
                  <a:gd name="T67" fmla="*/ 0 h 687"/>
                  <a:gd name="T68" fmla="*/ 0 w 490"/>
                  <a:gd name="T69" fmla="*/ 0 h 687"/>
                  <a:gd name="T70" fmla="*/ 0 w 490"/>
                  <a:gd name="T71" fmla="*/ 0 h 687"/>
                  <a:gd name="T72" fmla="*/ 0 w 490"/>
                  <a:gd name="T73" fmla="*/ 0 h 687"/>
                  <a:gd name="T74" fmla="*/ 0 w 490"/>
                  <a:gd name="T75" fmla="*/ 0 h 687"/>
                  <a:gd name="T76" fmla="*/ 0 w 490"/>
                  <a:gd name="T77" fmla="*/ 0 h 687"/>
                  <a:gd name="T78" fmla="*/ 0 w 490"/>
                  <a:gd name="T79" fmla="*/ 0 h 687"/>
                  <a:gd name="T80" fmla="*/ 0 w 490"/>
                  <a:gd name="T81" fmla="*/ 0 h 687"/>
                  <a:gd name="T82" fmla="*/ 0 w 490"/>
                  <a:gd name="T83" fmla="*/ 0 h 6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90"/>
                  <a:gd name="T127" fmla="*/ 0 h 687"/>
                  <a:gd name="T128" fmla="*/ 490 w 490"/>
                  <a:gd name="T129" fmla="*/ 687 h 68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90" h="687">
                    <a:moveTo>
                      <a:pt x="490" y="107"/>
                    </a:moveTo>
                    <a:lnTo>
                      <a:pt x="427" y="88"/>
                    </a:lnTo>
                    <a:lnTo>
                      <a:pt x="296" y="115"/>
                    </a:lnTo>
                    <a:lnTo>
                      <a:pt x="231" y="166"/>
                    </a:lnTo>
                    <a:lnTo>
                      <a:pt x="300" y="157"/>
                    </a:lnTo>
                    <a:lnTo>
                      <a:pt x="360" y="154"/>
                    </a:lnTo>
                    <a:lnTo>
                      <a:pt x="350" y="244"/>
                    </a:lnTo>
                    <a:lnTo>
                      <a:pt x="368" y="297"/>
                    </a:lnTo>
                    <a:lnTo>
                      <a:pt x="328" y="302"/>
                    </a:lnTo>
                    <a:lnTo>
                      <a:pt x="305" y="344"/>
                    </a:lnTo>
                    <a:lnTo>
                      <a:pt x="413" y="337"/>
                    </a:lnTo>
                    <a:lnTo>
                      <a:pt x="405" y="371"/>
                    </a:lnTo>
                    <a:lnTo>
                      <a:pt x="368" y="411"/>
                    </a:lnTo>
                    <a:lnTo>
                      <a:pt x="347" y="414"/>
                    </a:lnTo>
                    <a:lnTo>
                      <a:pt x="338" y="393"/>
                    </a:lnTo>
                    <a:lnTo>
                      <a:pt x="293" y="387"/>
                    </a:lnTo>
                    <a:lnTo>
                      <a:pt x="244" y="302"/>
                    </a:lnTo>
                    <a:lnTo>
                      <a:pt x="230" y="256"/>
                    </a:lnTo>
                    <a:lnTo>
                      <a:pt x="187" y="238"/>
                    </a:lnTo>
                    <a:lnTo>
                      <a:pt x="200" y="310"/>
                    </a:lnTo>
                    <a:lnTo>
                      <a:pt x="156" y="415"/>
                    </a:lnTo>
                    <a:lnTo>
                      <a:pt x="205" y="446"/>
                    </a:lnTo>
                    <a:lnTo>
                      <a:pt x="216" y="478"/>
                    </a:lnTo>
                    <a:lnTo>
                      <a:pt x="299" y="503"/>
                    </a:lnTo>
                    <a:lnTo>
                      <a:pt x="294" y="528"/>
                    </a:lnTo>
                    <a:lnTo>
                      <a:pt x="216" y="556"/>
                    </a:lnTo>
                    <a:lnTo>
                      <a:pt x="206" y="586"/>
                    </a:lnTo>
                    <a:lnTo>
                      <a:pt x="235" y="631"/>
                    </a:lnTo>
                    <a:lnTo>
                      <a:pt x="255" y="658"/>
                    </a:lnTo>
                    <a:lnTo>
                      <a:pt x="175" y="687"/>
                    </a:lnTo>
                    <a:lnTo>
                      <a:pt x="99" y="596"/>
                    </a:lnTo>
                    <a:lnTo>
                      <a:pt x="77" y="496"/>
                    </a:lnTo>
                    <a:lnTo>
                      <a:pt x="6" y="378"/>
                    </a:lnTo>
                    <a:lnTo>
                      <a:pt x="0" y="253"/>
                    </a:lnTo>
                    <a:lnTo>
                      <a:pt x="29" y="196"/>
                    </a:lnTo>
                    <a:lnTo>
                      <a:pt x="60" y="144"/>
                    </a:lnTo>
                    <a:lnTo>
                      <a:pt x="305" y="85"/>
                    </a:lnTo>
                    <a:lnTo>
                      <a:pt x="377" y="63"/>
                    </a:lnTo>
                    <a:lnTo>
                      <a:pt x="409" y="0"/>
                    </a:lnTo>
                    <a:lnTo>
                      <a:pt x="478" y="48"/>
                    </a:lnTo>
                    <a:lnTo>
                      <a:pt x="490" y="10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67" name="Freeform 27"/>
              <p:cNvSpPr>
                <a:spLocks noChangeArrowheads="1"/>
              </p:cNvSpPr>
              <p:nvPr/>
            </p:nvSpPr>
            <p:spPr bwMode="auto">
              <a:xfrm>
                <a:off x="3212" y="3254"/>
                <a:ext cx="79" cy="219"/>
              </a:xfrm>
              <a:custGeom>
                <a:avLst/>
                <a:gdLst>
                  <a:gd name="T0" fmla="*/ 0 w 466"/>
                  <a:gd name="T1" fmla="*/ 0 h 1188"/>
                  <a:gd name="T2" fmla="*/ 0 w 466"/>
                  <a:gd name="T3" fmla="*/ 0 h 1188"/>
                  <a:gd name="T4" fmla="*/ 0 w 466"/>
                  <a:gd name="T5" fmla="*/ 0 h 1188"/>
                  <a:gd name="T6" fmla="*/ 0 w 466"/>
                  <a:gd name="T7" fmla="*/ 0 h 1188"/>
                  <a:gd name="T8" fmla="*/ 0 w 466"/>
                  <a:gd name="T9" fmla="*/ 0 h 1188"/>
                  <a:gd name="T10" fmla="*/ 0 w 466"/>
                  <a:gd name="T11" fmla="*/ 0 h 1188"/>
                  <a:gd name="T12" fmla="*/ 0 w 466"/>
                  <a:gd name="T13" fmla="*/ 0 h 1188"/>
                  <a:gd name="T14" fmla="*/ 0 w 466"/>
                  <a:gd name="T15" fmla="*/ 0 h 1188"/>
                  <a:gd name="T16" fmla="*/ 0 w 466"/>
                  <a:gd name="T17" fmla="*/ 0 h 1188"/>
                  <a:gd name="T18" fmla="*/ 0 w 466"/>
                  <a:gd name="T19" fmla="*/ 0 h 1188"/>
                  <a:gd name="T20" fmla="*/ 0 w 466"/>
                  <a:gd name="T21" fmla="*/ 0 h 1188"/>
                  <a:gd name="T22" fmla="*/ 0 w 466"/>
                  <a:gd name="T23" fmla="*/ 0 h 1188"/>
                  <a:gd name="T24" fmla="*/ 0 w 466"/>
                  <a:gd name="T25" fmla="*/ 0 h 1188"/>
                  <a:gd name="T26" fmla="*/ 0 w 466"/>
                  <a:gd name="T27" fmla="*/ 0 h 1188"/>
                  <a:gd name="T28" fmla="*/ 0 w 466"/>
                  <a:gd name="T29" fmla="*/ 0 h 1188"/>
                  <a:gd name="T30" fmla="*/ 0 w 466"/>
                  <a:gd name="T31" fmla="*/ 0 h 1188"/>
                  <a:gd name="T32" fmla="*/ 0 w 466"/>
                  <a:gd name="T33" fmla="*/ 0 h 1188"/>
                  <a:gd name="T34" fmla="*/ 0 w 466"/>
                  <a:gd name="T35" fmla="*/ 0 h 1188"/>
                  <a:gd name="T36" fmla="*/ 0 w 466"/>
                  <a:gd name="T37" fmla="*/ 0 h 1188"/>
                  <a:gd name="T38" fmla="*/ 0 w 466"/>
                  <a:gd name="T39" fmla="*/ 0 h 1188"/>
                  <a:gd name="T40" fmla="*/ 0 w 466"/>
                  <a:gd name="T41" fmla="*/ 0 h 1188"/>
                  <a:gd name="T42" fmla="*/ 0 w 466"/>
                  <a:gd name="T43" fmla="*/ 0 h 1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66"/>
                  <a:gd name="T67" fmla="*/ 0 h 1188"/>
                  <a:gd name="T68" fmla="*/ 466 w 466"/>
                  <a:gd name="T69" fmla="*/ 1188 h 11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66" h="1188">
                    <a:moveTo>
                      <a:pt x="327" y="3"/>
                    </a:moveTo>
                    <a:lnTo>
                      <a:pt x="343" y="84"/>
                    </a:lnTo>
                    <a:lnTo>
                      <a:pt x="328" y="506"/>
                    </a:lnTo>
                    <a:lnTo>
                      <a:pt x="243" y="905"/>
                    </a:lnTo>
                    <a:lnTo>
                      <a:pt x="7" y="1055"/>
                    </a:lnTo>
                    <a:lnTo>
                      <a:pt x="0" y="1188"/>
                    </a:lnTo>
                    <a:lnTo>
                      <a:pt x="97" y="1130"/>
                    </a:lnTo>
                    <a:lnTo>
                      <a:pt x="287" y="1177"/>
                    </a:lnTo>
                    <a:lnTo>
                      <a:pt x="284" y="1110"/>
                    </a:lnTo>
                    <a:lnTo>
                      <a:pt x="455" y="1099"/>
                    </a:lnTo>
                    <a:lnTo>
                      <a:pt x="437" y="1073"/>
                    </a:lnTo>
                    <a:lnTo>
                      <a:pt x="377" y="1038"/>
                    </a:lnTo>
                    <a:lnTo>
                      <a:pt x="350" y="946"/>
                    </a:lnTo>
                    <a:lnTo>
                      <a:pt x="371" y="680"/>
                    </a:lnTo>
                    <a:lnTo>
                      <a:pt x="393" y="424"/>
                    </a:lnTo>
                    <a:lnTo>
                      <a:pt x="399" y="315"/>
                    </a:lnTo>
                    <a:lnTo>
                      <a:pt x="466" y="284"/>
                    </a:lnTo>
                    <a:lnTo>
                      <a:pt x="444" y="147"/>
                    </a:lnTo>
                    <a:lnTo>
                      <a:pt x="433" y="82"/>
                    </a:lnTo>
                    <a:lnTo>
                      <a:pt x="396" y="0"/>
                    </a:lnTo>
                    <a:lnTo>
                      <a:pt x="32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68" name="Freeform 28"/>
              <p:cNvSpPr>
                <a:spLocks noChangeArrowheads="1"/>
              </p:cNvSpPr>
              <p:nvPr/>
            </p:nvSpPr>
            <p:spPr bwMode="auto">
              <a:xfrm>
                <a:off x="3064" y="3451"/>
                <a:ext cx="31" cy="18"/>
              </a:xfrm>
              <a:custGeom>
                <a:avLst/>
                <a:gdLst>
                  <a:gd name="T0" fmla="*/ 0 w 182"/>
                  <a:gd name="T1" fmla="*/ 0 h 97"/>
                  <a:gd name="T2" fmla="*/ 0 w 182"/>
                  <a:gd name="T3" fmla="*/ 0 h 97"/>
                  <a:gd name="T4" fmla="*/ 0 w 182"/>
                  <a:gd name="T5" fmla="*/ 0 h 97"/>
                  <a:gd name="T6" fmla="*/ 0 w 182"/>
                  <a:gd name="T7" fmla="*/ 0 h 97"/>
                  <a:gd name="T8" fmla="*/ 0 w 182"/>
                  <a:gd name="T9" fmla="*/ 0 h 97"/>
                  <a:gd name="T10" fmla="*/ 0 w 182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2"/>
                  <a:gd name="T19" fmla="*/ 0 h 97"/>
                  <a:gd name="T20" fmla="*/ 182 w 182"/>
                  <a:gd name="T21" fmla="*/ 97 h 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2" h="97">
                    <a:moveTo>
                      <a:pt x="60" y="0"/>
                    </a:moveTo>
                    <a:lnTo>
                      <a:pt x="62" y="50"/>
                    </a:lnTo>
                    <a:lnTo>
                      <a:pt x="182" y="97"/>
                    </a:lnTo>
                    <a:lnTo>
                      <a:pt x="0" y="85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69" name="Freeform 29"/>
              <p:cNvSpPr>
                <a:spLocks noChangeArrowheads="1"/>
              </p:cNvSpPr>
              <p:nvPr/>
            </p:nvSpPr>
            <p:spPr bwMode="auto">
              <a:xfrm>
                <a:off x="3066" y="3450"/>
                <a:ext cx="68" cy="67"/>
              </a:xfrm>
              <a:custGeom>
                <a:avLst/>
                <a:gdLst>
                  <a:gd name="T0" fmla="*/ 0 w 397"/>
                  <a:gd name="T1" fmla="*/ 0 h 365"/>
                  <a:gd name="T2" fmla="*/ 0 w 397"/>
                  <a:gd name="T3" fmla="*/ 0 h 365"/>
                  <a:gd name="T4" fmla="*/ 0 w 397"/>
                  <a:gd name="T5" fmla="*/ 0 h 365"/>
                  <a:gd name="T6" fmla="*/ 0 w 397"/>
                  <a:gd name="T7" fmla="*/ 0 h 365"/>
                  <a:gd name="T8" fmla="*/ 0 w 397"/>
                  <a:gd name="T9" fmla="*/ 0 h 365"/>
                  <a:gd name="T10" fmla="*/ 0 w 397"/>
                  <a:gd name="T11" fmla="*/ 0 h 365"/>
                  <a:gd name="T12" fmla="*/ 0 w 397"/>
                  <a:gd name="T13" fmla="*/ 0 h 365"/>
                  <a:gd name="T14" fmla="*/ 0 w 397"/>
                  <a:gd name="T15" fmla="*/ 0 h 365"/>
                  <a:gd name="T16" fmla="*/ 0 w 397"/>
                  <a:gd name="T17" fmla="*/ 0 h 365"/>
                  <a:gd name="T18" fmla="*/ 0 w 397"/>
                  <a:gd name="T19" fmla="*/ 0 h 365"/>
                  <a:gd name="T20" fmla="*/ 0 w 397"/>
                  <a:gd name="T21" fmla="*/ 0 h 365"/>
                  <a:gd name="T22" fmla="*/ 0 w 397"/>
                  <a:gd name="T23" fmla="*/ 0 h 365"/>
                  <a:gd name="T24" fmla="*/ 0 w 397"/>
                  <a:gd name="T25" fmla="*/ 0 h 365"/>
                  <a:gd name="T26" fmla="*/ 0 w 397"/>
                  <a:gd name="T27" fmla="*/ 0 h 365"/>
                  <a:gd name="T28" fmla="*/ 0 w 397"/>
                  <a:gd name="T29" fmla="*/ 0 h 365"/>
                  <a:gd name="T30" fmla="*/ 0 w 397"/>
                  <a:gd name="T31" fmla="*/ 0 h 36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97"/>
                  <a:gd name="T49" fmla="*/ 0 h 365"/>
                  <a:gd name="T50" fmla="*/ 397 w 397"/>
                  <a:gd name="T51" fmla="*/ 365 h 36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97" h="365">
                    <a:moveTo>
                      <a:pt x="122" y="6"/>
                    </a:moveTo>
                    <a:lnTo>
                      <a:pt x="209" y="38"/>
                    </a:lnTo>
                    <a:lnTo>
                      <a:pt x="238" y="143"/>
                    </a:lnTo>
                    <a:lnTo>
                      <a:pt x="301" y="164"/>
                    </a:lnTo>
                    <a:lnTo>
                      <a:pt x="212" y="308"/>
                    </a:lnTo>
                    <a:lnTo>
                      <a:pt x="97" y="320"/>
                    </a:lnTo>
                    <a:lnTo>
                      <a:pt x="0" y="239"/>
                    </a:lnTo>
                    <a:lnTo>
                      <a:pt x="73" y="365"/>
                    </a:lnTo>
                    <a:lnTo>
                      <a:pt x="226" y="356"/>
                    </a:lnTo>
                    <a:lnTo>
                      <a:pt x="298" y="273"/>
                    </a:lnTo>
                    <a:lnTo>
                      <a:pt x="397" y="273"/>
                    </a:lnTo>
                    <a:lnTo>
                      <a:pt x="387" y="127"/>
                    </a:lnTo>
                    <a:lnTo>
                      <a:pt x="294" y="100"/>
                    </a:lnTo>
                    <a:lnTo>
                      <a:pt x="245" y="0"/>
                    </a:lnTo>
                    <a:lnTo>
                      <a:pt x="122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70" name="Freeform 30"/>
              <p:cNvSpPr>
                <a:spLocks noChangeArrowheads="1"/>
              </p:cNvSpPr>
              <p:nvPr/>
            </p:nvSpPr>
            <p:spPr bwMode="auto">
              <a:xfrm>
                <a:off x="3176" y="3465"/>
                <a:ext cx="81" cy="69"/>
              </a:xfrm>
              <a:custGeom>
                <a:avLst/>
                <a:gdLst>
                  <a:gd name="T0" fmla="*/ 0 w 471"/>
                  <a:gd name="T1" fmla="*/ 0 h 376"/>
                  <a:gd name="T2" fmla="*/ 0 w 471"/>
                  <a:gd name="T3" fmla="*/ 0 h 376"/>
                  <a:gd name="T4" fmla="*/ 0 w 471"/>
                  <a:gd name="T5" fmla="*/ 0 h 376"/>
                  <a:gd name="T6" fmla="*/ 0 w 471"/>
                  <a:gd name="T7" fmla="*/ 0 h 376"/>
                  <a:gd name="T8" fmla="*/ 0 w 471"/>
                  <a:gd name="T9" fmla="*/ 0 h 376"/>
                  <a:gd name="T10" fmla="*/ 0 w 471"/>
                  <a:gd name="T11" fmla="*/ 0 h 376"/>
                  <a:gd name="T12" fmla="*/ 0 w 471"/>
                  <a:gd name="T13" fmla="*/ 0 h 376"/>
                  <a:gd name="T14" fmla="*/ 0 w 471"/>
                  <a:gd name="T15" fmla="*/ 0 h 376"/>
                  <a:gd name="T16" fmla="*/ 0 w 471"/>
                  <a:gd name="T17" fmla="*/ 0 h 376"/>
                  <a:gd name="T18" fmla="*/ 0 w 471"/>
                  <a:gd name="T19" fmla="*/ 0 h 376"/>
                  <a:gd name="T20" fmla="*/ 0 w 471"/>
                  <a:gd name="T21" fmla="*/ 0 h 376"/>
                  <a:gd name="T22" fmla="*/ 0 w 471"/>
                  <a:gd name="T23" fmla="*/ 0 h 376"/>
                  <a:gd name="T24" fmla="*/ 0 w 471"/>
                  <a:gd name="T25" fmla="*/ 0 h 376"/>
                  <a:gd name="T26" fmla="*/ 0 w 471"/>
                  <a:gd name="T27" fmla="*/ 0 h 376"/>
                  <a:gd name="T28" fmla="*/ 0 w 471"/>
                  <a:gd name="T29" fmla="*/ 0 h 376"/>
                  <a:gd name="T30" fmla="*/ 0 w 471"/>
                  <a:gd name="T31" fmla="*/ 0 h 376"/>
                  <a:gd name="T32" fmla="*/ 0 w 471"/>
                  <a:gd name="T33" fmla="*/ 0 h 376"/>
                  <a:gd name="T34" fmla="*/ 0 w 471"/>
                  <a:gd name="T35" fmla="*/ 0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376"/>
                  <a:gd name="T56" fmla="*/ 471 w 471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376">
                    <a:moveTo>
                      <a:pt x="471" y="56"/>
                    </a:moveTo>
                    <a:lnTo>
                      <a:pt x="306" y="27"/>
                    </a:lnTo>
                    <a:lnTo>
                      <a:pt x="213" y="116"/>
                    </a:lnTo>
                    <a:lnTo>
                      <a:pt x="121" y="105"/>
                    </a:lnTo>
                    <a:lnTo>
                      <a:pt x="66" y="156"/>
                    </a:lnTo>
                    <a:lnTo>
                      <a:pt x="150" y="193"/>
                    </a:lnTo>
                    <a:lnTo>
                      <a:pt x="205" y="165"/>
                    </a:lnTo>
                    <a:lnTo>
                      <a:pt x="259" y="325"/>
                    </a:lnTo>
                    <a:lnTo>
                      <a:pt x="430" y="376"/>
                    </a:lnTo>
                    <a:lnTo>
                      <a:pt x="247" y="371"/>
                    </a:lnTo>
                    <a:lnTo>
                      <a:pt x="178" y="239"/>
                    </a:lnTo>
                    <a:lnTo>
                      <a:pt x="43" y="230"/>
                    </a:lnTo>
                    <a:lnTo>
                      <a:pt x="0" y="141"/>
                    </a:lnTo>
                    <a:lnTo>
                      <a:pt x="32" y="27"/>
                    </a:lnTo>
                    <a:lnTo>
                      <a:pt x="209" y="56"/>
                    </a:lnTo>
                    <a:lnTo>
                      <a:pt x="311" y="0"/>
                    </a:lnTo>
                    <a:lnTo>
                      <a:pt x="471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71" name="Freeform 31"/>
              <p:cNvSpPr>
                <a:spLocks noChangeArrowheads="1"/>
              </p:cNvSpPr>
              <p:nvPr/>
            </p:nvSpPr>
            <p:spPr bwMode="auto">
              <a:xfrm>
                <a:off x="3472" y="3296"/>
                <a:ext cx="120" cy="138"/>
              </a:xfrm>
              <a:custGeom>
                <a:avLst/>
                <a:gdLst>
                  <a:gd name="T0" fmla="*/ 0 w 700"/>
                  <a:gd name="T1" fmla="*/ 0 h 749"/>
                  <a:gd name="T2" fmla="*/ 0 w 700"/>
                  <a:gd name="T3" fmla="*/ 0 h 749"/>
                  <a:gd name="T4" fmla="*/ 0 w 700"/>
                  <a:gd name="T5" fmla="*/ 0 h 749"/>
                  <a:gd name="T6" fmla="*/ 0 w 700"/>
                  <a:gd name="T7" fmla="*/ 0 h 749"/>
                  <a:gd name="T8" fmla="*/ 0 w 700"/>
                  <a:gd name="T9" fmla="*/ 0 h 749"/>
                  <a:gd name="T10" fmla="*/ 0 w 700"/>
                  <a:gd name="T11" fmla="*/ 0 h 749"/>
                  <a:gd name="T12" fmla="*/ 0 w 700"/>
                  <a:gd name="T13" fmla="*/ 0 h 749"/>
                  <a:gd name="T14" fmla="*/ 0 w 700"/>
                  <a:gd name="T15" fmla="*/ 0 h 749"/>
                  <a:gd name="T16" fmla="*/ 0 w 700"/>
                  <a:gd name="T17" fmla="*/ 0 h 749"/>
                  <a:gd name="T18" fmla="*/ 0 w 700"/>
                  <a:gd name="T19" fmla="*/ 0 h 749"/>
                  <a:gd name="T20" fmla="*/ 0 w 700"/>
                  <a:gd name="T21" fmla="*/ 0 h 749"/>
                  <a:gd name="T22" fmla="*/ 0 w 700"/>
                  <a:gd name="T23" fmla="*/ 0 h 749"/>
                  <a:gd name="T24" fmla="*/ 0 w 700"/>
                  <a:gd name="T25" fmla="*/ 0 h 749"/>
                  <a:gd name="T26" fmla="*/ 0 w 700"/>
                  <a:gd name="T27" fmla="*/ 0 h 749"/>
                  <a:gd name="T28" fmla="*/ 0 w 700"/>
                  <a:gd name="T29" fmla="*/ 0 h 749"/>
                  <a:gd name="T30" fmla="*/ 0 w 700"/>
                  <a:gd name="T31" fmla="*/ 0 h 749"/>
                  <a:gd name="T32" fmla="*/ 0 w 700"/>
                  <a:gd name="T33" fmla="*/ 0 h 749"/>
                  <a:gd name="T34" fmla="*/ 0 w 700"/>
                  <a:gd name="T35" fmla="*/ 0 h 749"/>
                  <a:gd name="T36" fmla="*/ 0 w 700"/>
                  <a:gd name="T37" fmla="*/ 0 h 749"/>
                  <a:gd name="T38" fmla="*/ 0 w 700"/>
                  <a:gd name="T39" fmla="*/ 0 h 749"/>
                  <a:gd name="T40" fmla="*/ 0 w 700"/>
                  <a:gd name="T41" fmla="*/ 0 h 749"/>
                  <a:gd name="T42" fmla="*/ 0 w 700"/>
                  <a:gd name="T43" fmla="*/ 0 h 749"/>
                  <a:gd name="T44" fmla="*/ 0 w 700"/>
                  <a:gd name="T45" fmla="*/ 0 h 749"/>
                  <a:gd name="T46" fmla="*/ 0 w 700"/>
                  <a:gd name="T47" fmla="*/ 0 h 749"/>
                  <a:gd name="T48" fmla="*/ 0 w 700"/>
                  <a:gd name="T49" fmla="*/ 0 h 749"/>
                  <a:gd name="T50" fmla="*/ 0 w 700"/>
                  <a:gd name="T51" fmla="*/ 0 h 7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0"/>
                  <a:gd name="T79" fmla="*/ 0 h 749"/>
                  <a:gd name="T80" fmla="*/ 700 w 700"/>
                  <a:gd name="T81" fmla="*/ 749 h 7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0" h="749">
                    <a:moveTo>
                      <a:pt x="41" y="171"/>
                    </a:moveTo>
                    <a:lnTo>
                      <a:pt x="160" y="80"/>
                    </a:lnTo>
                    <a:lnTo>
                      <a:pt x="231" y="183"/>
                    </a:lnTo>
                    <a:lnTo>
                      <a:pt x="302" y="138"/>
                    </a:lnTo>
                    <a:lnTo>
                      <a:pt x="338" y="0"/>
                    </a:lnTo>
                    <a:lnTo>
                      <a:pt x="477" y="31"/>
                    </a:lnTo>
                    <a:lnTo>
                      <a:pt x="458" y="171"/>
                    </a:lnTo>
                    <a:lnTo>
                      <a:pt x="521" y="222"/>
                    </a:lnTo>
                    <a:lnTo>
                      <a:pt x="652" y="190"/>
                    </a:lnTo>
                    <a:lnTo>
                      <a:pt x="700" y="321"/>
                    </a:lnTo>
                    <a:lnTo>
                      <a:pt x="603" y="365"/>
                    </a:lnTo>
                    <a:lnTo>
                      <a:pt x="574" y="527"/>
                    </a:lnTo>
                    <a:lnTo>
                      <a:pt x="637" y="590"/>
                    </a:lnTo>
                    <a:lnTo>
                      <a:pt x="544" y="726"/>
                    </a:lnTo>
                    <a:lnTo>
                      <a:pt x="462" y="639"/>
                    </a:lnTo>
                    <a:lnTo>
                      <a:pt x="365" y="662"/>
                    </a:lnTo>
                    <a:lnTo>
                      <a:pt x="343" y="749"/>
                    </a:lnTo>
                    <a:lnTo>
                      <a:pt x="209" y="738"/>
                    </a:lnTo>
                    <a:lnTo>
                      <a:pt x="204" y="642"/>
                    </a:lnTo>
                    <a:lnTo>
                      <a:pt x="131" y="559"/>
                    </a:lnTo>
                    <a:lnTo>
                      <a:pt x="41" y="583"/>
                    </a:lnTo>
                    <a:lnTo>
                      <a:pt x="0" y="421"/>
                    </a:lnTo>
                    <a:lnTo>
                      <a:pt x="82" y="377"/>
                    </a:lnTo>
                    <a:lnTo>
                      <a:pt x="97" y="269"/>
                    </a:lnTo>
                    <a:lnTo>
                      <a:pt x="41" y="17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72" name="Freeform 32"/>
              <p:cNvSpPr>
                <a:spLocks noChangeArrowheads="1"/>
              </p:cNvSpPr>
              <p:nvPr/>
            </p:nvSpPr>
            <p:spPr bwMode="auto">
              <a:xfrm>
                <a:off x="3500" y="3345"/>
                <a:ext cx="52" cy="66"/>
              </a:xfrm>
              <a:custGeom>
                <a:avLst/>
                <a:gdLst>
                  <a:gd name="T0" fmla="*/ 0 w 307"/>
                  <a:gd name="T1" fmla="*/ 0 h 359"/>
                  <a:gd name="T2" fmla="*/ 0 w 307"/>
                  <a:gd name="T3" fmla="*/ 0 h 359"/>
                  <a:gd name="T4" fmla="*/ 0 w 307"/>
                  <a:gd name="T5" fmla="*/ 0 h 359"/>
                  <a:gd name="T6" fmla="*/ 0 w 307"/>
                  <a:gd name="T7" fmla="*/ 0 h 359"/>
                  <a:gd name="T8" fmla="*/ 0 w 307"/>
                  <a:gd name="T9" fmla="*/ 0 h 359"/>
                  <a:gd name="T10" fmla="*/ 0 w 307"/>
                  <a:gd name="T11" fmla="*/ 0 h 359"/>
                  <a:gd name="T12" fmla="*/ 0 w 307"/>
                  <a:gd name="T13" fmla="*/ 0 h 359"/>
                  <a:gd name="T14" fmla="*/ 0 w 307"/>
                  <a:gd name="T15" fmla="*/ 0 h 359"/>
                  <a:gd name="T16" fmla="*/ 0 w 307"/>
                  <a:gd name="T17" fmla="*/ 0 h 359"/>
                  <a:gd name="T18" fmla="*/ 0 w 307"/>
                  <a:gd name="T19" fmla="*/ 0 h 359"/>
                  <a:gd name="T20" fmla="*/ 0 w 307"/>
                  <a:gd name="T21" fmla="*/ 0 h 359"/>
                  <a:gd name="T22" fmla="*/ 0 w 307"/>
                  <a:gd name="T23" fmla="*/ 0 h 3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7"/>
                  <a:gd name="T37" fmla="*/ 0 h 359"/>
                  <a:gd name="T38" fmla="*/ 307 w 307"/>
                  <a:gd name="T39" fmla="*/ 359 h 3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7" h="359">
                    <a:moveTo>
                      <a:pt x="145" y="0"/>
                    </a:moveTo>
                    <a:lnTo>
                      <a:pt x="113" y="103"/>
                    </a:lnTo>
                    <a:lnTo>
                      <a:pt x="147" y="187"/>
                    </a:lnTo>
                    <a:lnTo>
                      <a:pt x="231" y="187"/>
                    </a:lnTo>
                    <a:lnTo>
                      <a:pt x="307" y="134"/>
                    </a:lnTo>
                    <a:lnTo>
                      <a:pt x="288" y="300"/>
                    </a:lnTo>
                    <a:lnTo>
                      <a:pt x="187" y="359"/>
                    </a:lnTo>
                    <a:lnTo>
                      <a:pt x="41" y="297"/>
                    </a:lnTo>
                    <a:lnTo>
                      <a:pt x="0" y="197"/>
                    </a:lnTo>
                    <a:lnTo>
                      <a:pt x="72" y="64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73" name="Freeform 33"/>
              <p:cNvSpPr>
                <a:spLocks noChangeArrowheads="1"/>
              </p:cNvSpPr>
              <p:nvPr/>
            </p:nvSpPr>
            <p:spPr bwMode="auto">
              <a:xfrm>
                <a:off x="3479" y="3324"/>
                <a:ext cx="22" cy="45"/>
              </a:xfrm>
              <a:custGeom>
                <a:avLst/>
                <a:gdLst>
                  <a:gd name="T0" fmla="*/ 0 w 130"/>
                  <a:gd name="T1" fmla="*/ 0 h 243"/>
                  <a:gd name="T2" fmla="*/ 0 w 130"/>
                  <a:gd name="T3" fmla="*/ 0 h 243"/>
                  <a:gd name="T4" fmla="*/ 0 w 130"/>
                  <a:gd name="T5" fmla="*/ 0 h 243"/>
                  <a:gd name="T6" fmla="*/ 0 w 130"/>
                  <a:gd name="T7" fmla="*/ 0 h 243"/>
                  <a:gd name="T8" fmla="*/ 0 w 130"/>
                  <a:gd name="T9" fmla="*/ 0 h 243"/>
                  <a:gd name="T10" fmla="*/ 0 w 130"/>
                  <a:gd name="T11" fmla="*/ 0 h 243"/>
                  <a:gd name="T12" fmla="*/ 0 w 130"/>
                  <a:gd name="T13" fmla="*/ 0 h 243"/>
                  <a:gd name="T14" fmla="*/ 0 w 130"/>
                  <a:gd name="T15" fmla="*/ 0 h 243"/>
                  <a:gd name="T16" fmla="*/ 0 w 130"/>
                  <a:gd name="T17" fmla="*/ 0 h 2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0"/>
                  <a:gd name="T28" fmla="*/ 0 h 243"/>
                  <a:gd name="T29" fmla="*/ 130 w 130"/>
                  <a:gd name="T30" fmla="*/ 243 h 2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0" h="243">
                    <a:moveTo>
                      <a:pt x="32" y="0"/>
                    </a:moveTo>
                    <a:lnTo>
                      <a:pt x="130" y="90"/>
                    </a:lnTo>
                    <a:lnTo>
                      <a:pt x="88" y="152"/>
                    </a:lnTo>
                    <a:lnTo>
                      <a:pt x="74" y="243"/>
                    </a:lnTo>
                    <a:lnTo>
                      <a:pt x="35" y="227"/>
                    </a:lnTo>
                    <a:lnTo>
                      <a:pt x="50" y="119"/>
                    </a:lnTo>
                    <a:lnTo>
                      <a:pt x="0" y="36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74" name="Freeform 34"/>
              <p:cNvSpPr>
                <a:spLocks noChangeArrowheads="1"/>
              </p:cNvSpPr>
              <p:nvPr/>
            </p:nvSpPr>
            <p:spPr bwMode="auto">
              <a:xfrm>
                <a:off x="3475" y="3376"/>
                <a:ext cx="106" cy="61"/>
              </a:xfrm>
              <a:custGeom>
                <a:avLst/>
                <a:gdLst>
                  <a:gd name="T0" fmla="*/ 0 w 618"/>
                  <a:gd name="T1" fmla="*/ 0 h 332"/>
                  <a:gd name="T2" fmla="*/ 0 w 618"/>
                  <a:gd name="T3" fmla="*/ 0 h 332"/>
                  <a:gd name="T4" fmla="*/ 0 w 618"/>
                  <a:gd name="T5" fmla="*/ 0 h 332"/>
                  <a:gd name="T6" fmla="*/ 0 w 618"/>
                  <a:gd name="T7" fmla="*/ 0 h 332"/>
                  <a:gd name="T8" fmla="*/ 0 w 618"/>
                  <a:gd name="T9" fmla="*/ 0 h 332"/>
                  <a:gd name="T10" fmla="*/ 0 w 618"/>
                  <a:gd name="T11" fmla="*/ 0 h 332"/>
                  <a:gd name="T12" fmla="*/ 0 w 618"/>
                  <a:gd name="T13" fmla="*/ 0 h 332"/>
                  <a:gd name="T14" fmla="*/ 0 w 618"/>
                  <a:gd name="T15" fmla="*/ 0 h 332"/>
                  <a:gd name="T16" fmla="*/ 0 w 618"/>
                  <a:gd name="T17" fmla="*/ 0 h 332"/>
                  <a:gd name="T18" fmla="*/ 0 w 618"/>
                  <a:gd name="T19" fmla="*/ 0 h 332"/>
                  <a:gd name="T20" fmla="*/ 0 w 618"/>
                  <a:gd name="T21" fmla="*/ 0 h 332"/>
                  <a:gd name="T22" fmla="*/ 0 w 618"/>
                  <a:gd name="T23" fmla="*/ 0 h 332"/>
                  <a:gd name="T24" fmla="*/ 0 w 618"/>
                  <a:gd name="T25" fmla="*/ 0 h 332"/>
                  <a:gd name="T26" fmla="*/ 0 w 618"/>
                  <a:gd name="T27" fmla="*/ 0 h 332"/>
                  <a:gd name="T28" fmla="*/ 0 w 618"/>
                  <a:gd name="T29" fmla="*/ 0 h 332"/>
                  <a:gd name="T30" fmla="*/ 0 w 618"/>
                  <a:gd name="T31" fmla="*/ 0 h 332"/>
                  <a:gd name="T32" fmla="*/ 0 w 618"/>
                  <a:gd name="T33" fmla="*/ 0 h 332"/>
                  <a:gd name="T34" fmla="*/ 0 w 618"/>
                  <a:gd name="T35" fmla="*/ 0 h 332"/>
                  <a:gd name="T36" fmla="*/ 0 w 618"/>
                  <a:gd name="T37" fmla="*/ 0 h 332"/>
                  <a:gd name="T38" fmla="*/ 0 w 618"/>
                  <a:gd name="T39" fmla="*/ 0 h 33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18"/>
                  <a:gd name="T61" fmla="*/ 0 h 332"/>
                  <a:gd name="T62" fmla="*/ 618 w 618"/>
                  <a:gd name="T63" fmla="*/ 332 h 33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18" h="332">
                    <a:moveTo>
                      <a:pt x="0" y="21"/>
                    </a:moveTo>
                    <a:lnTo>
                      <a:pt x="35" y="92"/>
                    </a:lnTo>
                    <a:lnTo>
                      <a:pt x="118" y="59"/>
                    </a:lnTo>
                    <a:lnTo>
                      <a:pt x="169" y="0"/>
                    </a:lnTo>
                    <a:lnTo>
                      <a:pt x="303" y="161"/>
                    </a:lnTo>
                    <a:lnTo>
                      <a:pt x="434" y="130"/>
                    </a:lnTo>
                    <a:lnTo>
                      <a:pt x="481" y="112"/>
                    </a:lnTo>
                    <a:lnTo>
                      <a:pt x="466" y="174"/>
                    </a:lnTo>
                    <a:lnTo>
                      <a:pt x="516" y="223"/>
                    </a:lnTo>
                    <a:lnTo>
                      <a:pt x="618" y="156"/>
                    </a:lnTo>
                    <a:lnTo>
                      <a:pt x="525" y="292"/>
                    </a:lnTo>
                    <a:lnTo>
                      <a:pt x="439" y="220"/>
                    </a:lnTo>
                    <a:lnTo>
                      <a:pt x="362" y="223"/>
                    </a:lnTo>
                    <a:lnTo>
                      <a:pt x="322" y="332"/>
                    </a:lnTo>
                    <a:lnTo>
                      <a:pt x="180" y="324"/>
                    </a:lnTo>
                    <a:lnTo>
                      <a:pt x="185" y="208"/>
                    </a:lnTo>
                    <a:lnTo>
                      <a:pt x="112" y="125"/>
                    </a:lnTo>
                    <a:lnTo>
                      <a:pt x="22" y="165"/>
                    </a:lnTo>
                    <a:lnTo>
                      <a:pt x="0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75" name="Freeform 35"/>
              <p:cNvSpPr>
                <a:spLocks noChangeArrowheads="1"/>
              </p:cNvSpPr>
              <p:nvPr/>
            </p:nvSpPr>
            <p:spPr bwMode="auto">
              <a:xfrm>
                <a:off x="3368" y="3374"/>
                <a:ext cx="70" cy="51"/>
              </a:xfrm>
              <a:custGeom>
                <a:avLst/>
                <a:gdLst>
                  <a:gd name="T0" fmla="*/ 0 w 410"/>
                  <a:gd name="T1" fmla="*/ 0 h 277"/>
                  <a:gd name="T2" fmla="*/ 0 w 410"/>
                  <a:gd name="T3" fmla="*/ 0 h 277"/>
                  <a:gd name="T4" fmla="*/ 0 w 410"/>
                  <a:gd name="T5" fmla="*/ 0 h 277"/>
                  <a:gd name="T6" fmla="*/ 0 w 410"/>
                  <a:gd name="T7" fmla="*/ 0 h 277"/>
                  <a:gd name="T8" fmla="*/ 0 w 410"/>
                  <a:gd name="T9" fmla="*/ 0 h 277"/>
                  <a:gd name="T10" fmla="*/ 0 w 410"/>
                  <a:gd name="T11" fmla="*/ 0 h 277"/>
                  <a:gd name="T12" fmla="*/ 0 w 410"/>
                  <a:gd name="T13" fmla="*/ 0 h 277"/>
                  <a:gd name="T14" fmla="*/ 0 w 410"/>
                  <a:gd name="T15" fmla="*/ 0 h 277"/>
                  <a:gd name="T16" fmla="*/ 0 w 410"/>
                  <a:gd name="T17" fmla="*/ 0 h 277"/>
                  <a:gd name="T18" fmla="*/ 0 w 410"/>
                  <a:gd name="T19" fmla="*/ 0 h 277"/>
                  <a:gd name="T20" fmla="*/ 0 w 410"/>
                  <a:gd name="T21" fmla="*/ 0 h 2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0"/>
                  <a:gd name="T34" fmla="*/ 0 h 277"/>
                  <a:gd name="T35" fmla="*/ 410 w 410"/>
                  <a:gd name="T36" fmla="*/ 277 h 27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0" h="277">
                    <a:moveTo>
                      <a:pt x="34" y="50"/>
                    </a:moveTo>
                    <a:lnTo>
                      <a:pt x="78" y="29"/>
                    </a:lnTo>
                    <a:lnTo>
                      <a:pt x="165" y="0"/>
                    </a:lnTo>
                    <a:lnTo>
                      <a:pt x="269" y="21"/>
                    </a:lnTo>
                    <a:lnTo>
                      <a:pt x="301" y="122"/>
                    </a:lnTo>
                    <a:lnTo>
                      <a:pt x="368" y="156"/>
                    </a:lnTo>
                    <a:lnTo>
                      <a:pt x="410" y="168"/>
                    </a:lnTo>
                    <a:lnTo>
                      <a:pt x="256" y="277"/>
                    </a:lnTo>
                    <a:lnTo>
                      <a:pt x="0" y="219"/>
                    </a:lnTo>
                    <a:lnTo>
                      <a:pt x="34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76" name="Freeform 36"/>
              <p:cNvSpPr>
                <a:spLocks noChangeArrowheads="1"/>
              </p:cNvSpPr>
              <p:nvPr/>
            </p:nvSpPr>
            <p:spPr bwMode="auto">
              <a:xfrm>
                <a:off x="3281" y="3128"/>
                <a:ext cx="88" cy="56"/>
              </a:xfrm>
              <a:custGeom>
                <a:avLst/>
                <a:gdLst>
                  <a:gd name="T0" fmla="*/ 0 w 515"/>
                  <a:gd name="T1" fmla="*/ 0 h 302"/>
                  <a:gd name="T2" fmla="*/ 0 w 515"/>
                  <a:gd name="T3" fmla="*/ 0 h 302"/>
                  <a:gd name="T4" fmla="*/ 0 w 515"/>
                  <a:gd name="T5" fmla="*/ 0 h 302"/>
                  <a:gd name="T6" fmla="*/ 0 w 515"/>
                  <a:gd name="T7" fmla="*/ 0 h 302"/>
                  <a:gd name="T8" fmla="*/ 0 w 515"/>
                  <a:gd name="T9" fmla="*/ 0 h 302"/>
                  <a:gd name="T10" fmla="*/ 0 w 515"/>
                  <a:gd name="T11" fmla="*/ 0 h 302"/>
                  <a:gd name="T12" fmla="*/ 0 w 515"/>
                  <a:gd name="T13" fmla="*/ 0 h 302"/>
                  <a:gd name="T14" fmla="*/ 0 w 515"/>
                  <a:gd name="T15" fmla="*/ 0 h 302"/>
                  <a:gd name="T16" fmla="*/ 0 w 515"/>
                  <a:gd name="T17" fmla="*/ 0 h 302"/>
                  <a:gd name="T18" fmla="*/ 0 w 515"/>
                  <a:gd name="T19" fmla="*/ 0 h 3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5"/>
                  <a:gd name="T31" fmla="*/ 0 h 302"/>
                  <a:gd name="T32" fmla="*/ 515 w 515"/>
                  <a:gd name="T33" fmla="*/ 302 h 3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5" h="302">
                    <a:moveTo>
                      <a:pt x="0" y="146"/>
                    </a:moveTo>
                    <a:lnTo>
                      <a:pt x="119" y="50"/>
                    </a:lnTo>
                    <a:lnTo>
                      <a:pt x="255" y="0"/>
                    </a:lnTo>
                    <a:lnTo>
                      <a:pt x="372" y="13"/>
                    </a:lnTo>
                    <a:lnTo>
                      <a:pt x="386" y="91"/>
                    </a:lnTo>
                    <a:lnTo>
                      <a:pt x="515" y="60"/>
                    </a:lnTo>
                    <a:lnTo>
                      <a:pt x="422" y="205"/>
                    </a:lnTo>
                    <a:lnTo>
                      <a:pt x="139" y="302"/>
                    </a:lnTo>
                    <a:lnTo>
                      <a:pt x="0" y="1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77" name="Freeform 37"/>
              <p:cNvSpPr>
                <a:spLocks noChangeArrowheads="1"/>
              </p:cNvSpPr>
              <p:nvPr/>
            </p:nvSpPr>
            <p:spPr bwMode="auto">
              <a:xfrm>
                <a:off x="3111" y="3641"/>
                <a:ext cx="104" cy="100"/>
              </a:xfrm>
              <a:custGeom>
                <a:avLst/>
                <a:gdLst>
                  <a:gd name="T0" fmla="*/ 0 w 606"/>
                  <a:gd name="T1" fmla="*/ 0 h 544"/>
                  <a:gd name="T2" fmla="*/ 0 w 606"/>
                  <a:gd name="T3" fmla="*/ 0 h 544"/>
                  <a:gd name="T4" fmla="*/ 0 w 606"/>
                  <a:gd name="T5" fmla="*/ 0 h 544"/>
                  <a:gd name="T6" fmla="*/ 0 w 606"/>
                  <a:gd name="T7" fmla="*/ 0 h 544"/>
                  <a:gd name="T8" fmla="*/ 0 w 606"/>
                  <a:gd name="T9" fmla="*/ 0 h 544"/>
                  <a:gd name="T10" fmla="*/ 0 w 606"/>
                  <a:gd name="T11" fmla="*/ 0 h 544"/>
                  <a:gd name="T12" fmla="*/ 0 w 606"/>
                  <a:gd name="T13" fmla="*/ 0 h 544"/>
                  <a:gd name="T14" fmla="*/ 0 w 606"/>
                  <a:gd name="T15" fmla="*/ 0 h 544"/>
                  <a:gd name="T16" fmla="*/ 0 w 606"/>
                  <a:gd name="T17" fmla="*/ 0 h 544"/>
                  <a:gd name="T18" fmla="*/ 0 w 606"/>
                  <a:gd name="T19" fmla="*/ 0 h 544"/>
                  <a:gd name="T20" fmla="*/ 0 w 606"/>
                  <a:gd name="T21" fmla="*/ 0 h 544"/>
                  <a:gd name="T22" fmla="*/ 0 w 606"/>
                  <a:gd name="T23" fmla="*/ 0 h 544"/>
                  <a:gd name="T24" fmla="*/ 0 w 606"/>
                  <a:gd name="T25" fmla="*/ 0 h 544"/>
                  <a:gd name="T26" fmla="*/ 0 w 606"/>
                  <a:gd name="T27" fmla="*/ 0 h 5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06"/>
                  <a:gd name="T43" fmla="*/ 0 h 544"/>
                  <a:gd name="T44" fmla="*/ 606 w 606"/>
                  <a:gd name="T45" fmla="*/ 544 h 54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06" h="544">
                    <a:moveTo>
                      <a:pt x="0" y="6"/>
                    </a:moveTo>
                    <a:lnTo>
                      <a:pt x="214" y="0"/>
                    </a:lnTo>
                    <a:lnTo>
                      <a:pt x="341" y="36"/>
                    </a:lnTo>
                    <a:lnTo>
                      <a:pt x="300" y="183"/>
                    </a:lnTo>
                    <a:lnTo>
                      <a:pt x="316" y="317"/>
                    </a:lnTo>
                    <a:lnTo>
                      <a:pt x="438" y="314"/>
                    </a:lnTo>
                    <a:lnTo>
                      <a:pt x="554" y="361"/>
                    </a:lnTo>
                    <a:lnTo>
                      <a:pt x="606" y="504"/>
                    </a:lnTo>
                    <a:lnTo>
                      <a:pt x="457" y="513"/>
                    </a:lnTo>
                    <a:lnTo>
                      <a:pt x="33" y="544"/>
                    </a:lnTo>
                    <a:lnTo>
                      <a:pt x="38" y="423"/>
                    </a:lnTo>
                    <a:lnTo>
                      <a:pt x="144" y="27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78" name="Freeform 38"/>
              <p:cNvSpPr>
                <a:spLocks noChangeArrowheads="1"/>
              </p:cNvSpPr>
              <p:nvPr/>
            </p:nvSpPr>
            <p:spPr bwMode="auto">
              <a:xfrm>
                <a:off x="3388" y="3650"/>
                <a:ext cx="107" cy="87"/>
              </a:xfrm>
              <a:custGeom>
                <a:avLst/>
                <a:gdLst>
                  <a:gd name="T0" fmla="*/ 0 w 625"/>
                  <a:gd name="T1" fmla="*/ 0 h 472"/>
                  <a:gd name="T2" fmla="*/ 0 w 625"/>
                  <a:gd name="T3" fmla="*/ 0 h 472"/>
                  <a:gd name="T4" fmla="*/ 0 w 625"/>
                  <a:gd name="T5" fmla="*/ 0 h 472"/>
                  <a:gd name="T6" fmla="*/ 0 w 625"/>
                  <a:gd name="T7" fmla="*/ 0 h 472"/>
                  <a:gd name="T8" fmla="*/ 0 w 625"/>
                  <a:gd name="T9" fmla="*/ 0 h 472"/>
                  <a:gd name="T10" fmla="*/ 0 w 625"/>
                  <a:gd name="T11" fmla="*/ 0 h 472"/>
                  <a:gd name="T12" fmla="*/ 0 w 625"/>
                  <a:gd name="T13" fmla="*/ 0 h 472"/>
                  <a:gd name="T14" fmla="*/ 0 w 625"/>
                  <a:gd name="T15" fmla="*/ 0 h 472"/>
                  <a:gd name="T16" fmla="*/ 0 w 625"/>
                  <a:gd name="T17" fmla="*/ 0 h 472"/>
                  <a:gd name="T18" fmla="*/ 0 w 625"/>
                  <a:gd name="T19" fmla="*/ 0 h 472"/>
                  <a:gd name="T20" fmla="*/ 0 w 625"/>
                  <a:gd name="T21" fmla="*/ 0 h 472"/>
                  <a:gd name="T22" fmla="*/ 0 w 625"/>
                  <a:gd name="T23" fmla="*/ 0 h 472"/>
                  <a:gd name="T24" fmla="*/ 0 w 625"/>
                  <a:gd name="T25" fmla="*/ 0 h 4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25"/>
                  <a:gd name="T40" fmla="*/ 0 h 472"/>
                  <a:gd name="T41" fmla="*/ 625 w 625"/>
                  <a:gd name="T42" fmla="*/ 472 h 4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25" h="472">
                    <a:moveTo>
                      <a:pt x="0" y="0"/>
                    </a:moveTo>
                    <a:lnTo>
                      <a:pt x="365" y="16"/>
                    </a:lnTo>
                    <a:lnTo>
                      <a:pt x="309" y="245"/>
                    </a:lnTo>
                    <a:lnTo>
                      <a:pt x="465" y="278"/>
                    </a:lnTo>
                    <a:lnTo>
                      <a:pt x="591" y="322"/>
                    </a:lnTo>
                    <a:lnTo>
                      <a:pt x="625" y="428"/>
                    </a:lnTo>
                    <a:lnTo>
                      <a:pt x="462" y="451"/>
                    </a:lnTo>
                    <a:lnTo>
                      <a:pt x="171" y="472"/>
                    </a:lnTo>
                    <a:lnTo>
                      <a:pt x="51" y="465"/>
                    </a:lnTo>
                    <a:lnTo>
                      <a:pt x="47" y="403"/>
                    </a:lnTo>
                    <a:lnTo>
                      <a:pt x="134" y="27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79" name="Freeform 39"/>
              <p:cNvSpPr>
                <a:spLocks noChangeArrowheads="1"/>
              </p:cNvSpPr>
              <p:nvPr/>
            </p:nvSpPr>
            <p:spPr bwMode="auto">
              <a:xfrm>
                <a:off x="3061" y="3446"/>
                <a:ext cx="74" cy="47"/>
              </a:xfrm>
              <a:custGeom>
                <a:avLst/>
                <a:gdLst>
                  <a:gd name="T0" fmla="*/ 0 w 433"/>
                  <a:gd name="T1" fmla="*/ 0 h 253"/>
                  <a:gd name="T2" fmla="*/ 0 w 433"/>
                  <a:gd name="T3" fmla="*/ 0 h 253"/>
                  <a:gd name="T4" fmla="*/ 0 w 433"/>
                  <a:gd name="T5" fmla="*/ 0 h 253"/>
                  <a:gd name="T6" fmla="*/ 0 w 433"/>
                  <a:gd name="T7" fmla="*/ 0 h 253"/>
                  <a:gd name="T8" fmla="*/ 0 w 433"/>
                  <a:gd name="T9" fmla="*/ 0 h 253"/>
                  <a:gd name="T10" fmla="*/ 0 w 433"/>
                  <a:gd name="T11" fmla="*/ 0 h 253"/>
                  <a:gd name="T12" fmla="*/ 0 w 433"/>
                  <a:gd name="T13" fmla="*/ 0 h 253"/>
                  <a:gd name="T14" fmla="*/ 0 w 433"/>
                  <a:gd name="T15" fmla="*/ 0 h 253"/>
                  <a:gd name="T16" fmla="*/ 0 w 433"/>
                  <a:gd name="T17" fmla="*/ 0 h 253"/>
                  <a:gd name="T18" fmla="*/ 0 w 433"/>
                  <a:gd name="T19" fmla="*/ 0 h 253"/>
                  <a:gd name="T20" fmla="*/ 0 w 433"/>
                  <a:gd name="T21" fmla="*/ 0 h 253"/>
                  <a:gd name="T22" fmla="*/ 0 w 433"/>
                  <a:gd name="T23" fmla="*/ 0 h 253"/>
                  <a:gd name="T24" fmla="*/ 0 w 433"/>
                  <a:gd name="T25" fmla="*/ 0 h 253"/>
                  <a:gd name="T26" fmla="*/ 0 w 433"/>
                  <a:gd name="T27" fmla="*/ 0 h 253"/>
                  <a:gd name="T28" fmla="*/ 0 w 433"/>
                  <a:gd name="T29" fmla="*/ 0 h 253"/>
                  <a:gd name="T30" fmla="*/ 0 w 433"/>
                  <a:gd name="T31" fmla="*/ 0 h 253"/>
                  <a:gd name="T32" fmla="*/ 0 w 433"/>
                  <a:gd name="T33" fmla="*/ 0 h 2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3"/>
                  <a:gd name="T52" fmla="*/ 0 h 253"/>
                  <a:gd name="T53" fmla="*/ 433 w 433"/>
                  <a:gd name="T54" fmla="*/ 253 h 2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3" h="253">
                    <a:moveTo>
                      <a:pt x="90" y="0"/>
                    </a:moveTo>
                    <a:lnTo>
                      <a:pt x="281" y="6"/>
                    </a:lnTo>
                    <a:lnTo>
                      <a:pt x="355" y="115"/>
                    </a:lnTo>
                    <a:lnTo>
                      <a:pt x="433" y="127"/>
                    </a:lnTo>
                    <a:lnTo>
                      <a:pt x="430" y="162"/>
                    </a:lnTo>
                    <a:lnTo>
                      <a:pt x="305" y="146"/>
                    </a:lnTo>
                    <a:lnTo>
                      <a:pt x="255" y="35"/>
                    </a:lnTo>
                    <a:lnTo>
                      <a:pt x="75" y="35"/>
                    </a:lnTo>
                    <a:lnTo>
                      <a:pt x="40" y="96"/>
                    </a:lnTo>
                    <a:lnTo>
                      <a:pt x="205" y="121"/>
                    </a:lnTo>
                    <a:lnTo>
                      <a:pt x="211" y="247"/>
                    </a:lnTo>
                    <a:lnTo>
                      <a:pt x="172" y="253"/>
                    </a:lnTo>
                    <a:lnTo>
                      <a:pt x="177" y="149"/>
                    </a:lnTo>
                    <a:lnTo>
                      <a:pt x="0" y="121"/>
                    </a:lnTo>
                    <a:lnTo>
                      <a:pt x="56" y="19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80" name="Freeform 40"/>
              <p:cNvSpPr>
                <a:spLocks noChangeArrowheads="1"/>
              </p:cNvSpPr>
              <p:nvPr/>
            </p:nvSpPr>
            <p:spPr bwMode="auto">
              <a:xfrm>
                <a:off x="3061" y="3485"/>
                <a:ext cx="76" cy="34"/>
              </a:xfrm>
              <a:custGeom>
                <a:avLst/>
                <a:gdLst>
                  <a:gd name="T0" fmla="*/ 0 w 446"/>
                  <a:gd name="T1" fmla="*/ 0 h 186"/>
                  <a:gd name="T2" fmla="*/ 0 w 446"/>
                  <a:gd name="T3" fmla="*/ 0 h 186"/>
                  <a:gd name="T4" fmla="*/ 0 w 446"/>
                  <a:gd name="T5" fmla="*/ 0 h 186"/>
                  <a:gd name="T6" fmla="*/ 0 w 446"/>
                  <a:gd name="T7" fmla="*/ 0 h 186"/>
                  <a:gd name="T8" fmla="*/ 0 w 446"/>
                  <a:gd name="T9" fmla="*/ 0 h 186"/>
                  <a:gd name="T10" fmla="*/ 0 w 446"/>
                  <a:gd name="T11" fmla="*/ 0 h 186"/>
                  <a:gd name="T12" fmla="*/ 0 w 446"/>
                  <a:gd name="T13" fmla="*/ 0 h 186"/>
                  <a:gd name="T14" fmla="*/ 0 w 446"/>
                  <a:gd name="T15" fmla="*/ 0 h 186"/>
                  <a:gd name="T16" fmla="*/ 0 w 446"/>
                  <a:gd name="T17" fmla="*/ 0 h 186"/>
                  <a:gd name="T18" fmla="*/ 0 w 446"/>
                  <a:gd name="T19" fmla="*/ 0 h 186"/>
                  <a:gd name="T20" fmla="*/ 0 w 446"/>
                  <a:gd name="T21" fmla="*/ 0 h 186"/>
                  <a:gd name="T22" fmla="*/ 0 w 446"/>
                  <a:gd name="T23" fmla="*/ 0 h 186"/>
                  <a:gd name="T24" fmla="*/ 0 w 446"/>
                  <a:gd name="T25" fmla="*/ 0 h 186"/>
                  <a:gd name="T26" fmla="*/ 0 w 446"/>
                  <a:gd name="T27" fmla="*/ 0 h 186"/>
                  <a:gd name="T28" fmla="*/ 0 w 446"/>
                  <a:gd name="T29" fmla="*/ 0 h 18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46"/>
                  <a:gd name="T46" fmla="*/ 0 h 186"/>
                  <a:gd name="T47" fmla="*/ 446 w 446"/>
                  <a:gd name="T48" fmla="*/ 186 h 18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46" h="186">
                    <a:moveTo>
                      <a:pt x="0" y="27"/>
                    </a:moveTo>
                    <a:lnTo>
                      <a:pt x="52" y="0"/>
                    </a:lnTo>
                    <a:lnTo>
                      <a:pt x="205" y="4"/>
                    </a:lnTo>
                    <a:lnTo>
                      <a:pt x="211" y="35"/>
                    </a:lnTo>
                    <a:lnTo>
                      <a:pt x="40" y="52"/>
                    </a:lnTo>
                    <a:lnTo>
                      <a:pt x="102" y="150"/>
                    </a:lnTo>
                    <a:lnTo>
                      <a:pt x="248" y="156"/>
                    </a:lnTo>
                    <a:lnTo>
                      <a:pt x="325" y="55"/>
                    </a:lnTo>
                    <a:lnTo>
                      <a:pt x="415" y="63"/>
                    </a:lnTo>
                    <a:lnTo>
                      <a:pt x="446" y="96"/>
                    </a:lnTo>
                    <a:lnTo>
                      <a:pt x="337" y="93"/>
                    </a:lnTo>
                    <a:lnTo>
                      <a:pt x="265" y="186"/>
                    </a:lnTo>
                    <a:lnTo>
                      <a:pt x="99" y="183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81" name="Freeform 41"/>
              <p:cNvSpPr>
                <a:spLocks noChangeArrowheads="1"/>
              </p:cNvSpPr>
              <p:nvPr/>
            </p:nvSpPr>
            <p:spPr bwMode="auto">
              <a:xfrm>
                <a:off x="3179" y="3461"/>
                <a:ext cx="91" cy="60"/>
              </a:xfrm>
              <a:custGeom>
                <a:avLst/>
                <a:gdLst>
                  <a:gd name="T0" fmla="*/ 0 w 534"/>
                  <a:gd name="T1" fmla="*/ 0 h 326"/>
                  <a:gd name="T2" fmla="*/ 0 w 534"/>
                  <a:gd name="T3" fmla="*/ 0 h 326"/>
                  <a:gd name="T4" fmla="*/ 0 w 534"/>
                  <a:gd name="T5" fmla="*/ 0 h 326"/>
                  <a:gd name="T6" fmla="*/ 0 w 534"/>
                  <a:gd name="T7" fmla="*/ 0 h 326"/>
                  <a:gd name="T8" fmla="*/ 0 w 534"/>
                  <a:gd name="T9" fmla="*/ 0 h 326"/>
                  <a:gd name="T10" fmla="*/ 0 w 534"/>
                  <a:gd name="T11" fmla="*/ 0 h 326"/>
                  <a:gd name="T12" fmla="*/ 0 w 534"/>
                  <a:gd name="T13" fmla="*/ 0 h 326"/>
                  <a:gd name="T14" fmla="*/ 0 w 534"/>
                  <a:gd name="T15" fmla="*/ 0 h 326"/>
                  <a:gd name="T16" fmla="*/ 0 w 534"/>
                  <a:gd name="T17" fmla="*/ 0 h 326"/>
                  <a:gd name="T18" fmla="*/ 0 w 534"/>
                  <a:gd name="T19" fmla="*/ 0 h 326"/>
                  <a:gd name="T20" fmla="*/ 0 w 534"/>
                  <a:gd name="T21" fmla="*/ 0 h 326"/>
                  <a:gd name="T22" fmla="*/ 0 w 534"/>
                  <a:gd name="T23" fmla="*/ 0 h 326"/>
                  <a:gd name="T24" fmla="*/ 0 w 534"/>
                  <a:gd name="T25" fmla="*/ 0 h 326"/>
                  <a:gd name="T26" fmla="*/ 0 w 534"/>
                  <a:gd name="T27" fmla="*/ 0 h 326"/>
                  <a:gd name="T28" fmla="*/ 0 w 534"/>
                  <a:gd name="T29" fmla="*/ 0 h 326"/>
                  <a:gd name="T30" fmla="*/ 0 w 534"/>
                  <a:gd name="T31" fmla="*/ 0 h 326"/>
                  <a:gd name="T32" fmla="*/ 0 w 534"/>
                  <a:gd name="T33" fmla="*/ 0 h 326"/>
                  <a:gd name="T34" fmla="*/ 0 w 534"/>
                  <a:gd name="T35" fmla="*/ 0 h 326"/>
                  <a:gd name="T36" fmla="*/ 0 w 534"/>
                  <a:gd name="T37" fmla="*/ 0 h 326"/>
                  <a:gd name="T38" fmla="*/ 0 w 534"/>
                  <a:gd name="T39" fmla="*/ 0 h 3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34"/>
                  <a:gd name="T61" fmla="*/ 0 h 326"/>
                  <a:gd name="T62" fmla="*/ 534 w 534"/>
                  <a:gd name="T63" fmla="*/ 326 h 32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34" h="326">
                    <a:moveTo>
                      <a:pt x="19" y="50"/>
                    </a:moveTo>
                    <a:lnTo>
                      <a:pt x="194" y="57"/>
                    </a:lnTo>
                    <a:lnTo>
                      <a:pt x="282" y="0"/>
                    </a:lnTo>
                    <a:lnTo>
                      <a:pt x="452" y="27"/>
                    </a:lnTo>
                    <a:lnTo>
                      <a:pt x="493" y="66"/>
                    </a:lnTo>
                    <a:lnTo>
                      <a:pt x="534" y="189"/>
                    </a:lnTo>
                    <a:lnTo>
                      <a:pt x="472" y="206"/>
                    </a:lnTo>
                    <a:lnTo>
                      <a:pt x="335" y="184"/>
                    </a:lnTo>
                    <a:lnTo>
                      <a:pt x="340" y="257"/>
                    </a:lnTo>
                    <a:lnTo>
                      <a:pt x="518" y="298"/>
                    </a:lnTo>
                    <a:lnTo>
                      <a:pt x="415" y="326"/>
                    </a:lnTo>
                    <a:lnTo>
                      <a:pt x="282" y="285"/>
                    </a:lnTo>
                    <a:lnTo>
                      <a:pt x="279" y="161"/>
                    </a:lnTo>
                    <a:lnTo>
                      <a:pt x="453" y="164"/>
                    </a:lnTo>
                    <a:lnTo>
                      <a:pt x="443" y="79"/>
                    </a:lnTo>
                    <a:lnTo>
                      <a:pt x="282" y="35"/>
                    </a:lnTo>
                    <a:lnTo>
                      <a:pt x="188" y="98"/>
                    </a:lnTo>
                    <a:lnTo>
                      <a:pt x="0" y="76"/>
                    </a:lnTo>
                    <a:lnTo>
                      <a:pt x="19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82" name="Freeform 42"/>
              <p:cNvSpPr>
                <a:spLocks noChangeArrowheads="1"/>
              </p:cNvSpPr>
              <p:nvPr/>
            </p:nvSpPr>
            <p:spPr bwMode="auto">
              <a:xfrm>
                <a:off x="3183" y="3497"/>
                <a:ext cx="85" cy="40"/>
              </a:xfrm>
              <a:custGeom>
                <a:avLst/>
                <a:gdLst>
                  <a:gd name="T0" fmla="*/ 0 w 496"/>
                  <a:gd name="T1" fmla="*/ 0 h 221"/>
                  <a:gd name="T2" fmla="*/ 0 w 496"/>
                  <a:gd name="T3" fmla="*/ 0 h 221"/>
                  <a:gd name="T4" fmla="*/ 0 w 496"/>
                  <a:gd name="T5" fmla="*/ 0 h 221"/>
                  <a:gd name="T6" fmla="*/ 0 w 496"/>
                  <a:gd name="T7" fmla="*/ 0 h 221"/>
                  <a:gd name="T8" fmla="*/ 0 w 496"/>
                  <a:gd name="T9" fmla="*/ 0 h 221"/>
                  <a:gd name="T10" fmla="*/ 0 w 496"/>
                  <a:gd name="T11" fmla="*/ 0 h 221"/>
                  <a:gd name="T12" fmla="*/ 0 w 496"/>
                  <a:gd name="T13" fmla="*/ 0 h 221"/>
                  <a:gd name="T14" fmla="*/ 0 w 496"/>
                  <a:gd name="T15" fmla="*/ 0 h 221"/>
                  <a:gd name="T16" fmla="*/ 0 w 496"/>
                  <a:gd name="T17" fmla="*/ 0 h 221"/>
                  <a:gd name="T18" fmla="*/ 0 w 496"/>
                  <a:gd name="T19" fmla="*/ 0 h 221"/>
                  <a:gd name="T20" fmla="*/ 0 w 496"/>
                  <a:gd name="T21" fmla="*/ 0 h 221"/>
                  <a:gd name="T22" fmla="*/ 0 w 496"/>
                  <a:gd name="T23" fmla="*/ 0 h 221"/>
                  <a:gd name="T24" fmla="*/ 0 w 496"/>
                  <a:gd name="T25" fmla="*/ 0 h 221"/>
                  <a:gd name="T26" fmla="*/ 0 w 496"/>
                  <a:gd name="T27" fmla="*/ 0 h 221"/>
                  <a:gd name="T28" fmla="*/ 0 w 496"/>
                  <a:gd name="T29" fmla="*/ 0 h 2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96"/>
                  <a:gd name="T46" fmla="*/ 0 h 221"/>
                  <a:gd name="T47" fmla="*/ 496 w 496"/>
                  <a:gd name="T48" fmla="*/ 221 h 2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96" h="221">
                    <a:moveTo>
                      <a:pt x="0" y="28"/>
                    </a:moveTo>
                    <a:lnTo>
                      <a:pt x="132" y="41"/>
                    </a:lnTo>
                    <a:lnTo>
                      <a:pt x="154" y="0"/>
                    </a:lnTo>
                    <a:lnTo>
                      <a:pt x="215" y="179"/>
                    </a:lnTo>
                    <a:lnTo>
                      <a:pt x="369" y="200"/>
                    </a:lnTo>
                    <a:lnTo>
                      <a:pt x="427" y="162"/>
                    </a:lnTo>
                    <a:lnTo>
                      <a:pt x="459" y="103"/>
                    </a:lnTo>
                    <a:lnTo>
                      <a:pt x="496" y="107"/>
                    </a:lnTo>
                    <a:lnTo>
                      <a:pt x="474" y="174"/>
                    </a:lnTo>
                    <a:lnTo>
                      <a:pt x="396" y="221"/>
                    </a:lnTo>
                    <a:lnTo>
                      <a:pt x="201" y="207"/>
                    </a:lnTo>
                    <a:lnTo>
                      <a:pt x="134" y="82"/>
                    </a:lnTo>
                    <a:lnTo>
                      <a:pt x="9" y="69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83" name="Freeform 43"/>
              <p:cNvSpPr>
                <a:spLocks noChangeArrowheads="1"/>
              </p:cNvSpPr>
              <p:nvPr/>
            </p:nvSpPr>
            <p:spPr bwMode="auto">
              <a:xfrm>
                <a:off x="3393" y="3407"/>
                <a:ext cx="183" cy="63"/>
              </a:xfrm>
              <a:custGeom>
                <a:avLst/>
                <a:gdLst>
                  <a:gd name="T0" fmla="*/ 0 w 1067"/>
                  <a:gd name="T1" fmla="*/ 0 h 342"/>
                  <a:gd name="T2" fmla="*/ 0 w 1067"/>
                  <a:gd name="T3" fmla="*/ 0 h 342"/>
                  <a:gd name="T4" fmla="*/ 0 w 1067"/>
                  <a:gd name="T5" fmla="*/ 0 h 342"/>
                  <a:gd name="T6" fmla="*/ 0 w 1067"/>
                  <a:gd name="T7" fmla="*/ 0 h 342"/>
                  <a:gd name="T8" fmla="*/ 0 w 1067"/>
                  <a:gd name="T9" fmla="*/ 0 h 342"/>
                  <a:gd name="T10" fmla="*/ 0 w 1067"/>
                  <a:gd name="T11" fmla="*/ 0 h 342"/>
                  <a:gd name="T12" fmla="*/ 0 w 1067"/>
                  <a:gd name="T13" fmla="*/ 0 h 342"/>
                  <a:gd name="T14" fmla="*/ 0 w 1067"/>
                  <a:gd name="T15" fmla="*/ 0 h 342"/>
                  <a:gd name="T16" fmla="*/ 0 w 1067"/>
                  <a:gd name="T17" fmla="*/ 0 h 342"/>
                  <a:gd name="T18" fmla="*/ 0 w 1067"/>
                  <a:gd name="T19" fmla="*/ 0 h 342"/>
                  <a:gd name="T20" fmla="*/ 0 w 1067"/>
                  <a:gd name="T21" fmla="*/ 0 h 342"/>
                  <a:gd name="T22" fmla="*/ 0 w 1067"/>
                  <a:gd name="T23" fmla="*/ 0 h 342"/>
                  <a:gd name="T24" fmla="*/ 0 w 1067"/>
                  <a:gd name="T25" fmla="*/ 0 h 342"/>
                  <a:gd name="T26" fmla="*/ 0 w 1067"/>
                  <a:gd name="T27" fmla="*/ 0 h 342"/>
                  <a:gd name="T28" fmla="*/ 0 w 1067"/>
                  <a:gd name="T29" fmla="*/ 0 h 342"/>
                  <a:gd name="T30" fmla="*/ 0 w 1067"/>
                  <a:gd name="T31" fmla="*/ 0 h 342"/>
                  <a:gd name="T32" fmla="*/ 0 w 1067"/>
                  <a:gd name="T33" fmla="*/ 0 h 342"/>
                  <a:gd name="T34" fmla="*/ 0 w 1067"/>
                  <a:gd name="T35" fmla="*/ 0 h 342"/>
                  <a:gd name="T36" fmla="*/ 0 w 1067"/>
                  <a:gd name="T37" fmla="*/ 0 h 342"/>
                  <a:gd name="T38" fmla="*/ 0 w 1067"/>
                  <a:gd name="T39" fmla="*/ 0 h 342"/>
                  <a:gd name="T40" fmla="*/ 0 w 1067"/>
                  <a:gd name="T41" fmla="*/ 0 h 342"/>
                  <a:gd name="T42" fmla="*/ 0 w 1067"/>
                  <a:gd name="T43" fmla="*/ 0 h 342"/>
                  <a:gd name="T44" fmla="*/ 0 w 1067"/>
                  <a:gd name="T45" fmla="*/ 0 h 342"/>
                  <a:gd name="T46" fmla="*/ 0 w 1067"/>
                  <a:gd name="T47" fmla="*/ 0 h 342"/>
                  <a:gd name="T48" fmla="*/ 0 w 1067"/>
                  <a:gd name="T49" fmla="*/ 0 h 342"/>
                  <a:gd name="T50" fmla="*/ 0 w 1067"/>
                  <a:gd name="T51" fmla="*/ 0 h 342"/>
                  <a:gd name="T52" fmla="*/ 0 w 1067"/>
                  <a:gd name="T53" fmla="*/ 0 h 342"/>
                  <a:gd name="T54" fmla="*/ 0 w 1067"/>
                  <a:gd name="T55" fmla="*/ 0 h 342"/>
                  <a:gd name="T56" fmla="*/ 0 w 1067"/>
                  <a:gd name="T57" fmla="*/ 0 h 342"/>
                  <a:gd name="T58" fmla="*/ 0 w 1067"/>
                  <a:gd name="T59" fmla="*/ 0 h 342"/>
                  <a:gd name="T60" fmla="*/ 0 w 1067"/>
                  <a:gd name="T61" fmla="*/ 0 h 342"/>
                  <a:gd name="T62" fmla="*/ 0 w 1067"/>
                  <a:gd name="T63" fmla="*/ 0 h 342"/>
                  <a:gd name="T64" fmla="*/ 0 w 1067"/>
                  <a:gd name="T65" fmla="*/ 0 h 342"/>
                  <a:gd name="T66" fmla="*/ 0 w 1067"/>
                  <a:gd name="T67" fmla="*/ 0 h 342"/>
                  <a:gd name="T68" fmla="*/ 0 w 1067"/>
                  <a:gd name="T69" fmla="*/ 0 h 342"/>
                  <a:gd name="T70" fmla="*/ 0 w 1067"/>
                  <a:gd name="T71" fmla="*/ 0 h 342"/>
                  <a:gd name="T72" fmla="*/ 0 w 1067"/>
                  <a:gd name="T73" fmla="*/ 0 h 342"/>
                  <a:gd name="T74" fmla="*/ 0 w 1067"/>
                  <a:gd name="T75" fmla="*/ 0 h 342"/>
                  <a:gd name="T76" fmla="*/ 0 w 1067"/>
                  <a:gd name="T77" fmla="*/ 0 h 342"/>
                  <a:gd name="T78" fmla="*/ 0 w 1067"/>
                  <a:gd name="T79" fmla="*/ 0 h 342"/>
                  <a:gd name="T80" fmla="*/ 0 w 1067"/>
                  <a:gd name="T81" fmla="*/ 0 h 342"/>
                  <a:gd name="T82" fmla="*/ 0 w 1067"/>
                  <a:gd name="T83" fmla="*/ 0 h 342"/>
                  <a:gd name="T84" fmla="*/ 0 w 1067"/>
                  <a:gd name="T85" fmla="*/ 0 h 342"/>
                  <a:gd name="T86" fmla="*/ 0 w 1067"/>
                  <a:gd name="T87" fmla="*/ 0 h 342"/>
                  <a:gd name="T88" fmla="*/ 0 w 1067"/>
                  <a:gd name="T89" fmla="*/ 0 h 342"/>
                  <a:gd name="T90" fmla="*/ 0 w 1067"/>
                  <a:gd name="T91" fmla="*/ 0 h 342"/>
                  <a:gd name="T92" fmla="*/ 0 w 1067"/>
                  <a:gd name="T93" fmla="*/ 0 h 342"/>
                  <a:gd name="T94" fmla="*/ 0 w 1067"/>
                  <a:gd name="T95" fmla="*/ 0 h 342"/>
                  <a:gd name="T96" fmla="*/ 0 w 1067"/>
                  <a:gd name="T97" fmla="*/ 0 h 34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67"/>
                  <a:gd name="T148" fmla="*/ 0 h 342"/>
                  <a:gd name="T149" fmla="*/ 1067 w 1067"/>
                  <a:gd name="T150" fmla="*/ 342 h 34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67" h="342">
                    <a:moveTo>
                      <a:pt x="274" y="0"/>
                    </a:moveTo>
                    <a:lnTo>
                      <a:pt x="242" y="27"/>
                    </a:lnTo>
                    <a:lnTo>
                      <a:pt x="193" y="78"/>
                    </a:lnTo>
                    <a:lnTo>
                      <a:pt x="181" y="121"/>
                    </a:lnTo>
                    <a:lnTo>
                      <a:pt x="202" y="152"/>
                    </a:lnTo>
                    <a:lnTo>
                      <a:pt x="305" y="187"/>
                    </a:lnTo>
                    <a:lnTo>
                      <a:pt x="415" y="200"/>
                    </a:lnTo>
                    <a:lnTo>
                      <a:pt x="468" y="197"/>
                    </a:lnTo>
                    <a:lnTo>
                      <a:pt x="465" y="165"/>
                    </a:lnTo>
                    <a:lnTo>
                      <a:pt x="507" y="137"/>
                    </a:lnTo>
                    <a:lnTo>
                      <a:pt x="580" y="128"/>
                    </a:lnTo>
                    <a:lnTo>
                      <a:pt x="540" y="155"/>
                    </a:lnTo>
                    <a:lnTo>
                      <a:pt x="537" y="208"/>
                    </a:lnTo>
                    <a:lnTo>
                      <a:pt x="580" y="239"/>
                    </a:lnTo>
                    <a:lnTo>
                      <a:pt x="630" y="253"/>
                    </a:lnTo>
                    <a:lnTo>
                      <a:pt x="680" y="230"/>
                    </a:lnTo>
                    <a:lnTo>
                      <a:pt x="739" y="202"/>
                    </a:lnTo>
                    <a:lnTo>
                      <a:pt x="805" y="209"/>
                    </a:lnTo>
                    <a:lnTo>
                      <a:pt x="745" y="262"/>
                    </a:lnTo>
                    <a:lnTo>
                      <a:pt x="814" y="270"/>
                    </a:lnTo>
                    <a:lnTo>
                      <a:pt x="930" y="299"/>
                    </a:lnTo>
                    <a:lnTo>
                      <a:pt x="980" y="293"/>
                    </a:lnTo>
                    <a:lnTo>
                      <a:pt x="999" y="265"/>
                    </a:lnTo>
                    <a:lnTo>
                      <a:pt x="857" y="222"/>
                    </a:lnTo>
                    <a:lnTo>
                      <a:pt x="910" y="215"/>
                    </a:lnTo>
                    <a:lnTo>
                      <a:pt x="1033" y="243"/>
                    </a:lnTo>
                    <a:lnTo>
                      <a:pt x="1011" y="208"/>
                    </a:lnTo>
                    <a:lnTo>
                      <a:pt x="813" y="152"/>
                    </a:lnTo>
                    <a:lnTo>
                      <a:pt x="882" y="149"/>
                    </a:lnTo>
                    <a:lnTo>
                      <a:pt x="1038" y="194"/>
                    </a:lnTo>
                    <a:lnTo>
                      <a:pt x="1049" y="230"/>
                    </a:lnTo>
                    <a:lnTo>
                      <a:pt x="1067" y="253"/>
                    </a:lnTo>
                    <a:lnTo>
                      <a:pt x="1052" y="296"/>
                    </a:lnTo>
                    <a:lnTo>
                      <a:pt x="1017" y="293"/>
                    </a:lnTo>
                    <a:lnTo>
                      <a:pt x="999" y="324"/>
                    </a:lnTo>
                    <a:lnTo>
                      <a:pt x="919" y="324"/>
                    </a:lnTo>
                    <a:lnTo>
                      <a:pt x="866" y="342"/>
                    </a:lnTo>
                    <a:lnTo>
                      <a:pt x="767" y="334"/>
                    </a:lnTo>
                    <a:lnTo>
                      <a:pt x="608" y="314"/>
                    </a:lnTo>
                    <a:lnTo>
                      <a:pt x="552" y="270"/>
                    </a:lnTo>
                    <a:lnTo>
                      <a:pt x="504" y="236"/>
                    </a:lnTo>
                    <a:lnTo>
                      <a:pt x="423" y="258"/>
                    </a:lnTo>
                    <a:lnTo>
                      <a:pt x="314" y="271"/>
                    </a:lnTo>
                    <a:lnTo>
                      <a:pt x="140" y="258"/>
                    </a:lnTo>
                    <a:lnTo>
                      <a:pt x="42" y="230"/>
                    </a:lnTo>
                    <a:lnTo>
                      <a:pt x="0" y="144"/>
                    </a:lnTo>
                    <a:lnTo>
                      <a:pt x="118" y="36"/>
                    </a:lnTo>
                    <a:lnTo>
                      <a:pt x="27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84" name="Freeform 44"/>
              <p:cNvSpPr>
                <a:spLocks noChangeArrowheads="1"/>
              </p:cNvSpPr>
              <p:nvPr/>
            </p:nvSpPr>
            <p:spPr bwMode="auto">
              <a:xfrm>
                <a:off x="3430" y="3403"/>
                <a:ext cx="79" cy="25"/>
              </a:xfrm>
              <a:custGeom>
                <a:avLst/>
                <a:gdLst>
                  <a:gd name="T0" fmla="*/ 0 w 463"/>
                  <a:gd name="T1" fmla="*/ 0 h 135"/>
                  <a:gd name="T2" fmla="*/ 0 w 463"/>
                  <a:gd name="T3" fmla="*/ 0 h 135"/>
                  <a:gd name="T4" fmla="*/ 0 w 463"/>
                  <a:gd name="T5" fmla="*/ 0 h 135"/>
                  <a:gd name="T6" fmla="*/ 0 w 463"/>
                  <a:gd name="T7" fmla="*/ 0 h 135"/>
                  <a:gd name="T8" fmla="*/ 0 w 463"/>
                  <a:gd name="T9" fmla="*/ 0 h 135"/>
                  <a:gd name="T10" fmla="*/ 0 w 463"/>
                  <a:gd name="T11" fmla="*/ 0 h 135"/>
                  <a:gd name="T12" fmla="*/ 0 w 463"/>
                  <a:gd name="T13" fmla="*/ 0 h 135"/>
                  <a:gd name="T14" fmla="*/ 0 w 463"/>
                  <a:gd name="T15" fmla="*/ 0 h 135"/>
                  <a:gd name="T16" fmla="*/ 0 w 463"/>
                  <a:gd name="T17" fmla="*/ 0 h 135"/>
                  <a:gd name="T18" fmla="*/ 0 w 463"/>
                  <a:gd name="T19" fmla="*/ 0 h 135"/>
                  <a:gd name="T20" fmla="*/ 0 w 463"/>
                  <a:gd name="T21" fmla="*/ 0 h 1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63"/>
                  <a:gd name="T34" fmla="*/ 0 h 135"/>
                  <a:gd name="T35" fmla="*/ 463 w 463"/>
                  <a:gd name="T36" fmla="*/ 135 h 1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63" h="135">
                    <a:moveTo>
                      <a:pt x="75" y="0"/>
                    </a:moveTo>
                    <a:lnTo>
                      <a:pt x="335" y="88"/>
                    </a:lnTo>
                    <a:lnTo>
                      <a:pt x="425" y="64"/>
                    </a:lnTo>
                    <a:lnTo>
                      <a:pt x="463" y="94"/>
                    </a:lnTo>
                    <a:lnTo>
                      <a:pt x="378" y="104"/>
                    </a:lnTo>
                    <a:lnTo>
                      <a:pt x="309" y="135"/>
                    </a:lnTo>
                    <a:lnTo>
                      <a:pt x="294" y="103"/>
                    </a:lnTo>
                    <a:lnTo>
                      <a:pt x="150" y="56"/>
                    </a:lnTo>
                    <a:lnTo>
                      <a:pt x="0" y="54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85" name="Freeform 45"/>
              <p:cNvSpPr>
                <a:spLocks noChangeArrowheads="1"/>
              </p:cNvSpPr>
              <p:nvPr/>
            </p:nvSpPr>
            <p:spPr bwMode="auto">
              <a:xfrm>
                <a:off x="3531" y="3420"/>
                <a:ext cx="24" cy="18"/>
              </a:xfrm>
              <a:custGeom>
                <a:avLst/>
                <a:gdLst>
                  <a:gd name="T0" fmla="*/ 0 w 139"/>
                  <a:gd name="T1" fmla="*/ 0 h 95"/>
                  <a:gd name="T2" fmla="*/ 0 w 139"/>
                  <a:gd name="T3" fmla="*/ 0 h 95"/>
                  <a:gd name="T4" fmla="*/ 0 w 139"/>
                  <a:gd name="T5" fmla="*/ 0 h 95"/>
                  <a:gd name="T6" fmla="*/ 0 w 139"/>
                  <a:gd name="T7" fmla="*/ 0 h 95"/>
                  <a:gd name="T8" fmla="*/ 0 w 139"/>
                  <a:gd name="T9" fmla="*/ 0 h 95"/>
                  <a:gd name="T10" fmla="*/ 0 w 139"/>
                  <a:gd name="T11" fmla="*/ 0 h 95"/>
                  <a:gd name="T12" fmla="*/ 0 w 139"/>
                  <a:gd name="T13" fmla="*/ 0 h 95"/>
                  <a:gd name="T14" fmla="*/ 0 w 139"/>
                  <a:gd name="T15" fmla="*/ 0 h 9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9"/>
                  <a:gd name="T25" fmla="*/ 0 h 95"/>
                  <a:gd name="T26" fmla="*/ 139 w 139"/>
                  <a:gd name="T27" fmla="*/ 95 h 9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9" h="95">
                    <a:moveTo>
                      <a:pt x="0" y="57"/>
                    </a:moveTo>
                    <a:lnTo>
                      <a:pt x="47" y="53"/>
                    </a:lnTo>
                    <a:lnTo>
                      <a:pt x="117" y="0"/>
                    </a:lnTo>
                    <a:lnTo>
                      <a:pt x="139" y="22"/>
                    </a:lnTo>
                    <a:lnTo>
                      <a:pt x="81" y="95"/>
                    </a:lnTo>
                    <a:lnTo>
                      <a:pt x="6" y="78"/>
                    </a:lnTo>
                    <a:lnTo>
                      <a:pt x="0" y="5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86" name="Freeform 46"/>
              <p:cNvSpPr>
                <a:spLocks noChangeArrowheads="1"/>
              </p:cNvSpPr>
              <p:nvPr/>
            </p:nvSpPr>
            <p:spPr bwMode="auto">
              <a:xfrm>
                <a:off x="3466" y="3308"/>
                <a:ext cx="117" cy="133"/>
              </a:xfrm>
              <a:custGeom>
                <a:avLst/>
                <a:gdLst>
                  <a:gd name="T0" fmla="*/ 0 w 688"/>
                  <a:gd name="T1" fmla="*/ 0 h 722"/>
                  <a:gd name="T2" fmla="*/ 0 w 688"/>
                  <a:gd name="T3" fmla="*/ 0 h 722"/>
                  <a:gd name="T4" fmla="*/ 0 w 688"/>
                  <a:gd name="T5" fmla="*/ 0 h 722"/>
                  <a:gd name="T6" fmla="*/ 0 w 688"/>
                  <a:gd name="T7" fmla="*/ 0 h 722"/>
                  <a:gd name="T8" fmla="*/ 0 w 688"/>
                  <a:gd name="T9" fmla="*/ 0 h 722"/>
                  <a:gd name="T10" fmla="*/ 0 w 688"/>
                  <a:gd name="T11" fmla="*/ 0 h 722"/>
                  <a:gd name="T12" fmla="*/ 0 w 688"/>
                  <a:gd name="T13" fmla="*/ 0 h 722"/>
                  <a:gd name="T14" fmla="*/ 0 w 688"/>
                  <a:gd name="T15" fmla="*/ 0 h 722"/>
                  <a:gd name="T16" fmla="*/ 0 w 688"/>
                  <a:gd name="T17" fmla="*/ 0 h 722"/>
                  <a:gd name="T18" fmla="*/ 0 w 688"/>
                  <a:gd name="T19" fmla="*/ 0 h 722"/>
                  <a:gd name="T20" fmla="*/ 0 w 688"/>
                  <a:gd name="T21" fmla="*/ 0 h 722"/>
                  <a:gd name="T22" fmla="*/ 0 w 688"/>
                  <a:gd name="T23" fmla="*/ 0 h 722"/>
                  <a:gd name="T24" fmla="*/ 0 w 688"/>
                  <a:gd name="T25" fmla="*/ 0 h 722"/>
                  <a:gd name="T26" fmla="*/ 0 w 688"/>
                  <a:gd name="T27" fmla="*/ 0 h 722"/>
                  <a:gd name="T28" fmla="*/ 0 w 688"/>
                  <a:gd name="T29" fmla="*/ 0 h 722"/>
                  <a:gd name="T30" fmla="*/ 0 w 688"/>
                  <a:gd name="T31" fmla="*/ 0 h 722"/>
                  <a:gd name="T32" fmla="*/ 0 w 688"/>
                  <a:gd name="T33" fmla="*/ 0 h 722"/>
                  <a:gd name="T34" fmla="*/ 0 w 688"/>
                  <a:gd name="T35" fmla="*/ 0 h 722"/>
                  <a:gd name="T36" fmla="*/ 0 w 688"/>
                  <a:gd name="T37" fmla="*/ 0 h 722"/>
                  <a:gd name="T38" fmla="*/ 0 w 688"/>
                  <a:gd name="T39" fmla="*/ 0 h 722"/>
                  <a:gd name="T40" fmla="*/ 0 w 688"/>
                  <a:gd name="T41" fmla="*/ 0 h 722"/>
                  <a:gd name="T42" fmla="*/ 0 w 688"/>
                  <a:gd name="T43" fmla="*/ 0 h 722"/>
                  <a:gd name="T44" fmla="*/ 0 w 688"/>
                  <a:gd name="T45" fmla="*/ 0 h 722"/>
                  <a:gd name="T46" fmla="*/ 0 w 688"/>
                  <a:gd name="T47" fmla="*/ 0 h 722"/>
                  <a:gd name="T48" fmla="*/ 0 w 688"/>
                  <a:gd name="T49" fmla="*/ 0 h 722"/>
                  <a:gd name="T50" fmla="*/ 0 w 688"/>
                  <a:gd name="T51" fmla="*/ 0 h 722"/>
                  <a:gd name="T52" fmla="*/ 0 w 688"/>
                  <a:gd name="T53" fmla="*/ 0 h 722"/>
                  <a:gd name="T54" fmla="*/ 0 w 688"/>
                  <a:gd name="T55" fmla="*/ 0 h 722"/>
                  <a:gd name="T56" fmla="*/ 0 w 688"/>
                  <a:gd name="T57" fmla="*/ 0 h 722"/>
                  <a:gd name="T58" fmla="*/ 0 w 688"/>
                  <a:gd name="T59" fmla="*/ 0 h 722"/>
                  <a:gd name="T60" fmla="*/ 0 w 688"/>
                  <a:gd name="T61" fmla="*/ 0 h 722"/>
                  <a:gd name="T62" fmla="*/ 0 w 688"/>
                  <a:gd name="T63" fmla="*/ 0 h 722"/>
                  <a:gd name="T64" fmla="*/ 0 w 688"/>
                  <a:gd name="T65" fmla="*/ 0 h 7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88"/>
                  <a:gd name="T100" fmla="*/ 0 h 722"/>
                  <a:gd name="T101" fmla="*/ 688 w 688"/>
                  <a:gd name="T102" fmla="*/ 722 h 7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88" h="722">
                    <a:moveTo>
                      <a:pt x="167" y="455"/>
                    </a:moveTo>
                    <a:lnTo>
                      <a:pt x="210" y="520"/>
                    </a:lnTo>
                    <a:lnTo>
                      <a:pt x="273" y="558"/>
                    </a:lnTo>
                    <a:lnTo>
                      <a:pt x="253" y="660"/>
                    </a:lnTo>
                    <a:lnTo>
                      <a:pt x="365" y="677"/>
                    </a:lnTo>
                    <a:lnTo>
                      <a:pt x="388" y="583"/>
                    </a:lnTo>
                    <a:lnTo>
                      <a:pt x="495" y="561"/>
                    </a:lnTo>
                    <a:lnTo>
                      <a:pt x="575" y="638"/>
                    </a:lnTo>
                    <a:lnTo>
                      <a:pt x="666" y="516"/>
                    </a:lnTo>
                    <a:lnTo>
                      <a:pt x="688" y="535"/>
                    </a:lnTo>
                    <a:lnTo>
                      <a:pt x="582" y="683"/>
                    </a:lnTo>
                    <a:lnTo>
                      <a:pt x="476" y="604"/>
                    </a:lnTo>
                    <a:lnTo>
                      <a:pt x="420" y="622"/>
                    </a:lnTo>
                    <a:lnTo>
                      <a:pt x="392" y="722"/>
                    </a:lnTo>
                    <a:lnTo>
                      <a:pt x="207" y="698"/>
                    </a:lnTo>
                    <a:lnTo>
                      <a:pt x="217" y="614"/>
                    </a:lnTo>
                    <a:lnTo>
                      <a:pt x="148" y="541"/>
                    </a:lnTo>
                    <a:lnTo>
                      <a:pt x="63" y="566"/>
                    </a:lnTo>
                    <a:lnTo>
                      <a:pt x="0" y="407"/>
                    </a:lnTo>
                    <a:lnTo>
                      <a:pt x="23" y="346"/>
                    </a:lnTo>
                    <a:lnTo>
                      <a:pt x="95" y="318"/>
                    </a:lnTo>
                    <a:lnTo>
                      <a:pt x="98" y="217"/>
                    </a:lnTo>
                    <a:lnTo>
                      <a:pt x="47" y="161"/>
                    </a:lnTo>
                    <a:lnTo>
                      <a:pt x="76" y="65"/>
                    </a:lnTo>
                    <a:lnTo>
                      <a:pt x="220" y="0"/>
                    </a:lnTo>
                    <a:lnTo>
                      <a:pt x="101" y="117"/>
                    </a:lnTo>
                    <a:lnTo>
                      <a:pt x="173" y="192"/>
                    </a:lnTo>
                    <a:lnTo>
                      <a:pt x="151" y="240"/>
                    </a:lnTo>
                    <a:lnTo>
                      <a:pt x="144" y="329"/>
                    </a:lnTo>
                    <a:lnTo>
                      <a:pt x="53" y="385"/>
                    </a:lnTo>
                    <a:lnTo>
                      <a:pt x="85" y="501"/>
                    </a:lnTo>
                    <a:lnTo>
                      <a:pt x="167" y="45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87" name="Freeform 47"/>
              <p:cNvSpPr>
                <a:spLocks noChangeArrowheads="1"/>
              </p:cNvSpPr>
              <p:nvPr/>
            </p:nvSpPr>
            <p:spPr bwMode="auto">
              <a:xfrm>
                <a:off x="3505" y="3344"/>
                <a:ext cx="48" cy="59"/>
              </a:xfrm>
              <a:custGeom>
                <a:avLst/>
                <a:gdLst>
                  <a:gd name="T0" fmla="*/ 0 w 277"/>
                  <a:gd name="T1" fmla="*/ 0 h 321"/>
                  <a:gd name="T2" fmla="*/ 0 w 277"/>
                  <a:gd name="T3" fmla="*/ 0 h 321"/>
                  <a:gd name="T4" fmla="*/ 0 w 277"/>
                  <a:gd name="T5" fmla="*/ 0 h 321"/>
                  <a:gd name="T6" fmla="*/ 0 w 277"/>
                  <a:gd name="T7" fmla="*/ 0 h 321"/>
                  <a:gd name="T8" fmla="*/ 0 w 277"/>
                  <a:gd name="T9" fmla="*/ 0 h 321"/>
                  <a:gd name="T10" fmla="*/ 0 w 277"/>
                  <a:gd name="T11" fmla="*/ 0 h 321"/>
                  <a:gd name="T12" fmla="*/ 0 w 277"/>
                  <a:gd name="T13" fmla="*/ 0 h 321"/>
                  <a:gd name="T14" fmla="*/ 0 w 277"/>
                  <a:gd name="T15" fmla="*/ 0 h 321"/>
                  <a:gd name="T16" fmla="*/ 0 w 277"/>
                  <a:gd name="T17" fmla="*/ 0 h 321"/>
                  <a:gd name="T18" fmla="*/ 0 w 277"/>
                  <a:gd name="T19" fmla="*/ 0 h 321"/>
                  <a:gd name="T20" fmla="*/ 0 w 277"/>
                  <a:gd name="T21" fmla="*/ 0 h 321"/>
                  <a:gd name="T22" fmla="*/ 0 w 277"/>
                  <a:gd name="T23" fmla="*/ 0 h 321"/>
                  <a:gd name="T24" fmla="*/ 0 w 277"/>
                  <a:gd name="T25" fmla="*/ 0 h 321"/>
                  <a:gd name="T26" fmla="*/ 0 w 277"/>
                  <a:gd name="T27" fmla="*/ 0 h 321"/>
                  <a:gd name="T28" fmla="*/ 0 w 277"/>
                  <a:gd name="T29" fmla="*/ 0 h 321"/>
                  <a:gd name="T30" fmla="*/ 0 w 277"/>
                  <a:gd name="T31" fmla="*/ 0 h 3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77"/>
                  <a:gd name="T49" fmla="*/ 0 h 321"/>
                  <a:gd name="T50" fmla="*/ 277 w 277"/>
                  <a:gd name="T51" fmla="*/ 321 h 3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77" h="321">
                    <a:moveTo>
                      <a:pt x="122" y="0"/>
                    </a:moveTo>
                    <a:lnTo>
                      <a:pt x="62" y="88"/>
                    </a:lnTo>
                    <a:lnTo>
                      <a:pt x="77" y="194"/>
                    </a:lnTo>
                    <a:lnTo>
                      <a:pt x="138" y="237"/>
                    </a:lnTo>
                    <a:lnTo>
                      <a:pt x="227" y="215"/>
                    </a:lnTo>
                    <a:lnTo>
                      <a:pt x="277" y="141"/>
                    </a:lnTo>
                    <a:lnTo>
                      <a:pt x="269" y="236"/>
                    </a:lnTo>
                    <a:lnTo>
                      <a:pt x="244" y="278"/>
                    </a:lnTo>
                    <a:lnTo>
                      <a:pt x="208" y="303"/>
                    </a:lnTo>
                    <a:lnTo>
                      <a:pt x="118" y="321"/>
                    </a:lnTo>
                    <a:lnTo>
                      <a:pt x="27" y="268"/>
                    </a:lnTo>
                    <a:lnTo>
                      <a:pt x="0" y="177"/>
                    </a:lnTo>
                    <a:lnTo>
                      <a:pt x="24" y="78"/>
                    </a:lnTo>
                    <a:lnTo>
                      <a:pt x="72" y="28"/>
                    </a:lnTo>
                    <a:lnTo>
                      <a:pt x="12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88" name="Freeform 48"/>
              <p:cNvSpPr>
                <a:spLocks noChangeArrowheads="1"/>
              </p:cNvSpPr>
              <p:nvPr/>
            </p:nvSpPr>
            <p:spPr bwMode="auto">
              <a:xfrm>
                <a:off x="3497" y="3292"/>
                <a:ext cx="100" cy="114"/>
              </a:xfrm>
              <a:custGeom>
                <a:avLst/>
                <a:gdLst>
                  <a:gd name="T0" fmla="*/ 0 w 586"/>
                  <a:gd name="T1" fmla="*/ 0 h 619"/>
                  <a:gd name="T2" fmla="*/ 0 w 586"/>
                  <a:gd name="T3" fmla="*/ 0 h 619"/>
                  <a:gd name="T4" fmla="*/ 0 w 586"/>
                  <a:gd name="T5" fmla="*/ 0 h 619"/>
                  <a:gd name="T6" fmla="*/ 0 w 586"/>
                  <a:gd name="T7" fmla="*/ 0 h 619"/>
                  <a:gd name="T8" fmla="*/ 0 w 586"/>
                  <a:gd name="T9" fmla="*/ 0 h 619"/>
                  <a:gd name="T10" fmla="*/ 0 w 586"/>
                  <a:gd name="T11" fmla="*/ 0 h 619"/>
                  <a:gd name="T12" fmla="*/ 0 w 586"/>
                  <a:gd name="T13" fmla="*/ 0 h 619"/>
                  <a:gd name="T14" fmla="*/ 0 w 586"/>
                  <a:gd name="T15" fmla="*/ 0 h 619"/>
                  <a:gd name="T16" fmla="*/ 0 w 586"/>
                  <a:gd name="T17" fmla="*/ 0 h 619"/>
                  <a:gd name="T18" fmla="*/ 0 w 586"/>
                  <a:gd name="T19" fmla="*/ 0 h 619"/>
                  <a:gd name="T20" fmla="*/ 0 w 586"/>
                  <a:gd name="T21" fmla="*/ 0 h 619"/>
                  <a:gd name="T22" fmla="*/ 0 w 586"/>
                  <a:gd name="T23" fmla="*/ 0 h 619"/>
                  <a:gd name="T24" fmla="*/ 0 w 586"/>
                  <a:gd name="T25" fmla="*/ 0 h 619"/>
                  <a:gd name="T26" fmla="*/ 0 w 586"/>
                  <a:gd name="T27" fmla="*/ 0 h 619"/>
                  <a:gd name="T28" fmla="*/ 0 w 586"/>
                  <a:gd name="T29" fmla="*/ 0 h 619"/>
                  <a:gd name="T30" fmla="*/ 0 w 586"/>
                  <a:gd name="T31" fmla="*/ 0 h 619"/>
                  <a:gd name="T32" fmla="*/ 0 w 586"/>
                  <a:gd name="T33" fmla="*/ 0 h 619"/>
                  <a:gd name="T34" fmla="*/ 0 w 586"/>
                  <a:gd name="T35" fmla="*/ 0 h 619"/>
                  <a:gd name="T36" fmla="*/ 0 w 586"/>
                  <a:gd name="T37" fmla="*/ 0 h 619"/>
                  <a:gd name="T38" fmla="*/ 0 w 586"/>
                  <a:gd name="T39" fmla="*/ 0 h 619"/>
                  <a:gd name="T40" fmla="*/ 0 w 586"/>
                  <a:gd name="T41" fmla="*/ 0 h 619"/>
                  <a:gd name="T42" fmla="*/ 0 w 586"/>
                  <a:gd name="T43" fmla="*/ 0 h 619"/>
                  <a:gd name="T44" fmla="*/ 0 w 586"/>
                  <a:gd name="T45" fmla="*/ 0 h 619"/>
                  <a:gd name="T46" fmla="*/ 0 w 586"/>
                  <a:gd name="T47" fmla="*/ 0 h 619"/>
                  <a:gd name="T48" fmla="*/ 0 w 586"/>
                  <a:gd name="T49" fmla="*/ 0 h 619"/>
                  <a:gd name="T50" fmla="*/ 0 w 586"/>
                  <a:gd name="T51" fmla="*/ 0 h 619"/>
                  <a:gd name="T52" fmla="*/ 0 w 586"/>
                  <a:gd name="T53" fmla="*/ 0 h 619"/>
                  <a:gd name="T54" fmla="*/ 0 w 586"/>
                  <a:gd name="T55" fmla="*/ 0 h 619"/>
                  <a:gd name="T56" fmla="*/ 0 w 586"/>
                  <a:gd name="T57" fmla="*/ 0 h 61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6"/>
                  <a:gd name="T88" fmla="*/ 0 h 619"/>
                  <a:gd name="T89" fmla="*/ 586 w 586"/>
                  <a:gd name="T90" fmla="*/ 619 h 61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6" h="619">
                    <a:moveTo>
                      <a:pt x="34" y="84"/>
                    </a:moveTo>
                    <a:lnTo>
                      <a:pt x="87" y="180"/>
                    </a:lnTo>
                    <a:lnTo>
                      <a:pt x="136" y="162"/>
                    </a:lnTo>
                    <a:lnTo>
                      <a:pt x="133" y="36"/>
                    </a:lnTo>
                    <a:lnTo>
                      <a:pt x="198" y="0"/>
                    </a:lnTo>
                    <a:lnTo>
                      <a:pt x="357" y="56"/>
                    </a:lnTo>
                    <a:lnTo>
                      <a:pt x="320" y="184"/>
                    </a:lnTo>
                    <a:lnTo>
                      <a:pt x="376" y="215"/>
                    </a:lnTo>
                    <a:lnTo>
                      <a:pt x="514" y="180"/>
                    </a:lnTo>
                    <a:lnTo>
                      <a:pt x="586" y="358"/>
                    </a:lnTo>
                    <a:lnTo>
                      <a:pt x="464" y="402"/>
                    </a:lnTo>
                    <a:lnTo>
                      <a:pt x="442" y="530"/>
                    </a:lnTo>
                    <a:lnTo>
                      <a:pt x="502" y="619"/>
                    </a:lnTo>
                    <a:lnTo>
                      <a:pt x="399" y="561"/>
                    </a:lnTo>
                    <a:lnTo>
                      <a:pt x="424" y="417"/>
                    </a:lnTo>
                    <a:lnTo>
                      <a:pt x="412" y="342"/>
                    </a:lnTo>
                    <a:lnTo>
                      <a:pt x="442" y="367"/>
                    </a:lnTo>
                    <a:lnTo>
                      <a:pt x="539" y="336"/>
                    </a:lnTo>
                    <a:lnTo>
                      <a:pt x="477" y="223"/>
                    </a:lnTo>
                    <a:lnTo>
                      <a:pt x="362" y="265"/>
                    </a:lnTo>
                    <a:lnTo>
                      <a:pt x="280" y="215"/>
                    </a:lnTo>
                    <a:lnTo>
                      <a:pt x="314" y="71"/>
                    </a:lnTo>
                    <a:lnTo>
                      <a:pt x="195" y="39"/>
                    </a:lnTo>
                    <a:lnTo>
                      <a:pt x="176" y="176"/>
                    </a:lnTo>
                    <a:lnTo>
                      <a:pt x="55" y="236"/>
                    </a:lnTo>
                    <a:lnTo>
                      <a:pt x="59" y="202"/>
                    </a:lnTo>
                    <a:lnTo>
                      <a:pt x="0" y="106"/>
                    </a:lnTo>
                    <a:lnTo>
                      <a:pt x="34" y="8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89" name="Freeform 49"/>
              <p:cNvSpPr>
                <a:spLocks noChangeArrowheads="1"/>
              </p:cNvSpPr>
              <p:nvPr/>
            </p:nvSpPr>
            <p:spPr bwMode="auto">
              <a:xfrm>
                <a:off x="3456" y="3293"/>
                <a:ext cx="36" cy="51"/>
              </a:xfrm>
              <a:custGeom>
                <a:avLst/>
                <a:gdLst>
                  <a:gd name="T0" fmla="*/ 0 w 212"/>
                  <a:gd name="T1" fmla="*/ 0 h 278"/>
                  <a:gd name="T2" fmla="*/ 0 w 212"/>
                  <a:gd name="T3" fmla="*/ 0 h 278"/>
                  <a:gd name="T4" fmla="*/ 0 w 212"/>
                  <a:gd name="T5" fmla="*/ 0 h 278"/>
                  <a:gd name="T6" fmla="*/ 0 w 212"/>
                  <a:gd name="T7" fmla="*/ 0 h 278"/>
                  <a:gd name="T8" fmla="*/ 0 w 212"/>
                  <a:gd name="T9" fmla="*/ 0 h 278"/>
                  <a:gd name="T10" fmla="*/ 0 w 212"/>
                  <a:gd name="T11" fmla="*/ 0 h 278"/>
                  <a:gd name="T12" fmla="*/ 0 w 212"/>
                  <a:gd name="T13" fmla="*/ 0 h 278"/>
                  <a:gd name="T14" fmla="*/ 0 w 212"/>
                  <a:gd name="T15" fmla="*/ 0 h 278"/>
                  <a:gd name="T16" fmla="*/ 0 w 212"/>
                  <a:gd name="T17" fmla="*/ 0 h 2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2"/>
                  <a:gd name="T28" fmla="*/ 0 h 278"/>
                  <a:gd name="T29" fmla="*/ 212 w 212"/>
                  <a:gd name="T30" fmla="*/ 278 h 2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2" h="278">
                    <a:moveTo>
                      <a:pt x="212" y="0"/>
                    </a:moveTo>
                    <a:lnTo>
                      <a:pt x="59" y="53"/>
                    </a:lnTo>
                    <a:lnTo>
                      <a:pt x="7" y="132"/>
                    </a:lnTo>
                    <a:lnTo>
                      <a:pt x="0" y="213"/>
                    </a:lnTo>
                    <a:lnTo>
                      <a:pt x="51" y="278"/>
                    </a:lnTo>
                    <a:lnTo>
                      <a:pt x="61" y="182"/>
                    </a:lnTo>
                    <a:lnTo>
                      <a:pt x="104" y="91"/>
                    </a:lnTo>
                    <a:lnTo>
                      <a:pt x="2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90" name="Freeform 50"/>
              <p:cNvSpPr>
                <a:spLocks noChangeArrowheads="1"/>
              </p:cNvSpPr>
              <p:nvPr/>
            </p:nvSpPr>
            <p:spPr bwMode="auto">
              <a:xfrm>
                <a:off x="3596" y="3341"/>
                <a:ext cx="19" cy="50"/>
              </a:xfrm>
              <a:custGeom>
                <a:avLst/>
                <a:gdLst>
                  <a:gd name="T0" fmla="*/ 0 w 111"/>
                  <a:gd name="T1" fmla="*/ 0 h 274"/>
                  <a:gd name="T2" fmla="*/ 0 w 111"/>
                  <a:gd name="T3" fmla="*/ 0 h 274"/>
                  <a:gd name="T4" fmla="*/ 0 w 111"/>
                  <a:gd name="T5" fmla="*/ 0 h 274"/>
                  <a:gd name="T6" fmla="*/ 0 w 111"/>
                  <a:gd name="T7" fmla="*/ 0 h 274"/>
                  <a:gd name="T8" fmla="*/ 0 w 111"/>
                  <a:gd name="T9" fmla="*/ 0 h 274"/>
                  <a:gd name="T10" fmla="*/ 0 w 111"/>
                  <a:gd name="T11" fmla="*/ 0 h 274"/>
                  <a:gd name="T12" fmla="*/ 0 w 111"/>
                  <a:gd name="T13" fmla="*/ 0 h 274"/>
                  <a:gd name="T14" fmla="*/ 0 w 111"/>
                  <a:gd name="T15" fmla="*/ 0 h 2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1"/>
                  <a:gd name="T25" fmla="*/ 0 h 274"/>
                  <a:gd name="T26" fmla="*/ 111 w 111"/>
                  <a:gd name="T27" fmla="*/ 274 h 2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1" h="274">
                    <a:moveTo>
                      <a:pt x="41" y="0"/>
                    </a:moveTo>
                    <a:lnTo>
                      <a:pt x="66" y="109"/>
                    </a:lnTo>
                    <a:lnTo>
                      <a:pt x="44" y="191"/>
                    </a:lnTo>
                    <a:lnTo>
                      <a:pt x="0" y="274"/>
                    </a:lnTo>
                    <a:lnTo>
                      <a:pt x="78" y="231"/>
                    </a:lnTo>
                    <a:lnTo>
                      <a:pt x="111" y="137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91" name="Freeform 51"/>
              <p:cNvSpPr>
                <a:spLocks noChangeArrowheads="1"/>
              </p:cNvSpPr>
              <p:nvPr/>
            </p:nvSpPr>
            <p:spPr bwMode="auto">
              <a:xfrm>
                <a:off x="3582" y="3392"/>
                <a:ext cx="32" cy="32"/>
              </a:xfrm>
              <a:custGeom>
                <a:avLst/>
                <a:gdLst>
                  <a:gd name="T0" fmla="*/ 0 w 187"/>
                  <a:gd name="T1" fmla="*/ 0 h 171"/>
                  <a:gd name="T2" fmla="*/ 0 w 187"/>
                  <a:gd name="T3" fmla="*/ 0 h 171"/>
                  <a:gd name="T4" fmla="*/ 0 w 187"/>
                  <a:gd name="T5" fmla="*/ 0 h 171"/>
                  <a:gd name="T6" fmla="*/ 0 w 187"/>
                  <a:gd name="T7" fmla="*/ 0 h 171"/>
                  <a:gd name="T8" fmla="*/ 0 w 187"/>
                  <a:gd name="T9" fmla="*/ 0 h 171"/>
                  <a:gd name="T10" fmla="*/ 0 w 187"/>
                  <a:gd name="T11" fmla="*/ 0 h 171"/>
                  <a:gd name="T12" fmla="*/ 0 w 187"/>
                  <a:gd name="T13" fmla="*/ 0 h 171"/>
                  <a:gd name="T14" fmla="*/ 0 w 187"/>
                  <a:gd name="T15" fmla="*/ 0 h 1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7"/>
                  <a:gd name="T25" fmla="*/ 0 h 171"/>
                  <a:gd name="T26" fmla="*/ 187 w 187"/>
                  <a:gd name="T27" fmla="*/ 171 h 17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7" h="171">
                    <a:moveTo>
                      <a:pt x="187" y="0"/>
                    </a:moveTo>
                    <a:lnTo>
                      <a:pt x="134" y="72"/>
                    </a:lnTo>
                    <a:lnTo>
                      <a:pt x="38" y="128"/>
                    </a:lnTo>
                    <a:lnTo>
                      <a:pt x="0" y="171"/>
                    </a:lnTo>
                    <a:lnTo>
                      <a:pt x="104" y="156"/>
                    </a:lnTo>
                    <a:lnTo>
                      <a:pt x="162" y="97"/>
                    </a:lnTo>
                    <a:lnTo>
                      <a:pt x="18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92" name="Freeform 52"/>
              <p:cNvSpPr>
                <a:spLocks noChangeArrowheads="1"/>
              </p:cNvSpPr>
              <p:nvPr/>
            </p:nvSpPr>
            <p:spPr bwMode="auto">
              <a:xfrm>
                <a:off x="3231" y="3515"/>
                <a:ext cx="222" cy="140"/>
              </a:xfrm>
              <a:custGeom>
                <a:avLst/>
                <a:gdLst>
                  <a:gd name="T0" fmla="*/ 0 w 1295"/>
                  <a:gd name="T1" fmla="*/ 0 h 757"/>
                  <a:gd name="T2" fmla="*/ 0 w 1295"/>
                  <a:gd name="T3" fmla="*/ 0 h 757"/>
                  <a:gd name="T4" fmla="*/ 0 w 1295"/>
                  <a:gd name="T5" fmla="*/ 0 h 757"/>
                  <a:gd name="T6" fmla="*/ 0 w 1295"/>
                  <a:gd name="T7" fmla="*/ 0 h 757"/>
                  <a:gd name="T8" fmla="*/ 0 w 1295"/>
                  <a:gd name="T9" fmla="*/ 0 h 757"/>
                  <a:gd name="T10" fmla="*/ 0 w 1295"/>
                  <a:gd name="T11" fmla="*/ 0 h 757"/>
                  <a:gd name="T12" fmla="*/ 0 w 1295"/>
                  <a:gd name="T13" fmla="*/ 0 h 757"/>
                  <a:gd name="T14" fmla="*/ 0 w 1295"/>
                  <a:gd name="T15" fmla="*/ 0 h 757"/>
                  <a:gd name="T16" fmla="*/ 0 w 1295"/>
                  <a:gd name="T17" fmla="*/ 0 h 757"/>
                  <a:gd name="T18" fmla="*/ 0 w 1295"/>
                  <a:gd name="T19" fmla="*/ 0 h 757"/>
                  <a:gd name="T20" fmla="*/ 0 w 1295"/>
                  <a:gd name="T21" fmla="*/ 0 h 757"/>
                  <a:gd name="T22" fmla="*/ 0 w 1295"/>
                  <a:gd name="T23" fmla="*/ 0 h 757"/>
                  <a:gd name="T24" fmla="*/ 0 w 1295"/>
                  <a:gd name="T25" fmla="*/ 0 h 757"/>
                  <a:gd name="T26" fmla="*/ 0 w 1295"/>
                  <a:gd name="T27" fmla="*/ 0 h 757"/>
                  <a:gd name="T28" fmla="*/ 0 w 1295"/>
                  <a:gd name="T29" fmla="*/ 0 h 757"/>
                  <a:gd name="T30" fmla="*/ 0 w 1295"/>
                  <a:gd name="T31" fmla="*/ 0 h 757"/>
                  <a:gd name="T32" fmla="*/ 0 w 1295"/>
                  <a:gd name="T33" fmla="*/ 0 h 757"/>
                  <a:gd name="T34" fmla="*/ 0 w 1295"/>
                  <a:gd name="T35" fmla="*/ 0 h 757"/>
                  <a:gd name="T36" fmla="*/ 0 w 1295"/>
                  <a:gd name="T37" fmla="*/ 0 h 757"/>
                  <a:gd name="T38" fmla="*/ 0 w 1295"/>
                  <a:gd name="T39" fmla="*/ 0 h 757"/>
                  <a:gd name="T40" fmla="*/ 0 w 1295"/>
                  <a:gd name="T41" fmla="*/ 0 h 757"/>
                  <a:gd name="T42" fmla="*/ 0 w 1295"/>
                  <a:gd name="T43" fmla="*/ 0 h 757"/>
                  <a:gd name="T44" fmla="*/ 0 w 1295"/>
                  <a:gd name="T45" fmla="*/ 0 h 757"/>
                  <a:gd name="T46" fmla="*/ 0 w 1295"/>
                  <a:gd name="T47" fmla="*/ 0 h 757"/>
                  <a:gd name="T48" fmla="*/ 0 w 1295"/>
                  <a:gd name="T49" fmla="*/ 0 h 757"/>
                  <a:gd name="T50" fmla="*/ 0 w 1295"/>
                  <a:gd name="T51" fmla="*/ 0 h 757"/>
                  <a:gd name="T52" fmla="*/ 0 w 1295"/>
                  <a:gd name="T53" fmla="*/ 0 h 757"/>
                  <a:gd name="T54" fmla="*/ 0 w 1295"/>
                  <a:gd name="T55" fmla="*/ 0 h 757"/>
                  <a:gd name="T56" fmla="*/ 0 w 1295"/>
                  <a:gd name="T57" fmla="*/ 0 h 757"/>
                  <a:gd name="T58" fmla="*/ 0 w 1295"/>
                  <a:gd name="T59" fmla="*/ 0 h 75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295"/>
                  <a:gd name="T91" fmla="*/ 0 h 757"/>
                  <a:gd name="T92" fmla="*/ 1295 w 1295"/>
                  <a:gd name="T93" fmla="*/ 757 h 75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295" h="757">
                    <a:moveTo>
                      <a:pt x="65" y="301"/>
                    </a:moveTo>
                    <a:lnTo>
                      <a:pt x="91" y="274"/>
                    </a:lnTo>
                    <a:lnTo>
                      <a:pt x="157" y="208"/>
                    </a:lnTo>
                    <a:lnTo>
                      <a:pt x="240" y="128"/>
                    </a:lnTo>
                    <a:lnTo>
                      <a:pt x="315" y="58"/>
                    </a:lnTo>
                    <a:lnTo>
                      <a:pt x="397" y="0"/>
                    </a:lnTo>
                    <a:lnTo>
                      <a:pt x="437" y="11"/>
                    </a:lnTo>
                    <a:lnTo>
                      <a:pt x="578" y="27"/>
                    </a:lnTo>
                    <a:lnTo>
                      <a:pt x="674" y="3"/>
                    </a:lnTo>
                    <a:lnTo>
                      <a:pt x="786" y="0"/>
                    </a:lnTo>
                    <a:lnTo>
                      <a:pt x="908" y="59"/>
                    </a:lnTo>
                    <a:lnTo>
                      <a:pt x="975" y="156"/>
                    </a:lnTo>
                    <a:lnTo>
                      <a:pt x="949" y="252"/>
                    </a:lnTo>
                    <a:lnTo>
                      <a:pt x="914" y="296"/>
                    </a:lnTo>
                    <a:lnTo>
                      <a:pt x="1078" y="280"/>
                    </a:lnTo>
                    <a:lnTo>
                      <a:pt x="1121" y="315"/>
                    </a:lnTo>
                    <a:lnTo>
                      <a:pt x="1209" y="430"/>
                    </a:lnTo>
                    <a:lnTo>
                      <a:pt x="1281" y="610"/>
                    </a:lnTo>
                    <a:lnTo>
                      <a:pt x="1295" y="691"/>
                    </a:lnTo>
                    <a:lnTo>
                      <a:pt x="1283" y="747"/>
                    </a:lnTo>
                    <a:lnTo>
                      <a:pt x="1195" y="757"/>
                    </a:lnTo>
                    <a:lnTo>
                      <a:pt x="1131" y="731"/>
                    </a:lnTo>
                    <a:lnTo>
                      <a:pt x="981" y="414"/>
                    </a:lnTo>
                    <a:lnTo>
                      <a:pt x="781" y="229"/>
                    </a:lnTo>
                    <a:lnTo>
                      <a:pt x="587" y="114"/>
                    </a:lnTo>
                    <a:lnTo>
                      <a:pt x="403" y="109"/>
                    </a:lnTo>
                    <a:lnTo>
                      <a:pt x="237" y="167"/>
                    </a:lnTo>
                    <a:lnTo>
                      <a:pt x="0" y="413"/>
                    </a:lnTo>
                    <a:lnTo>
                      <a:pt x="65" y="3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93" name="Freeform 53"/>
              <p:cNvSpPr>
                <a:spLocks noChangeArrowheads="1"/>
              </p:cNvSpPr>
              <p:nvPr/>
            </p:nvSpPr>
            <p:spPr bwMode="auto">
              <a:xfrm>
                <a:off x="3139" y="3266"/>
                <a:ext cx="136" cy="210"/>
              </a:xfrm>
              <a:custGeom>
                <a:avLst/>
                <a:gdLst>
                  <a:gd name="T0" fmla="*/ 0 w 794"/>
                  <a:gd name="T1" fmla="*/ 0 h 1138"/>
                  <a:gd name="T2" fmla="*/ 0 w 794"/>
                  <a:gd name="T3" fmla="*/ 0 h 1138"/>
                  <a:gd name="T4" fmla="*/ 0 w 794"/>
                  <a:gd name="T5" fmla="*/ 0 h 1138"/>
                  <a:gd name="T6" fmla="*/ 0 w 794"/>
                  <a:gd name="T7" fmla="*/ 0 h 1138"/>
                  <a:gd name="T8" fmla="*/ 0 w 794"/>
                  <a:gd name="T9" fmla="*/ 0 h 1138"/>
                  <a:gd name="T10" fmla="*/ 0 w 794"/>
                  <a:gd name="T11" fmla="*/ 0 h 1138"/>
                  <a:gd name="T12" fmla="*/ 0 w 794"/>
                  <a:gd name="T13" fmla="*/ 0 h 1138"/>
                  <a:gd name="T14" fmla="*/ 0 w 794"/>
                  <a:gd name="T15" fmla="*/ 0 h 1138"/>
                  <a:gd name="T16" fmla="*/ 0 w 794"/>
                  <a:gd name="T17" fmla="*/ 0 h 1138"/>
                  <a:gd name="T18" fmla="*/ 0 w 794"/>
                  <a:gd name="T19" fmla="*/ 0 h 1138"/>
                  <a:gd name="T20" fmla="*/ 0 w 794"/>
                  <a:gd name="T21" fmla="*/ 0 h 1138"/>
                  <a:gd name="T22" fmla="*/ 0 w 794"/>
                  <a:gd name="T23" fmla="*/ 0 h 1138"/>
                  <a:gd name="T24" fmla="*/ 0 w 794"/>
                  <a:gd name="T25" fmla="*/ 0 h 1138"/>
                  <a:gd name="T26" fmla="*/ 0 w 794"/>
                  <a:gd name="T27" fmla="*/ 0 h 1138"/>
                  <a:gd name="T28" fmla="*/ 0 w 794"/>
                  <a:gd name="T29" fmla="*/ 0 h 1138"/>
                  <a:gd name="T30" fmla="*/ 0 w 794"/>
                  <a:gd name="T31" fmla="*/ 0 h 1138"/>
                  <a:gd name="T32" fmla="*/ 0 w 794"/>
                  <a:gd name="T33" fmla="*/ 0 h 1138"/>
                  <a:gd name="T34" fmla="*/ 0 w 794"/>
                  <a:gd name="T35" fmla="*/ 0 h 1138"/>
                  <a:gd name="T36" fmla="*/ 0 w 794"/>
                  <a:gd name="T37" fmla="*/ 0 h 1138"/>
                  <a:gd name="T38" fmla="*/ 0 w 794"/>
                  <a:gd name="T39" fmla="*/ 0 h 1138"/>
                  <a:gd name="T40" fmla="*/ 0 w 794"/>
                  <a:gd name="T41" fmla="*/ 0 h 1138"/>
                  <a:gd name="T42" fmla="*/ 0 w 794"/>
                  <a:gd name="T43" fmla="*/ 0 h 1138"/>
                  <a:gd name="T44" fmla="*/ 0 w 794"/>
                  <a:gd name="T45" fmla="*/ 0 h 1138"/>
                  <a:gd name="T46" fmla="*/ 0 w 794"/>
                  <a:gd name="T47" fmla="*/ 0 h 1138"/>
                  <a:gd name="T48" fmla="*/ 0 w 794"/>
                  <a:gd name="T49" fmla="*/ 0 h 1138"/>
                  <a:gd name="T50" fmla="*/ 0 w 794"/>
                  <a:gd name="T51" fmla="*/ 0 h 1138"/>
                  <a:gd name="T52" fmla="*/ 0 w 794"/>
                  <a:gd name="T53" fmla="*/ 0 h 113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94"/>
                  <a:gd name="T82" fmla="*/ 0 h 1138"/>
                  <a:gd name="T83" fmla="*/ 794 w 794"/>
                  <a:gd name="T84" fmla="*/ 1138 h 113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94" h="1138">
                    <a:moveTo>
                      <a:pt x="90" y="267"/>
                    </a:moveTo>
                    <a:lnTo>
                      <a:pt x="153" y="305"/>
                    </a:lnTo>
                    <a:lnTo>
                      <a:pt x="302" y="362"/>
                    </a:lnTo>
                    <a:lnTo>
                      <a:pt x="474" y="376"/>
                    </a:lnTo>
                    <a:lnTo>
                      <a:pt x="616" y="337"/>
                    </a:lnTo>
                    <a:lnTo>
                      <a:pt x="697" y="262"/>
                    </a:lnTo>
                    <a:lnTo>
                      <a:pt x="734" y="159"/>
                    </a:lnTo>
                    <a:lnTo>
                      <a:pt x="765" y="0"/>
                    </a:lnTo>
                    <a:lnTo>
                      <a:pt x="794" y="217"/>
                    </a:lnTo>
                    <a:lnTo>
                      <a:pt x="775" y="452"/>
                    </a:lnTo>
                    <a:lnTo>
                      <a:pt x="734" y="686"/>
                    </a:lnTo>
                    <a:lnTo>
                      <a:pt x="694" y="847"/>
                    </a:lnTo>
                    <a:lnTo>
                      <a:pt x="675" y="902"/>
                    </a:lnTo>
                    <a:lnTo>
                      <a:pt x="444" y="1023"/>
                    </a:lnTo>
                    <a:lnTo>
                      <a:pt x="444" y="1138"/>
                    </a:lnTo>
                    <a:lnTo>
                      <a:pt x="397" y="1132"/>
                    </a:lnTo>
                    <a:lnTo>
                      <a:pt x="385" y="992"/>
                    </a:lnTo>
                    <a:lnTo>
                      <a:pt x="462" y="941"/>
                    </a:lnTo>
                    <a:lnTo>
                      <a:pt x="427" y="732"/>
                    </a:lnTo>
                    <a:lnTo>
                      <a:pt x="432" y="471"/>
                    </a:lnTo>
                    <a:lnTo>
                      <a:pt x="327" y="439"/>
                    </a:lnTo>
                    <a:lnTo>
                      <a:pt x="296" y="502"/>
                    </a:lnTo>
                    <a:lnTo>
                      <a:pt x="0" y="496"/>
                    </a:lnTo>
                    <a:lnTo>
                      <a:pt x="119" y="414"/>
                    </a:lnTo>
                    <a:lnTo>
                      <a:pt x="112" y="320"/>
                    </a:lnTo>
                    <a:lnTo>
                      <a:pt x="90" y="26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94" name="Freeform 54"/>
              <p:cNvSpPr>
                <a:spLocks noChangeArrowheads="1"/>
              </p:cNvSpPr>
              <p:nvPr/>
            </p:nvSpPr>
            <p:spPr bwMode="auto">
              <a:xfrm>
                <a:off x="3127" y="3236"/>
                <a:ext cx="169" cy="122"/>
              </a:xfrm>
              <a:custGeom>
                <a:avLst/>
                <a:gdLst>
                  <a:gd name="T0" fmla="*/ 0 w 989"/>
                  <a:gd name="T1" fmla="*/ 0 h 661"/>
                  <a:gd name="T2" fmla="*/ 0 w 989"/>
                  <a:gd name="T3" fmla="*/ 0 h 661"/>
                  <a:gd name="T4" fmla="*/ 0 w 989"/>
                  <a:gd name="T5" fmla="*/ 0 h 661"/>
                  <a:gd name="T6" fmla="*/ 0 w 989"/>
                  <a:gd name="T7" fmla="*/ 0 h 661"/>
                  <a:gd name="T8" fmla="*/ 0 w 989"/>
                  <a:gd name="T9" fmla="*/ 0 h 661"/>
                  <a:gd name="T10" fmla="*/ 0 w 989"/>
                  <a:gd name="T11" fmla="*/ 0 h 661"/>
                  <a:gd name="T12" fmla="*/ 0 w 989"/>
                  <a:gd name="T13" fmla="*/ 0 h 661"/>
                  <a:gd name="T14" fmla="*/ 0 w 989"/>
                  <a:gd name="T15" fmla="*/ 0 h 661"/>
                  <a:gd name="T16" fmla="*/ 0 w 989"/>
                  <a:gd name="T17" fmla="*/ 0 h 661"/>
                  <a:gd name="T18" fmla="*/ 0 w 989"/>
                  <a:gd name="T19" fmla="*/ 0 h 661"/>
                  <a:gd name="T20" fmla="*/ 0 w 989"/>
                  <a:gd name="T21" fmla="*/ 0 h 661"/>
                  <a:gd name="T22" fmla="*/ 0 w 989"/>
                  <a:gd name="T23" fmla="*/ 0 h 661"/>
                  <a:gd name="T24" fmla="*/ 0 w 989"/>
                  <a:gd name="T25" fmla="*/ 0 h 661"/>
                  <a:gd name="T26" fmla="*/ 0 w 989"/>
                  <a:gd name="T27" fmla="*/ 0 h 661"/>
                  <a:gd name="T28" fmla="*/ 0 w 989"/>
                  <a:gd name="T29" fmla="*/ 0 h 661"/>
                  <a:gd name="T30" fmla="*/ 0 w 989"/>
                  <a:gd name="T31" fmla="*/ 0 h 661"/>
                  <a:gd name="T32" fmla="*/ 0 w 989"/>
                  <a:gd name="T33" fmla="*/ 0 h 661"/>
                  <a:gd name="T34" fmla="*/ 0 w 989"/>
                  <a:gd name="T35" fmla="*/ 0 h 661"/>
                  <a:gd name="T36" fmla="*/ 0 w 989"/>
                  <a:gd name="T37" fmla="*/ 0 h 661"/>
                  <a:gd name="T38" fmla="*/ 0 w 989"/>
                  <a:gd name="T39" fmla="*/ 0 h 661"/>
                  <a:gd name="T40" fmla="*/ 0 w 989"/>
                  <a:gd name="T41" fmla="*/ 0 h 6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89"/>
                  <a:gd name="T64" fmla="*/ 0 h 661"/>
                  <a:gd name="T65" fmla="*/ 989 w 989"/>
                  <a:gd name="T66" fmla="*/ 661 h 6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89" h="661">
                    <a:moveTo>
                      <a:pt x="989" y="0"/>
                    </a:moveTo>
                    <a:lnTo>
                      <a:pt x="776" y="19"/>
                    </a:lnTo>
                    <a:lnTo>
                      <a:pt x="480" y="109"/>
                    </a:lnTo>
                    <a:lnTo>
                      <a:pt x="370" y="150"/>
                    </a:lnTo>
                    <a:lnTo>
                      <a:pt x="252" y="199"/>
                    </a:lnTo>
                    <a:lnTo>
                      <a:pt x="65" y="299"/>
                    </a:lnTo>
                    <a:lnTo>
                      <a:pt x="14" y="376"/>
                    </a:lnTo>
                    <a:lnTo>
                      <a:pt x="24" y="407"/>
                    </a:lnTo>
                    <a:lnTo>
                      <a:pt x="0" y="661"/>
                    </a:lnTo>
                    <a:lnTo>
                      <a:pt x="71" y="661"/>
                    </a:lnTo>
                    <a:lnTo>
                      <a:pt x="65" y="541"/>
                    </a:lnTo>
                    <a:lnTo>
                      <a:pt x="83" y="376"/>
                    </a:lnTo>
                    <a:lnTo>
                      <a:pt x="143" y="314"/>
                    </a:lnTo>
                    <a:lnTo>
                      <a:pt x="243" y="261"/>
                    </a:lnTo>
                    <a:lnTo>
                      <a:pt x="380" y="203"/>
                    </a:lnTo>
                    <a:lnTo>
                      <a:pt x="521" y="146"/>
                    </a:lnTo>
                    <a:lnTo>
                      <a:pt x="645" y="102"/>
                    </a:lnTo>
                    <a:lnTo>
                      <a:pt x="770" y="70"/>
                    </a:lnTo>
                    <a:lnTo>
                      <a:pt x="977" y="44"/>
                    </a:lnTo>
                    <a:lnTo>
                      <a:pt x="98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95" name="Freeform 55"/>
              <p:cNvSpPr>
                <a:spLocks noChangeArrowheads="1"/>
              </p:cNvSpPr>
              <p:nvPr/>
            </p:nvSpPr>
            <p:spPr bwMode="auto">
              <a:xfrm>
                <a:off x="3118" y="3352"/>
                <a:ext cx="82" cy="165"/>
              </a:xfrm>
              <a:custGeom>
                <a:avLst/>
                <a:gdLst>
                  <a:gd name="T0" fmla="*/ 0 w 480"/>
                  <a:gd name="T1" fmla="*/ 0 h 896"/>
                  <a:gd name="T2" fmla="*/ 0 w 480"/>
                  <a:gd name="T3" fmla="*/ 0 h 896"/>
                  <a:gd name="T4" fmla="*/ 0 w 480"/>
                  <a:gd name="T5" fmla="*/ 0 h 896"/>
                  <a:gd name="T6" fmla="*/ 0 w 480"/>
                  <a:gd name="T7" fmla="*/ 0 h 896"/>
                  <a:gd name="T8" fmla="*/ 0 w 480"/>
                  <a:gd name="T9" fmla="*/ 0 h 896"/>
                  <a:gd name="T10" fmla="*/ 0 w 480"/>
                  <a:gd name="T11" fmla="*/ 0 h 896"/>
                  <a:gd name="T12" fmla="*/ 0 w 480"/>
                  <a:gd name="T13" fmla="*/ 0 h 896"/>
                  <a:gd name="T14" fmla="*/ 0 w 480"/>
                  <a:gd name="T15" fmla="*/ 0 h 896"/>
                  <a:gd name="T16" fmla="*/ 0 w 480"/>
                  <a:gd name="T17" fmla="*/ 0 h 896"/>
                  <a:gd name="T18" fmla="*/ 0 w 480"/>
                  <a:gd name="T19" fmla="*/ 0 h 896"/>
                  <a:gd name="T20" fmla="*/ 0 w 480"/>
                  <a:gd name="T21" fmla="*/ 0 h 896"/>
                  <a:gd name="T22" fmla="*/ 0 w 480"/>
                  <a:gd name="T23" fmla="*/ 0 h 896"/>
                  <a:gd name="T24" fmla="*/ 0 w 480"/>
                  <a:gd name="T25" fmla="*/ 0 h 896"/>
                  <a:gd name="T26" fmla="*/ 0 w 480"/>
                  <a:gd name="T27" fmla="*/ 0 h 896"/>
                  <a:gd name="T28" fmla="*/ 0 w 480"/>
                  <a:gd name="T29" fmla="*/ 0 h 896"/>
                  <a:gd name="T30" fmla="*/ 0 w 480"/>
                  <a:gd name="T31" fmla="*/ 0 h 896"/>
                  <a:gd name="T32" fmla="*/ 0 w 480"/>
                  <a:gd name="T33" fmla="*/ 0 h 896"/>
                  <a:gd name="T34" fmla="*/ 0 w 480"/>
                  <a:gd name="T35" fmla="*/ 0 h 896"/>
                  <a:gd name="T36" fmla="*/ 0 w 480"/>
                  <a:gd name="T37" fmla="*/ 0 h 896"/>
                  <a:gd name="T38" fmla="*/ 0 w 480"/>
                  <a:gd name="T39" fmla="*/ 0 h 896"/>
                  <a:gd name="T40" fmla="*/ 0 w 480"/>
                  <a:gd name="T41" fmla="*/ 0 h 896"/>
                  <a:gd name="T42" fmla="*/ 0 w 480"/>
                  <a:gd name="T43" fmla="*/ 0 h 896"/>
                  <a:gd name="T44" fmla="*/ 0 w 480"/>
                  <a:gd name="T45" fmla="*/ 0 h 896"/>
                  <a:gd name="T46" fmla="*/ 0 w 480"/>
                  <a:gd name="T47" fmla="*/ 0 h 896"/>
                  <a:gd name="T48" fmla="*/ 0 w 480"/>
                  <a:gd name="T49" fmla="*/ 0 h 896"/>
                  <a:gd name="T50" fmla="*/ 0 w 480"/>
                  <a:gd name="T51" fmla="*/ 0 h 896"/>
                  <a:gd name="T52" fmla="*/ 0 w 480"/>
                  <a:gd name="T53" fmla="*/ 0 h 896"/>
                  <a:gd name="T54" fmla="*/ 0 w 480"/>
                  <a:gd name="T55" fmla="*/ 0 h 896"/>
                  <a:gd name="T56" fmla="*/ 0 w 480"/>
                  <a:gd name="T57" fmla="*/ 0 h 896"/>
                  <a:gd name="T58" fmla="*/ 0 w 480"/>
                  <a:gd name="T59" fmla="*/ 0 h 896"/>
                  <a:gd name="T60" fmla="*/ 0 w 480"/>
                  <a:gd name="T61" fmla="*/ 0 h 896"/>
                  <a:gd name="T62" fmla="*/ 0 w 480"/>
                  <a:gd name="T63" fmla="*/ 0 h 896"/>
                  <a:gd name="T64" fmla="*/ 0 w 480"/>
                  <a:gd name="T65" fmla="*/ 0 h 8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80"/>
                  <a:gd name="T100" fmla="*/ 0 h 896"/>
                  <a:gd name="T101" fmla="*/ 480 w 480"/>
                  <a:gd name="T102" fmla="*/ 896 h 8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80" h="896">
                    <a:moveTo>
                      <a:pt x="83" y="0"/>
                    </a:moveTo>
                    <a:lnTo>
                      <a:pt x="403" y="0"/>
                    </a:lnTo>
                    <a:lnTo>
                      <a:pt x="480" y="38"/>
                    </a:lnTo>
                    <a:lnTo>
                      <a:pt x="426" y="318"/>
                    </a:lnTo>
                    <a:lnTo>
                      <a:pt x="355" y="343"/>
                    </a:lnTo>
                    <a:lnTo>
                      <a:pt x="331" y="567"/>
                    </a:lnTo>
                    <a:lnTo>
                      <a:pt x="296" y="540"/>
                    </a:lnTo>
                    <a:lnTo>
                      <a:pt x="296" y="318"/>
                    </a:lnTo>
                    <a:lnTo>
                      <a:pt x="403" y="274"/>
                    </a:lnTo>
                    <a:lnTo>
                      <a:pt x="439" y="76"/>
                    </a:lnTo>
                    <a:lnTo>
                      <a:pt x="53" y="76"/>
                    </a:lnTo>
                    <a:lnTo>
                      <a:pt x="106" y="268"/>
                    </a:lnTo>
                    <a:lnTo>
                      <a:pt x="195" y="324"/>
                    </a:lnTo>
                    <a:lnTo>
                      <a:pt x="159" y="375"/>
                    </a:lnTo>
                    <a:lnTo>
                      <a:pt x="189" y="559"/>
                    </a:lnTo>
                    <a:lnTo>
                      <a:pt x="124" y="649"/>
                    </a:lnTo>
                    <a:lnTo>
                      <a:pt x="111" y="706"/>
                    </a:lnTo>
                    <a:lnTo>
                      <a:pt x="158" y="720"/>
                    </a:lnTo>
                    <a:lnTo>
                      <a:pt x="164" y="829"/>
                    </a:lnTo>
                    <a:lnTo>
                      <a:pt x="206" y="851"/>
                    </a:lnTo>
                    <a:lnTo>
                      <a:pt x="270" y="759"/>
                    </a:lnTo>
                    <a:lnTo>
                      <a:pt x="296" y="858"/>
                    </a:lnTo>
                    <a:lnTo>
                      <a:pt x="249" y="858"/>
                    </a:lnTo>
                    <a:lnTo>
                      <a:pt x="214" y="896"/>
                    </a:lnTo>
                    <a:lnTo>
                      <a:pt x="124" y="858"/>
                    </a:lnTo>
                    <a:lnTo>
                      <a:pt x="77" y="827"/>
                    </a:lnTo>
                    <a:lnTo>
                      <a:pt x="71" y="636"/>
                    </a:lnTo>
                    <a:lnTo>
                      <a:pt x="142" y="547"/>
                    </a:lnTo>
                    <a:lnTo>
                      <a:pt x="130" y="337"/>
                    </a:lnTo>
                    <a:lnTo>
                      <a:pt x="77" y="331"/>
                    </a:lnTo>
                    <a:lnTo>
                      <a:pt x="0" y="32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96" name="Freeform 56"/>
              <p:cNvSpPr>
                <a:spLocks noChangeArrowheads="1"/>
              </p:cNvSpPr>
              <p:nvPr/>
            </p:nvSpPr>
            <p:spPr bwMode="auto">
              <a:xfrm>
                <a:off x="3162" y="3442"/>
                <a:ext cx="31" cy="78"/>
              </a:xfrm>
              <a:custGeom>
                <a:avLst/>
                <a:gdLst>
                  <a:gd name="T0" fmla="*/ 0 w 184"/>
                  <a:gd name="T1" fmla="*/ 0 h 425"/>
                  <a:gd name="T2" fmla="*/ 0 w 184"/>
                  <a:gd name="T3" fmla="*/ 0 h 425"/>
                  <a:gd name="T4" fmla="*/ 0 w 184"/>
                  <a:gd name="T5" fmla="*/ 0 h 425"/>
                  <a:gd name="T6" fmla="*/ 0 w 184"/>
                  <a:gd name="T7" fmla="*/ 0 h 425"/>
                  <a:gd name="T8" fmla="*/ 0 w 184"/>
                  <a:gd name="T9" fmla="*/ 0 h 425"/>
                  <a:gd name="T10" fmla="*/ 0 w 184"/>
                  <a:gd name="T11" fmla="*/ 0 h 425"/>
                  <a:gd name="T12" fmla="*/ 0 w 184"/>
                  <a:gd name="T13" fmla="*/ 0 h 425"/>
                  <a:gd name="T14" fmla="*/ 0 w 184"/>
                  <a:gd name="T15" fmla="*/ 0 h 425"/>
                  <a:gd name="T16" fmla="*/ 0 w 184"/>
                  <a:gd name="T17" fmla="*/ 0 h 425"/>
                  <a:gd name="T18" fmla="*/ 0 w 184"/>
                  <a:gd name="T19" fmla="*/ 0 h 425"/>
                  <a:gd name="T20" fmla="*/ 0 w 184"/>
                  <a:gd name="T21" fmla="*/ 0 h 425"/>
                  <a:gd name="T22" fmla="*/ 0 w 184"/>
                  <a:gd name="T23" fmla="*/ 0 h 425"/>
                  <a:gd name="T24" fmla="*/ 0 w 184"/>
                  <a:gd name="T25" fmla="*/ 0 h 425"/>
                  <a:gd name="T26" fmla="*/ 0 w 184"/>
                  <a:gd name="T27" fmla="*/ 0 h 425"/>
                  <a:gd name="T28" fmla="*/ 0 w 184"/>
                  <a:gd name="T29" fmla="*/ 0 h 425"/>
                  <a:gd name="T30" fmla="*/ 0 w 184"/>
                  <a:gd name="T31" fmla="*/ 0 h 425"/>
                  <a:gd name="T32" fmla="*/ 0 w 184"/>
                  <a:gd name="T33" fmla="*/ 0 h 425"/>
                  <a:gd name="T34" fmla="*/ 0 w 184"/>
                  <a:gd name="T35" fmla="*/ 0 h 4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4"/>
                  <a:gd name="T55" fmla="*/ 0 h 425"/>
                  <a:gd name="T56" fmla="*/ 184 w 184"/>
                  <a:gd name="T57" fmla="*/ 425 h 4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4" h="425">
                    <a:moveTo>
                      <a:pt x="6" y="0"/>
                    </a:moveTo>
                    <a:lnTo>
                      <a:pt x="160" y="77"/>
                    </a:lnTo>
                    <a:lnTo>
                      <a:pt x="184" y="171"/>
                    </a:lnTo>
                    <a:lnTo>
                      <a:pt x="141" y="165"/>
                    </a:lnTo>
                    <a:lnTo>
                      <a:pt x="112" y="261"/>
                    </a:lnTo>
                    <a:lnTo>
                      <a:pt x="160" y="374"/>
                    </a:lnTo>
                    <a:lnTo>
                      <a:pt x="112" y="425"/>
                    </a:lnTo>
                    <a:lnTo>
                      <a:pt x="23" y="412"/>
                    </a:lnTo>
                    <a:lnTo>
                      <a:pt x="0" y="337"/>
                    </a:lnTo>
                    <a:lnTo>
                      <a:pt x="18" y="222"/>
                    </a:lnTo>
                    <a:lnTo>
                      <a:pt x="41" y="368"/>
                    </a:lnTo>
                    <a:lnTo>
                      <a:pt x="112" y="374"/>
                    </a:lnTo>
                    <a:lnTo>
                      <a:pt x="70" y="272"/>
                    </a:lnTo>
                    <a:lnTo>
                      <a:pt x="82" y="146"/>
                    </a:lnTo>
                    <a:lnTo>
                      <a:pt x="118" y="107"/>
                    </a:lnTo>
                    <a:lnTo>
                      <a:pt x="41" y="5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97" name="Freeform 57"/>
              <p:cNvSpPr>
                <a:spLocks noChangeArrowheads="1"/>
              </p:cNvSpPr>
              <p:nvPr/>
            </p:nvSpPr>
            <p:spPr bwMode="auto">
              <a:xfrm>
                <a:off x="3127" y="3366"/>
                <a:ext cx="56" cy="75"/>
              </a:xfrm>
              <a:custGeom>
                <a:avLst/>
                <a:gdLst>
                  <a:gd name="T0" fmla="*/ 0 w 331"/>
                  <a:gd name="T1" fmla="*/ 0 h 407"/>
                  <a:gd name="T2" fmla="*/ 0 w 331"/>
                  <a:gd name="T3" fmla="*/ 0 h 407"/>
                  <a:gd name="T4" fmla="*/ 0 w 331"/>
                  <a:gd name="T5" fmla="*/ 0 h 407"/>
                  <a:gd name="T6" fmla="*/ 0 w 331"/>
                  <a:gd name="T7" fmla="*/ 0 h 407"/>
                  <a:gd name="T8" fmla="*/ 0 w 331"/>
                  <a:gd name="T9" fmla="*/ 0 h 407"/>
                  <a:gd name="T10" fmla="*/ 0 w 331"/>
                  <a:gd name="T11" fmla="*/ 0 h 407"/>
                  <a:gd name="T12" fmla="*/ 0 w 331"/>
                  <a:gd name="T13" fmla="*/ 0 h 407"/>
                  <a:gd name="T14" fmla="*/ 0 w 331"/>
                  <a:gd name="T15" fmla="*/ 0 h 407"/>
                  <a:gd name="T16" fmla="*/ 0 w 331"/>
                  <a:gd name="T17" fmla="*/ 0 h 407"/>
                  <a:gd name="T18" fmla="*/ 0 w 331"/>
                  <a:gd name="T19" fmla="*/ 0 h 407"/>
                  <a:gd name="T20" fmla="*/ 0 w 331"/>
                  <a:gd name="T21" fmla="*/ 0 h 407"/>
                  <a:gd name="T22" fmla="*/ 0 w 331"/>
                  <a:gd name="T23" fmla="*/ 0 h 407"/>
                  <a:gd name="T24" fmla="*/ 0 w 331"/>
                  <a:gd name="T25" fmla="*/ 0 h 4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1"/>
                  <a:gd name="T40" fmla="*/ 0 h 407"/>
                  <a:gd name="T41" fmla="*/ 331 w 331"/>
                  <a:gd name="T42" fmla="*/ 407 h 4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1" h="407">
                    <a:moveTo>
                      <a:pt x="0" y="0"/>
                    </a:moveTo>
                    <a:lnTo>
                      <a:pt x="94" y="52"/>
                    </a:lnTo>
                    <a:lnTo>
                      <a:pt x="214" y="64"/>
                    </a:lnTo>
                    <a:lnTo>
                      <a:pt x="261" y="173"/>
                    </a:lnTo>
                    <a:lnTo>
                      <a:pt x="331" y="229"/>
                    </a:lnTo>
                    <a:lnTo>
                      <a:pt x="272" y="248"/>
                    </a:lnTo>
                    <a:lnTo>
                      <a:pt x="255" y="305"/>
                    </a:lnTo>
                    <a:lnTo>
                      <a:pt x="184" y="312"/>
                    </a:lnTo>
                    <a:lnTo>
                      <a:pt x="118" y="407"/>
                    </a:lnTo>
                    <a:lnTo>
                      <a:pt x="77" y="261"/>
                    </a:lnTo>
                    <a:lnTo>
                      <a:pt x="53" y="19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98" name="Freeform 58"/>
              <p:cNvSpPr>
                <a:spLocks noChangeArrowheads="1"/>
              </p:cNvSpPr>
              <p:nvPr/>
            </p:nvSpPr>
            <p:spPr bwMode="auto">
              <a:xfrm>
                <a:off x="3281" y="3258"/>
                <a:ext cx="82" cy="140"/>
              </a:xfrm>
              <a:custGeom>
                <a:avLst/>
                <a:gdLst>
                  <a:gd name="T0" fmla="*/ 0 w 478"/>
                  <a:gd name="T1" fmla="*/ 0 h 757"/>
                  <a:gd name="T2" fmla="*/ 0 w 478"/>
                  <a:gd name="T3" fmla="*/ 0 h 757"/>
                  <a:gd name="T4" fmla="*/ 0 w 478"/>
                  <a:gd name="T5" fmla="*/ 0 h 757"/>
                  <a:gd name="T6" fmla="*/ 0 w 478"/>
                  <a:gd name="T7" fmla="*/ 0 h 757"/>
                  <a:gd name="T8" fmla="*/ 0 w 478"/>
                  <a:gd name="T9" fmla="*/ 0 h 757"/>
                  <a:gd name="T10" fmla="*/ 0 w 478"/>
                  <a:gd name="T11" fmla="*/ 0 h 757"/>
                  <a:gd name="T12" fmla="*/ 0 w 478"/>
                  <a:gd name="T13" fmla="*/ 0 h 757"/>
                  <a:gd name="T14" fmla="*/ 0 w 478"/>
                  <a:gd name="T15" fmla="*/ 0 h 757"/>
                  <a:gd name="T16" fmla="*/ 0 w 478"/>
                  <a:gd name="T17" fmla="*/ 0 h 757"/>
                  <a:gd name="T18" fmla="*/ 0 w 478"/>
                  <a:gd name="T19" fmla="*/ 0 h 757"/>
                  <a:gd name="T20" fmla="*/ 0 w 478"/>
                  <a:gd name="T21" fmla="*/ 0 h 757"/>
                  <a:gd name="T22" fmla="*/ 0 w 478"/>
                  <a:gd name="T23" fmla="*/ 0 h 757"/>
                  <a:gd name="T24" fmla="*/ 0 w 478"/>
                  <a:gd name="T25" fmla="*/ 0 h 757"/>
                  <a:gd name="T26" fmla="*/ 0 w 478"/>
                  <a:gd name="T27" fmla="*/ 0 h 757"/>
                  <a:gd name="T28" fmla="*/ 0 w 478"/>
                  <a:gd name="T29" fmla="*/ 0 h 757"/>
                  <a:gd name="T30" fmla="*/ 0 w 478"/>
                  <a:gd name="T31" fmla="*/ 0 h 757"/>
                  <a:gd name="T32" fmla="*/ 0 w 478"/>
                  <a:gd name="T33" fmla="*/ 0 h 757"/>
                  <a:gd name="T34" fmla="*/ 0 w 478"/>
                  <a:gd name="T35" fmla="*/ 0 h 757"/>
                  <a:gd name="T36" fmla="*/ 0 w 478"/>
                  <a:gd name="T37" fmla="*/ 0 h 757"/>
                  <a:gd name="T38" fmla="*/ 0 w 478"/>
                  <a:gd name="T39" fmla="*/ 0 h 757"/>
                  <a:gd name="T40" fmla="*/ 0 w 478"/>
                  <a:gd name="T41" fmla="*/ 0 h 757"/>
                  <a:gd name="T42" fmla="*/ 0 w 478"/>
                  <a:gd name="T43" fmla="*/ 0 h 757"/>
                  <a:gd name="T44" fmla="*/ 0 w 478"/>
                  <a:gd name="T45" fmla="*/ 0 h 757"/>
                  <a:gd name="T46" fmla="*/ 0 w 478"/>
                  <a:gd name="T47" fmla="*/ 0 h 757"/>
                  <a:gd name="T48" fmla="*/ 0 w 478"/>
                  <a:gd name="T49" fmla="*/ 0 h 7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78"/>
                  <a:gd name="T76" fmla="*/ 0 h 757"/>
                  <a:gd name="T77" fmla="*/ 478 w 478"/>
                  <a:gd name="T78" fmla="*/ 757 h 7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78" h="757">
                    <a:moveTo>
                      <a:pt x="0" y="0"/>
                    </a:moveTo>
                    <a:lnTo>
                      <a:pt x="28" y="118"/>
                    </a:lnTo>
                    <a:lnTo>
                      <a:pt x="63" y="368"/>
                    </a:lnTo>
                    <a:lnTo>
                      <a:pt x="52" y="749"/>
                    </a:lnTo>
                    <a:lnTo>
                      <a:pt x="378" y="757"/>
                    </a:lnTo>
                    <a:lnTo>
                      <a:pt x="403" y="686"/>
                    </a:lnTo>
                    <a:lnTo>
                      <a:pt x="449" y="521"/>
                    </a:lnTo>
                    <a:lnTo>
                      <a:pt x="478" y="255"/>
                    </a:lnTo>
                    <a:lnTo>
                      <a:pt x="455" y="25"/>
                    </a:lnTo>
                    <a:lnTo>
                      <a:pt x="443" y="209"/>
                    </a:lnTo>
                    <a:lnTo>
                      <a:pt x="402" y="305"/>
                    </a:lnTo>
                    <a:lnTo>
                      <a:pt x="271" y="146"/>
                    </a:lnTo>
                    <a:lnTo>
                      <a:pt x="159" y="236"/>
                    </a:lnTo>
                    <a:lnTo>
                      <a:pt x="247" y="247"/>
                    </a:lnTo>
                    <a:lnTo>
                      <a:pt x="315" y="287"/>
                    </a:lnTo>
                    <a:lnTo>
                      <a:pt x="349" y="311"/>
                    </a:lnTo>
                    <a:lnTo>
                      <a:pt x="367" y="502"/>
                    </a:lnTo>
                    <a:lnTo>
                      <a:pt x="340" y="652"/>
                    </a:lnTo>
                    <a:lnTo>
                      <a:pt x="318" y="724"/>
                    </a:lnTo>
                    <a:lnTo>
                      <a:pt x="100" y="699"/>
                    </a:lnTo>
                    <a:lnTo>
                      <a:pt x="112" y="406"/>
                    </a:lnTo>
                    <a:lnTo>
                      <a:pt x="77" y="199"/>
                    </a:lnTo>
                    <a:lnTo>
                      <a:pt x="52" y="10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99" name="Freeform 59"/>
              <p:cNvSpPr>
                <a:spLocks noChangeArrowheads="1"/>
              </p:cNvSpPr>
              <p:nvPr/>
            </p:nvSpPr>
            <p:spPr bwMode="auto">
              <a:xfrm>
                <a:off x="3341" y="3271"/>
                <a:ext cx="91" cy="194"/>
              </a:xfrm>
              <a:custGeom>
                <a:avLst/>
                <a:gdLst>
                  <a:gd name="T0" fmla="*/ 0 w 531"/>
                  <a:gd name="T1" fmla="*/ 0 h 1051"/>
                  <a:gd name="T2" fmla="*/ 0 w 531"/>
                  <a:gd name="T3" fmla="*/ 0 h 1051"/>
                  <a:gd name="T4" fmla="*/ 0 w 531"/>
                  <a:gd name="T5" fmla="*/ 0 h 1051"/>
                  <a:gd name="T6" fmla="*/ 0 w 531"/>
                  <a:gd name="T7" fmla="*/ 0 h 1051"/>
                  <a:gd name="T8" fmla="*/ 0 w 531"/>
                  <a:gd name="T9" fmla="*/ 0 h 1051"/>
                  <a:gd name="T10" fmla="*/ 0 w 531"/>
                  <a:gd name="T11" fmla="*/ 0 h 1051"/>
                  <a:gd name="T12" fmla="*/ 0 w 531"/>
                  <a:gd name="T13" fmla="*/ 0 h 1051"/>
                  <a:gd name="T14" fmla="*/ 0 w 531"/>
                  <a:gd name="T15" fmla="*/ 0 h 1051"/>
                  <a:gd name="T16" fmla="*/ 0 w 531"/>
                  <a:gd name="T17" fmla="*/ 0 h 1051"/>
                  <a:gd name="T18" fmla="*/ 0 w 531"/>
                  <a:gd name="T19" fmla="*/ 0 h 1051"/>
                  <a:gd name="T20" fmla="*/ 0 w 531"/>
                  <a:gd name="T21" fmla="*/ 0 h 1051"/>
                  <a:gd name="T22" fmla="*/ 0 w 531"/>
                  <a:gd name="T23" fmla="*/ 0 h 1051"/>
                  <a:gd name="T24" fmla="*/ 0 w 531"/>
                  <a:gd name="T25" fmla="*/ 0 h 1051"/>
                  <a:gd name="T26" fmla="*/ 0 w 531"/>
                  <a:gd name="T27" fmla="*/ 0 h 1051"/>
                  <a:gd name="T28" fmla="*/ 0 w 531"/>
                  <a:gd name="T29" fmla="*/ 0 h 1051"/>
                  <a:gd name="T30" fmla="*/ 0 w 531"/>
                  <a:gd name="T31" fmla="*/ 0 h 1051"/>
                  <a:gd name="T32" fmla="*/ 0 w 531"/>
                  <a:gd name="T33" fmla="*/ 0 h 1051"/>
                  <a:gd name="T34" fmla="*/ 0 w 531"/>
                  <a:gd name="T35" fmla="*/ 0 h 1051"/>
                  <a:gd name="T36" fmla="*/ 0 w 531"/>
                  <a:gd name="T37" fmla="*/ 0 h 1051"/>
                  <a:gd name="T38" fmla="*/ 0 w 531"/>
                  <a:gd name="T39" fmla="*/ 0 h 1051"/>
                  <a:gd name="T40" fmla="*/ 0 w 531"/>
                  <a:gd name="T41" fmla="*/ 0 h 1051"/>
                  <a:gd name="T42" fmla="*/ 0 w 531"/>
                  <a:gd name="T43" fmla="*/ 0 h 1051"/>
                  <a:gd name="T44" fmla="*/ 0 w 531"/>
                  <a:gd name="T45" fmla="*/ 0 h 10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31"/>
                  <a:gd name="T70" fmla="*/ 0 h 1051"/>
                  <a:gd name="T71" fmla="*/ 531 w 531"/>
                  <a:gd name="T72" fmla="*/ 1051 h 105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31" h="1051">
                    <a:moveTo>
                      <a:pt x="155" y="0"/>
                    </a:moveTo>
                    <a:lnTo>
                      <a:pt x="208" y="91"/>
                    </a:lnTo>
                    <a:lnTo>
                      <a:pt x="237" y="207"/>
                    </a:lnTo>
                    <a:lnTo>
                      <a:pt x="281" y="278"/>
                    </a:lnTo>
                    <a:lnTo>
                      <a:pt x="330" y="352"/>
                    </a:lnTo>
                    <a:lnTo>
                      <a:pt x="359" y="491"/>
                    </a:lnTo>
                    <a:lnTo>
                      <a:pt x="224" y="580"/>
                    </a:lnTo>
                    <a:lnTo>
                      <a:pt x="199" y="669"/>
                    </a:lnTo>
                    <a:lnTo>
                      <a:pt x="330" y="625"/>
                    </a:lnTo>
                    <a:lnTo>
                      <a:pt x="349" y="664"/>
                    </a:lnTo>
                    <a:lnTo>
                      <a:pt x="408" y="727"/>
                    </a:lnTo>
                    <a:lnTo>
                      <a:pt x="531" y="745"/>
                    </a:lnTo>
                    <a:lnTo>
                      <a:pt x="295" y="930"/>
                    </a:lnTo>
                    <a:lnTo>
                      <a:pt x="187" y="896"/>
                    </a:lnTo>
                    <a:lnTo>
                      <a:pt x="142" y="1051"/>
                    </a:lnTo>
                    <a:lnTo>
                      <a:pt x="0" y="1018"/>
                    </a:lnTo>
                    <a:lnTo>
                      <a:pt x="69" y="880"/>
                    </a:lnTo>
                    <a:lnTo>
                      <a:pt x="128" y="724"/>
                    </a:lnTo>
                    <a:lnTo>
                      <a:pt x="183" y="372"/>
                    </a:lnTo>
                    <a:lnTo>
                      <a:pt x="186" y="288"/>
                    </a:lnTo>
                    <a:lnTo>
                      <a:pt x="184" y="182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00" name="Freeform 60"/>
              <p:cNvSpPr>
                <a:spLocks noChangeArrowheads="1"/>
              </p:cNvSpPr>
              <p:nvPr/>
            </p:nvSpPr>
            <p:spPr bwMode="auto">
              <a:xfrm>
                <a:off x="3360" y="3245"/>
                <a:ext cx="89" cy="171"/>
              </a:xfrm>
              <a:custGeom>
                <a:avLst/>
                <a:gdLst>
                  <a:gd name="T0" fmla="*/ 0 w 518"/>
                  <a:gd name="T1" fmla="*/ 0 h 927"/>
                  <a:gd name="T2" fmla="*/ 0 w 518"/>
                  <a:gd name="T3" fmla="*/ 0 h 927"/>
                  <a:gd name="T4" fmla="*/ 0 w 518"/>
                  <a:gd name="T5" fmla="*/ 0 h 927"/>
                  <a:gd name="T6" fmla="*/ 0 w 518"/>
                  <a:gd name="T7" fmla="*/ 0 h 927"/>
                  <a:gd name="T8" fmla="*/ 0 w 518"/>
                  <a:gd name="T9" fmla="*/ 0 h 927"/>
                  <a:gd name="T10" fmla="*/ 0 w 518"/>
                  <a:gd name="T11" fmla="*/ 0 h 927"/>
                  <a:gd name="T12" fmla="*/ 0 w 518"/>
                  <a:gd name="T13" fmla="*/ 0 h 927"/>
                  <a:gd name="T14" fmla="*/ 0 w 518"/>
                  <a:gd name="T15" fmla="*/ 0 h 927"/>
                  <a:gd name="T16" fmla="*/ 0 w 518"/>
                  <a:gd name="T17" fmla="*/ 0 h 927"/>
                  <a:gd name="T18" fmla="*/ 0 w 518"/>
                  <a:gd name="T19" fmla="*/ 0 h 927"/>
                  <a:gd name="T20" fmla="*/ 0 w 518"/>
                  <a:gd name="T21" fmla="*/ 0 h 927"/>
                  <a:gd name="T22" fmla="*/ 0 w 518"/>
                  <a:gd name="T23" fmla="*/ 0 h 927"/>
                  <a:gd name="T24" fmla="*/ 0 w 518"/>
                  <a:gd name="T25" fmla="*/ 0 h 927"/>
                  <a:gd name="T26" fmla="*/ 0 w 518"/>
                  <a:gd name="T27" fmla="*/ 0 h 927"/>
                  <a:gd name="T28" fmla="*/ 0 w 518"/>
                  <a:gd name="T29" fmla="*/ 0 h 927"/>
                  <a:gd name="T30" fmla="*/ 0 w 518"/>
                  <a:gd name="T31" fmla="*/ 0 h 927"/>
                  <a:gd name="T32" fmla="*/ 0 w 518"/>
                  <a:gd name="T33" fmla="*/ 0 h 927"/>
                  <a:gd name="T34" fmla="*/ 0 w 518"/>
                  <a:gd name="T35" fmla="*/ 0 h 927"/>
                  <a:gd name="T36" fmla="*/ 0 w 518"/>
                  <a:gd name="T37" fmla="*/ 0 h 927"/>
                  <a:gd name="T38" fmla="*/ 0 w 518"/>
                  <a:gd name="T39" fmla="*/ 0 h 927"/>
                  <a:gd name="T40" fmla="*/ 0 w 518"/>
                  <a:gd name="T41" fmla="*/ 0 h 927"/>
                  <a:gd name="T42" fmla="*/ 0 w 518"/>
                  <a:gd name="T43" fmla="*/ 0 h 927"/>
                  <a:gd name="T44" fmla="*/ 0 w 518"/>
                  <a:gd name="T45" fmla="*/ 0 h 927"/>
                  <a:gd name="T46" fmla="*/ 0 w 518"/>
                  <a:gd name="T47" fmla="*/ 0 h 927"/>
                  <a:gd name="T48" fmla="*/ 0 w 518"/>
                  <a:gd name="T49" fmla="*/ 0 h 92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18"/>
                  <a:gd name="T76" fmla="*/ 0 h 927"/>
                  <a:gd name="T77" fmla="*/ 518 w 518"/>
                  <a:gd name="T78" fmla="*/ 927 h 92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18" h="927">
                    <a:moveTo>
                      <a:pt x="43" y="0"/>
                    </a:moveTo>
                    <a:lnTo>
                      <a:pt x="209" y="88"/>
                    </a:lnTo>
                    <a:lnTo>
                      <a:pt x="281" y="266"/>
                    </a:lnTo>
                    <a:lnTo>
                      <a:pt x="333" y="471"/>
                    </a:lnTo>
                    <a:lnTo>
                      <a:pt x="358" y="584"/>
                    </a:lnTo>
                    <a:lnTo>
                      <a:pt x="446" y="615"/>
                    </a:lnTo>
                    <a:lnTo>
                      <a:pt x="452" y="705"/>
                    </a:lnTo>
                    <a:lnTo>
                      <a:pt x="490" y="790"/>
                    </a:lnTo>
                    <a:lnTo>
                      <a:pt x="518" y="837"/>
                    </a:lnTo>
                    <a:lnTo>
                      <a:pt x="506" y="882"/>
                    </a:lnTo>
                    <a:lnTo>
                      <a:pt x="406" y="912"/>
                    </a:lnTo>
                    <a:lnTo>
                      <a:pt x="340" y="927"/>
                    </a:lnTo>
                    <a:lnTo>
                      <a:pt x="452" y="845"/>
                    </a:lnTo>
                    <a:lnTo>
                      <a:pt x="399" y="730"/>
                    </a:lnTo>
                    <a:lnTo>
                      <a:pt x="381" y="642"/>
                    </a:lnTo>
                    <a:lnTo>
                      <a:pt x="311" y="653"/>
                    </a:lnTo>
                    <a:lnTo>
                      <a:pt x="209" y="678"/>
                    </a:lnTo>
                    <a:lnTo>
                      <a:pt x="80" y="749"/>
                    </a:lnTo>
                    <a:lnTo>
                      <a:pt x="150" y="648"/>
                    </a:lnTo>
                    <a:lnTo>
                      <a:pt x="305" y="584"/>
                    </a:lnTo>
                    <a:lnTo>
                      <a:pt x="250" y="310"/>
                    </a:lnTo>
                    <a:lnTo>
                      <a:pt x="186" y="140"/>
                    </a:lnTo>
                    <a:lnTo>
                      <a:pt x="0" y="41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01" name="Freeform 61"/>
              <p:cNvSpPr>
                <a:spLocks noChangeArrowheads="1"/>
              </p:cNvSpPr>
              <p:nvPr/>
            </p:nvSpPr>
            <p:spPr bwMode="auto">
              <a:xfrm>
                <a:off x="3311" y="3457"/>
                <a:ext cx="175" cy="239"/>
              </a:xfrm>
              <a:custGeom>
                <a:avLst/>
                <a:gdLst>
                  <a:gd name="T0" fmla="*/ 0 w 1021"/>
                  <a:gd name="T1" fmla="*/ 0 h 1297"/>
                  <a:gd name="T2" fmla="*/ 0 w 1021"/>
                  <a:gd name="T3" fmla="*/ 0 h 1297"/>
                  <a:gd name="T4" fmla="*/ 0 w 1021"/>
                  <a:gd name="T5" fmla="*/ 0 h 1297"/>
                  <a:gd name="T6" fmla="*/ 0 w 1021"/>
                  <a:gd name="T7" fmla="*/ 0 h 1297"/>
                  <a:gd name="T8" fmla="*/ 0 w 1021"/>
                  <a:gd name="T9" fmla="*/ 0 h 1297"/>
                  <a:gd name="T10" fmla="*/ 0 w 1021"/>
                  <a:gd name="T11" fmla="*/ 0 h 1297"/>
                  <a:gd name="T12" fmla="*/ 0 w 1021"/>
                  <a:gd name="T13" fmla="*/ 0 h 1297"/>
                  <a:gd name="T14" fmla="*/ 0 w 1021"/>
                  <a:gd name="T15" fmla="*/ 0 h 1297"/>
                  <a:gd name="T16" fmla="*/ 0 w 1021"/>
                  <a:gd name="T17" fmla="*/ 0 h 1297"/>
                  <a:gd name="T18" fmla="*/ 0 w 1021"/>
                  <a:gd name="T19" fmla="*/ 0 h 1297"/>
                  <a:gd name="T20" fmla="*/ 0 w 1021"/>
                  <a:gd name="T21" fmla="*/ 0 h 1297"/>
                  <a:gd name="T22" fmla="*/ 0 w 1021"/>
                  <a:gd name="T23" fmla="*/ 0 h 1297"/>
                  <a:gd name="T24" fmla="*/ 0 w 1021"/>
                  <a:gd name="T25" fmla="*/ 0 h 1297"/>
                  <a:gd name="T26" fmla="*/ 0 w 1021"/>
                  <a:gd name="T27" fmla="*/ 0 h 1297"/>
                  <a:gd name="T28" fmla="*/ 0 w 1021"/>
                  <a:gd name="T29" fmla="*/ 0 h 1297"/>
                  <a:gd name="T30" fmla="*/ 0 w 1021"/>
                  <a:gd name="T31" fmla="*/ 0 h 1297"/>
                  <a:gd name="T32" fmla="*/ 0 w 1021"/>
                  <a:gd name="T33" fmla="*/ 0 h 1297"/>
                  <a:gd name="T34" fmla="*/ 0 w 1021"/>
                  <a:gd name="T35" fmla="*/ 0 h 1297"/>
                  <a:gd name="T36" fmla="*/ 0 w 1021"/>
                  <a:gd name="T37" fmla="*/ 0 h 1297"/>
                  <a:gd name="T38" fmla="*/ 0 w 1021"/>
                  <a:gd name="T39" fmla="*/ 0 h 1297"/>
                  <a:gd name="T40" fmla="*/ 0 w 1021"/>
                  <a:gd name="T41" fmla="*/ 0 h 1297"/>
                  <a:gd name="T42" fmla="*/ 0 w 1021"/>
                  <a:gd name="T43" fmla="*/ 0 h 1297"/>
                  <a:gd name="T44" fmla="*/ 0 w 1021"/>
                  <a:gd name="T45" fmla="*/ 0 h 1297"/>
                  <a:gd name="T46" fmla="*/ 0 w 1021"/>
                  <a:gd name="T47" fmla="*/ 0 h 1297"/>
                  <a:gd name="T48" fmla="*/ 0 w 1021"/>
                  <a:gd name="T49" fmla="*/ 0 h 1297"/>
                  <a:gd name="T50" fmla="*/ 0 w 1021"/>
                  <a:gd name="T51" fmla="*/ 0 h 1297"/>
                  <a:gd name="T52" fmla="*/ 0 w 1021"/>
                  <a:gd name="T53" fmla="*/ 0 h 129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21"/>
                  <a:gd name="T82" fmla="*/ 0 h 1297"/>
                  <a:gd name="T83" fmla="*/ 1021 w 1021"/>
                  <a:gd name="T84" fmla="*/ 1297 h 129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21" h="1297">
                    <a:moveTo>
                      <a:pt x="236" y="0"/>
                    </a:moveTo>
                    <a:lnTo>
                      <a:pt x="381" y="32"/>
                    </a:lnTo>
                    <a:lnTo>
                      <a:pt x="567" y="144"/>
                    </a:lnTo>
                    <a:lnTo>
                      <a:pt x="652" y="225"/>
                    </a:lnTo>
                    <a:lnTo>
                      <a:pt x="730" y="325"/>
                    </a:lnTo>
                    <a:lnTo>
                      <a:pt x="804" y="444"/>
                    </a:lnTo>
                    <a:lnTo>
                      <a:pt x="870" y="578"/>
                    </a:lnTo>
                    <a:lnTo>
                      <a:pt x="967" y="871"/>
                    </a:lnTo>
                    <a:lnTo>
                      <a:pt x="1021" y="1272"/>
                    </a:lnTo>
                    <a:lnTo>
                      <a:pt x="777" y="1297"/>
                    </a:lnTo>
                    <a:lnTo>
                      <a:pt x="802" y="1222"/>
                    </a:lnTo>
                    <a:lnTo>
                      <a:pt x="943" y="1233"/>
                    </a:lnTo>
                    <a:lnTo>
                      <a:pt x="920" y="904"/>
                    </a:lnTo>
                    <a:lnTo>
                      <a:pt x="892" y="792"/>
                    </a:lnTo>
                    <a:lnTo>
                      <a:pt x="855" y="686"/>
                    </a:lnTo>
                    <a:lnTo>
                      <a:pt x="812" y="586"/>
                    </a:lnTo>
                    <a:lnTo>
                      <a:pt x="765" y="490"/>
                    </a:lnTo>
                    <a:lnTo>
                      <a:pt x="709" y="392"/>
                    </a:lnTo>
                    <a:lnTo>
                      <a:pt x="630" y="290"/>
                    </a:lnTo>
                    <a:lnTo>
                      <a:pt x="531" y="194"/>
                    </a:lnTo>
                    <a:lnTo>
                      <a:pt x="475" y="152"/>
                    </a:lnTo>
                    <a:lnTo>
                      <a:pt x="414" y="115"/>
                    </a:lnTo>
                    <a:lnTo>
                      <a:pt x="278" y="63"/>
                    </a:lnTo>
                    <a:lnTo>
                      <a:pt x="143" y="37"/>
                    </a:lnTo>
                    <a:lnTo>
                      <a:pt x="0" y="28"/>
                    </a:lnTo>
                    <a:lnTo>
                      <a:pt x="2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02" name="Freeform 62"/>
              <p:cNvSpPr>
                <a:spLocks noChangeArrowheads="1"/>
              </p:cNvSpPr>
              <p:nvPr/>
            </p:nvSpPr>
            <p:spPr bwMode="auto">
              <a:xfrm>
                <a:off x="3163" y="3531"/>
                <a:ext cx="281" cy="158"/>
              </a:xfrm>
              <a:custGeom>
                <a:avLst/>
                <a:gdLst>
                  <a:gd name="T0" fmla="*/ 0 w 1640"/>
                  <a:gd name="T1" fmla="*/ 0 h 859"/>
                  <a:gd name="T2" fmla="*/ 0 w 1640"/>
                  <a:gd name="T3" fmla="*/ 0 h 859"/>
                  <a:gd name="T4" fmla="*/ 0 w 1640"/>
                  <a:gd name="T5" fmla="*/ 0 h 859"/>
                  <a:gd name="T6" fmla="*/ 0 w 1640"/>
                  <a:gd name="T7" fmla="*/ 0 h 859"/>
                  <a:gd name="T8" fmla="*/ 0 w 1640"/>
                  <a:gd name="T9" fmla="*/ 0 h 859"/>
                  <a:gd name="T10" fmla="*/ 0 w 1640"/>
                  <a:gd name="T11" fmla="*/ 0 h 859"/>
                  <a:gd name="T12" fmla="*/ 0 w 1640"/>
                  <a:gd name="T13" fmla="*/ 0 h 859"/>
                  <a:gd name="T14" fmla="*/ 0 w 1640"/>
                  <a:gd name="T15" fmla="*/ 0 h 859"/>
                  <a:gd name="T16" fmla="*/ 0 w 1640"/>
                  <a:gd name="T17" fmla="*/ 0 h 859"/>
                  <a:gd name="T18" fmla="*/ 0 w 1640"/>
                  <a:gd name="T19" fmla="*/ 0 h 859"/>
                  <a:gd name="T20" fmla="*/ 0 w 1640"/>
                  <a:gd name="T21" fmla="*/ 0 h 859"/>
                  <a:gd name="T22" fmla="*/ 0 w 1640"/>
                  <a:gd name="T23" fmla="*/ 0 h 859"/>
                  <a:gd name="T24" fmla="*/ 0 w 1640"/>
                  <a:gd name="T25" fmla="*/ 0 h 859"/>
                  <a:gd name="T26" fmla="*/ 0 w 1640"/>
                  <a:gd name="T27" fmla="*/ 0 h 859"/>
                  <a:gd name="T28" fmla="*/ 0 w 1640"/>
                  <a:gd name="T29" fmla="*/ 0 h 859"/>
                  <a:gd name="T30" fmla="*/ 0 w 1640"/>
                  <a:gd name="T31" fmla="*/ 0 h 859"/>
                  <a:gd name="T32" fmla="*/ 0 w 1640"/>
                  <a:gd name="T33" fmla="*/ 0 h 859"/>
                  <a:gd name="T34" fmla="*/ 0 w 1640"/>
                  <a:gd name="T35" fmla="*/ 0 h 859"/>
                  <a:gd name="T36" fmla="*/ 0 w 1640"/>
                  <a:gd name="T37" fmla="*/ 0 h 859"/>
                  <a:gd name="T38" fmla="*/ 0 w 1640"/>
                  <a:gd name="T39" fmla="*/ 0 h 859"/>
                  <a:gd name="T40" fmla="*/ 0 w 1640"/>
                  <a:gd name="T41" fmla="*/ 0 h 859"/>
                  <a:gd name="T42" fmla="*/ 0 w 1640"/>
                  <a:gd name="T43" fmla="*/ 0 h 859"/>
                  <a:gd name="T44" fmla="*/ 0 w 1640"/>
                  <a:gd name="T45" fmla="*/ 0 h 859"/>
                  <a:gd name="T46" fmla="*/ 0 w 1640"/>
                  <a:gd name="T47" fmla="*/ 0 h 859"/>
                  <a:gd name="T48" fmla="*/ 0 w 1640"/>
                  <a:gd name="T49" fmla="*/ 0 h 859"/>
                  <a:gd name="T50" fmla="*/ 0 w 1640"/>
                  <a:gd name="T51" fmla="*/ 0 h 859"/>
                  <a:gd name="T52" fmla="*/ 0 w 1640"/>
                  <a:gd name="T53" fmla="*/ 0 h 859"/>
                  <a:gd name="T54" fmla="*/ 0 w 1640"/>
                  <a:gd name="T55" fmla="*/ 0 h 859"/>
                  <a:gd name="T56" fmla="*/ 0 w 1640"/>
                  <a:gd name="T57" fmla="*/ 0 h 859"/>
                  <a:gd name="T58" fmla="*/ 0 w 1640"/>
                  <a:gd name="T59" fmla="*/ 0 h 859"/>
                  <a:gd name="T60" fmla="*/ 0 w 1640"/>
                  <a:gd name="T61" fmla="*/ 0 h 859"/>
                  <a:gd name="T62" fmla="*/ 0 w 1640"/>
                  <a:gd name="T63" fmla="*/ 0 h 859"/>
                  <a:gd name="T64" fmla="*/ 0 w 1640"/>
                  <a:gd name="T65" fmla="*/ 0 h 859"/>
                  <a:gd name="T66" fmla="*/ 0 w 1640"/>
                  <a:gd name="T67" fmla="*/ 0 h 859"/>
                  <a:gd name="T68" fmla="*/ 0 w 1640"/>
                  <a:gd name="T69" fmla="*/ 0 h 859"/>
                  <a:gd name="T70" fmla="*/ 0 w 1640"/>
                  <a:gd name="T71" fmla="*/ 0 h 859"/>
                  <a:gd name="T72" fmla="*/ 0 w 1640"/>
                  <a:gd name="T73" fmla="*/ 0 h 859"/>
                  <a:gd name="T74" fmla="*/ 0 w 1640"/>
                  <a:gd name="T75" fmla="*/ 0 h 859"/>
                  <a:gd name="T76" fmla="*/ 0 w 1640"/>
                  <a:gd name="T77" fmla="*/ 0 h 859"/>
                  <a:gd name="T78" fmla="*/ 0 w 1640"/>
                  <a:gd name="T79" fmla="*/ 0 h 85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640"/>
                  <a:gd name="T121" fmla="*/ 0 h 859"/>
                  <a:gd name="T122" fmla="*/ 1640 w 1640"/>
                  <a:gd name="T123" fmla="*/ 859 h 85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640" h="859">
                    <a:moveTo>
                      <a:pt x="0" y="858"/>
                    </a:moveTo>
                    <a:lnTo>
                      <a:pt x="245" y="859"/>
                    </a:lnTo>
                    <a:lnTo>
                      <a:pt x="289" y="603"/>
                    </a:lnTo>
                    <a:lnTo>
                      <a:pt x="325" y="518"/>
                    </a:lnTo>
                    <a:lnTo>
                      <a:pt x="373" y="433"/>
                    </a:lnTo>
                    <a:lnTo>
                      <a:pt x="429" y="352"/>
                    </a:lnTo>
                    <a:lnTo>
                      <a:pt x="485" y="279"/>
                    </a:lnTo>
                    <a:lnTo>
                      <a:pt x="537" y="219"/>
                    </a:lnTo>
                    <a:lnTo>
                      <a:pt x="584" y="171"/>
                    </a:lnTo>
                    <a:lnTo>
                      <a:pt x="681" y="101"/>
                    </a:lnTo>
                    <a:lnTo>
                      <a:pt x="797" y="57"/>
                    </a:lnTo>
                    <a:lnTo>
                      <a:pt x="929" y="57"/>
                    </a:lnTo>
                    <a:lnTo>
                      <a:pt x="1066" y="107"/>
                    </a:lnTo>
                    <a:lnTo>
                      <a:pt x="1184" y="178"/>
                    </a:lnTo>
                    <a:lnTo>
                      <a:pt x="1333" y="355"/>
                    </a:lnTo>
                    <a:lnTo>
                      <a:pt x="1396" y="553"/>
                    </a:lnTo>
                    <a:lnTo>
                      <a:pt x="1428" y="667"/>
                    </a:lnTo>
                    <a:lnTo>
                      <a:pt x="1640" y="672"/>
                    </a:lnTo>
                    <a:lnTo>
                      <a:pt x="1619" y="555"/>
                    </a:lnTo>
                    <a:lnTo>
                      <a:pt x="1593" y="450"/>
                    </a:lnTo>
                    <a:lnTo>
                      <a:pt x="1558" y="355"/>
                    </a:lnTo>
                    <a:lnTo>
                      <a:pt x="1499" y="250"/>
                    </a:lnTo>
                    <a:lnTo>
                      <a:pt x="1464" y="209"/>
                    </a:lnTo>
                    <a:lnTo>
                      <a:pt x="1428" y="188"/>
                    </a:lnTo>
                    <a:lnTo>
                      <a:pt x="1311" y="210"/>
                    </a:lnTo>
                    <a:lnTo>
                      <a:pt x="1353" y="135"/>
                    </a:lnTo>
                    <a:lnTo>
                      <a:pt x="1284" y="90"/>
                    </a:lnTo>
                    <a:lnTo>
                      <a:pt x="1203" y="53"/>
                    </a:lnTo>
                    <a:lnTo>
                      <a:pt x="1037" y="0"/>
                    </a:lnTo>
                    <a:lnTo>
                      <a:pt x="734" y="6"/>
                    </a:lnTo>
                    <a:lnTo>
                      <a:pt x="618" y="66"/>
                    </a:lnTo>
                    <a:lnTo>
                      <a:pt x="520" y="151"/>
                    </a:lnTo>
                    <a:lnTo>
                      <a:pt x="435" y="253"/>
                    </a:lnTo>
                    <a:lnTo>
                      <a:pt x="354" y="362"/>
                    </a:lnTo>
                    <a:lnTo>
                      <a:pt x="231" y="590"/>
                    </a:lnTo>
                    <a:lnTo>
                      <a:pt x="166" y="801"/>
                    </a:lnTo>
                    <a:lnTo>
                      <a:pt x="66" y="815"/>
                    </a:lnTo>
                    <a:lnTo>
                      <a:pt x="6" y="806"/>
                    </a:lnTo>
                    <a:lnTo>
                      <a:pt x="0" y="8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03" name="Freeform 63"/>
              <p:cNvSpPr>
                <a:spLocks noChangeArrowheads="1"/>
              </p:cNvSpPr>
              <p:nvPr/>
            </p:nvSpPr>
            <p:spPr bwMode="auto">
              <a:xfrm>
                <a:off x="3383" y="3645"/>
                <a:ext cx="99" cy="92"/>
              </a:xfrm>
              <a:custGeom>
                <a:avLst/>
                <a:gdLst>
                  <a:gd name="T0" fmla="*/ 0 w 582"/>
                  <a:gd name="T1" fmla="*/ 0 h 502"/>
                  <a:gd name="T2" fmla="*/ 0 w 582"/>
                  <a:gd name="T3" fmla="*/ 0 h 502"/>
                  <a:gd name="T4" fmla="*/ 0 w 582"/>
                  <a:gd name="T5" fmla="*/ 0 h 502"/>
                  <a:gd name="T6" fmla="*/ 0 w 582"/>
                  <a:gd name="T7" fmla="*/ 0 h 502"/>
                  <a:gd name="T8" fmla="*/ 0 w 582"/>
                  <a:gd name="T9" fmla="*/ 0 h 502"/>
                  <a:gd name="T10" fmla="*/ 0 w 582"/>
                  <a:gd name="T11" fmla="*/ 0 h 502"/>
                  <a:gd name="T12" fmla="*/ 0 w 582"/>
                  <a:gd name="T13" fmla="*/ 0 h 502"/>
                  <a:gd name="T14" fmla="*/ 0 w 582"/>
                  <a:gd name="T15" fmla="*/ 0 h 502"/>
                  <a:gd name="T16" fmla="*/ 0 w 582"/>
                  <a:gd name="T17" fmla="*/ 0 h 502"/>
                  <a:gd name="T18" fmla="*/ 0 w 582"/>
                  <a:gd name="T19" fmla="*/ 0 h 502"/>
                  <a:gd name="T20" fmla="*/ 0 w 582"/>
                  <a:gd name="T21" fmla="*/ 0 h 502"/>
                  <a:gd name="T22" fmla="*/ 0 w 582"/>
                  <a:gd name="T23" fmla="*/ 0 h 502"/>
                  <a:gd name="T24" fmla="*/ 0 w 582"/>
                  <a:gd name="T25" fmla="*/ 0 h 502"/>
                  <a:gd name="T26" fmla="*/ 0 w 582"/>
                  <a:gd name="T27" fmla="*/ 0 h 502"/>
                  <a:gd name="T28" fmla="*/ 0 w 582"/>
                  <a:gd name="T29" fmla="*/ 0 h 502"/>
                  <a:gd name="T30" fmla="*/ 0 w 582"/>
                  <a:gd name="T31" fmla="*/ 0 h 502"/>
                  <a:gd name="T32" fmla="*/ 0 w 582"/>
                  <a:gd name="T33" fmla="*/ 0 h 502"/>
                  <a:gd name="T34" fmla="*/ 0 w 582"/>
                  <a:gd name="T35" fmla="*/ 0 h 502"/>
                  <a:gd name="T36" fmla="*/ 0 w 582"/>
                  <a:gd name="T37" fmla="*/ 0 h 502"/>
                  <a:gd name="T38" fmla="*/ 0 w 582"/>
                  <a:gd name="T39" fmla="*/ 0 h 502"/>
                  <a:gd name="T40" fmla="*/ 0 w 582"/>
                  <a:gd name="T41" fmla="*/ 0 h 502"/>
                  <a:gd name="T42" fmla="*/ 0 w 582"/>
                  <a:gd name="T43" fmla="*/ 0 h 50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82"/>
                  <a:gd name="T67" fmla="*/ 0 h 502"/>
                  <a:gd name="T68" fmla="*/ 582 w 582"/>
                  <a:gd name="T69" fmla="*/ 502 h 50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82" h="502">
                    <a:moveTo>
                      <a:pt x="202" y="0"/>
                    </a:moveTo>
                    <a:lnTo>
                      <a:pt x="457" y="27"/>
                    </a:lnTo>
                    <a:lnTo>
                      <a:pt x="384" y="299"/>
                    </a:lnTo>
                    <a:lnTo>
                      <a:pt x="296" y="345"/>
                    </a:lnTo>
                    <a:lnTo>
                      <a:pt x="355" y="57"/>
                    </a:lnTo>
                    <a:lnTo>
                      <a:pt x="77" y="65"/>
                    </a:lnTo>
                    <a:lnTo>
                      <a:pt x="173" y="166"/>
                    </a:lnTo>
                    <a:lnTo>
                      <a:pt x="214" y="268"/>
                    </a:lnTo>
                    <a:lnTo>
                      <a:pt x="167" y="389"/>
                    </a:lnTo>
                    <a:lnTo>
                      <a:pt x="302" y="433"/>
                    </a:lnTo>
                    <a:lnTo>
                      <a:pt x="421" y="375"/>
                    </a:lnTo>
                    <a:lnTo>
                      <a:pt x="515" y="408"/>
                    </a:lnTo>
                    <a:lnTo>
                      <a:pt x="582" y="502"/>
                    </a:lnTo>
                    <a:lnTo>
                      <a:pt x="290" y="502"/>
                    </a:lnTo>
                    <a:lnTo>
                      <a:pt x="220" y="446"/>
                    </a:lnTo>
                    <a:lnTo>
                      <a:pt x="77" y="433"/>
                    </a:lnTo>
                    <a:lnTo>
                      <a:pt x="124" y="274"/>
                    </a:lnTo>
                    <a:lnTo>
                      <a:pt x="98" y="190"/>
                    </a:lnTo>
                    <a:lnTo>
                      <a:pt x="55" y="108"/>
                    </a:lnTo>
                    <a:lnTo>
                      <a:pt x="0" y="19"/>
                    </a:lnTo>
                    <a:lnTo>
                      <a:pt x="20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04" name="Freeform 64"/>
              <p:cNvSpPr>
                <a:spLocks noChangeArrowheads="1"/>
              </p:cNvSpPr>
              <p:nvPr/>
            </p:nvSpPr>
            <p:spPr bwMode="auto">
              <a:xfrm>
                <a:off x="3133" y="3506"/>
                <a:ext cx="102" cy="139"/>
              </a:xfrm>
              <a:custGeom>
                <a:avLst/>
                <a:gdLst>
                  <a:gd name="T0" fmla="*/ 0 w 598"/>
                  <a:gd name="T1" fmla="*/ 0 h 756"/>
                  <a:gd name="T2" fmla="*/ 0 w 598"/>
                  <a:gd name="T3" fmla="*/ 0 h 756"/>
                  <a:gd name="T4" fmla="*/ 0 w 598"/>
                  <a:gd name="T5" fmla="*/ 0 h 756"/>
                  <a:gd name="T6" fmla="*/ 0 w 598"/>
                  <a:gd name="T7" fmla="*/ 0 h 756"/>
                  <a:gd name="T8" fmla="*/ 0 w 598"/>
                  <a:gd name="T9" fmla="*/ 0 h 756"/>
                  <a:gd name="T10" fmla="*/ 0 w 598"/>
                  <a:gd name="T11" fmla="*/ 0 h 756"/>
                  <a:gd name="T12" fmla="*/ 0 w 598"/>
                  <a:gd name="T13" fmla="*/ 0 h 756"/>
                  <a:gd name="T14" fmla="*/ 0 w 598"/>
                  <a:gd name="T15" fmla="*/ 0 h 756"/>
                  <a:gd name="T16" fmla="*/ 0 w 598"/>
                  <a:gd name="T17" fmla="*/ 0 h 756"/>
                  <a:gd name="T18" fmla="*/ 0 w 598"/>
                  <a:gd name="T19" fmla="*/ 0 h 756"/>
                  <a:gd name="T20" fmla="*/ 0 w 598"/>
                  <a:gd name="T21" fmla="*/ 0 h 756"/>
                  <a:gd name="T22" fmla="*/ 0 w 598"/>
                  <a:gd name="T23" fmla="*/ 0 h 756"/>
                  <a:gd name="T24" fmla="*/ 0 w 598"/>
                  <a:gd name="T25" fmla="*/ 0 h 756"/>
                  <a:gd name="T26" fmla="*/ 0 w 598"/>
                  <a:gd name="T27" fmla="*/ 0 h 756"/>
                  <a:gd name="T28" fmla="*/ 0 w 598"/>
                  <a:gd name="T29" fmla="*/ 0 h 756"/>
                  <a:gd name="T30" fmla="*/ 0 w 598"/>
                  <a:gd name="T31" fmla="*/ 0 h 756"/>
                  <a:gd name="T32" fmla="*/ 0 w 598"/>
                  <a:gd name="T33" fmla="*/ 0 h 756"/>
                  <a:gd name="T34" fmla="*/ 0 w 598"/>
                  <a:gd name="T35" fmla="*/ 0 h 756"/>
                  <a:gd name="T36" fmla="*/ 0 w 598"/>
                  <a:gd name="T37" fmla="*/ 0 h 756"/>
                  <a:gd name="T38" fmla="*/ 0 w 598"/>
                  <a:gd name="T39" fmla="*/ 0 h 756"/>
                  <a:gd name="T40" fmla="*/ 0 w 598"/>
                  <a:gd name="T41" fmla="*/ 0 h 756"/>
                  <a:gd name="T42" fmla="*/ 0 w 598"/>
                  <a:gd name="T43" fmla="*/ 0 h 756"/>
                  <a:gd name="T44" fmla="*/ 0 w 598"/>
                  <a:gd name="T45" fmla="*/ 0 h 756"/>
                  <a:gd name="T46" fmla="*/ 0 w 598"/>
                  <a:gd name="T47" fmla="*/ 0 h 756"/>
                  <a:gd name="T48" fmla="*/ 0 w 598"/>
                  <a:gd name="T49" fmla="*/ 0 h 756"/>
                  <a:gd name="T50" fmla="*/ 0 w 598"/>
                  <a:gd name="T51" fmla="*/ 0 h 756"/>
                  <a:gd name="T52" fmla="*/ 0 w 598"/>
                  <a:gd name="T53" fmla="*/ 0 h 756"/>
                  <a:gd name="T54" fmla="*/ 0 w 598"/>
                  <a:gd name="T55" fmla="*/ 0 h 756"/>
                  <a:gd name="T56" fmla="*/ 0 w 598"/>
                  <a:gd name="T57" fmla="*/ 0 h 756"/>
                  <a:gd name="T58" fmla="*/ 0 w 598"/>
                  <a:gd name="T59" fmla="*/ 0 h 756"/>
                  <a:gd name="T60" fmla="*/ 0 w 598"/>
                  <a:gd name="T61" fmla="*/ 0 h 75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8"/>
                  <a:gd name="T94" fmla="*/ 0 h 756"/>
                  <a:gd name="T95" fmla="*/ 598 w 598"/>
                  <a:gd name="T96" fmla="*/ 756 h 75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8" h="756">
                    <a:moveTo>
                      <a:pt x="245" y="60"/>
                    </a:moveTo>
                    <a:lnTo>
                      <a:pt x="191" y="121"/>
                    </a:lnTo>
                    <a:lnTo>
                      <a:pt x="92" y="310"/>
                    </a:lnTo>
                    <a:lnTo>
                      <a:pt x="23" y="598"/>
                    </a:lnTo>
                    <a:lnTo>
                      <a:pt x="0" y="752"/>
                    </a:lnTo>
                    <a:lnTo>
                      <a:pt x="163" y="756"/>
                    </a:lnTo>
                    <a:lnTo>
                      <a:pt x="160" y="623"/>
                    </a:lnTo>
                    <a:lnTo>
                      <a:pt x="192" y="496"/>
                    </a:lnTo>
                    <a:lnTo>
                      <a:pt x="248" y="562"/>
                    </a:lnTo>
                    <a:lnTo>
                      <a:pt x="272" y="680"/>
                    </a:lnTo>
                    <a:lnTo>
                      <a:pt x="432" y="724"/>
                    </a:lnTo>
                    <a:lnTo>
                      <a:pt x="438" y="689"/>
                    </a:lnTo>
                    <a:lnTo>
                      <a:pt x="394" y="614"/>
                    </a:lnTo>
                    <a:lnTo>
                      <a:pt x="370" y="508"/>
                    </a:lnTo>
                    <a:lnTo>
                      <a:pt x="465" y="425"/>
                    </a:lnTo>
                    <a:lnTo>
                      <a:pt x="535" y="537"/>
                    </a:lnTo>
                    <a:lnTo>
                      <a:pt x="578" y="464"/>
                    </a:lnTo>
                    <a:lnTo>
                      <a:pt x="598" y="372"/>
                    </a:lnTo>
                    <a:lnTo>
                      <a:pt x="557" y="288"/>
                    </a:lnTo>
                    <a:lnTo>
                      <a:pt x="498" y="241"/>
                    </a:lnTo>
                    <a:lnTo>
                      <a:pt x="465" y="222"/>
                    </a:lnTo>
                    <a:lnTo>
                      <a:pt x="338" y="269"/>
                    </a:lnTo>
                    <a:lnTo>
                      <a:pt x="307" y="235"/>
                    </a:lnTo>
                    <a:lnTo>
                      <a:pt x="347" y="156"/>
                    </a:lnTo>
                    <a:lnTo>
                      <a:pt x="431" y="101"/>
                    </a:lnTo>
                    <a:lnTo>
                      <a:pt x="482" y="76"/>
                    </a:lnTo>
                    <a:lnTo>
                      <a:pt x="438" y="32"/>
                    </a:lnTo>
                    <a:lnTo>
                      <a:pt x="317" y="0"/>
                    </a:lnTo>
                    <a:lnTo>
                      <a:pt x="275" y="51"/>
                    </a:lnTo>
                    <a:lnTo>
                      <a:pt x="245" y="6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05" name="Freeform 65"/>
              <p:cNvSpPr>
                <a:spLocks noChangeArrowheads="1"/>
              </p:cNvSpPr>
              <p:nvPr/>
            </p:nvSpPr>
            <p:spPr bwMode="auto">
              <a:xfrm>
                <a:off x="3111" y="3640"/>
                <a:ext cx="87" cy="100"/>
              </a:xfrm>
              <a:custGeom>
                <a:avLst/>
                <a:gdLst>
                  <a:gd name="T0" fmla="*/ 0 w 507"/>
                  <a:gd name="T1" fmla="*/ 0 h 540"/>
                  <a:gd name="T2" fmla="*/ 0 w 507"/>
                  <a:gd name="T3" fmla="*/ 0 h 540"/>
                  <a:gd name="T4" fmla="*/ 0 w 507"/>
                  <a:gd name="T5" fmla="*/ 0 h 540"/>
                  <a:gd name="T6" fmla="*/ 0 w 507"/>
                  <a:gd name="T7" fmla="*/ 0 h 540"/>
                  <a:gd name="T8" fmla="*/ 0 w 507"/>
                  <a:gd name="T9" fmla="*/ 0 h 540"/>
                  <a:gd name="T10" fmla="*/ 0 w 507"/>
                  <a:gd name="T11" fmla="*/ 0 h 540"/>
                  <a:gd name="T12" fmla="*/ 0 w 507"/>
                  <a:gd name="T13" fmla="*/ 0 h 540"/>
                  <a:gd name="T14" fmla="*/ 0 w 507"/>
                  <a:gd name="T15" fmla="*/ 0 h 540"/>
                  <a:gd name="T16" fmla="*/ 0 w 507"/>
                  <a:gd name="T17" fmla="*/ 0 h 540"/>
                  <a:gd name="T18" fmla="*/ 0 w 507"/>
                  <a:gd name="T19" fmla="*/ 0 h 540"/>
                  <a:gd name="T20" fmla="*/ 0 w 507"/>
                  <a:gd name="T21" fmla="*/ 0 h 540"/>
                  <a:gd name="T22" fmla="*/ 0 w 507"/>
                  <a:gd name="T23" fmla="*/ 0 h 540"/>
                  <a:gd name="T24" fmla="*/ 0 w 507"/>
                  <a:gd name="T25" fmla="*/ 0 h 540"/>
                  <a:gd name="T26" fmla="*/ 0 w 507"/>
                  <a:gd name="T27" fmla="*/ 0 h 540"/>
                  <a:gd name="T28" fmla="*/ 0 w 507"/>
                  <a:gd name="T29" fmla="*/ 0 h 540"/>
                  <a:gd name="T30" fmla="*/ 0 w 507"/>
                  <a:gd name="T31" fmla="*/ 0 h 540"/>
                  <a:gd name="T32" fmla="*/ 0 w 507"/>
                  <a:gd name="T33" fmla="*/ 0 h 540"/>
                  <a:gd name="T34" fmla="*/ 0 w 507"/>
                  <a:gd name="T35" fmla="*/ 0 h 540"/>
                  <a:gd name="T36" fmla="*/ 0 w 507"/>
                  <a:gd name="T37" fmla="*/ 0 h 540"/>
                  <a:gd name="T38" fmla="*/ 0 w 507"/>
                  <a:gd name="T39" fmla="*/ 0 h 540"/>
                  <a:gd name="T40" fmla="*/ 0 w 507"/>
                  <a:gd name="T41" fmla="*/ 0 h 540"/>
                  <a:gd name="T42" fmla="*/ 0 w 507"/>
                  <a:gd name="T43" fmla="*/ 0 h 540"/>
                  <a:gd name="T44" fmla="*/ 0 w 507"/>
                  <a:gd name="T45" fmla="*/ 0 h 54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07"/>
                  <a:gd name="T70" fmla="*/ 0 h 540"/>
                  <a:gd name="T71" fmla="*/ 507 w 507"/>
                  <a:gd name="T72" fmla="*/ 540 h 54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07" h="540">
                    <a:moveTo>
                      <a:pt x="163" y="0"/>
                    </a:moveTo>
                    <a:lnTo>
                      <a:pt x="0" y="13"/>
                    </a:lnTo>
                    <a:lnTo>
                      <a:pt x="31" y="90"/>
                    </a:lnTo>
                    <a:lnTo>
                      <a:pt x="78" y="225"/>
                    </a:lnTo>
                    <a:lnTo>
                      <a:pt x="75" y="340"/>
                    </a:lnTo>
                    <a:lnTo>
                      <a:pt x="45" y="400"/>
                    </a:lnTo>
                    <a:lnTo>
                      <a:pt x="35" y="474"/>
                    </a:lnTo>
                    <a:lnTo>
                      <a:pt x="195" y="496"/>
                    </a:lnTo>
                    <a:lnTo>
                      <a:pt x="262" y="540"/>
                    </a:lnTo>
                    <a:lnTo>
                      <a:pt x="507" y="527"/>
                    </a:lnTo>
                    <a:lnTo>
                      <a:pt x="498" y="490"/>
                    </a:lnTo>
                    <a:lnTo>
                      <a:pt x="462" y="433"/>
                    </a:lnTo>
                    <a:lnTo>
                      <a:pt x="359" y="395"/>
                    </a:lnTo>
                    <a:lnTo>
                      <a:pt x="204" y="417"/>
                    </a:lnTo>
                    <a:lnTo>
                      <a:pt x="175" y="386"/>
                    </a:lnTo>
                    <a:lnTo>
                      <a:pt x="178" y="340"/>
                    </a:lnTo>
                    <a:lnTo>
                      <a:pt x="207" y="241"/>
                    </a:lnTo>
                    <a:lnTo>
                      <a:pt x="173" y="131"/>
                    </a:lnTo>
                    <a:lnTo>
                      <a:pt x="113" y="68"/>
                    </a:lnTo>
                    <a:lnTo>
                      <a:pt x="78" y="35"/>
                    </a:lnTo>
                    <a:lnTo>
                      <a:pt x="291" y="29"/>
                    </a:lnTo>
                    <a:lnTo>
                      <a:pt x="16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06" name="Freeform 66"/>
              <p:cNvSpPr>
                <a:spLocks noChangeArrowheads="1"/>
              </p:cNvSpPr>
              <p:nvPr/>
            </p:nvSpPr>
            <p:spPr bwMode="auto">
              <a:xfrm>
                <a:off x="3138" y="3640"/>
                <a:ext cx="81" cy="98"/>
              </a:xfrm>
              <a:custGeom>
                <a:avLst/>
                <a:gdLst>
                  <a:gd name="T0" fmla="*/ 0 w 474"/>
                  <a:gd name="T1" fmla="*/ 0 h 534"/>
                  <a:gd name="T2" fmla="*/ 0 w 474"/>
                  <a:gd name="T3" fmla="*/ 0 h 534"/>
                  <a:gd name="T4" fmla="*/ 0 w 474"/>
                  <a:gd name="T5" fmla="*/ 0 h 534"/>
                  <a:gd name="T6" fmla="*/ 0 w 474"/>
                  <a:gd name="T7" fmla="*/ 0 h 534"/>
                  <a:gd name="T8" fmla="*/ 0 w 474"/>
                  <a:gd name="T9" fmla="*/ 0 h 534"/>
                  <a:gd name="T10" fmla="*/ 0 w 474"/>
                  <a:gd name="T11" fmla="*/ 0 h 534"/>
                  <a:gd name="T12" fmla="*/ 0 w 474"/>
                  <a:gd name="T13" fmla="*/ 0 h 534"/>
                  <a:gd name="T14" fmla="*/ 0 w 474"/>
                  <a:gd name="T15" fmla="*/ 0 h 534"/>
                  <a:gd name="T16" fmla="*/ 0 w 474"/>
                  <a:gd name="T17" fmla="*/ 0 h 534"/>
                  <a:gd name="T18" fmla="*/ 0 w 474"/>
                  <a:gd name="T19" fmla="*/ 0 h 534"/>
                  <a:gd name="T20" fmla="*/ 0 w 474"/>
                  <a:gd name="T21" fmla="*/ 0 h 534"/>
                  <a:gd name="T22" fmla="*/ 0 w 474"/>
                  <a:gd name="T23" fmla="*/ 0 h 534"/>
                  <a:gd name="T24" fmla="*/ 0 w 474"/>
                  <a:gd name="T25" fmla="*/ 0 h 534"/>
                  <a:gd name="T26" fmla="*/ 0 w 474"/>
                  <a:gd name="T27" fmla="*/ 0 h 534"/>
                  <a:gd name="T28" fmla="*/ 0 w 474"/>
                  <a:gd name="T29" fmla="*/ 0 h 534"/>
                  <a:gd name="T30" fmla="*/ 0 w 474"/>
                  <a:gd name="T31" fmla="*/ 0 h 534"/>
                  <a:gd name="T32" fmla="*/ 0 w 474"/>
                  <a:gd name="T33" fmla="*/ 0 h 534"/>
                  <a:gd name="T34" fmla="*/ 0 w 474"/>
                  <a:gd name="T35" fmla="*/ 0 h 534"/>
                  <a:gd name="T36" fmla="*/ 0 w 474"/>
                  <a:gd name="T37" fmla="*/ 0 h 534"/>
                  <a:gd name="T38" fmla="*/ 0 w 474"/>
                  <a:gd name="T39" fmla="*/ 0 h 534"/>
                  <a:gd name="T40" fmla="*/ 0 w 474"/>
                  <a:gd name="T41" fmla="*/ 0 h 5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74"/>
                  <a:gd name="T64" fmla="*/ 0 h 534"/>
                  <a:gd name="T65" fmla="*/ 474 w 474"/>
                  <a:gd name="T66" fmla="*/ 534 h 5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74" h="534">
                    <a:moveTo>
                      <a:pt x="0" y="0"/>
                    </a:moveTo>
                    <a:lnTo>
                      <a:pt x="238" y="24"/>
                    </a:lnTo>
                    <a:lnTo>
                      <a:pt x="206" y="88"/>
                    </a:lnTo>
                    <a:lnTo>
                      <a:pt x="169" y="203"/>
                    </a:lnTo>
                    <a:lnTo>
                      <a:pt x="187" y="309"/>
                    </a:lnTo>
                    <a:lnTo>
                      <a:pt x="309" y="315"/>
                    </a:lnTo>
                    <a:lnTo>
                      <a:pt x="424" y="381"/>
                    </a:lnTo>
                    <a:lnTo>
                      <a:pt x="474" y="524"/>
                    </a:lnTo>
                    <a:lnTo>
                      <a:pt x="397" y="534"/>
                    </a:lnTo>
                    <a:lnTo>
                      <a:pt x="187" y="531"/>
                    </a:lnTo>
                    <a:lnTo>
                      <a:pt x="415" y="486"/>
                    </a:lnTo>
                    <a:lnTo>
                      <a:pt x="375" y="403"/>
                    </a:lnTo>
                    <a:lnTo>
                      <a:pt x="346" y="365"/>
                    </a:lnTo>
                    <a:lnTo>
                      <a:pt x="299" y="346"/>
                    </a:lnTo>
                    <a:lnTo>
                      <a:pt x="175" y="340"/>
                    </a:lnTo>
                    <a:lnTo>
                      <a:pt x="81" y="372"/>
                    </a:lnTo>
                    <a:lnTo>
                      <a:pt x="128" y="305"/>
                    </a:lnTo>
                    <a:lnTo>
                      <a:pt x="122" y="187"/>
                    </a:lnTo>
                    <a:lnTo>
                      <a:pt x="141" y="7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07" name="Freeform 67"/>
              <p:cNvSpPr>
                <a:spLocks noChangeArrowheads="1"/>
              </p:cNvSpPr>
              <p:nvPr/>
            </p:nvSpPr>
            <p:spPr bwMode="auto">
              <a:xfrm>
                <a:off x="3116" y="3732"/>
                <a:ext cx="27" cy="10"/>
              </a:xfrm>
              <a:custGeom>
                <a:avLst/>
                <a:gdLst>
                  <a:gd name="T0" fmla="*/ 0 w 159"/>
                  <a:gd name="T1" fmla="*/ 0 h 55"/>
                  <a:gd name="T2" fmla="*/ 0 w 159"/>
                  <a:gd name="T3" fmla="*/ 0 h 55"/>
                  <a:gd name="T4" fmla="*/ 0 w 159"/>
                  <a:gd name="T5" fmla="*/ 0 h 55"/>
                  <a:gd name="T6" fmla="*/ 0 w 159"/>
                  <a:gd name="T7" fmla="*/ 0 h 55"/>
                  <a:gd name="T8" fmla="*/ 0 w 159"/>
                  <a:gd name="T9" fmla="*/ 0 h 55"/>
                  <a:gd name="T10" fmla="*/ 0 w 159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9"/>
                  <a:gd name="T19" fmla="*/ 0 h 55"/>
                  <a:gd name="T20" fmla="*/ 159 w 159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9" h="55">
                    <a:moveTo>
                      <a:pt x="12" y="0"/>
                    </a:moveTo>
                    <a:lnTo>
                      <a:pt x="145" y="19"/>
                    </a:lnTo>
                    <a:lnTo>
                      <a:pt x="159" y="50"/>
                    </a:lnTo>
                    <a:lnTo>
                      <a:pt x="0" y="55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08" name="Freeform 68"/>
              <p:cNvSpPr>
                <a:spLocks noChangeArrowheads="1"/>
              </p:cNvSpPr>
              <p:nvPr/>
            </p:nvSpPr>
            <p:spPr bwMode="auto">
              <a:xfrm>
                <a:off x="3393" y="3728"/>
                <a:ext cx="29" cy="11"/>
              </a:xfrm>
              <a:custGeom>
                <a:avLst/>
                <a:gdLst>
                  <a:gd name="T0" fmla="*/ 0 w 175"/>
                  <a:gd name="T1" fmla="*/ 0 h 60"/>
                  <a:gd name="T2" fmla="*/ 0 w 175"/>
                  <a:gd name="T3" fmla="*/ 0 h 60"/>
                  <a:gd name="T4" fmla="*/ 0 w 175"/>
                  <a:gd name="T5" fmla="*/ 0 h 60"/>
                  <a:gd name="T6" fmla="*/ 0 w 175"/>
                  <a:gd name="T7" fmla="*/ 0 h 60"/>
                  <a:gd name="T8" fmla="*/ 0 w 175"/>
                  <a:gd name="T9" fmla="*/ 0 h 60"/>
                  <a:gd name="T10" fmla="*/ 0 w 175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5"/>
                  <a:gd name="T19" fmla="*/ 0 h 60"/>
                  <a:gd name="T20" fmla="*/ 175 w 175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5" h="60">
                    <a:moveTo>
                      <a:pt x="25" y="0"/>
                    </a:moveTo>
                    <a:lnTo>
                      <a:pt x="150" y="9"/>
                    </a:lnTo>
                    <a:lnTo>
                      <a:pt x="175" y="57"/>
                    </a:lnTo>
                    <a:lnTo>
                      <a:pt x="0" y="6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09" name="Freeform 69"/>
              <p:cNvSpPr>
                <a:spLocks noChangeArrowheads="1"/>
              </p:cNvSpPr>
              <p:nvPr/>
            </p:nvSpPr>
            <p:spPr bwMode="auto">
              <a:xfrm>
                <a:off x="3314" y="3319"/>
                <a:ext cx="21" cy="25"/>
              </a:xfrm>
              <a:custGeom>
                <a:avLst/>
                <a:gdLst>
                  <a:gd name="T0" fmla="*/ 0 w 128"/>
                  <a:gd name="T1" fmla="*/ 0 h 134"/>
                  <a:gd name="T2" fmla="*/ 0 w 128"/>
                  <a:gd name="T3" fmla="*/ 0 h 134"/>
                  <a:gd name="T4" fmla="*/ 0 w 128"/>
                  <a:gd name="T5" fmla="*/ 0 h 134"/>
                  <a:gd name="T6" fmla="*/ 0 w 128"/>
                  <a:gd name="T7" fmla="*/ 0 h 134"/>
                  <a:gd name="T8" fmla="*/ 0 w 128"/>
                  <a:gd name="T9" fmla="*/ 0 h 134"/>
                  <a:gd name="T10" fmla="*/ 0 w 128"/>
                  <a:gd name="T11" fmla="*/ 0 h 134"/>
                  <a:gd name="T12" fmla="*/ 0 w 128"/>
                  <a:gd name="T13" fmla="*/ 0 h 134"/>
                  <a:gd name="T14" fmla="*/ 0 w 128"/>
                  <a:gd name="T15" fmla="*/ 0 h 134"/>
                  <a:gd name="T16" fmla="*/ 0 w 128"/>
                  <a:gd name="T17" fmla="*/ 0 h 1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8"/>
                  <a:gd name="T28" fmla="*/ 0 h 134"/>
                  <a:gd name="T29" fmla="*/ 128 w 128"/>
                  <a:gd name="T30" fmla="*/ 134 h 1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8" h="134">
                    <a:moveTo>
                      <a:pt x="59" y="0"/>
                    </a:moveTo>
                    <a:lnTo>
                      <a:pt x="47" y="81"/>
                    </a:lnTo>
                    <a:lnTo>
                      <a:pt x="128" y="106"/>
                    </a:lnTo>
                    <a:lnTo>
                      <a:pt x="37" y="134"/>
                    </a:lnTo>
                    <a:lnTo>
                      <a:pt x="0" y="119"/>
                    </a:lnTo>
                    <a:lnTo>
                      <a:pt x="0" y="76"/>
                    </a:lnTo>
                    <a:lnTo>
                      <a:pt x="35" y="26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10" name="Freeform 70"/>
              <p:cNvSpPr>
                <a:spLocks noChangeArrowheads="1"/>
              </p:cNvSpPr>
              <p:nvPr/>
            </p:nvSpPr>
            <p:spPr bwMode="auto">
              <a:xfrm>
                <a:off x="3312" y="3356"/>
                <a:ext cx="22" cy="25"/>
              </a:xfrm>
              <a:custGeom>
                <a:avLst/>
                <a:gdLst>
                  <a:gd name="T0" fmla="*/ 0 w 134"/>
                  <a:gd name="T1" fmla="*/ 0 h 134"/>
                  <a:gd name="T2" fmla="*/ 0 w 134"/>
                  <a:gd name="T3" fmla="*/ 0 h 134"/>
                  <a:gd name="T4" fmla="*/ 0 w 134"/>
                  <a:gd name="T5" fmla="*/ 0 h 134"/>
                  <a:gd name="T6" fmla="*/ 0 w 134"/>
                  <a:gd name="T7" fmla="*/ 0 h 134"/>
                  <a:gd name="T8" fmla="*/ 0 w 134"/>
                  <a:gd name="T9" fmla="*/ 0 h 134"/>
                  <a:gd name="T10" fmla="*/ 0 w 134"/>
                  <a:gd name="T11" fmla="*/ 0 h 134"/>
                  <a:gd name="T12" fmla="*/ 0 w 134"/>
                  <a:gd name="T13" fmla="*/ 0 h 134"/>
                  <a:gd name="T14" fmla="*/ 0 w 134"/>
                  <a:gd name="T15" fmla="*/ 0 h 134"/>
                  <a:gd name="T16" fmla="*/ 0 w 134"/>
                  <a:gd name="T17" fmla="*/ 0 h 1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4"/>
                  <a:gd name="T28" fmla="*/ 0 h 134"/>
                  <a:gd name="T29" fmla="*/ 134 w 134"/>
                  <a:gd name="T30" fmla="*/ 134 h 1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4" h="134">
                    <a:moveTo>
                      <a:pt x="56" y="0"/>
                    </a:moveTo>
                    <a:lnTo>
                      <a:pt x="52" y="75"/>
                    </a:lnTo>
                    <a:lnTo>
                      <a:pt x="134" y="99"/>
                    </a:lnTo>
                    <a:lnTo>
                      <a:pt x="65" y="134"/>
                    </a:lnTo>
                    <a:lnTo>
                      <a:pt x="16" y="125"/>
                    </a:lnTo>
                    <a:lnTo>
                      <a:pt x="0" y="85"/>
                    </a:lnTo>
                    <a:lnTo>
                      <a:pt x="30" y="29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11" name="Freeform 71"/>
              <p:cNvSpPr>
                <a:spLocks noChangeArrowheads="1"/>
              </p:cNvSpPr>
              <p:nvPr/>
            </p:nvSpPr>
            <p:spPr bwMode="auto">
              <a:xfrm>
                <a:off x="3286" y="3176"/>
                <a:ext cx="63" cy="107"/>
              </a:xfrm>
              <a:custGeom>
                <a:avLst/>
                <a:gdLst>
                  <a:gd name="T0" fmla="*/ 0 w 365"/>
                  <a:gd name="T1" fmla="*/ 0 h 579"/>
                  <a:gd name="T2" fmla="*/ 0 w 365"/>
                  <a:gd name="T3" fmla="*/ 0 h 579"/>
                  <a:gd name="T4" fmla="*/ 0 w 365"/>
                  <a:gd name="T5" fmla="*/ 0 h 579"/>
                  <a:gd name="T6" fmla="*/ 0 w 365"/>
                  <a:gd name="T7" fmla="*/ 0 h 579"/>
                  <a:gd name="T8" fmla="*/ 0 w 365"/>
                  <a:gd name="T9" fmla="*/ 0 h 579"/>
                  <a:gd name="T10" fmla="*/ 0 w 365"/>
                  <a:gd name="T11" fmla="*/ 0 h 579"/>
                  <a:gd name="T12" fmla="*/ 0 w 365"/>
                  <a:gd name="T13" fmla="*/ 0 h 579"/>
                  <a:gd name="T14" fmla="*/ 0 w 365"/>
                  <a:gd name="T15" fmla="*/ 0 h 579"/>
                  <a:gd name="T16" fmla="*/ 0 w 365"/>
                  <a:gd name="T17" fmla="*/ 0 h 579"/>
                  <a:gd name="T18" fmla="*/ 0 w 365"/>
                  <a:gd name="T19" fmla="*/ 0 h 579"/>
                  <a:gd name="T20" fmla="*/ 0 w 365"/>
                  <a:gd name="T21" fmla="*/ 0 h 579"/>
                  <a:gd name="T22" fmla="*/ 0 w 365"/>
                  <a:gd name="T23" fmla="*/ 0 h 579"/>
                  <a:gd name="T24" fmla="*/ 0 w 365"/>
                  <a:gd name="T25" fmla="*/ 0 h 579"/>
                  <a:gd name="T26" fmla="*/ 0 w 365"/>
                  <a:gd name="T27" fmla="*/ 0 h 579"/>
                  <a:gd name="T28" fmla="*/ 0 w 365"/>
                  <a:gd name="T29" fmla="*/ 0 h 579"/>
                  <a:gd name="T30" fmla="*/ 0 w 365"/>
                  <a:gd name="T31" fmla="*/ 0 h 579"/>
                  <a:gd name="T32" fmla="*/ 0 w 365"/>
                  <a:gd name="T33" fmla="*/ 0 h 579"/>
                  <a:gd name="T34" fmla="*/ 0 w 365"/>
                  <a:gd name="T35" fmla="*/ 0 h 579"/>
                  <a:gd name="T36" fmla="*/ 0 w 365"/>
                  <a:gd name="T37" fmla="*/ 0 h 579"/>
                  <a:gd name="T38" fmla="*/ 0 w 365"/>
                  <a:gd name="T39" fmla="*/ 0 h 579"/>
                  <a:gd name="T40" fmla="*/ 0 w 365"/>
                  <a:gd name="T41" fmla="*/ 0 h 579"/>
                  <a:gd name="T42" fmla="*/ 0 w 365"/>
                  <a:gd name="T43" fmla="*/ 0 h 579"/>
                  <a:gd name="T44" fmla="*/ 0 w 365"/>
                  <a:gd name="T45" fmla="*/ 0 h 579"/>
                  <a:gd name="T46" fmla="*/ 0 w 365"/>
                  <a:gd name="T47" fmla="*/ 0 h 579"/>
                  <a:gd name="T48" fmla="*/ 0 w 365"/>
                  <a:gd name="T49" fmla="*/ 0 h 579"/>
                  <a:gd name="T50" fmla="*/ 0 w 365"/>
                  <a:gd name="T51" fmla="*/ 0 h 579"/>
                  <a:gd name="T52" fmla="*/ 0 w 365"/>
                  <a:gd name="T53" fmla="*/ 0 h 579"/>
                  <a:gd name="T54" fmla="*/ 0 w 365"/>
                  <a:gd name="T55" fmla="*/ 0 h 579"/>
                  <a:gd name="T56" fmla="*/ 0 w 365"/>
                  <a:gd name="T57" fmla="*/ 0 h 5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65"/>
                  <a:gd name="T88" fmla="*/ 0 h 579"/>
                  <a:gd name="T89" fmla="*/ 365 w 365"/>
                  <a:gd name="T90" fmla="*/ 579 h 57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65" h="579">
                    <a:moveTo>
                      <a:pt x="365" y="465"/>
                    </a:moveTo>
                    <a:lnTo>
                      <a:pt x="340" y="487"/>
                    </a:lnTo>
                    <a:lnTo>
                      <a:pt x="292" y="523"/>
                    </a:lnTo>
                    <a:lnTo>
                      <a:pt x="219" y="526"/>
                    </a:lnTo>
                    <a:lnTo>
                      <a:pt x="164" y="442"/>
                    </a:lnTo>
                    <a:lnTo>
                      <a:pt x="154" y="399"/>
                    </a:lnTo>
                    <a:lnTo>
                      <a:pt x="203" y="420"/>
                    </a:lnTo>
                    <a:lnTo>
                      <a:pt x="288" y="412"/>
                    </a:lnTo>
                    <a:lnTo>
                      <a:pt x="181" y="364"/>
                    </a:lnTo>
                    <a:lnTo>
                      <a:pt x="92" y="283"/>
                    </a:lnTo>
                    <a:lnTo>
                      <a:pt x="122" y="233"/>
                    </a:lnTo>
                    <a:lnTo>
                      <a:pt x="69" y="202"/>
                    </a:lnTo>
                    <a:lnTo>
                      <a:pt x="88" y="124"/>
                    </a:lnTo>
                    <a:lnTo>
                      <a:pt x="138" y="121"/>
                    </a:lnTo>
                    <a:lnTo>
                      <a:pt x="178" y="149"/>
                    </a:lnTo>
                    <a:lnTo>
                      <a:pt x="170" y="65"/>
                    </a:lnTo>
                    <a:lnTo>
                      <a:pt x="200" y="0"/>
                    </a:lnTo>
                    <a:lnTo>
                      <a:pt x="58" y="43"/>
                    </a:lnTo>
                    <a:lnTo>
                      <a:pt x="36" y="74"/>
                    </a:lnTo>
                    <a:lnTo>
                      <a:pt x="0" y="134"/>
                    </a:lnTo>
                    <a:lnTo>
                      <a:pt x="3" y="237"/>
                    </a:lnTo>
                    <a:lnTo>
                      <a:pt x="48" y="321"/>
                    </a:lnTo>
                    <a:lnTo>
                      <a:pt x="42" y="402"/>
                    </a:lnTo>
                    <a:lnTo>
                      <a:pt x="56" y="470"/>
                    </a:lnTo>
                    <a:lnTo>
                      <a:pt x="117" y="540"/>
                    </a:lnTo>
                    <a:lnTo>
                      <a:pt x="237" y="579"/>
                    </a:lnTo>
                    <a:lnTo>
                      <a:pt x="314" y="558"/>
                    </a:lnTo>
                    <a:lnTo>
                      <a:pt x="365" y="4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12" name="Freeform 72"/>
              <p:cNvSpPr>
                <a:spLocks noChangeArrowheads="1"/>
              </p:cNvSpPr>
              <p:nvPr/>
            </p:nvSpPr>
            <p:spPr bwMode="auto">
              <a:xfrm>
                <a:off x="3271" y="3126"/>
                <a:ext cx="83" cy="67"/>
              </a:xfrm>
              <a:custGeom>
                <a:avLst/>
                <a:gdLst>
                  <a:gd name="T0" fmla="*/ 0 w 483"/>
                  <a:gd name="T1" fmla="*/ 0 h 364"/>
                  <a:gd name="T2" fmla="*/ 0 w 483"/>
                  <a:gd name="T3" fmla="*/ 0 h 364"/>
                  <a:gd name="T4" fmla="*/ 0 w 483"/>
                  <a:gd name="T5" fmla="*/ 0 h 364"/>
                  <a:gd name="T6" fmla="*/ 0 w 483"/>
                  <a:gd name="T7" fmla="*/ 0 h 364"/>
                  <a:gd name="T8" fmla="*/ 0 w 483"/>
                  <a:gd name="T9" fmla="*/ 0 h 364"/>
                  <a:gd name="T10" fmla="*/ 0 w 483"/>
                  <a:gd name="T11" fmla="*/ 0 h 364"/>
                  <a:gd name="T12" fmla="*/ 0 w 483"/>
                  <a:gd name="T13" fmla="*/ 0 h 364"/>
                  <a:gd name="T14" fmla="*/ 0 w 483"/>
                  <a:gd name="T15" fmla="*/ 0 h 364"/>
                  <a:gd name="T16" fmla="*/ 0 w 483"/>
                  <a:gd name="T17" fmla="*/ 0 h 364"/>
                  <a:gd name="T18" fmla="*/ 0 w 483"/>
                  <a:gd name="T19" fmla="*/ 0 h 364"/>
                  <a:gd name="T20" fmla="*/ 0 w 483"/>
                  <a:gd name="T21" fmla="*/ 0 h 364"/>
                  <a:gd name="T22" fmla="*/ 0 w 483"/>
                  <a:gd name="T23" fmla="*/ 0 h 364"/>
                  <a:gd name="T24" fmla="*/ 0 w 483"/>
                  <a:gd name="T25" fmla="*/ 0 h 364"/>
                  <a:gd name="T26" fmla="*/ 0 w 483"/>
                  <a:gd name="T27" fmla="*/ 0 h 364"/>
                  <a:gd name="T28" fmla="*/ 0 w 483"/>
                  <a:gd name="T29" fmla="*/ 0 h 364"/>
                  <a:gd name="T30" fmla="*/ 0 w 483"/>
                  <a:gd name="T31" fmla="*/ 0 h 364"/>
                  <a:gd name="T32" fmla="*/ 0 w 483"/>
                  <a:gd name="T33" fmla="*/ 0 h 364"/>
                  <a:gd name="T34" fmla="*/ 0 w 483"/>
                  <a:gd name="T35" fmla="*/ 0 h 364"/>
                  <a:gd name="T36" fmla="*/ 0 w 483"/>
                  <a:gd name="T37" fmla="*/ 0 h 364"/>
                  <a:gd name="T38" fmla="*/ 0 w 483"/>
                  <a:gd name="T39" fmla="*/ 0 h 364"/>
                  <a:gd name="T40" fmla="*/ 0 w 483"/>
                  <a:gd name="T41" fmla="*/ 0 h 364"/>
                  <a:gd name="T42" fmla="*/ 0 w 483"/>
                  <a:gd name="T43" fmla="*/ 0 h 364"/>
                  <a:gd name="T44" fmla="*/ 0 w 483"/>
                  <a:gd name="T45" fmla="*/ 0 h 364"/>
                  <a:gd name="T46" fmla="*/ 0 w 483"/>
                  <a:gd name="T47" fmla="*/ 0 h 364"/>
                  <a:gd name="T48" fmla="*/ 0 w 483"/>
                  <a:gd name="T49" fmla="*/ 0 h 364"/>
                  <a:gd name="T50" fmla="*/ 0 w 483"/>
                  <a:gd name="T51" fmla="*/ 0 h 364"/>
                  <a:gd name="T52" fmla="*/ 0 w 483"/>
                  <a:gd name="T53" fmla="*/ 0 h 364"/>
                  <a:gd name="T54" fmla="*/ 0 w 483"/>
                  <a:gd name="T55" fmla="*/ 0 h 364"/>
                  <a:gd name="T56" fmla="*/ 0 w 483"/>
                  <a:gd name="T57" fmla="*/ 0 h 36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83"/>
                  <a:gd name="T88" fmla="*/ 0 h 364"/>
                  <a:gd name="T89" fmla="*/ 483 w 483"/>
                  <a:gd name="T90" fmla="*/ 364 h 36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83" h="364">
                    <a:moveTo>
                      <a:pt x="134" y="359"/>
                    </a:moveTo>
                    <a:lnTo>
                      <a:pt x="78" y="364"/>
                    </a:lnTo>
                    <a:lnTo>
                      <a:pt x="46" y="318"/>
                    </a:lnTo>
                    <a:lnTo>
                      <a:pt x="14" y="258"/>
                    </a:lnTo>
                    <a:lnTo>
                      <a:pt x="0" y="162"/>
                    </a:lnTo>
                    <a:lnTo>
                      <a:pt x="72" y="116"/>
                    </a:lnTo>
                    <a:lnTo>
                      <a:pt x="137" y="75"/>
                    </a:lnTo>
                    <a:lnTo>
                      <a:pt x="200" y="38"/>
                    </a:lnTo>
                    <a:lnTo>
                      <a:pt x="277" y="5"/>
                    </a:lnTo>
                    <a:lnTo>
                      <a:pt x="342" y="0"/>
                    </a:lnTo>
                    <a:lnTo>
                      <a:pt x="461" y="28"/>
                    </a:lnTo>
                    <a:lnTo>
                      <a:pt x="453" y="68"/>
                    </a:lnTo>
                    <a:lnTo>
                      <a:pt x="483" y="103"/>
                    </a:lnTo>
                    <a:lnTo>
                      <a:pt x="434" y="121"/>
                    </a:lnTo>
                    <a:lnTo>
                      <a:pt x="398" y="78"/>
                    </a:lnTo>
                    <a:lnTo>
                      <a:pt x="408" y="36"/>
                    </a:lnTo>
                    <a:lnTo>
                      <a:pt x="333" y="25"/>
                    </a:lnTo>
                    <a:lnTo>
                      <a:pt x="228" y="62"/>
                    </a:lnTo>
                    <a:lnTo>
                      <a:pt x="184" y="86"/>
                    </a:lnTo>
                    <a:lnTo>
                      <a:pt x="125" y="137"/>
                    </a:lnTo>
                    <a:lnTo>
                      <a:pt x="195" y="144"/>
                    </a:lnTo>
                    <a:lnTo>
                      <a:pt x="243" y="187"/>
                    </a:lnTo>
                    <a:lnTo>
                      <a:pt x="305" y="174"/>
                    </a:lnTo>
                    <a:lnTo>
                      <a:pt x="315" y="194"/>
                    </a:lnTo>
                    <a:lnTo>
                      <a:pt x="272" y="239"/>
                    </a:lnTo>
                    <a:lnTo>
                      <a:pt x="212" y="293"/>
                    </a:lnTo>
                    <a:lnTo>
                      <a:pt x="158" y="340"/>
                    </a:lnTo>
                    <a:lnTo>
                      <a:pt x="134" y="3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13" name="Freeform 73"/>
              <p:cNvSpPr>
                <a:spLocks noChangeArrowheads="1"/>
              </p:cNvSpPr>
              <p:nvPr/>
            </p:nvSpPr>
            <p:spPr bwMode="auto">
              <a:xfrm>
                <a:off x="3303" y="3136"/>
                <a:ext cx="90" cy="47"/>
              </a:xfrm>
              <a:custGeom>
                <a:avLst/>
                <a:gdLst>
                  <a:gd name="T0" fmla="*/ 0 w 527"/>
                  <a:gd name="T1" fmla="*/ 0 h 258"/>
                  <a:gd name="T2" fmla="*/ 0 w 527"/>
                  <a:gd name="T3" fmla="*/ 0 h 258"/>
                  <a:gd name="T4" fmla="*/ 0 w 527"/>
                  <a:gd name="T5" fmla="*/ 0 h 258"/>
                  <a:gd name="T6" fmla="*/ 0 w 527"/>
                  <a:gd name="T7" fmla="*/ 0 h 258"/>
                  <a:gd name="T8" fmla="*/ 0 w 527"/>
                  <a:gd name="T9" fmla="*/ 0 h 258"/>
                  <a:gd name="T10" fmla="*/ 0 w 527"/>
                  <a:gd name="T11" fmla="*/ 0 h 258"/>
                  <a:gd name="T12" fmla="*/ 0 w 527"/>
                  <a:gd name="T13" fmla="*/ 0 h 258"/>
                  <a:gd name="T14" fmla="*/ 0 w 527"/>
                  <a:gd name="T15" fmla="*/ 0 h 258"/>
                  <a:gd name="T16" fmla="*/ 0 w 527"/>
                  <a:gd name="T17" fmla="*/ 0 h 258"/>
                  <a:gd name="T18" fmla="*/ 0 w 527"/>
                  <a:gd name="T19" fmla="*/ 0 h 258"/>
                  <a:gd name="T20" fmla="*/ 0 w 527"/>
                  <a:gd name="T21" fmla="*/ 0 h 258"/>
                  <a:gd name="T22" fmla="*/ 0 w 527"/>
                  <a:gd name="T23" fmla="*/ 0 h 258"/>
                  <a:gd name="T24" fmla="*/ 0 w 527"/>
                  <a:gd name="T25" fmla="*/ 0 h 258"/>
                  <a:gd name="T26" fmla="*/ 0 w 527"/>
                  <a:gd name="T27" fmla="*/ 0 h 258"/>
                  <a:gd name="T28" fmla="*/ 0 w 527"/>
                  <a:gd name="T29" fmla="*/ 0 h 258"/>
                  <a:gd name="T30" fmla="*/ 0 w 527"/>
                  <a:gd name="T31" fmla="*/ 0 h 258"/>
                  <a:gd name="T32" fmla="*/ 0 w 527"/>
                  <a:gd name="T33" fmla="*/ 0 h 258"/>
                  <a:gd name="T34" fmla="*/ 0 w 527"/>
                  <a:gd name="T35" fmla="*/ 0 h 258"/>
                  <a:gd name="T36" fmla="*/ 0 w 527"/>
                  <a:gd name="T37" fmla="*/ 0 h 258"/>
                  <a:gd name="T38" fmla="*/ 0 w 527"/>
                  <a:gd name="T39" fmla="*/ 0 h 258"/>
                  <a:gd name="T40" fmla="*/ 0 w 527"/>
                  <a:gd name="T41" fmla="*/ 0 h 258"/>
                  <a:gd name="T42" fmla="*/ 0 w 527"/>
                  <a:gd name="T43" fmla="*/ 0 h 2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27"/>
                  <a:gd name="T67" fmla="*/ 0 h 258"/>
                  <a:gd name="T68" fmla="*/ 527 w 527"/>
                  <a:gd name="T69" fmla="*/ 258 h 2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27" h="258">
                    <a:moveTo>
                      <a:pt x="240" y="46"/>
                    </a:moveTo>
                    <a:lnTo>
                      <a:pt x="300" y="27"/>
                    </a:lnTo>
                    <a:lnTo>
                      <a:pt x="374" y="5"/>
                    </a:lnTo>
                    <a:lnTo>
                      <a:pt x="431" y="0"/>
                    </a:lnTo>
                    <a:lnTo>
                      <a:pt x="493" y="33"/>
                    </a:lnTo>
                    <a:lnTo>
                      <a:pt x="522" y="96"/>
                    </a:lnTo>
                    <a:lnTo>
                      <a:pt x="527" y="156"/>
                    </a:lnTo>
                    <a:lnTo>
                      <a:pt x="478" y="183"/>
                    </a:lnTo>
                    <a:lnTo>
                      <a:pt x="414" y="219"/>
                    </a:lnTo>
                    <a:lnTo>
                      <a:pt x="378" y="156"/>
                    </a:lnTo>
                    <a:lnTo>
                      <a:pt x="333" y="116"/>
                    </a:lnTo>
                    <a:lnTo>
                      <a:pt x="316" y="169"/>
                    </a:lnTo>
                    <a:lnTo>
                      <a:pt x="8" y="258"/>
                    </a:lnTo>
                    <a:lnTo>
                      <a:pt x="0" y="219"/>
                    </a:lnTo>
                    <a:lnTo>
                      <a:pt x="286" y="149"/>
                    </a:lnTo>
                    <a:lnTo>
                      <a:pt x="289" y="109"/>
                    </a:lnTo>
                    <a:lnTo>
                      <a:pt x="308" y="72"/>
                    </a:lnTo>
                    <a:lnTo>
                      <a:pt x="349" y="35"/>
                    </a:lnTo>
                    <a:lnTo>
                      <a:pt x="271" y="68"/>
                    </a:lnTo>
                    <a:lnTo>
                      <a:pt x="166" y="112"/>
                    </a:lnTo>
                    <a:lnTo>
                      <a:pt x="24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14" name="Freeform 74"/>
              <p:cNvSpPr>
                <a:spLocks noChangeArrowheads="1"/>
              </p:cNvSpPr>
              <p:nvPr/>
            </p:nvSpPr>
            <p:spPr bwMode="auto">
              <a:xfrm>
                <a:off x="3347" y="3180"/>
                <a:ext cx="25" cy="39"/>
              </a:xfrm>
              <a:custGeom>
                <a:avLst/>
                <a:gdLst>
                  <a:gd name="T0" fmla="*/ 0 w 146"/>
                  <a:gd name="T1" fmla="*/ 0 h 211"/>
                  <a:gd name="T2" fmla="*/ 0 w 146"/>
                  <a:gd name="T3" fmla="*/ 0 h 211"/>
                  <a:gd name="T4" fmla="*/ 0 w 146"/>
                  <a:gd name="T5" fmla="*/ 0 h 211"/>
                  <a:gd name="T6" fmla="*/ 0 w 146"/>
                  <a:gd name="T7" fmla="*/ 0 h 211"/>
                  <a:gd name="T8" fmla="*/ 0 w 146"/>
                  <a:gd name="T9" fmla="*/ 0 h 211"/>
                  <a:gd name="T10" fmla="*/ 0 w 146"/>
                  <a:gd name="T11" fmla="*/ 0 h 211"/>
                  <a:gd name="T12" fmla="*/ 0 w 146"/>
                  <a:gd name="T13" fmla="*/ 0 h 211"/>
                  <a:gd name="T14" fmla="*/ 0 w 146"/>
                  <a:gd name="T15" fmla="*/ 0 h 211"/>
                  <a:gd name="T16" fmla="*/ 0 w 146"/>
                  <a:gd name="T17" fmla="*/ 0 h 211"/>
                  <a:gd name="T18" fmla="*/ 0 w 146"/>
                  <a:gd name="T19" fmla="*/ 0 h 211"/>
                  <a:gd name="T20" fmla="*/ 0 w 146"/>
                  <a:gd name="T21" fmla="*/ 0 h 2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6"/>
                  <a:gd name="T34" fmla="*/ 0 h 211"/>
                  <a:gd name="T35" fmla="*/ 146 w 146"/>
                  <a:gd name="T36" fmla="*/ 211 h 2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6" h="211">
                    <a:moveTo>
                      <a:pt x="53" y="0"/>
                    </a:moveTo>
                    <a:lnTo>
                      <a:pt x="80" y="102"/>
                    </a:lnTo>
                    <a:lnTo>
                      <a:pt x="121" y="144"/>
                    </a:lnTo>
                    <a:lnTo>
                      <a:pt x="146" y="159"/>
                    </a:lnTo>
                    <a:lnTo>
                      <a:pt x="90" y="200"/>
                    </a:lnTo>
                    <a:lnTo>
                      <a:pt x="0" y="211"/>
                    </a:lnTo>
                    <a:lnTo>
                      <a:pt x="40" y="169"/>
                    </a:lnTo>
                    <a:lnTo>
                      <a:pt x="72" y="153"/>
                    </a:lnTo>
                    <a:lnTo>
                      <a:pt x="40" y="94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15" name="Freeform 75"/>
              <p:cNvSpPr>
                <a:spLocks noChangeArrowheads="1"/>
              </p:cNvSpPr>
              <p:nvPr/>
            </p:nvSpPr>
            <p:spPr bwMode="auto">
              <a:xfrm>
                <a:off x="3318" y="3200"/>
                <a:ext cx="46" cy="39"/>
              </a:xfrm>
              <a:custGeom>
                <a:avLst/>
                <a:gdLst>
                  <a:gd name="T0" fmla="*/ 0 w 267"/>
                  <a:gd name="T1" fmla="*/ 0 h 208"/>
                  <a:gd name="T2" fmla="*/ 0 w 267"/>
                  <a:gd name="T3" fmla="*/ 0 h 208"/>
                  <a:gd name="T4" fmla="*/ 0 w 267"/>
                  <a:gd name="T5" fmla="*/ 0 h 208"/>
                  <a:gd name="T6" fmla="*/ 0 w 267"/>
                  <a:gd name="T7" fmla="*/ 0 h 208"/>
                  <a:gd name="T8" fmla="*/ 0 w 267"/>
                  <a:gd name="T9" fmla="*/ 0 h 208"/>
                  <a:gd name="T10" fmla="*/ 0 w 267"/>
                  <a:gd name="T11" fmla="*/ 0 h 208"/>
                  <a:gd name="T12" fmla="*/ 0 w 267"/>
                  <a:gd name="T13" fmla="*/ 0 h 208"/>
                  <a:gd name="T14" fmla="*/ 0 w 267"/>
                  <a:gd name="T15" fmla="*/ 0 h 208"/>
                  <a:gd name="T16" fmla="*/ 0 w 267"/>
                  <a:gd name="T17" fmla="*/ 0 h 208"/>
                  <a:gd name="T18" fmla="*/ 0 w 267"/>
                  <a:gd name="T19" fmla="*/ 0 h 208"/>
                  <a:gd name="T20" fmla="*/ 0 w 267"/>
                  <a:gd name="T21" fmla="*/ 0 h 208"/>
                  <a:gd name="T22" fmla="*/ 0 w 267"/>
                  <a:gd name="T23" fmla="*/ 0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7"/>
                  <a:gd name="T37" fmla="*/ 0 h 208"/>
                  <a:gd name="T38" fmla="*/ 267 w 267"/>
                  <a:gd name="T39" fmla="*/ 208 h 2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7" h="208">
                    <a:moveTo>
                      <a:pt x="73" y="0"/>
                    </a:moveTo>
                    <a:lnTo>
                      <a:pt x="103" y="60"/>
                    </a:lnTo>
                    <a:lnTo>
                      <a:pt x="96" y="127"/>
                    </a:lnTo>
                    <a:lnTo>
                      <a:pt x="155" y="165"/>
                    </a:lnTo>
                    <a:lnTo>
                      <a:pt x="267" y="187"/>
                    </a:lnTo>
                    <a:lnTo>
                      <a:pt x="139" y="208"/>
                    </a:lnTo>
                    <a:lnTo>
                      <a:pt x="73" y="172"/>
                    </a:lnTo>
                    <a:lnTo>
                      <a:pt x="0" y="187"/>
                    </a:lnTo>
                    <a:lnTo>
                      <a:pt x="58" y="127"/>
                    </a:lnTo>
                    <a:lnTo>
                      <a:pt x="70" y="66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16" name="Freeform 76"/>
              <p:cNvSpPr>
                <a:spLocks noChangeArrowheads="1"/>
              </p:cNvSpPr>
              <p:nvPr/>
            </p:nvSpPr>
            <p:spPr bwMode="auto">
              <a:xfrm>
                <a:off x="3431" y="3696"/>
                <a:ext cx="70" cy="40"/>
              </a:xfrm>
              <a:custGeom>
                <a:avLst/>
                <a:gdLst>
                  <a:gd name="T0" fmla="*/ 0 w 406"/>
                  <a:gd name="T1" fmla="*/ 0 h 218"/>
                  <a:gd name="T2" fmla="*/ 0 w 406"/>
                  <a:gd name="T3" fmla="*/ 0 h 218"/>
                  <a:gd name="T4" fmla="*/ 0 w 406"/>
                  <a:gd name="T5" fmla="*/ 0 h 218"/>
                  <a:gd name="T6" fmla="*/ 0 w 406"/>
                  <a:gd name="T7" fmla="*/ 0 h 218"/>
                  <a:gd name="T8" fmla="*/ 0 w 406"/>
                  <a:gd name="T9" fmla="*/ 0 h 218"/>
                  <a:gd name="T10" fmla="*/ 0 w 406"/>
                  <a:gd name="T11" fmla="*/ 0 h 218"/>
                  <a:gd name="T12" fmla="*/ 0 w 406"/>
                  <a:gd name="T13" fmla="*/ 0 h 218"/>
                  <a:gd name="T14" fmla="*/ 0 w 406"/>
                  <a:gd name="T15" fmla="*/ 0 h 218"/>
                  <a:gd name="T16" fmla="*/ 0 w 406"/>
                  <a:gd name="T17" fmla="*/ 0 h 218"/>
                  <a:gd name="T18" fmla="*/ 0 w 406"/>
                  <a:gd name="T19" fmla="*/ 0 h 218"/>
                  <a:gd name="T20" fmla="*/ 0 w 406"/>
                  <a:gd name="T21" fmla="*/ 0 h 218"/>
                  <a:gd name="T22" fmla="*/ 0 w 406"/>
                  <a:gd name="T23" fmla="*/ 0 h 218"/>
                  <a:gd name="T24" fmla="*/ 0 w 406"/>
                  <a:gd name="T25" fmla="*/ 0 h 2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6"/>
                  <a:gd name="T40" fmla="*/ 0 h 218"/>
                  <a:gd name="T41" fmla="*/ 406 w 406"/>
                  <a:gd name="T42" fmla="*/ 218 h 2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6" h="218">
                    <a:moveTo>
                      <a:pt x="0" y="79"/>
                    </a:moveTo>
                    <a:lnTo>
                      <a:pt x="79" y="0"/>
                    </a:lnTo>
                    <a:lnTo>
                      <a:pt x="223" y="7"/>
                    </a:lnTo>
                    <a:lnTo>
                      <a:pt x="345" y="72"/>
                    </a:lnTo>
                    <a:lnTo>
                      <a:pt x="398" y="163"/>
                    </a:lnTo>
                    <a:lnTo>
                      <a:pt x="406" y="218"/>
                    </a:lnTo>
                    <a:lnTo>
                      <a:pt x="197" y="215"/>
                    </a:lnTo>
                    <a:lnTo>
                      <a:pt x="357" y="175"/>
                    </a:lnTo>
                    <a:lnTo>
                      <a:pt x="316" y="98"/>
                    </a:lnTo>
                    <a:lnTo>
                      <a:pt x="211" y="47"/>
                    </a:lnTo>
                    <a:lnTo>
                      <a:pt x="92" y="35"/>
                    </a:lnTo>
                    <a:lnTo>
                      <a:pt x="0" y="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17" name="Freeform 77"/>
              <p:cNvSpPr>
                <a:spLocks noChangeArrowheads="1"/>
              </p:cNvSpPr>
              <p:nvPr/>
            </p:nvSpPr>
            <p:spPr bwMode="auto">
              <a:xfrm>
                <a:off x="3362" y="3183"/>
                <a:ext cx="21" cy="13"/>
              </a:xfrm>
              <a:custGeom>
                <a:avLst/>
                <a:gdLst>
                  <a:gd name="T0" fmla="*/ 0 w 126"/>
                  <a:gd name="T1" fmla="*/ 0 h 69"/>
                  <a:gd name="T2" fmla="*/ 0 w 126"/>
                  <a:gd name="T3" fmla="*/ 0 h 69"/>
                  <a:gd name="T4" fmla="*/ 0 w 126"/>
                  <a:gd name="T5" fmla="*/ 0 h 69"/>
                  <a:gd name="T6" fmla="*/ 0 w 126"/>
                  <a:gd name="T7" fmla="*/ 0 h 69"/>
                  <a:gd name="T8" fmla="*/ 0 w 126"/>
                  <a:gd name="T9" fmla="*/ 0 h 69"/>
                  <a:gd name="T10" fmla="*/ 0 w 126"/>
                  <a:gd name="T11" fmla="*/ 0 h 69"/>
                  <a:gd name="T12" fmla="*/ 0 w 126"/>
                  <a:gd name="T13" fmla="*/ 0 h 69"/>
                  <a:gd name="T14" fmla="*/ 0 w 126"/>
                  <a:gd name="T15" fmla="*/ 0 h 69"/>
                  <a:gd name="T16" fmla="*/ 0 w 126"/>
                  <a:gd name="T17" fmla="*/ 0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6"/>
                  <a:gd name="T28" fmla="*/ 0 h 69"/>
                  <a:gd name="T29" fmla="*/ 126 w 126"/>
                  <a:gd name="T30" fmla="*/ 69 h 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6" h="69">
                    <a:moveTo>
                      <a:pt x="101" y="7"/>
                    </a:moveTo>
                    <a:lnTo>
                      <a:pt x="126" y="35"/>
                    </a:lnTo>
                    <a:lnTo>
                      <a:pt x="96" y="63"/>
                    </a:lnTo>
                    <a:lnTo>
                      <a:pt x="51" y="69"/>
                    </a:lnTo>
                    <a:lnTo>
                      <a:pt x="0" y="56"/>
                    </a:lnTo>
                    <a:lnTo>
                      <a:pt x="5" y="20"/>
                    </a:lnTo>
                    <a:lnTo>
                      <a:pt x="53" y="0"/>
                    </a:lnTo>
                    <a:lnTo>
                      <a:pt x="101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18" name="Freeform 78"/>
              <p:cNvSpPr>
                <a:spLocks noChangeArrowheads="1"/>
              </p:cNvSpPr>
              <p:nvPr/>
            </p:nvSpPr>
            <p:spPr bwMode="auto">
              <a:xfrm>
                <a:off x="3331" y="3181"/>
                <a:ext cx="15" cy="13"/>
              </a:xfrm>
              <a:custGeom>
                <a:avLst/>
                <a:gdLst>
                  <a:gd name="T0" fmla="*/ 0 w 90"/>
                  <a:gd name="T1" fmla="*/ 0 h 69"/>
                  <a:gd name="T2" fmla="*/ 0 w 90"/>
                  <a:gd name="T3" fmla="*/ 0 h 69"/>
                  <a:gd name="T4" fmla="*/ 0 w 90"/>
                  <a:gd name="T5" fmla="*/ 0 h 69"/>
                  <a:gd name="T6" fmla="*/ 0 w 90"/>
                  <a:gd name="T7" fmla="*/ 0 h 69"/>
                  <a:gd name="T8" fmla="*/ 0 w 90"/>
                  <a:gd name="T9" fmla="*/ 0 h 69"/>
                  <a:gd name="T10" fmla="*/ 0 w 90"/>
                  <a:gd name="T11" fmla="*/ 0 h 69"/>
                  <a:gd name="T12" fmla="*/ 0 w 90"/>
                  <a:gd name="T13" fmla="*/ 0 h 69"/>
                  <a:gd name="T14" fmla="*/ 0 w 90"/>
                  <a:gd name="T15" fmla="*/ 0 h 6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0"/>
                  <a:gd name="T25" fmla="*/ 0 h 69"/>
                  <a:gd name="T26" fmla="*/ 90 w 90"/>
                  <a:gd name="T27" fmla="*/ 69 h 6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0" h="69">
                    <a:moveTo>
                      <a:pt x="85" y="0"/>
                    </a:moveTo>
                    <a:lnTo>
                      <a:pt x="90" y="34"/>
                    </a:lnTo>
                    <a:lnTo>
                      <a:pt x="79" y="60"/>
                    </a:lnTo>
                    <a:lnTo>
                      <a:pt x="49" y="69"/>
                    </a:lnTo>
                    <a:lnTo>
                      <a:pt x="0" y="35"/>
                    </a:lnTo>
                    <a:lnTo>
                      <a:pt x="35" y="7"/>
                    </a:lnTo>
                    <a:lnTo>
                      <a:pt x="8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19" name="Freeform 79"/>
              <p:cNvSpPr>
                <a:spLocks noChangeArrowheads="1"/>
              </p:cNvSpPr>
              <p:nvPr/>
            </p:nvSpPr>
            <p:spPr bwMode="auto">
              <a:xfrm>
                <a:off x="3359" y="3182"/>
                <a:ext cx="24" cy="15"/>
              </a:xfrm>
              <a:custGeom>
                <a:avLst/>
                <a:gdLst>
                  <a:gd name="T0" fmla="*/ 0 w 140"/>
                  <a:gd name="T1" fmla="*/ 0 h 81"/>
                  <a:gd name="T2" fmla="*/ 0 w 140"/>
                  <a:gd name="T3" fmla="*/ 0 h 81"/>
                  <a:gd name="T4" fmla="*/ 0 w 140"/>
                  <a:gd name="T5" fmla="*/ 0 h 81"/>
                  <a:gd name="T6" fmla="*/ 0 w 140"/>
                  <a:gd name="T7" fmla="*/ 0 h 81"/>
                  <a:gd name="T8" fmla="*/ 0 w 140"/>
                  <a:gd name="T9" fmla="*/ 0 h 81"/>
                  <a:gd name="T10" fmla="*/ 0 w 140"/>
                  <a:gd name="T11" fmla="*/ 0 h 81"/>
                  <a:gd name="T12" fmla="*/ 0 w 140"/>
                  <a:gd name="T13" fmla="*/ 0 h 81"/>
                  <a:gd name="T14" fmla="*/ 0 w 140"/>
                  <a:gd name="T15" fmla="*/ 0 h 81"/>
                  <a:gd name="T16" fmla="*/ 0 w 140"/>
                  <a:gd name="T17" fmla="*/ 0 h 81"/>
                  <a:gd name="T18" fmla="*/ 0 w 140"/>
                  <a:gd name="T19" fmla="*/ 0 h 81"/>
                  <a:gd name="T20" fmla="*/ 0 w 140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0"/>
                  <a:gd name="T34" fmla="*/ 0 h 81"/>
                  <a:gd name="T35" fmla="*/ 140 w 140"/>
                  <a:gd name="T36" fmla="*/ 81 h 8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0" h="81">
                    <a:moveTo>
                      <a:pt x="140" y="41"/>
                    </a:moveTo>
                    <a:lnTo>
                      <a:pt x="120" y="7"/>
                    </a:lnTo>
                    <a:lnTo>
                      <a:pt x="57" y="0"/>
                    </a:lnTo>
                    <a:lnTo>
                      <a:pt x="0" y="43"/>
                    </a:lnTo>
                    <a:lnTo>
                      <a:pt x="7" y="73"/>
                    </a:lnTo>
                    <a:lnTo>
                      <a:pt x="57" y="81"/>
                    </a:lnTo>
                    <a:lnTo>
                      <a:pt x="73" y="62"/>
                    </a:lnTo>
                    <a:lnTo>
                      <a:pt x="47" y="40"/>
                    </a:lnTo>
                    <a:lnTo>
                      <a:pt x="87" y="25"/>
                    </a:lnTo>
                    <a:lnTo>
                      <a:pt x="140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20" name="Freeform 80"/>
              <p:cNvSpPr>
                <a:spLocks noChangeArrowheads="1"/>
              </p:cNvSpPr>
              <p:nvPr/>
            </p:nvSpPr>
            <p:spPr bwMode="auto">
              <a:xfrm>
                <a:off x="3331" y="3180"/>
                <a:ext cx="16" cy="14"/>
              </a:xfrm>
              <a:custGeom>
                <a:avLst/>
                <a:gdLst>
                  <a:gd name="T0" fmla="*/ 0 w 94"/>
                  <a:gd name="T1" fmla="*/ 0 h 78"/>
                  <a:gd name="T2" fmla="*/ 0 w 94"/>
                  <a:gd name="T3" fmla="*/ 0 h 78"/>
                  <a:gd name="T4" fmla="*/ 0 w 94"/>
                  <a:gd name="T5" fmla="*/ 0 h 78"/>
                  <a:gd name="T6" fmla="*/ 0 w 94"/>
                  <a:gd name="T7" fmla="*/ 0 h 78"/>
                  <a:gd name="T8" fmla="*/ 0 w 94"/>
                  <a:gd name="T9" fmla="*/ 0 h 78"/>
                  <a:gd name="T10" fmla="*/ 0 w 94"/>
                  <a:gd name="T11" fmla="*/ 0 h 78"/>
                  <a:gd name="T12" fmla="*/ 0 w 94"/>
                  <a:gd name="T13" fmla="*/ 0 h 78"/>
                  <a:gd name="T14" fmla="*/ 0 w 94"/>
                  <a:gd name="T15" fmla="*/ 0 h 78"/>
                  <a:gd name="T16" fmla="*/ 0 w 94"/>
                  <a:gd name="T17" fmla="*/ 0 h 78"/>
                  <a:gd name="T18" fmla="*/ 0 w 94"/>
                  <a:gd name="T19" fmla="*/ 0 h 78"/>
                  <a:gd name="T20" fmla="*/ 0 w 94"/>
                  <a:gd name="T21" fmla="*/ 0 h 78"/>
                  <a:gd name="T22" fmla="*/ 0 w 94"/>
                  <a:gd name="T23" fmla="*/ 0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4"/>
                  <a:gd name="T37" fmla="*/ 0 h 78"/>
                  <a:gd name="T38" fmla="*/ 94 w 94"/>
                  <a:gd name="T39" fmla="*/ 78 h 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4" h="78">
                    <a:moveTo>
                      <a:pt x="93" y="6"/>
                    </a:moveTo>
                    <a:lnTo>
                      <a:pt x="56" y="0"/>
                    </a:lnTo>
                    <a:lnTo>
                      <a:pt x="24" y="13"/>
                    </a:lnTo>
                    <a:lnTo>
                      <a:pt x="0" y="44"/>
                    </a:lnTo>
                    <a:lnTo>
                      <a:pt x="6" y="74"/>
                    </a:lnTo>
                    <a:lnTo>
                      <a:pt x="49" y="78"/>
                    </a:lnTo>
                    <a:lnTo>
                      <a:pt x="63" y="55"/>
                    </a:lnTo>
                    <a:lnTo>
                      <a:pt x="35" y="41"/>
                    </a:lnTo>
                    <a:lnTo>
                      <a:pt x="59" y="24"/>
                    </a:lnTo>
                    <a:lnTo>
                      <a:pt x="94" y="35"/>
                    </a:lnTo>
                    <a:lnTo>
                      <a:pt x="93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621" name="Freeform 81"/>
              <p:cNvSpPr>
                <a:spLocks noChangeArrowheads="1"/>
              </p:cNvSpPr>
              <p:nvPr/>
            </p:nvSpPr>
            <p:spPr bwMode="auto">
              <a:xfrm>
                <a:off x="3351" y="3155"/>
                <a:ext cx="33" cy="102"/>
              </a:xfrm>
              <a:custGeom>
                <a:avLst/>
                <a:gdLst>
                  <a:gd name="T0" fmla="*/ 0 w 191"/>
                  <a:gd name="T1" fmla="*/ 0 h 554"/>
                  <a:gd name="T2" fmla="*/ 0 w 191"/>
                  <a:gd name="T3" fmla="*/ 0 h 554"/>
                  <a:gd name="T4" fmla="*/ 0 w 191"/>
                  <a:gd name="T5" fmla="*/ 0 h 554"/>
                  <a:gd name="T6" fmla="*/ 0 w 191"/>
                  <a:gd name="T7" fmla="*/ 0 h 554"/>
                  <a:gd name="T8" fmla="*/ 0 w 191"/>
                  <a:gd name="T9" fmla="*/ 0 h 554"/>
                  <a:gd name="T10" fmla="*/ 0 w 191"/>
                  <a:gd name="T11" fmla="*/ 0 h 554"/>
                  <a:gd name="T12" fmla="*/ 0 w 191"/>
                  <a:gd name="T13" fmla="*/ 0 h 554"/>
                  <a:gd name="T14" fmla="*/ 0 w 191"/>
                  <a:gd name="T15" fmla="*/ 0 h 554"/>
                  <a:gd name="T16" fmla="*/ 0 w 191"/>
                  <a:gd name="T17" fmla="*/ 0 h 554"/>
                  <a:gd name="T18" fmla="*/ 0 w 191"/>
                  <a:gd name="T19" fmla="*/ 0 h 554"/>
                  <a:gd name="T20" fmla="*/ 0 w 191"/>
                  <a:gd name="T21" fmla="*/ 0 h 554"/>
                  <a:gd name="T22" fmla="*/ 0 w 191"/>
                  <a:gd name="T23" fmla="*/ 0 h 554"/>
                  <a:gd name="T24" fmla="*/ 0 w 191"/>
                  <a:gd name="T25" fmla="*/ 0 h 554"/>
                  <a:gd name="T26" fmla="*/ 0 w 191"/>
                  <a:gd name="T27" fmla="*/ 0 h 554"/>
                  <a:gd name="T28" fmla="*/ 0 w 191"/>
                  <a:gd name="T29" fmla="*/ 0 h 554"/>
                  <a:gd name="T30" fmla="*/ 0 w 191"/>
                  <a:gd name="T31" fmla="*/ 0 h 5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1"/>
                  <a:gd name="T49" fmla="*/ 0 h 554"/>
                  <a:gd name="T50" fmla="*/ 191 w 191"/>
                  <a:gd name="T51" fmla="*/ 554 h 5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1" h="554">
                    <a:moveTo>
                      <a:pt x="85" y="0"/>
                    </a:moveTo>
                    <a:lnTo>
                      <a:pt x="114" y="40"/>
                    </a:lnTo>
                    <a:lnTo>
                      <a:pt x="164" y="131"/>
                    </a:lnTo>
                    <a:lnTo>
                      <a:pt x="191" y="336"/>
                    </a:lnTo>
                    <a:lnTo>
                      <a:pt x="173" y="409"/>
                    </a:lnTo>
                    <a:lnTo>
                      <a:pt x="139" y="471"/>
                    </a:lnTo>
                    <a:lnTo>
                      <a:pt x="72" y="533"/>
                    </a:lnTo>
                    <a:lnTo>
                      <a:pt x="0" y="554"/>
                    </a:lnTo>
                    <a:lnTo>
                      <a:pt x="11" y="509"/>
                    </a:lnTo>
                    <a:lnTo>
                      <a:pt x="85" y="478"/>
                    </a:lnTo>
                    <a:lnTo>
                      <a:pt x="141" y="403"/>
                    </a:lnTo>
                    <a:lnTo>
                      <a:pt x="161" y="353"/>
                    </a:lnTo>
                    <a:lnTo>
                      <a:pt x="161" y="205"/>
                    </a:lnTo>
                    <a:lnTo>
                      <a:pt x="116" y="69"/>
                    </a:lnTo>
                    <a:lnTo>
                      <a:pt x="8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</p:grpSp>
        <p:grpSp>
          <p:nvGrpSpPr>
            <p:cNvPr id="293" name="Groupe 135"/>
            <p:cNvGrpSpPr>
              <a:grpSpLocks/>
            </p:cNvGrpSpPr>
            <p:nvPr/>
          </p:nvGrpSpPr>
          <p:grpSpPr bwMode="auto">
            <a:xfrm flipH="1">
              <a:off x="4860032" y="2924944"/>
              <a:ext cx="1160104" cy="1261156"/>
              <a:chOff x="6464600" y="1268760"/>
              <a:chExt cx="1160104" cy="1261156"/>
            </a:xfrm>
          </p:grpSpPr>
          <p:sp>
            <p:nvSpPr>
              <p:cNvPr id="492" name="Freeform 17"/>
              <p:cNvSpPr>
                <a:spLocks noChangeArrowheads="1"/>
              </p:cNvSpPr>
              <p:nvPr/>
            </p:nvSpPr>
            <p:spPr bwMode="auto">
              <a:xfrm>
                <a:off x="6549233" y="1495401"/>
                <a:ext cx="723316" cy="324611"/>
              </a:xfrm>
              <a:custGeom>
                <a:avLst/>
                <a:gdLst>
                  <a:gd name="T0" fmla="*/ 0 w 1848"/>
                  <a:gd name="T1" fmla="*/ 0 h 1003"/>
                  <a:gd name="T2" fmla="*/ 0 w 1848"/>
                  <a:gd name="T3" fmla="*/ 0 h 1003"/>
                  <a:gd name="T4" fmla="*/ 0 w 1848"/>
                  <a:gd name="T5" fmla="*/ 0 h 1003"/>
                  <a:gd name="T6" fmla="*/ 0 w 1848"/>
                  <a:gd name="T7" fmla="*/ 0 h 1003"/>
                  <a:gd name="T8" fmla="*/ 0 w 1848"/>
                  <a:gd name="T9" fmla="*/ 0 h 1003"/>
                  <a:gd name="T10" fmla="*/ 0 w 1848"/>
                  <a:gd name="T11" fmla="*/ 0 h 1003"/>
                  <a:gd name="T12" fmla="*/ 0 w 1848"/>
                  <a:gd name="T13" fmla="*/ 0 h 1003"/>
                  <a:gd name="T14" fmla="*/ 0 w 1848"/>
                  <a:gd name="T15" fmla="*/ 0 h 1003"/>
                  <a:gd name="T16" fmla="*/ 0 w 1848"/>
                  <a:gd name="T17" fmla="*/ 0 h 1003"/>
                  <a:gd name="T18" fmla="*/ 0 w 1848"/>
                  <a:gd name="T19" fmla="*/ 0 h 1003"/>
                  <a:gd name="T20" fmla="*/ 0 w 1848"/>
                  <a:gd name="T21" fmla="*/ 0 h 1003"/>
                  <a:gd name="T22" fmla="*/ 0 w 1848"/>
                  <a:gd name="T23" fmla="*/ 0 h 1003"/>
                  <a:gd name="T24" fmla="*/ 0 w 1848"/>
                  <a:gd name="T25" fmla="*/ 0 h 1003"/>
                  <a:gd name="T26" fmla="*/ 0 w 1848"/>
                  <a:gd name="T27" fmla="*/ 0 h 1003"/>
                  <a:gd name="T28" fmla="*/ 0 w 1848"/>
                  <a:gd name="T29" fmla="*/ 0 h 1003"/>
                  <a:gd name="T30" fmla="*/ 0 w 1848"/>
                  <a:gd name="T31" fmla="*/ 0 h 1003"/>
                  <a:gd name="T32" fmla="*/ 0 w 1848"/>
                  <a:gd name="T33" fmla="*/ 0 h 1003"/>
                  <a:gd name="T34" fmla="*/ 0 w 1848"/>
                  <a:gd name="T35" fmla="*/ 0 h 1003"/>
                  <a:gd name="T36" fmla="*/ 0 w 1848"/>
                  <a:gd name="T37" fmla="*/ 0 h 1003"/>
                  <a:gd name="T38" fmla="*/ 0 w 1848"/>
                  <a:gd name="T39" fmla="*/ 0 h 1003"/>
                  <a:gd name="T40" fmla="*/ 0 w 1848"/>
                  <a:gd name="T41" fmla="*/ 0 h 1003"/>
                  <a:gd name="T42" fmla="*/ 0 w 1848"/>
                  <a:gd name="T43" fmla="*/ 0 h 1003"/>
                  <a:gd name="T44" fmla="*/ 0 w 1848"/>
                  <a:gd name="T45" fmla="*/ 0 h 1003"/>
                  <a:gd name="T46" fmla="*/ 0 w 1848"/>
                  <a:gd name="T47" fmla="*/ 0 h 1003"/>
                  <a:gd name="T48" fmla="*/ 0 w 1848"/>
                  <a:gd name="T49" fmla="*/ 0 h 1003"/>
                  <a:gd name="T50" fmla="*/ 0 w 1848"/>
                  <a:gd name="T51" fmla="*/ 0 h 100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48"/>
                  <a:gd name="T79" fmla="*/ 0 h 1003"/>
                  <a:gd name="T80" fmla="*/ 1848 w 1848"/>
                  <a:gd name="T81" fmla="*/ 1003 h 100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48" h="1003">
                    <a:moveTo>
                      <a:pt x="164" y="936"/>
                    </a:moveTo>
                    <a:lnTo>
                      <a:pt x="294" y="936"/>
                    </a:lnTo>
                    <a:lnTo>
                      <a:pt x="395" y="930"/>
                    </a:lnTo>
                    <a:lnTo>
                      <a:pt x="422" y="666"/>
                    </a:lnTo>
                    <a:lnTo>
                      <a:pt x="350" y="631"/>
                    </a:lnTo>
                    <a:lnTo>
                      <a:pt x="359" y="579"/>
                    </a:lnTo>
                    <a:lnTo>
                      <a:pt x="608" y="569"/>
                    </a:lnTo>
                    <a:lnTo>
                      <a:pt x="802" y="496"/>
                    </a:lnTo>
                    <a:lnTo>
                      <a:pt x="779" y="905"/>
                    </a:lnTo>
                    <a:lnTo>
                      <a:pt x="1507" y="942"/>
                    </a:lnTo>
                    <a:lnTo>
                      <a:pt x="1673" y="1003"/>
                    </a:lnTo>
                    <a:lnTo>
                      <a:pt x="1848" y="914"/>
                    </a:lnTo>
                    <a:lnTo>
                      <a:pt x="1798" y="656"/>
                    </a:lnTo>
                    <a:lnTo>
                      <a:pt x="1720" y="635"/>
                    </a:lnTo>
                    <a:lnTo>
                      <a:pt x="1594" y="154"/>
                    </a:lnTo>
                    <a:lnTo>
                      <a:pt x="1419" y="57"/>
                    </a:lnTo>
                    <a:lnTo>
                      <a:pt x="1055" y="0"/>
                    </a:lnTo>
                    <a:lnTo>
                      <a:pt x="855" y="14"/>
                    </a:lnTo>
                    <a:lnTo>
                      <a:pt x="534" y="108"/>
                    </a:lnTo>
                    <a:lnTo>
                      <a:pt x="156" y="259"/>
                    </a:lnTo>
                    <a:lnTo>
                      <a:pt x="83" y="331"/>
                    </a:lnTo>
                    <a:lnTo>
                      <a:pt x="52" y="612"/>
                    </a:lnTo>
                    <a:lnTo>
                      <a:pt x="0" y="666"/>
                    </a:lnTo>
                    <a:lnTo>
                      <a:pt x="75" y="880"/>
                    </a:lnTo>
                    <a:lnTo>
                      <a:pt x="164" y="9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93" name="Freeform 18"/>
              <p:cNvSpPr>
                <a:spLocks noChangeArrowheads="1"/>
              </p:cNvSpPr>
              <p:nvPr/>
            </p:nvSpPr>
            <p:spPr bwMode="auto">
              <a:xfrm>
                <a:off x="6599764" y="1493395"/>
                <a:ext cx="496708" cy="210559"/>
              </a:xfrm>
              <a:custGeom>
                <a:avLst/>
                <a:gdLst>
                  <a:gd name="T0" fmla="*/ 0 w 1266"/>
                  <a:gd name="T1" fmla="*/ 0 h 652"/>
                  <a:gd name="T2" fmla="*/ 0 w 1266"/>
                  <a:gd name="T3" fmla="*/ 0 h 652"/>
                  <a:gd name="T4" fmla="*/ 0 w 1266"/>
                  <a:gd name="T5" fmla="*/ 0 h 652"/>
                  <a:gd name="T6" fmla="*/ 0 w 1266"/>
                  <a:gd name="T7" fmla="*/ 0 h 652"/>
                  <a:gd name="T8" fmla="*/ 0 w 1266"/>
                  <a:gd name="T9" fmla="*/ 0 h 652"/>
                  <a:gd name="T10" fmla="*/ 0 w 1266"/>
                  <a:gd name="T11" fmla="*/ 0 h 652"/>
                  <a:gd name="T12" fmla="*/ 0 w 1266"/>
                  <a:gd name="T13" fmla="*/ 0 h 652"/>
                  <a:gd name="T14" fmla="*/ 0 w 1266"/>
                  <a:gd name="T15" fmla="*/ 0 h 652"/>
                  <a:gd name="T16" fmla="*/ 0 w 1266"/>
                  <a:gd name="T17" fmla="*/ 0 h 652"/>
                  <a:gd name="T18" fmla="*/ 0 w 1266"/>
                  <a:gd name="T19" fmla="*/ 0 h 652"/>
                  <a:gd name="T20" fmla="*/ 0 w 1266"/>
                  <a:gd name="T21" fmla="*/ 0 h 652"/>
                  <a:gd name="T22" fmla="*/ 0 w 1266"/>
                  <a:gd name="T23" fmla="*/ 0 h 652"/>
                  <a:gd name="T24" fmla="*/ 0 w 1266"/>
                  <a:gd name="T25" fmla="*/ 0 h 652"/>
                  <a:gd name="T26" fmla="*/ 0 w 1266"/>
                  <a:gd name="T27" fmla="*/ 0 h 652"/>
                  <a:gd name="T28" fmla="*/ 0 w 1266"/>
                  <a:gd name="T29" fmla="*/ 0 h 652"/>
                  <a:gd name="T30" fmla="*/ 0 w 1266"/>
                  <a:gd name="T31" fmla="*/ 0 h 652"/>
                  <a:gd name="T32" fmla="*/ 0 w 1266"/>
                  <a:gd name="T33" fmla="*/ 0 h 652"/>
                  <a:gd name="T34" fmla="*/ 0 w 1266"/>
                  <a:gd name="T35" fmla="*/ 0 h 652"/>
                  <a:gd name="T36" fmla="*/ 0 w 1266"/>
                  <a:gd name="T37" fmla="*/ 0 h 652"/>
                  <a:gd name="T38" fmla="*/ 0 w 1266"/>
                  <a:gd name="T39" fmla="*/ 0 h 652"/>
                  <a:gd name="T40" fmla="*/ 0 w 1266"/>
                  <a:gd name="T41" fmla="*/ 0 h 652"/>
                  <a:gd name="T42" fmla="*/ 0 w 1266"/>
                  <a:gd name="T43" fmla="*/ 0 h 652"/>
                  <a:gd name="T44" fmla="*/ 0 w 1266"/>
                  <a:gd name="T45" fmla="*/ 0 h 652"/>
                  <a:gd name="T46" fmla="*/ 0 w 1266"/>
                  <a:gd name="T47" fmla="*/ 0 h 652"/>
                  <a:gd name="T48" fmla="*/ 0 w 1266"/>
                  <a:gd name="T49" fmla="*/ 0 h 652"/>
                  <a:gd name="T50" fmla="*/ 0 w 1266"/>
                  <a:gd name="T51" fmla="*/ 0 h 652"/>
                  <a:gd name="T52" fmla="*/ 0 w 1266"/>
                  <a:gd name="T53" fmla="*/ 0 h 652"/>
                  <a:gd name="T54" fmla="*/ 0 w 1266"/>
                  <a:gd name="T55" fmla="*/ 0 h 652"/>
                  <a:gd name="T56" fmla="*/ 0 w 1266"/>
                  <a:gd name="T57" fmla="*/ 0 h 652"/>
                  <a:gd name="T58" fmla="*/ 0 w 1266"/>
                  <a:gd name="T59" fmla="*/ 0 h 652"/>
                  <a:gd name="T60" fmla="*/ 0 w 1266"/>
                  <a:gd name="T61" fmla="*/ 0 h 652"/>
                  <a:gd name="T62" fmla="*/ 0 w 1266"/>
                  <a:gd name="T63" fmla="*/ 0 h 652"/>
                  <a:gd name="T64" fmla="*/ 0 w 1266"/>
                  <a:gd name="T65" fmla="*/ 0 h 65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66"/>
                  <a:gd name="T100" fmla="*/ 0 h 652"/>
                  <a:gd name="T101" fmla="*/ 1266 w 1266"/>
                  <a:gd name="T102" fmla="*/ 652 h 65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66" h="652">
                    <a:moveTo>
                      <a:pt x="95" y="287"/>
                    </a:moveTo>
                    <a:lnTo>
                      <a:pt x="58" y="369"/>
                    </a:lnTo>
                    <a:lnTo>
                      <a:pt x="64" y="407"/>
                    </a:lnTo>
                    <a:lnTo>
                      <a:pt x="85" y="413"/>
                    </a:lnTo>
                    <a:lnTo>
                      <a:pt x="111" y="372"/>
                    </a:lnTo>
                    <a:lnTo>
                      <a:pt x="130" y="396"/>
                    </a:lnTo>
                    <a:lnTo>
                      <a:pt x="207" y="443"/>
                    </a:lnTo>
                    <a:lnTo>
                      <a:pt x="357" y="481"/>
                    </a:lnTo>
                    <a:lnTo>
                      <a:pt x="525" y="471"/>
                    </a:lnTo>
                    <a:lnTo>
                      <a:pt x="644" y="390"/>
                    </a:lnTo>
                    <a:lnTo>
                      <a:pt x="707" y="284"/>
                    </a:lnTo>
                    <a:lnTo>
                      <a:pt x="718" y="153"/>
                    </a:lnTo>
                    <a:lnTo>
                      <a:pt x="682" y="101"/>
                    </a:lnTo>
                    <a:lnTo>
                      <a:pt x="753" y="122"/>
                    </a:lnTo>
                    <a:lnTo>
                      <a:pt x="763" y="72"/>
                    </a:lnTo>
                    <a:lnTo>
                      <a:pt x="772" y="45"/>
                    </a:lnTo>
                    <a:lnTo>
                      <a:pt x="820" y="23"/>
                    </a:lnTo>
                    <a:lnTo>
                      <a:pt x="969" y="0"/>
                    </a:lnTo>
                    <a:lnTo>
                      <a:pt x="990" y="125"/>
                    </a:lnTo>
                    <a:lnTo>
                      <a:pt x="1054" y="201"/>
                    </a:lnTo>
                    <a:lnTo>
                      <a:pt x="1171" y="217"/>
                    </a:lnTo>
                    <a:lnTo>
                      <a:pt x="1188" y="266"/>
                    </a:lnTo>
                    <a:lnTo>
                      <a:pt x="1266" y="432"/>
                    </a:lnTo>
                    <a:lnTo>
                      <a:pt x="1118" y="297"/>
                    </a:lnTo>
                    <a:lnTo>
                      <a:pt x="1022" y="343"/>
                    </a:lnTo>
                    <a:lnTo>
                      <a:pt x="950" y="428"/>
                    </a:lnTo>
                    <a:lnTo>
                      <a:pt x="678" y="594"/>
                    </a:lnTo>
                    <a:lnTo>
                      <a:pt x="256" y="541"/>
                    </a:lnTo>
                    <a:lnTo>
                      <a:pt x="158" y="641"/>
                    </a:lnTo>
                    <a:lnTo>
                      <a:pt x="0" y="652"/>
                    </a:lnTo>
                    <a:lnTo>
                      <a:pt x="2" y="368"/>
                    </a:lnTo>
                    <a:lnTo>
                      <a:pt x="95" y="287"/>
                    </a:lnTo>
                    <a:close/>
                  </a:path>
                </a:pathLst>
              </a:custGeom>
              <a:solidFill>
                <a:srgbClr val="CCC4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94" name="Freeform 19"/>
              <p:cNvSpPr>
                <a:spLocks noChangeArrowheads="1"/>
              </p:cNvSpPr>
              <p:nvPr/>
            </p:nvSpPr>
            <p:spPr bwMode="auto">
              <a:xfrm>
                <a:off x="6573119" y="1533335"/>
                <a:ext cx="782005" cy="760760"/>
              </a:xfrm>
              <a:custGeom>
                <a:avLst/>
                <a:gdLst>
                  <a:gd name="T0" fmla="*/ 0 w 1993"/>
                  <a:gd name="T1" fmla="*/ 0 h 2356"/>
                  <a:gd name="T2" fmla="*/ 0 w 1993"/>
                  <a:gd name="T3" fmla="*/ 0 h 2356"/>
                  <a:gd name="T4" fmla="*/ 0 w 1993"/>
                  <a:gd name="T5" fmla="*/ 0 h 2356"/>
                  <a:gd name="T6" fmla="*/ 0 w 1993"/>
                  <a:gd name="T7" fmla="*/ 0 h 2356"/>
                  <a:gd name="T8" fmla="*/ 0 w 1993"/>
                  <a:gd name="T9" fmla="*/ 0 h 2356"/>
                  <a:gd name="T10" fmla="*/ 0 w 1993"/>
                  <a:gd name="T11" fmla="*/ 0 h 2356"/>
                  <a:gd name="T12" fmla="*/ 0 w 1993"/>
                  <a:gd name="T13" fmla="*/ 0 h 2356"/>
                  <a:gd name="T14" fmla="*/ 0 w 1993"/>
                  <a:gd name="T15" fmla="*/ 0 h 2356"/>
                  <a:gd name="T16" fmla="*/ 0 w 1993"/>
                  <a:gd name="T17" fmla="*/ 0 h 2356"/>
                  <a:gd name="T18" fmla="*/ 0 w 1993"/>
                  <a:gd name="T19" fmla="*/ 0 h 2356"/>
                  <a:gd name="T20" fmla="*/ 0 w 1993"/>
                  <a:gd name="T21" fmla="*/ 0 h 2356"/>
                  <a:gd name="T22" fmla="*/ 0 w 1993"/>
                  <a:gd name="T23" fmla="*/ 0 h 2356"/>
                  <a:gd name="T24" fmla="*/ 0 w 1993"/>
                  <a:gd name="T25" fmla="*/ 0 h 2356"/>
                  <a:gd name="T26" fmla="*/ 0 w 1993"/>
                  <a:gd name="T27" fmla="*/ 0 h 2356"/>
                  <a:gd name="T28" fmla="*/ 0 w 1993"/>
                  <a:gd name="T29" fmla="*/ 0 h 2356"/>
                  <a:gd name="T30" fmla="*/ 0 w 1993"/>
                  <a:gd name="T31" fmla="*/ 0 h 2356"/>
                  <a:gd name="T32" fmla="*/ 0 w 1993"/>
                  <a:gd name="T33" fmla="*/ 0 h 2356"/>
                  <a:gd name="T34" fmla="*/ 0 w 1993"/>
                  <a:gd name="T35" fmla="*/ 0 h 2356"/>
                  <a:gd name="T36" fmla="*/ 0 w 1993"/>
                  <a:gd name="T37" fmla="*/ 0 h 2356"/>
                  <a:gd name="T38" fmla="*/ 0 w 1993"/>
                  <a:gd name="T39" fmla="*/ 0 h 2356"/>
                  <a:gd name="T40" fmla="*/ 0 w 1993"/>
                  <a:gd name="T41" fmla="*/ 0 h 2356"/>
                  <a:gd name="T42" fmla="*/ 0 w 1993"/>
                  <a:gd name="T43" fmla="*/ 0 h 2356"/>
                  <a:gd name="T44" fmla="*/ 0 w 1993"/>
                  <a:gd name="T45" fmla="*/ 0 h 2356"/>
                  <a:gd name="T46" fmla="*/ 0 w 1993"/>
                  <a:gd name="T47" fmla="*/ 1 h 2356"/>
                  <a:gd name="T48" fmla="*/ 0 w 1993"/>
                  <a:gd name="T49" fmla="*/ 1 h 2356"/>
                  <a:gd name="T50" fmla="*/ 0 w 1993"/>
                  <a:gd name="T51" fmla="*/ 0 h 2356"/>
                  <a:gd name="T52" fmla="*/ 0 w 1993"/>
                  <a:gd name="T53" fmla="*/ 0 h 2356"/>
                  <a:gd name="T54" fmla="*/ 0 w 1993"/>
                  <a:gd name="T55" fmla="*/ 0 h 2356"/>
                  <a:gd name="T56" fmla="*/ 0 w 1993"/>
                  <a:gd name="T57" fmla="*/ 0 h 2356"/>
                  <a:gd name="T58" fmla="*/ 0 w 1993"/>
                  <a:gd name="T59" fmla="*/ 0 h 2356"/>
                  <a:gd name="T60" fmla="*/ 0 w 1993"/>
                  <a:gd name="T61" fmla="*/ 0 h 2356"/>
                  <a:gd name="T62" fmla="*/ 0 w 1993"/>
                  <a:gd name="T63" fmla="*/ 0 h 2356"/>
                  <a:gd name="T64" fmla="*/ 0 w 1993"/>
                  <a:gd name="T65" fmla="*/ 1 h 2356"/>
                  <a:gd name="T66" fmla="*/ 0 w 1993"/>
                  <a:gd name="T67" fmla="*/ 1 h 2356"/>
                  <a:gd name="T68" fmla="*/ 0 w 1993"/>
                  <a:gd name="T69" fmla="*/ 0 h 2356"/>
                  <a:gd name="T70" fmla="*/ 0 w 1993"/>
                  <a:gd name="T71" fmla="*/ 0 h 235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93"/>
                  <a:gd name="T109" fmla="*/ 0 h 2356"/>
                  <a:gd name="T110" fmla="*/ 1993 w 1993"/>
                  <a:gd name="T111" fmla="*/ 2356 h 235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93" h="2356">
                    <a:moveTo>
                      <a:pt x="0" y="2127"/>
                    </a:moveTo>
                    <a:lnTo>
                      <a:pt x="141" y="1622"/>
                    </a:lnTo>
                    <a:lnTo>
                      <a:pt x="400" y="1380"/>
                    </a:lnTo>
                    <a:lnTo>
                      <a:pt x="425" y="1074"/>
                    </a:lnTo>
                    <a:lnTo>
                      <a:pt x="644" y="900"/>
                    </a:lnTo>
                    <a:lnTo>
                      <a:pt x="756" y="384"/>
                    </a:lnTo>
                    <a:lnTo>
                      <a:pt x="763" y="234"/>
                    </a:lnTo>
                    <a:lnTo>
                      <a:pt x="759" y="1"/>
                    </a:lnTo>
                    <a:lnTo>
                      <a:pt x="816" y="0"/>
                    </a:lnTo>
                    <a:lnTo>
                      <a:pt x="880" y="150"/>
                    </a:lnTo>
                    <a:lnTo>
                      <a:pt x="928" y="451"/>
                    </a:lnTo>
                    <a:lnTo>
                      <a:pt x="906" y="730"/>
                    </a:lnTo>
                    <a:lnTo>
                      <a:pt x="1200" y="734"/>
                    </a:lnTo>
                    <a:lnTo>
                      <a:pt x="1286" y="325"/>
                    </a:lnTo>
                    <a:lnTo>
                      <a:pt x="1286" y="29"/>
                    </a:lnTo>
                    <a:lnTo>
                      <a:pt x="1323" y="60"/>
                    </a:lnTo>
                    <a:lnTo>
                      <a:pt x="1395" y="332"/>
                    </a:lnTo>
                    <a:lnTo>
                      <a:pt x="1353" y="769"/>
                    </a:lnTo>
                    <a:lnTo>
                      <a:pt x="1267" y="1102"/>
                    </a:lnTo>
                    <a:lnTo>
                      <a:pt x="1498" y="1202"/>
                    </a:lnTo>
                    <a:lnTo>
                      <a:pt x="1729" y="1432"/>
                    </a:lnTo>
                    <a:lnTo>
                      <a:pt x="1889" y="1750"/>
                    </a:lnTo>
                    <a:lnTo>
                      <a:pt x="1957" y="2050"/>
                    </a:lnTo>
                    <a:lnTo>
                      <a:pt x="1993" y="2333"/>
                    </a:lnTo>
                    <a:lnTo>
                      <a:pt x="1674" y="2356"/>
                    </a:lnTo>
                    <a:lnTo>
                      <a:pt x="1514" y="1789"/>
                    </a:lnTo>
                    <a:lnTo>
                      <a:pt x="1378" y="1642"/>
                    </a:lnTo>
                    <a:lnTo>
                      <a:pt x="1043" y="1500"/>
                    </a:lnTo>
                    <a:lnTo>
                      <a:pt x="902" y="1511"/>
                    </a:lnTo>
                    <a:lnTo>
                      <a:pt x="708" y="1642"/>
                    </a:lnTo>
                    <a:lnTo>
                      <a:pt x="518" y="1860"/>
                    </a:lnTo>
                    <a:lnTo>
                      <a:pt x="400" y="2037"/>
                    </a:lnTo>
                    <a:lnTo>
                      <a:pt x="350" y="2305"/>
                    </a:lnTo>
                    <a:lnTo>
                      <a:pt x="109" y="2324"/>
                    </a:lnTo>
                    <a:lnTo>
                      <a:pt x="0" y="2127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495" name="Freeform 20"/>
              <p:cNvSpPr>
                <a:spLocks noChangeArrowheads="1"/>
              </p:cNvSpPr>
              <p:nvPr/>
            </p:nvSpPr>
            <p:spPr bwMode="auto">
              <a:xfrm>
                <a:off x="6464600" y="1916592"/>
                <a:ext cx="457795" cy="149145"/>
              </a:xfrm>
              <a:custGeom>
                <a:avLst/>
                <a:gdLst>
                  <a:gd name="T0" fmla="*/ 0 w 1167"/>
                  <a:gd name="T1" fmla="*/ 0 h 461"/>
                  <a:gd name="T2" fmla="*/ 0 w 1167"/>
                  <a:gd name="T3" fmla="*/ 0 h 461"/>
                  <a:gd name="T4" fmla="*/ 0 w 1167"/>
                  <a:gd name="T5" fmla="*/ 0 h 461"/>
                  <a:gd name="T6" fmla="*/ 0 w 1167"/>
                  <a:gd name="T7" fmla="*/ 0 h 461"/>
                  <a:gd name="T8" fmla="*/ 0 w 1167"/>
                  <a:gd name="T9" fmla="*/ 0 h 461"/>
                  <a:gd name="T10" fmla="*/ 0 w 1167"/>
                  <a:gd name="T11" fmla="*/ 0 h 461"/>
                  <a:gd name="T12" fmla="*/ 0 w 1167"/>
                  <a:gd name="T13" fmla="*/ 0 h 461"/>
                  <a:gd name="T14" fmla="*/ 0 w 1167"/>
                  <a:gd name="T15" fmla="*/ 0 h 461"/>
                  <a:gd name="T16" fmla="*/ 0 w 1167"/>
                  <a:gd name="T17" fmla="*/ 0 h 461"/>
                  <a:gd name="T18" fmla="*/ 0 w 1167"/>
                  <a:gd name="T19" fmla="*/ 0 h 461"/>
                  <a:gd name="T20" fmla="*/ 0 w 1167"/>
                  <a:gd name="T21" fmla="*/ 0 h 461"/>
                  <a:gd name="T22" fmla="*/ 0 w 1167"/>
                  <a:gd name="T23" fmla="*/ 0 h 461"/>
                  <a:gd name="T24" fmla="*/ 0 w 1167"/>
                  <a:gd name="T25" fmla="*/ 0 h 461"/>
                  <a:gd name="T26" fmla="*/ 0 w 1167"/>
                  <a:gd name="T27" fmla="*/ 0 h 461"/>
                  <a:gd name="T28" fmla="*/ 0 w 1167"/>
                  <a:gd name="T29" fmla="*/ 0 h 461"/>
                  <a:gd name="T30" fmla="*/ 0 w 1167"/>
                  <a:gd name="T31" fmla="*/ 0 h 461"/>
                  <a:gd name="T32" fmla="*/ 0 w 1167"/>
                  <a:gd name="T33" fmla="*/ 0 h 461"/>
                  <a:gd name="T34" fmla="*/ 0 w 1167"/>
                  <a:gd name="T35" fmla="*/ 0 h 461"/>
                  <a:gd name="T36" fmla="*/ 0 w 1167"/>
                  <a:gd name="T37" fmla="*/ 0 h 461"/>
                  <a:gd name="T38" fmla="*/ 0 w 1167"/>
                  <a:gd name="T39" fmla="*/ 0 h 461"/>
                  <a:gd name="T40" fmla="*/ 0 w 1167"/>
                  <a:gd name="T41" fmla="*/ 0 h 461"/>
                  <a:gd name="T42" fmla="*/ 0 w 1167"/>
                  <a:gd name="T43" fmla="*/ 0 h 461"/>
                  <a:gd name="T44" fmla="*/ 0 w 1167"/>
                  <a:gd name="T45" fmla="*/ 0 h 461"/>
                  <a:gd name="T46" fmla="*/ 0 w 1167"/>
                  <a:gd name="T47" fmla="*/ 0 h 4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67"/>
                  <a:gd name="T73" fmla="*/ 0 h 461"/>
                  <a:gd name="T74" fmla="*/ 1167 w 1167"/>
                  <a:gd name="T75" fmla="*/ 461 h 46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67" h="461">
                    <a:moveTo>
                      <a:pt x="0" y="95"/>
                    </a:moveTo>
                    <a:lnTo>
                      <a:pt x="49" y="0"/>
                    </a:lnTo>
                    <a:lnTo>
                      <a:pt x="257" y="4"/>
                    </a:lnTo>
                    <a:lnTo>
                      <a:pt x="294" y="112"/>
                    </a:lnTo>
                    <a:lnTo>
                      <a:pt x="399" y="131"/>
                    </a:lnTo>
                    <a:lnTo>
                      <a:pt x="858" y="147"/>
                    </a:lnTo>
                    <a:lnTo>
                      <a:pt x="955" y="95"/>
                    </a:lnTo>
                    <a:lnTo>
                      <a:pt x="1130" y="115"/>
                    </a:lnTo>
                    <a:lnTo>
                      <a:pt x="1152" y="250"/>
                    </a:lnTo>
                    <a:lnTo>
                      <a:pt x="972" y="241"/>
                    </a:lnTo>
                    <a:lnTo>
                      <a:pt x="984" y="332"/>
                    </a:lnTo>
                    <a:lnTo>
                      <a:pt x="1167" y="372"/>
                    </a:lnTo>
                    <a:lnTo>
                      <a:pt x="1156" y="412"/>
                    </a:lnTo>
                    <a:lnTo>
                      <a:pt x="1089" y="461"/>
                    </a:lnTo>
                    <a:lnTo>
                      <a:pt x="906" y="456"/>
                    </a:lnTo>
                    <a:lnTo>
                      <a:pt x="840" y="341"/>
                    </a:lnTo>
                    <a:lnTo>
                      <a:pt x="321" y="266"/>
                    </a:lnTo>
                    <a:lnTo>
                      <a:pt x="238" y="360"/>
                    </a:lnTo>
                    <a:lnTo>
                      <a:pt x="85" y="369"/>
                    </a:lnTo>
                    <a:lnTo>
                      <a:pt x="7" y="226"/>
                    </a:lnTo>
                    <a:lnTo>
                      <a:pt x="168" y="222"/>
                    </a:lnTo>
                    <a:lnTo>
                      <a:pt x="165" y="11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96" name="Freeform 21"/>
              <p:cNvSpPr>
                <a:spLocks noChangeArrowheads="1"/>
              </p:cNvSpPr>
              <p:nvPr/>
            </p:nvSpPr>
            <p:spPr bwMode="auto">
              <a:xfrm>
                <a:off x="6642722" y="1842382"/>
                <a:ext cx="123605" cy="185993"/>
              </a:xfrm>
              <a:custGeom>
                <a:avLst/>
                <a:gdLst>
                  <a:gd name="T0" fmla="*/ 0 w 318"/>
                  <a:gd name="T1" fmla="*/ 0 h 578"/>
                  <a:gd name="T2" fmla="*/ 0 w 318"/>
                  <a:gd name="T3" fmla="*/ 0 h 578"/>
                  <a:gd name="T4" fmla="*/ 0 w 318"/>
                  <a:gd name="T5" fmla="*/ 0 h 578"/>
                  <a:gd name="T6" fmla="*/ 0 w 318"/>
                  <a:gd name="T7" fmla="*/ 0 h 578"/>
                  <a:gd name="T8" fmla="*/ 0 w 318"/>
                  <a:gd name="T9" fmla="*/ 0 h 578"/>
                  <a:gd name="T10" fmla="*/ 0 w 318"/>
                  <a:gd name="T11" fmla="*/ 0 h 578"/>
                  <a:gd name="T12" fmla="*/ 0 w 318"/>
                  <a:gd name="T13" fmla="*/ 0 h 578"/>
                  <a:gd name="T14" fmla="*/ 0 w 318"/>
                  <a:gd name="T15" fmla="*/ 0 h 578"/>
                  <a:gd name="T16" fmla="*/ 0 w 318"/>
                  <a:gd name="T17" fmla="*/ 0 h 578"/>
                  <a:gd name="T18" fmla="*/ 0 w 318"/>
                  <a:gd name="T19" fmla="*/ 0 h 578"/>
                  <a:gd name="T20" fmla="*/ 0 w 318"/>
                  <a:gd name="T21" fmla="*/ 0 h 578"/>
                  <a:gd name="T22" fmla="*/ 0 w 318"/>
                  <a:gd name="T23" fmla="*/ 0 h 578"/>
                  <a:gd name="T24" fmla="*/ 0 w 318"/>
                  <a:gd name="T25" fmla="*/ 0 h 578"/>
                  <a:gd name="T26" fmla="*/ 0 w 318"/>
                  <a:gd name="T27" fmla="*/ 0 h 578"/>
                  <a:gd name="T28" fmla="*/ 0 w 318"/>
                  <a:gd name="T29" fmla="*/ 0 h 57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8"/>
                  <a:gd name="T46" fmla="*/ 0 h 578"/>
                  <a:gd name="T47" fmla="*/ 318 w 318"/>
                  <a:gd name="T48" fmla="*/ 578 h 57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8" h="578">
                    <a:moveTo>
                      <a:pt x="70" y="9"/>
                    </a:moveTo>
                    <a:lnTo>
                      <a:pt x="242" y="0"/>
                    </a:lnTo>
                    <a:lnTo>
                      <a:pt x="231" y="203"/>
                    </a:lnTo>
                    <a:lnTo>
                      <a:pt x="310" y="275"/>
                    </a:lnTo>
                    <a:lnTo>
                      <a:pt x="284" y="329"/>
                    </a:lnTo>
                    <a:lnTo>
                      <a:pt x="269" y="413"/>
                    </a:lnTo>
                    <a:lnTo>
                      <a:pt x="318" y="563"/>
                    </a:lnTo>
                    <a:lnTo>
                      <a:pt x="195" y="578"/>
                    </a:lnTo>
                    <a:lnTo>
                      <a:pt x="182" y="477"/>
                    </a:lnTo>
                    <a:lnTo>
                      <a:pt x="123" y="527"/>
                    </a:lnTo>
                    <a:lnTo>
                      <a:pt x="0" y="484"/>
                    </a:lnTo>
                    <a:lnTo>
                      <a:pt x="0" y="334"/>
                    </a:lnTo>
                    <a:lnTo>
                      <a:pt x="75" y="231"/>
                    </a:lnTo>
                    <a:lnTo>
                      <a:pt x="70" y="9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97" name="Freeform 22"/>
              <p:cNvSpPr>
                <a:spLocks noChangeArrowheads="1"/>
              </p:cNvSpPr>
              <p:nvPr/>
            </p:nvSpPr>
            <p:spPr bwMode="auto">
              <a:xfrm>
                <a:off x="7167563" y="1832354"/>
                <a:ext cx="373104" cy="100015"/>
              </a:xfrm>
              <a:custGeom>
                <a:avLst/>
                <a:gdLst>
                  <a:gd name="T0" fmla="*/ 0 w 955"/>
                  <a:gd name="T1" fmla="*/ 0 h 309"/>
                  <a:gd name="T2" fmla="*/ 0 w 955"/>
                  <a:gd name="T3" fmla="*/ 0 h 309"/>
                  <a:gd name="T4" fmla="*/ 0 w 955"/>
                  <a:gd name="T5" fmla="*/ 0 h 309"/>
                  <a:gd name="T6" fmla="*/ 0 w 955"/>
                  <a:gd name="T7" fmla="*/ 0 h 309"/>
                  <a:gd name="T8" fmla="*/ 0 w 955"/>
                  <a:gd name="T9" fmla="*/ 0 h 309"/>
                  <a:gd name="T10" fmla="*/ 0 w 955"/>
                  <a:gd name="T11" fmla="*/ 0 h 309"/>
                  <a:gd name="T12" fmla="*/ 0 w 955"/>
                  <a:gd name="T13" fmla="*/ 0 h 309"/>
                  <a:gd name="T14" fmla="*/ 0 w 955"/>
                  <a:gd name="T15" fmla="*/ 0 h 309"/>
                  <a:gd name="T16" fmla="*/ 0 w 955"/>
                  <a:gd name="T17" fmla="*/ 0 h 309"/>
                  <a:gd name="T18" fmla="*/ 0 w 955"/>
                  <a:gd name="T19" fmla="*/ 0 h 309"/>
                  <a:gd name="T20" fmla="*/ 0 w 955"/>
                  <a:gd name="T21" fmla="*/ 0 h 309"/>
                  <a:gd name="T22" fmla="*/ 0 w 955"/>
                  <a:gd name="T23" fmla="*/ 0 h 309"/>
                  <a:gd name="T24" fmla="*/ 0 w 955"/>
                  <a:gd name="T25" fmla="*/ 0 h 309"/>
                  <a:gd name="T26" fmla="*/ 0 w 955"/>
                  <a:gd name="T27" fmla="*/ 0 h 309"/>
                  <a:gd name="T28" fmla="*/ 0 w 955"/>
                  <a:gd name="T29" fmla="*/ 0 h 309"/>
                  <a:gd name="T30" fmla="*/ 0 w 955"/>
                  <a:gd name="T31" fmla="*/ 0 h 309"/>
                  <a:gd name="T32" fmla="*/ 0 w 955"/>
                  <a:gd name="T33" fmla="*/ 0 h 30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55"/>
                  <a:gd name="T52" fmla="*/ 0 h 309"/>
                  <a:gd name="T53" fmla="*/ 955 w 955"/>
                  <a:gd name="T54" fmla="*/ 309 h 30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55" h="309">
                    <a:moveTo>
                      <a:pt x="0" y="89"/>
                    </a:moveTo>
                    <a:lnTo>
                      <a:pt x="175" y="0"/>
                    </a:lnTo>
                    <a:lnTo>
                      <a:pt x="444" y="78"/>
                    </a:lnTo>
                    <a:lnTo>
                      <a:pt x="566" y="38"/>
                    </a:lnTo>
                    <a:lnTo>
                      <a:pt x="571" y="134"/>
                    </a:lnTo>
                    <a:lnTo>
                      <a:pt x="705" y="145"/>
                    </a:lnTo>
                    <a:lnTo>
                      <a:pt x="727" y="58"/>
                    </a:lnTo>
                    <a:lnTo>
                      <a:pt x="858" y="58"/>
                    </a:lnTo>
                    <a:lnTo>
                      <a:pt x="768" y="150"/>
                    </a:lnTo>
                    <a:lnTo>
                      <a:pt x="921" y="185"/>
                    </a:lnTo>
                    <a:lnTo>
                      <a:pt x="955" y="265"/>
                    </a:lnTo>
                    <a:lnTo>
                      <a:pt x="872" y="300"/>
                    </a:lnTo>
                    <a:lnTo>
                      <a:pt x="593" y="309"/>
                    </a:lnTo>
                    <a:lnTo>
                      <a:pt x="396" y="206"/>
                    </a:lnTo>
                    <a:lnTo>
                      <a:pt x="78" y="22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98" name="Freeform 23"/>
              <p:cNvSpPr>
                <a:spLocks noChangeArrowheads="1"/>
              </p:cNvSpPr>
              <p:nvPr/>
            </p:nvSpPr>
            <p:spPr bwMode="auto">
              <a:xfrm>
                <a:off x="6639872" y="1844388"/>
                <a:ext cx="114449" cy="175465"/>
              </a:xfrm>
              <a:custGeom>
                <a:avLst/>
                <a:gdLst>
                  <a:gd name="T0" fmla="*/ 0 w 296"/>
                  <a:gd name="T1" fmla="*/ 0 h 543"/>
                  <a:gd name="T2" fmla="*/ 0 w 296"/>
                  <a:gd name="T3" fmla="*/ 0 h 543"/>
                  <a:gd name="T4" fmla="*/ 0 w 296"/>
                  <a:gd name="T5" fmla="*/ 0 h 543"/>
                  <a:gd name="T6" fmla="*/ 0 w 296"/>
                  <a:gd name="T7" fmla="*/ 0 h 543"/>
                  <a:gd name="T8" fmla="*/ 0 w 296"/>
                  <a:gd name="T9" fmla="*/ 0 h 543"/>
                  <a:gd name="T10" fmla="*/ 0 w 296"/>
                  <a:gd name="T11" fmla="*/ 0 h 543"/>
                  <a:gd name="T12" fmla="*/ 0 w 296"/>
                  <a:gd name="T13" fmla="*/ 0 h 543"/>
                  <a:gd name="T14" fmla="*/ 0 w 296"/>
                  <a:gd name="T15" fmla="*/ 0 h 543"/>
                  <a:gd name="T16" fmla="*/ 0 w 296"/>
                  <a:gd name="T17" fmla="*/ 0 h 543"/>
                  <a:gd name="T18" fmla="*/ 0 w 296"/>
                  <a:gd name="T19" fmla="*/ 0 h 543"/>
                  <a:gd name="T20" fmla="*/ 0 w 296"/>
                  <a:gd name="T21" fmla="*/ 0 h 543"/>
                  <a:gd name="T22" fmla="*/ 0 w 296"/>
                  <a:gd name="T23" fmla="*/ 0 h 543"/>
                  <a:gd name="T24" fmla="*/ 0 w 296"/>
                  <a:gd name="T25" fmla="*/ 0 h 543"/>
                  <a:gd name="T26" fmla="*/ 0 w 296"/>
                  <a:gd name="T27" fmla="*/ 0 h 543"/>
                  <a:gd name="T28" fmla="*/ 0 w 296"/>
                  <a:gd name="T29" fmla="*/ 0 h 543"/>
                  <a:gd name="T30" fmla="*/ 0 w 296"/>
                  <a:gd name="T31" fmla="*/ 0 h 543"/>
                  <a:gd name="T32" fmla="*/ 0 w 296"/>
                  <a:gd name="T33" fmla="*/ 0 h 543"/>
                  <a:gd name="T34" fmla="*/ 0 w 296"/>
                  <a:gd name="T35" fmla="*/ 0 h 543"/>
                  <a:gd name="T36" fmla="*/ 0 w 296"/>
                  <a:gd name="T37" fmla="*/ 0 h 543"/>
                  <a:gd name="T38" fmla="*/ 0 w 296"/>
                  <a:gd name="T39" fmla="*/ 0 h 543"/>
                  <a:gd name="T40" fmla="*/ 0 w 296"/>
                  <a:gd name="T41" fmla="*/ 0 h 543"/>
                  <a:gd name="T42" fmla="*/ 0 w 296"/>
                  <a:gd name="T43" fmla="*/ 0 h 543"/>
                  <a:gd name="T44" fmla="*/ 0 w 296"/>
                  <a:gd name="T45" fmla="*/ 0 h 543"/>
                  <a:gd name="T46" fmla="*/ 0 w 296"/>
                  <a:gd name="T47" fmla="*/ 0 h 543"/>
                  <a:gd name="T48" fmla="*/ 0 w 296"/>
                  <a:gd name="T49" fmla="*/ 0 h 5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6"/>
                  <a:gd name="T76" fmla="*/ 0 h 543"/>
                  <a:gd name="T77" fmla="*/ 296 w 296"/>
                  <a:gd name="T78" fmla="*/ 543 h 5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6" h="543">
                    <a:moveTo>
                      <a:pt x="82" y="0"/>
                    </a:moveTo>
                    <a:lnTo>
                      <a:pt x="269" y="7"/>
                    </a:lnTo>
                    <a:lnTo>
                      <a:pt x="243" y="194"/>
                    </a:lnTo>
                    <a:lnTo>
                      <a:pt x="190" y="157"/>
                    </a:lnTo>
                    <a:lnTo>
                      <a:pt x="131" y="186"/>
                    </a:lnTo>
                    <a:lnTo>
                      <a:pt x="154" y="266"/>
                    </a:lnTo>
                    <a:lnTo>
                      <a:pt x="118" y="300"/>
                    </a:lnTo>
                    <a:lnTo>
                      <a:pt x="79" y="329"/>
                    </a:lnTo>
                    <a:lnTo>
                      <a:pt x="87" y="354"/>
                    </a:lnTo>
                    <a:lnTo>
                      <a:pt x="116" y="372"/>
                    </a:lnTo>
                    <a:lnTo>
                      <a:pt x="162" y="369"/>
                    </a:lnTo>
                    <a:lnTo>
                      <a:pt x="185" y="338"/>
                    </a:lnTo>
                    <a:lnTo>
                      <a:pt x="206" y="341"/>
                    </a:lnTo>
                    <a:lnTo>
                      <a:pt x="225" y="468"/>
                    </a:lnTo>
                    <a:lnTo>
                      <a:pt x="252" y="432"/>
                    </a:lnTo>
                    <a:lnTo>
                      <a:pt x="281" y="404"/>
                    </a:lnTo>
                    <a:lnTo>
                      <a:pt x="296" y="531"/>
                    </a:lnTo>
                    <a:lnTo>
                      <a:pt x="228" y="543"/>
                    </a:lnTo>
                    <a:lnTo>
                      <a:pt x="184" y="494"/>
                    </a:lnTo>
                    <a:lnTo>
                      <a:pt x="124" y="535"/>
                    </a:lnTo>
                    <a:lnTo>
                      <a:pt x="41" y="487"/>
                    </a:lnTo>
                    <a:lnTo>
                      <a:pt x="0" y="303"/>
                    </a:lnTo>
                    <a:lnTo>
                      <a:pt x="87" y="222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E896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99" name="Freeform 24"/>
              <p:cNvSpPr>
                <a:spLocks noChangeArrowheads="1"/>
              </p:cNvSpPr>
              <p:nvPr/>
            </p:nvSpPr>
            <p:spPr bwMode="auto">
              <a:xfrm>
                <a:off x="7160728" y="1834359"/>
                <a:ext cx="347925" cy="100015"/>
              </a:xfrm>
              <a:custGeom>
                <a:avLst/>
                <a:gdLst>
                  <a:gd name="T0" fmla="*/ 0 w 887"/>
                  <a:gd name="T1" fmla="*/ 0 h 309"/>
                  <a:gd name="T2" fmla="*/ 0 w 887"/>
                  <a:gd name="T3" fmla="*/ 0 h 309"/>
                  <a:gd name="T4" fmla="*/ 0 w 887"/>
                  <a:gd name="T5" fmla="*/ 0 h 309"/>
                  <a:gd name="T6" fmla="*/ 0 w 887"/>
                  <a:gd name="T7" fmla="*/ 0 h 309"/>
                  <a:gd name="T8" fmla="*/ 0 w 887"/>
                  <a:gd name="T9" fmla="*/ 0 h 309"/>
                  <a:gd name="T10" fmla="*/ 0 w 887"/>
                  <a:gd name="T11" fmla="*/ 0 h 309"/>
                  <a:gd name="T12" fmla="*/ 0 w 887"/>
                  <a:gd name="T13" fmla="*/ 0 h 309"/>
                  <a:gd name="T14" fmla="*/ 0 w 887"/>
                  <a:gd name="T15" fmla="*/ 0 h 309"/>
                  <a:gd name="T16" fmla="*/ 0 w 887"/>
                  <a:gd name="T17" fmla="*/ 0 h 309"/>
                  <a:gd name="T18" fmla="*/ 0 w 887"/>
                  <a:gd name="T19" fmla="*/ 0 h 309"/>
                  <a:gd name="T20" fmla="*/ 0 w 887"/>
                  <a:gd name="T21" fmla="*/ 0 h 309"/>
                  <a:gd name="T22" fmla="*/ 0 w 887"/>
                  <a:gd name="T23" fmla="*/ 0 h 309"/>
                  <a:gd name="T24" fmla="*/ 0 w 887"/>
                  <a:gd name="T25" fmla="*/ 0 h 309"/>
                  <a:gd name="T26" fmla="*/ 0 w 887"/>
                  <a:gd name="T27" fmla="*/ 0 h 309"/>
                  <a:gd name="T28" fmla="*/ 0 w 887"/>
                  <a:gd name="T29" fmla="*/ 0 h 309"/>
                  <a:gd name="T30" fmla="*/ 0 w 887"/>
                  <a:gd name="T31" fmla="*/ 0 h 309"/>
                  <a:gd name="T32" fmla="*/ 0 w 887"/>
                  <a:gd name="T33" fmla="*/ 0 h 309"/>
                  <a:gd name="T34" fmla="*/ 0 w 887"/>
                  <a:gd name="T35" fmla="*/ 0 h 309"/>
                  <a:gd name="T36" fmla="*/ 0 w 887"/>
                  <a:gd name="T37" fmla="*/ 0 h 309"/>
                  <a:gd name="T38" fmla="*/ 0 w 887"/>
                  <a:gd name="T39" fmla="*/ 0 h 309"/>
                  <a:gd name="T40" fmla="*/ 0 w 887"/>
                  <a:gd name="T41" fmla="*/ 0 h 309"/>
                  <a:gd name="T42" fmla="*/ 0 w 887"/>
                  <a:gd name="T43" fmla="*/ 0 h 309"/>
                  <a:gd name="T44" fmla="*/ 0 w 887"/>
                  <a:gd name="T45" fmla="*/ 0 h 309"/>
                  <a:gd name="T46" fmla="*/ 0 w 887"/>
                  <a:gd name="T47" fmla="*/ 0 h 30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87"/>
                  <a:gd name="T73" fmla="*/ 0 h 309"/>
                  <a:gd name="T74" fmla="*/ 887 w 887"/>
                  <a:gd name="T75" fmla="*/ 309 h 30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87" h="309">
                    <a:moveTo>
                      <a:pt x="245" y="0"/>
                    </a:moveTo>
                    <a:lnTo>
                      <a:pt x="186" y="44"/>
                    </a:lnTo>
                    <a:lnTo>
                      <a:pt x="194" y="107"/>
                    </a:lnTo>
                    <a:lnTo>
                      <a:pt x="232" y="139"/>
                    </a:lnTo>
                    <a:lnTo>
                      <a:pt x="306" y="159"/>
                    </a:lnTo>
                    <a:lnTo>
                      <a:pt x="470" y="147"/>
                    </a:lnTo>
                    <a:lnTo>
                      <a:pt x="498" y="194"/>
                    </a:lnTo>
                    <a:lnTo>
                      <a:pt x="547" y="186"/>
                    </a:lnTo>
                    <a:lnTo>
                      <a:pt x="590" y="151"/>
                    </a:lnTo>
                    <a:lnTo>
                      <a:pt x="700" y="107"/>
                    </a:lnTo>
                    <a:lnTo>
                      <a:pt x="856" y="170"/>
                    </a:lnTo>
                    <a:lnTo>
                      <a:pt x="860" y="217"/>
                    </a:lnTo>
                    <a:lnTo>
                      <a:pt x="756" y="212"/>
                    </a:lnTo>
                    <a:lnTo>
                      <a:pt x="784" y="248"/>
                    </a:lnTo>
                    <a:lnTo>
                      <a:pt x="865" y="269"/>
                    </a:lnTo>
                    <a:lnTo>
                      <a:pt x="887" y="309"/>
                    </a:lnTo>
                    <a:lnTo>
                      <a:pt x="569" y="290"/>
                    </a:lnTo>
                    <a:lnTo>
                      <a:pt x="425" y="203"/>
                    </a:lnTo>
                    <a:lnTo>
                      <a:pt x="126" y="238"/>
                    </a:lnTo>
                    <a:lnTo>
                      <a:pt x="0" y="103"/>
                    </a:lnTo>
                    <a:lnTo>
                      <a:pt x="79" y="45"/>
                    </a:lnTo>
                    <a:lnTo>
                      <a:pt x="178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E896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0" name="Freeform 25"/>
              <p:cNvSpPr>
                <a:spLocks noChangeArrowheads="1"/>
              </p:cNvSpPr>
              <p:nvPr/>
            </p:nvSpPr>
            <p:spPr bwMode="auto">
              <a:xfrm>
                <a:off x="6943623" y="1318902"/>
                <a:ext cx="212875" cy="222841"/>
              </a:xfrm>
              <a:custGeom>
                <a:avLst/>
                <a:gdLst>
                  <a:gd name="T0" fmla="*/ 0 w 546"/>
                  <a:gd name="T1" fmla="*/ 0 h 690"/>
                  <a:gd name="T2" fmla="*/ 0 w 546"/>
                  <a:gd name="T3" fmla="*/ 0 h 690"/>
                  <a:gd name="T4" fmla="*/ 0 w 546"/>
                  <a:gd name="T5" fmla="*/ 0 h 690"/>
                  <a:gd name="T6" fmla="*/ 0 w 546"/>
                  <a:gd name="T7" fmla="*/ 0 h 690"/>
                  <a:gd name="T8" fmla="*/ 0 w 546"/>
                  <a:gd name="T9" fmla="*/ 0 h 690"/>
                  <a:gd name="T10" fmla="*/ 0 w 546"/>
                  <a:gd name="T11" fmla="*/ 0 h 690"/>
                  <a:gd name="T12" fmla="*/ 0 w 546"/>
                  <a:gd name="T13" fmla="*/ 0 h 690"/>
                  <a:gd name="T14" fmla="*/ 0 w 546"/>
                  <a:gd name="T15" fmla="*/ 0 h 690"/>
                  <a:gd name="T16" fmla="*/ 0 w 546"/>
                  <a:gd name="T17" fmla="*/ 0 h 690"/>
                  <a:gd name="T18" fmla="*/ 0 w 546"/>
                  <a:gd name="T19" fmla="*/ 0 h 690"/>
                  <a:gd name="T20" fmla="*/ 0 w 546"/>
                  <a:gd name="T21" fmla="*/ 0 h 690"/>
                  <a:gd name="T22" fmla="*/ 0 w 546"/>
                  <a:gd name="T23" fmla="*/ 0 h 690"/>
                  <a:gd name="T24" fmla="*/ 0 w 546"/>
                  <a:gd name="T25" fmla="*/ 0 h 690"/>
                  <a:gd name="T26" fmla="*/ 0 w 546"/>
                  <a:gd name="T27" fmla="*/ 0 h 690"/>
                  <a:gd name="T28" fmla="*/ 0 w 546"/>
                  <a:gd name="T29" fmla="*/ 0 h 69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46"/>
                  <a:gd name="T46" fmla="*/ 0 h 690"/>
                  <a:gd name="T47" fmla="*/ 546 w 546"/>
                  <a:gd name="T48" fmla="*/ 690 h 69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46" h="690">
                    <a:moveTo>
                      <a:pt x="109" y="147"/>
                    </a:moveTo>
                    <a:lnTo>
                      <a:pt x="378" y="80"/>
                    </a:lnTo>
                    <a:lnTo>
                      <a:pt x="430" y="0"/>
                    </a:lnTo>
                    <a:lnTo>
                      <a:pt x="493" y="87"/>
                    </a:lnTo>
                    <a:lnTo>
                      <a:pt x="537" y="212"/>
                    </a:lnTo>
                    <a:lnTo>
                      <a:pt x="546" y="383"/>
                    </a:lnTo>
                    <a:lnTo>
                      <a:pt x="489" y="493"/>
                    </a:lnTo>
                    <a:lnTo>
                      <a:pt x="393" y="554"/>
                    </a:lnTo>
                    <a:lnTo>
                      <a:pt x="281" y="674"/>
                    </a:lnTo>
                    <a:lnTo>
                      <a:pt x="239" y="690"/>
                    </a:lnTo>
                    <a:lnTo>
                      <a:pt x="131" y="640"/>
                    </a:lnTo>
                    <a:lnTo>
                      <a:pt x="90" y="476"/>
                    </a:lnTo>
                    <a:lnTo>
                      <a:pt x="0" y="305"/>
                    </a:lnTo>
                    <a:lnTo>
                      <a:pt x="109" y="147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1" name="Freeform 26"/>
              <p:cNvSpPr>
                <a:spLocks noChangeArrowheads="1"/>
              </p:cNvSpPr>
              <p:nvPr/>
            </p:nvSpPr>
            <p:spPr bwMode="auto">
              <a:xfrm>
                <a:off x="6952219" y="1322913"/>
                <a:ext cx="192274" cy="222841"/>
              </a:xfrm>
              <a:custGeom>
                <a:avLst/>
                <a:gdLst>
                  <a:gd name="T0" fmla="*/ 0 w 490"/>
                  <a:gd name="T1" fmla="*/ 0 h 687"/>
                  <a:gd name="T2" fmla="*/ 0 w 490"/>
                  <a:gd name="T3" fmla="*/ 0 h 687"/>
                  <a:gd name="T4" fmla="*/ 0 w 490"/>
                  <a:gd name="T5" fmla="*/ 0 h 687"/>
                  <a:gd name="T6" fmla="*/ 0 w 490"/>
                  <a:gd name="T7" fmla="*/ 0 h 687"/>
                  <a:gd name="T8" fmla="*/ 0 w 490"/>
                  <a:gd name="T9" fmla="*/ 0 h 687"/>
                  <a:gd name="T10" fmla="*/ 0 w 490"/>
                  <a:gd name="T11" fmla="*/ 0 h 687"/>
                  <a:gd name="T12" fmla="*/ 0 w 490"/>
                  <a:gd name="T13" fmla="*/ 0 h 687"/>
                  <a:gd name="T14" fmla="*/ 0 w 490"/>
                  <a:gd name="T15" fmla="*/ 0 h 687"/>
                  <a:gd name="T16" fmla="*/ 0 w 490"/>
                  <a:gd name="T17" fmla="*/ 0 h 687"/>
                  <a:gd name="T18" fmla="*/ 0 w 490"/>
                  <a:gd name="T19" fmla="*/ 0 h 687"/>
                  <a:gd name="T20" fmla="*/ 0 w 490"/>
                  <a:gd name="T21" fmla="*/ 0 h 687"/>
                  <a:gd name="T22" fmla="*/ 0 w 490"/>
                  <a:gd name="T23" fmla="*/ 0 h 687"/>
                  <a:gd name="T24" fmla="*/ 0 w 490"/>
                  <a:gd name="T25" fmla="*/ 0 h 687"/>
                  <a:gd name="T26" fmla="*/ 0 w 490"/>
                  <a:gd name="T27" fmla="*/ 0 h 687"/>
                  <a:gd name="T28" fmla="*/ 0 w 490"/>
                  <a:gd name="T29" fmla="*/ 0 h 687"/>
                  <a:gd name="T30" fmla="*/ 0 w 490"/>
                  <a:gd name="T31" fmla="*/ 0 h 687"/>
                  <a:gd name="T32" fmla="*/ 0 w 490"/>
                  <a:gd name="T33" fmla="*/ 0 h 687"/>
                  <a:gd name="T34" fmla="*/ 0 w 490"/>
                  <a:gd name="T35" fmla="*/ 0 h 687"/>
                  <a:gd name="T36" fmla="*/ 0 w 490"/>
                  <a:gd name="T37" fmla="*/ 0 h 687"/>
                  <a:gd name="T38" fmla="*/ 0 w 490"/>
                  <a:gd name="T39" fmla="*/ 0 h 687"/>
                  <a:gd name="T40" fmla="*/ 0 w 490"/>
                  <a:gd name="T41" fmla="*/ 0 h 687"/>
                  <a:gd name="T42" fmla="*/ 0 w 490"/>
                  <a:gd name="T43" fmla="*/ 0 h 687"/>
                  <a:gd name="T44" fmla="*/ 0 w 490"/>
                  <a:gd name="T45" fmla="*/ 0 h 687"/>
                  <a:gd name="T46" fmla="*/ 0 w 490"/>
                  <a:gd name="T47" fmla="*/ 0 h 687"/>
                  <a:gd name="T48" fmla="*/ 0 w 490"/>
                  <a:gd name="T49" fmla="*/ 0 h 687"/>
                  <a:gd name="T50" fmla="*/ 0 w 490"/>
                  <a:gd name="T51" fmla="*/ 0 h 687"/>
                  <a:gd name="T52" fmla="*/ 0 w 490"/>
                  <a:gd name="T53" fmla="*/ 0 h 687"/>
                  <a:gd name="T54" fmla="*/ 0 w 490"/>
                  <a:gd name="T55" fmla="*/ 0 h 687"/>
                  <a:gd name="T56" fmla="*/ 0 w 490"/>
                  <a:gd name="T57" fmla="*/ 0 h 687"/>
                  <a:gd name="T58" fmla="*/ 0 w 490"/>
                  <a:gd name="T59" fmla="*/ 0 h 687"/>
                  <a:gd name="T60" fmla="*/ 0 w 490"/>
                  <a:gd name="T61" fmla="*/ 0 h 687"/>
                  <a:gd name="T62" fmla="*/ 0 w 490"/>
                  <a:gd name="T63" fmla="*/ 0 h 687"/>
                  <a:gd name="T64" fmla="*/ 0 w 490"/>
                  <a:gd name="T65" fmla="*/ 0 h 687"/>
                  <a:gd name="T66" fmla="*/ 0 w 490"/>
                  <a:gd name="T67" fmla="*/ 0 h 687"/>
                  <a:gd name="T68" fmla="*/ 0 w 490"/>
                  <a:gd name="T69" fmla="*/ 0 h 687"/>
                  <a:gd name="T70" fmla="*/ 0 w 490"/>
                  <a:gd name="T71" fmla="*/ 0 h 687"/>
                  <a:gd name="T72" fmla="*/ 0 w 490"/>
                  <a:gd name="T73" fmla="*/ 0 h 687"/>
                  <a:gd name="T74" fmla="*/ 0 w 490"/>
                  <a:gd name="T75" fmla="*/ 0 h 687"/>
                  <a:gd name="T76" fmla="*/ 0 w 490"/>
                  <a:gd name="T77" fmla="*/ 0 h 687"/>
                  <a:gd name="T78" fmla="*/ 0 w 490"/>
                  <a:gd name="T79" fmla="*/ 0 h 687"/>
                  <a:gd name="T80" fmla="*/ 0 w 490"/>
                  <a:gd name="T81" fmla="*/ 0 h 687"/>
                  <a:gd name="T82" fmla="*/ 0 w 490"/>
                  <a:gd name="T83" fmla="*/ 0 h 6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90"/>
                  <a:gd name="T127" fmla="*/ 0 h 687"/>
                  <a:gd name="T128" fmla="*/ 490 w 490"/>
                  <a:gd name="T129" fmla="*/ 687 h 68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90" h="687">
                    <a:moveTo>
                      <a:pt x="490" y="107"/>
                    </a:moveTo>
                    <a:lnTo>
                      <a:pt x="427" y="88"/>
                    </a:lnTo>
                    <a:lnTo>
                      <a:pt x="296" y="115"/>
                    </a:lnTo>
                    <a:lnTo>
                      <a:pt x="231" y="166"/>
                    </a:lnTo>
                    <a:lnTo>
                      <a:pt x="300" y="157"/>
                    </a:lnTo>
                    <a:lnTo>
                      <a:pt x="360" y="154"/>
                    </a:lnTo>
                    <a:lnTo>
                      <a:pt x="350" y="244"/>
                    </a:lnTo>
                    <a:lnTo>
                      <a:pt x="368" y="297"/>
                    </a:lnTo>
                    <a:lnTo>
                      <a:pt x="328" y="302"/>
                    </a:lnTo>
                    <a:lnTo>
                      <a:pt x="305" y="344"/>
                    </a:lnTo>
                    <a:lnTo>
                      <a:pt x="413" y="337"/>
                    </a:lnTo>
                    <a:lnTo>
                      <a:pt x="405" y="371"/>
                    </a:lnTo>
                    <a:lnTo>
                      <a:pt x="368" y="411"/>
                    </a:lnTo>
                    <a:lnTo>
                      <a:pt x="347" y="414"/>
                    </a:lnTo>
                    <a:lnTo>
                      <a:pt x="338" y="393"/>
                    </a:lnTo>
                    <a:lnTo>
                      <a:pt x="293" y="387"/>
                    </a:lnTo>
                    <a:lnTo>
                      <a:pt x="244" y="302"/>
                    </a:lnTo>
                    <a:lnTo>
                      <a:pt x="230" y="256"/>
                    </a:lnTo>
                    <a:lnTo>
                      <a:pt x="187" y="238"/>
                    </a:lnTo>
                    <a:lnTo>
                      <a:pt x="200" y="310"/>
                    </a:lnTo>
                    <a:lnTo>
                      <a:pt x="156" y="415"/>
                    </a:lnTo>
                    <a:lnTo>
                      <a:pt x="205" y="446"/>
                    </a:lnTo>
                    <a:lnTo>
                      <a:pt x="216" y="478"/>
                    </a:lnTo>
                    <a:lnTo>
                      <a:pt x="299" y="503"/>
                    </a:lnTo>
                    <a:lnTo>
                      <a:pt x="294" y="528"/>
                    </a:lnTo>
                    <a:lnTo>
                      <a:pt x="216" y="556"/>
                    </a:lnTo>
                    <a:lnTo>
                      <a:pt x="206" y="586"/>
                    </a:lnTo>
                    <a:lnTo>
                      <a:pt x="235" y="631"/>
                    </a:lnTo>
                    <a:lnTo>
                      <a:pt x="255" y="658"/>
                    </a:lnTo>
                    <a:lnTo>
                      <a:pt x="175" y="687"/>
                    </a:lnTo>
                    <a:lnTo>
                      <a:pt x="99" y="596"/>
                    </a:lnTo>
                    <a:lnTo>
                      <a:pt x="77" y="496"/>
                    </a:lnTo>
                    <a:lnTo>
                      <a:pt x="6" y="378"/>
                    </a:lnTo>
                    <a:lnTo>
                      <a:pt x="0" y="253"/>
                    </a:lnTo>
                    <a:lnTo>
                      <a:pt x="29" y="196"/>
                    </a:lnTo>
                    <a:lnTo>
                      <a:pt x="60" y="144"/>
                    </a:lnTo>
                    <a:lnTo>
                      <a:pt x="305" y="85"/>
                    </a:lnTo>
                    <a:lnTo>
                      <a:pt x="377" y="63"/>
                    </a:lnTo>
                    <a:lnTo>
                      <a:pt x="409" y="0"/>
                    </a:lnTo>
                    <a:lnTo>
                      <a:pt x="478" y="48"/>
                    </a:lnTo>
                    <a:lnTo>
                      <a:pt x="490" y="107"/>
                    </a:lnTo>
                    <a:close/>
                  </a:path>
                </a:pathLst>
              </a:custGeom>
              <a:solidFill>
                <a:srgbClr val="E896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2" name="Freeform 27"/>
              <p:cNvSpPr>
                <a:spLocks noChangeArrowheads="1"/>
              </p:cNvSpPr>
              <p:nvPr/>
            </p:nvSpPr>
            <p:spPr bwMode="auto">
              <a:xfrm>
                <a:off x="6796549" y="1526502"/>
                <a:ext cx="180111" cy="382658"/>
              </a:xfrm>
              <a:custGeom>
                <a:avLst/>
                <a:gdLst>
                  <a:gd name="T0" fmla="*/ 0 w 466"/>
                  <a:gd name="T1" fmla="*/ 0 h 1188"/>
                  <a:gd name="T2" fmla="*/ 0 w 466"/>
                  <a:gd name="T3" fmla="*/ 0 h 1188"/>
                  <a:gd name="T4" fmla="*/ 0 w 466"/>
                  <a:gd name="T5" fmla="*/ 0 h 1188"/>
                  <a:gd name="T6" fmla="*/ 0 w 466"/>
                  <a:gd name="T7" fmla="*/ 0 h 1188"/>
                  <a:gd name="T8" fmla="*/ 0 w 466"/>
                  <a:gd name="T9" fmla="*/ 0 h 1188"/>
                  <a:gd name="T10" fmla="*/ 0 w 466"/>
                  <a:gd name="T11" fmla="*/ 0 h 1188"/>
                  <a:gd name="T12" fmla="*/ 0 w 466"/>
                  <a:gd name="T13" fmla="*/ 0 h 1188"/>
                  <a:gd name="T14" fmla="*/ 0 w 466"/>
                  <a:gd name="T15" fmla="*/ 0 h 1188"/>
                  <a:gd name="T16" fmla="*/ 0 w 466"/>
                  <a:gd name="T17" fmla="*/ 0 h 1188"/>
                  <a:gd name="T18" fmla="*/ 0 w 466"/>
                  <a:gd name="T19" fmla="*/ 0 h 1188"/>
                  <a:gd name="T20" fmla="*/ 0 w 466"/>
                  <a:gd name="T21" fmla="*/ 0 h 1188"/>
                  <a:gd name="T22" fmla="*/ 0 w 466"/>
                  <a:gd name="T23" fmla="*/ 0 h 1188"/>
                  <a:gd name="T24" fmla="*/ 0 w 466"/>
                  <a:gd name="T25" fmla="*/ 0 h 1188"/>
                  <a:gd name="T26" fmla="*/ 0 w 466"/>
                  <a:gd name="T27" fmla="*/ 0 h 1188"/>
                  <a:gd name="T28" fmla="*/ 0 w 466"/>
                  <a:gd name="T29" fmla="*/ 0 h 1188"/>
                  <a:gd name="T30" fmla="*/ 0 w 466"/>
                  <a:gd name="T31" fmla="*/ 0 h 1188"/>
                  <a:gd name="T32" fmla="*/ 0 w 466"/>
                  <a:gd name="T33" fmla="*/ 0 h 1188"/>
                  <a:gd name="T34" fmla="*/ 0 w 466"/>
                  <a:gd name="T35" fmla="*/ 0 h 1188"/>
                  <a:gd name="T36" fmla="*/ 0 w 466"/>
                  <a:gd name="T37" fmla="*/ 0 h 1188"/>
                  <a:gd name="T38" fmla="*/ 0 w 466"/>
                  <a:gd name="T39" fmla="*/ 0 h 1188"/>
                  <a:gd name="T40" fmla="*/ 0 w 466"/>
                  <a:gd name="T41" fmla="*/ 0 h 1188"/>
                  <a:gd name="T42" fmla="*/ 0 w 466"/>
                  <a:gd name="T43" fmla="*/ 0 h 1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66"/>
                  <a:gd name="T67" fmla="*/ 0 h 1188"/>
                  <a:gd name="T68" fmla="*/ 466 w 466"/>
                  <a:gd name="T69" fmla="*/ 1188 h 11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66" h="1188">
                    <a:moveTo>
                      <a:pt x="327" y="3"/>
                    </a:moveTo>
                    <a:lnTo>
                      <a:pt x="343" y="84"/>
                    </a:lnTo>
                    <a:lnTo>
                      <a:pt x="328" y="506"/>
                    </a:lnTo>
                    <a:lnTo>
                      <a:pt x="243" y="905"/>
                    </a:lnTo>
                    <a:lnTo>
                      <a:pt x="7" y="1055"/>
                    </a:lnTo>
                    <a:lnTo>
                      <a:pt x="0" y="1188"/>
                    </a:lnTo>
                    <a:lnTo>
                      <a:pt x="97" y="1130"/>
                    </a:lnTo>
                    <a:lnTo>
                      <a:pt x="287" y="1177"/>
                    </a:lnTo>
                    <a:lnTo>
                      <a:pt x="284" y="1110"/>
                    </a:lnTo>
                    <a:lnTo>
                      <a:pt x="455" y="1099"/>
                    </a:lnTo>
                    <a:lnTo>
                      <a:pt x="437" y="1073"/>
                    </a:lnTo>
                    <a:lnTo>
                      <a:pt x="377" y="1038"/>
                    </a:lnTo>
                    <a:lnTo>
                      <a:pt x="350" y="946"/>
                    </a:lnTo>
                    <a:lnTo>
                      <a:pt x="371" y="680"/>
                    </a:lnTo>
                    <a:lnTo>
                      <a:pt x="393" y="424"/>
                    </a:lnTo>
                    <a:lnTo>
                      <a:pt x="399" y="315"/>
                    </a:lnTo>
                    <a:lnTo>
                      <a:pt x="466" y="284"/>
                    </a:lnTo>
                    <a:lnTo>
                      <a:pt x="444" y="147"/>
                    </a:lnTo>
                    <a:lnTo>
                      <a:pt x="433" y="82"/>
                    </a:lnTo>
                    <a:lnTo>
                      <a:pt x="396" y="0"/>
                    </a:lnTo>
                    <a:lnTo>
                      <a:pt x="327" y="3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03" name="Freeform 28"/>
              <p:cNvSpPr>
                <a:spLocks noChangeArrowheads="1"/>
              </p:cNvSpPr>
              <p:nvPr/>
            </p:nvSpPr>
            <p:spPr bwMode="auto">
              <a:xfrm>
                <a:off x="6513289" y="1920602"/>
                <a:ext cx="70958" cy="45719"/>
              </a:xfrm>
              <a:custGeom>
                <a:avLst/>
                <a:gdLst>
                  <a:gd name="T0" fmla="*/ 0 w 182"/>
                  <a:gd name="T1" fmla="*/ 0 h 97"/>
                  <a:gd name="T2" fmla="*/ 0 w 182"/>
                  <a:gd name="T3" fmla="*/ 0 h 97"/>
                  <a:gd name="T4" fmla="*/ 0 w 182"/>
                  <a:gd name="T5" fmla="*/ 0 h 97"/>
                  <a:gd name="T6" fmla="*/ 0 w 182"/>
                  <a:gd name="T7" fmla="*/ 0 h 97"/>
                  <a:gd name="T8" fmla="*/ 0 w 182"/>
                  <a:gd name="T9" fmla="*/ 0 h 97"/>
                  <a:gd name="T10" fmla="*/ 0 w 182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2"/>
                  <a:gd name="T19" fmla="*/ 0 h 97"/>
                  <a:gd name="T20" fmla="*/ 182 w 182"/>
                  <a:gd name="T21" fmla="*/ 97 h 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2" h="97">
                    <a:moveTo>
                      <a:pt x="60" y="0"/>
                    </a:moveTo>
                    <a:lnTo>
                      <a:pt x="62" y="50"/>
                    </a:lnTo>
                    <a:lnTo>
                      <a:pt x="182" y="97"/>
                    </a:lnTo>
                    <a:lnTo>
                      <a:pt x="0" y="85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7A7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4" name="Freeform 29"/>
              <p:cNvSpPr>
                <a:spLocks noChangeArrowheads="1"/>
              </p:cNvSpPr>
              <p:nvPr/>
            </p:nvSpPr>
            <p:spPr bwMode="auto">
              <a:xfrm>
                <a:off x="6506629" y="1918598"/>
                <a:ext cx="155651" cy="117562"/>
              </a:xfrm>
              <a:custGeom>
                <a:avLst/>
                <a:gdLst>
                  <a:gd name="T0" fmla="*/ 0 w 397"/>
                  <a:gd name="T1" fmla="*/ 0 h 365"/>
                  <a:gd name="T2" fmla="*/ 0 w 397"/>
                  <a:gd name="T3" fmla="*/ 0 h 365"/>
                  <a:gd name="T4" fmla="*/ 0 w 397"/>
                  <a:gd name="T5" fmla="*/ 0 h 365"/>
                  <a:gd name="T6" fmla="*/ 0 w 397"/>
                  <a:gd name="T7" fmla="*/ 0 h 365"/>
                  <a:gd name="T8" fmla="*/ 0 w 397"/>
                  <a:gd name="T9" fmla="*/ 0 h 365"/>
                  <a:gd name="T10" fmla="*/ 0 w 397"/>
                  <a:gd name="T11" fmla="*/ 0 h 365"/>
                  <a:gd name="T12" fmla="*/ 0 w 397"/>
                  <a:gd name="T13" fmla="*/ 0 h 365"/>
                  <a:gd name="T14" fmla="*/ 0 w 397"/>
                  <a:gd name="T15" fmla="*/ 0 h 365"/>
                  <a:gd name="T16" fmla="*/ 0 w 397"/>
                  <a:gd name="T17" fmla="*/ 0 h 365"/>
                  <a:gd name="T18" fmla="*/ 0 w 397"/>
                  <a:gd name="T19" fmla="*/ 0 h 365"/>
                  <a:gd name="T20" fmla="*/ 0 w 397"/>
                  <a:gd name="T21" fmla="*/ 0 h 365"/>
                  <a:gd name="T22" fmla="*/ 0 w 397"/>
                  <a:gd name="T23" fmla="*/ 0 h 365"/>
                  <a:gd name="T24" fmla="*/ 0 w 397"/>
                  <a:gd name="T25" fmla="*/ 0 h 365"/>
                  <a:gd name="T26" fmla="*/ 0 w 397"/>
                  <a:gd name="T27" fmla="*/ 0 h 365"/>
                  <a:gd name="T28" fmla="*/ 0 w 397"/>
                  <a:gd name="T29" fmla="*/ 0 h 365"/>
                  <a:gd name="T30" fmla="*/ 0 w 397"/>
                  <a:gd name="T31" fmla="*/ 0 h 36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97"/>
                  <a:gd name="T49" fmla="*/ 0 h 365"/>
                  <a:gd name="T50" fmla="*/ 397 w 397"/>
                  <a:gd name="T51" fmla="*/ 365 h 36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97" h="365">
                    <a:moveTo>
                      <a:pt x="122" y="6"/>
                    </a:moveTo>
                    <a:lnTo>
                      <a:pt x="209" y="38"/>
                    </a:lnTo>
                    <a:lnTo>
                      <a:pt x="238" y="143"/>
                    </a:lnTo>
                    <a:lnTo>
                      <a:pt x="301" y="164"/>
                    </a:lnTo>
                    <a:lnTo>
                      <a:pt x="212" y="308"/>
                    </a:lnTo>
                    <a:lnTo>
                      <a:pt x="97" y="320"/>
                    </a:lnTo>
                    <a:lnTo>
                      <a:pt x="0" y="239"/>
                    </a:lnTo>
                    <a:lnTo>
                      <a:pt x="73" y="365"/>
                    </a:lnTo>
                    <a:lnTo>
                      <a:pt x="226" y="356"/>
                    </a:lnTo>
                    <a:lnTo>
                      <a:pt x="298" y="273"/>
                    </a:lnTo>
                    <a:lnTo>
                      <a:pt x="397" y="273"/>
                    </a:lnTo>
                    <a:lnTo>
                      <a:pt x="387" y="127"/>
                    </a:lnTo>
                    <a:lnTo>
                      <a:pt x="294" y="100"/>
                    </a:lnTo>
                    <a:lnTo>
                      <a:pt x="245" y="0"/>
                    </a:lnTo>
                    <a:lnTo>
                      <a:pt x="122" y="6"/>
                    </a:lnTo>
                    <a:close/>
                  </a:path>
                </a:pathLst>
              </a:custGeom>
              <a:solidFill>
                <a:srgbClr val="7A7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5" name="Freeform 30"/>
              <p:cNvSpPr>
                <a:spLocks noChangeArrowheads="1"/>
              </p:cNvSpPr>
              <p:nvPr/>
            </p:nvSpPr>
            <p:spPr bwMode="auto">
              <a:xfrm>
                <a:off x="6722981" y="1948683"/>
                <a:ext cx="185407" cy="121071"/>
              </a:xfrm>
              <a:custGeom>
                <a:avLst/>
                <a:gdLst>
                  <a:gd name="T0" fmla="*/ 0 w 471"/>
                  <a:gd name="T1" fmla="*/ 0 h 376"/>
                  <a:gd name="T2" fmla="*/ 0 w 471"/>
                  <a:gd name="T3" fmla="*/ 0 h 376"/>
                  <a:gd name="T4" fmla="*/ 0 w 471"/>
                  <a:gd name="T5" fmla="*/ 0 h 376"/>
                  <a:gd name="T6" fmla="*/ 0 w 471"/>
                  <a:gd name="T7" fmla="*/ 0 h 376"/>
                  <a:gd name="T8" fmla="*/ 0 w 471"/>
                  <a:gd name="T9" fmla="*/ 0 h 376"/>
                  <a:gd name="T10" fmla="*/ 0 w 471"/>
                  <a:gd name="T11" fmla="*/ 0 h 376"/>
                  <a:gd name="T12" fmla="*/ 0 w 471"/>
                  <a:gd name="T13" fmla="*/ 0 h 376"/>
                  <a:gd name="T14" fmla="*/ 0 w 471"/>
                  <a:gd name="T15" fmla="*/ 0 h 376"/>
                  <a:gd name="T16" fmla="*/ 0 w 471"/>
                  <a:gd name="T17" fmla="*/ 0 h 376"/>
                  <a:gd name="T18" fmla="*/ 0 w 471"/>
                  <a:gd name="T19" fmla="*/ 0 h 376"/>
                  <a:gd name="T20" fmla="*/ 0 w 471"/>
                  <a:gd name="T21" fmla="*/ 0 h 376"/>
                  <a:gd name="T22" fmla="*/ 0 w 471"/>
                  <a:gd name="T23" fmla="*/ 0 h 376"/>
                  <a:gd name="T24" fmla="*/ 0 w 471"/>
                  <a:gd name="T25" fmla="*/ 0 h 376"/>
                  <a:gd name="T26" fmla="*/ 0 w 471"/>
                  <a:gd name="T27" fmla="*/ 0 h 376"/>
                  <a:gd name="T28" fmla="*/ 0 w 471"/>
                  <a:gd name="T29" fmla="*/ 0 h 376"/>
                  <a:gd name="T30" fmla="*/ 0 w 471"/>
                  <a:gd name="T31" fmla="*/ 0 h 376"/>
                  <a:gd name="T32" fmla="*/ 0 w 471"/>
                  <a:gd name="T33" fmla="*/ 0 h 376"/>
                  <a:gd name="T34" fmla="*/ 0 w 471"/>
                  <a:gd name="T35" fmla="*/ 0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376"/>
                  <a:gd name="T56" fmla="*/ 471 w 471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376">
                    <a:moveTo>
                      <a:pt x="471" y="56"/>
                    </a:moveTo>
                    <a:lnTo>
                      <a:pt x="306" y="27"/>
                    </a:lnTo>
                    <a:lnTo>
                      <a:pt x="213" y="116"/>
                    </a:lnTo>
                    <a:lnTo>
                      <a:pt x="121" y="105"/>
                    </a:lnTo>
                    <a:lnTo>
                      <a:pt x="66" y="156"/>
                    </a:lnTo>
                    <a:lnTo>
                      <a:pt x="150" y="193"/>
                    </a:lnTo>
                    <a:lnTo>
                      <a:pt x="205" y="165"/>
                    </a:lnTo>
                    <a:lnTo>
                      <a:pt x="259" y="325"/>
                    </a:lnTo>
                    <a:lnTo>
                      <a:pt x="430" y="376"/>
                    </a:lnTo>
                    <a:lnTo>
                      <a:pt x="247" y="371"/>
                    </a:lnTo>
                    <a:lnTo>
                      <a:pt x="178" y="239"/>
                    </a:lnTo>
                    <a:lnTo>
                      <a:pt x="43" y="230"/>
                    </a:lnTo>
                    <a:lnTo>
                      <a:pt x="0" y="141"/>
                    </a:lnTo>
                    <a:lnTo>
                      <a:pt x="32" y="27"/>
                    </a:lnTo>
                    <a:lnTo>
                      <a:pt x="209" y="56"/>
                    </a:lnTo>
                    <a:lnTo>
                      <a:pt x="311" y="0"/>
                    </a:lnTo>
                    <a:lnTo>
                      <a:pt x="471" y="56"/>
                    </a:lnTo>
                    <a:close/>
                  </a:path>
                </a:pathLst>
              </a:custGeom>
              <a:solidFill>
                <a:srgbClr val="7A7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6" name="Freeform 31"/>
              <p:cNvSpPr>
                <a:spLocks noChangeArrowheads="1"/>
              </p:cNvSpPr>
              <p:nvPr/>
            </p:nvSpPr>
            <p:spPr bwMode="auto">
              <a:xfrm>
                <a:off x="7304006" y="1609725"/>
                <a:ext cx="274678" cy="242142"/>
              </a:xfrm>
              <a:custGeom>
                <a:avLst/>
                <a:gdLst>
                  <a:gd name="T0" fmla="*/ 0 w 700"/>
                  <a:gd name="T1" fmla="*/ 0 h 749"/>
                  <a:gd name="T2" fmla="*/ 0 w 700"/>
                  <a:gd name="T3" fmla="*/ 0 h 749"/>
                  <a:gd name="T4" fmla="*/ 0 w 700"/>
                  <a:gd name="T5" fmla="*/ 0 h 749"/>
                  <a:gd name="T6" fmla="*/ 0 w 700"/>
                  <a:gd name="T7" fmla="*/ 0 h 749"/>
                  <a:gd name="T8" fmla="*/ 0 w 700"/>
                  <a:gd name="T9" fmla="*/ 0 h 749"/>
                  <a:gd name="T10" fmla="*/ 0 w 700"/>
                  <a:gd name="T11" fmla="*/ 0 h 749"/>
                  <a:gd name="T12" fmla="*/ 0 w 700"/>
                  <a:gd name="T13" fmla="*/ 0 h 749"/>
                  <a:gd name="T14" fmla="*/ 0 w 700"/>
                  <a:gd name="T15" fmla="*/ 0 h 749"/>
                  <a:gd name="T16" fmla="*/ 0 w 700"/>
                  <a:gd name="T17" fmla="*/ 0 h 749"/>
                  <a:gd name="T18" fmla="*/ 0 w 700"/>
                  <a:gd name="T19" fmla="*/ 0 h 749"/>
                  <a:gd name="T20" fmla="*/ 0 w 700"/>
                  <a:gd name="T21" fmla="*/ 0 h 749"/>
                  <a:gd name="T22" fmla="*/ 0 w 700"/>
                  <a:gd name="T23" fmla="*/ 0 h 749"/>
                  <a:gd name="T24" fmla="*/ 0 w 700"/>
                  <a:gd name="T25" fmla="*/ 0 h 749"/>
                  <a:gd name="T26" fmla="*/ 0 w 700"/>
                  <a:gd name="T27" fmla="*/ 0 h 749"/>
                  <a:gd name="T28" fmla="*/ 0 w 700"/>
                  <a:gd name="T29" fmla="*/ 0 h 749"/>
                  <a:gd name="T30" fmla="*/ 0 w 700"/>
                  <a:gd name="T31" fmla="*/ 0 h 749"/>
                  <a:gd name="T32" fmla="*/ 0 w 700"/>
                  <a:gd name="T33" fmla="*/ 0 h 749"/>
                  <a:gd name="T34" fmla="*/ 0 w 700"/>
                  <a:gd name="T35" fmla="*/ 0 h 749"/>
                  <a:gd name="T36" fmla="*/ 0 w 700"/>
                  <a:gd name="T37" fmla="*/ 0 h 749"/>
                  <a:gd name="T38" fmla="*/ 0 w 700"/>
                  <a:gd name="T39" fmla="*/ 0 h 749"/>
                  <a:gd name="T40" fmla="*/ 0 w 700"/>
                  <a:gd name="T41" fmla="*/ 0 h 749"/>
                  <a:gd name="T42" fmla="*/ 0 w 700"/>
                  <a:gd name="T43" fmla="*/ 0 h 749"/>
                  <a:gd name="T44" fmla="*/ 0 w 700"/>
                  <a:gd name="T45" fmla="*/ 0 h 749"/>
                  <a:gd name="T46" fmla="*/ 0 w 700"/>
                  <a:gd name="T47" fmla="*/ 0 h 749"/>
                  <a:gd name="T48" fmla="*/ 0 w 700"/>
                  <a:gd name="T49" fmla="*/ 0 h 749"/>
                  <a:gd name="T50" fmla="*/ 0 w 700"/>
                  <a:gd name="T51" fmla="*/ 0 h 7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0"/>
                  <a:gd name="T79" fmla="*/ 0 h 749"/>
                  <a:gd name="T80" fmla="*/ 700 w 700"/>
                  <a:gd name="T81" fmla="*/ 749 h 7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0" h="749">
                    <a:moveTo>
                      <a:pt x="41" y="171"/>
                    </a:moveTo>
                    <a:lnTo>
                      <a:pt x="160" y="80"/>
                    </a:lnTo>
                    <a:lnTo>
                      <a:pt x="231" y="183"/>
                    </a:lnTo>
                    <a:lnTo>
                      <a:pt x="302" y="138"/>
                    </a:lnTo>
                    <a:lnTo>
                      <a:pt x="338" y="0"/>
                    </a:lnTo>
                    <a:lnTo>
                      <a:pt x="477" y="31"/>
                    </a:lnTo>
                    <a:lnTo>
                      <a:pt x="458" y="171"/>
                    </a:lnTo>
                    <a:lnTo>
                      <a:pt x="521" y="222"/>
                    </a:lnTo>
                    <a:lnTo>
                      <a:pt x="652" y="190"/>
                    </a:lnTo>
                    <a:lnTo>
                      <a:pt x="700" y="321"/>
                    </a:lnTo>
                    <a:lnTo>
                      <a:pt x="603" y="365"/>
                    </a:lnTo>
                    <a:lnTo>
                      <a:pt x="574" y="527"/>
                    </a:lnTo>
                    <a:lnTo>
                      <a:pt x="637" y="590"/>
                    </a:lnTo>
                    <a:lnTo>
                      <a:pt x="544" y="726"/>
                    </a:lnTo>
                    <a:lnTo>
                      <a:pt x="462" y="639"/>
                    </a:lnTo>
                    <a:lnTo>
                      <a:pt x="365" y="662"/>
                    </a:lnTo>
                    <a:lnTo>
                      <a:pt x="343" y="749"/>
                    </a:lnTo>
                    <a:lnTo>
                      <a:pt x="209" y="738"/>
                    </a:lnTo>
                    <a:lnTo>
                      <a:pt x="204" y="642"/>
                    </a:lnTo>
                    <a:lnTo>
                      <a:pt x="131" y="559"/>
                    </a:lnTo>
                    <a:lnTo>
                      <a:pt x="41" y="583"/>
                    </a:lnTo>
                    <a:lnTo>
                      <a:pt x="0" y="421"/>
                    </a:lnTo>
                    <a:lnTo>
                      <a:pt x="82" y="377"/>
                    </a:lnTo>
                    <a:lnTo>
                      <a:pt x="97" y="269"/>
                    </a:lnTo>
                    <a:lnTo>
                      <a:pt x="41" y="171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7" name="Freeform 32"/>
              <p:cNvSpPr>
                <a:spLocks noChangeArrowheads="1"/>
              </p:cNvSpPr>
              <p:nvPr/>
            </p:nvSpPr>
            <p:spPr bwMode="auto">
              <a:xfrm>
                <a:off x="7379622" y="1708002"/>
                <a:ext cx="119027" cy="115807"/>
              </a:xfrm>
              <a:custGeom>
                <a:avLst/>
                <a:gdLst>
                  <a:gd name="T0" fmla="*/ 0 w 307"/>
                  <a:gd name="T1" fmla="*/ 0 h 359"/>
                  <a:gd name="T2" fmla="*/ 0 w 307"/>
                  <a:gd name="T3" fmla="*/ 0 h 359"/>
                  <a:gd name="T4" fmla="*/ 0 w 307"/>
                  <a:gd name="T5" fmla="*/ 0 h 359"/>
                  <a:gd name="T6" fmla="*/ 0 w 307"/>
                  <a:gd name="T7" fmla="*/ 0 h 359"/>
                  <a:gd name="T8" fmla="*/ 0 w 307"/>
                  <a:gd name="T9" fmla="*/ 0 h 359"/>
                  <a:gd name="T10" fmla="*/ 0 w 307"/>
                  <a:gd name="T11" fmla="*/ 0 h 359"/>
                  <a:gd name="T12" fmla="*/ 0 w 307"/>
                  <a:gd name="T13" fmla="*/ 0 h 359"/>
                  <a:gd name="T14" fmla="*/ 0 w 307"/>
                  <a:gd name="T15" fmla="*/ 0 h 359"/>
                  <a:gd name="T16" fmla="*/ 0 w 307"/>
                  <a:gd name="T17" fmla="*/ 0 h 359"/>
                  <a:gd name="T18" fmla="*/ 0 w 307"/>
                  <a:gd name="T19" fmla="*/ 0 h 359"/>
                  <a:gd name="T20" fmla="*/ 0 w 307"/>
                  <a:gd name="T21" fmla="*/ 0 h 359"/>
                  <a:gd name="T22" fmla="*/ 0 w 307"/>
                  <a:gd name="T23" fmla="*/ 0 h 3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7"/>
                  <a:gd name="T37" fmla="*/ 0 h 359"/>
                  <a:gd name="T38" fmla="*/ 307 w 307"/>
                  <a:gd name="T39" fmla="*/ 359 h 3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7" h="359">
                    <a:moveTo>
                      <a:pt x="145" y="0"/>
                    </a:moveTo>
                    <a:lnTo>
                      <a:pt x="113" y="103"/>
                    </a:lnTo>
                    <a:lnTo>
                      <a:pt x="147" y="187"/>
                    </a:lnTo>
                    <a:lnTo>
                      <a:pt x="231" y="187"/>
                    </a:lnTo>
                    <a:lnTo>
                      <a:pt x="307" y="134"/>
                    </a:lnTo>
                    <a:lnTo>
                      <a:pt x="288" y="300"/>
                    </a:lnTo>
                    <a:lnTo>
                      <a:pt x="187" y="359"/>
                    </a:lnTo>
                    <a:lnTo>
                      <a:pt x="41" y="297"/>
                    </a:lnTo>
                    <a:lnTo>
                      <a:pt x="0" y="197"/>
                    </a:lnTo>
                    <a:lnTo>
                      <a:pt x="72" y="64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7A7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8" name="Freeform 33"/>
              <p:cNvSpPr>
                <a:spLocks noChangeArrowheads="1"/>
              </p:cNvSpPr>
              <p:nvPr/>
            </p:nvSpPr>
            <p:spPr bwMode="auto">
              <a:xfrm>
                <a:off x="7346246" y="1665883"/>
                <a:ext cx="50357" cy="78959"/>
              </a:xfrm>
              <a:custGeom>
                <a:avLst/>
                <a:gdLst>
                  <a:gd name="T0" fmla="*/ 0 w 130"/>
                  <a:gd name="T1" fmla="*/ 0 h 243"/>
                  <a:gd name="T2" fmla="*/ 0 w 130"/>
                  <a:gd name="T3" fmla="*/ 0 h 243"/>
                  <a:gd name="T4" fmla="*/ 0 w 130"/>
                  <a:gd name="T5" fmla="*/ 0 h 243"/>
                  <a:gd name="T6" fmla="*/ 0 w 130"/>
                  <a:gd name="T7" fmla="*/ 0 h 243"/>
                  <a:gd name="T8" fmla="*/ 0 w 130"/>
                  <a:gd name="T9" fmla="*/ 0 h 243"/>
                  <a:gd name="T10" fmla="*/ 0 w 130"/>
                  <a:gd name="T11" fmla="*/ 0 h 243"/>
                  <a:gd name="T12" fmla="*/ 0 w 130"/>
                  <a:gd name="T13" fmla="*/ 0 h 243"/>
                  <a:gd name="T14" fmla="*/ 0 w 130"/>
                  <a:gd name="T15" fmla="*/ 0 h 243"/>
                  <a:gd name="T16" fmla="*/ 0 w 130"/>
                  <a:gd name="T17" fmla="*/ 0 h 2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0"/>
                  <a:gd name="T28" fmla="*/ 0 h 243"/>
                  <a:gd name="T29" fmla="*/ 130 w 130"/>
                  <a:gd name="T30" fmla="*/ 243 h 2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0" h="243">
                    <a:moveTo>
                      <a:pt x="32" y="0"/>
                    </a:moveTo>
                    <a:lnTo>
                      <a:pt x="130" y="90"/>
                    </a:lnTo>
                    <a:lnTo>
                      <a:pt x="88" y="152"/>
                    </a:lnTo>
                    <a:lnTo>
                      <a:pt x="74" y="243"/>
                    </a:lnTo>
                    <a:lnTo>
                      <a:pt x="35" y="227"/>
                    </a:lnTo>
                    <a:lnTo>
                      <a:pt x="50" y="119"/>
                    </a:lnTo>
                    <a:lnTo>
                      <a:pt x="0" y="3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7A7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9" name="Freeform 34"/>
              <p:cNvSpPr>
                <a:spLocks noChangeArrowheads="1"/>
              </p:cNvSpPr>
              <p:nvPr/>
            </p:nvSpPr>
            <p:spPr bwMode="auto">
              <a:xfrm>
                <a:off x="7314043" y="1770178"/>
                <a:ext cx="242631" cy="107034"/>
              </a:xfrm>
              <a:custGeom>
                <a:avLst/>
                <a:gdLst>
                  <a:gd name="T0" fmla="*/ 0 w 618"/>
                  <a:gd name="T1" fmla="*/ 0 h 332"/>
                  <a:gd name="T2" fmla="*/ 0 w 618"/>
                  <a:gd name="T3" fmla="*/ 0 h 332"/>
                  <a:gd name="T4" fmla="*/ 0 w 618"/>
                  <a:gd name="T5" fmla="*/ 0 h 332"/>
                  <a:gd name="T6" fmla="*/ 0 w 618"/>
                  <a:gd name="T7" fmla="*/ 0 h 332"/>
                  <a:gd name="T8" fmla="*/ 0 w 618"/>
                  <a:gd name="T9" fmla="*/ 0 h 332"/>
                  <a:gd name="T10" fmla="*/ 0 w 618"/>
                  <a:gd name="T11" fmla="*/ 0 h 332"/>
                  <a:gd name="T12" fmla="*/ 0 w 618"/>
                  <a:gd name="T13" fmla="*/ 0 h 332"/>
                  <a:gd name="T14" fmla="*/ 0 w 618"/>
                  <a:gd name="T15" fmla="*/ 0 h 332"/>
                  <a:gd name="T16" fmla="*/ 0 w 618"/>
                  <a:gd name="T17" fmla="*/ 0 h 332"/>
                  <a:gd name="T18" fmla="*/ 0 w 618"/>
                  <a:gd name="T19" fmla="*/ 0 h 332"/>
                  <a:gd name="T20" fmla="*/ 0 w 618"/>
                  <a:gd name="T21" fmla="*/ 0 h 332"/>
                  <a:gd name="T22" fmla="*/ 0 w 618"/>
                  <a:gd name="T23" fmla="*/ 0 h 332"/>
                  <a:gd name="T24" fmla="*/ 0 w 618"/>
                  <a:gd name="T25" fmla="*/ 0 h 332"/>
                  <a:gd name="T26" fmla="*/ 0 w 618"/>
                  <a:gd name="T27" fmla="*/ 0 h 332"/>
                  <a:gd name="T28" fmla="*/ 0 w 618"/>
                  <a:gd name="T29" fmla="*/ 0 h 332"/>
                  <a:gd name="T30" fmla="*/ 0 w 618"/>
                  <a:gd name="T31" fmla="*/ 0 h 332"/>
                  <a:gd name="T32" fmla="*/ 0 w 618"/>
                  <a:gd name="T33" fmla="*/ 0 h 332"/>
                  <a:gd name="T34" fmla="*/ 0 w 618"/>
                  <a:gd name="T35" fmla="*/ 0 h 332"/>
                  <a:gd name="T36" fmla="*/ 0 w 618"/>
                  <a:gd name="T37" fmla="*/ 0 h 332"/>
                  <a:gd name="T38" fmla="*/ 0 w 618"/>
                  <a:gd name="T39" fmla="*/ 0 h 33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18"/>
                  <a:gd name="T61" fmla="*/ 0 h 332"/>
                  <a:gd name="T62" fmla="*/ 618 w 618"/>
                  <a:gd name="T63" fmla="*/ 332 h 33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18" h="332">
                    <a:moveTo>
                      <a:pt x="0" y="21"/>
                    </a:moveTo>
                    <a:lnTo>
                      <a:pt x="35" y="92"/>
                    </a:lnTo>
                    <a:lnTo>
                      <a:pt x="118" y="59"/>
                    </a:lnTo>
                    <a:lnTo>
                      <a:pt x="169" y="0"/>
                    </a:lnTo>
                    <a:lnTo>
                      <a:pt x="303" y="161"/>
                    </a:lnTo>
                    <a:lnTo>
                      <a:pt x="434" y="130"/>
                    </a:lnTo>
                    <a:lnTo>
                      <a:pt x="481" y="112"/>
                    </a:lnTo>
                    <a:lnTo>
                      <a:pt x="466" y="174"/>
                    </a:lnTo>
                    <a:lnTo>
                      <a:pt x="516" y="223"/>
                    </a:lnTo>
                    <a:lnTo>
                      <a:pt x="618" y="156"/>
                    </a:lnTo>
                    <a:lnTo>
                      <a:pt x="525" y="292"/>
                    </a:lnTo>
                    <a:lnTo>
                      <a:pt x="439" y="220"/>
                    </a:lnTo>
                    <a:lnTo>
                      <a:pt x="362" y="223"/>
                    </a:lnTo>
                    <a:lnTo>
                      <a:pt x="322" y="332"/>
                    </a:lnTo>
                    <a:lnTo>
                      <a:pt x="180" y="324"/>
                    </a:lnTo>
                    <a:lnTo>
                      <a:pt x="185" y="208"/>
                    </a:lnTo>
                    <a:lnTo>
                      <a:pt x="112" y="125"/>
                    </a:lnTo>
                    <a:lnTo>
                      <a:pt x="22" y="16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7A7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10" name="Freeform 35"/>
              <p:cNvSpPr>
                <a:spLocks noChangeArrowheads="1"/>
              </p:cNvSpPr>
              <p:nvPr/>
            </p:nvSpPr>
            <p:spPr bwMode="auto">
              <a:xfrm>
                <a:off x="7110319" y="1766167"/>
                <a:ext cx="160229" cy="89487"/>
              </a:xfrm>
              <a:custGeom>
                <a:avLst/>
                <a:gdLst>
                  <a:gd name="T0" fmla="*/ 0 w 410"/>
                  <a:gd name="T1" fmla="*/ 0 h 277"/>
                  <a:gd name="T2" fmla="*/ 0 w 410"/>
                  <a:gd name="T3" fmla="*/ 0 h 277"/>
                  <a:gd name="T4" fmla="*/ 0 w 410"/>
                  <a:gd name="T5" fmla="*/ 0 h 277"/>
                  <a:gd name="T6" fmla="*/ 0 w 410"/>
                  <a:gd name="T7" fmla="*/ 0 h 277"/>
                  <a:gd name="T8" fmla="*/ 0 w 410"/>
                  <a:gd name="T9" fmla="*/ 0 h 277"/>
                  <a:gd name="T10" fmla="*/ 0 w 410"/>
                  <a:gd name="T11" fmla="*/ 0 h 277"/>
                  <a:gd name="T12" fmla="*/ 0 w 410"/>
                  <a:gd name="T13" fmla="*/ 0 h 277"/>
                  <a:gd name="T14" fmla="*/ 0 w 410"/>
                  <a:gd name="T15" fmla="*/ 0 h 277"/>
                  <a:gd name="T16" fmla="*/ 0 w 410"/>
                  <a:gd name="T17" fmla="*/ 0 h 277"/>
                  <a:gd name="T18" fmla="*/ 0 w 410"/>
                  <a:gd name="T19" fmla="*/ 0 h 277"/>
                  <a:gd name="T20" fmla="*/ 0 w 410"/>
                  <a:gd name="T21" fmla="*/ 0 h 2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0"/>
                  <a:gd name="T34" fmla="*/ 0 h 277"/>
                  <a:gd name="T35" fmla="*/ 410 w 410"/>
                  <a:gd name="T36" fmla="*/ 277 h 27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0" h="277">
                    <a:moveTo>
                      <a:pt x="34" y="50"/>
                    </a:moveTo>
                    <a:lnTo>
                      <a:pt x="78" y="29"/>
                    </a:lnTo>
                    <a:lnTo>
                      <a:pt x="165" y="0"/>
                    </a:lnTo>
                    <a:lnTo>
                      <a:pt x="269" y="21"/>
                    </a:lnTo>
                    <a:lnTo>
                      <a:pt x="301" y="122"/>
                    </a:lnTo>
                    <a:lnTo>
                      <a:pt x="368" y="156"/>
                    </a:lnTo>
                    <a:lnTo>
                      <a:pt x="410" y="168"/>
                    </a:lnTo>
                    <a:lnTo>
                      <a:pt x="256" y="277"/>
                    </a:lnTo>
                    <a:lnTo>
                      <a:pt x="0" y="219"/>
                    </a:lnTo>
                    <a:lnTo>
                      <a:pt x="34" y="50"/>
                    </a:lnTo>
                    <a:close/>
                  </a:path>
                </a:pathLst>
              </a:custGeom>
              <a:solidFill>
                <a:srgbClr val="CCC4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11" name="Freeform 36"/>
              <p:cNvSpPr>
                <a:spLocks noChangeArrowheads="1"/>
              </p:cNvSpPr>
              <p:nvPr/>
            </p:nvSpPr>
            <p:spPr bwMode="auto">
              <a:xfrm>
                <a:off x="6931058" y="1272771"/>
                <a:ext cx="201429" cy="98261"/>
              </a:xfrm>
              <a:custGeom>
                <a:avLst/>
                <a:gdLst>
                  <a:gd name="T0" fmla="*/ 0 w 515"/>
                  <a:gd name="T1" fmla="*/ 0 h 302"/>
                  <a:gd name="T2" fmla="*/ 0 w 515"/>
                  <a:gd name="T3" fmla="*/ 0 h 302"/>
                  <a:gd name="T4" fmla="*/ 0 w 515"/>
                  <a:gd name="T5" fmla="*/ 0 h 302"/>
                  <a:gd name="T6" fmla="*/ 0 w 515"/>
                  <a:gd name="T7" fmla="*/ 0 h 302"/>
                  <a:gd name="T8" fmla="*/ 0 w 515"/>
                  <a:gd name="T9" fmla="*/ 0 h 302"/>
                  <a:gd name="T10" fmla="*/ 0 w 515"/>
                  <a:gd name="T11" fmla="*/ 0 h 302"/>
                  <a:gd name="T12" fmla="*/ 0 w 515"/>
                  <a:gd name="T13" fmla="*/ 0 h 302"/>
                  <a:gd name="T14" fmla="*/ 0 w 515"/>
                  <a:gd name="T15" fmla="*/ 0 h 302"/>
                  <a:gd name="T16" fmla="*/ 0 w 515"/>
                  <a:gd name="T17" fmla="*/ 0 h 302"/>
                  <a:gd name="T18" fmla="*/ 0 w 515"/>
                  <a:gd name="T19" fmla="*/ 0 h 3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5"/>
                  <a:gd name="T31" fmla="*/ 0 h 302"/>
                  <a:gd name="T32" fmla="*/ 515 w 515"/>
                  <a:gd name="T33" fmla="*/ 302 h 3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5" h="302">
                    <a:moveTo>
                      <a:pt x="0" y="146"/>
                    </a:moveTo>
                    <a:lnTo>
                      <a:pt x="119" y="50"/>
                    </a:lnTo>
                    <a:lnTo>
                      <a:pt x="255" y="0"/>
                    </a:lnTo>
                    <a:lnTo>
                      <a:pt x="372" y="13"/>
                    </a:lnTo>
                    <a:lnTo>
                      <a:pt x="386" y="91"/>
                    </a:lnTo>
                    <a:lnTo>
                      <a:pt x="515" y="60"/>
                    </a:lnTo>
                    <a:lnTo>
                      <a:pt x="422" y="205"/>
                    </a:lnTo>
                    <a:lnTo>
                      <a:pt x="139" y="302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66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12" name="Freeform 37"/>
              <p:cNvSpPr>
                <a:spLocks noChangeArrowheads="1"/>
              </p:cNvSpPr>
              <p:nvPr/>
            </p:nvSpPr>
            <p:spPr bwMode="auto">
              <a:xfrm>
                <a:off x="6586298" y="2301681"/>
                <a:ext cx="238054" cy="175465"/>
              </a:xfrm>
              <a:custGeom>
                <a:avLst/>
                <a:gdLst>
                  <a:gd name="T0" fmla="*/ 0 w 606"/>
                  <a:gd name="T1" fmla="*/ 0 h 544"/>
                  <a:gd name="T2" fmla="*/ 0 w 606"/>
                  <a:gd name="T3" fmla="*/ 0 h 544"/>
                  <a:gd name="T4" fmla="*/ 0 w 606"/>
                  <a:gd name="T5" fmla="*/ 0 h 544"/>
                  <a:gd name="T6" fmla="*/ 0 w 606"/>
                  <a:gd name="T7" fmla="*/ 0 h 544"/>
                  <a:gd name="T8" fmla="*/ 0 w 606"/>
                  <a:gd name="T9" fmla="*/ 0 h 544"/>
                  <a:gd name="T10" fmla="*/ 0 w 606"/>
                  <a:gd name="T11" fmla="*/ 0 h 544"/>
                  <a:gd name="T12" fmla="*/ 0 w 606"/>
                  <a:gd name="T13" fmla="*/ 0 h 544"/>
                  <a:gd name="T14" fmla="*/ 0 w 606"/>
                  <a:gd name="T15" fmla="*/ 0 h 544"/>
                  <a:gd name="T16" fmla="*/ 0 w 606"/>
                  <a:gd name="T17" fmla="*/ 0 h 544"/>
                  <a:gd name="T18" fmla="*/ 0 w 606"/>
                  <a:gd name="T19" fmla="*/ 0 h 544"/>
                  <a:gd name="T20" fmla="*/ 0 w 606"/>
                  <a:gd name="T21" fmla="*/ 0 h 544"/>
                  <a:gd name="T22" fmla="*/ 0 w 606"/>
                  <a:gd name="T23" fmla="*/ 0 h 544"/>
                  <a:gd name="T24" fmla="*/ 0 w 606"/>
                  <a:gd name="T25" fmla="*/ 0 h 544"/>
                  <a:gd name="T26" fmla="*/ 0 w 606"/>
                  <a:gd name="T27" fmla="*/ 0 h 5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06"/>
                  <a:gd name="T43" fmla="*/ 0 h 544"/>
                  <a:gd name="T44" fmla="*/ 606 w 606"/>
                  <a:gd name="T45" fmla="*/ 544 h 54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06" h="544">
                    <a:moveTo>
                      <a:pt x="0" y="6"/>
                    </a:moveTo>
                    <a:lnTo>
                      <a:pt x="214" y="0"/>
                    </a:lnTo>
                    <a:lnTo>
                      <a:pt x="341" y="36"/>
                    </a:lnTo>
                    <a:lnTo>
                      <a:pt x="300" y="183"/>
                    </a:lnTo>
                    <a:lnTo>
                      <a:pt x="316" y="317"/>
                    </a:lnTo>
                    <a:lnTo>
                      <a:pt x="438" y="314"/>
                    </a:lnTo>
                    <a:lnTo>
                      <a:pt x="554" y="361"/>
                    </a:lnTo>
                    <a:lnTo>
                      <a:pt x="606" y="504"/>
                    </a:lnTo>
                    <a:lnTo>
                      <a:pt x="457" y="513"/>
                    </a:lnTo>
                    <a:lnTo>
                      <a:pt x="33" y="544"/>
                    </a:lnTo>
                    <a:lnTo>
                      <a:pt x="38" y="423"/>
                    </a:lnTo>
                    <a:lnTo>
                      <a:pt x="144" y="27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08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13" name="Freeform 38"/>
              <p:cNvSpPr>
                <a:spLocks noChangeArrowheads="1"/>
              </p:cNvSpPr>
              <p:nvPr/>
            </p:nvSpPr>
            <p:spPr bwMode="auto">
              <a:xfrm>
                <a:off x="7139678" y="2319733"/>
                <a:ext cx="244920" cy="152654"/>
              </a:xfrm>
              <a:custGeom>
                <a:avLst/>
                <a:gdLst>
                  <a:gd name="T0" fmla="*/ 0 w 625"/>
                  <a:gd name="T1" fmla="*/ 0 h 472"/>
                  <a:gd name="T2" fmla="*/ 0 w 625"/>
                  <a:gd name="T3" fmla="*/ 0 h 472"/>
                  <a:gd name="T4" fmla="*/ 0 w 625"/>
                  <a:gd name="T5" fmla="*/ 0 h 472"/>
                  <a:gd name="T6" fmla="*/ 0 w 625"/>
                  <a:gd name="T7" fmla="*/ 0 h 472"/>
                  <a:gd name="T8" fmla="*/ 0 w 625"/>
                  <a:gd name="T9" fmla="*/ 0 h 472"/>
                  <a:gd name="T10" fmla="*/ 0 w 625"/>
                  <a:gd name="T11" fmla="*/ 0 h 472"/>
                  <a:gd name="T12" fmla="*/ 0 w 625"/>
                  <a:gd name="T13" fmla="*/ 0 h 472"/>
                  <a:gd name="T14" fmla="*/ 0 w 625"/>
                  <a:gd name="T15" fmla="*/ 0 h 472"/>
                  <a:gd name="T16" fmla="*/ 0 w 625"/>
                  <a:gd name="T17" fmla="*/ 0 h 472"/>
                  <a:gd name="T18" fmla="*/ 0 w 625"/>
                  <a:gd name="T19" fmla="*/ 0 h 472"/>
                  <a:gd name="T20" fmla="*/ 0 w 625"/>
                  <a:gd name="T21" fmla="*/ 0 h 472"/>
                  <a:gd name="T22" fmla="*/ 0 w 625"/>
                  <a:gd name="T23" fmla="*/ 0 h 472"/>
                  <a:gd name="T24" fmla="*/ 0 w 625"/>
                  <a:gd name="T25" fmla="*/ 0 h 4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25"/>
                  <a:gd name="T40" fmla="*/ 0 h 472"/>
                  <a:gd name="T41" fmla="*/ 625 w 625"/>
                  <a:gd name="T42" fmla="*/ 472 h 4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25" h="472">
                    <a:moveTo>
                      <a:pt x="0" y="0"/>
                    </a:moveTo>
                    <a:lnTo>
                      <a:pt x="365" y="16"/>
                    </a:lnTo>
                    <a:lnTo>
                      <a:pt x="309" y="245"/>
                    </a:lnTo>
                    <a:lnTo>
                      <a:pt x="465" y="278"/>
                    </a:lnTo>
                    <a:lnTo>
                      <a:pt x="591" y="322"/>
                    </a:lnTo>
                    <a:lnTo>
                      <a:pt x="625" y="428"/>
                    </a:lnTo>
                    <a:lnTo>
                      <a:pt x="462" y="451"/>
                    </a:lnTo>
                    <a:lnTo>
                      <a:pt x="171" y="472"/>
                    </a:lnTo>
                    <a:lnTo>
                      <a:pt x="51" y="465"/>
                    </a:lnTo>
                    <a:lnTo>
                      <a:pt x="47" y="403"/>
                    </a:lnTo>
                    <a:lnTo>
                      <a:pt x="134" y="2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8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14" name="Freeform 39"/>
              <p:cNvSpPr>
                <a:spLocks noChangeArrowheads="1"/>
              </p:cNvSpPr>
              <p:nvPr/>
            </p:nvSpPr>
            <p:spPr bwMode="auto">
              <a:xfrm>
                <a:off x="6494898" y="1910575"/>
                <a:ext cx="169384" cy="82469"/>
              </a:xfrm>
              <a:custGeom>
                <a:avLst/>
                <a:gdLst>
                  <a:gd name="T0" fmla="*/ 0 w 433"/>
                  <a:gd name="T1" fmla="*/ 0 h 253"/>
                  <a:gd name="T2" fmla="*/ 0 w 433"/>
                  <a:gd name="T3" fmla="*/ 0 h 253"/>
                  <a:gd name="T4" fmla="*/ 0 w 433"/>
                  <a:gd name="T5" fmla="*/ 0 h 253"/>
                  <a:gd name="T6" fmla="*/ 0 w 433"/>
                  <a:gd name="T7" fmla="*/ 0 h 253"/>
                  <a:gd name="T8" fmla="*/ 0 w 433"/>
                  <a:gd name="T9" fmla="*/ 0 h 253"/>
                  <a:gd name="T10" fmla="*/ 0 w 433"/>
                  <a:gd name="T11" fmla="*/ 0 h 253"/>
                  <a:gd name="T12" fmla="*/ 0 w 433"/>
                  <a:gd name="T13" fmla="*/ 0 h 253"/>
                  <a:gd name="T14" fmla="*/ 0 w 433"/>
                  <a:gd name="T15" fmla="*/ 0 h 253"/>
                  <a:gd name="T16" fmla="*/ 0 w 433"/>
                  <a:gd name="T17" fmla="*/ 0 h 253"/>
                  <a:gd name="T18" fmla="*/ 0 w 433"/>
                  <a:gd name="T19" fmla="*/ 0 h 253"/>
                  <a:gd name="T20" fmla="*/ 0 w 433"/>
                  <a:gd name="T21" fmla="*/ 0 h 253"/>
                  <a:gd name="T22" fmla="*/ 0 w 433"/>
                  <a:gd name="T23" fmla="*/ 0 h 253"/>
                  <a:gd name="T24" fmla="*/ 0 w 433"/>
                  <a:gd name="T25" fmla="*/ 0 h 253"/>
                  <a:gd name="T26" fmla="*/ 0 w 433"/>
                  <a:gd name="T27" fmla="*/ 0 h 253"/>
                  <a:gd name="T28" fmla="*/ 0 w 433"/>
                  <a:gd name="T29" fmla="*/ 0 h 253"/>
                  <a:gd name="T30" fmla="*/ 0 w 433"/>
                  <a:gd name="T31" fmla="*/ 0 h 253"/>
                  <a:gd name="T32" fmla="*/ 0 w 433"/>
                  <a:gd name="T33" fmla="*/ 0 h 2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3"/>
                  <a:gd name="T52" fmla="*/ 0 h 253"/>
                  <a:gd name="T53" fmla="*/ 433 w 433"/>
                  <a:gd name="T54" fmla="*/ 253 h 2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3" h="253">
                    <a:moveTo>
                      <a:pt x="90" y="0"/>
                    </a:moveTo>
                    <a:lnTo>
                      <a:pt x="281" y="6"/>
                    </a:lnTo>
                    <a:lnTo>
                      <a:pt x="355" y="115"/>
                    </a:lnTo>
                    <a:lnTo>
                      <a:pt x="433" y="127"/>
                    </a:lnTo>
                    <a:lnTo>
                      <a:pt x="430" y="162"/>
                    </a:lnTo>
                    <a:lnTo>
                      <a:pt x="305" y="146"/>
                    </a:lnTo>
                    <a:lnTo>
                      <a:pt x="255" y="35"/>
                    </a:lnTo>
                    <a:lnTo>
                      <a:pt x="75" y="35"/>
                    </a:lnTo>
                    <a:lnTo>
                      <a:pt x="40" y="96"/>
                    </a:lnTo>
                    <a:lnTo>
                      <a:pt x="205" y="121"/>
                    </a:lnTo>
                    <a:lnTo>
                      <a:pt x="211" y="247"/>
                    </a:lnTo>
                    <a:lnTo>
                      <a:pt x="172" y="253"/>
                    </a:lnTo>
                    <a:lnTo>
                      <a:pt x="177" y="149"/>
                    </a:lnTo>
                    <a:lnTo>
                      <a:pt x="0" y="121"/>
                    </a:lnTo>
                    <a:lnTo>
                      <a:pt x="56" y="19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15" name="Freeform 40"/>
              <p:cNvSpPr>
                <a:spLocks noChangeArrowheads="1"/>
              </p:cNvSpPr>
              <p:nvPr/>
            </p:nvSpPr>
            <p:spPr bwMode="auto">
              <a:xfrm>
                <a:off x="6494322" y="1988797"/>
                <a:ext cx="173962" cy="59658"/>
              </a:xfrm>
              <a:custGeom>
                <a:avLst/>
                <a:gdLst>
                  <a:gd name="T0" fmla="*/ 0 w 446"/>
                  <a:gd name="T1" fmla="*/ 0 h 186"/>
                  <a:gd name="T2" fmla="*/ 0 w 446"/>
                  <a:gd name="T3" fmla="*/ 0 h 186"/>
                  <a:gd name="T4" fmla="*/ 0 w 446"/>
                  <a:gd name="T5" fmla="*/ 0 h 186"/>
                  <a:gd name="T6" fmla="*/ 0 w 446"/>
                  <a:gd name="T7" fmla="*/ 0 h 186"/>
                  <a:gd name="T8" fmla="*/ 0 w 446"/>
                  <a:gd name="T9" fmla="*/ 0 h 186"/>
                  <a:gd name="T10" fmla="*/ 0 w 446"/>
                  <a:gd name="T11" fmla="*/ 0 h 186"/>
                  <a:gd name="T12" fmla="*/ 0 w 446"/>
                  <a:gd name="T13" fmla="*/ 0 h 186"/>
                  <a:gd name="T14" fmla="*/ 0 w 446"/>
                  <a:gd name="T15" fmla="*/ 0 h 186"/>
                  <a:gd name="T16" fmla="*/ 0 w 446"/>
                  <a:gd name="T17" fmla="*/ 0 h 186"/>
                  <a:gd name="T18" fmla="*/ 0 w 446"/>
                  <a:gd name="T19" fmla="*/ 0 h 186"/>
                  <a:gd name="T20" fmla="*/ 0 w 446"/>
                  <a:gd name="T21" fmla="*/ 0 h 186"/>
                  <a:gd name="T22" fmla="*/ 0 w 446"/>
                  <a:gd name="T23" fmla="*/ 0 h 186"/>
                  <a:gd name="T24" fmla="*/ 0 w 446"/>
                  <a:gd name="T25" fmla="*/ 0 h 186"/>
                  <a:gd name="T26" fmla="*/ 0 w 446"/>
                  <a:gd name="T27" fmla="*/ 0 h 186"/>
                  <a:gd name="T28" fmla="*/ 0 w 446"/>
                  <a:gd name="T29" fmla="*/ 0 h 18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46"/>
                  <a:gd name="T46" fmla="*/ 0 h 186"/>
                  <a:gd name="T47" fmla="*/ 446 w 446"/>
                  <a:gd name="T48" fmla="*/ 186 h 18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46" h="186">
                    <a:moveTo>
                      <a:pt x="0" y="27"/>
                    </a:moveTo>
                    <a:lnTo>
                      <a:pt x="52" y="0"/>
                    </a:lnTo>
                    <a:lnTo>
                      <a:pt x="205" y="4"/>
                    </a:lnTo>
                    <a:lnTo>
                      <a:pt x="211" y="35"/>
                    </a:lnTo>
                    <a:lnTo>
                      <a:pt x="40" y="52"/>
                    </a:lnTo>
                    <a:lnTo>
                      <a:pt x="102" y="150"/>
                    </a:lnTo>
                    <a:lnTo>
                      <a:pt x="248" y="156"/>
                    </a:lnTo>
                    <a:lnTo>
                      <a:pt x="325" y="55"/>
                    </a:lnTo>
                    <a:lnTo>
                      <a:pt x="415" y="63"/>
                    </a:lnTo>
                    <a:lnTo>
                      <a:pt x="446" y="96"/>
                    </a:lnTo>
                    <a:lnTo>
                      <a:pt x="337" y="93"/>
                    </a:lnTo>
                    <a:lnTo>
                      <a:pt x="265" y="186"/>
                    </a:lnTo>
                    <a:lnTo>
                      <a:pt x="99" y="18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16" name="Freeform 41"/>
              <p:cNvSpPr>
                <a:spLocks noChangeArrowheads="1"/>
              </p:cNvSpPr>
              <p:nvPr/>
            </p:nvSpPr>
            <p:spPr bwMode="auto">
              <a:xfrm>
                <a:off x="6726103" y="1940660"/>
                <a:ext cx="208297" cy="105279"/>
              </a:xfrm>
              <a:custGeom>
                <a:avLst/>
                <a:gdLst>
                  <a:gd name="T0" fmla="*/ 0 w 534"/>
                  <a:gd name="T1" fmla="*/ 0 h 326"/>
                  <a:gd name="T2" fmla="*/ 0 w 534"/>
                  <a:gd name="T3" fmla="*/ 0 h 326"/>
                  <a:gd name="T4" fmla="*/ 0 w 534"/>
                  <a:gd name="T5" fmla="*/ 0 h 326"/>
                  <a:gd name="T6" fmla="*/ 0 w 534"/>
                  <a:gd name="T7" fmla="*/ 0 h 326"/>
                  <a:gd name="T8" fmla="*/ 0 w 534"/>
                  <a:gd name="T9" fmla="*/ 0 h 326"/>
                  <a:gd name="T10" fmla="*/ 0 w 534"/>
                  <a:gd name="T11" fmla="*/ 0 h 326"/>
                  <a:gd name="T12" fmla="*/ 0 w 534"/>
                  <a:gd name="T13" fmla="*/ 0 h 326"/>
                  <a:gd name="T14" fmla="*/ 0 w 534"/>
                  <a:gd name="T15" fmla="*/ 0 h 326"/>
                  <a:gd name="T16" fmla="*/ 0 w 534"/>
                  <a:gd name="T17" fmla="*/ 0 h 326"/>
                  <a:gd name="T18" fmla="*/ 0 w 534"/>
                  <a:gd name="T19" fmla="*/ 0 h 326"/>
                  <a:gd name="T20" fmla="*/ 0 w 534"/>
                  <a:gd name="T21" fmla="*/ 0 h 326"/>
                  <a:gd name="T22" fmla="*/ 0 w 534"/>
                  <a:gd name="T23" fmla="*/ 0 h 326"/>
                  <a:gd name="T24" fmla="*/ 0 w 534"/>
                  <a:gd name="T25" fmla="*/ 0 h 326"/>
                  <a:gd name="T26" fmla="*/ 0 w 534"/>
                  <a:gd name="T27" fmla="*/ 0 h 326"/>
                  <a:gd name="T28" fmla="*/ 0 w 534"/>
                  <a:gd name="T29" fmla="*/ 0 h 326"/>
                  <a:gd name="T30" fmla="*/ 0 w 534"/>
                  <a:gd name="T31" fmla="*/ 0 h 326"/>
                  <a:gd name="T32" fmla="*/ 0 w 534"/>
                  <a:gd name="T33" fmla="*/ 0 h 326"/>
                  <a:gd name="T34" fmla="*/ 0 w 534"/>
                  <a:gd name="T35" fmla="*/ 0 h 326"/>
                  <a:gd name="T36" fmla="*/ 0 w 534"/>
                  <a:gd name="T37" fmla="*/ 0 h 326"/>
                  <a:gd name="T38" fmla="*/ 0 w 534"/>
                  <a:gd name="T39" fmla="*/ 0 h 3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34"/>
                  <a:gd name="T61" fmla="*/ 0 h 326"/>
                  <a:gd name="T62" fmla="*/ 534 w 534"/>
                  <a:gd name="T63" fmla="*/ 326 h 32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34" h="326">
                    <a:moveTo>
                      <a:pt x="19" y="50"/>
                    </a:moveTo>
                    <a:lnTo>
                      <a:pt x="194" y="57"/>
                    </a:lnTo>
                    <a:lnTo>
                      <a:pt x="282" y="0"/>
                    </a:lnTo>
                    <a:lnTo>
                      <a:pt x="452" y="27"/>
                    </a:lnTo>
                    <a:lnTo>
                      <a:pt x="493" y="66"/>
                    </a:lnTo>
                    <a:lnTo>
                      <a:pt x="534" y="189"/>
                    </a:lnTo>
                    <a:lnTo>
                      <a:pt x="472" y="206"/>
                    </a:lnTo>
                    <a:lnTo>
                      <a:pt x="335" y="184"/>
                    </a:lnTo>
                    <a:lnTo>
                      <a:pt x="340" y="257"/>
                    </a:lnTo>
                    <a:lnTo>
                      <a:pt x="518" y="298"/>
                    </a:lnTo>
                    <a:lnTo>
                      <a:pt x="415" y="326"/>
                    </a:lnTo>
                    <a:lnTo>
                      <a:pt x="282" y="285"/>
                    </a:lnTo>
                    <a:lnTo>
                      <a:pt x="279" y="161"/>
                    </a:lnTo>
                    <a:lnTo>
                      <a:pt x="453" y="164"/>
                    </a:lnTo>
                    <a:lnTo>
                      <a:pt x="443" y="79"/>
                    </a:lnTo>
                    <a:lnTo>
                      <a:pt x="282" y="35"/>
                    </a:lnTo>
                    <a:lnTo>
                      <a:pt x="188" y="98"/>
                    </a:lnTo>
                    <a:lnTo>
                      <a:pt x="0" y="76"/>
                    </a:lnTo>
                    <a:lnTo>
                      <a:pt x="19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17" name="Freeform 42"/>
              <p:cNvSpPr>
                <a:spLocks noChangeArrowheads="1"/>
              </p:cNvSpPr>
              <p:nvPr/>
            </p:nvSpPr>
            <p:spPr bwMode="auto">
              <a:xfrm>
                <a:off x="6735835" y="2012865"/>
                <a:ext cx="194563" cy="70186"/>
              </a:xfrm>
              <a:custGeom>
                <a:avLst/>
                <a:gdLst>
                  <a:gd name="T0" fmla="*/ 0 w 496"/>
                  <a:gd name="T1" fmla="*/ 0 h 221"/>
                  <a:gd name="T2" fmla="*/ 0 w 496"/>
                  <a:gd name="T3" fmla="*/ 0 h 221"/>
                  <a:gd name="T4" fmla="*/ 0 w 496"/>
                  <a:gd name="T5" fmla="*/ 0 h 221"/>
                  <a:gd name="T6" fmla="*/ 0 w 496"/>
                  <a:gd name="T7" fmla="*/ 0 h 221"/>
                  <a:gd name="T8" fmla="*/ 0 w 496"/>
                  <a:gd name="T9" fmla="*/ 0 h 221"/>
                  <a:gd name="T10" fmla="*/ 0 w 496"/>
                  <a:gd name="T11" fmla="*/ 0 h 221"/>
                  <a:gd name="T12" fmla="*/ 0 w 496"/>
                  <a:gd name="T13" fmla="*/ 0 h 221"/>
                  <a:gd name="T14" fmla="*/ 0 w 496"/>
                  <a:gd name="T15" fmla="*/ 0 h 221"/>
                  <a:gd name="T16" fmla="*/ 0 w 496"/>
                  <a:gd name="T17" fmla="*/ 0 h 221"/>
                  <a:gd name="T18" fmla="*/ 0 w 496"/>
                  <a:gd name="T19" fmla="*/ 0 h 221"/>
                  <a:gd name="T20" fmla="*/ 0 w 496"/>
                  <a:gd name="T21" fmla="*/ 0 h 221"/>
                  <a:gd name="T22" fmla="*/ 0 w 496"/>
                  <a:gd name="T23" fmla="*/ 0 h 221"/>
                  <a:gd name="T24" fmla="*/ 0 w 496"/>
                  <a:gd name="T25" fmla="*/ 0 h 221"/>
                  <a:gd name="T26" fmla="*/ 0 w 496"/>
                  <a:gd name="T27" fmla="*/ 0 h 221"/>
                  <a:gd name="T28" fmla="*/ 0 w 496"/>
                  <a:gd name="T29" fmla="*/ 0 h 2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96"/>
                  <a:gd name="T46" fmla="*/ 0 h 221"/>
                  <a:gd name="T47" fmla="*/ 496 w 496"/>
                  <a:gd name="T48" fmla="*/ 221 h 2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96" h="221">
                    <a:moveTo>
                      <a:pt x="0" y="28"/>
                    </a:moveTo>
                    <a:lnTo>
                      <a:pt x="132" y="41"/>
                    </a:lnTo>
                    <a:lnTo>
                      <a:pt x="154" y="0"/>
                    </a:lnTo>
                    <a:lnTo>
                      <a:pt x="215" y="179"/>
                    </a:lnTo>
                    <a:lnTo>
                      <a:pt x="369" y="200"/>
                    </a:lnTo>
                    <a:lnTo>
                      <a:pt x="427" y="162"/>
                    </a:lnTo>
                    <a:lnTo>
                      <a:pt x="459" y="103"/>
                    </a:lnTo>
                    <a:lnTo>
                      <a:pt x="496" y="107"/>
                    </a:lnTo>
                    <a:lnTo>
                      <a:pt x="474" y="174"/>
                    </a:lnTo>
                    <a:lnTo>
                      <a:pt x="396" y="221"/>
                    </a:lnTo>
                    <a:lnTo>
                      <a:pt x="201" y="207"/>
                    </a:lnTo>
                    <a:lnTo>
                      <a:pt x="134" y="82"/>
                    </a:lnTo>
                    <a:lnTo>
                      <a:pt x="9" y="6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18" name="Freeform 43"/>
              <p:cNvSpPr>
                <a:spLocks noChangeArrowheads="1"/>
              </p:cNvSpPr>
              <p:nvPr/>
            </p:nvSpPr>
            <p:spPr bwMode="auto">
              <a:xfrm>
                <a:off x="7127786" y="1832354"/>
                <a:ext cx="418883" cy="110543"/>
              </a:xfrm>
              <a:custGeom>
                <a:avLst/>
                <a:gdLst>
                  <a:gd name="T0" fmla="*/ 0 w 1067"/>
                  <a:gd name="T1" fmla="*/ 0 h 342"/>
                  <a:gd name="T2" fmla="*/ 0 w 1067"/>
                  <a:gd name="T3" fmla="*/ 0 h 342"/>
                  <a:gd name="T4" fmla="*/ 0 w 1067"/>
                  <a:gd name="T5" fmla="*/ 0 h 342"/>
                  <a:gd name="T6" fmla="*/ 0 w 1067"/>
                  <a:gd name="T7" fmla="*/ 0 h 342"/>
                  <a:gd name="T8" fmla="*/ 0 w 1067"/>
                  <a:gd name="T9" fmla="*/ 0 h 342"/>
                  <a:gd name="T10" fmla="*/ 0 w 1067"/>
                  <a:gd name="T11" fmla="*/ 0 h 342"/>
                  <a:gd name="T12" fmla="*/ 0 w 1067"/>
                  <a:gd name="T13" fmla="*/ 0 h 342"/>
                  <a:gd name="T14" fmla="*/ 0 w 1067"/>
                  <a:gd name="T15" fmla="*/ 0 h 342"/>
                  <a:gd name="T16" fmla="*/ 0 w 1067"/>
                  <a:gd name="T17" fmla="*/ 0 h 342"/>
                  <a:gd name="T18" fmla="*/ 0 w 1067"/>
                  <a:gd name="T19" fmla="*/ 0 h 342"/>
                  <a:gd name="T20" fmla="*/ 0 w 1067"/>
                  <a:gd name="T21" fmla="*/ 0 h 342"/>
                  <a:gd name="T22" fmla="*/ 0 w 1067"/>
                  <a:gd name="T23" fmla="*/ 0 h 342"/>
                  <a:gd name="T24" fmla="*/ 0 w 1067"/>
                  <a:gd name="T25" fmla="*/ 0 h 342"/>
                  <a:gd name="T26" fmla="*/ 0 w 1067"/>
                  <a:gd name="T27" fmla="*/ 0 h 342"/>
                  <a:gd name="T28" fmla="*/ 0 w 1067"/>
                  <a:gd name="T29" fmla="*/ 0 h 342"/>
                  <a:gd name="T30" fmla="*/ 0 w 1067"/>
                  <a:gd name="T31" fmla="*/ 0 h 342"/>
                  <a:gd name="T32" fmla="*/ 0 w 1067"/>
                  <a:gd name="T33" fmla="*/ 0 h 342"/>
                  <a:gd name="T34" fmla="*/ 0 w 1067"/>
                  <a:gd name="T35" fmla="*/ 0 h 342"/>
                  <a:gd name="T36" fmla="*/ 0 w 1067"/>
                  <a:gd name="T37" fmla="*/ 0 h 342"/>
                  <a:gd name="T38" fmla="*/ 0 w 1067"/>
                  <a:gd name="T39" fmla="*/ 0 h 342"/>
                  <a:gd name="T40" fmla="*/ 0 w 1067"/>
                  <a:gd name="T41" fmla="*/ 0 h 342"/>
                  <a:gd name="T42" fmla="*/ 0 w 1067"/>
                  <a:gd name="T43" fmla="*/ 0 h 342"/>
                  <a:gd name="T44" fmla="*/ 0 w 1067"/>
                  <a:gd name="T45" fmla="*/ 0 h 342"/>
                  <a:gd name="T46" fmla="*/ 0 w 1067"/>
                  <a:gd name="T47" fmla="*/ 0 h 342"/>
                  <a:gd name="T48" fmla="*/ 0 w 1067"/>
                  <a:gd name="T49" fmla="*/ 0 h 342"/>
                  <a:gd name="T50" fmla="*/ 0 w 1067"/>
                  <a:gd name="T51" fmla="*/ 0 h 342"/>
                  <a:gd name="T52" fmla="*/ 0 w 1067"/>
                  <a:gd name="T53" fmla="*/ 0 h 342"/>
                  <a:gd name="T54" fmla="*/ 0 w 1067"/>
                  <a:gd name="T55" fmla="*/ 0 h 342"/>
                  <a:gd name="T56" fmla="*/ 0 w 1067"/>
                  <a:gd name="T57" fmla="*/ 0 h 342"/>
                  <a:gd name="T58" fmla="*/ 0 w 1067"/>
                  <a:gd name="T59" fmla="*/ 0 h 342"/>
                  <a:gd name="T60" fmla="*/ 0 w 1067"/>
                  <a:gd name="T61" fmla="*/ 0 h 342"/>
                  <a:gd name="T62" fmla="*/ 0 w 1067"/>
                  <a:gd name="T63" fmla="*/ 0 h 342"/>
                  <a:gd name="T64" fmla="*/ 0 w 1067"/>
                  <a:gd name="T65" fmla="*/ 0 h 342"/>
                  <a:gd name="T66" fmla="*/ 0 w 1067"/>
                  <a:gd name="T67" fmla="*/ 0 h 342"/>
                  <a:gd name="T68" fmla="*/ 0 w 1067"/>
                  <a:gd name="T69" fmla="*/ 0 h 342"/>
                  <a:gd name="T70" fmla="*/ 0 w 1067"/>
                  <a:gd name="T71" fmla="*/ 0 h 342"/>
                  <a:gd name="T72" fmla="*/ 0 w 1067"/>
                  <a:gd name="T73" fmla="*/ 0 h 342"/>
                  <a:gd name="T74" fmla="*/ 0 w 1067"/>
                  <a:gd name="T75" fmla="*/ 0 h 342"/>
                  <a:gd name="T76" fmla="*/ 0 w 1067"/>
                  <a:gd name="T77" fmla="*/ 0 h 342"/>
                  <a:gd name="T78" fmla="*/ 0 w 1067"/>
                  <a:gd name="T79" fmla="*/ 0 h 342"/>
                  <a:gd name="T80" fmla="*/ 0 w 1067"/>
                  <a:gd name="T81" fmla="*/ 0 h 342"/>
                  <a:gd name="T82" fmla="*/ 0 w 1067"/>
                  <a:gd name="T83" fmla="*/ 0 h 342"/>
                  <a:gd name="T84" fmla="*/ 0 w 1067"/>
                  <a:gd name="T85" fmla="*/ 0 h 342"/>
                  <a:gd name="T86" fmla="*/ 0 w 1067"/>
                  <a:gd name="T87" fmla="*/ 0 h 342"/>
                  <a:gd name="T88" fmla="*/ 0 w 1067"/>
                  <a:gd name="T89" fmla="*/ 0 h 342"/>
                  <a:gd name="T90" fmla="*/ 0 w 1067"/>
                  <a:gd name="T91" fmla="*/ 0 h 342"/>
                  <a:gd name="T92" fmla="*/ 0 w 1067"/>
                  <a:gd name="T93" fmla="*/ 0 h 342"/>
                  <a:gd name="T94" fmla="*/ 0 w 1067"/>
                  <a:gd name="T95" fmla="*/ 0 h 342"/>
                  <a:gd name="T96" fmla="*/ 0 w 1067"/>
                  <a:gd name="T97" fmla="*/ 0 h 34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67"/>
                  <a:gd name="T148" fmla="*/ 0 h 342"/>
                  <a:gd name="T149" fmla="*/ 1067 w 1067"/>
                  <a:gd name="T150" fmla="*/ 342 h 34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67" h="342">
                    <a:moveTo>
                      <a:pt x="274" y="0"/>
                    </a:moveTo>
                    <a:lnTo>
                      <a:pt x="242" y="27"/>
                    </a:lnTo>
                    <a:lnTo>
                      <a:pt x="193" y="78"/>
                    </a:lnTo>
                    <a:lnTo>
                      <a:pt x="181" y="121"/>
                    </a:lnTo>
                    <a:lnTo>
                      <a:pt x="202" y="152"/>
                    </a:lnTo>
                    <a:lnTo>
                      <a:pt x="305" y="187"/>
                    </a:lnTo>
                    <a:lnTo>
                      <a:pt x="415" y="200"/>
                    </a:lnTo>
                    <a:lnTo>
                      <a:pt x="468" y="197"/>
                    </a:lnTo>
                    <a:lnTo>
                      <a:pt x="465" y="165"/>
                    </a:lnTo>
                    <a:lnTo>
                      <a:pt x="507" y="137"/>
                    </a:lnTo>
                    <a:lnTo>
                      <a:pt x="580" y="128"/>
                    </a:lnTo>
                    <a:lnTo>
                      <a:pt x="540" y="155"/>
                    </a:lnTo>
                    <a:lnTo>
                      <a:pt x="537" y="208"/>
                    </a:lnTo>
                    <a:lnTo>
                      <a:pt x="580" y="239"/>
                    </a:lnTo>
                    <a:lnTo>
                      <a:pt x="630" y="253"/>
                    </a:lnTo>
                    <a:lnTo>
                      <a:pt x="680" y="230"/>
                    </a:lnTo>
                    <a:lnTo>
                      <a:pt x="739" y="202"/>
                    </a:lnTo>
                    <a:lnTo>
                      <a:pt x="805" y="209"/>
                    </a:lnTo>
                    <a:lnTo>
                      <a:pt x="745" y="262"/>
                    </a:lnTo>
                    <a:lnTo>
                      <a:pt x="814" y="270"/>
                    </a:lnTo>
                    <a:lnTo>
                      <a:pt x="930" y="299"/>
                    </a:lnTo>
                    <a:lnTo>
                      <a:pt x="980" y="293"/>
                    </a:lnTo>
                    <a:lnTo>
                      <a:pt x="999" y="265"/>
                    </a:lnTo>
                    <a:lnTo>
                      <a:pt x="857" y="222"/>
                    </a:lnTo>
                    <a:lnTo>
                      <a:pt x="910" y="215"/>
                    </a:lnTo>
                    <a:lnTo>
                      <a:pt x="1033" y="243"/>
                    </a:lnTo>
                    <a:lnTo>
                      <a:pt x="1011" y="208"/>
                    </a:lnTo>
                    <a:lnTo>
                      <a:pt x="813" y="152"/>
                    </a:lnTo>
                    <a:lnTo>
                      <a:pt x="882" y="149"/>
                    </a:lnTo>
                    <a:lnTo>
                      <a:pt x="1038" y="194"/>
                    </a:lnTo>
                    <a:lnTo>
                      <a:pt x="1049" y="230"/>
                    </a:lnTo>
                    <a:lnTo>
                      <a:pt x="1067" y="253"/>
                    </a:lnTo>
                    <a:lnTo>
                      <a:pt x="1052" y="296"/>
                    </a:lnTo>
                    <a:lnTo>
                      <a:pt x="1017" y="293"/>
                    </a:lnTo>
                    <a:lnTo>
                      <a:pt x="999" y="324"/>
                    </a:lnTo>
                    <a:lnTo>
                      <a:pt x="919" y="324"/>
                    </a:lnTo>
                    <a:lnTo>
                      <a:pt x="866" y="342"/>
                    </a:lnTo>
                    <a:lnTo>
                      <a:pt x="767" y="334"/>
                    </a:lnTo>
                    <a:lnTo>
                      <a:pt x="608" y="314"/>
                    </a:lnTo>
                    <a:lnTo>
                      <a:pt x="552" y="270"/>
                    </a:lnTo>
                    <a:lnTo>
                      <a:pt x="504" y="236"/>
                    </a:lnTo>
                    <a:lnTo>
                      <a:pt x="423" y="258"/>
                    </a:lnTo>
                    <a:lnTo>
                      <a:pt x="314" y="271"/>
                    </a:lnTo>
                    <a:lnTo>
                      <a:pt x="140" y="258"/>
                    </a:lnTo>
                    <a:lnTo>
                      <a:pt x="42" y="230"/>
                    </a:lnTo>
                    <a:lnTo>
                      <a:pt x="0" y="144"/>
                    </a:lnTo>
                    <a:lnTo>
                      <a:pt x="118" y="36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19" name="Freeform 44"/>
              <p:cNvSpPr>
                <a:spLocks noChangeArrowheads="1"/>
              </p:cNvSpPr>
              <p:nvPr/>
            </p:nvSpPr>
            <p:spPr bwMode="auto">
              <a:xfrm>
                <a:off x="7231781" y="1824331"/>
                <a:ext cx="180830" cy="45719"/>
              </a:xfrm>
              <a:custGeom>
                <a:avLst/>
                <a:gdLst>
                  <a:gd name="T0" fmla="*/ 0 w 463"/>
                  <a:gd name="T1" fmla="*/ 0 h 135"/>
                  <a:gd name="T2" fmla="*/ 0 w 463"/>
                  <a:gd name="T3" fmla="*/ 0 h 135"/>
                  <a:gd name="T4" fmla="*/ 0 w 463"/>
                  <a:gd name="T5" fmla="*/ 0 h 135"/>
                  <a:gd name="T6" fmla="*/ 0 w 463"/>
                  <a:gd name="T7" fmla="*/ 0 h 135"/>
                  <a:gd name="T8" fmla="*/ 0 w 463"/>
                  <a:gd name="T9" fmla="*/ 0 h 135"/>
                  <a:gd name="T10" fmla="*/ 0 w 463"/>
                  <a:gd name="T11" fmla="*/ 0 h 135"/>
                  <a:gd name="T12" fmla="*/ 0 w 463"/>
                  <a:gd name="T13" fmla="*/ 0 h 135"/>
                  <a:gd name="T14" fmla="*/ 0 w 463"/>
                  <a:gd name="T15" fmla="*/ 0 h 135"/>
                  <a:gd name="T16" fmla="*/ 0 w 463"/>
                  <a:gd name="T17" fmla="*/ 0 h 135"/>
                  <a:gd name="T18" fmla="*/ 0 w 463"/>
                  <a:gd name="T19" fmla="*/ 0 h 135"/>
                  <a:gd name="T20" fmla="*/ 0 w 463"/>
                  <a:gd name="T21" fmla="*/ 0 h 1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63"/>
                  <a:gd name="T34" fmla="*/ 0 h 135"/>
                  <a:gd name="T35" fmla="*/ 463 w 463"/>
                  <a:gd name="T36" fmla="*/ 135 h 1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63" h="135">
                    <a:moveTo>
                      <a:pt x="75" y="0"/>
                    </a:moveTo>
                    <a:lnTo>
                      <a:pt x="335" y="88"/>
                    </a:lnTo>
                    <a:lnTo>
                      <a:pt x="425" y="64"/>
                    </a:lnTo>
                    <a:lnTo>
                      <a:pt x="463" y="94"/>
                    </a:lnTo>
                    <a:lnTo>
                      <a:pt x="378" y="104"/>
                    </a:lnTo>
                    <a:lnTo>
                      <a:pt x="309" y="135"/>
                    </a:lnTo>
                    <a:lnTo>
                      <a:pt x="294" y="103"/>
                    </a:lnTo>
                    <a:lnTo>
                      <a:pt x="150" y="56"/>
                    </a:lnTo>
                    <a:lnTo>
                      <a:pt x="0" y="54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0" name="Freeform 45"/>
              <p:cNvSpPr>
                <a:spLocks noChangeArrowheads="1"/>
              </p:cNvSpPr>
              <p:nvPr/>
            </p:nvSpPr>
            <p:spPr bwMode="auto">
              <a:xfrm>
                <a:off x="7449716" y="1858426"/>
                <a:ext cx="54935" cy="45719"/>
              </a:xfrm>
              <a:custGeom>
                <a:avLst/>
                <a:gdLst>
                  <a:gd name="T0" fmla="*/ 0 w 139"/>
                  <a:gd name="T1" fmla="*/ 0 h 95"/>
                  <a:gd name="T2" fmla="*/ 0 w 139"/>
                  <a:gd name="T3" fmla="*/ 0 h 95"/>
                  <a:gd name="T4" fmla="*/ 0 w 139"/>
                  <a:gd name="T5" fmla="*/ 0 h 95"/>
                  <a:gd name="T6" fmla="*/ 0 w 139"/>
                  <a:gd name="T7" fmla="*/ 0 h 95"/>
                  <a:gd name="T8" fmla="*/ 0 w 139"/>
                  <a:gd name="T9" fmla="*/ 0 h 95"/>
                  <a:gd name="T10" fmla="*/ 0 w 139"/>
                  <a:gd name="T11" fmla="*/ 0 h 95"/>
                  <a:gd name="T12" fmla="*/ 0 w 139"/>
                  <a:gd name="T13" fmla="*/ 0 h 95"/>
                  <a:gd name="T14" fmla="*/ 0 w 139"/>
                  <a:gd name="T15" fmla="*/ 0 h 9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9"/>
                  <a:gd name="T25" fmla="*/ 0 h 95"/>
                  <a:gd name="T26" fmla="*/ 139 w 139"/>
                  <a:gd name="T27" fmla="*/ 95 h 9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9" h="95">
                    <a:moveTo>
                      <a:pt x="0" y="57"/>
                    </a:moveTo>
                    <a:lnTo>
                      <a:pt x="47" y="53"/>
                    </a:lnTo>
                    <a:lnTo>
                      <a:pt x="117" y="0"/>
                    </a:lnTo>
                    <a:lnTo>
                      <a:pt x="139" y="22"/>
                    </a:lnTo>
                    <a:lnTo>
                      <a:pt x="81" y="95"/>
                    </a:lnTo>
                    <a:lnTo>
                      <a:pt x="6" y="78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1" name="Freeform 46"/>
              <p:cNvSpPr>
                <a:spLocks noChangeArrowheads="1"/>
              </p:cNvSpPr>
              <p:nvPr/>
            </p:nvSpPr>
            <p:spPr bwMode="auto">
              <a:xfrm>
                <a:off x="7292867" y="1633792"/>
                <a:ext cx="267810" cy="233369"/>
              </a:xfrm>
              <a:custGeom>
                <a:avLst/>
                <a:gdLst>
                  <a:gd name="T0" fmla="*/ 0 w 688"/>
                  <a:gd name="T1" fmla="*/ 0 h 722"/>
                  <a:gd name="T2" fmla="*/ 0 w 688"/>
                  <a:gd name="T3" fmla="*/ 0 h 722"/>
                  <a:gd name="T4" fmla="*/ 0 w 688"/>
                  <a:gd name="T5" fmla="*/ 0 h 722"/>
                  <a:gd name="T6" fmla="*/ 0 w 688"/>
                  <a:gd name="T7" fmla="*/ 0 h 722"/>
                  <a:gd name="T8" fmla="*/ 0 w 688"/>
                  <a:gd name="T9" fmla="*/ 0 h 722"/>
                  <a:gd name="T10" fmla="*/ 0 w 688"/>
                  <a:gd name="T11" fmla="*/ 0 h 722"/>
                  <a:gd name="T12" fmla="*/ 0 w 688"/>
                  <a:gd name="T13" fmla="*/ 0 h 722"/>
                  <a:gd name="T14" fmla="*/ 0 w 688"/>
                  <a:gd name="T15" fmla="*/ 0 h 722"/>
                  <a:gd name="T16" fmla="*/ 0 w 688"/>
                  <a:gd name="T17" fmla="*/ 0 h 722"/>
                  <a:gd name="T18" fmla="*/ 0 w 688"/>
                  <a:gd name="T19" fmla="*/ 0 h 722"/>
                  <a:gd name="T20" fmla="*/ 0 w 688"/>
                  <a:gd name="T21" fmla="*/ 0 h 722"/>
                  <a:gd name="T22" fmla="*/ 0 w 688"/>
                  <a:gd name="T23" fmla="*/ 0 h 722"/>
                  <a:gd name="T24" fmla="*/ 0 w 688"/>
                  <a:gd name="T25" fmla="*/ 0 h 722"/>
                  <a:gd name="T26" fmla="*/ 0 w 688"/>
                  <a:gd name="T27" fmla="*/ 0 h 722"/>
                  <a:gd name="T28" fmla="*/ 0 w 688"/>
                  <a:gd name="T29" fmla="*/ 0 h 722"/>
                  <a:gd name="T30" fmla="*/ 0 w 688"/>
                  <a:gd name="T31" fmla="*/ 0 h 722"/>
                  <a:gd name="T32" fmla="*/ 0 w 688"/>
                  <a:gd name="T33" fmla="*/ 0 h 722"/>
                  <a:gd name="T34" fmla="*/ 0 w 688"/>
                  <a:gd name="T35" fmla="*/ 0 h 722"/>
                  <a:gd name="T36" fmla="*/ 0 w 688"/>
                  <a:gd name="T37" fmla="*/ 0 h 722"/>
                  <a:gd name="T38" fmla="*/ 0 w 688"/>
                  <a:gd name="T39" fmla="*/ 0 h 722"/>
                  <a:gd name="T40" fmla="*/ 0 w 688"/>
                  <a:gd name="T41" fmla="*/ 0 h 722"/>
                  <a:gd name="T42" fmla="*/ 0 w 688"/>
                  <a:gd name="T43" fmla="*/ 0 h 722"/>
                  <a:gd name="T44" fmla="*/ 0 w 688"/>
                  <a:gd name="T45" fmla="*/ 0 h 722"/>
                  <a:gd name="T46" fmla="*/ 0 w 688"/>
                  <a:gd name="T47" fmla="*/ 0 h 722"/>
                  <a:gd name="T48" fmla="*/ 0 w 688"/>
                  <a:gd name="T49" fmla="*/ 0 h 722"/>
                  <a:gd name="T50" fmla="*/ 0 w 688"/>
                  <a:gd name="T51" fmla="*/ 0 h 722"/>
                  <a:gd name="T52" fmla="*/ 0 w 688"/>
                  <a:gd name="T53" fmla="*/ 0 h 722"/>
                  <a:gd name="T54" fmla="*/ 0 w 688"/>
                  <a:gd name="T55" fmla="*/ 0 h 722"/>
                  <a:gd name="T56" fmla="*/ 0 w 688"/>
                  <a:gd name="T57" fmla="*/ 0 h 722"/>
                  <a:gd name="T58" fmla="*/ 0 w 688"/>
                  <a:gd name="T59" fmla="*/ 0 h 722"/>
                  <a:gd name="T60" fmla="*/ 0 w 688"/>
                  <a:gd name="T61" fmla="*/ 0 h 722"/>
                  <a:gd name="T62" fmla="*/ 0 w 688"/>
                  <a:gd name="T63" fmla="*/ 0 h 722"/>
                  <a:gd name="T64" fmla="*/ 0 w 688"/>
                  <a:gd name="T65" fmla="*/ 0 h 7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88"/>
                  <a:gd name="T100" fmla="*/ 0 h 722"/>
                  <a:gd name="T101" fmla="*/ 688 w 688"/>
                  <a:gd name="T102" fmla="*/ 722 h 7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88" h="722">
                    <a:moveTo>
                      <a:pt x="167" y="455"/>
                    </a:moveTo>
                    <a:lnTo>
                      <a:pt x="210" y="520"/>
                    </a:lnTo>
                    <a:lnTo>
                      <a:pt x="273" y="558"/>
                    </a:lnTo>
                    <a:lnTo>
                      <a:pt x="253" y="660"/>
                    </a:lnTo>
                    <a:lnTo>
                      <a:pt x="365" y="677"/>
                    </a:lnTo>
                    <a:lnTo>
                      <a:pt x="388" y="583"/>
                    </a:lnTo>
                    <a:lnTo>
                      <a:pt x="495" y="561"/>
                    </a:lnTo>
                    <a:lnTo>
                      <a:pt x="575" y="638"/>
                    </a:lnTo>
                    <a:lnTo>
                      <a:pt x="666" y="516"/>
                    </a:lnTo>
                    <a:lnTo>
                      <a:pt x="688" y="535"/>
                    </a:lnTo>
                    <a:lnTo>
                      <a:pt x="582" y="683"/>
                    </a:lnTo>
                    <a:lnTo>
                      <a:pt x="476" y="604"/>
                    </a:lnTo>
                    <a:lnTo>
                      <a:pt x="420" y="622"/>
                    </a:lnTo>
                    <a:lnTo>
                      <a:pt x="392" y="722"/>
                    </a:lnTo>
                    <a:lnTo>
                      <a:pt x="207" y="698"/>
                    </a:lnTo>
                    <a:lnTo>
                      <a:pt x="217" y="614"/>
                    </a:lnTo>
                    <a:lnTo>
                      <a:pt x="148" y="541"/>
                    </a:lnTo>
                    <a:lnTo>
                      <a:pt x="63" y="566"/>
                    </a:lnTo>
                    <a:lnTo>
                      <a:pt x="0" y="407"/>
                    </a:lnTo>
                    <a:lnTo>
                      <a:pt x="23" y="346"/>
                    </a:lnTo>
                    <a:lnTo>
                      <a:pt x="95" y="318"/>
                    </a:lnTo>
                    <a:lnTo>
                      <a:pt x="98" y="217"/>
                    </a:lnTo>
                    <a:lnTo>
                      <a:pt x="47" y="161"/>
                    </a:lnTo>
                    <a:lnTo>
                      <a:pt x="76" y="65"/>
                    </a:lnTo>
                    <a:lnTo>
                      <a:pt x="220" y="0"/>
                    </a:lnTo>
                    <a:lnTo>
                      <a:pt x="101" y="117"/>
                    </a:lnTo>
                    <a:lnTo>
                      <a:pt x="173" y="192"/>
                    </a:lnTo>
                    <a:lnTo>
                      <a:pt x="151" y="240"/>
                    </a:lnTo>
                    <a:lnTo>
                      <a:pt x="144" y="329"/>
                    </a:lnTo>
                    <a:lnTo>
                      <a:pt x="53" y="385"/>
                    </a:lnTo>
                    <a:lnTo>
                      <a:pt x="85" y="501"/>
                    </a:lnTo>
                    <a:lnTo>
                      <a:pt x="167" y="4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2" name="Freeform 47"/>
              <p:cNvSpPr>
                <a:spLocks noChangeArrowheads="1"/>
              </p:cNvSpPr>
              <p:nvPr/>
            </p:nvSpPr>
            <p:spPr bwMode="auto">
              <a:xfrm>
                <a:off x="7390778" y="1705996"/>
                <a:ext cx="109871" cy="103525"/>
              </a:xfrm>
              <a:custGeom>
                <a:avLst/>
                <a:gdLst>
                  <a:gd name="T0" fmla="*/ 0 w 277"/>
                  <a:gd name="T1" fmla="*/ 0 h 321"/>
                  <a:gd name="T2" fmla="*/ 0 w 277"/>
                  <a:gd name="T3" fmla="*/ 0 h 321"/>
                  <a:gd name="T4" fmla="*/ 0 w 277"/>
                  <a:gd name="T5" fmla="*/ 0 h 321"/>
                  <a:gd name="T6" fmla="*/ 0 w 277"/>
                  <a:gd name="T7" fmla="*/ 0 h 321"/>
                  <a:gd name="T8" fmla="*/ 0 w 277"/>
                  <a:gd name="T9" fmla="*/ 0 h 321"/>
                  <a:gd name="T10" fmla="*/ 0 w 277"/>
                  <a:gd name="T11" fmla="*/ 0 h 321"/>
                  <a:gd name="T12" fmla="*/ 0 w 277"/>
                  <a:gd name="T13" fmla="*/ 0 h 321"/>
                  <a:gd name="T14" fmla="*/ 0 w 277"/>
                  <a:gd name="T15" fmla="*/ 0 h 321"/>
                  <a:gd name="T16" fmla="*/ 0 w 277"/>
                  <a:gd name="T17" fmla="*/ 0 h 321"/>
                  <a:gd name="T18" fmla="*/ 0 w 277"/>
                  <a:gd name="T19" fmla="*/ 0 h 321"/>
                  <a:gd name="T20" fmla="*/ 0 w 277"/>
                  <a:gd name="T21" fmla="*/ 0 h 321"/>
                  <a:gd name="T22" fmla="*/ 0 w 277"/>
                  <a:gd name="T23" fmla="*/ 0 h 321"/>
                  <a:gd name="T24" fmla="*/ 0 w 277"/>
                  <a:gd name="T25" fmla="*/ 0 h 321"/>
                  <a:gd name="T26" fmla="*/ 0 w 277"/>
                  <a:gd name="T27" fmla="*/ 0 h 321"/>
                  <a:gd name="T28" fmla="*/ 0 w 277"/>
                  <a:gd name="T29" fmla="*/ 0 h 321"/>
                  <a:gd name="T30" fmla="*/ 0 w 277"/>
                  <a:gd name="T31" fmla="*/ 0 h 3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77"/>
                  <a:gd name="T49" fmla="*/ 0 h 321"/>
                  <a:gd name="T50" fmla="*/ 277 w 277"/>
                  <a:gd name="T51" fmla="*/ 321 h 3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77" h="321">
                    <a:moveTo>
                      <a:pt x="122" y="0"/>
                    </a:moveTo>
                    <a:lnTo>
                      <a:pt x="62" y="88"/>
                    </a:lnTo>
                    <a:lnTo>
                      <a:pt x="77" y="194"/>
                    </a:lnTo>
                    <a:lnTo>
                      <a:pt x="138" y="237"/>
                    </a:lnTo>
                    <a:lnTo>
                      <a:pt x="227" y="215"/>
                    </a:lnTo>
                    <a:lnTo>
                      <a:pt x="277" y="141"/>
                    </a:lnTo>
                    <a:lnTo>
                      <a:pt x="269" y="236"/>
                    </a:lnTo>
                    <a:lnTo>
                      <a:pt x="244" y="278"/>
                    </a:lnTo>
                    <a:lnTo>
                      <a:pt x="208" y="303"/>
                    </a:lnTo>
                    <a:lnTo>
                      <a:pt x="118" y="321"/>
                    </a:lnTo>
                    <a:lnTo>
                      <a:pt x="27" y="268"/>
                    </a:lnTo>
                    <a:lnTo>
                      <a:pt x="0" y="177"/>
                    </a:lnTo>
                    <a:lnTo>
                      <a:pt x="24" y="78"/>
                    </a:lnTo>
                    <a:lnTo>
                      <a:pt x="72" y="2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3" name="Freeform 48"/>
              <p:cNvSpPr>
                <a:spLocks noChangeArrowheads="1"/>
              </p:cNvSpPr>
              <p:nvPr/>
            </p:nvSpPr>
            <p:spPr bwMode="auto">
              <a:xfrm>
                <a:off x="7359790" y="1601701"/>
                <a:ext cx="228898" cy="200031"/>
              </a:xfrm>
              <a:custGeom>
                <a:avLst/>
                <a:gdLst>
                  <a:gd name="T0" fmla="*/ 0 w 586"/>
                  <a:gd name="T1" fmla="*/ 0 h 619"/>
                  <a:gd name="T2" fmla="*/ 0 w 586"/>
                  <a:gd name="T3" fmla="*/ 0 h 619"/>
                  <a:gd name="T4" fmla="*/ 0 w 586"/>
                  <a:gd name="T5" fmla="*/ 0 h 619"/>
                  <a:gd name="T6" fmla="*/ 0 w 586"/>
                  <a:gd name="T7" fmla="*/ 0 h 619"/>
                  <a:gd name="T8" fmla="*/ 0 w 586"/>
                  <a:gd name="T9" fmla="*/ 0 h 619"/>
                  <a:gd name="T10" fmla="*/ 0 w 586"/>
                  <a:gd name="T11" fmla="*/ 0 h 619"/>
                  <a:gd name="T12" fmla="*/ 0 w 586"/>
                  <a:gd name="T13" fmla="*/ 0 h 619"/>
                  <a:gd name="T14" fmla="*/ 0 w 586"/>
                  <a:gd name="T15" fmla="*/ 0 h 619"/>
                  <a:gd name="T16" fmla="*/ 0 w 586"/>
                  <a:gd name="T17" fmla="*/ 0 h 619"/>
                  <a:gd name="T18" fmla="*/ 0 w 586"/>
                  <a:gd name="T19" fmla="*/ 0 h 619"/>
                  <a:gd name="T20" fmla="*/ 0 w 586"/>
                  <a:gd name="T21" fmla="*/ 0 h 619"/>
                  <a:gd name="T22" fmla="*/ 0 w 586"/>
                  <a:gd name="T23" fmla="*/ 0 h 619"/>
                  <a:gd name="T24" fmla="*/ 0 w 586"/>
                  <a:gd name="T25" fmla="*/ 0 h 619"/>
                  <a:gd name="T26" fmla="*/ 0 w 586"/>
                  <a:gd name="T27" fmla="*/ 0 h 619"/>
                  <a:gd name="T28" fmla="*/ 0 w 586"/>
                  <a:gd name="T29" fmla="*/ 0 h 619"/>
                  <a:gd name="T30" fmla="*/ 0 w 586"/>
                  <a:gd name="T31" fmla="*/ 0 h 619"/>
                  <a:gd name="T32" fmla="*/ 0 w 586"/>
                  <a:gd name="T33" fmla="*/ 0 h 619"/>
                  <a:gd name="T34" fmla="*/ 0 w 586"/>
                  <a:gd name="T35" fmla="*/ 0 h 619"/>
                  <a:gd name="T36" fmla="*/ 0 w 586"/>
                  <a:gd name="T37" fmla="*/ 0 h 619"/>
                  <a:gd name="T38" fmla="*/ 0 w 586"/>
                  <a:gd name="T39" fmla="*/ 0 h 619"/>
                  <a:gd name="T40" fmla="*/ 0 w 586"/>
                  <a:gd name="T41" fmla="*/ 0 h 619"/>
                  <a:gd name="T42" fmla="*/ 0 w 586"/>
                  <a:gd name="T43" fmla="*/ 0 h 619"/>
                  <a:gd name="T44" fmla="*/ 0 w 586"/>
                  <a:gd name="T45" fmla="*/ 0 h 619"/>
                  <a:gd name="T46" fmla="*/ 0 w 586"/>
                  <a:gd name="T47" fmla="*/ 0 h 619"/>
                  <a:gd name="T48" fmla="*/ 0 w 586"/>
                  <a:gd name="T49" fmla="*/ 0 h 619"/>
                  <a:gd name="T50" fmla="*/ 0 w 586"/>
                  <a:gd name="T51" fmla="*/ 0 h 619"/>
                  <a:gd name="T52" fmla="*/ 0 w 586"/>
                  <a:gd name="T53" fmla="*/ 0 h 619"/>
                  <a:gd name="T54" fmla="*/ 0 w 586"/>
                  <a:gd name="T55" fmla="*/ 0 h 619"/>
                  <a:gd name="T56" fmla="*/ 0 w 586"/>
                  <a:gd name="T57" fmla="*/ 0 h 61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6"/>
                  <a:gd name="T88" fmla="*/ 0 h 619"/>
                  <a:gd name="T89" fmla="*/ 586 w 586"/>
                  <a:gd name="T90" fmla="*/ 619 h 61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6" h="619">
                    <a:moveTo>
                      <a:pt x="34" y="84"/>
                    </a:moveTo>
                    <a:lnTo>
                      <a:pt x="87" y="180"/>
                    </a:lnTo>
                    <a:lnTo>
                      <a:pt x="136" y="162"/>
                    </a:lnTo>
                    <a:lnTo>
                      <a:pt x="133" y="36"/>
                    </a:lnTo>
                    <a:lnTo>
                      <a:pt x="198" y="0"/>
                    </a:lnTo>
                    <a:lnTo>
                      <a:pt x="357" y="56"/>
                    </a:lnTo>
                    <a:lnTo>
                      <a:pt x="320" y="184"/>
                    </a:lnTo>
                    <a:lnTo>
                      <a:pt x="376" y="215"/>
                    </a:lnTo>
                    <a:lnTo>
                      <a:pt x="514" y="180"/>
                    </a:lnTo>
                    <a:lnTo>
                      <a:pt x="586" y="358"/>
                    </a:lnTo>
                    <a:lnTo>
                      <a:pt x="464" y="402"/>
                    </a:lnTo>
                    <a:lnTo>
                      <a:pt x="442" y="530"/>
                    </a:lnTo>
                    <a:lnTo>
                      <a:pt x="502" y="619"/>
                    </a:lnTo>
                    <a:lnTo>
                      <a:pt x="399" y="561"/>
                    </a:lnTo>
                    <a:lnTo>
                      <a:pt x="424" y="417"/>
                    </a:lnTo>
                    <a:lnTo>
                      <a:pt x="412" y="342"/>
                    </a:lnTo>
                    <a:lnTo>
                      <a:pt x="442" y="367"/>
                    </a:lnTo>
                    <a:lnTo>
                      <a:pt x="539" y="336"/>
                    </a:lnTo>
                    <a:lnTo>
                      <a:pt x="477" y="223"/>
                    </a:lnTo>
                    <a:lnTo>
                      <a:pt x="362" y="265"/>
                    </a:lnTo>
                    <a:lnTo>
                      <a:pt x="280" y="215"/>
                    </a:lnTo>
                    <a:lnTo>
                      <a:pt x="314" y="71"/>
                    </a:lnTo>
                    <a:lnTo>
                      <a:pt x="195" y="39"/>
                    </a:lnTo>
                    <a:lnTo>
                      <a:pt x="176" y="176"/>
                    </a:lnTo>
                    <a:lnTo>
                      <a:pt x="55" y="236"/>
                    </a:lnTo>
                    <a:lnTo>
                      <a:pt x="59" y="202"/>
                    </a:lnTo>
                    <a:lnTo>
                      <a:pt x="0" y="106"/>
                    </a:lnTo>
                    <a:lnTo>
                      <a:pt x="34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4" name="Freeform 49"/>
              <p:cNvSpPr>
                <a:spLocks noChangeArrowheads="1"/>
              </p:cNvSpPr>
              <p:nvPr/>
            </p:nvSpPr>
            <p:spPr bwMode="auto">
              <a:xfrm>
                <a:off x="7296192" y="1603707"/>
                <a:ext cx="82404" cy="89487"/>
              </a:xfrm>
              <a:custGeom>
                <a:avLst/>
                <a:gdLst>
                  <a:gd name="T0" fmla="*/ 0 w 212"/>
                  <a:gd name="T1" fmla="*/ 0 h 278"/>
                  <a:gd name="T2" fmla="*/ 0 w 212"/>
                  <a:gd name="T3" fmla="*/ 0 h 278"/>
                  <a:gd name="T4" fmla="*/ 0 w 212"/>
                  <a:gd name="T5" fmla="*/ 0 h 278"/>
                  <a:gd name="T6" fmla="*/ 0 w 212"/>
                  <a:gd name="T7" fmla="*/ 0 h 278"/>
                  <a:gd name="T8" fmla="*/ 0 w 212"/>
                  <a:gd name="T9" fmla="*/ 0 h 278"/>
                  <a:gd name="T10" fmla="*/ 0 w 212"/>
                  <a:gd name="T11" fmla="*/ 0 h 278"/>
                  <a:gd name="T12" fmla="*/ 0 w 212"/>
                  <a:gd name="T13" fmla="*/ 0 h 278"/>
                  <a:gd name="T14" fmla="*/ 0 w 212"/>
                  <a:gd name="T15" fmla="*/ 0 h 278"/>
                  <a:gd name="T16" fmla="*/ 0 w 212"/>
                  <a:gd name="T17" fmla="*/ 0 h 2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2"/>
                  <a:gd name="T28" fmla="*/ 0 h 278"/>
                  <a:gd name="T29" fmla="*/ 212 w 212"/>
                  <a:gd name="T30" fmla="*/ 278 h 2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2" h="278">
                    <a:moveTo>
                      <a:pt x="212" y="0"/>
                    </a:moveTo>
                    <a:lnTo>
                      <a:pt x="59" y="53"/>
                    </a:lnTo>
                    <a:lnTo>
                      <a:pt x="7" y="132"/>
                    </a:lnTo>
                    <a:lnTo>
                      <a:pt x="0" y="213"/>
                    </a:lnTo>
                    <a:lnTo>
                      <a:pt x="51" y="278"/>
                    </a:lnTo>
                    <a:lnTo>
                      <a:pt x="61" y="182"/>
                    </a:lnTo>
                    <a:lnTo>
                      <a:pt x="104" y="91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5" name="Freeform 50"/>
              <p:cNvSpPr>
                <a:spLocks noChangeArrowheads="1"/>
              </p:cNvSpPr>
              <p:nvPr/>
            </p:nvSpPr>
            <p:spPr bwMode="auto">
              <a:xfrm>
                <a:off x="7578985" y="1699979"/>
                <a:ext cx="45719" cy="87733"/>
              </a:xfrm>
              <a:custGeom>
                <a:avLst/>
                <a:gdLst>
                  <a:gd name="T0" fmla="*/ 0 w 111"/>
                  <a:gd name="T1" fmla="*/ 0 h 274"/>
                  <a:gd name="T2" fmla="*/ 0 w 111"/>
                  <a:gd name="T3" fmla="*/ 0 h 274"/>
                  <a:gd name="T4" fmla="*/ 0 w 111"/>
                  <a:gd name="T5" fmla="*/ 0 h 274"/>
                  <a:gd name="T6" fmla="*/ 0 w 111"/>
                  <a:gd name="T7" fmla="*/ 0 h 274"/>
                  <a:gd name="T8" fmla="*/ 0 w 111"/>
                  <a:gd name="T9" fmla="*/ 0 h 274"/>
                  <a:gd name="T10" fmla="*/ 0 w 111"/>
                  <a:gd name="T11" fmla="*/ 0 h 274"/>
                  <a:gd name="T12" fmla="*/ 0 w 111"/>
                  <a:gd name="T13" fmla="*/ 0 h 274"/>
                  <a:gd name="T14" fmla="*/ 0 w 111"/>
                  <a:gd name="T15" fmla="*/ 0 h 2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1"/>
                  <a:gd name="T25" fmla="*/ 0 h 274"/>
                  <a:gd name="T26" fmla="*/ 111 w 111"/>
                  <a:gd name="T27" fmla="*/ 274 h 2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1" h="274">
                    <a:moveTo>
                      <a:pt x="41" y="0"/>
                    </a:moveTo>
                    <a:lnTo>
                      <a:pt x="66" y="109"/>
                    </a:lnTo>
                    <a:lnTo>
                      <a:pt x="44" y="191"/>
                    </a:lnTo>
                    <a:lnTo>
                      <a:pt x="0" y="274"/>
                    </a:lnTo>
                    <a:lnTo>
                      <a:pt x="78" y="231"/>
                    </a:lnTo>
                    <a:lnTo>
                      <a:pt x="111" y="13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6" name="Freeform 51"/>
              <p:cNvSpPr>
                <a:spLocks noChangeArrowheads="1"/>
              </p:cNvSpPr>
              <p:nvPr/>
            </p:nvSpPr>
            <p:spPr bwMode="auto">
              <a:xfrm>
                <a:off x="7549456" y="1802270"/>
                <a:ext cx="73247" cy="56148"/>
              </a:xfrm>
              <a:custGeom>
                <a:avLst/>
                <a:gdLst>
                  <a:gd name="T0" fmla="*/ 0 w 187"/>
                  <a:gd name="T1" fmla="*/ 0 h 171"/>
                  <a:gd name="T2" fmla="*/ 0 w 187"/>
                  <a:gd name="T3" fmla="*/ 0 h 171"/>
                  <a:gd name="T4" fmla="*/ 0 w 187"/>
                  <a:gd name="T5" fmla="*/ 0 h 171"/>
                  <a:gd name="T6" fmla="*/ 0 w 187"/>
                  <a:gd name="T7" fmla="*/ 0 h 171"/>
                  <a:gd name="T8" fmla="*/ 0 w 187"/>
                  <a:gd name="T9" fmla="*/ 0 h 171"/>
                  <a:gd name="T10" fmla="*/ 0 w 187"/>
                  <a:gd name="T11" fmla="*/ 0 h 171"/>
                  <a:gd name="T12" fmla="*/ 0 w 187"/>
                  <a:gd name="T13" fmla="*/ 0 h 171"/>
                  <a:gd name="T14" fmla="*/ 0 w 187"/>
                  <a:gd name="T15" fmla="*/ 0 h 1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7"/>
                  <a:gd name="T25" fmla="*/ 0 h 171"/>
                  <a:gd name="T26" fmla="*/ 187 w 187"/>
                  <a:gd name="T27" fmla="*/ 171 h 17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7" h="171">
                    <a:moveTo>
                      <a:pt x="187" y="0"/>
                    </a:moveTo>
                    <a:lnTo>
                      <a:pt x="134" y="72"/>
                    </a:lnTo>
                    <a:lnTo>
                      <a:pt x="38" y="128"/>
                    </a:lnTo>
                    <a:lnTo>
                      <a:pt x="0" y="171"/>
                    </a:lnTo>
                    <a:lnTo>
                      <a:pt x="104" y="156"/>
                    </a:lnTo>
                    <a:lnTo>
                      <a:pt x="162" y="97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7" name="Freeform 52"/>
              <p:cNvSpPr>
                <a:spLocks noChangeArrowheads="1"/>
              </p:cNvSpPr>
              <p:nvPr/>
            </p:nvSpPr>
            <p:spPr bwMode="auto">
              <a:xfrm>
                <a:off x="6791989" y="2050379"/>
                <a:ext cx="508417" cy="245994"/>
              </a:xfrm>
              <a:custGeom>
                <a:avLst/>
                <a:gdLst>
                  <a:gd name="T0" fmla="*/ 0 w 1295"/>
                  <a:gd name="T1" fmla="*/ 0 h 757"/>
                  <a:gd name="T2" fmla="*/ 0 w 1295"/>
                  <a:gd name="T3" fmla="*/ 0 h 757"/>
                  <a:gd name="T4" fmla="*/ 0 w 1295"/>
                  <a:gd name="T5" fmla="*/ 0 h 757"/>
                  <a:gd name="T6" fmla="*/ 0 w 1295"/>
                  <a:gd name="T7" fmla="*/ 0 h 757"/>
                  <a:gd name="T8" fmla="*/ 0 w 1295"/>
                  <a:gd name="T9" fmla="*/ 0 h 757"/>
                  <a:gd name="T10" fmla="*/ 0 w 1295"/>
                  <a:gd name="T11" fmla="*/ 0 h 757"/>
                  <a:gd name="T12" fmla="*/ 0 w 1295"/>
                  <a:gd name="T13" fmla="*/ 0 h 757"/>
                  <a:gd name="T14" fmla="*/ 0 w 1295"/>
                  <a:gd name="T15" fmla="*/ 0 h 757"/>
                  <a:gd name="T16" fmla="*/ 0 w 1295"/>
                  <a:gd name="T17" fmla="*/ 0 h 757"/>
                  <a:gd name="T18" fmla="*/ 0 w 1295"/>
                  <a:gd name="T19" fmla="*/ 0 h 757"/>
                  <a:gd name="T20" fmla="*/ 0 w 1295"/>
                  <a:gd name="T21" fmla="*/ 0 h 757"/>
                  <a:gd name="T22" fmla="*/ 0 w 1295"/>
                  <a:gd name="T23" fmla="*/ 0 h 757"/>
                  <a:gd name="T24" fmla="*/ 0 w 1295"/>
                  <a:gd name="T25" fmla="*/ 0 h 757"/>
                  <a:gd name="T26" fmla="*/ 0 w 1295"/>
                  <a:gd name="T27" fmla="*/ 0 h 757"/>
                  <a:gd name="T28" fmla="*/ 0 w 1295"/>
                  <a:gd name="T29" fmla="*/ 0 h 757"/>
                  <a:gd name="T30" fmla="*/ 0 w 1295"/>
                  <a:gd name="T31" fmla="*/ 0 h 757"/>
                  <a:gd name="T32" fmla="*/ 0 w 1295"/>
                  <a:gd name="T33" fmla="*/ 0 h 757"/>
                  <a:gd name="T34" fmla="*/ 0 w 1295"/>
                  <a:gd name="T35" fmla="*/ 0 h 757"/>
                  <a:gd name="T36" fmla="*/ 0 w 1295"/>
                  <a:gd name="T37" fmla="*/ 0 h 757"/>
                  <a:gd name="T38" fmla="*/ 0 w 1295"/>
                  <a:gd name="T39" fmla="*/ 0 h 757"/>
                  <a:gd name="T40" fmla="*/ 0 w 1295"/>
                  <a:gd name="T41" fmla="*/ 0 h 757"/>
                  <a:gd name="T42" fmla="*/ 0 w 1295"/>
                  <a:gd name="T43" fmla="*/ 0 h 757"/>
                  <a:gd name="T44" fmla="*/ 0 w 1295"/>
                  <a:gd name="T45" fmla="*/ 0 h 757"/>
                  <a:gd name="T46" fmla="*/ 0 w 1295"/>
                  <a:gd name="T47" fmla="*/ 0 h 757"/>
                  <a:gd name="T48" fmla="*/ 0 w 1295"/>
                  <a:gd name="T49" fmla="*/ 0 h 757"/>
                  <a:gd name="T50" fmla="*/ 0 w 1295"/>
                  <a:gd name="T51" fmla="*/ 0 h 757"/>
                  <a:gd name="T52" fmla="*/ 0 w 1295"/>
                  <a:gd name="T53" fmla="*/ 0 h 757"/>
                  <a:gd name="T54" fmla="*/ 0 w 1295"/>
                  <a:gd name="T55" fmla="*/ 0 h 757"/>
                  <a:gd name="T56" fmla="*/ 0 w 1295"/>
                  <a:gd name="T57" fmla="*/ 0 h 757"/>
                  <a:gd name="T58" fmla="*/ 0 w 1295"/>
                  <a:gd name="T59" fmla="*/ 0 h 75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295"/>
                  <a:gd name="T91" fmla="*/ 0 h 757"/>
                  <a:gd name="T92" fmla="*/ 1295 w 1295"/>
                  <a:gd name="T93" fmla="*/ 757 h 75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295" h="757">
                    <a:moveTo>
                      <a:pt x="65" y="301"/>
                    </a:moveTo>
                    <a:lnTo>
                      <a:pt x="91" y="274"/>
                    </a:lnTo>
                    <a:lnTo>
                      <a:pt x="157" y="208"/>
                    </a:lnTo>
                    <a:lnTo>
                      <a:pt x="240" y="128"/>
                    </a:lnTo>
                    <a:lnTo>
                      <a:pt x="315" y="58"/>
                    </a:lnTo>
                    <a:lnTo>
                      <a:pt x="397" y="0"/>
                    </a:lnTo>
                    <a:lnTo>
                      <a:pt x="437" y="11"/>
                    </a:lnTo>
                    <a:lnTo>
                      <a:pt x="578" y="27"/>
                    </a:lnTo>
                    <a:lnTo>
                      <a:pt x="674" y="3"/>
                    </a:lnTo>
                    <a:lnTo>
                      <a:pt x="786" y="0"/>
                    </a:lnTo>
                    <a:lnTo>
                      <a:pt x="908" y="59"/>
                    </a:lnTo>
                    <a:lnTo>
                      <a:pt x="975" y="156"/>
                    </a:lnTo>
                    <a:lnTo>
                      <a:pt x="949" y="252"/>
                    </a:lnTo>
                    <a:lnTo>
                      <a:pt x="914" y="296"/>
                    </a:lnTo>
                    <a:lnTo>
                      <a:pt x="1078" y="280"/>
                    </a:lnTo>
                    <a:lnTo>
                      <a:pt x="1121" y="315"/>
                    </a:lnTo>
                    <a:lnTo>
                      <a:pt x="1209" y="430"/>
                    </a:lnTo>
                    <a:lnTo>
                      <a:pt x="1281" y="610"/>
                    </a:lnTo>
                    <a:lnTo>
                      <a:pt x="1295" y="691"/>
                    </a:lnTo>
                    <a:lnTo>
                      <a:pt x="1283" y="747"/>
                    </a:lnTo>
                    <a:lnTo>
                      <a:pt x="1195" y="757"/>
                    </a:lnTo>
                    <a:lnTo>
                      <a:pt x="1131" y="731"/>
                    </a:lnTo>
                    <a:lnTo>
                      <a:pt x="981" y="414"/>
                    </a:lnTo>
                    <a:lnTo>
                      <a:pt x="781" y="229"/>
                    </a:lnTo>
                    <a:lnTo>
                      <a:pt x="587" y="114"/>
                    </a:lnTo>
                    <a:lnTo>
                      <a:pt x="403" y="109"/>
                    </a:lnTo>
                    <a:lnTo>
                      <a:pt x="237" y="167"/>
                    </a:lnTo>
                    <a:lnTo>
                      <a:pt x="0" y="413"/>
                    </a:lnTo>
                    <a:lnTo>
                      <a:pt x="65" y="301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528" name="Freeform 53"/>
              <p:cNvSpPr>
                <a:spLocks noChangeArrowheads="1"/>
              </p:cNvSpPr>
              <p:nvPr/>
            </p:nvSpPr>
            <p:spPr bwMode="auto">
              <a:xfrm>
                <a:off x="6633104" y="1549554"/>
                <a:ext cx="311301" cy="368477"/>
              </a:xfrm>
              <a:custGeom>
                <a:avLst/>
                <a:gdLst>
                  <a:gd name="T0" fmla="*/ 0 w 794"/>
                  <a:gd name="T1" fmla="*/ 0 h 1138"/>
                  <a:gd name="T2" fmla="*/ 0 w 794"/>
                  <a:gd name="T3" fmla="*/ 0 h 1138"/>
                  <a:gd name="T4" fmla="*/ 0 w 794"/>
                  <a:gd name="T5" fmla="*/ 0 h 1138"/>
                  <a:gd name="T6" fmla="*/ 0 w 794"/>
                  <a:gd name="T7" fmla="*/ 0 h 1138"/>
                  <a:gd name="T8" fmla="*/ 0 w 794"/>
                  <a:gd name="T9" fmla="*/ 0 h 1138"/>
                  <a:gd name="T10" fmla="*/ 0 w 794"/>
                  <a:gd name="T11" fmla="*/ 0 h 1138"/>
                  <a:gd name="T12" fmla="*/ 0 w 794"/>
                  <a:gd name="T13" fmla="*/ 0 h 1138"/>
                  <a:gd name="T14" fmla="*/ 0 w 794"/>
                  <a:gd name="T15" fmla="*/ 0 h 1138"/>
                  <a:gd name="T16" fmla="*/ 0 w 794"/>
                  <a:gd name="T17" fmla="*/ 0 h 1138"/>
                  <a:gd name="T18" fmla="*/ 0 w 794"/>
                  <a:gd name="T19" fmla="*/ 0 h 1138"/>
                  <a:gd name="T20" fmla="*/ 0 w 794"/>
                  <a:gd name="T21" fmla="*/ 0 h 1138"/>
                  <a:gd name="T22" fmla="*/ 0 w 794"/>
                  <a:gd name="T23" fmla="*/ 0 h 1138"/>
                  <a:gd name="T24" fmla="*/ 0 w 794"/>
                  <a:gd name="T25" fmla="*/ 0 h 1138"/>
                  <a:gd name="T26" fmla="*/ 0 w 794"/>
                  <a:gd name="T27" fmla="*/ 0 h 1138"/>
                  <a:gd name="T28" fmla="*/ 0 w 794"/>
                  <a:gd name="T29" fmla="*/ 0 h 1138"/>
                  <a:gd name="T30" fmla="*/ 0 w 794"/>
                  <a:gd name="T31" fmla="*/ 0 h 1138"/>
                  <a:gd name="T32" fmla="*/ 0 w 794"/>
                  <a:gd name="T33" fmla="*/ 0 h 1138"/>
                  <a:gd name="T34" fmla="*/ 0 w 794"/>
                  <a:gd name="T35" fmla="*/ 0 h 1138"/>
                  <a:gd name="T36" fmla="*/ 0 w 794"/>
                  <a:gd name="T37" fmla="*/ 0 h 1138"/>
                  <a:gd name="T38" fmla="*/ 0 w 794"/>
                  <a:gd name="T39" fmla="*/ 0 h 1138"/>
                  <a:gd name="T40" fmla="*/ 0 w 794"/>
                  <a:gd name="T41" fmla="*/ 0 h 1138"/>
                  <a:gd name="T42" fmla="*/ 0 w 794"/>
                  <a:gd name="T43" fmla="*/ 0 h 1138"/>
                  <a:gd name="T44" fmla="*/ 0 w 794"/>
                  <a:gd name="T45" fmla="*/ 0 h 1138"/>
                  <a:gd name="T46" fmla="*/ 0 w 794"/>
                  <a:gd name="T47" fmla="*/ 0 h 1138"/>
                  <a:gd name="T48" fmla="*/ 0 w 794"/>
                  <a:gd name="T49" fmla="*/ 0 h 1138"/>
                  <a:gd name="T50" fmla="*/ 0 w 794"/>
                  <a:gd name="T51" fmla="*/ 0 h 1138"/>
                  <a:gd name="T52" fmla="*/ 0 w 794"/>
                  <a:gd name="T53" fmla="*/ 0 h 113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94"/>
                  <a:gd name="T82" fmla="*/ 0 h 1138"/>
                  <a:gd name="T83" fmla="*/ 794 w 794"/>
                  <a:gd name="T84" fmla="*/ 1138 h 113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94" h="1138">
                    <a:moveTo>
                      <a:pt x="90" y="267"/>
                    </a:moveTo>
                    <a:lnTo>
                      <a:pt x="153" y="305"/>
                    </a:lnTo>
                    <a:lnTo>
                      <a:pt x="302" y="362"/>
                    </a:lnTo>
                    <a:lnTo>
                      <a:pt x="474" y="376"/>
                    </a:lnTo>
                    <a:lnTo>
                      <a:pt x="616" y="337"/>
                    </a:lnTo>
                    <a:lnTo>
                      <a:pt x="697" y="262"/>
                    </a:lnTo>
                    <a:lnTo>
                      <a:pt x="734" y="159"/>
                    </a:lnTo>
                    <a:lnTo>
                      <a:pt x="765" y="0"/>
                    </a:lnTo>
                    <a:lnTo>
                      <a:pt x="794" y="217"/>
                    </a:lnTo>
                    <a:lnTo>
                      <a:pt x="775" y="452"/>
                    </a:lnTo>
                    <a:lnTo>
                      <a:pt x="734" y="686"/>
                    </a:lnTo>
                    <a:lnTo>
                      <a:pt x="694" y="847"/>
                    </a:lnTo>
                    <a:lnTo>
                      <a:pt x="675" y="902"/>
                    </a:lnTo>
                    <a:lnTo>
                      <a:pt x="444" y="1023"/>
                    </a:lnTo>
                    <a:lnTo>
                      <a:pt x="444" y="1138"/>
                    </a:lnTo>
                    <a:lnTo>
                      <a:pt x="397" y="1132"/>
                    </a:lnTo>
                    <a:lnTo>
                      <a:pt x="385" y="992"/>
                    </a:lnTo>
                    <a:lnTo>
                      <a:pt x="462" y="941"/>
                    </a:lnTo>
                    <a:lnTo>
                      <a:pt x="427" y="732"/>
                    </a:lnTo>
                    <a:lnTo>
                      <a:pt x="432" y="471"/>
                    </a:lnTo>
                    <a:lnTo>
                      <a:pt x="327" y="439"/>
                    </a:lnTo>
                    <a:lnTo>
                      <a:pt x="296" y="502"/>
                    </a:lnTo>
                    <a:lnTo>
                      <a:pt x="0" y="496"/>
                    </a:lnTo>
                    <a:lnTo>
                      <a:pt x="119" y="414"/>
                    </a:lnTo>
                    <a:lnTo>
                      <a:pt x="112" y="320"/>
                    </a:lnTo>
                    <a:lnTo>
                      <a:pt x="90" y="2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9" name="Freeform 54"/>
              <p:cNvSpPr>
                <a:spLocks noChangeArrowheads="1"/>
              </p:cNvSpPr>
              <p:nvPr/>
            </p:nvSpPr>
            <p:spPr bwMode="auto">
              <a:xfrm>
                <a:off x="6599586" y="1489384"/>
                <a:ext cx="386837" cy="214068"/>
              </a:xfrm>
              <a:custGeom>
                <a:avLst/>
                <a:gdLst>
                  <a:gd name="T0" fmla="*/ 0 w 989"/>
                  <a:gd name="T1" fmla="*/ 0 h 661"/>
                  <a:gd name="T2" fmla="*/ 0 w 989"/>
                  <a:gd name="T3" fmla="*/ 0 h 661"/>
                  <a:gd name="T4" fmla="*/ 0 w 989"/>
                  <a:gd name="T5" fmla="*/ 0 h 661"/>
                  <a:gd name="T6" fmla="*/ 0 w 989"/>
                  <a:gd name="T7" fmla="*/ 0 h 661"/>
                  <a:gd name="T8" fmla="*/ 0 w 989"/>
                  <a:gd name="T9" fmla="*/ 0 h 661"/>
                  <a:gd name="T10" fmla="*/ 0 w 989"/>
                  <a:gd name="T11" fmla="*/ 0 h 661"/>
                  <a:gd name="T12" fmla="*/ 0 w 989"/>
                  <a:gd name="T13" fmla="*/ 0 h 661"/>
                  <a:gd name="T14" fmla="*/ 0 w 989"/>
                  <a:gd name="T15" fmla="*/ 0 h 661"/>
                  <a:gd name="T16" fmla="*/ 0 w 989"/>
                  <a:gd name="T17" fmla="*/ 0 h 661"/>
                  <a:gd name="T18" fmla="*/ 0 w 989"/>
                  <a:gd name="T19" fmla="*/ 0 h 661"/>
                  <a:gd name="T20" fmla="*/ 0 w 989"/>
                  <a:gd name="T21" fmla="*/ 0 h 661"/>
                  <a:gd name="T22" fmla="*/ 0 w 989"/>
                  <a:gd name="T23" fmla="*/ 0 h 661"/>
                  <a:gd name="T24" fmla="*/ 0 w 989"/>
                  <a:gd name="T25" fmla="*/ 0 h 661"/>
                  <a:gd name="T26" fmla="*/ 0 w 989"/>
                  <a:gd name="T27" fmla="*/ 0 h 661"/>
                  <a:gd name="T28" fmla="*/ 0 w 989"/>
                  <a:gd name="T29" fmla="*/ 0 h 661"/>
                  <a:gd name="T30" fmla="*/ 0 w 989"/>
                  <a:gd name="T31" fmla="*/ 0 h 661"/>
                  <a:gd name="T32" fmla="*/ 0 w 989"/>
                  <a:gd name="T33" fmla="*/ 0 h 661"/>
                  <a:gd name="T34" fmla="*/ 0 w 989"/>
                  <a:gd name="T35" fmla="*/ 0 h 661"/>
                  <a:gd name="T36" fmla="*/ 0 w 989"/>
                  <a:gd name="T37" fmla="*/ 0 h 661"/>
                  <a:gd name="T38" fmla="*/ 0 w 989"/>
                  <a:gd name="T39" fmla="*/ 0 h 661"/>
                  <a:gd name="T40" fmla="*/ 0 w 989"/>
                  <a:gd name="T41" fmla="*/ 0 h 6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89"/>
                  <a:gd name="T64" fmla="*/ 0 h 661"/>
                  <a:gd name="T65" fmla="*/ 989 w 989"/>
                  <a:gd name="T66" fmla="*/ 661 h 6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89" h="661">
                    <a:moveTo>
                      <a:pt x="989" y="0"/>
                    </a:moveTo>
                    <a:lnTo>
                      <a:pt x="776" y="19"/>
                    </a:lnTo>
                    <a:lnTo>
                      <a:pt x="480" y="109"/>
                    </a:lnTo>
                    <a:lnTo>
                      <a:pt x="370" y="150"/>
                    </a:lnTo>
                    <a:lnTo>
                      <a:pt x="252" y="199"/>
                    </a:lnTo>
                    <a:lnTo>
                      <a:pt x="65" y="299"/>
                    </a:lnTo>
                    <a:lnTo>
                      <a:pt x="14" y="376"/>
                    </a:lnTo>
                    <a:lnTo>
                      <a:pt x="24" y="407"/>
                    </a:lnTo>
                    <a:lnTo>
                      <a:pt x="0" y="661"/>
                    </a:lnTo>
                    <a:lnTo>
                      <a:pt x="71" y="661"/>
                    </a:lnTo>
                    <a:lnTo>
                      <a:pt x="65" y="541"/>
                    </a:lnTo>
                    <a:lnTo>
                      <a:pt x="83" y="376"/>
                    </a:lnTo>
                    <a:lnTo>
                      <a:pt x="143" y="314"/>
                    </a:lnTo>
                    <a:lnTo>
                      <a:pt x="243" y="261"/>
                    </a:lnTo>
                    <a:lnTo>
                      <a:pt x="380" y="203"/>
                    </a:lnTo>
                    <a:lnTo>
                      <a:pt x="521" y="146"/>
                    </a:lnTo>
                    <a:lnTo>
                      <a:pt x="645" y="102"/>
                    </a:lnTo>
                    <a:lnTo>
                      <a:pt x="770" y="70"/>
                    </a:lnTo>
                    <a:lnTo>
                      <a:pt x="977" y="44"/>
                    </a:lnTo>
                    <a:lnTo>
                      <a:pt x="9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0" name="Freeform 55"/>
              <p:cNvSpPr>
                <a:spLocks noChangeArrowheads="1"/>
              </p:cNvSpPr>
              <p:nvPr/>
            </p:nvSpPr>
            <p:spPr bwMode="auto">
              <a:xfrm>
                <a:off x="6606642" y="1722042"/>
                <a:ext cx="187696" cy="289518"/>
              </a:xfrm>
              <a:custGeom>
                <a:avLst/>
                <a:gdLst>
                  <a:gd name="T0" fmla="*/ 0 w 480"/>
                  <a:gd name="T1" fmla="*/ 0 h 896"/>
                  <a:gd name="T2" fmla="*/ 0 w 480"/>
                  <a:gd name="T3" fmla="*/ 0 h 896"/>
                  <a:gd name="T4" fmla="*/ 0 w 480"/>
                  <a:gd name="T5" fmla="*/ 0 h 896"/>
                  <a:gd name="T6" fmla="*/ 0 w 480"/>
                  <a:gd name="T7" fmla="*/ 0 h 896"/>
                  <a:gd name="T8" fmla="*/ 0 w 480"/>
                  <a:gd name="T9" fmla="*/ 0 h 896"/>
                  <a:gd name="T10" fmla="*/ 0 w 480"/>
                  <a:gd name="T11" fmla="*/ 0 h 896"/>
                  <a:gd name="T12" fmla="*/ 0 w 480"/>
                  <a:gd name="T13" fmla="*/ 0 h 896"/>
                  <a:gd name="T14" fmla="*/ 0 w 480"/>
                  <a:gd name="T15" fmla="*/ 0 h 896"/>
                  <a:gd name="T16" fmla="*/ 0 w 480"/>
                  <a:gd name="T17" fmla="*/ 0 h 896"/>
                  <a:gd name="T18" fmla="*/ 0 w 480"/>
                  <a:gd name="T19" fmla="*/ 0 h 896"/>
                  <a:gd name="T20" fmla="*/ 0 w 480"/>
                  <a:gd name="T21" fmla="*/ 0 h 896"/>
                  <a:gd name="T22" fmla="*/ 0 w 480"/>
                  <a:gd name="T23" fmla="*/ 0 h 896"/>
                  <a:gd name="T24" fmla="*/ 0 w 480"/>
                  <a:gd name="T25" fmla="*/ 0 h 896"/>
                  <a:gd name="T26" fmla="*/ 0 w 480"/>
                  <a:gd name="T27" fmla="*/ 0 h 896"/>
                  <a:gd name="T28" fmla="*/ 0 w 480"/>
                  <a:gd name="T29" fmla="*/ 0 h 896"/>
                  <a:gd name="T30" fmla="*/ 0 w 480"/>
                  <a:gd name="T31" fmla="*/ 0 h 896"/>
                  <a:gd name="T32" fmla="*/ 0 w 480"/>
                  <a:gd name="T33" fmla="*/ 0 h 896"/>
                  <a:gd name="T34" fmla="*/ 0 w 480"/>
                  <a:gd name="T35" fmla="*/ 0 h 896"/>
                  <a:gd name="T36" fmla="*/ 0 w 480"/>
                  <a:gd name="T37" fmla="*/ 0 h 896"/>
                  <a:gd name="T38" fmla="*/ 0 w 480"/>
                  <a:gd name="T39" fmla="*/ 0 h 896"/>
                  <a:gd name="T40" fmla="*/ 0 w 480"/>
                  <a:gd name="T41" fmla="*/ 0 h 896"/>
                  <a:gd name="T42" fmla="*/ 0 w 480"/>
                  <a:gd name="T43" fmla="*/ 0 h 896"/>
                  <a:gd name="T44" fmla="*/ 0 w 480"/>
                  <a:gd name="T45" fmla="*/ 0 h 896"/>
                  <a:gd name="T46" fmla="*/ 0 w 480"/>
                  <a:gd name="T47" fmla="*/ 0 h 896"/>
                  <a:gd name="T48" fmla="*/ 0 w 480"/>
                  <a:gd name="T49" fmla="*/ 0 h 896"/>
                  <a:gd name="T50" fmla="*/ 0 w 480"/>
                  <a:gd name="T51" fmla="*/ 0 h 896"/>
                  <a:gd name="T52" fmla="*/ 0 w 480"/>
                  <a:gd name="T53" fmla="*/ 0 h 896"/>
                  <a:gd name="T54" fmla="*/ 0 w 480"/>
                  <a:gd name="T55" fmla="*/ 0 h 896"/>
                  <a:gd name="T56" fmla="*/ 0 w 480"/>
                  <a:gd name="T57" fmla="*/ 0 h 896"/>
                  <a:gd name="T58" fmla="*/ 0 w 480"/>
                  <a:gd name="T59" fmla="*/ 0 h 896"/>
                  <a:gd name="T60" fmla="*/ 0 w 480"/>
                  <a:gd name="T61" fmla="*/ 0 h 896"/>
                  <a:gd name="T62" fmla="*/ 0 w 480"/>
                  <a:gd name="T63" fmla="*/ 0 h 896"/>
                  <a:gd name="T64" fmla="*/ 0 w 480"/>
                  <a:gd name="T65" fmla="*/ 0 h 8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80"/>
                  <a:gd name="T100" fmla="*/ 0 h 896"/>
                  <a:gd name="T101" fmla="*/ 480 w 480"/>
                  <a:gd name="T102" fmla="*/ 896 h 8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80" h="896">
                    <a:moveTo>
                      <a:pt x="83" y="0"/>
                    </a:moveTo>
                    <a:lnTo>
                      <a:pt x="403" y="0"/>
                    </a:lnTo>
                    <a:lnTo>
                      <a:pt x="480" y="38"/>
                    </a:lnTo>
                    <a:lnTo>
                      <a:pt x="426" y="318"/>
                    </a:lnTo>
                    <a:lnTo>
                      <a:pt x="355" y="343"/>
                    </a:lnTo>
                    <a:lnTo>
                      <a:pt x="331" y="567"/>
                    </a:lnTo>
                    <a:lnTo>
                      <a:pt x="296" y="540"/>
                    </a:lnTo>
                    <a:lnTo>
                      <a:pt x="296" y="318"/>
                    </a:lnTo>
                    <a:lnTo>
                      <a:pt x="403" y="274"/>
                    </a:lnTo>
                    <a:lnTo>
                      <a:pt x="439" y="76"/>
                    </a:lnTo>
                    <a:lnTo>
                      <a:pt x="53" y="76"/>
                    </a:lnTo>
                    <a:lnTo>
                      <a:pt x="106" y="268"/>
                    </a:lnTo>
                    <a:lnTo>
                      <a:pt x="195" y="324"/>
                    </a:lnTo>
                    <a:lnTo>
                      <a:pt x="159" y="375"/>
                    </a:lnTo>
                    <a:lnTo>
                      <a:pt x="189" y="559"/>
                    </a:lnTo>
                    <a:lnTo>
                      <a:pt x="124" y="649"/>
                    </a:lnTo>
                    <a:lnTo>
                      <a:pt x="111" y="706"/>
                    </a:lnTo>
                    <a:lnTo>
                      <a:pt x="158" y="720"/>
                    </a:lnTo>
                    <a:lnTo>
                      <a:pt x="164" y="829"/>
                    </a:lnTo>
                    <a:lnTo>
                      <a:pt x="206" y="851"/>
                    </a:lnTo>
                    <a:lnTo>
                      <a:pt x="270" y="759"/>
                    </a:lnTo>
                    <a:lnTo>
                      <a:pt x="296" y="858"/>
                    </a:lnTo>
                    <a:lnTo>
                      <a:pt x="249" y="858"/>
                    </a:lnTo>
                    <a:lnTo>
                      <a:pt x="214" y="896"/>
                    </a:lnTo>
                    <a:lnTo>
                      <a:pt x="124" y="858"/>
                    </a:lnTo>
                    <a:lnTo>
                      <a:pt x="77" y="827"/>
                    </a:lnTo>
                    <a:lnTo>
                      <a:pt x="71" y="636"/>
                    </a:lnTo>
                    <a:lnTo>
                      <a:pt x="142" y="547"/>
                    </a:lnTo>
                    <a:lnTo>
                      <a:pt x="130" y="337"/>
                    </a:lnTo>
                    <a:lnTo>
                      <a:pt x="77" y="331"/>
                    </a:lnTo>
                    <a:lnTo>
                      <a:pt x="0" y="3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1" name="Freeform 56"/>
              <p:cNvSpPr>
                <a:spLocks noChangeArrowheads="1"/>
              </p:cNvSpPr>
              <p:nvPr/>
            </p:nvSpPr>
            <p:spPr bwMode="auto">
              <a:xfrm>
                <a:off x="6709375" y="1902552"/>
                <a:ext cx="70958" cy="136863"/>
              </a:xfrm>
              <a:custGeom>
                <a:avLst/>
                <a:gdLst>
                  <a:gd name="T0" fmla="*/ 0 w 184"/>
                  <a:gd name="T1" fmla="*/ 0 h 425"/>
                  <a:gd name="T2" fmla="*/ 0 w 184"/>
                  <a:gd name="T3" fmla="*/ 0 h 425"/>
                  <a:gd name="T4" fmla="*/ 0 w 184"/>
                  <a:gd name="T5" fmla="*/ 0 h 425"/>
                  <a:gd name="T6" fmla="*/ 0 w 184"/>
                  <a:gd name="T7" fmla="*/ 0 h 425"/>
                  <a:gd name="T8" fmla="*/ 0 w 184"/>
                  <a:gd name="T9" fmla="*/ 0 h 425"/>
                  <a:gd name="T10" fmla="*/ 0 w 184"/>
                  <a:gd name="T11" fmla="*/ 0 h 425"/>
                  <a:gd name="T12" fmla="*/ 0 w 184"/>
                  <a:gd name="T13" fmla="*/ 0 h 425"/>
                  <a:gd name="T14" fmla="*/ 0 w 184"/>
                  <a:gd name="T15" fmla="*/ 0 h 425"/>
                  <a:gd name="T16" fmla="*/ 0 w 184"/>
                  <a:gd name="T17" fmla="*/ 0 h 425"/>
                  <a:gd name="T18" fmla="*/ 0 w 184"/>
                  <a:gd name="T19" fmla="*/ 0 h 425"/>
                  <a:gd name="T20" fmla="*/ 0 w 184"/>
                  <a:gd name="T21" fmla="*/ 0 h 425"/>
                  <a:gd name="T22" fmla="*/ 0 w 184"/>
                  <a:gd name="T23" fmla="*/ 0 h 425"/>
                  <a:gd name="T24" fmla="*/ 0 w 184"/>
                  <a:gd name="T25" fmla="*/ 0 h 425"/>
                  <a:gd name="T26" fmla="*/ 0 w 184"/>
                  <a:gd name="T27" fmla="*/ 0 h 425"/>
                  <a:gd name="T28" fmla="*/ 0 w 184"/>
                  <a:gd name="T29" fmla="*/ 0 h 425"/>
                  <a:gd name="T30" fmla="*/ 0 w 184"/>
                  <a:gd name="T31" fmla="*/ 0 h 425"/>
                  <a:gd name="T32" fmla="*/ 0 w 184"/>
                  <a:gd name="T33" fmla="*/ 0 h 425"/>
                  <a:gd name="T34" fmla="*/ 0 w 184"/>
                  <a:gd name="T35" fmla="*/ 0 h 4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4"/>
                  <a:gd name="T55" fmla="*/ 0 h 425"/>
                  <a:gd name="T56" fmla="*/ 184 w 184"/>
                  <a:gd name="T57" fmla="*/ 425 h 4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4" h="425">
                    <a:moveTo>
                      <a:pt x="6" y="0"/>
                    </a:moveTo>
                    <a:lnTo>
                      <a:pt x="160" y="77"/>
                    </a:lnTo>
                    <a:lnTo>
                      <a:pt x="184" y="171"/>
                    </a:lnTo>
                    <a:lnTo>
                      <a:pt x="141" y="165"/>
                    </a:lnTo>
                    <a:lnTo>
                      <a:pt x="112" y="261"/>
                    </a:lnTo>
                    <a:lnTo>
                      <a:pt x="160" y="374"/>
                    </a:lnTo>
                    <a:lnTo>
                      <a:pt x="112" y="425"/>
                    </a:lnTo>
                    <a:lnTo>
                      <a:pt x="23" y="412"/>
                    </a:lnTo>
                    <a:lnTo>
                      <a:pt x="0" y="337"/>
                    </a:lnTo>
                    <a:lnTo>
                      <a:pt x="18" y="222"/>
                    </a:lnTo>
                    <a:lnTo>
                      <a:pt x="41" y="368"/>
                    </a:lnTo>
                    <a:lnTo>
                      <a:pt x="112" y="374"/>
                    </a:lnTo>
                    <a:lnTo>
                      <a:pt x="70" y="272"/>
                    </a:lnTo>
                    <a:lnTo>
                      <a:pt x="82" y="146"/>
                    </a:lnTo>
                    <a:lnTo>
                      <a:pt x="118" y="107"/>
                    </a:lnTo>
                    <a:lnTo>
                      <a:pt x="41" y="5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2" name="Freeform 57"/>
              <p:cNvSpPr>
                <a:spLocks noChangeArrowheads="1"/>
              </p:cNvSpPr>
              <p:nvPr/>
            </p:nvSpPr>
            <p:spPr bwMode="auto">
              <a:xfrm>
                <a:off x="6632142" y="1750121"/>
                <a:ext cx="128182" cy="131599"/>
              </a:xfrm>
              <a:custGeom>
                <a:avLst/>
                <a:gdLst>
                  <a:gd name="T0" fmla="*/ 0 w 331"/>
                  <a:gd name="T1" fmla="*/ 0 h 407"/>
                  <a:gd name="T2" fmla="*/ 0 w 331"/>
                  <a:gd name="T3" fmla="*/ 0 h 407"/>
                  <a:gd name="T4" fmla="*/ 0 w 331"/>
                  <a:gd name="T5" fmla="*/ 0 h 407"/>
                  <a:gd name="T6" fmla="*/ 0 w 331"/>
                  <a:gd name="T7" fmla="*/ 0 h 407"/>
                  <a:gd name="T8" fmla="*/ 0 w 331"/>
                  <a:gd name="T9" fmla="*/ 0 h 407"/>
                  <a:gd name="T10" fmla="*/ 0 w 331"/>
                  <a:gd name="T11" fmla="*/ 0 h 407"/>
                  <a:gd name="T12" fmla="*/ 0 w 331"/>
                  <a:gd name="T13" fmla="*/ 0 h 407"/>
                  <a:gd name="T14" fmla="*/ 0 w 331"/>
                  <a:gd name="T15" fmla="*/ 0 h 407"/>
                  <a:gd name="T16" fmla="*/ 0 w 331"/>
                  <a:gd name="T17" fmla="*/ 0 h 407"/>
                  <a:gd name="T18" fmla="*/ 0 w 331"/>
                  <a:gd name="T19" fmla="*/ 0 h 407"/>
                  <a:gd name="T20" fmla="*/ 0 w 331"/>
                  <a:gd name="T21" fmla="*/ 0 h 407"/>
                  <a:gd name="T22" fmla="*/ 0 w 331"/>
                  <a:gd name="T23" fmla="*/ 0 h 407"/>
                  <a:gd name="T24" fmla="*/ 0 w 331"/>
                  <a:gd name="T25" fmla="*/ 0 h 4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1"/>
                  <a:gd name="T40" fmla="*/ 0 h 407"/>
                  <a:gd name="T41" fmla="*/ 331 w 331"/>
                  <a:gd name="T42" fmla="*/ 407 h 4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1" h="407">
                    <a:moveTo>
                      <a:pt x="0" y="0"/>
                    </a:moveTo>
                    <a:lnTo>
                      <a:pt x="94" y="52"/>
                    </a:lnTo>
                    <a:lnTo>
                      <a:pt x="214" y="64"/>
                    </a:lnTo>
                    <a:lnTo>
                      <a:pt x="261" y="173"/>
                    </a:lnTo>
                    <a:lnTo>
                      <a:pt x="331" y="229"/>
                    </a:lnTo>
                    <a:lnTo>
                      <a:pt x="272" y="248"/>
                    </a:lnTo>
                    <a:lnTo>
                      <a:pt x="255" y="305"/>
                    </a:lnTo>
                    <a:lnTo>
                      <a:pt x="184" y="312"/>
                    </a:lnTo>
                    <a:lnTo>
                      <a:pt x="118" y="407"/>
                    </a:lnTo>
                    <a:lnTo>
                      <a:pt x="77" y="261"/>
                    </a:lnTo>
                    <a:lnTo>
                      <a:pt x="53" y="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3" name="Freeform 58"/>
              <p:cNvSpPr>
                <a:spLocks noChangeArrowheads="1"/>
              </p:cNvSpPr>
              <p:nvPr/>
            </p:nvSpPr>
            <p:spPr bwMode="auto">
              <a:xfrm>
                <a:off x="6932786" y="1533509"/>
                <a:ext cx="187696" cy="245651"/>
              </a:xfrm>
              <a:custGeom>
                <a:avLst/>
                <a:gdLst>
                  <a:gd name="T0" fmla="*/ 0 w 478"/>
                  <a:gd name="T1" fmla="*/ 0 h 757"/>
                  <a:gd name="T2" fmla="*/ 0 w 478"/>
                  <a:gd name="T3" fmla="*/ 0 h 757"/>
                  <a:gd name="T4" fmla="*/ 0 w 478"/>
                  <a:gd name="T5" fmla="*/ 0 h 757"/>
                  <a:gd name="T6" fmla="*/ 0 w 478"/>
                  <a:gd name="T7" fmla="*/ 0 h 757"/>
                  <a:gd name="T8" fmla="*/ 0 w 478"/>
                  <a:gd name="T9" fmla="*/ 0 h 757"/>
                  <a:gd name="T10" fmla="*/ 0 w 478"/>
                  <a:gd name="T11" fmla="*/ 0 h 757"/>
                  <a:gd name="T12" fmla="*/ 0 w 478"/>
                  <a:gd name="T13" fmla="*/ 0 h 757"/>
                  <a:gd name="T14" fmla="*/ 0 w 478"/>
                  <a:gd name="T15" fmla="*/ 0 h 757"/>
                  <a:gd name="T16" fmla="*/ 0 w 478"/>
                  <a:gd name="T17" fmla="*/ 0 h 757"/>
                  <a:gd name="T18" fmla="*/ 0 w 478"/>
                  <a:gd name="T19" fmla="*/ 0 h 757"/>
                  <a:gd name="T20" fmla="*/ 0 w 478"/>
                  <a:gd name="T21" fmla="*/ 0 h 757"/>
                  <a:gd name="T22" fmla="*/ 0 w 478"/>
                  <a:gd name="T23" fmla="*/ 0 h 757"/>
                  <a:gd name="T24" fmla="*/ 0 w 478"/>
                  <a:gd name="T25" fmla="*/ 0 h 757"/>
                  <a:gd name="T26" fmla="*/ 0 w 478"/>
                  <a:gd name="T27" fmla="*/ 0 h 757"/>
                  <a:gd name="T28" fmla="*/ 0 w 478"/>
                  <a:gd name="T29" fmla="*/ 0 h 757"/>
                  <a:gd name="T30" fmla="*/ 0 w 478"/>
                  <a:gd name="T31" fmla="*/ 0 h 757"/>
                  <a:gd name="T32" fmla="*/ 0 w 478"/>
                  <a:gd name="T33" fmla="*/ 0 h 757"/>
                  <a:gd name="T34" fmla="*/ 0 w 478"/>
                  <a:gd name="T35" fmla="*/ 0 h 757"/>
                  <a:gd name="T36" fmla="*/ 0 w 478"/>
                  <a:gd name="T37" fmla="*/ 0 h 757"/>
                  <a:gd name="T38" fmla="*/ 0 w 478"/>
                  <a:gd name="T39" fmla="*/ 0 h 757"/>
                  <a:gd name="T40" fmla="*/ 0 w 478"/>
                  <a:gd name="T41" fmla="*/ 0 h 757"/>
                  <a:gd name="T42" fmla="*/ 0 w 478"/>
                  <a:gd name="T43" fmla="*/ 0 h 757"/>
                  <a:gd name="T44" fmla="*/ 0 w 478"/>
                  <a:gd name="T45" fmla="*/ 0 h 757"/>
                  <a:gd name="T46" fmla="*/ 0 w 478"/>
                  <a:gd name="T47" fmla="*/ 0 h 757"/>
                  <a:gd name="T48" fmla="*/ 0 w 478"/>
                  <a:gd name="T49" fmla="*/ 0 h 7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78"/>
                  <a:gd name="T76" fmla="*/ 0 h 757"/>
                  <a:gd name="T77" fmla="*/ 478 w 478"/>
                  <a:gd name="T78" fmla="*/ 757 h 7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78" h="757">
                    <a:moveTo>
                      <a:pt x="0" y="0"/>
                    </a:moveTo>
                    <a:lnTo>
                      <a:pt x="28" y="118"/>
                    </a:lnTo>
                    <a:lnTo>
                      <a:pt x="63" y="368"/>
                    </a:lnTo>
                    <a:lnTo>
                      <a:pt x="52" y="749"/>
                    </a:lnTo>
                    <a:lnTo>
                      <a:pt x="378" y="757"/>
                    </a:lnTo>
                    <a:lnTo>
                      <a:pt x="403" y="686"/>
                    </a:lnTo>
                    <a:lnTo>
                      <a:pt x="449" y="521"/>
                    </a:lnTo>
                    <a:lnTo>
                      <a:pt x="478" y="255"/>
                    </a:lnTo>
                    <a:lnTo>
                      <a:pt x="455" y="25"/>
                    </a:lnTo>
                    <a:lnTo>
                      <a:pt x="443" y="209"/>
                    </a:lnTo>
                    <a:lnTo>
                      <a:pt x="402" y="305"/>
                    </a:lnTo>
                    <a:lnTo>
                      <a:pt x="271" y="146"/>
                    </a:lnTo>
                    <a:lnTo>
                      <a:pt x="159" y="236"/>
                    </a:lnTo>
                    <a:lnTo>
                      <a:pt x="247" y="247"/>
                    </a:lnTo>
                    <a:lnTo>
                      <a:pt x="315" y="287"/>
                    </a:lnTo>
                    <a:lnTo>
                      <a:pt x="349" y="311"/>
                    </a:lnTo>
                    <a:lnTo>
                      <a:pt x="367" y="502"/>
                    </a:lnTo>
                    <a:lnTo>
                      <a:pt x="340" y="652"/>
                    </a:lnTo>
                    <a:lnTo>
                      <a:pt x="318" y="724"/>
                    </a:lnTo>
                    <a:lnTo>
                      <a:pt x="100" y="699"/>
                    </a:lnTo>
                    <a:lnTo>
                      <a:pt x="112" y="406"/>
                    </a:lnTo>
                    <a:lnTo>
                      <a:pt x="77" y="199"/>
                    </a:lnTo>
                    <a:lnTo>
                      <a:pt x="52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4" name="Freeform 59"/>
              <p:cNvSpPr>
                <a:spLocks noChangeArrowheads="1"/>
              </p:cNvSpPr>
              <p:nvPr/>
            </p:nvSpPr>
            <p:spPr bwMode="auto">
              <a:xfrm>
                <a:off x="7050246" y="1559582"/>
                <a:ext cx="208297" cy="340402"/>
              </a:xfrm>
              <a:custGeom>
                <a:avLst/>
                <a:gdLst>
                  <a:gd name="T0" fmla="*/ 0 w 531"/>
                  <a:gd name="T1" fmla="*/ 0 h 1051"/>
                  <a:gd name="T2" fmla="*/ 0 w 531"/>
                  <a:gd name="T3" fmla="*/ 0 h 1051"/>
                  <a:gd name="T4" fmla="*/ 0 w 531"/>
                  <a:gd name="T5" fmla="*/ 0 h 1051"/>
                  <a:gd name="T6" fmla="*/ 0 w 531"/>
                  <a:gd name="T7" fmla="*/ 0 h 1051"/>
                  <a:gd name="T8" fmla="*/ 0 w 531"/>
                  <a:gd name="T9" fmla="*/ 0 h 1051"/>
                  <a:gd name="T10" fmla="*/ 0 w 531"/>
                  <a:gd name="T11" fmla="*/ 0 h 1051"/>
                  <a:gd name="T12" fmla="*/ 0 w 531"/>
                  <a:gd name="T13" fmla="*/ 0 h 1051"/>
                  <a:gd name="T14" fmla="*/ 0 w 531"/>
                  <a:gd name="T15" fmla="*/ 0 h 1051"/>
                  <a:gd name="T16" fmla="*/ 0 w 531"/>
                  <a:gd name="T17" fmla="*/ 0 h 1051"/>
                  <a:gd name="T18" fmla="*/ 0 w 531"/>
                  <a:gd name="T19" fmla="*/ 0 h 1051"/>
                  <a:gd name="T20" fmla="*/ 0 w 531"/>
                  <a:gd name="T21" fmla="*/ 0 h 1051"/>
                  <a:gd name="T22" fmla="*/ 0 w 531"/>
                  <a:gd name="T23" fmla="*/ 0 h 1051"/>
                  <a:gd name="T24" fmla="*/ 0 w 531"/>
                  <a:gd name="T25" fmla="*/ 0 h 1051"/>
                  <a:gd name="T26" fmla="*/ 0 w 531"/>
                  <a:gd name="T27" fmla="*/ 0 h 1051"/>
                  <a:gd name="T28" fmla="*/ 0 w 531"/>
                  <a:gd name="T29" fmla="*/ 0 h 1051"/>
                  <a:gd name="T30" fmla="*/ 0 w 531"/>
                  <a:gd name="T31" fmla="*/ 0 h 1051"/>
                  <a:gd name="T32" fmla="*/ 0 w 531"/>
                  <a:gd name="T33" fmla="*/ 0 h 1051"/>
                  <a:gd name="T34" fmla="*/ 0 w 531"/>
                  <a:gd name="T35" fmla="*/ 0 h 1051"/>
                  <a:gd name="T36" fmla="*/ 0 w 531"/>
                  <a:gd name="T37" fmla="*/ 0 h 1051"/>
                  <a:gd name="T38" fmla="*/ 0 w 531"/>
                  <a:gd name="T39" fmla="*/ 0 h 1051"/>
                  <a:gd name="T40" fmla="*/ 0 w 531"/>
                  <a:gd name="T41" fmla="*/ 0 h 1051"/>
                  <a:gd name="T42" fmla="*/ 0 w 531"/>
                  <a:gd name="T43" fmla="*/ 0 h 1051"/>
                  <a:gd name="T44" fmla="*/ 0 w 531"/>
                  <a:gd name="T45" fmla="*/ 0 h 10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31"/>
                  <a:gd name="T70" fmla="*/ 0 h 1051"/>
                  <a:gd name="T71" fmla="*/ 531 w 531"/>
                  <a:gd name="T72" fmla="*/ 1051 h 105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31" h="1051">
                    <a:moveTo>
                      <a:pt x="155" y="0"/>
                    </a:moveTo>
                    <a:lnTo>
                      <a:pt x="208" y="91"/>
                    </a:lnTo>
                    <a:lnTo>
                      <a:pt x="237" y="207"/>
                    </a:lnTo>
                    <a:lnTo>
                      <a:pt x="281" y="278"/>
                    </a:lnTo>
                    <a:lnTo>
                      <a:pt x="330" y="352"/>
                    </a:lnTo>
                    <a:lnTo>
                      <a:pt x="359" y="491"/>
                    </a:lnTo>
                    <a:lnTo>
                      <a:pt x="224" y="580"/>
                    </a:lnTo>
                    <a:lnTo>
                      <a:pt x="199" y="669"/>
                    </a:lnTo>
                    <a:lnTo>
                      <a:pt x="330" y="625"/>
                    </a:lnTo>
                    <a:lnTo>
                      <a:pt x="349" y="664"/>
                    </a:lnTo>
                    <a:lnTo>
                      <a:pt x="408" y="727"/>
                    </a:lnTo>
                    <a:lnTo>
                      <a:pt x="531" y="745"/>
                    </a:lnTo>
                    <a:lnTo>
                      <a:pt x="295" y="930"/>
                    </a:lnTo>
                    <a:lnTo>
                      <a:pt x="187" y="896"/>
                    </a:lnTo>
                    <a:lnTo>
                      <a:pt x="142" y="1051"/>
                    </a:lnTo>
                    <a:lnTo>
                      <a:pt x="0" y="1018"/>
                    </a:lnTo>
                    <a:lnTo>
                      <a:pt x="69" y="880"/>
                    </a:lnTo>
                    <a:lnTo>
                      <a:pt x="128" y="724"/>
                    </a:lnTo>
                    <a:lnTo>
                      <a:pt x="183" y="372"/>
                    </a:lnTo>
                    <a:lnTo>
                      <a:pt x="186" y="288"/>
                    </a:lnTo>
                    <a:lnTo>
                      <a:pt x="184" y="182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5" name="Freeform 60"/>
              <p:cNvSpPr>
                <a:spLocks noChangeArrowheads="1"/>
              </p:cNvSpPr>
              <p:nvPr/>
            </p:nvSpPr>
            <p:spPr bwMode="auto">
              <a:xfrm>
                <a:off x="7088838" y="1507435"/>
                <a:ext cx="203719" cy="300046"/>
              </a:xfrm>
              <a:custGeom>
                <a:avLst/>
                <a:gdLst>
                  <a:gd name="T0" fmla="*/ 0 w 518"/>
                  <a:gd name="T1" fmla="*/ 0 h 927"/>
                  <a:gd name="T2" fmla="*/ 0 w 518"/>
                  <a:gd name="T3" fmla="*/ 0 h 927"/>
                  <a:gd name="T4" fmla="*/ 0 w 518"/>
                  <a:gd name="T5" fmla="*/ 0 h 927"/>
                  <a:gd name="T6" fmla="*/ 0 w 518"/>
                  <a:gd name="T7" fmla="*/ 0 h 927"/>
                  <a:gd name="T8" fmla="*/ 0 w 518"/>
                  <a:gd name="T9" fmla="*/ 0 h 927"/>
                  <a:gd name="T10" fmla="*/ 0 w 518"/>
                  <a:gd name="T11" fmla="*/ 0 h 927"/>
                  <a:gd name="T12" fmla="*/ 0 w 518"/>
                  <a:gd name="T13" fmla="*/ 0 h 927"/>
                  <a:gd name="T14" fmla="*/ 0 w 518"/>
                  <a:gd name="T15" fmla="*/ 0 h 927"/>
                  <a:gd name="T16" fmla="*/ 0 w 518"/>
                  <a:gd name="T17" fmla="*/ 0 h 927"/>
                  <a:gd name="T18" fmla="*/ 0 w 518"/>
                  <a:gd name="T19" fmla="*/ 0 h 927"/>
                  <a:gd name="T20" fmla="*/ 0 w 518"/>
                  <a:gd name="T21" fmla="*/ 0 h 927"/>
                  <a:gd name="T22" fmla="*/ 0 w 518"/>
                  <a:gd name="T23" fmla="*/ 0 h 927"/>
                  <a:gd name="T24" fmla="*/ 0 w 518"/>
                  <a:gd name="T25" fmla="*/ 0 h 927"/>
                  <a:gd name="T26" fmla="*/ 0 w 518"/>
                  <a:gd name="T27" fmla="*/ 0 h 927"/>
                  <a:gd name="T28" fmla="*/ 0 w 518"/>
                  <a:gd name="T29" fmla="*/ 0 h 927"/>
                  <a:gd name="T30" fmla="*/ 0 w 518"/>
                  <a:gd name="T31" fmla="*/ 0 h 927"/>
                  <a:gd name="T32" fmla="*/ 0 w 518"/>
                  <a:gd name="T33" fmla="*/ 0 h 927"/>
                  <a:gd name="T34" fmla="*/ 0 w 518"/>
                  <a:gd name="T35" fmla="*/ 0 h 927"/>
                  <a:gd name="T36" fmla="*/ 0 w 518"/>
                  <a:gd name="T37" fmla="*/ 0 h 927"/>
                  <a:gd name="T38" fmla="*/ 0 w 518"/>
                  <a:gd name="T39" fmla="*/ 0 h 927"/>
                  <a:gd name="T40" fmla="*/ 0 w 518"/>
                  <a:gd name="T41" fmla="*/ 0 h 927"/>
                  <a:gd name="T42" fmla="*/ 0 w 518"/>
                  <a:gd name="T43" fmla="*/ 0 h 927"/>
                  <a:gd name="T44" fmla="*/ 0 w 518"/>
                  <a:gd name="T45" fmla="*/ 0 h 927"/>
                  <a:gd name="T46" fmla="*/ 0 w 518"/>
                  <a:gd name="T47" fmla="*/ 0 h 927"/>
                  <a:gd name="T48" fmla="*/ 0 w 518"/>
                  <a:gd name="T49" fmla="*/ 0 h 92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18"/>
                  <a:gd name="T76" fmla="*/ 0 h 927"/>
                  <a:gd name="T77" fmla="*/ 518 w 518"/>
                  <a:gd name="T78" fmla="*/ 927 h 92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18" h="927">
                    <a:moveTo>
                      <a:pt x="43" y="0"/>
                    </a:moveTo>
                    <a:lnTo>
                      <a:pt x="209" y="88"/>
                    </a:lnTo>
                    <a:lnTo>
                      <a:pt x="281" y="266"/>
                    </a:lnTo>
                    <a:lnTo>
                      <a:pt x="333" y="471"/>
                    </a:lnTo>
                    <a:lnTo>
                      <a:pt x="358" y="584"/>
                    </a:lnTo>
                    <a:lnTo>
                      <a:pt x="446" y="615"/>
                    </a:lnTo>
                    <a:lnTo>
                      <a:pt x="452" y="705"/>
                    </a:lnTo>
                    <a:lnTo>
                      <a:pt x="490" y="790"/>
                    </a:lnTo>
                    <a:lnTo>
                      <a:pt x="518" y="837"/>
                    </a:lnTo>
                    <a:lnTo>
                      <a:pt x="506" y="882"/>
                    </a:lnTo>
                    <a:lnTo>
                      <a:pt x="406" y="912"/>
                    </a:lnTo>
                    <a:lnTo>
                      <a:pt x="340" y="927"/>
                    </a:lnTo>
                    <a:lnTo>
                      <a:pt x="452" y="845"/>
                    </a:lnTo>
                    <a:lnTo>
                      <a:pt x="399" y="730"/>
                    </a:lnTo>
                    <a:lnTo>
                      <a:pt x="381" y="642"/>
                    </a:lnTo>
                    <a:lnTo>
                      <a:pt x="311" y="653"/>
                    </a:lnTo>
                    <a:lnTo>
                      <a:pt x="209" y="678"/>
                    </a:lnTo>
                    <a:lnTo>
                      <a:pt x="80" y="749"/>
                    </a:lnTo>
                    <a:lnTo>
                      <a:pt x="150" y="648"/>
                    </a:lnTo>
                    <a:lnTo>
                      <a:pt x="305" y="584"/>
                    </a:lnTo>
                    <a:lnTo>
                      <a:pt x="250" y="310"/>
                    </a:lnTo>
                    <a:lnTo>
                      <a:pt x="186" y="140"/>
                    </a:lnTo>
                    <a:lnTo>
                      <a:pt x="0" y="4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6" name="Freeform 61"/>
              <p:cNvSpPr>
                <a:spLocks noChangeArrowheads="1"/>
              </p:cNvSpPr>
              <p:nvPr/>
            </p:nvSpPr>
            <p:spPr bwMode="auto">
              <a:xfrm>
                <a:off x="6966019" y="1932638"/>
                <a:ext cx="400571" cy="419362"/>
              </a:xfrm>
              <a:custGeom>
                <a:avLst/>
                <a:gdLst>
                  <a:gd name="T0" fmla="*/ 0 w 1021"/>
                  <a:gd name="T1" fmla="*/ 0 h 1297"/>
                  <a:gd name="T2" fmla="*/ 0 w 1021"/>
                  <a:gd name="T3" fmla="*/ 0 h 1297"/>
                  <a:gd name="T4" fmla="*/ 0 w 1021"/>
                  <a:gd name="T5" fmla="*/ 0 h 1297"/>
                  <a:gd name="T6" fmla="*/ 0 w 1021"/>
                  <a:gd name="T7" fmla="*/ 0 h 1297"/>
                  <a:gd name="T8" fmla="*/ 0 w 1021"/>
                  <a:gd name="T9" fmla="*/ 0 h 1297"/>
                  <a:gd name="T10" fmla="*/ 0 w 1021"/>
                  <a:gd name="T11" fmla="*/ 0 h 1297"/>
                  <a:gd name="T12" fmla="*/ 0 w 1021"/>
                  <a:gd name="T13" fmla="*/ 0 h 1297"/>
                  <a:gd name="T14" fmla="*/ 0 w 1021"/>
                  <a:gd name="T15" fmla="*/ 0 h 1297"/>
                  <a:gd name="T16" fmla="*/ 0 w 1021"/>
                  <a:gd name="T17" fmla="*/ 0 h 1297"/>
                  <a:gd name="T18" fmla="*/ 0 w 1021"/>
                  <a:gd name="T19" fmla="*/ 0 h 1297"/>
                  <a:gd name="T20" fmla="*/ 0 w 1021"/>
                  <a:gd name="T21" fmla="*/ 0 h 1297"/>
                  <a:gd name="T22" fmla="*/ 0 w 1021"/>
                  <a:gd name="T23" fmla="*/ 0 h 1297"/>
                  <a:gd name="T24" fmla="*/ 0 w 1021"/>
                  <a:gd name="T25" fmla="*/ 0 h 1297"/>
                  <a:gd name="T26" fmla="*/ 0 w 1021"/>
                  <a:gd name="T27" fmla="*/ 0 h 1297"/>
                  <a:gd name="T28" fmla="*/ 0 w 1021"/>
                  <a:gd name="T29" fmla="*/ 0 h 1297"/>
                  <a:gd name="T30" fmla="*/ 0 w 1021"/>
                  <a:gd name="T31" fmla="*/ 0 h 1297"/>
                  <a:gd name="T32" fmla="*/ 0 w 1021"/>
                  <a:gd name="T33" fmla="*/ 0 h 1297"/>
                  <a:gd name="T34" fmla="*/ 0 w 1021"/>
                  <a:gd name="T35" fmla="*/ 0 h 1297"/>
                  <a:gd name="T36" fmla="*/ 0 w 1021"/>
                  <a:gd name="T37" fmla="*/ 0 h 1297"/>
                  <a:gd name="T38" fmla="*/ 0 w 1021"/>
                  <a:gd name="T39" fmla="*/ 0 h 1297"/>
                  <a:gd name="T40" fmla="*/ 0 w 1021"/>
                  <a:gd name="T41" fmla="*/ 0 h 1297"/>
                  <a:gd name="T42" fmla="*/ 0 w 1021"/>
                  <a:gd name="T43" fmla="*/ 0 h 1297"/>
                  <a:gd name="T44" fmla="*/ 0 w 1021"/>
                  <a:gd name="T45" fmla="*/ 0 h 1297"/>
                  <a:gd name="T46" fmla="*/ 0 w 1021"/>
                  <a:gd name="T47" fmla="*/ 0 h 1297"/>
                  <a:gd name="T48" fmla="*/ 0 w 1021"/>
                  <a:gd name="T49" fmla="*/ 0 h 1297"/>
                  <a:gd name="T50" fmla="*/ 0 w 1021"/>
                  <a:gd name="T51" fmla="*/ 0 h 1297"/>
                  <a:gd name="T52" fmla="*/ 0 w 1021"/>
                  <a:gd name="T53" fmla="*/ 0 h 129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21"/>
                  <a:gd name="T82" fmla="*/ 0 h 1297"/>
                  <a:gd name="T83" fmla="*/ 1021 w 1021"/>
                  <a:gd name="T84" fmla="*/ 1297 h 129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21" h="1297">
                    <a:moveTo>
                      <a:pt x="236" y="0"/>
                    </a:moveTo>
                    <a:lnTo>
                      <a:pt x="381" y="32"/>
                    </a:lnTo>
                    <a:lnTo>
                      <a:pt x="567" y="144"/>
                    </a:lnTo>
                    <a:lnTo>
                      <a:pt x="652" y="225"/>
                    </a:lnTo>
                    <a:lnTo>
                      <a:pt x="730" y="325"/>
                    </a:lnTo>
                    <a:lnTo>
                      <a:pt x="804" y="444"/>
                    </a:lnTo>
                    <a:lnTo>
                      <a:pt x="870" y="578"/>
                    </a:lnTo>
                    <a:lnTo>
                      <a:pt x="967" y="871"/>
                    </a:lnTo>
                    <a:lnTo>
                      <a:pt x="1021" y="1272"/>
                    </a:lnTo>
                    <a:lnTo>
                      <a:pt x="777" y="1297"/>
                    </a:lnTo>
                    <a:lnTo>
                      <a:pt x="802" y="1222"/>
                    </a:lnTo>
                    <a:lnTo>
                      <a:pt x="943" y="1233"/>
                    </a:lnTo>
                    <a:lnTo>
                      <a:pt x="920" y="904"/>
                    </a:lnTo>
                    <a:lnTo>
                      <a:pt x="892" y="792"/>
                    </a:lnTo>
                    <a:lnTo>
                      <a:pt x="855" y="686"/>
                    </a:lnTo>
                    <a:lnTo>
                      <a:pt x="812" y="586"/>
                    </a:lnTo>
                    <a:lnTo>
                      <a:pt x="765" y="490"/>
                    </a:lnTo>
                    <a:lnTo>
                      <a:pt x="709" y="392"/>
                    </a:lnTo>
                    <a:lnTo>
                      <a:pt x="630" y="290"/>
                    </a:lnTo>
                    <a:lnTo>
                      <a:pt x="531" y="194"/>
                    </a:lnTo>
                    <a:lnTo>
                      <a:pt x="475" y="152"/>
                    </a:lnTo>
                    <a:lnTo>
                      <a:pt x="414" y="115"/>
                    </a:lnTo>
                    <a:lnTo>
                      <a:pt x="278" y="63"/>
                    </a:lnTo>
                    <a:lnTo>
                      <a:pt x="143" y="37"/>
                    </a:lnTo>
                    <a:lnTo>
                      <a:pt x="0" y="28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7" name="Freeform 62"/>
              <p:cNvSpPr>
                <a:spLocks noChangeArrowheads="1"/>
              </p:cNvSpPr>
              <p:nvPr/>
            </p:nvSpPr>
            <p:spPr bwMode="auto">
              <a:xfrm>
                <a:off x="6639352" y="2081057"/>
                <a:ext cx="643202" cy="277235"/>
              </a:xfrm>
              <a:custGeom>
                <a:avLst/>
                <a:gdLst>
                  <a:gd name="T0" fmla="*/ 0 w 1640"/>
                  <a:gd name="T1" fmla="*/ 0 h 859"/>
                  <a:gd name="T2" fmla="*/ 0 w 1640"/>
                  <a:gd name="T3" fmla="*/ 0 h 859"/>
                  <a:gd name="T4" fmla="*/ 0 w 1640"/>
                  <a:gd name="T5" fmla="*/ 0 h 859"/>
                  <a:gd name="T6" fmla="*/ 0 w 1640"/>
                  <a:gd name="T7" fmla="*/ 0 h 859"/>
                  <a:gd name="T8" fmla="*/ 0 w 1640"/>
                  <a:gd name="T9" fmla="*/ 0 h 859"/>
                  <a:gd name="T10" fmla="*/ 0 w 1640"/>
                  <a:gd name="T11" fmla="*/ 0 h 859"/>
                  <a:gd name="T12" fmla="*/ 0 w 1640"/>
                  <a:gd name="T13" fmla="*/ 0 h 859"/>
                  <a:gd name="T14" fmla="*/ 0 w 1640"/>
                  <a:gd name="T15" fmla="*/ 0 h 859"/>
                  <a:gd name="T16" fmla="*/ 0 w 1640"/>
                  <a:gd name="T17" fmla="*/ 0 h 859"/>
                  <a:gd name="T18" fmla="*/ 0 w 1640"/>
                  <a:gd name="T19" fmla="*/ 0 h 859"/>
                  <a:gd name="T20" fmla="*/ 0 w 1640"/>
                  <a:gd name="T21" fmla="*/ 0 h 859"/>
                  <a:gd name="T22" fmla="*/ 0 w 1640"/>
                  <a:gd name="T23" fmla="*/ 0 h 859"/>
                  <a:gd name="T24" fmla="*/ 0 w 1640"/>
                  <a:gd name="T25" fmla="*/ 0 h 859"/>
                  <a:gd name="T26" fmla="*/ 0 w 1640"/>
                  <a:gd name="T27" fmla="*/ 0 h 859"/>
                  <a:gd name="T28" fmla="*/ 0 w 1640"/>
                  <a:gd name="T29" fmla="*/ 0 h 859"/>
                  <a:gd name="T30" fmla="*/ 0 w 1640"/>
                  <a:gd name="T31" fmla="*/ 0 h 859"/>
                  <a:gd name="T32" fmla="*/ 0 w 1640"/>
                  <a:gd name="T33" fmla="*/ 0 h 859"/>
                  <a:gd name="T34" fmla="*/ 0 w 1640"/>
                  <a:gd name="T35" fmla="*/ 0 h 859"/>
                  <a:gd name="T36" fmla="*/ 0 w 1640"/>
                  <a:gd name="T37" fmla="*/ 0 h 859"/>
                  <a:gd name="T38" fmla="*/ 0 w 1640"/>
                  <a:gd name="T39" fmla="*/ 0 h 859"/>
                  <a:gd name="T40" fmla="*/ 0 w 1640"/>
                  <a:gd name="T41" fmla="*/ 0 h 859"/>
                  <a:gd name="T42" fmla="*/ 0 w 1640"/>
                  <a:gd name="T43" fmla="*/ 0 h 859"/>
                  <a:gd name="T44" fmla="*/ 0 w 1640"/>
                  <a:gd name="T45" fmla="*/ 0 h 859"/>
                  <a:gd name="T46" fmla="*/ 0 w 1640"/>
                  <a:gd name="T47" fmla="*/ 0 h 859"/>
                  <a:gd name="T48" fmla="*/ 0 w 1640"/>
                  <a:gd name="T49" fmla="*/ 0 h 859"/>
                  <a:gd name="T50" fmla="*/ 0 w 1640"/>
                  <a:gd name="T51" fmla="*/ 0 h 859"/>
                  <a:gd name="T52" fmla="*/ 0 w 1640"/>
                  <a:gd name="T53" fmla="*/ 0 h 859"/>
                  <a:gd name="T54" fmla="*/ 0 w 1640"/>
                  <a:gd name="T55" fmla="*/ 0 h 859"/>
                  <a:gd name="T56" fmla="*/ 0 w 1640"/>
                  <a:gd name="T57" fmla="*/ 0 h 859"/>
                  <a:gd name="T58" fmla="*/ 0 w 1640"/>
                  <a:gd name="T59" fmla="*/ 0 h 859"/>
                  <a:gd name="T60" fmla="*/ 0 w 1640"/>
                  <a:gd name="T61" fmla="*/ 0 h 859"/>
                  <a:gd name="T62" fmla="*/ 0 w 1640"/>
                  <a:gd name="T63" fmla="*/ 0 h 859"/>
                  <a:gd name="T64" fmla="*/ 0 w 1640"/>
                  <a:gd name="T65" fmla="*/ 0 h 859"/>
                  <a:gd name="T66" fmla="*/ 0 w 1640"/>
                  <a:gd name="T67" fmla="*/ 0 h 859"/>
                  <a:gd name="T68" fmla="*/ 0 w 1640"/>
                  <a:gd name="T69" fmla="*/ 0 h 859"/>
                  <a:gd name="T70" fmla="*/ 0 w 1640"/>
                  <a:gd name="T71" fmla="*/ 0 h 859"/>
                  <a:gd name="T72" fmla="*/ 0 w 1640"/>
                  <a:gd name="T73" fmla="*/ 0 h 859"/>
                  <a:gd name="T74" fmla="*/ 0 w 1640"/>
                  <a:gd name="T75" fmla="*/ 0 h 859"/>
                  <a:gd name="T76" fmla="*/ 0 w 1640"/>
                  <a:gd name="T77" fmla="*/ 0 h 859"/>
                  <a:gd name="T78" fmla="*/ 0 w 1640"/>
                  <a:gd name="T79" fmla="*/ 0 h 85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640"/>
                  <a:gd name="T121" fmla="*/ 0 h 859"/>
                  <a:gd name="T122" fmla="*/ 1640 w 1640"/>
                  <a:gd name="T123" fmla="*/ 859 h 85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640" h="859">
                    <a:moveTo>
                      <a:pt x="0" y="858"/>
                    </a:moveTo>
                    <a:lnTo>
                      <a:pt x="245" y="859"/>
                    </a:lnTo>
                    <a:lnTo>
                      <a:pt x="289" y="603"/>
                    </a:lnTo>
                    <a:lnTo>
                      <a:pt x="325" y="518"/>
                    </a:lnTo>
                    <a:lnTo>
                      <a:pt x="373" y="433"/>
                    </a:lnTo>
                    <a:lnTo>
                      <a:pt x="429" y="352"/>
                    </a:lnTo>
                    <a:lnTo>
                      <a:pt x="485" y="279"/>
                    </a:lnTo>
                    <a:lnTo>
                      <a:pt x="537" y="219"/>
                    </a:lnTo>
                    <a:lnTo>
                      <a:pt x="584" y="171"/>
                    </a:lnTo>
                    <a:lnTo>
                      <a:pt x="681" y="101"/>
                    </a:lnTo>
                    <a:lnTo>
                      <a:pt x="797" y="57"/>
                    </a:lnTo>
                    <a:lnTo>
                      <a:pt x="929" y="57"/>
                    </a:lnTo>
                    <a:lnTo>
                      <a:pt x="1066" y="107"/>
                    </a:lnTo>
                    <a:lnTo>
                      <a:pt x="1184" y="178"/>
                    </a:lnTo>
                    <a:lnTo>
                      <a:pt x="1333" y="355"/>
                    </a:lnTo>
                    <a:lnTo>
                      <a:pt x="1396" y="553"/>
                    </a:lnTo>
                    <a:lnTo>
                      <a:pt x="1428" y="667"/>
                    </a:lnTo>
                    <a:lnTo>
                      <a:pt x="1640" y="672"/>
                    </a:lnTo>
                    <a:lnTo>
                      <a:pt x="1619" y="555"/>
                    </a:lnTo>
                    <a:lnTo>
                      <a:pt x="1593" y="450"/>
                    </a:lnTo>
                    <a:lnTo>
                      <a:pt x="1558" y="355"/>
                    </a:lnTo>
                    <a:lnTo>
                      <a:pt x="1499" y="250"/>
                    </a:lnTo>
                    <a:lnTo>
                      <a:pt x="1464" y="209"/>
                    </a:lnTo>
                    <a:lnTo>
                      <a:pt x="1428" y="188"/>
                    </a:lnTo>
                    <a:lnTo>
                      <a:pt x="1311" y="210"/>
                    </a:lnTo>
                    <a:lnTo>
                      <a:pt x="1353" y="135"/>
                    </a:lnTo>
                    <a:lnTo>
                      <a:pt x="1284" y="90"/>
                    </a:lnTo>
                    <a:lnTo>
                      <a:pt x="1203" y="53"/>
                    </a:lnTo>
                    <a:lnTo>
                      <a:pt x="1037" y="0"/>
                    </a:lnTo>
                    <a:lnTo>
                      <a:pt x="734" y="6"/>
                    </a:lnTo>
                    <a:lnTo>
                      <a:pt x="618" y="66"/>
                    </a:lnTo>
                    <a:lnTo>
                      <a:pt x="520" y="151"/>
                    </a:lnTo>
                    <a:lnTo>
                      <a:pt x="435" y="253"/>
                    </a:lnTo>
                    <a:lnTo>
                      <a:pt x="354" y="362"/>
                    </a:lnTo>
                    <a:lnTo>
                      <a:pt x="231" y="590"/>
                    </a:lnTo>
                    <a:lnTo>
                      <a:pt x="166" y="801"/>
                    </a:lnTo>
                    <a:lnTo>
                      <a:pt x="66" y="815"/>
                    </a:lnTo>
                    <a:lnTo>
                      <a:pt x="6" y="806"/>
                    </a:lnTo>
                    <a:lnTo>
                      <a:pt x="0" y="8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8" name="Freeform 63"/>
              <p:cNvSpPr>
                <a:spLocks noChangeArrowheads="1"/>
              </p:cNvSpPr>
              <p:nvPr/>
            </p:nvSpPr>
            <p:spPr bwMode="auto">
              <a:xfrm>
                <a:off x="7131978" y="2309704"/>
                <a:ext cx="226609" cy="161428"/>
              </a:xfrm>
              <a:custGeom>
                <a:avLst/>
                <a:gdLst>
                  <a:gd name="T0" fmla="*/ 0 w 582"/>
                  <a:gd name="T1" fmla="*/ 0 h 502"/>
                  <a:gd name="T2" fmla="*/ 0 w 582"/>
                  <a:gd name="T3" fmla="*/ 0 h 502"/>
                  <a:gd name="T4" fmla="*/ 0 w 582"/>
                  <a:gd name="T5" fmla="*/ 0 h 502"/>
                  <a:gd name="T6" fmla="*/ 0 w 582"/>
                  <a:gd name="T7" fmla="*/ 0 h 502"/>
                  <a:gd name="T8" fmla="*/ 0 w 582"/>
                  <a:gd name="T9" fmla="*/ 0 h 502"/>
                  <a:gd name="T10" fmla="*/ 0 w 582"/>
                  <a:gd name="T11" fmla="*/ 0 h 502"/>
                  <a:gd name="T12" fmla="*/ 0 w 582"/>
                  <a:gd name="T13" fmla="*/ 0 h 502"/>
                  <a:gd name="T14" fmla="*/ 0 w 582"/>
                  <a:gd name="T15" fmla="*/ 0 h 502"/>
                  <a:gd name="T16" fmla="*/ 0 w 582"/>
                  <a:gd name="T17" fmla="*/ 0 h 502"/>
                  <a:gd name="T18" fmla="*/ 0 w 582"/>
                  <a:gd name="T19" fmla="*/ 0 h 502"/>
                  <a:gd name="T20" fmla="*/ 0 w 582"/>
                  <a:gd name="T21" fmla="*/ 0 h 502"/>
                  <a:gd name="T22" fmla="*/ 0 w 582"/>
                  <a:gd name="T23" fmla="*/ 0 h 502"/>
                  <a:gd name="T24" fmla="*/ 0 w 582"/>
                  <a:gd name="T25" fmla="*/ 0 h 502"/>
                  <a:gd name="T26" fmla="*/ 0 w 582"/>
                  <a:gd name="T27" fmla="*/ 0 h 502"/>
                  <a:gd name="T28" fmla="*/ 0 w 582"/>
                  <a:gd name="T29" fmla="*/ 0 h 502"/>
                  <a:gd name="T30" fmla="*/ 0 w 582"/>
                  <a:gd name="T31" fmla="*/ 0 h 502"/>
                  <a:gd name="T32" fmla="*/ 0 w 582"/>
                  <a:gd name="T33" fmla="*/ 0 h 502"/>
                  <a:gd name="T34" fmla="*/ 0 w 582"/>
                  <a:gd name="T35" fmla="*/ 0 h 502"/>
                  <a:gd name="T36" fmla="*/ 0 w 582"/>
                  <a:gd name="T37" fmla="*/ 0 h 502"/>
                  <a:gd name="T38" fmla="*/ 0 w 582"/>
                  <a:gd name="T39" fmla="*/ 0 h 502"/>
                  <a:gd name="T40" fmla="*/ 0 w 582"/>
                  <a:gd name="T41" fmla="*/ 0 h 502"/>
                  <a:gd name="T42" fmla="*/ 0 w 582"/>
                  <a:gd name="T43" fmla="*/ 0 h 50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82"/>
                  <a:gd name="T67" fmla="*/ 0 h 502"/>
                  <a:gd name="T68" fmla="*/ 582 w 582"/>
                  <a:gd name="T69" fmla="*/ 502 h 50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82" h="502">
                    <a:moveTo>
                      <a:pt x="202" y="0"/>
                    </a:moveTo>
                    <a:lnTo>
                      <a:pt x="457" y="27"/>
                    </a:lnTo>
                    <a:lnTo>
                      <a:pt x="384" y="299"/>
                    </a:lnTo>
                    <a:lnTo>
                      <a:pt x="296" y="345"/>
                    </a:lnTo>
                    <a:lnTo>
                      <a:pt x="355" y="57"/>
                    </a:lnTo>
                    <a:lnTo>
                      <a:pt x="77" y="65"/>
                    </a:lnTo>
                    <a:lnTo>
                      <a:pt x="173" y="166"/>
                    </a:lnTo>
                    <a:lnTo>
                      <a:pt x="214" y="268"/>
                    </a:lnTo>
                    <a:lnTo>
                      <a:pt x="167" y="389"/>
                    </a:lnTo>
                    <a:lnTo>
                      <a:pt x="302" y="433"/>
                    </a:lnTo>
                    <a:lnTo>
                      <a:pt x="421" y="375"/>
                    </a:lnTo>
                    <a:lnTo>
                      <a:pt x="515" y="408"/>
                    </a:lnTo>
                    <a:lnTo>
                      <a:pt x="582" y="502"/>
                    </a:lnTo>
                    <a:lnTo>
                      <a:pt x="290" y="502"/>
                    </a:lnTo>
                    <a:lnTo>
                      <a:pt x="220" y="446"/>
                    </a:lnTo>
                    <a:lnTo>
                      <a:pt x="77" y="433"/>
                    </a:lnTo>
                    <a:lnTo>
                      <a:pt x="124" y="274"/>
                    </a:lnTo>
                    <a:lnTo>
                      <a:pt x="98" y="190"/>
                    </a:lnTo>
                    <a:lnTo>
                      <a:pt x="55" y="108"/>
                    </a:lnTo>
                    <a:lnTo>
                      <a:pt x="0" y="19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9" name="Freeform 64"/>
              <p:cNvSpPr>
                <a:spLocks noChangeArrowheads="1"/>
              </p:cNvSpPr>
              <p:nvPr/>
            </p:nvSpPr>
            <p:spPr bwMode="auto">
              <a:xfrm>
                <a:off x="6630893" y="2030915"/>
                <a:ext cx="233476" cy="243896"/>
              </a:xfrm>
              <a:custGeom>
                <a:avLst/>
                <a:gdLst>
                  <a:gd name="T0" fmla="*/ 0 w 598"/>
                  <a:gd name="T1" fmla="*/ 0 h 756"/>
                  <a:gd name="T2" fmla="*/ 0 w 598"/>
                  <a:gd name="T3" fmla="*/ 0 h 756"/>
                  <a:gd name="T4" fmla="*/ 0 w 598"/>
                  <a:gd name="T5" fmla="*/ 0 h 756"/>
                  <a:gd name="T6" fmla="*/ 0 w 598"/>
                  <a:gd name="T7" fmla="*/ 0 h 756"/>
                  <a:gd name="T8" fmla="*/ 0 w 598"/>
                  <a:gd name="T9" fmla="*/ 0 h 756"/>
                  <a:gd name="T10" fmla="*/ 0 w 598"/>
                  <a:gd name="T11" fmla="*/ 0 h 756"/>
                  <a:gd name="T12" fmla="*/ 0 w 598"/>
                  <a:gd name="T13" fmla="*/ 0 h 756"/>
                  <a:gd name="T14" fmla="*/ 0 w 598"/>
                  <a:gd name="T15" fmla="*/ 0 h 756"/>
                  <a:gd name="T16" fmla="*/ 0 w 598"/>
                  <a:gd name="T17" fmla="*/ 0 h 756"/>
                  <a:gd name="T18" fmla="*/ 0 w 598"/>
                  <a:gd name="T19" fmla="*/ 0 h 756"/>
                  <a:gd name="T20" fmla="*/ 0 w 598"/>
                  <a:gd name="T21" fmla="*/ 0 h 756"/>
                  <a:gd name="T22" fmla="*/ 0 w 598"/>
                  <a:gd name="T23" fmla="*/ 0 h 756"/>
                  <a:gd name="T24" fmla="*/ 0 w 598"/>
                  <a:gd name="T25" fmla="*/ 0 h 756"/>
                  <a:gd name="T26" fmla="*/ 0 w 598"/>
                  <a:gd name="T27" fmla="*/ 0 h 756"/>
                  <a:gd name="T28" fmla="*/ 0 w 598"/>
                  <a:gd name="T29" fmla="*/ 0 h 756"/>
                  <a:gd name="T30" fmla="*/ 0 w 598"/>
                  <a:gd name="T31" fmla="*/ 0 h 756"/>
                  <a:gd name="T32" fmla="*/ 0 w 598"/>
                  <a:gd name="T33" fmla="*/ 0 h 756"/>
                  <a:gd name="T34" fmla="*/ 0 w 598"/>
                  <a:gd name="T35" fmla="*/ 0 h 756"/>
                  <a:gd name="T36" fmla="*/ 0 w 598"/>
                  <a:gd name="T37" fmla="*/ 0 h 756"/>
                  <a:gd name="T38" fmla="*/ 0 w 598"/>
                  <a:gd name="T39" fmla="*/ 0 h 756"/>
                  <a:gd name="T40" fmla="*/ 0 w 598"/>
                  <a:gd name="T41" fmla="*/ 0 h 756"/>
                  <a:gd name="T42" fmla="*/ 0 w 598"/>
                  <a:gd name="T43" fmla="*/ 0 h 756"/>
                  <a:gd name="T44" fmla="*/ 0 w 598"/>
                  <a:gd name="T45" fmla="*/ 0 h 756"/>
                  <a:gd name="T46" fmla="*/ 0 w 598"/>
                  <a:gd name="T47" fmla="*/ 0 h 756"/>
                  <a:gd name="T48" fmla="*/ 0 w 598"/>
                  <a:gd name="T49" fmla="*/ 0 h 756"/>
                  <a:gd name="T50" fmla="*/ 0 w 598"/>
                  <a:gd name="T51" fmla="*/ 0 h 756"/>
                  <a:gd name="T52" fmla="*/ 0 w 598"/>
                  <a:gd name="T53" fmla="*/ 0 h 756"/>
                  <a:gd name="T54" fmla="*/ 0 w 598"/>
                  <a:gd name="T55" fmla="*/ 0 h 756"/>
                  <a:gd name="T56" fmla="*/ 0 w 598"/>
                  <a:gd name="T57" fmla="*/ 0 h 756"/>
                  <a:gd name="T58" fmla="*/ 0 w 598"/>
                  <a:gd name="T59" fmla="*/ 0 h 756"/>
                  <a:gd name="T60" fmla="*/ 0 w 598"/>
                  <a:gd name="T61" fmla="*/ 0 h 75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8"/>
                  <a:gd name="T94" fmla="*/ 0 h 756"/>
                  <a:gd name="T95" fmla="*/ 598 w 598"/>
                  <a:gd name="T96" fmla="*/ 756 h 75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8" h="756">
                    <a:moveTo>
                      <a:pt x="245" y="60"/>
                    </a:moveTo>
                    <a:lnTo>
                      <a:pt x="191" y="121"/>
                    </a:lnTo>
                    <a:lnTo>
                      <a:pt x="92" y="310"/>
                    </a:lnTo>
                    <a:lnTo>
                      <a:pt x="23" y="598"/>
                    </a:lnTo>
                    <a:lnTo>
                      <a:pt x="0" y="752"/>
                    </a:lnTo>
                    <a:lnTo>
                      <a:pt x="163" y="756"/>
                    </a:lnTo>
                    <a:lnTo>
                      <a:pt x="160" y="623"/>
                    </a:lnTo>
                    <a:lnTo>
                      <a:pt x="192" y="496"/>
                    </a:lnTo>
                    <a:lnTo>
                      <a:pt x="248" y="562"/>
                    </a:lnTo>
                    <a:lnTo>
                      <a:pt x="272" y="680"/>
                    </a:lnTo>
                    <a:lnTo>
                      <a:pt x="432" y="724"/>
                    </a:lnTo>
                    <a:lnTo>
                      <a:pt x="438" y="689"/>
                    </a:lnTo>
                    <a:lnTo>
                      <a:pt x="394" y="614"/>
                    </a:lnTo>
                    <a:lnTo>
                      <a:pt x="370" y="508"/>
                    </a:lnTo>
                    <a:lnTo>
                      <a:pt x="465" y="425"/>
                    </a:lnTo>
                    <a:lnTo>
                      <a:pt x="535" y="537"/>
                    </a:lnTo>
                    <a:lnTo>
                      <a:pt x="578" y="464"/>
                    </a:lnTo>
                    <a:lnTo>
                      <a:pt x="598" y="372"/>
                    </a:lnTo>
                    <a:lnTo>
                      <a:pt x="557" y="288"/>
                    </a:lnTo>
                    <a:lnTo>
                      <a:pt x="498" y="241"/>
                    </a:lnTo>
                    <a:lnTo>
                      <a:pt x="465" y="222"/>
                    </a:lnTo>
                    <a:lnTo>
                      <a:pt x="338" y="269"/>
                    </a:lnTo>
                    <a:lnTo>
                      <a:pt x="307" y="235"/>
                    </a:lnTo>
                    <a:lnTo>
                      <a:pt x="347" y="156"/>
                    </a:lnTo>
                    <a:lnTo>
                      <a:pt x="431" y="101"/>
                    </a:lnTo>
                    <a:lnTo>
                      <a:pt x="482" y="76"/>
                    </a:lnTo>
                    <a:lnTo>
                      <a:pt x="438" y="32"/>
                    </a:lnTo>
                    <a:lnTo>
                      <a:pt x="317" y="0"/>
                    </a:lnTo>
                    <a:lnTo>
                      <a:pt x="275" y="51"/>
                    </a:lnTo>
                    <a:lnTo>
                      <a:pt x="245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0" name="Freeform 65"/>
              <p:cNvSpPr>
                <a:spLocks noChangeArrowheads="1"/>
              </p:cNvSpPr>
              <p:nvPr/>
            </p:nvSpPr>
            <p:spPr bwMode="auto">
              <a:xfrm>
                <a:off x="6591196" y="2299675"/>
                <a:ext cx="199141" cy="175465"/>
              </a:xfrm>
              <a:custGeom>
                <a:avLst/>
                <a:gdLst>
                  <a:gd name="T0" fmla="*/ 0 w 507"/>
                  <a:gd name="T1" fmla="*/ 0 h 540"/>
                  <a:gd name="T2" fmla="*/ 0 w 507"/>
                  <a:gd name="T3" fmla="*/ 0 h 540"/>
                  <a:gd name="T4" fmla="*/ 0 w 507"/>
                  <a:gd name="T5" fmla="*/ 0 h 540"/>
                  <a:gd name="T6" fmla="*/ 0 w 507"/>
                  <a:gd name="T7" fmla="*/ 0 h 540"/>
                  <a:gd name="T8" fmla="*/ 0 w 507"/>
                  <a:gd name="T9" fmla="*/ 0 h 540"/>
                  <a:gd name="T10" fmla="*/ 0 w 507"/>
                  <a:gd name="T11" fmla="*/ 0 h 540"/>
                  <a:gd name="T12" fmla="*/ 0 w 507"/>
                  <a:gd name="T13" fmla="*/ 0 h 540"/>
                  <a:gd name="T14" fmla="*/ 0 w 507"/>
                  <a:gd name="T15" fmla="*/ 0 h 540"/>
                  <a:gd name="T16" fmla="*/ 0 w 507"/>
                  <a:gd name="T17" fmla="*/ 0 h 540"/>
                  <a:gd name="T18" fmla="*/ 0 w 507"/>
                  <a:gd name="T19" fmla="*/ 0 h 540"/>
                  <a:gd name="T20" fmla="*/ 0 w 507"/>
                  <a:gd name="T21" fmla="*/ 0 h 540"/>
                  <a:gd name="T22" fmla="*/ 0 w 507"/>
                  <a:gd name="T23" fmla="*/ 0 h 540"/>
                  <a:gd name="T24" fmla="*/ 0 w 507"/>
                  <a:gd name="T25" fmla="*/ 0 h 540"/>
                  <a:gd name="T26" fmla="*/ 0 w 507"/>
                  <a:gd name="T27" fmla="*/ 0 h 540"/>
                  <a:gd name="T28" fmla="*/ 0 w 507"/>
                  <a:gd name="T29" fmla="*/ 0 h 540"/>
                  <a:gd name="T30" fmla="*/ 0 w 507"/>
                  <a:gd name="T31" fmla="*/ 0 h 540"/>
                  <a:gd name="T32" fmla="*/ 0 w 507"/>
                  <a:gd name="T33" fmla="*/ 0 h 540"/>
                  <a:gd name="T34" fmla="*/ 0 w 507"/>
                  <a:gd name="T35" fmla="*/ 0 h 540"/>
                  <a:gd name="T36" fmla="*/ 0 w 507"/>
                  <a:gd name="T37" fmla="*/ 0 h 540"/>
                  <a:gd name="T38" fmla="*/ 0 w 507"/>
                  <a:gd name="T39" fmla="*/ 0 h 540"/>
                  <a:gd name="T40" fmla="*/ 0 w 507"/>
                  <a:gd name="T41" fmla="*/ 0 h 540"/>
                  <a:gd name="T42" fmla="*/ 0 w 507"/>
                  <a:gd name="T43" fmla="*/ 0 h 540"/>
                  <a:gd name="T44" fmla="*/ 0 w 507"/>
                  <a:gd name="T45" fmla="*/ 0 h 54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07"/>
                  <a:gd name="T70" fmla="*/ 0 h 540"/>
                  <a:gd name="T71" fmla="*/ 507 w 507"/>
                  <a:gd name="T72" fmla="*/ 540 h 54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07" h="540">
                    <a:moveTo>
                      <a:pt x="163" y="0"/>
                    </a:moveTo>
                    <a:lnTo>
                      <a:pt x="0" y="13"/>
                    </a:lnTo>
                    <a:lnTo>
                      <a:pt x="31" y="90"/>
                    </a:lnTo>
                    <a:lnTo>
                      <a:pt x="78" y="225"/>
                    </a:lnTo>
                    <a:lnTo>
                      <a:pt x="75" y="340"/>
                    </a:lnTo>
                    <a:lnTo>
                      <a:pt x="45" y="400"/>
                    </a:lnTo>
                    <a:lnTo>
                      <a:pt x="35" y="474"/>
                    </a:lnTo>
                    <a:lnTo>
                      <a:pt x="195" y="496"/>
                    </a:lnTo>
                    <a:lnTo>
                      <a:pt x="262" y="540"/>
                    </a:lnTo>
                    <a:lnTo>
                      <a:pt x="507" y="527"/>
                    </a:lnTo>
                    <a:lnTo>
                      <a:pt x="498" y="490"/>
                    </a:lnTo>
                    <a:lnTo>
                      <a:pt x="462" y="433"/>
                    </a:lnTo>
                    <a:lnTo>
                      <a:pt x="359" y="395"/>
                    </a:lnTo>
                    <a:lnTo>
                      <a:pt x="204" y="417"/>
                    </a:lnTo>
                    <a:lnTo>
                      <a:pt x="175" y="386"/>
                    </a:lnTo>
                    <a:lnTo>
                      <a:pt x="178" y="340"/>
                    </a:lnTo>
                    <a:lnTo>
                      <a:pt x="207" y="241"/>
                    </a:lnTo>
                    <a:lnTo>
                      <a:pt x="173" y="131"/>
                    </a:lnTo>
                    <a:lnTo>
                      <a:pt x="113" y="68"/>
                    </a:lnTo>
                    <a:lnTo>
                      <a:pt x="78" y="35"/>
                    </a:lnTo>
                    <a:lnTo>
                      <a:pt x="291" y="29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1" name="Freeform 66"/>
              <p:cNvSpPr>
                <a:spLocks noChangeArrowheads="1"/>
              </p:cNvSpPr>
              <p:nvPr/>
            </p:nvSpPr>
            <p:spPr bwMode="auto">
              <a:xfrm>
                <a:off x="6646948" y="2299675"/>
                <a:ext cx="185407" cy="171956"/>
              </a:xfrm>
              <a:custGeom>
                <a:avLst/>
                <a:gdLst>
                  <a:gd name="T0" fmla="*/ 0 w 474"/>
                  <a:gd name="T1" fmla="*/ 0 h 534"/>
                  <a:gd name="T2" fmla="*/ 0 w 474"/>
                  <a:gd name="T3" fmla="*/ 0 h 534"/>
                  <a:gd name="T4" fmla="*/ 0 w 474"/>
                  <a:gd name="T5" fmla="*/ 0 h 534"/>
                  <a:gd name="T6" fmla="*/ 0 w 474"/>
                  <a:gd name="T7" fmla="*/ 0 h 534"/>
                  <a:gd name="T8" fmla="*/ 0 w 474"/>
                  <a:gd name="T9" fmla="*/ 0 h 534"/>
                  <a:gd name="T10" fmla="*/ 0 w 474"/>
                  <a:gd name="T11" fmla="*/ 0 h 534"/>
                  <a:gd name="T12" fmla="*/ 0 w 474"/>
                  <a:gd name="T13" fmla="*/ 0 h 534"/>
                  <a:gd name="T14" fmla="*/ 0 w 474"/>
                  <a:gd name="T15" fmla="*/ 0 h 534"/>
                  <a:gd name="T16" fmla="*/ 0 w 474"/>
                  <a:gd name="T17" fmla="*/ 0 h 534"/>
                  <a:gd name="T18" fmla="*/ 0 w 474"/>
                  <a:gd name="T19" fmla="*/ 0 h 534"/>
                  <a:gd name="T20" fmla="*/ 0 w 474"/>
                  <a:gd name="T21" fmla="*/ 0 h 534"/>
                  <a:gd name="T22" fmla="*/ 0 w 474"/>
                  <a:gd name="T23" fmla="*/ 0 h 534"/>
                  <a:gd name="T24" fmla="*/ 0 w 474"/>
                  <a:gd name="T25" fmla="*/ 0 h 534"/>
                  <a:gd name="T26" fmla="*/ 0 w 474"/>
                  <a:gd name="T27" fmla="*/ 0 h 534"/>
                  <a:gd name="T28" fmla="*/ 0 w 474"/>
                  <a:gd name="T29" fmla="*/ 0 h 534"/>
                  <a:gd name="T30" fmla="*/ 0 w 474"/>
                  <a:gd name="T31" fmla="*/ 0 h 534"/>
                  <a:gd name="T32" fmla="*/ 0 w 474"/>
                  <a:gd name="T33" fmla="*/ 0 h 534"/>
                  <a:gd name="T34" fmla="*/ 0 w 474"/>
                  <a:gd name="T35" fmla="*/ 0 h 534"/>
                  <a:gd name="T36" fmla="*/ 0 w 474"/>
                  <a:gd name="T37" fmla="*/ 0 h 534"/>
                  <a:gd name="T38" fmla="*/ 0 w 474"/>
                  <a:gd name="T39" fmla="*/ 0 h 534"/>
                  <a:gd name="T40" fmla="*/ 0 w 474"/>
                  <a:gd name="T41" fmla="*/ 0 h 5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74"/>
                  <a:gd name="T64" fmla="*/ 0 h 534"/>
                  <a:gd name="T65" fmla="*/ 474 w 474"/>
                  <a:gd name="T66" fmla="*/ 534 h 5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74" h="534">
                    <a:moveTo>
                      <a:pt x="0" y="0"/>
                    </a:moveTo>
                    <a:lnTo>
                      <a:pt x="238" y="24"/>
                    </a:lnTo>
                    <a:lnTo>
                      <a:pt x="206" y="88"/>
                    </a:lnTo>
                    <a:lnTo>
                      <a:pt x="169" y="203"/>
                    </a:lnTo>
                    <a:lnTo>
                      <a:pt x="187" y="309"/>
                    </a:lnTo>
                    <a:lnTo>
                      <a:pt x="309" y="315"/>
                    </a:lnTo>
                    <a:lnTo>
                      <a:pt x="424" y="381"/>
                    </a:lnTo>
                    <a:lnTo>
                      <a:pt x="474" y="524"/>
                    </a:lnTo>
                    <a:lnTo>
                      <a:pt x="397" y="534"/>
                    </a:lnTo>
                    <a:lnTo>
                      <a:pt x="187" y="531"/>
                    </a:lnTo>
                    <a:lnTo>
                      <a:pt x="415" y="486"/>
                    </a:lnTo>
                    <a:lnTo>
                      <a:pt x="375" y="403"/>
                    </a:lnTo>
                    <a:lnTo>
                      <a:pt x="346" y="365"/>
                    </a:lnTo>
                    <a:lnTo>
                      <a:pt x="299" y="346"/>
                    </a:lnTo>
                    <a:lnTo>
                      <a:pt x="175" y="340"/>
                    </a:lnTo>
                    <a:lnTo>
                      <a:pt x="81" y="372"/>
                    </a:lnTo>
                    <a:lnTo>
                      <a:pt x="128" y="305"/>
                    </a:lnTo>
                    <a:lnTo>
                      <a:pt x="122" y="187"/>
                    </a:lnTo>
                    <a:lnTo>
                      <a:pt x="141" y="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2" name="Freeform 67"/>
              <p:cNvSpPr>
                <a:spLocks noChangeArrowheads="1"/>
              </p:cNvSpPr>
              <p:nvPr/>
            </p:nvSpPr>
            <p:spPr bwMode="auto">
              <a:xfrm>
                <a:off x="6618485" y="2484197"/>
                <a:ext cx="61803" cy="45719"/>
              </a:xfrm>
              <a:custGeom>
                <a:avLst/>
                <a:gdLst>
                  <a:gd name="T0" fmla="*/ 0 w 159"/>
                  <a:gd name="T1" fmla="*/ 0 h 55"/>
                  <a:gd name="T2" fmla="*/ 0 w 159"/>
                  <a:gd name="T3" fmla="*/ 0 h 55"/>
                  <a:gd name="T4" fmla="*/ 0 w 159"/>
                  <a:gd name="T5" fmla="*/ 0 h 55"/>
                  <a:gd name="T6" fmla="*/ 0 w 159"/>
                  <a:gd name="T7" fmla="*/ 0 h 55"/>
                  <a:gd name="T8" fmla="*/ 0 w 159"/>
                  <a:gd name="T9" fmla="*/ 0 h 55"/>
                  <a:gd name="T10" fmla="*/ 0 w 159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9"/>
                  <a:gd name="T19" fmla="*/ 0 h 55"/>
                  <a:gd name="T20" fmla="*/ 159 w 159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9" h="55">
                    <a:moveTo>
                      <a:pt x="12" y="0"/>
                    </a:moveTo>
                    <a:lnTo>
                      <a:pt x="145" y="19"/>
                    </a:lnTo>
                    <a:lnTo>
                      <a:pt x="159" y="50"/>
                    </a:lnTo>
                    <a:lnTo>
                      <a:pt x="0" y="5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3" name="Freeform 68"/>
              <p:cNvSpPr>
                <a:spLocks noChangeArrowheads="1"/>
              </p:cNvSpPr>
              <p:nvPr/>
            </p:nvSpPr>
            <p:spPr bwMode="auto">
              <a:xfrm>
                <a:off x="7172153" y="2476173"/>
                <a:ext cx="66381" cy="45719"/>
              </a:xfrm>
              <a:custGeom>
                <a:avLst/>
                <a:gdLst>
                  <a:gd name="T0" fmla="*/ 0 w 175"/>
                  <a:gd name="T1" fmla="*/ 0 h 60"/>
                  <a:gd name="T2" fmla="*/ 0 w 175"/>
                  <a:gd name="T3" fmla="*/ 0 h 60"/>
                  <a:gd name="T4" fmla="*/ 0 w 175"/>
                  <a:gd name="T5" fmla="*/ 0 h 60"/>
                  <a:gd name="T6" fmla="*/ 0 w 175"/>
                  <a:gd name="T7" fmla="*/ 0 h 60"/>
                  <a:gd name="T8" fmla="*/ 0 w 175"/>
                  <a:gd name="T9" fmla="*/ 0 h 60"/>
                  <a:gd name="T10" fmla="*/ 0 w 175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5"/>
                  <a:gd name="T19" fmla="*/ 0 h 60"/>
                  <a:gd name="T20" fmla="*/ 175 w 175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5" h="60">
                    <a:moveTo>
                      <a:pt x="25" y="0"/>
                    </a:moveTo>
                    <a:lnTo>
                      <a:pt x="150" y="9"/>
                    </a:lnTo>
                    <a:lnTo>
                      <a:pt x="175" y="57"/>
                    </a:lnTo>
                    <a:lnTo>
                      <a:pt x="0" y="6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" name="Freeform 69"/>
              <p:cNvSpPr>
                <a:spLocks noChangeArrowheads="1"/>
              </p:cNvSpPr>
              <p:nvPr/>
            </p:nvSpPr>
            <p:spPr bwMode="auto">
              <a:xfrm>
                <a:off x="7016389" y="1655855"/>
                <a:ext cx="48068" cy="45719"/>
              </a:xfrm>
              <a:custGeom>
                <a:avLst/>
                <a:gdLst>
                  <a:gd name="T0" fmla="*/ 0 w 128"/>
                  <a:gd name="T1" fmla="*/ 0 h 134"/>
                  <a:gd name="T2" fmla="*/ 0 w 128"/>
                  <a:gd name="T3" fmla="*/ 0 h 134"/>
                  <a:gd name="T4" fmla="*/ 0 w 128"/>
                  <a:gd name="T5" fmla="*/ 0 h 134"/>
                  <a:gd name="T6" fmla="*/ 0 w 128"/>
                  <a:gd name="T7" fmla="*/ 0 h 134"/>
                  <a:gd name="T8" fmla="*/ 0 w 128"/>
                  <a:gd name="T9" fmla="*/ 0 h 134"/>
                  <a:gd name="T10" fmla="*/ 0 w 128"/>
                  <a:gd name="T11" fmla="*/ 0 h 134"/>
                  <a:gd name="T12" fmla="*/ 0 w 128"/>
                  <a:gd name="T13" fmla="*/ 0 h 134"/>
                  <a:gd name="T14" fmla="*/ 0 w 128"/>
                  <a:gd name="T15" fmla="*/ 0 h 134"/>
                  <a:gd name="T16" fmla="*/ 0 w 128"/>
                  <a:gd name="T17" fmla="*/ 0 h 1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8"/>
                  <a:gd name="T28" fmla="*/ 0 h 134"/>
                  <a:gd name="T29" fmla="*/ 128 w 128"/>
                  <a:gd name="T30" fmla="*/ 134 h 1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8" h="134">
                    <a:moveTo>
                      <a:pt x="59" y="0"/>
                    </a:moveTo>
                    <a:lnTo>
                      <a:pt x="47" y="81"/>
                    </a:lnTo>
                    <a:lnTo>
                      <a:pt x="128" y="106"/>
                    </a:lnTo>
                    <a:lnTo>
                      <a:pt x="37" y="134"/>
                    </a:lnTo>
                    <a:lnTo>
                      <a:pt x="0" y="119"/>
                    </a:lnTo>
                    <a:lnTo>
                      <a:pt x="0" y="76"/>
                    </a:lnTo>
                    <a:lnTo>
                      <a:pt x="35" y="26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5" name="Freeform 70"/>
              <p:cNvSpPr>
                <a:spLocks noChangeArrowheads="1"/>
              </p:cNvSpPr>
              <p:nvPr/>
            </p:nvSpPr>
            <p:spPr bwMode="auto">
              <a:xfrm>
                <a:off x="7012099" y="1730064"/>
                <a:ext cx="50357" cy="45719"/>
              </a:xfrm>
              <a:custGeom>
                <a:avLst/>
                <a:gdLst>
                  <a:gd name="T0" fmla="*/ 0 w 134"/>
                  <a:gd name="T1" fmla="*/ 0 h 134"/>
                  <a:gd name="T2" fmla="*/ 0 w 134"/>
                  <a:gd name="T3" fmla="*/ 0 h 134"/>
                  <a:gd name="T4" fmla="*/ 0 w 134"/>
                  <a:gd name="T5" fmla="*/ 0 h 134"/>
                  <a:gd name="T6" fmla="*/ 0 w 134"/>
                  <a:gd name="T7" fmla="*/ 0 h 134"/>
                  <a:gd name="T8" fmla="*/ 0 w 134"/>
                  <a:gd name="T9" fmla="*/ 0 h 134"/>
                  <a:gd name="T10" fmla="*/ 0 w 134"/>
                  <a:gd name="T11" fmla="*/ 0 h 134"/>
                  <a:gd name="T12" fmla="*/ 0 w 134"/>
                  <a:gd name="T13" fmla="*/ 0 h 134"/>
                  <a:gd name="T14" fmla="*/ 0 w 134"/>
                  <a:gd name="T15" fmla="*/ 0 h 134"/>
                  <a:gd name="T16" fmla="*/ 0 w 134"/>
                  <a:gd name="T17" fmla="*/ 0 h 1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4"/>
                  <a:gd name="T28" fmla="*/ 0 h 134"/>
                  <a:gd name="T29" fmla="*/ 134 w 134"/>
                  <a:gd name="T30" fmla="*/ 134 h 1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4" h="134">
                    <a:moveTo>
                      <a:pt x="56" y="0"/>
                    </a:moveTo>
                    <a:lnTo>
                      <a:pt x="52" y="75"/>
                    </a:lnTo>
                    <a:lnTo>
                      <a:pt x="134" y="99"/>
                    </a:lnTo>
                    <a:lnTo>
                      <a:pt x="65" y="134"/>
                    </a:lnTo>
                    <a:lnTo>
                      <a:pt x="16" y="125"/>
                    </a:lnTo>
                    <a:lnTo>
                      <a:pt x="0" y="85"/>
                    </a:lnTo>
                    <a:lnTo>
                      <a:pt x="30" y="2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6" name="Freeform 71"/>
              <p:cNvSpPr>
                <a:spLocks noChangeArrowheads="1"/>
              </p:cNvSpPr>
              <p:nvPr/>
            </p:nvSpPr>
            <p:spPr bwMode="auto">
              <a:xfrm>
                <a:off x="6948264" y="1369045"/>
                <a:ext cx="144205" cy="187748"/>
              </a:xfrm>
              <a:custGeom>
                <a:avLst/>
                <a:gdLst>
                  <a:gd name="T0" fmla="*/ 0 w 365"/>
                  <a:gd name="T1" fmla="*/ 0 h 579"/>
                  <a:gd name="T2" fmla="*/ 0 w 365"/>
                  <a:gd name="T3" fmla="*/ 0 h 579"/>
                  <a:gd name="T4" fmla="*/ 0 w 365"/>
                  <a:gd name="T5" fmla="*/ 0 h 579"/>
                  <a:gd name="T6" fmla="*/ 0 w 365"/>
                  <a:gd name="T7" fmla="*/ 0 h 579"/>
                  <a:gd name="T8" fmla="*/ 0 w 365"/>
                  <a:gd name="T9" fmla="*/ 0 h 579"/>
                  <a:gd name="T10" fmla="*/ 0 w 365"/>
                  <a:gd name="T11" fmla="*/ 0 h 579"/>
                  <a:gd name="T12" fmla="*/ 0 w 365"/>
                  <a:gd name="T13" fmla="*/ 0 h 579"/>
                  <a:gd name="T14" fmla="*/ 0 w 365"/>
                  <a:gd name="T15" fmla="*/ 0 h 579"/>
                  <a:gd name="T16" fmla="*/ 0 w 365"/>
                  <a:gd name="T17" fmla="*/ 0 h 579"/>
                  <a:gd name="T18" fmla="*/ 0 w 365"/>
                  <a:gd name="T19" fmla="*/ 0 h 579"/>
                  <a:gd name="T20" fmla="*/ 0 w 365"/>
                  <a:gd name="T21" fmla="*/ 0 h 579"/>
                  <a:gd name="T22" fmla="*/ 0 w 365"/>
                  <a:gd name="T23" fmla="*/ 0 h 579"/>
                  <a:gd name="T24" fmla="*/ 0 w 365"/>
                  <a:gd name="T25" fmla="*/ 0 h 579"/>
                  <a:gd name="T26" fmla="*/ 0 w 365"/>
                  <a:gd name="T27" fmla="*/ 0 h 579"/>
                  <a:gd name="T28" fmla="*/ 0 w 365"/>
                  <a:gd name="T29" fmla="*/ 0 h 579"/>
                  <a:gd name="T30" fmla="*/ 0 w 365"/>
                  <a:gd name="T31" fmla="*/ 0 h 579"/>
                  <a:gd name="T32" fmla="*/ 0 w 365"/>
                  <a:gd name="T33" fmla="*/ 0 h 579"/>
                  <a:gd name="T34" fmla="*/ 0 w 365"/>
                  <a:gd name="T35" fmla="*/ 0 h 579"/>
                  <a:gd name="T36" fmla="*/ 0 w 365"/>
                  <a:gd name="T37" fmla="*/ 0 h 579"/>
                  <a:gd name="T38" fmla="*/ 0 w 365"/>
                  <a:gd name="T39" fmla="*/ 0 h 579"/>
                  <a:gd name="T40" fmla="*/ 0 w 365"/>
                  <a:gd name="T41" fmla="*/ 0 h 579"/>
                  <a:gd name="T42" fmla="*/ 0 w 365"/>
                  <a:gd name="T43" fmla="*/ 0 h 579"/>
                  <a:gd name="T44" fmla="*/ 0 w 365"/>
                  <a:gd name="T45" fmla="*/ 0 h 579"/>
                  <a:gd name="T46" fmla="*/ 0 w 365"/>
                  <a:gd name="T47" fmla="*/ 0 h 579"/>
                  <a:gd name="T48" fmla="*/ 0 w 365"/>
                  <a:gd name="T49" fmla="*/ 0 h 579"/>
                  <a:gd name="T50" fmla="*/ 0 w 365"/>
                  <a:gd name="T51" fmla="*/ 0 h 579"/>
                  <a:gd name="T52" fmla="*/ 0 w 365"/>
                  <a:gd name="T53" fmla="*/ 0 h 579"/>
                  <a:gd name="T54" fmla="*/ 0 w 365"/>
                  <a:gd name="T55" fmla="*/ 0 h 579"/>
                  <a:gd name="T56" fmla="*/ 0 w 365"/>
                  <a:gd name="T57" fmla="*/ 0 h 5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65"/>
                  <a:gd name="T88" fmla="*/ 0 h 579"/>
                  <a:gd name="T89" fmla="*/ 365 w 365"/>
                  <a:gd name="T90" fmla="*/ 579 h 57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65" h="579">
                    <a:moveTo>
                      <a:pt x="365" y="465"/>
                    </a:moveTo>
                    <a:lnTo>
                      <a:pt x="340" y="487"/>
                    </a:lnTo>
                    <a:lnTo>
                      <a:pt x="292" y="523"/>
                    </a:lnTo>
                    <a:lnTo>
                      <a:pt x="219" y="526"/>
                    </a:lnTo>
                    <a:lnTo>
                      <a:pt x="164" y="442"/>
                    </a:lnTo>
                    <a:lnTo>
                      <a:pt x="154" y="399"/>
                    </a:lnTo>
                    <a:lnTo>
                      <a:pt x="203" y="420"/>
                    </a:lnTo>
                    <a:lnTo>
                      <a:pt x="288" y="412"/>
                    </a:lnTo>
                    <a:lnTo>
                      <a:pt x="181" y="364"/>
                    </a:lnTo>
                    <a:lnTo>
                      <a:pt x="92" y="283"/>
                    </a:lnTo>
                    <a:lnTo>
                      <a:pt x="122" y="233"/>
                    </a:lnTo>
                    <a:lnTo>
                      <a:pt x="69" y="202"/>
                    </a:lnTo>
                    <a:lnTo>
                      <a:pt x="88" y="124"/>
                    </a:lnTo>
                    <a:lnTo>
                      <a:pt x="138" y="121"/>
                    </a:lnTo>
                    <a:lnTo>
                      <a:pt x="178" y="149"/>
                    </a:lnTo>
                    <a:lnTo>
                      <a:pt x="170" y="65"/>
                    </a:lnTo>
                    <a:lnTo>
                      <a:pt x="200" y="0"/>
                    </a:lnTo>
                    <a:lnTo>
                      <a:pt x="58" y="43"/>
                    </a:lnTo>
                    <a:lnTo>
                      <a:pt x="36" y="74"/>
                    </a:lnTo>
                    <a:lnTo>
                      <a:pt x="0" y="134"/>
                    </a:lnTo>
                    <a:lnTo>
                      <a:pt x="3" y="237"/>
                    </a:lnTo>
                    <a:lnTo>
                      <a:pt x="48" y="321"/>
                    </a:lnTo>
                    <a:lnTo>
                      <a:pt x="42" y="402"/>
                    </a:lnTo>
                    <a:lnTo>
                      <a:pt x="56" y="470"/>
                    </a:lnTo>
                    <a:lnTo>
                      <a:pt x="117" y="540"/>
                    </a:lnTo>
                    <a:lnTo>
                      <a:pt x="237" y="579"/>
                    </a:lnTo>
                    <a:lnTo>
                      <a:pt x="314" y="558"/>
                    </a:lnTo>
                    <a:lnTo>
                      <a:pt x="365" y="4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7" name="Freeform 72"/>
              <p:cNvSpPr>
                <a:spLocks noChangeArrowheads="1"/>
              </p:cNvSpPr>
              <p:nvPr/>
            </p:nvSpPr>
            <p:spPr bwMode="auto">
              <a:xfrm>
                <a:off x="6912489" y="1268760"/>
                <a:ext cx="189985" cy="117562"/>
              </a:xfrm>
              <a:custGeom>
                <a:avLst/>
                <a:gdLst>
                  <a:gd name="T0" fmla="*/ 0 w 483"/>
                  <a:gd name="T1" fmla="*/ 0 h 364"/>
                  <a:gd name="T2" fmla="*/ 0 w 483"/>
                  <a:gd name="T3" fmla="*/ 0 h 364"/>
                  <a:gd name="T4" fmla="*/ 0 w 483"/>
                  <a:gd name="T5" fmla="*/ 0 h 364"/>
                  <a:gd name="T6" fmla="*/ 0 w 483"/>
                  <a:gd name="T7" fmla="*/ 0 h 364"/>
                  <a:gd name="T8" fmla="*/ 0 w 483"/>
                  <a:gd name="T9" fmla="*/ 0 h 364"/>
                  <a:gd name="T10" fmla="*/ 0 w 483"/>
                  <a:gd name="T11" fmla="*/ 0 h 364"/>
                  <a:gd name="T12" fmla="*/ 0 w 483"/>
                  <a:gd name="T13" fmla="*/ 0 h 364"/>
                  <a:gd name="T14" fmla="*/ 0 w 483"/>
                  <a:gd name="T15" fmla="*/ 0 h 364"/>
                  <a:gd name="T16" fmla="*/ 0 w 483"/>
                  <a:gd name="T17" fmla="*/ 0 h 364"/>
                  <a:gd name="T18" fmla="*/ 0 w 483"/>
                  <a:gd name="T19" fmla="*/ 0 h 364"/>
                  <a:gd name="T20" fmla="*/ 0 w 483"/>
                  <a:gd name="T21" fmla="*/ 0 h 364"/>
                  <a:gd name="T22" fmla="*/ 0 w 483"/>
                  <a:gd name="T23" fmla="*/ 0 h 364"/>
                  <a:gd name="T24" fmla="*/ 0 w 483"/>
                  <a:gd name="T25" fmla="*/ 0 h 364"/>
                  <a:gd name="T26" fmla="*/ 0 w 483"/>
                  <a:gd name="T27" fmla="*/ 0 h 364"/>
                  <a:gd name="T28" fmla="*/ 0 w 483"/>
                  <a:gd name="T29" fmla="*/ 0 h 364"/>
                  <a:gd name="T30" fmla="*/ 0 w 483"/>
                  <a:gd name="T31" fmla="*/ 0 h 364"/>
                  <a:gd name="T32" fmla="*/ 0 w 483"/>
                  <a:gd name="T33" fmla="*/ 0 h 364"/>
                  <a:gd name="T34" fmla="*/ 0 w 483"/>
                  <a:gd name="T35" fmla="*/ 0 h 364"/>
                  <a:gd name="T36" fmla="*/ 0 w 483"/>
                  <a:gd name="T37" fmla="*/ 0 h 364"/>
                  <a:gd name="T38" fmla="*/ 0 w 483"/>
                  <a:gd name="T39" fmla="*/ 0 h 364"/>
                  <a:gd name="T40" fmla="*/ 0 w 483"/>
                  <a:gd name="T41" fmla="*/ 0 h 364"/>
                  <a:gd name="T42" fmla="*/ 0 w 483"/>
                  <a:gd name="T43" fmla="*/ 0 h 364"/>
                  <a:gd name="T44" fmla="*/ 0 w 483"/>
                  <a:gd name="T45" fmla="*/ 0 h 364"/>
                  <a:gd name="T46" fmla="*/ 0 w 483"/>
                  <a:gd name="T47" fmla="*/ 0 h 364"/>
                  <a:gd name="T48" fmla="*/ 0 w 483"/>
                  <a:gd name="T49" fmla="*/ 0 h 364"/>
                  <a:gd name="T50" fmla="*/ 0 w 483"/>
                  <a:gd name="T51" fmla="*/ 0 h 364"/>
                  <a:gd name="T52" fmla="*/ 0 w 483"/>
                  <a:gd name="T53" fmla="*/ 0 h 364"/>
                  <a:gd name="T54" fmla="*/ 0 w 483"/>
                  <a:gd name="T55" fmla="*/ 0 h 364"/>
                  <a:gd name="T56" fmla="*/ 0 w 483"/>
                  <a:gd name="T57" fmla="*/ 0 h 36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83"/>
                  <a:gd name="T88" fmla="*/ 0 h 364"/>
                  <a:gd name="T89" fmla="*/ 483 w 483"/>
                  <a:gd name="T90" fmla="*/ 364 h 36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83" h="364">
                    <a:moveTo>
                      <a:pt x="134" y="359"/>
                    </a:moveTo>
                    <a:lnTo>
                      <a:pt x="78" y="364"/>
                    </a:lnTo>
                    <a:lnTo>
                      <a:pt x="46" y="318"/>
                    </a:lnTo>
                    <a:lnTo>
                      <a:pt x="14" y="258"/>
                    </a:lnTo>
                    <a:lnTo>
                      <a:pt x="0" y="162"/>
                    </a:lnTo>
                    <a:lnTo>
                      <a:pt x="72" y="116"/>
                    </a:lnTo>
                    <a:lnTo>
                      <a:pt x="137" y="75"/>
                    </a:lnTo>
                    <a:lnTo>
                      <a:pt x="200" y="38"/>
                    </a:lnTo>
                    <a:lnTo>
                      <a:pt x="277" y="5"/>
                    </a:lnTo>
                    <a:lnTo>
                      <a:pt x="342" y="0"/>
                    </a:lnTo>
                    <a:lnTo>
                      <a:pt x="461" y="28"/>
                    </a:lnTo>
                    <a:lnTo>
                      <a:pt x="453" y="68"/>
                    </a:lnTo>
                    <a:lnTo>
                      <a:pt x="483" y="103"/>
                    </a:lnTo>
                    <a:lnTo>
                      <a:pt x="434" y="121"/>
                    </a:lnTo>
                    <a:lnTo>
                      <a:pt x="398" y="78"/>
                    </a:lnTo>
                    <a:lnTo>
                      <a:pt x="408" y="36"/>
                    </a:lnTo>
                    <a:lnTo>
                      <a:pt x="333" y="25"/>
                    </a:lnTo>
                    <a:lnTo>
                      <a:pt x="228" y="62"/>
                    </a:lnTo>
                    <a:lnTo>
                      <a:pt x="184" y="86"/>
                    </a:lnTo>
                    <a:lnTo>
                      <a:pt x="125" y="137"/>
                    </a:lnTo>
                    <a:lnTo>
                      <a:pt x="195" y="144"/>
                    </a:lnTo>
                    <a:lnTo>
                      <a:pt x="243" y="187"/>
                    </a:lnTo>
                    <a:lnTo>
                      <a:pt x="305" y="174"/>
                    </a:lnTo>
                    <a:lnTo>
                      <a:pt x="315" y="194"/>
                    </a:lnTo>
                    <a:lnTo>
                      <a:pt x="272" y="239"/>
                    </a:lnTo>
                    <a:lnTo>
                      <a:pt x="212" y="293"/>
                    </a:lnTo>
                    <a:lnTo>
                      <a:pt x="158" y="340"/>
                    </a:lnTo>
                    <a:lnTo>
                      <a:pt x="134" y="3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8" name="Freeform 73"/>
              <p:cNvSpPr>
                <a:spLocks noChangeArrowheads="1"/>
              </p:cNvSpPr>
              <p:nvPr/>
            </p:nvSpPr>
            <p:spPr bwMode="auto">
              <a:xfrm>
                <a:off x="6974501" y="1288817"/>
                <a:ext cx="206008" cy="82469"/>
              </a:xfrm>
              <a:custGeom>
                <a:avLst/>
                <a:gdLst>
                  <a:gd name="T0" fmla="*/ 0 w 527"/>
                  <a:gd name="T1" fmla="*/ 0 h 258"/>
                  <a:gd name="T2" fmla="*/ 0 w 527"/>
                  <a:gd name="T3" fmla="*/ 0 h 258"/>
                  <a:gd name="T4" fmla="*/ 0 w 527"/>
                  <a:gd name="T5" fmla="*/ 0 h 258"/>
                  <a:gd name="T6" fmla="*/ 0 w 527"/>
                  <a:gd name="T7" fmla="*/ 0 h 258"/>
                  <a:gd name="T8" fmla="*/ 0 w 527"/>
                  <a:gd name="T9" fmla="*/ 0 h 258"/>
                  <a:gd name="T10" fmla="*/ 0 w 527"/>
                  <a:gd name="T11" fmla="*/ 0 h 258"/>
                  <a:gd name="T12" fmla="*/ 0 w 527"/>
                  <a:gd name="T13" fmla="*/ 0 h 258"/>
                  <a:gd name="T14" fmla="*/ 0 w 527"/>
                  <a:gd name="T15" fmla="*/ 0 h 258"/>
                  <a:gd name="T16" fmla="*/ 0 w 527"/>
                  <a:gd name="T17" fmla="*/ 0 h 258"/>
                  <a:gd name="T18" fmla="*/ 0 w 527"/>
                  <a:gd name="T19" fmla="*/ 0 h 258"/>
                  <a:gd name="T20" fmla="*/ 0 w 527"/>
                  <a:gd name="T21" fmla="*/ 0 h 258"/>
                  <a:gd name="T22" fmla="*/ 0 w 527"/>
                  <a:gd name="T23" fmla="*/ 0 h 258"/>
                  <a:gd name="T24" fmla="*/ 0 w 527"/>
                  <a:gd name="T25" fmla="*/ 0 h 258"/>
                  <a:gd name="T26" fmla="*/ 0 w 527"/>
                  <a:gd name="T27" fmla="*/ 0 h 258"/>
                  <a:gd name="T28" fmla="*/ 0 w 527"/>
                  <a:gd name="T29" fmla="*/ 0 h 258"/>
                  <a:gd name="T30" fmla="*/ 0 w 527"/>
                  <a:gd name="T31" fmla="*/ 0 h 258"/>
                  <a:gd name="T32" fmla="*/ 0 w 527"/>
                  <a:gd name="T33" fmla="*/ 0 h 258"/>
                  <a:gd name="T34" fmla="*/ 0 w 527"/>
                  <a:gd name="T35" fmla="*/ 0 h 258"/>
                  <a:gd name="T36" fmla="*/ 0 w 527"/>
                  <a:gd name="T37" fmla="*/ 0 h 258"/>
                  <a:gd name="T38" fmla="*/ 0 w 527"/>
                  <a:gd name="T39" fmla="*/ 0 h 258"/>
                  <a:gd name="T40" fmla="*/ 0 w 527"/>
                  <a:gd name="T41" fmla="*/ 0 h 258"/>
                  <a:gd name="T42" fmla="*/ 0 w 527"/>
                  <a:gd name="T43" fmla="*/ 0 h 2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27"/>
                  <a:gd name="T67" fmla="*/ 0 h 258"/>
                  <a:gd name="T68" fmla="*/ 527 w 527"/>
                  <a:gd name="T69" fmla="*/ 258 h 2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27" h="258">
                    <a:moveTo>
                      <a:pt x="240" y="46"/>
                    </a:moveTo>
                    <a:lnTo>
                      <a:pt x="300" y="27"/>
                    </a:lnTo>
                    <a:lnTo>
                      <a:pt x="374" y="5"/>
                    </a:lnTo>
                    <a:lnTo>
                      <a:pt x="431" y="0"/>
                    </a:lnTo>
                    <a:lnTo>
                      <a:pt x="493" y="33"/>
                    </a:lnTo>
                    <a:lnTo>
                      <a:pt x="522" y="96"/>
                    </a:lnTo>
                    <a:lnTo>
                      <a:pt x="527" y="156"/>
                    </a:lnTo>
                    <a:lnTo>
                      <a:pt x="478" y="183"/>
                    </a:lnTo>
                    <a:lnTo>
                      <a:pt x="414" y="219"/>
                    </a:lnTo>
                    <a:lnTo>
                      <a:pt x="378" y="156"/>
                    </a:lnTo>
                    <a:lnTo>
                      <a:pt x="333" y="116"/>
                    </a:lnTo>
                    <a:lnTo>
                      <a:pt x="316" y="169"/>
                    </a:lnTo>
                    <a:lnTo>
                      <a:pt x="8" y="258"/>
                    </a:lnTo>
                    <a:lnTo>
                      <a:pt x="0" y="219"/>
                    </a:lnTo>
                    <a:lnTo>
                      <a:pt x="286" y="149"/>
                    </a:lnTo>
                    <a:lnTo>
                      <a:pt x="289" y="109"/>
                    </a:lnTo>
                    <a:lnTo>
                      <a:pt x="308" y="72"/>
                    </a:lnTo>
                    <a:lnTo>
                      <a:pt x="349" y="35"/>
                    </a:lnTo>
                    <a:lnTo>
                      <a:pt x="271" y="68"/>
                    </a:lnTo>
                    <a:lnTo>
                      <a:pt x="166" y="112"/>
                    </a:lnTo>
                    <a:lnTo>
                      <a:pt x="240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9" name="Freeform 74"/>
              <p:cNvSpPr>
                <a:spLocks noChangeArrowheads="1"/>
              </p:cNvSpPr>
              <p:nvPr/>
            </p:nvSpPr>
            <p:spPr bwMode="auto">
              <a:xfrm>
                <a:off x="7081266" y="1377066"/>
                <a:ext cx="57224" cy="68431"/>
              </a:xfrm>
              <a:custGeom>
                <a:avLst/>
                <a:gdLst>
                  <a:gd name="T0" fmla="*/ 0 w 146"/>
                  <a:gd name="T1" fmla="*/ 0 h 211"/>
                  <a:gd name="T2" fmla="*/ 0 w 146"/>
                  <a:gd name="T3" fmla="*/ 0 h 211"/>
                  <a:gd name="T4" fmla="*/ 0 w 146"/>
                  <a:gd name="T5" fmla="*/ 0 h 211"/>
                  <a:gd name="T6" fmla="*/ 0 w 146"/>
                  <a:gd name="T7" fmla="*/ 0 h 211"/>
                  <a:gd name="T8" fmla="*/ 0 w 146"/>
                  <a:gd name="T9" fmla="*/ 0 h 211"/>
                  <a:gd name="T10" fmla="*/ 0 w 146"/>
                  <a:gd name="T11" fmla="*/ 0 h 211"/>
                  <a:gd name="T12" fmla="*/ 0 w 146"/>
                  <a:gd name="T13" fmla="*/ 0 h 211"/>
                  <a:gd name="T14" fmla="*/ 0 w 146"/>
                  <a:gd name="T15" fmla="*/ 0 h 211"/>
                  <a:gd name="T16" fmla="*/ 0 w 146"/>
                  <a:gd name="T17" fmla="*/ 0 h 211"/>
                  <a:gd name="T18" fmla="*/ 0 w 146"/>
                  <a:gd name="T19" fmla="*/ 0 h 211"/>
                  <a:gd name="T20" fmla="*/ 0 w 146"/>
                  <a:gd name="T21" fmla="*/ 0 h 2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6"/>
                  <a:gd name="T34" fmla="*/ 0 h 211"/>
                  <a:gd name="T35" fmla="*/ 146 w 146"/>
                  <a:gd name="T36" fmla="*/ 211 h 2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6" h="211">
                    <a:moveTo>
                      <a:pt x="53" y="0"/>
                    </a:moveTo>
                    <a:lnTo>
                      <a:pt x="80" y="102"/>
                    </a:lnTo>
                    <a:lnTo>
                      <a:pt x="121" y="144"/>
                    </a:lnTo>
                    <a:lnTo>
                      <a:pt x="146" y="159"/>
                    </a:lnTo>
                    <a:lnTo>
                      <a:pt x="90" y="200"/>
                    </a:lnTo>
                    <a:lnTo>
                      <a:pt x="0" y="211"/>
                    </a:lnTo>
                    <a:lnTo>
                      <a:pt x="40" y="169"/>
                    </a:lnTo>
                    <a:lnTo>
                      <a:pt x="72" y="153"/>
                    </a:lnTo>
                    <a:lnTo>
                      <a:pt x="40" y="94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50" name="Freeform 75"/>
              <p:cNvSpPr>
                <a:spLocks noChangeArrowheads="1"/>
              </p:cNvSpPr>
              <p:nvPr/>
            </p:nvSpPr>
            <p:spPr bwMode="auto">
              <a:xfrm>
                <a:off x="7017190" y="1417180"/>
                <a:ext cx="105294" cy="68431"/>
              </a:xfrm>
              <a:custGeom>
                <a:avLst/>
                <a:gdLst>
                  <a:gd name="T0" fmla="*/ 0 w 267"/>
                  <a:gd name="T1" fmla="*/ 0 h 208"/>
                  <a:gd name="T2" fmla="*/ 0 w 267"/>
                  <a:gd name="T3" fmla="*/ 0 h 208"/>
                  <a:gd name="T4" fmla="*/ 0 w 267"/>
                  <a:gd name="T5" fmla="*/ 0 h 208"/>
                  <a:gd name="T6" fmla="*/ 0 w 267"/>
                  <a:gd name="T7" fmla="*/ 0 h 208"/>
                  <a:gd name="T8" fmla="*/ 0 w 267"/>
                  <a:gd name="T9" fmla="*/ 0 h 208"/>
                  <a:gd name="T10" fmla="*/ 0 w 267"/>
                  <a:gd name="T11" fmla="*/ 0 h 208"/>
                  <a:gd name="T12" fmla="*/ 0 w 267"/>
                  <a:gd name="T13" fmla="*/ 0 h 208"/>
                  <a:gd name="T14" fmla="*/ 0 w 267"/>
                  <a:gd name="T15" fmla="*/ 0 h 208"/>
                  <a:gd name="T16" fmla="*/ 0 w 267"/>
                  <a:gd name="T17" fmla="*/ 0 h 208"/>
                  <a:gd name="T18" fmla="*/ 0 w 267"/>
                  <a:gd name="T19" fmla="*/ 0 h 208"/>
                  <a:gd name="T20" fmla="*/ 0 w 267"/>
                  <a:gd name="T21" fmla="*/ 0 h 208"/>
                  <a:gd name="T22" fmla="*/ 0 w 267"/>
                  <a:gd name="T23" fmla="*/ 0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7"/>
                  <a:gd name="T37" fmla="*/ 0 h 208"/>
                  <a:gd name="T38" fmla="*/ 267 w 267"/>
                  <a:gd name="T39" fmla="*/ 208 h 2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7" h="208">
                    <a:moveTo>
                      <a:pt x="73" y="0"/>
                    </a:moveTo>
                    <a:lnTo>
                      <a:pt x="103" y="60"/>
                    </a:lnTo>
                    <a:lnTo>
                      <a:pt x="96" y="127"/>
                    </a:lnTo>
                    <a:lnTo>
                      <a:pt x="155" y="165"/>
                    </a:lnTo>
                    <a:lnTo>
                      <a:pt x="267" y="187"/>
                    </a:lnTo>
                    <a:lnTo>
                      <a:pt x="139" y="208"/>
                    </a:lnTo>
                    <a:lnTo>
                      <a:pt x="73" y="172"/>
                    </a:lnTo>
                    <a:lnTo>
                      <a:pt x="0" y="187"/>
                    </a:lnTo>
                    <a:lnTo>
                      <a:pt x="58" y="127"/>
                    </a:lnTo>
                    <a:lnTo>
                      <a:pt x="70" y="66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51" name="Freeform 76"/>
              <p:cNvSpPr>
                <a:spLocks noChangeArrowheads="1"/>
              </p:cNvSpPr>
              <p:nvPr/>
            </p:nvSpPr>
            <p:spPr bwMode="auto">
              <a:xfrm>
                <a:off x="7236375" y="2411994"/>
                <a:ext cx="160229" cy="70186"/>
              </a:xfrm>
              <a:custGeom>
                <a:avLst/>
                <a:gdLst>
                  <a:gd name="T0" fmla="*/ 0 w 406"/>
                  <a:gd name="T1" fmla="*/ 0 h 218"/>
                  <a:gd name="T2" fmla="*/ 0 w 406"/>
                  <a:gd name="T3" fmla="*/ 0 h 218"/>
                  <a:gd name="T4" fmla="*/ 0 w 406"/>
                  <a:gd name="T5" fmla="*/ 0 h 218"/>
                  <a:gd name="T6" fmla="*/ 0 w 406"/>
                  <a:gd name="T7" fmla="*/ 0 h 218"/>
                  <a:gd name="T8" fmla="*/ 0 w 406"/>
                  <a:gd name="T9" fmla="*/ 0 h 218"/>
                  <a:gd name="T10" fmla="*/ 0 w 406"/>
                  <a:gd name="T11" fmla="*/ 0 h 218"/>
                  <a:gd name="T12" fmla="*/ 0 w 406"/>
                  <a:gd name="T13" fmla="*/ 0 h 218"/>
                  <a:gd name="T14" fmla="*/ 0 w 406"/>
                  <a:gd name="T15" fmla="*/ 0 h 218"/>
                  <a:gd name="T16" fmla="*/ 0 w 406"/>
                  <a:gd name="T17" fmla="*/ 0 h 218"/>
                  <a:gd name="T18" fmla="*/ 0 w 406"/>
                  <a:gd name="T19" fmla="*/ 0 h 218"/>
                  <a:gd name="T20" fmla="*/ 0 w 406"/>
                  <a:gd name="T21" fmla="*/ 0 h 218"/>
                  <a:gd name="T22" fmla="*/ 0 w 406"/>
                  <a:gd name="T23" fmla="*/ 0 h 218"/>
                  <a:gd name="T24" fmla="*/ 0 w 406"/>
                  <a:gd name="T25" fmla="*/ 0 h 2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6"/>
                  <a:gd name="T40" fmla="*/ 0 h 218"/>
                  <a:gd name="T41" fmla="*/ 406 w 406"/>
                  <a:gd name="T42" fmla="*/ 218 h 2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6" h="218">
                    <a:moveTo>
                      <a:pt x="0" y="79"/>
                    </a:moveTo>
                    <a:lnTo>
                      <a:pt x="79" y="0"/>
                    </a:lnTo>
                    <a:lnTo>
                      <a:pt x="223" y="7"/>
                    </a:lnTo>
                    <a:lnTo>
                      <a:pt x="345" y="72"/>
                    </a:lnTo>
                    <a:lnTo>
                      <a:pt x="398" y="163"/>
                    </a:lnTo>
                    <a:lnTo>
                      <a:pt x="406" y="218"/>
                    </a:lnTo>
                    <a:lnTo>
                      <a:pt x="197" y="215"/>
                    </a:lnTo>
                    <a:lnTo>
                      <a:pt x="357" y="175"/>
                    </a:lnTo>
                    <a:lnTo>
                      <a:pt x="316" y="98"/>
                    </a:lnTo>
                    <a:lnTo>
                      <a:pt x="211" y="47"/>
                    </a:lnTo>
                    <a:lnTo>
                      <a:pt x="92" y="35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52" name="Freeform 77"/>
              <p:cNvSpPr>
                <a:spLocks noChangeArrowheads="1"/>
              </p:cNvSpPr>
              <p:nvPr/>
            </p:nvSpPr>
            <p:spPr bwMode="auto">
              <a:xfrm>
                <a:off x="7112431" y="1383082"/>
                <a:ext cx="48068" cy="45719"/>
              </a:xfrm>
              <a:custGeom>
                <a:avLst/>
                <a:gdLst>
                  <a:gd name="T0" fmla="*/ 0 w 126"/>
                  <a:gd name="T1" fmla="*/ 0 h 69"/>
                  <a:gd name="T2" fmla="*/ 0 w 126"/>
                  <a:gd name="T3" fmla="*/ 0 h 69"/>
                  <a:gd name="T4" fmla="*/ 0 w 126"/>
                  <a:gd name="T5" fmla="*/ 0 h 69"/>
                  <a:gd name="T6" fmla="*/ 0 w 126"/>
                  <a:gd name="T7" fmla="*/ 0 h 69"/>
                  <a:gd name="T8" fmla="*/ 0 w 126"/>
                  <a:gd name="T9" fmla="*/ 0 h 69"/>
                  <a:gd name="T10" fmla="*/ 0 w 126"/>
                  <a:gd name="T11" fmla="*/ 0 h 69"/>
                  <a:gd name="T12" fmla="*/ 0 w 126"/>
                  <a:gd name="T13" fmla="*/ 0 h 69"/>
                  <a:gd name="T14" fmla="*/ 0 w 126"/>
                  <a:gd name="T15" fmla="*/ 0 h 69"/>
                  <a:gd name="T16" fmla="*/ 0 w 126"/>
                  <a:gd name="T17" fmla="*/ 0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6"/>
                  <a:gd name="T28" fmla="*/ 0 h 69"/>
                  <a:gd name="T29" fmla="*/ 126 w 126"/>
                  <a:gd name="T30" fmla="*/ 69 h 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6" h="69">
                    <a:moveTo>
                      <a:pt x="101" y="7"/>
                    </a:moveTo>
                    <a:lnTo>
                      <a:pt x="126" y="35"/>
                    </a:lnTo>
                    <a:lnTo>
                      <a:pt x="96" y="63"/>
                    </a:lnTo>
                    <a:lnTo>
                      <a:pt x="51" y="69"/>
                    </a:lnTo>
                    <a:lnTo>
                      <a:pt x="0" y="56"/>
                    </a:lnTo>
                    <a:lnTo>
                      <a:pt x="5" y="20"/>
                    </a:lnTo>
                    <a:lnTo>
                      <a:pt x="53" y="0"/>
                    </a:lnTo>
                    <a:lnTo>
                      <a:pt x="101" y="7"/>
                    </a:lnTo>
                    <a:close/>
                  </a:path>
                </a:pathLst>
              </a:custGeom>
              <a:solidFill>
                <a:srgbClr val="FF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53" name="Freeform 78"/>
              <p:cNvSpPr>
                <a:spLocks noChangeArrowheads="1"/>
              </p:cNvSpPr>
              <p:nvPr/>
            </p:nvSpPr>
            <p:spPr bwMode="auto">
              <a:xfrm>
                <a:off x="7040748" y="1379071"/>
                <a:ext cx="45719" cy="45719"/>
              </a:xfrm>
              <a:custGeom>
                <a:avLst/>
                <a:gdLst>
                  <a:gd name="T0" fmla="*/ 0 w 90"/>
                  <a:gd name="T1" fmla="*/ 0 h 69"/>
                  <a:gd name="T2" fmla="*/ 0 w 90"/>
                  <a:gd name="T3" fmla="*/ 0 h 69"/>
                  <a:gd name="T4" fmla="*/ 0 w 90"/>
                  <a:gd name="T5" fmla="*/ 0 h 69"/>
                  <a:gd name="T6" fmla="*/ 0 w 90"/>
                  <a:gd name="T7" fmla="*/ 0 h 69"/>
                  <a:gd name="T8" fmla="*/ 0 w 90"/>
                  <a:gd name="T9" fmla="*/ 0 h 69"/>
                  <a:gd name="T10" fmla="*/ 0 w 90"/>
                  <a:gd name="T11" fmla="*/ 0 h 69"/>
                  <a:gd name="T12" fmla="*/ 0 w 90"/>
                  <a:gd name="T13" fmla="*/ 0 h 69"/>
                  <a:gd name="T14" fmla="*/ 0 w 90"/>
                  <a:gd name="T15" fmla="*/ 0 h 6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0"/>
                  <a:gd name="T25" fmla="*/ 0 h 69"/>
                  <a:gd name="T26" fmla="*/ 90 w 90"/>
                  <a:gd name="T27" fmla="*/ 69 h 6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0" h="69">
                    <a:moveTo>
                      <a:pt x="85" y="0"/>
                    </a:moveTo>
                    <a:lnTo>
                      <a:pt x="90" y="34"/>
                    </a:lnTo>
                    <a:lnTo>
                      <a:pt x="79" y="60"/>
                    </a:lnTo>
                    <a:lnTo>
                      <a:pt x="49" y="69"/>
                    </a:lnTo>
                    <a:lnTo>
                      <a:pt x="0" y="35"/>
                    </a:lnTo>
                    <a:lnTo>
                      <a:pt x="35" y="7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54" name="Freeform 79"/>
              <p:cNvSpPr>
                <a:spLocks noChangeArrowheads="1"/>
              </p:cNvSpPr>
              <p:nvPr/>
            </p:nvSpPr>
            <p:spPr bwMode="auto">
              <a:xfrm>
                <a:off x="7105564" y="1381078"/>
                <a:ext cx="54935" cy="45719"/>
              </a:xfrm>
              <a:custGeom>
                <a:avLst/>
                <a:gdLst>
                  <a:gd name="T0" fmla="*/ 0 w 140"/>
                  <a:gd name="T1" fmla="*/ 0 h 81"/>
                  <a:gd name="T2" fmla="*/ 0 w 140"/>
                  <a:gd name="T3" fmla="*/ 0 h 81"/>
                  <a:gd name="T4" fmla="*/ 0 w 140"/>
                  <a:gd name="T5" fmla="*/ 0 h 81"/>
                  <a:gd name="T6" fmla="*/ 0 w 140"/>
                  <a:gd name="T7" fmla="*/ 0 h 81"/>
                  <a:gd name="T8" fmla="*/ 0 w 140"/>
                  <a:gd name="T9" fmla="*/ 0 h 81"/>
                  <a:gd name="T10" fmla="*/ 0 w 140"/>
                  <a:gd name="T11" fmla="*/ 0 h 81"/>
                  <a:gd name="T12" fmla="*/ 0 w 140"/>
                  <a:gd name="T13" fmla="*/ 0 h 81"/>
                  <a:gd name="T14" fmla="*/ 0 w 140"/>
                  <a:gd name="T15" fmla="*/ 0 h 81"/>
                  <a:gd name="T16" fmla="*/ 0 w 140"/>
                  <a:gd name="T17" fmla="*/ 0 h 81"/>
                  <a:gd name="T18" fmla="*/ 0 w 140"/>
                  <a:gd name="T19" fmla="*/ 0 h 81"/>
                  <a:gd name="T20" fmla="*/ 0 w 140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0"/>
                  <a:gd name="T34" fmla="*/ 0 h 81"/>
                  <a:gd name="T35" fmla="*/ 140 w 140"/>
                  <a:gd name="T36" fmla="*/ 81 h 8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0" h="81">
                    <a:moveTo>
                      <a:pt x="140" y="41"/>
                    </a:moveTo>
                    <a:lnTo>
                      <a:pt x="120" y="7"/>
                    </a:lnTo>
                    <a:lnTo>
                      <a:pt x="57" y="0"/>
                    </a:lnTo>
                    <a:lnTo>
                      <a:pt x="0" y="43"/>
                    </a:lnTo>
                    <a:lnTo>
                      <a:pt x="7" y="73"/>
                    </a:lnTo>
                    <a:lnTo>
                      <a:pt x="57" y="81"/>
                    </a:lnTo>
                    <a:lnTo>
                      <a:pt x="73" y="62"/>
                    </a:lnTo>
                    <a:lnTo>
                      <a:pt x="47" y="40"/>
                    </a:lnTo>
                    <a:lnTo>
                      <a:pt x="87" y="25"/>
                    </a:lnTo>
                    <a:lnTo>
                      <a:pt x="140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55" name="Freeform 80"/>
              <p:cNvSpPr>
                <a:spLocks noChangeArrowheads="1"/>
              </p:cNvSpPr>
              <p:nvPr/>
            </p:nvSpPr>
            <p:spPr bwMode="auto">
              <a:xfrm>
                <a:off x="7042749" y="1377066"/>
                <a:ext cx="45719" cy="45719"/>
              </a:xfrm>
              <a:custGeom>
                <a:avLst/>
                <a:gdLst>
                  <a:gd name="T0" fmla="*/ 0 w 94"/>
                  <a:gd name="T1" fmla="*/ 0 h 78"/>
                  <a:gd name="T2" fmla="*/ 0 w 94"/>
                  <a:gd name="T3" fmla="*/ 0 h 78"/>
                  <a:gd name="T4" fmla="*/ 0 w 94"/>
                  <a:gd name="T5" fmla="*/ 0 h 78"/>
                  <a:gd name="T6" fmla="*/ 0 w 94"/>
                  <a:gd name="T7" fmla="*/ 0 h 78"/>
                  <a:gd name="T8" fmla="*/ 0 w 94"/>
                  <a:gd name="T9" fmla="*/ 0 h 78"/>
                  <a:gd name="T10" fmla="*/ 0 w 94"/>
                  <a:gd name="T11" fmla="*/ 0 h 78"/>
                  <a:gd name="T12" fmla="*/ 0 w 94"/>
                  <a:gd name="T13" fmla="*/ 0 h 78"/>
                  <a:gd name="T14" fmla="*/ 0 w 94"/>
                  <a:gd name="T15" fmla="*/ 0 h 78"/>
                  <a:gd name="T16" fmla="*/ 0 w 94"/>
                  <a:gd name="T17" fmla="*/ 0 h 78"/>
                  <a:gd name="T18" fmla="*/ 0 w 94"/>
                  <a:gd name="T19" fmla="*/ 0 h 78"/>
                  <a:gd name="T20" fmla="*/ 0 w 94"/>
                  <a:gd name="T21" fmla="*/ 0 h 78"/>
                  <a:gd name="T22" fmla="*/ 0 w 94"/>
                  <a:gd name="T23" fmla="*/ 0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4"/>
                  <a:gd name="T37" fmla="*/ 0 h 78"/>
                  <a:gd name="T38" fmla="*/ 94 w 94"/>
                  <a:gd name="T39" fmla="*/ 78 h 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4" h="78">
                    <a:moveTo>
                      <a:pt x="93" y="6"/>
                    </a:moveTo>
                    <a:lnTo>
                      <a:pt x="56" y="0"/>
                    </a:lnTo>
                    <a:lnTo>
                      <a:pt x="24" y="13"/>
                    </a:lnTo>
                    <a:lnTo>
                      <a:pt x="0" y="44"/>
                    </a:lnTo>
                    <a:lnTo>
                      <a:pt x="6" y="74"/>
                    </a:lnTo>
                    <a:lnTo>
                      <a:pt x="49" y="78"/>
                    </a:lnTo>
                    <a:lnTo>
                      <a:pt x="63" y="55"/>
                    </a:lnTo>
                    <a:lnTo>
                      <a:pt x="35" y="41"/>
                    </a:lnTo>
                    <a:lnTo>
                      <a:pt x="59" y="24"/>
                    </a:lnTo>
                    <a:lnTo>
                      <a:pt x="94" y="35"/>
                    </a:lnTo>
                    <a:lnTo>
                      <a:pt x="9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56" name="Freeform 81"/>
              <p:cNvSpPr>
                <a:spLocks noChangeArrowheads="1"/>
              </p:cNvSpPr>
              <p:nvPr/>
            </p:nvSpPr>
            <p:spPr bwMode="auto">
              <a:xfrm>
                <a:off x="7086965" y="1326924"/>
                <a:ext cx="75536" cy="178974"/>
              </a:xfrm>
              <a:custGeom>
                <a:avLst/>
                <a:gdLst>
                  <a:gd name="T0" fmla="*/ 0 w 191"/>
                  <a:gd name="T1" fmla="*/ 0 h 554"/>
                  <a:gd name="T2" fmla="*/ 0 w 191"/>
                  <a:gd name="T3" fmla="*/ 0 h 554"/>
                  <a:gd name="T4" fmla="*/ 0 w 191"/>
                  <a:gd name="T5" fmla="*/ 0 h 554"/>
                  <a:gd name="T6" fmla="*/ 0 w 191"/>
                  <a:gd name="T7" fmla="*/ 0 h 554"/>
                  <a:gd name="T8" fmla="*/ 0 w 191"/>
                  <a:gd name="T9" fmla="*/ 0 h 554"/>
                  <a:gd name="T10" fmla="*/ 0 w 191"/>
                  <a:gd name="T11" fmla="*/ 0 h 554"/>
                  <a:gd name="T12" fmla="*/ 0 w 191"/>
                  <a:gd name="T13" fmla="*/ 0 h 554"/>
                  <a:gd name="T14" fmla="*/ 0 w 191"/>
                  <a:gd name="T15" fmla="*/ 0 h 554"/>
                  <a:gd name="T16" fmla="*/ 0 w 191"/>
                  <a:gd name="T17" fmla="*/ 0 h 554"/>
                  <a:gd name="T18" fmla="*/ 0 w 191"/>
                  <a:gd name="T19" fmla="*/ 0 h 554"/>
                  <a:gd name="T20" fmla="*/ 0 w 191"/>
                  <a:gd name="T21" fmla="*/ 0 h 554"/>
                  <a:gd name="T22" fmla="*/ 0 w 191"/>
                  <a:gd name="T23" fmla="*/ 0 h 554"/>
                  <a:gd name="T24" fmla="*/ 0 w 191"/>
                  <a:gd name="T25" fmla="*/ 0 h 554"/>
                  <a:gd name="T26" fmla="*/ 0 w 191"/>
                  <a:gd name="T27" fmla="*/ 0 h 554"/>
                  <a:gd name="T28" fmla="*/ 0 w 191"/>
                  <a:gd name="T29" fmla="*/ 0 h 554"/>
                  <a:gd name="T30" fmla="*/ 0 w 191"/>
                  <a:gd name="T31" fmla="*/ 0 h 5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1"/>
                  <a:gd name="T49" fmla="*/ 0 h 554"/>
                  <a:gd name="T50" fmla="*/ 191 w 191"/>
                  <a:gd name="T51" fmla="*/ 554 h 5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1" h="554">
                    <a:moveTo>
                      <a:pt x="85" y="0"/>
                    </a:moveTo>
                    <a:lnTo>
                      <a:pt x="114" y="40"/>
                    </a:lnTo>
                    <a:lnTo>
                      <a:pt x="164" y="131"/>
                    </a:lnTo>
                    <a:lnTo>
                      <a:pt x="191" y="336"/>
                    </a:lnTo>
                    <a:lnTo>
                      <a:pt x="173" y="409"/>
                    </a:lnTo>
                    <a:lnTo>
                      <a:pt x="139" y="471"/>
                    </a:lnTo>
                    <a:lnTo>
                      <a:pt x="72" y="533"/>
                    </a:lnTo>
                    <a:lnTo>
                      <a:pt x="0" y="554"/>
                    </a:lnTo>
                    <a:lnTo>
                      <a:pt x="11" y="509"/>
                    </a:lnTo>
                    <a:lnTo>
                      <a:pt x="85" y="478"/>
                    </a:lnTo>
                    <a:lnTo>
                      <a:pt x="141" y="403"/>
                    </a:lnTo>
                    <a:lnTo>
                      <a:pt x="161" y="353"/>
                    </a:lnTo>
                    <a:lnTo>
                      <a:pt x="161" y="205"/>
                    </a:lnTo>
                    <a:lnTo>
                      <a:pt x="116" y="69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94" name="Group 16"/>
            <p:cNvGrpSpPr>
              <a:grpSpLocks/>
            </p:cNvGrpSpPr>
            <p:nvPr/>
          </p:nvGrpSpPr>
          <p:grpSpPr bwMode="auto">
            <a:xfrm flipH="1">
              <a:off x="5218070" y="2924936"/>
              <a:ext cx="1108488" cy="1235492"/>
              <a:chOff x="3061" y="3126"/>
              <a:chExt cx="554" cy="616"/>
            </a:xfrm>
          </p:grpSpPr>
          <p:sp>
            <p:nvSpPr>
              <p:cNvPr id="427" name="Freeform 17"/>
              <p:cNvSpPr>
                <a:spLocks noChangeArrowheads="1"/>
              </p:cNvSpPr>
              <p:nvPr/>
            </p:nvSpPr>
            <p:spPr bwMode="auto">
              <a:xfrm>
                <a:off x="3123" y="3239"/>
                <a:ext cx="316" cy="185"/>
              </a:xfrm>
              <a:custGeom>
                <a:avLst/>
                <a:gdLst>
                  <a:gd name="T0" fmla="*/ 0 w 1848"/>
                  <a:gd name="T1" fmla="*/ 0 h 1003"/>
                  <a:gd name="T2" fmla="*/ 0 w 1848"/>
                  <a:gd name="T3" fmla="*/ 0 h 1003"/>
                  <a:gd name="T4" fmla="*/ 0 w 1848"/>
                  <a:gd name="T5" fmla="*/ 0 h 1003"/>
                  <a:gd name="T6" fmla="*/ 0 w 1848"/>
                  <a:gd name="T7" fmla="*/ 0 h 1003"/>
                  <a:gd name="T8" fmla="*/ 0 w 1848"/>
                  <a:gd name="T9" fmla="*/ 0 h 1003"/>
                  <a:gd name="T10" fmla="*/ 0 w 1848"/>
                  <a:gd name="T11" fmla="*/ 0 h 1003"/>
                  <a:gd name="T12" fmla="*/ 0 w 1848"/>
                  <a:gd name="T13" fmla="*/ 0 h 1003"/>
                  <a:gd name="T14" fmla="*/ 0 w 1848"/>
                  <a:gd name="T15" fmla="*/ 0 h 1003"/>
                  <a:gd name="T16" fmla="*/ 0 w 1848"/>
                  <a:gd name="T17" fmla="*/ 0 h 1003"/>
                  <a:gd name="T18" fmla="*/ 0 w 1848"/>
                  <a:gd name="T19" fmla="*/ 0 h 1003"/>
                  <a:gd name="T20" fmla="*/ 0 w 1848"/>
                  <a:gd name="T21" fmla="*/ 0 h 1003"/>
                  <a:gd name="T22" fmla="*/ 0 w 1848"/>
                  <a:gd name="T23" fmla="*/ 0 h 1003"/>
                  <a:gd name="T24" fmla="*/ 0 w 1848"/>
                  <a:gd name="T25" fmla="*/ 0 h 1003"/>
                  <a:gd name="T26" fmla="*/ 0 w 1848"/>
                  <a:gd name="T27" fmla="*/ 0 h 1003"/>
                  <a:gd name="T28" fmla="*/ 0 w 1848"/>
                  <a:gd name="T29" fmla="*/ 0 h 1003"/>
                  <a:gd name="T30" fmla="*/ 0 w 1848"/>
                  <a:gd name="T31" fmla="*/ 0 h 1003"/>
                  <a:gd name="T32" fmla="*/ 0 w 1848"/>
                  <a:gd name="T33" fmla="*/ 0 h 1003"/>
                  <a:gd name="T34" fmla="*/ 0 w 1848"/>
                  <a:gd name="T35" fmla="*/ 0 h 1003"/>
                  <a:gd name="T36" fmla="*/ 0 w 1848"/>
                  <a:gd name="T37" fmla="*/ 0 h 1003"/>
                  <a:gd name="T38" fmla="*/ 0 w 1848"/>
                  <a:gd name="T39" fmla="*/ 0 h 1003"/>
                  <a:gd name="T40" fmla="*/ 0 w 1848"/>
                  <a:gd name="T41" fmla="*/ 0 h 1003"/>
                  <a:gd name="T42" fmla="*/ 0 w 1848"/>
                  <a:gd name="T43" fmla="*/ 0 h 1003"/>
                  <a:gd name="T44" fmla="*/ 0 w 1848"/>
                  <a:gd name="T45" fmla="*/ 0 h 1003"/>
                  <a:gd name="T46" fmla="*/ 0 w 1848"/>
                  <a:gd name="T47" fmla="*/ 0 h 1003"/>
                  <a:gd name="T48" fmla="*/ 0 w 1848"/>
                  <a:gd name="T49" fmla="*/ 0 h 1003"/>
                  <a:gd name="T50" fmla="*/ 0 w 1848"/>
                  <a:gd name="T51" fmla="*/ 0 h 100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48"/>
                  <a:gd name="T79" fmla="*/ 0 h 1003"/>
                  <a:gd name="T80" fmla="*/ 1848 w 1848"/>
                  <a:gd name="T81" fmla="*/ 1003 h 100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48" h="1003">
                    <a:moveTo>
                      <a:pt x="164" y="936"/>
                    </a:moveTo>
                    <a:lnTo>
                      <a:pt x="294" y="936"/>
                    </a:lnTo>
                    <a:lnTo>
                      <a:pt x="395" y="930"/>
                    </a:lnTo>
                    <a:lnTo>
                      <a:pt x="422" y="666"/>
                    </a:lnTo>
                    <a:lnTo>
                      <a:pt x="350" y="631"/>
                    </a:lnTo>
                    <a:lnTo>
                      <a:pt x="359" y="579"/>
                    </a:lnTo>
                    <a:lnTo>
                      <a:pt x="608" y="569"/>
                    </a:lnTo>
                    <a:lnTo>
                      <a:pt x="802" y="496"/>
                    </a:lnTo>
                    <a:lnTo>
                      <a:pt x="779" y="905"/>
                    </a:lnTo>
                    <a:lnTo>
                      <a:pt x="1507" y="942"/>
                    </a:lnTo>
                    <a:lnTo>
                      <a:pt x="1673" y="1003"/>
                    </a:lnTo>
                    <a:lnTo>
                      <a:pt x="1848" y="914"/>
                    </a:lnTo>
                    <a:lnTo>
                      <a:pt x="1798" y="656"/>
                    </a:lnTo>
                    <a:lnTo>
                      <a:pt x="1720" y="635"/>
                    </a:lnTo>
                    <a:lnTo>
                      <a:pt x="1594" y="154"/>
                    </a:lnTo>
                    <a:lnTo>
                      <a:pt x="1419" y="57"/>
                    </a:lnTo>
                    <a:lnTo>
                      <a:pt x="1055" y="0"/>
                    </a:lnTo>
                    <a:lnTo>
                      <a:pt x="855" y="14"/>
                    </a:lnTo>
                    <a:lnTo>
                      <a:pt x="534" y="108"/>
                    </a:lnTo>
                    <a:lnTo>
                      <a:pt x="156" y="259"/>
                    </a:lnTo>
                    <a:lnTo>
                      <a:pt x="83" y="331"/>
                    </a:lnTo>
                    <a:lnTo>
                      <a:pt x="52" y="612"/>
                    </a:lnTo>
                    <a:lnTo>
                      <a:pt x="0" y="666"/>
                    </a:lnTo>
                    <a:lnTo>
                      <a:pt x="75" y="880"/>
                    </a:lnTo>
                    <a:lnTo>
                      <a:pt x="164" y="936"/>
                    </a:lnTo>
                    <a:close/>
                  </a:path>
                </a:pathLst>
              </a:custGeom>
              <a:solidFill>
                <a:srgbClr val="F0E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8" name="Freeform 18"/>
              <p:cNvSpPr>
                <a:spLocks noChangeArrowheads="1"/>
              </p:cNvSpPr>
              <p:nvPr/>
            </p:nvSpPr>
            <p:spPr bwMode="auto">
              <a:xfrm>
                <a:off x="3134" y="3238"/>
                <a:ext cx="217" cy="120"/>
              </a:xfrm>
              <a:custGeom>
                <a:avLst/>
                <a:gdLst>
                  <a:gd name="T0" fmla="*/ 0 w 1266"/>
                  <a:gd name="T1" fmla="*/ 0 h 652"/>
                  <a:gd name="T2" fmla="*/ 0 w 1266"/>
                  <a:gd name="T3" fmla="*/ 0 h 652"/>
                  <a:gd name="T4" fmla="*/ 0 w 1266"/>
                  <a:gd name="T5" fmla="*/ 0 h 652"/>
                  <a:gd name="T6" fmla="*/ 0 w 1266"/>
                  <a:gd name="T7" fmla="*/ 0 h 652"/>
                  <a:gd name="T8" fmla="*/ 0 w 1266"/>
                  <a:gd name="T9" fmla="*/ 0 h 652"/>
                  <a:gd name="T10" fmla="*/ 0 w 1266"/>
                  <a:gd name="T11" fmla="*/ 0 h 652"/>
                  <a:gd name="T12" fmla="*/ 0 w 1266"/>
                  <a:gd name="T13" fmla="*/ 0 h 652"/>
                  <a:gd name="T14" fmla="*/ 0 w 1266"/>
                  <a:gd name="T15" fmla="*/ 0 h 652"/>
                  <a:gd name="T16" fmla="*/ 0 w 1266"/>
                  <a:gd name="T17" fmla="*/ 0 h 652"/>
                  <a:gd name="T18" fmla="*/ 0 w 1266"/>
                  <a:gd name="T19" fmla="*/ 0 h 652"/>
                  <a:gd name="T20" fmla="*/ 0 w 1266"/>
                  <a:gd name="T21" fmla="*/ 0 h 652"/>
                  <a:gd name="T22" fmla="*/ 0 w 1266"/>
                  <a:gd name="T23" fmla="*/ 0 h 652"/>
                  <a:gd name="T24" fmla="*/ 0 w 1266"/>
                  <a:gd name="T25" fmla="*/ 0 h 652"/>
                  <a:gd name="T26" fmla="*/ 0 w 1266"/>
                  <a:gd name="T27" fmla="*/ 0 h 652"/>
                  <a:gd name="T28" fmla="*/ 0 w 1266"/>
                  <a:gd name="T29" fmla="*/ 0 h 652"/>
                  <a:gd name="T30" fmla="*/ 0 w 1266"/>
                  <a:gd name="T31" fmla="*/ 0 h 652"/>
                  <a:gd name="T32" fmla="*/ 0 w 1266"/>
                  <a:gd name="T33" fmla="*/ 0 h 652"/>
                  <a:gd name="T34" fmla="*/ 0 w 1266"/>
                  <a:gd name="T35" fmla="*/ 0 h 652"/>
                  <a:gd name="T36" fmla="*/ 0 w 1266"/>
                  <a:gd name="T37" fmla="*/ 0 h 652"/>
                  <a:gd name="T38" fmla="*/ 0 w 1266"/>
                  <a:gd name="T39" fmla="*/ 0 h 652"/>
                  <a:gd name="T40" fmla="*/ 0 w 1266"/>
                  <a:gd name="T41" fmla="*/ 0 h 652"/>
                  <a:gd name="T42" fmla="*/ 0 w 1266"/>
                  <a:gd name="T43" fmla="*/ 0 h 652"/>
                  <a:gd name="T44" fmla="*/ 0 w 1266"/>
                  <a:gd name="T45" fmla="*/ 0 h 652"/>
                  <a:gd name="T46" fmla="*/ 0 w 1266"/>
                  <a:gd name="T47" fmla="*/ 0 h 652"/>
                  <a:gd name="T48" fmla="*/ 0 w 1266"/>
                  <a:gd name="T49" fmla="*/ 0 h 652"/>
                  <a:gd name="T50" fmla="*/ 0 w 1266"/>
                  <a:gd name="T51" fmla="*/ 0 h 652"/>
                  <a:gd name="T52" fmla="*/ 0 w 1266"/>
                  <a:gd name="T53" fmla="*/ 0 h 652"/>
                  <a:gd name="T54" fmla="*/ 0 w 1266"/>
                  <a:gd name="T55" fmla="*/ 0 h 652"/>
                  <a:gd name="T56" fmla="*/ 0 w 1266"/>
                  <a:gd name="T57" fmla="*/ 0 h 652"/>
                  <a:gd name="T58" fmla="*/ 0 w 1266"/>
                  <a:gd name="T59" fmla="*/ 0 h 652"/>
                  <a:gd name="T60" fmla="*/ 0 w 1266"/>
                  <a:gd name="T61" fmla="*/ 0 h 652"/>
                  <a:gd name="T62" fmla="*/ 0 w 1266"/>
                  <a:gd name="T63" fmla="*/ 0 h 652"/>
                  <a:gd name="T64" fmla="*/ 0 w 1266"/>
                  <a:gd name="T65" fmla="*/ 0 h 65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66"/>
                  <a:gd name="T100" fmla="*/ 0 h 652"/>
                  <a:gd name="T101" fmla="*/ 1266 w 1266"/>
                  <a:gd name="T102" fmla="*/ 652 h 65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66" h="652">
                    <a:moveTo>
                      <a:pt x="95" y="287"/>
                    </a:moveTo>
                    <a:lnTo>
                      <a:pt x="58" y="369"/>
                    </a:lnTo>
                    <a:lnTo>
                      <a:pt x="64" y="407"/>
                    </a:lnTo>
                    <a:lnTo>
                      <a:pt x="85" y="413"/>
                    </a:lnTo>
                    <a:lnTo>
                      <a:pt x="111" y="372"/>
                    </a:lnTo>
                    <a:lnTo>
                      <a:pt x="130" y="396"/>
                    </a:lnTo>
                    <a:lnTo>
                      <a:pt x="207" y="443"/>
                    </a:lnTo>
                    <a:lnTo>
                      <a:pt x="357" y="481"/>
                    </a:lnTo>
                    <a:lnTo>
                      <a:pt x="525" y="471"/>
                    </a:lnTo>
                    <a:lnTo>
                      <a:pt x="644" y="390"/>
                    </a:lnTo>
                    <a:lnTo>
                      <a:pt x="707" y="284"/>
                    </a:lnTo>
                    <a:lnTo>
                      <a:pt x="718" y="153"/>
                    </a:lnTo>
                    <a:lnTo>
                      <a:pt x="682" y="101"/>
                    </a:lnTo>
                    <a:lnTo>
                      <a:pt x="753" y="122"/>
                    </a:lnTo>
                    <a:lnTo>
                      <a:pt x="763" y="72"/>
                    </a:lnTo>
                    <a:lnTo>
                      <a:pt x="772" y="45"/>
                    </a:lnTo>
                    <a:lnTo>
                      <a:pt x="820" y="23"/>
                    </a:lnTo>
                    <a:lnTo>
                      <a:pt x="969" y="0"/>
                    </a:lnTo>
                    <a:lnTo>
                      <a:pt x="990" y="125"/>
                    </a:lnTo>
                    <a:lnTo>
                      <a:pt x="1054" y="201"/>
                    </a:lnTo>
                    <a:lnTo>
                      <a:pt x="1171" y="217"/>
                    </a:lnTo>
                    <a:lnTo>
                      <a:pt x="1188" y="266"/>
                    </a:lnTo>
                    <a:lnTo>
                      <a:pt x="1266" y="432"/>
                    </a:lnTo>
                    <a:lnTo>
                      <a:pt x="1118" y="297"/>
                    </a:lnTo>
                    <a:lnTo>
                      <a:pt x="1022" y="343"/>
                    </a:lnTo>
                    <a:lnTo>
                      <a:pt x="950" y="428"/>
                    </a:lnTo>
                    <a:lnTo>
                      <a:pt x="678" y="594"/>
                    </a:lnTo>
                    <a:lnTo>
                      <a:pt x="256" y="541"/>
                    </a:lnTo>
                    <a:lnTo>
                      <a:pt x="158" y="641"/>
                    </a:lnTo>
                    <a:lnTo>
                      <a:pt x="0" y="652"/>
                    </a:lnTo>
                    <a:lnTo>
                      <a:pt x="2" y="368"/>
                    </a:lnTo>
                    <a:lnTo>
                      <a:pt x="95" y="287"/>
                    </a:lnTo>
                    <a:close/>
                  </a:path>
                </a:pathLst>
              </a:custGeom>
              <a:solidFill>
                <a:srgbClr val="CCC4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9" name="Freeform 19"/>
              <p:cNvSpPr>
                <a:spLocks noChangeArrowheads="1"/>
              </p:cNvSpPr>
              <p:nvPr/>
            </p:nvSpPr>
            <p:spPr bwMode="auto">
              <a:xfrm>
                <a:off x="3139" y="3257"/>
                <a:ext cx="341" cy="434"/>
              </a:xfrm>
              <a:custGeom>
                <a:avLst/>
                <a:gdLst>
                  <a:gd name="T0" fmla="*/ 0 w 1993"/>
                  <a:gd name="T1" fmla="*/ 0 h 2356"/>
                  <a:gd name="T2" fmla="*/ 0 w 1993"/>
                  <a:gd name="T3" fmla="*/ 0 h 2356"/>
                  <a:gd name="T4" fmla="*/ 0 w 1993"/>
                  <a:gd name="T5" fmla="*/ 0 h 2356"/>
                  <a:gd name="T6" fmla="*/ 0 w 1993"/>
                  <a:gd name="T7" fmla="*/ 0 h 2356"/>
                  <a:gd name="T8" fmla="*/ 0 w 1993"/>
                  <a:gd name="T9" fmla="*/ 0 h 2356"/>
                  <a:gd name="T10" fmla="*/ 0 w 1993"/>
                  <a:gd name="T11" fmla="*/ 0 h 2356"/>
                  <a:gd name="T12" fmla="*/ 0 w 1993"/>
                  <a:gd name="T13" fmla="*/ 0 h 2356"/>
                  <a:gd name="T14" fmla="*/ 0 w 1993"/>
                  <a:gd name="T15" fmla="*/ 0 h 2356"/>
                  <a:gd name="T16" fmla="*/ 0 w 1993"/>
                  <a:gd name="T17" fmla="*/ 0 h 2356"/>
                  <a:gd name="T18" fmla="*/ 0 w 1993"/>
                  <a:gd name="T19" fmla="*/ 0 h 2356"/>
                  <a:gd name="T20" fmla="*/ 0 w 1993"/>
                  <a:gd name="T21" fmla="*/ 0 h 2356"/>
                  <a:gd name="T22" fmla="*/ 0 w 1993"/>
                  <a:gd name="T23" fmla="*/ 0 h 2356"/>
                  <a:gd name="T24" fmla="*/ 0 w 1993"/>
                  <a:gd name="T25" fmla="*/ 0 h 2356"/>
                  <a:gd name="T26" fmla="*/ 0 w 1993"/>
                  <a:gd name="T27" fmla="*/ 0 h 2356"/>
                  <a:gd name="T28" fmla="*/ 0 w 1993"/>
                  <a:gd name="T29" fmla="*/ 0 h 2356"/>
                  <a:gd name="T30" fmla="*/ 0 w 1993"/>
                  <a:gd name="T31" fmla="*/ 0 h 2356"/>
                  <a:gd name="T32" fmla="*/ 0 w 1993"/>
                  <a:gd name="T33" fmla="*/ 0 h 2356"/>
                  <a:gd name="T34" fmla="*/ 0 w 1993"/>
                  <a:gd name="T35" fmla="*/ 0 h 2356"/>
                  <a:gd name="T36" fmla="*/ 0 w 1993"/>
                  <a:gd name="T37" fmla="*/ 0 h 2356"/>
                  <a:gd name="T38" fmla="*/ 0 w 1993"/>
                  <a:gd name="T39" fmla="*/ 0 h 2356"/>
                  <a:gd name="T40" fmla="*/ 0 w 1993"/>
                  <a:gd name="T41" fmla="*/ 0 h 2356"/>
                  <a:gd name="T42" fmla="*/ 0 w 1993"/>
                  <a:gd name="T43" fmla="*/ 0 h 2356"/>
                  <a:gd name="T44" fmla="*/ 0 w 1993"/>
                  <a:gd name="T45" fmla="*/ 0 h 2356"/>
                  <a:gd name="T46" fmla="*/ 0 w 1993"/>
                  <a:gd name="T47" fmla="*/ 0 h 2356"/>
                  <a:gd name="T48" fmla="*/ 0 w 1993"/>
                  <a:gd name="T49" fmla="*/ 0 h 2356"/>
                  <a:gd name="T50" fmla="*/ 0 w 1993"/>
                  <a:gd name="T51" fmla="*/ 0 h 2356"/>
                  <a:gd name="T52" fmla="*/ 0 w 1993"/>
                  <a:gd name="T53" fmla="*/ 0 h 2356"/>
                  <a:gd name="T54" fmla="*/ 0 w 1993"/>
                  <a:gd name="T55" fmla="*/ 0 h 2356"/>
                  <a:gd name="T56" fmla="*/ 0 w 1993"/>
                  <a:gd name="T57" fmla="*/ 0 h 2356"/>
                  <a:gd name="T58" fmla="*/ 0 w 1993"/>
                  <a:gd name="T59" fmla="*/ 0 h 2356"/>
                  <a:gd name="T60" fmla="*/ 0 w 1993"/>
                  <a:gd name="T61" fmla="*/ 0 h 2356"/>
                  <a:gd name="T62" fmla="*/ 0 w 1993"/>
                  <a:gd name="T63" fmla="*/ 0 h 2356"/>
                  <a:gd name="T64" fmla="*/ 0 w 1993"/>
                  <a:gd name="T65" fmla="*/ 0 h 2356"/>
                  <a:gd name="T66" fmla="*/ 0 w 1993"/>
                  <a:gd name="T67" fmla="*/ 0 h 2356"/>
                  <a:gd name="T68" fmla="*/ 0 w 1993"/>
                  <a:gd name="T69" fmla="*/ 0 h 2356"/>
                  <a:gd name="T70" fmla="*/ 0 w 1993"/>
                  <a:gd name="T71" fmla="*/ 0 h 235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93"/>
                  <a:gd name="T109" fmla="*/ 0 h 2356"/>
                  <a:gd name="T110" fmla="*/ 1993 w 1993"/>
                  <a:gd name="T111" fmla="*/ 2356 h 235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93" h="2356">
                    <a:moveTo>
                      <a:pt x="0" y="2127"/>
                    </a:moveTo>
                    <a:lnTo>
                      <a:pt x="141" y="1622"/>
                    </a:lnTo>
                    <a:lnTo>
                      <a:pt x="400" y="1380"/>
                    </a:lnTo>
                    <a:lnTo>
                      <a:pt x="425" y="1074"/>
                    </a:lnTo>
                    <a:lnTo>
                      <a:pt x="644" y="900"/>
                    </a:lnTo>
                    <a:lnTo>
                      <a:pt x="756" y="384"/>
                    </a:lnTo>
                    <a:lnTo>
                      <a:pt x="763" y="234"/>
                    </a:lnTo>
                    <a:lnTo>
                      <a:pt x="759" y="1"/>
                    </a:lnTo>
                    <a:lnTo>
                      <a:pt x="816" y="0"/>
                    </a:lnTo>
                    <a:lnTo>
                      <a:pt x="880" y="150"/>
                    </a:lnTo>
                    <a:lnTo>
                      <a:pt x="928" y="451"/>
                    </a:lnTo>
                    <a:lnTo>
                      <a:pt x="906" y="730"/>
                    </a:lnTo>
                    <a:lnTo>
                      <a:pt x="1200" y="734"/>
                    </a:lnTo>
                    <a:lnTo>
                      <a:pt x="1286" y="325"/>
                    </a:lnTo>
                    <a:lnTo>
                      <a:pt x="1286" y="29"/>
                    </a:lnTo>
                    <a:lnTo>
                      <a:pt x="1323" y="60"/>
                    </a:lnTo>
                    <a:lnTo>
                      <a:pt x="1395" y="332"/>
                    </a:lnTo>
                    <a:lnTo>
                      <a:pt x="1353" y="769"/>
                    </a:lnTo>
                    <a:lnTo>
                      <a:pt x="1267" y="1102"/>
                    </a:lnTo>
                    <a:lnTo>
                      <a:pt x="1498" y="1202"/>
                    </a:lnTo>
                    <a:lnTo>
                      <a:pt x="1729" y="1432"/>
                    </a:lnTo>
                    <a:lnTo>
                      <a:pt x="1889" y="1750"/>
                    </a:lnTo>
                    <a:lnTo>
                      <a:pt x="1957" y="2050"/>
                    </a:lnTo>
                    <a:lnTo>
                      <a:pt x="1993" y="2333"/>
                    </a:lnTo>
                    <a:lnTo>
                      <a:pt x="1674" y="2356"/>
                    </a:lnTo>
                    <a:lnTo>
                      <a:pt x="1514" y="1789"/>
                    </a:lnTo>
                    <a:lnTo>
                      <a:pt x="1378" y="1642"/>
                    </a:lnTo>
                    <a:lnTo>
                      <a:pt x="1043" y="1500"/>
                    </a:lnTo>
                    <a:lnTo>
                      <a:pt x="902" y="1511"/>
                    </a:lnTo>
                    <a:lnTo>
                      <a:pt x="708" y="1642"/>
                    </a:lnTo>
                    <a:lnTo>
                      <a:pt x="518" y="1860"/>
                    </a:lnTo>
                    <a:lnTo>
                      <a:pt x="400" y="2037"/>
                    </a:lnTo>
                    <a:lnTo>
                      <a:pt x="350" y="2305"/>
                    </a:lnTo>
                    <a:lnTo>
                      <a:pt x="109" y="2324"/>
                    </a:lnTo>
                    <a:lnTo>
                      <a:pt x="0" y="2127"/>
                    </a:lnTo>
                    <a:close/>
                  </a:path>
                </a:pathLst>
              </a:custGeom>
              <a:solidFill>
                <a:srgbClr val="857D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30" name="Freeform 20"/>
              <p:cNvSpPr>
                <a:spLocks noChangeArrowheads="1"/>
              </p:cNvSpPr>
              <p:nvPr/>
            </p:nvSpPr>
            <p:spPr bwMode="auto">
              <a:xfrm>
                <a:off x="3064" y="3449"/>
                <a:ext cx="200" cy="85"/>
              </a:xfrm>
              <a:custGeom>
                <a:avLst/>
                <a:gdLst>
                  <a:gd name="T0" fmla="*/ 0 w 1167"/>
                  <a:gd name="T1" fmla="*/ 0 h 461"/>
                  <a:gd name="T2" fmla="*/ 0 w 1167"/>
                  <a:gd name="T3" fmla="*/ 0 h 461"/>
                  <a:gd name="T4" fmla="*/ 0 w 1167"/>
                  <a:gd name="T5" fmla="*/ 0 h 461"/>
                  <a:gd name="T6" fmla="*/ 0 w 1167"/>
                  <a:gd name="T7" fmla="*/ 0 h 461"/>
                  <a:gd name="T8" fmla="*/ 0 w 1167"/>
                  <a:gd name="T9" fmla="*/ 0 h 461"/>
                  <a:gd name="T10" fmla="*/ 0 w 1167"/>
                  <a:gd name="T11" fmla="*/ 0 h 461"/>
                  <a:gd name="T12" fmla="*/ 0 w 1167"/>
                  <a:gd name="T13" fmla="*/ 0 h 461"/>
                  <a:gd name="T14" fmla="*/ 0 w 1167"/>
                  <a:gd name="T15" fmla="*/ 0 h 461"/>
                  <a:gd name="T16" fmla="*/ 0 w 1167"/>
                  <a:gd name="T17" fmla="*/ 0 h 461"/>
                  <a:gd name="T18" fmla="*/ 0 w 1167"/>
                  <a:gd name="T19" fmla="*/ 0 h 461"/>
                  <a:gd name="T20" fmla="*/ 0 w 1167"/>
                  <a:gd name="T21" fmla="*/ 0 h 461"/>
                  <a:gd name="T22" fmla="*/ 0 w 1167"/>
                  <a:gd name="T23" fmla="*/ 0 h 461"/>
                  <a:gd name="T24" fmla="*/ 0 w 1167"/>
                  <a:gd name="T25" fmla="*/ 0 h 461"/>
                  <a:gd name="T26" fmla="*/ 0 w 1167"/>
                  <a:gd name="T27" fmla="*/ 0 h 461"/>
                  <a:gd name="T28" fmla="*/ 0 w 1167"/>
                  <a:gd name="T29" fmla="*/ 0 h 461"/>
                  <a:gd name="T30" fmla="*/ 0 w 1167"/>
                  <a:gd name="T31" fmla="*/ 0 h 461"/>
                  <a:gd name="T32" fmla="*/ 0 w 1167"/>
                  <a:gd name="T33" fmla="*/ 0 h 461"/>
                  <a:gd name="T34" fmla="*/ 0 w 1167"/>
                  <a:gd name="T35" fmla="*/ 0 h 461"/>
                  <a:gd name="T36" fmla="*/ 0 w 1167"/>
                  <a:gd name="T37" fmla="*/ 0 h 461"/>
                  <a:gd name="T38" fmla="*/ 0 w 1167"/>
                  <a:gd name="T39" fmla="*/ 0 h 461"/>
                  <a:gd name="T40" fmla="*/ 0 w 1167"/>
                  <a:gd name="T41" fmla="*/ 0 h 461"/>
                  <a:gd name="T42" fmla="*/ 0 w 1167"/>
                  <a:gd name="T43" fmla="*/ 0 h 461"/>
                  <a:gd name="T44" fmla="*/ 0 w 1167"/>
                  <a:gd name="T45" fmla="*/ 0 h 461"/>
                  <a:gd name="T46" fmla="*/ 0 w 1167"/>
                  <a:gd name="T47" fmla="*/ 0 h 4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67"/>
                  <a:gd name="T73" fmla="*/ 0 h 461"/>
                  <a:gd name="T74" fmla="*/ 1167 w 1167"/>
                  <a:gd name="T75" fmla="*/ 461 h 46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67" h="461">
                    <a:moveTo>
                      <a:pt x="0" y="95"/>
                    </a:moveTo>
                    <a:lnTo>
                      <a:pt x="49" y="0"/>
                    </a:lnTo>
                    <a:lnTo>
                      <a:pt x="257" y="4"/>
                    </a:lnTo>
                    <a:lnTo>
                      <a:pt x="294" y="112"/>
                    </a:lnTo>
                    <a:lnTo>
                      <a:pt x="399" y="131"/>
                    </a:lnTo>
                    <a:lnTo>
                      <a:pt x="858" y="147"/>
                    </a:lnTo>
                    <a:lnTo>
                      <a:pt x="955" y="95"/>
                    </a:lnTo>
                    <a:lnTo>
                      <a:pt x="1130" y="115"/>
                    </a:lnTo>
                    <a:lnTo>
                      <a:pt x="1152" y="250"/>
                    </a:lnTo>
                    <a:lnTo>
                      <a:pt x="972" y="241"/>
                    </a:lnTo>
                    <a:lnTo>
                      <a:pt x="984" y="332"/>
                    </a:lnTo>
                    <a:lnTo>
                      <a:pt x="1167" y="372"/>
                    </a:lnTo>
                    <a:lnTo>
                      <a:pt x="1156" y="412"/>
                    </a:lnTo>
                    <a:lnTo>
                      <a:pt x="1089" y="461"/>
                    </a:lnTo>
                    <a:lnTo>
                      <a:pt x="906" y="456"/>
                    </a:lnTo>
                    <a:lnTo>
                      <a:pt x="840" y="341"/>
                    </a:lnTo>
                    <a:lnTo>
                      <a:pt x="321" y="266"/>
                    </a:lnTo>
                    <a:lnTo>
                      <a:pt x="238" y="360"/>
                    </a:lnTo>
                    <a:lnTo>
                      <a:pt x="85" y="369"/>
                    </a:lnTo>
                    <a:lnTo>
                      <a:pt x="7" y="226"/>
                    </a:lnTo>
                    <a:lnTo>
                      <a:pt x="168" y="222"/>
                    </a:lnTo>
                    <a:lnTo>
                      <a:pt x="165" y="11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31" name="Freeform 21"/>
              <p:cNvSpPr>
                <a:spLocks noChangeArrowheads="1"/>
              </p:cNvSpPr>
              <p:nvPr/>
            </p:nvSpPr>
            <p:spPr bwMode="auto">
              <a:xfrm>
                <a:off x="3132" y="3412"/>
                <a:ext cx="54" cy="106"/>
              </a:xfrm>
              <a:custGeom>
                <a:avLst/>
                <a:gdLst>
                  <a:gd name="T0" fmla="*/ 0 w 318"/>
                  <a:gd name="T1" fmla="*/ 0 h 578"/>
                  <a:gd name="T2" fmla="*/ 0 w 318"/>
                  <a:gd name="T3" fmla="*/ 0 h 578"/>
                  <a:gd name="T4" fmla="*/ 0 w 318"/>
                  <a:gd name="T5" fmla="*/ 0 h 578"/>
                  <a:gd name="T6" fmla="*/ 0 w 318"/>
                  <a:gd name="T7" fmla="*/ 0 h 578"/>
                  <a:gd name="T8" fmla="*/ 0 w 318"/>
                  <a:gd name="T9" fmla="*/ 0 h 578"/>
                  <a:gd name="T10" fmla="*/ 0 w 318"/>
                  <a:gd name="T11" fmla="*/ 0 h 578"/>
                  <a:gd name="T12" fmla="*/ 0 w 318"/>
                  <a:gd name="T13" fmla="*/ 0 h 578"/>
                  <a:gd name="T14" fmla="*/ 0 w 318"/>
                  <a:gd name="T15" fmla="*/ 0 h 578"/>
                  <a:gd name="T16" fmla="*/ 0 w 318"/>
                  <a:gd name="T17" fmla="*/ 0 h 578"/>
                  <a:gd name="T18" fmla="*/ 0 w 318"/>
                  <a:gd name="T19" fmla="*/ 0 h 578"/>
                  <a:gd name="T20" fmla="*/ 0 w 318"/>
                  <a:gd name="T21" fmla="*/ 0 h 578"/>
                  <a:gd name="T22" fmla="*/ 0 w 318"/>
                  <a:gd name="T23" fmla="*/ 0 h 578"/>
                  <a:gd name="T24" fmla="*/ 0 w 318"/>
                  <a:gd name="T25" fmla="*/ 0 h 578"/>
                  <a:gd name="T26" fmla="*/ 0 w 318"/>
                  <a:gd name="T27" fmla="*/ 0 h 578"/>
                  <a:gd name="T28" fmla="*/ 0 w 318"/>
                  <a:gd name="T29" fmla="*/ 0 h 57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8"/>
                  <a:gd name="T46" fmla="*/ 0 h 578"/>
                  <a:gd name="T47" fmla="*/ 318 w 318"/>
                  <a:gd name="T48" fmla="*/ 578 h 57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8" h="578">
                    <a:moveTo>
                      <a:pt x="70" y="9"/>
                    </a:moveTo>
                    <a:lnTo>
                      <a:pt x="242" y="0"/>
                    </a:lnTo>
                    <a:lnTo>
                      <a:pt x="231" y="203"/>
                    </a:lnTo>
                    <a:lnTo>
                      <a:pt x="310" y="275"/>
                    </a:lnTo>
                    <a:lnTo>
                      <a:pt x="284" y="329"/>
                    </a:lnTo>
                    <a:lnTo>
                      <a:pt x="269" y="413"/>
                    </a:lnTo>
                    <a:lnTo>
                      <a:pt x="318" y="563"/>
                    </a:lnTo>
                    <a:lnTo>
                      <a:pt x="195" y="578"/>
                    </a:lnTo>
                    <a:lnTo>
                      <a:pt x="182" y="477"/>
                    </a:lnTo>
                    <a:lnTo>
                      <a:pt x="123" y="527"/>
                    </a:lnTo>
                    <a:lnTo>
                      <a:pt x="0" y="484"/>
                    </a:lnTo>
                    <a:lnTo>
                      <a:pt x="0" y="334"/>
                    </a:lnTo>
                    <a:lnTo>
                      <a:pt x="75" y="231"/>
                    </a:lnTo>
                    <a:lnTo>
                      <a:pt x="70" y="9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32" name="Freeform 22"/>
              <p:cNvSpPr>
                <a:spLocks noChangeArrowheads="1"/>
              </p:cNvSpPr>
              <p:nvPr/>
            </p:nvSpPr>
            <p:spPr bwMode="auto">
              <a:xfrm>
                <a:off x="3410" y="3407"/>
                <a:ext cx="163" cy="57"/>
              </a:xfrm>
              <a:custGeom>
                <a:avLst/>
                <a:gdLst>
                  <a:gd name="T0" fmla="*/ 0 w 955"/>
                  <a:gd name="T1" fmla="*/ 0 h 309"/>
                  <a:gd name="T2" fmla="*/ 0 w 955"/>
                  <a:gd name="T3" fmla="*/ 0 h 309"/>
                  <a:gd name="T4" fmla="*/ 0 w 955"/>
                  <a:gd name="T5" fmla="*/ 0 h 309"/>
                  <a:gd name="T6" fmla="*/ 0 w 955"/>
                  <a:gd name="T7" fmla="*/ 0 h 309"/>
                  <a:gd name="T8" fmla="*/ 0 w 955"/>
                  <a:gd name="T9" fmla="*/ 0 h 309"/>
                  <a:gd name="T10" fmla="*/ 0 w 955"/>
                  <a:gd name="T11" fmla="*/ 0 h 309"/>
                  <a:gd name="T12" fmla="*/ 0 w 955"/>
                  <a:gd name="T13" fmla="*/ 0 h 309"/>
                  <a:gd name="T14" fmla="*/ 0 w 955"/>
                  <a:gd name="T15" fmla="*/ 0 h 309"/>
                  <a:gd name="T16" fmla="*/ 0 w 955"/>
                  <a:gd name="T17" fmla="*/ 0 h 309"/>
                  <a:gd name="T18" fmla="*/ 0 w 955"/>
                  <a:gd name="T19" fmla="*/ 0 h 309"/>
                  <a:gd name="T20" fmla="*/ 0 w 955"/>
                  <a:gd name="T21" fmla="*/ 0 h 309"/>
                  <a:gd name="T22" fmla="*/ 0 w 955"/>
                  <a:gd name="T23" fmla="*/ 0 h 309"/>
                  <a:gd name="T24" fmla="*/ 0 w 955"/>
                  <a:gd name="T25" fmla="*/ 0 h 309"/>
                  <a:gd name="T26" fmla="*/ 0 w 955"/>
                  <a:gd name="T27" fmla="*/ 0 h 309"/>
                  <a:gd name="T28" fmla="*/ 0 w 955"/>
                  <a:gd name="T29" fmla="*/ 0 h 309"/>
                  <a:gd name="T30" fmla="*/ 0 w 955"/>
                  <a:gd name="T31" fmla="*/ 0 h 309"/>
                  <a:gd name="T32" fmla="*/ 0 w 955"/>
                  <a:gd name="T33" fmla="*/ 0 h 30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55"/>
                  <a:gd name="T52" fmla="*/ 0 h 309"/>
                  <a:gd name="T53" fmla="*/ 955 w 955"/>
                  <a:gd name="T54" fmla="*/ 309 h 30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55" h="309">
                    <a:moveTo>
                      <a:pt x="0" y="89"/>
                    </a:moveTo>
                    <a:lnTo>
                      <a:pt x="175" y="0"/>
                    </a:lnTo>
                    <a:lnTo>
                      <a:pt x="444" y="78"/>
                    </a:lnTo>
                    <a:lnTo>
                      <a:pt x="566" y="38"/>
                    </a:lnTo>
                    <a:lnTo>
                      <a:pt x="571" y="134"/>
                    </a:lnTo>
                    <a:lnTo>
                      <a:pt x="705" y="145"/>
                    </a:lnTo>
                    <a:lnTo>
                      <a:pt x="727" y="58"/>
                    </a:lnTo>
                    <a:lnTo>
                      <a:pt x="858" y="58"/>
                    </a:lnTo>
                    <a:lnTo>
                      <a:pt x="768" y="150"/>
                    </a:lnTo>
                    <a:lnTo>
                      <a:pt x="921" y="185"/>
                    </a:lnTo>
                    <a:lnTo>
                      <a:pt x="955" y="265"/>
                    </a:lnTo>
                    <a:lnTo>
                      <a:pt x="872" y="300"/>
                    </a:lnTo>
                    <a:lnTo>
                      <a:pt x="593" y="309"/>
                    </a:lnTo>
                    <a:lnTo>
                      <a:pt x="396" y="206"/>
                    </a:lnTo>
                    <a:lnTo>
                      <a:pt x="78" y="22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33" name="Freeform 23"/>
              <p:cNvSpPr>
                <a:spLocks noChangeArrowheads="1"/>
              </p:cNvSpPr>
              <p:nvPr/>
            </p:nvSpPr>
            <p:spPr bwMode="auto">
              <a:xfrm>
                <a:off x="3130" y="3413"/>
                <a:ext cx="50" cy="100"/>
              </a:xfrm>
              <a:custGeom>
                <a:avLst/>
                <a:gdLst>
                  <a:gd name="T0" fmla="*/ 0 w 296"/>
                  <a:gd name="T1" fmla="*/ 0 h 543"/>
                  <a:gd name="T2" fmla="*/ 0 w 296"/>
                  <a:gd name="T3" fmla="*/ 0 h 543"/>
                  <a:gd name="T4" fmla="*/ 0 w 296"/>
                  <a:gd name="T5" fmla="*/ 0 h 543"/>
                  <a:gd name="T6" fmla="*/ 0 w 296"/>
                  <a:gd name="T7" fmla="*/ 0 h 543"/>
                  <a:gd name="T8" fmla="*/ 0 w 296"/>
                  <a:gd name="T9" fmla="*/ 0 h 543"/>
                  <a:gd name="T10" fmla="*/ 0 w 296"/>
                  <a:gd name="T11" fmla="*/ 0 h 543"/>
                  <a:gd name="T12" fmla="*/ 0 w 296"/>
                  <a:gd name="T13" fmla="*/ 0 h 543"/>
                  <a:gd name="T14" fmla="*/ 0 w 296"/>
                  <a:gd name="T15" fmla="*/ 0 h 543"/>
                  <a:gd name="T16" fmla="*/ 0 w 296"/>
                  <a:gd name="T17" fmla="*/ 0 h 543"/>
                  <a:gd name="T18" fmla="*/ 0 w 296"/>
                  <a:gd name="T19" fmla="*/ 0 h 543"/>
                  <a:gd name="T20" fmla="*/ 0 w 296"/>
                  <a:gd name="T21" fmla="*/ 0 h 543"/>
                  <a:gd name="T22" fmla="*/ 0 w 296"/>
                  <a:gd name="T23" fmla="*/ 0 h 543"/>
                  <a:gd name="T24" fmla="*/ 0 w 296"/>
                  <a:gd name="T25" fmla="*/ 0 h 543"/>
                  <a:gd name="T26" fmla="*/ 0 w 296"/>
                  <a:gd name="T27" fmla="*/ 0 h 543"/>
                  <a:gd name="T28" fmla="*/ 0 w 296"/>
                  <a:gd name="T29" fmla="*/ 0 h 543"/>
                  <a:gd name="T30" fmla="*/ 0 w 296"/>
                  <a:gd name="T31" fmla="*/ 0 h 543"/>
                  <a:gd name="T32" fmla="*/ 0 w 296"/>
                  <a:gd name="T33" fmla="*/ 0 h 543"/>
                  <a:gd name="T34" fmla="*/ 0 w 296"/>
                  <a:gd name="T35" fmla="*/ 0 h 543"/>
                  <a:gd name="T36" fmla="*/ 0 w 296"/>
                  <a:gd name="T37" fmla="*/ 0 h 543"/>
                  <a:gd name="T38" fmla="*/ 0 w 296"/>
                  <a:gd name="T39" fmla="*/ 0 h 543"/>
                  <a:gd name="T40" fmla="*/ 0 w 296"/>
                  <a:gd name="T41" fmla="*/ 0 h 543"/>
                  <a:gd name="T42" fmla="*/ 0 w 296"/>
                  <a:gd name="T43" fmla="*/ 0 h 543"/>
                  <a:gd name="T44" fmla="*/ 0 w 296"/>
                  <a:gd name="T45" fmla="*/ 0 h 543"/>
                  <a:gd name="T46" fmla="*/ 0 w 296"/>
                  <a:gd name="T47" fmla="*/ 0 h 543"/>
                  <a:gd name="T48" fmla="*/ 0 w 296"/>
                  <a:gd name="T49" fmla="*/ 0 h 5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6"/>
                  <a:gd name="T76" fmla="*/ 0 h 543"/>
                  <a:gd name="T77" fmla="*/ 296 w 296"/>
                  <a:gd name="T78" fmla="*/ 543 h 5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6" h="543">
                    <a:moveTo>
                      <a:pt x="82" y="0"/>
                    </a:moveTo>
                    <a:lnTo>
                      <a:pt x="269" y="7"/>
                    </a:lnTo>
                    <a:lnTo>
                      <a:pt x="243" y="194"/>
                    </a:lnTo>
                    <a:lnTo>
                      <a:pt x="190" y="157"/>
                    </a:lnTo>
                    <a:lnTo>
                      <a:pt x="131" y="186"/>
                    </a:lnTo>
                    <a:lnTo>
                      <a:pt x="154" y="266"/>
                    </a:lnTo>
                    <a:lnTo>
                      <a:pt x="118" y="300"/>
                    </a:lnTo>
                    <a:lnTo>
                      <a:pt x="79" y="329"/>
                    </a:lnTo>
                    <a:lnTo>
                      <a:pt x="87" y="354"/>
                    </a:lnTo>
                    <a:lnTo>
                      <a:pt x="116" y="372"/>
                    </a:lnTo>
                    <a:lnTo>
                      <a:pt x="162" y="369"/>
                    </a:lnTo>
                    <a:lnTo>
                      <a:pt x="185" y="338"/>
                    </a:lnTo>
                    <a:lnTo>
                      <a:pt x="206" y="341"/>
                    </a:lnTo>
                    <a:lnTo>
                      <a:pt x="225" y="468"/>
                    </a:lnTo>
                    <a:lnTo>
                      <a:pt x="252" y="432"/>
                    </a:lnTo>
                    <a:lnTo>
                      <a:pt x="281" y="404"/>
                    </a:lnTo>
                    <a:lnTo>
                      <a:pt x="296" y="531"/>
                    </a:lnTo>
                    <a:lnTo>
                      <a:pt x="228" y="543"/>
                    </a:lnTo>
                    <a:lnTo>
                      <a:pt x="184" y="494"/>
                    </a:lnTo>
                    <a:lnTo>
                      <a:pt x="124" y="535"/>
                    </a:lnTo>
                    <a:lnTo>
                      <a:pt x="41" y="487"/>
                    </a:lnTo>
                    <a:lnTo>
                      <a:pt x="0" y="303"/>
                    </a:lnTo>
                    <a:lnTo>
                      <a:pt x="87" y="222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E896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34" name="Freeform 24"/>
              <p:cNvSpPr>
                <a:spLocks noChangeArrowheads="1"/>
              </p:cNvSpPr>
              <p:nvPr/>
            </p:nvSpPr>
            <p:spPr bwMode="auto">
              <a:xfrm>
                <a:off x="3405" y="3408"/>
                <a:ext cx="152" cy="57"/>
              </a:xfrm>
              <a:custGeom>
                <a:avLst/>
                <a:gdLst>
                  <a:gd name="T0" fmla="*/ 0 w 887"/>
                  <a:gd name="T1" fmla="*/ 0 h 309"/>
                  <a:gd name="T2" fmla="*/ 0 w 887"/>
                  <a:gd name="T3" fmla="*/ 0 h 309"/>
                  <a:gd name="T4" fmla="*/ 0 w 887"/>
                  <a:gd name="T5" fmla="*/ 0 h 309"/>
                  <a:gd name="T6" fmla="*/ 0 w 887"/>
                  <a:gd name="T7" fmla="*/ 0 h 309"/>
                  <a:gd name="T8" fmla="*/ 0 w 887"/>
                  <a:gd name="T9" fmla="*/ 0 h 309"/>
                  <a:gd name="T10" fmla="*/ 0 w 887"/>
                  <a:gd name="T11" fmla="*/ 0 h 309"/>
                  <a:gd name="T12" fmla="*/ 0 w 887"/>
                  <a:gd name="T13" fmla="*/ 0 h 309"/>
                  <a:gd name="T14" fmla="*/ 0 w 887"/>
                  <a:gd name="T15" fmla="*/ 0 h 309"/>
                  <a:gd name="T16" fmla="*/ 0 w 887"/>
                  <a:gd name="T17" fmla="*/ 0 h 309"/>
                  <a:gd name="T18" fmla="*/ 0 w 887"/>
                  <a:gd name="T19" fmla="*/ 0 h 309"/>
                  <a:gd name="T20" fmla="*/ 0 w 887"/>
                  <a:gd name="T21" fmla="*/ 0 h 309"/>
                  <a:gd name="T22" fmla="*/ 0 w 887"/>
                  <a:gd name="T23" fmla="*/ 0 h 309"/>
                  <a:gd name="T24" fmla="*/ 0 w 887"/>
                  <a:gd name="T25" fmla="*/ 0 h 309"/>
                  <a:gd name="T26" fmla="*/ 0 w 887"/>
                  <a:gd name="T27" fmla="*/ 0 h 309"/>
                  <a:gd name="T28" fmla="*/ 0 w 887"/>
                  <a:gd name="T29" fmla="*/ 0 h 309"/>
                  <a:gd name="T30" fmla="*/ 0 w 887"/>
                  <a:gd name="T31" fmla="*/ 0 h 309"/>
                  <a:gd name="T32" fmla="*/ 0 w 887"/>
                  <a:gd name="T33" fmla="*/ 0 h 309"/>
                  <a:gd name="T34" fmla="*/ 0 w 887"/>
                  <a:gd name="T35" fmla="*/ 0 h 309"/>
                  <a:gd name="T36" fmla="*/ 0 w 887"/>
                  <a:gd name="T37" fmla="*/ 0 h 309"/>
                  <a:gd name="T38" fmla="*/ 0 w 887"/>
                  <a:gd name="T39" fmla="*/ 0 h 309"/>
                  <a:gd name="T40" fmla="*/ 0 w 887"/>
                  <a:gd name="T41" fmla="*/ 0 h 309"/>
                  <a:gd name="T42" fmla="*/ 0 w 887"/>
                  <a:gd name="T43" fmla="*/ 0 h 309"/>
                  <a:gd name="T44" fmla="*/ 0 w 887"/>
                  <a:gd name="T45" fmla="*/ 0 h 309"/>
                  <a:gd name="T46" fmla="*/ 0 w 887"/>
                  <a:gd name="T47" fmla="*/ 0 h 30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87"/>
                  <a:gd name="T73" fmla="*/ 0 h 309"/>
                  <a:gd name="T74" fmla="*/ 887 w 887"/>
                  <a:gd name="T75" fmla="*/ 309 h 30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87" h="309">
                    <a:moveTo>
                      <a:pt x="245" y="0"/>
                    </a:moveTo>
                    <a:lnTo>
                      <a:pt x="186" y="44"/>
                    </a:lnTo>
                    <a:lnTo>
                      <a:pt x="194" y="107"/>
                    </a:lnTo>
                    <a:lnTo>
                      <a:pt x="232" y="139"/>
                    </a:lnTo>
                    <a:lnTo>
                      <a:pt x="306" y="159"/>
                    </a:lnTo>
                    <a:lnTo>
                      <a:pt x="470" y="147"/>
                    </a:lnTo>
                    <a:lnTo>
                      <a:pt x="498" y="194"/>
                    </a:lnTo>
                    <a:lnTo>
                      <a:pt x="547" y="186"/>
                    </a:lnTo>
                    <a:lnTo>
                      <a:pt x="590" y="151"/>
                    </a:lnTo>
                    <a:lnTo>
                      <a:pt x="700" y="107"/>
                    </a:lnTo>
                    <a:lnTo>
                      <a:pt x="856" y="170"/>
                    </a:lnTo>
                    <a:lnTo>
                      <a:pt x="860" y="217"/>
                    </a:lnTo>
                    <a:lnTo>
                      <a:pt x="756" y="212"/>
                    </a:lnTo>
                    <a:lnTo>
                      <a:pt x="784" y="248"/>
                    </a:lnTo>
                    <a:lnTo>
                      <a:pt x="865" y="269"/>
                    </a:lnTo>
                    <a:lnTo>
                      <a:pt x="887" y="309"/>
                    </a:lnTo>
                    <a:lnTo>
                      <a:pt x="569" y="290"/>
                    </a:lnTo>
                    <a:lnTo>
                      <a:pt x="425" y="203"/>
                    </a:lnTo>
                    <a:lnTo>
                      <a:pt x="126" y="238"/>
                    </a:lnTo>
                    <a:lnTo>
                      <a:pt x="0" y="103"/>
                    </a:lnTo>
                    <a:lnTo>
                      <a:pt x="79" y="45"/>
                    </a:lnTo>
                    <a:lnTo>
                      <a:pt x="178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E896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35" name="Freeform 25"/>
              <p:cNvSpPr>
                <a:spLocks noChangeArrowheads="1"/>
              </p:cNvSpPr>
              <p:nvPr/>
            </p:nvSpPr>
            <p:spPr bwMode="auto">
              <a:xfrm>
                <a:off x="3288" y="3151"/>
                <a:ext cx="93" cy="127"/>
              </a:xfrm>
              <a:custGeom>
                <a:avLst/>
                <a:gdLst>
                  <a:gd name="T0" fmla="*/ 0 w 546"/>
                  <a:gd name="T1" fmla="*/ 0 h 690"/>
                  <a:gd name="T2" fmla="*/ 0 w 546"/>
                  <a:gd name="T3" fmla="*/ 0 h 690"/>
                  <a:gd name="T4" fmla="*/ 0 w 546"/>
                  <a:gd name="T5" fmla="*/ 0 h 690"/>
                  <a:gd name="T6" fmla="*/ 0 w 546"/>
                  <a:gd name="T7" fmla="*/ 0 h 690"/>
                  <a:gd name="T8" fmla="*/ 0 w 546"/>
                  <a:gd name="T9" fmla="*/ 0 h 690"/>
                  <a:gd name="T10" fmla="*/ 0 w 546"/>
                  <a:gd name="T11" fmla="*/ 0 h 690"/>
                  <a:gd name="T12" fmla="*/ 0 w 546"/>
                  <a:gd name="T13" fmla="*/ 0 h 690"/>
                  <a:gd name="T14" fmla="*/ 0 w 546"/>
                  <a:gd name="T15" fmla="*/ 0 h 690"/>
                  <a:gd name="T16" fmla="*/ 0 w 546"/>
                  <a:gd name="T17" fmla="*/ 0 h 690"/>
                  <a:gd name="T18" fmla="*/ 0 w 546"/>
                  <a:gd name="T19" fmla="*/ 0 h 690"/>
                  <a:gd name="T20" fmla="*/ 0 w 546"/>
                  <a:gd name="T21" fmla="*/ 0 h 690"/>
                  <a:gd name="T22" fmla="*/ 0 w 546"/>
                  <a:gd name="T23" fmla="*/ 0 h 690"/>
                  <a:gd name="T24" fmla="*/ 0 w 546"/>
                  <a:gd name="T25" fmla="*/ 0 h 690"/>
                  <a:gd name="T26" fmla="*/ 0 w 546"/>
                  <a:gd name="T27" fmla="*/ 0 h 690"/>
                  <a:gd name="T28" fmla="*/ 0 w 546"/>
                  <a:gd name="T29" fmla="*/ 0 h 69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46"/>
                  <a:gd name="T46" fmla="*/ 0 h 690"/>
                  <a:gd name="T47" fmla="*/ 546 w 546"/>
                  <a:gd name="T48" fmla="*/ 690 h 69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46" h="690">
                    <a:moveTo>
                      <a:pt x="109" y="147"/>
                    </a:moveTo>
                    <a:lnTo>
                      <a:pt x="378" y="80"/>
                    </a:lnTo>
                    <a:lnTo>
                      <a:pt x="430" y="0"/>
                    </a:lnTo>
                    <a:lnTo>
                      <a:pt x="493" y="87"/>
                    </a:lnTo>
                    <a:lnTo>
                      <a:pt x="537" y="212"/>
                    </a:lnTo>
                    <a:lnTo>
                      <a:pt x="546" y="383"/>
                    </a:lnTo>
                    <a:lnTo>
                      <a:pt x="489" y="493"/>
                    </a:lnTo>
                    <a:lnTo>
                      <a:pt x="393" y="554"/>
                    </a:lnTo>
                    <a:lnTo>
                      <a:pt x="281" y="674"/>
                    </a:lnTo>
                    <a:lnTo>
                      <a:pt x="239" y="690"/>
                    </a:lnTo>
                    <a:lnTo>
                      <a:pt x="131" y="640"/>
                    </a:lnTo>
                    <a:lnTo>
                      <a:pt x="90" y="476"/>
                    </a:lnTo>
                    <a:lnTo>
                      <a:pt x="0" y="305"/>
                    </a:lnTo>
                    <a:lnTo>
                      <a:pt x="109" y="147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36" name="Freeform 26"/>
              <p:cNvSpPr>
                <a:spLocks noChangeArrowheads="1"/>
              </p:cNvSpPr>
              <p:nvPr/>
            </p:nvSpPr>
            <p:spPr bwMode="auto">
              <a:xfrm>
                <a:off x="3291" y="3153"/>
                <a:ext cx="84" cy="127"/>
              </a:xfrm>
              <a:custGeom>
                <a:avLst/>
                <a:gdLst>
                  <a:gd name="T0" fmla="*/ 0 w 490"/>
                  <a:gd name="T1" fmla="*/ 0 h 687"/>
                  <a:gd name="T2" fmla="*/ 0 w 490"/>
                  <a:gd name="T3" fmla="*/ 0 h 687"/>
                  <a:gd name="T4" fmla="*/ 0 w 490"/>
                  <a:gd name="T5" fmla="*/ 0 h 687"/>
                  <a:gd name="T6" fmla="*/ 0 w 490"/>
                  <a:gd name="T7" fmla="*/ 0 h 687"/>
                  <a:gd name="T8" fmla="*/ 0 w 490"/>
                  <a:gd name="T9" fmla="*/ 0 h 687"/>
                  <a:gd name="T10" fmla="*/ 0 w 490"/>
                  <a:gd name="T11" fmla="*/ 0 h 687"/>
                  <a:gd name="T12" fmla="*/ 0 w 490"/>
                  <a:gd name="T13" fmla="*/ 0 h 687"/>
                  <a:gd name="T14" fmla="*/ 0 w 490"/>
                  <a:gd name="T15" fmla="*/ 0 h 687"/>
                  <a:gd name="T16" fmla="*/ 0 w 490"/>
                  <a:gd name="T17" fmla="*/ 0 h 687"/>
                  <a:gd name="T18" fmla="*/ 0 w 490"/>
                  <a:gd name="T19" fmla="*/ 0 h 687"/>
                  <a:gd name="T20" fmla="*/ 0 w 490"/>
                  <a:gd name="T21" fmla="*/ 0 h 687"/>
                  <a:gd name="T22" fmla="*/ 0 w 490"/>
                  <a:gd name="T23" fmla="*/ 0 h 687"/>
                  <a:gd name="T24" fmla="*/ 0 w 490"/>
                  <a:gd name="T25" fmla="*/ 0 h 687"/>
                  <a:gd name="T26" fmla="*/ 0 w 490"/>
                  <a:gd name="T27" fmla="*/ 0 h 687"/>
                  <a:gd name="T28" fmla="*/ 0 w 490"/>
                  <a:gd name="T29" fmla="*/ 0 h 687"/>
                  <a:gd name="T30" fmla="*/ 0 w 490"/>
                  <a:gd name="T31" fmla="*/ 0 h 687"/>
                  <a:gd name="T32" fmla="*/ 0 w 490"/>
                  <a:gd name="T33" fmla="*/ 0 h 687"/>
                  <a:gd name="T34" fmla="*/ 0 w 490"/>
                  <a:gd name="T35" fmla="*/ 0 h 687"/>
                  <a:gd name="T36" fmla="*/ 0 w 490"/>
                  <a:gd name="T37" fmla="*/ 0 h 687"/>
                  <a:gd name="T38" fmla="*/ 0 w 490"/>
                  <a:gd name="T39" fmla="*/ 0 h 687"/>
                  <a:gd name="T40" fmla="*/ 0 w 490"/>
                  <a:gd name="T41" fmla="*/ 0 h 687"/>
                  <a:gd name="T42" fmla="*/ 0 w 490"/>
                  <a:gd name="T43" fmla="*/ 0 h 687"/>
                  <a:gd name="T44" fmla="*/ 0 w 490"/>
                  <a:gd name="T45" fmla="*/ 0 h 687"/>
                  <a:gd name="T46" fmla="*/ 0 w 490"/>
                  <a:gd name="T47" fmla="*/ 0 h 687"/>
                  <a:gd name="T48" fmla="*/ 0 w 490"/>
                  <a:gd name="T49" fmla="*/ 0 h 687"/>
                  <a:gd name="T50" fmla="*/ 0 w 490"/>
                  <a:gd name="T51" fmla="*/ 0 h 687"/>
                  <a:gd name="T52" fmla="*/ 0 w 490"/>
                  <a:gd name="T53" fmla="*/ 0 h 687"/>
                  <a:gd name="T54" fmla="*/ 0 w 490"/>
                  <a:gd name="T55" fmla="*/ 0 h 687"/>
                  <a:gd name="T56" fmla="*/ 0 w 490"/>
                  <a:gd name="T57" fmla="*/ 0 h 687"/>
                  <a:gd name="T58" fmla="*/ 0 w 490"/>
                  <a:gd name="T59" fmla="*/ 0 h 687"/>
                  <a:gd name="T60" fmla="*/ 0 w 490"/>
                  <a:gd name="T61" fmla="*/ 0 h 687"/>
                  <a:gd name="T62" fmla="*/ 0 w 490"/>
                  <a:gd name="T63" fmla="*/ 0 h 687"/>
                  <a:gd name="T64" fmla="*/ 0 w 490"/>
                  <a:gd name="T65" fmla="*/ 0 h 687"/>
                  <a:gd name="T66" fmla="*/ 0 w 490"/>
                  <a:gd name="T67" fmla="*/ 0 h 687"/>
                  <a:gd name="T68" fmla="*/ 0 w 490"/>
                  <a:gd name="T69" fmla="*/ 0 h 687"/>
                  <a:gd name="T70" fmla="*/ 0 w 490"/>
                  <a:gd name="T71" fmla="*/ 0 h 687"/>
                  <a:gd name="T72" fmla="*/ 0 w 490"/>
                  <a:gd name="T73" fmla="*/ 0 h 687"/>
                  <a:gd name="T74" fmla="*/ 0 w 490"/>
                  <a:gd name="T75" fmla="*/ 0 h 687"/>
                  <a:gd name="T76" fmla="*/ 0 w 490"/>
                  <a:gd name="T77" fmla="*/ 0 h 687"/>
                  <a:gd name="T78" fmla="*/ 0 w 490"/>
                  <a:gd name="T79" fmla="*/ 0 h 687"/>
                  <a:gd name="T80" fmla="*/ 0 w 490"/>
                  <a:gd name="T81" fmla="*/ 0 h 687"/>
                  <a:gd name="T82" fmla="*/ 0 w 490"/>
                  <a:gd name="T83" fmla="*/ 0 h 6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90"/>
                  <a:gd name="T127" fmla="*/ 0 h 687"/>
                  <a:gd name="T128" fmla="*/ 490 w 490"/>
                  <a:gd name="T129" fmla="*/ 687 h 68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90" h="687">
                    <a:moveTo>
                      <a:pt x="490" y="107"/>
                    </a:moveTo>
                    <a:lnTo>
                      <a:pt x="427" y="88"/>
                    </a:lnTo>
                    <a:lnTo>
                      <a:pt x="296" y="115"/>
                    </a:lnTo>
                    <a:lnTo>
                      <a:pt x="231" y="166"/>
                    </a:lnTo>
                    <a:lnTo>
                      <a:pt x="300" y="157"/>
                    </a:lnTo>
                    <a:lnTo>
                      <a:pt x="360" y="154"/>
                    </a:lnTo>
                    <a:lnTo>
                      <a:pt x="350" y="244"/>
                    </a:lnTo>
                    <a:lnTo>
                      <a:pt x="368" y="297"/>
                    </a:lnTo>
                    <a:lnTo>
                      <a:pt x="328" y="302"/>
                    </a:lnTo>
                    <a:lnTo>
                      <a:pt x="305" y="344"/>
                    </a:lnTo>
                    <a:lnTo>
                      <a:pt x="413" y="337"/>
                    </a:lnTo>
                    <a:lnTo>
                      <a:pt x="405" y="371"/>
                    </a:lnTo>
                    <a:lnTo>
                      <a:pt x="368" y="411"/>
                    </a:lnTo>
                    <a:lnTo>
                      <a:pt x="347" y="414"/>
                    </a:lnTo>
                    <a:lnTo>
                      <a:pt x="338" y="393"/>
                    </a:lnTo>
                    <a:lnTo>
                      <a:pt x="293" y="387"/>
                    </a:lnTo>
                    <a:lnTo>
                      <a:pt x="244" y="302"/>
                    </a:lnTo>
                    <a:lnTo>
                      <a:pt x="230" y="256"/>
                    </a:lnTo>
                    <a:lnTo>
                      <a:pt x="187" y="238"/>
                    </a:lnTo>
                    <a:lnTo>
                      <a:pt x="200" y="310"/>
                    </a:lnTo>
                    <a:lnTo>
                      <a:pt x="156" y="415"/>
                    </a:lnTo>
                    <a:lnTo>
                      <a:pt x="205" y="446"/>
                    </a:lnTo>
                    <a:lnTo>
                      <a:pt x="216" y="478"/>
                    </a:lnTo>
                    <a:lnTo>
                      <a:pt x="299" y="503"/>
                    </a:lnTo>
                    <a:lnTo>
                      <a:pt x="294" y="528"/>
                    </a:lnTo>
                    <a:lnTo>
                      <a:pt x="216" y="556"/>
                    </a:lnTo>
                    <a:lnTo>
                      <a:pt x="206" y="586"/>
                    </a:lnTo>
                    <a:lnTo>
                      <a:pt x="235" y="631"/>
                    </a:lnTo>
                    <a:lnTo>
                      <a:pt x="255" y="658"/>
                    </a:lnTo>
                    <a:lnTo>
                      <a:pt x="175" y="687"/>
                    </a:lnTo>
                    <a:lnTo>
                      <a:pt x="99" y="596"/>
                    </a:lnTo>
                    <a:lnTo>
                      <a:pt x="77" y="496"/>
                    </a:lnTo>
                    <a:lnTo>
                      <a:pt x="6" y="378"/>
                    </a:lnTo>
                    <a:lnTo>
                      <a:pt x="0" y="253"/>
                    </a:lnTo>
                    <a:lnTo>
                      <a:pt x="29" y="196"/>
                    </a:lnTo>
                    <a:lnTo>
                      <a:pt x="60" y="144"/>
                    </a:lnTo>
                    <a:lnTo>
                      <a:pt x="305" y="85"/>
                    </a:lnTo>
                    <a:lnTo>
                      <a:pt x="377" y="63"/>
                    </a:lnTo>
                    <a:lnTo>
                      <a:pt x="409" y="0"/>
                    </a:lnTo>
                    <a:lnTo>
                      <a:pt x="478" y="48"/>
                    </a:lnTo>
                    <a:lnTo>
                      <a:pt x="490" y="107"/>
                    </a:lnTo>
                    <a:close/>
                  </a:path>
                </a:pathLst>
              </a:custGeom>
              <a:solidFill>
                <a:srgbClr val="E896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37" name="Freeform 27"/>
              <p:cNvSpPr>
                <a:spLocks noChangeArrowheads="1"/>
              </p:cNvSpPr>
              <p:nvPr/>
            </p:nvSpPr>
            <p:spPr bwMode="auto">
              <a:xfrm>
                <a:off x="3212" y="3254"/>
                <a:ext cx="79" cy="219"/>
              </a:xfrm>
              <a:custGeom>
                <a:avLst/>
                <a:gdLst>
                  <a:gd name="T0" fmla="*/ 0 w 466"/>
                  <a:gd name="T1" fmla="*/ 0 h 1188"/>
                  <a:gd name="T2" fmla="*/ 0 w 466"/>
                  <a:gd name="T3" fmla="*/ 0 h 1188"/>
                  <a:gd name="T4" fmla="*/ 0 w 466"/>
                  <a:gd name="T5" fmla="*/ 0 h 1188"/>
                  <a:gd name="T6" fmla="*/ 0 w 466"/>
                  <a:gd name="T7" fmla="*/ 0 h 1188"/>
                  <a:gd name="T8" fmla="*/ 0 w 466"/>
                  <a:gd name="T9" fmla="*/ 0 h 1188"/>
                  <a:gd name="T10" fmla="*/ 0 w 466"/>
                  <a:gd name="T11" fmla="*/ 0 h 1188"/>
                  <a:gd name="T12" fmla="*/ 0 w 466"/>
                  <a:gd name="T13" fmla="*/ 0 h 1188"/>
                  <a:gd name="T14" fmla="*/ 0 w 466"/>
                  <a:gd name="T15" fmla="*/ 0 h 1188"/>
                  <a:gd name="T16" fmla="*/ 0 w 466"/>
                  <a:gd name="T17" fmla="*/ 0 h 1188"/>
                  <a:gd name="T18" fmla="*/ 0 w 466"/>
                  <a:gd name="T19" fmla="*/ 0 h 1188"/>
                  <a:gd name="T20" fmla="*/ 0 w 466"/>
                  <a:gd name="T21" fmla="*/ 0 h 1188"/>
                  <a:gd name="T22" fmla="*/ 0 w 466"/>
                  <a:gd name="T23" fmla="*/ 0 h 1188"/>
                  <a:gd name="T24" fmla="*/ 0 w 466"/>
                  <a:gd name="T25" fmla="*/ 0 h 1188"/>
                  <a:gd name="T26" fmla="*/ 0 w 466"/>
                  <a:gd name="T27" fmla="*/ 0 h 1188"/>
                  <a:gd name="T28" fmla="*/ 0 w 466"/>
                  <a:gd name="T29" fmla="*/ 0 h 1188"/>
                  <a:gd name="T30" fmla="*/ 0 w 466"/>
                  <a:gd name="T31" fmla="*/ 0 h 1188"/>
                  <a:gd name="T32" fmla="*/ 0 w 466"/>
                  <a:gd name="T33" fmla="*/ 0 h 1188"/>
                  <a:gd name="T34" fmla="*/ 0 w 466"/>
                  <a:gd name="T35" fmla="*/ 0 h 1188"/>
                  <a:gd name="T36" fmla="*/ 0 w 466"/>
                  <a:gd name="T37" fmla="*/ 0 h 1188"/>
                  <a:gd name="T38" fmla="*/ 0 w 466"/>
                  <a:gd name="T39" fmla="*/ 0 h 1188"/>
                  <a:gd name="T40" fmla="*/ 0 w 466"/>
                  <a:gd name="T41" fmla="*/ 0 h 1188"/>
                  <a:gd name="T42" fmla="*/ 0 w 466"/>
                  <a:gd name="T43" fmla="*/ 0 h 1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66"/>
                  <a:gd name="T67" fmla="*/ 0 h 1188"/>
                  <a:gd name="T68" fmla="*/ 466 w 466"/>
                  <a:gd name="T69" fmla="*/ 1188 h 11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66" h="1188">
                    <a:moveTo>
                      <a:pt x="327" y="3"/>
                    </a:moveTo>
                    <a:lnTo>
                      <a:pt x="343" y="84"/>
                    </a:lnTo>
                    <a:lnTo>
                      <a:pt x="328" y="506"/>
                    </a:lnTo>
                    <a:lnTo>
                      <a:pt x="243" y="905"/>
                    </a:lnTo>
                    <a:lnTo>
                      <a:pt x="7" y="1055"/>
                    </a:lnTo>
                    <a:lnTo>
                      <a:pt x="0" y="1188"/>
                    </a:lnTo>
                    <a:lnTo>
                      <a:pt x="97" y="1130"/>
                    </a:lnTo>
                    <a:lnTo>
                      <a:pt x="287" y="1177"/>
                    </a:lnTo>
                    <a:lnTo>
                      <a:pt x="284" y="1110"/>
                    </a:lnTo>
                    <a:lnTo>
                      <a:pt x="455" y="1099"/>
                    </a:lnTo>
                    <a:lnTo>
                      <a:pt x="437" y="1073"/>
                    </a:lnTo>
                    <a:lnTo>
                      <a:pt x="377" y="1038"/>
                    </a:lnTo>
                    <a:lnTo>
                      <a:pt x="350" y="946"/>
                    </a:lnTo>
                    <a:lnTo>
                      <a:pt x="371" y="680"/>
                    </a:lnTo>
                    <a:lnTo>
                      <a:pt x="393" y="424"/>
                    </a:lnTo>
                    <a:lnTo>
                      <a:pt x="399" y="315"/>
                    </a:lnTo>
                    <a:lnTo>
                      <a:pt x="466" y="284"/>
                    </a:lnTo>
                    <a:lnTo>
                      <a:pt x="444" y="147"/>
                    </a:lnTo>
                    <a:lnTo>
                      <a:pt x="433" y="82"/>
                    </a:lnTo>
                    <a:lnTo>
                      <a:pt x="396" y="0"/>
                    </a:lnTo>
                    <a:lnTo>
                      <a:pt x="327" y="3"/>
                    </a:lnTo>
                    <a:close/>
                  </a:path>
                </a:pathLst>
              </a:custGeom>
              <a:solidFill>
                <a:srgbClr val="66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38" name="Freeform 28"/>
              <p:cNvSpPr>
                <a:spLocks noChangeArrowheads="1"/>
              </p:cNvSpPr>
              <p:nvPr/>
            </p:nvSpPr>
            <p:spPr bwMode="auto">
              <a:xfrm>
                <a:off x="3064" y="3451"/>
                <a:ext cx="31" cy="18"/>
              </a:xfrm>
              <a:custGeom>
                <a:avLst/>
                <a:gdLst>
                  <a:gd name="T0" fmla="*/ 0 w 182"/>
                  <a:gd name="T1" fmla="*/ 0 h 97"/>
                  <a:gd name="T2" fmla="*/ 0 w 182"/>
                  <a:gd name="T3" fmla="*/ 0 h 97"/>
                  <a:gd name="T4" fmla="*/ 0 w 182"/>
                  <a:gd name="T5" fmla="*/ 0 h 97"/>
                  <a:gd name="T6" fmla="*/ 0 w 182"/>
                  <a:gd name="T7" fmla="*/ 0 h 97"/>
                  <a:gd name="T8" fmla="*/ 0 w 182"/>
                  <a:gd name="T9" fmla="*/ 0 h 97"/>
                  <a:gd name="T10" fmla="*/ 0 w 182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2"/>
                  <a:gd name="T19" fmla="*/ 0 h 97"/>
                  <a:gd name="T20" fmla="*/ 182 w 182"/>
                  <a:gd name="T21" fmla="*/ 97 h 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2" h="97">
                    <a:moveTo>
                      <a:pt x="60" y="0"/>
                    </a:moveTo>
                    <a:lnTo>
                      <a:pt x="62" y="50"/>
                    </a:lnTo>
                    <a:lnTo>
                      <a:pt x="182" y="97"/>
                    </a:lnTo>
                    <a:lnTo>
                      <a:pt x="0" y="85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7A7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39" name="Freeform 29"/>
              <p:cNvSpPr>
                <a:spLocks noChangeArrowheads="1"/>
              </p:cNvSpPr>
              <p:nvPr/>
            </p:nvSpPr>
            <p:spPr bwMode="auto">
              <a:xfrm>
                <a:off x="3066" y="3450"/>
                <a:ext cx="68" cy="67"/>
              </a:xfrm>
              <a:custGeom>
                <a:avLst/>
                <a:gdLst>
                  <a:gd name="T0" fmla="*/ 0 w 397"/>
                  <a:gd name="T1" fmla="*/ 0 h 365"/>
                  <a:gd name="T2" fmla="*/ 0 w 397"/>
                  <a:gd name="T3" fmla="*/ 0 h 365"/>
                  <a:gd name="T4" fmla="*/ 0 w 397"/>
                  <a:gd name="T5" fmla="*/ 0 h 365"/>
                  <a:gd name="T6" fmla="*/ 0 w 397"/>
                  <a:gd name="T7" fmla="*/ 0 h 365"/>
                  <a:gd name="T8" fmla="*/ 0 w 397"/>
                  <a:gd name="T9" fmla="*/ 0 h 365"/>
                  <a:gd name="T10" fmla="*/ 0 w 397"/>
                  <a:gd name="T11" fmla="*/ 0 h 365"/>
                  <a:gd name="T12" fmla="*/ 0 w 397"/>
                  <a:gd name="T13" fmla="*/ 0 h 365"/>
                  <a:gd name="T14" fmla="*/ 0 w 397"/>
                  <a:gd name="T15" fmla="*/ 0 h 365"/>
                  <a:gd name="T16" fmla="*/ 0 w 397"/>
                  <a:gd name="T17" fmla="*/ 0 h 365"/>
                  <a:gd name="T18" fmla="*/ 0 w 397"/>
                  <a:gd name="T19" fmla="*/ 0 h 365"/>
                  <a:gd name="T20" fmla="*/ 0 w 397"/>
                  <a:gd name="T21" fmla="*/ 0 h 365"/>
                  <a:gd name="T22" fmla="*/ 0 w 397"/>
                  <a:gd name="T23" fmla="*/ 0 h 365"/>
                  <a:gd name="T24" fmla="*/ 0 w 397"/>
                  <a:gd name="T25" fmla="*/ 0 h 365"/>
                  <a:gd name="T26" fmla="*/ 0 w 397"/>
                  <a:gd name="T27" fmla="*/ 0 h 365"/>
                  <a:gd name="T28" fmla="*/ 0 w 397"/>
                  <a:gd name="T29" fmla="*/ 0 h 365"/>
                  <a:gd name="T30" fmla="*/ 0 w 397"/>
                  <a:gd name="T31" fmla="*/ 0 h 36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97"/>
                  <a:gd name="T49" fmla="*/ 0 h 365"/>
                  <a:gd name="T50" fmla="*/ 397 w 397"/>
                  <a:gd name="T51" fmla="*/ 365 h 36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97" h="365">
                    <a:moveTo>
                      <a:pt x="122" y="6"/>
                    </a:moveTo>
                    <a:lnTo>
                      <a:pt x="209" y="38"/>
                    </a:lnTo>
                    <a:lnTo>
                      <a:pt x="238" y="143"/>
                    </a:lnTo>
                    <a:lnTo>
                      <a:pt x="301" y="164"/>
                    </a:lnTo>
                    <a:lnTo>
                      <a:pt x="212" y="308"/>
                    </a:lnTo>
                    <a:lnTo>
                      <a:pt x="97" y="320"/>
                    </a:lnTo>
                    <a:lnTo>
                      <a:pt x="0" y="239"/>
                    </a:lnTo>
                    <a:lnTo>
                      <a:pt x="73" y="365"/>
                    </a:lnTo>
                    <a:lnTo>
                      <a:pt x="226" y="356"/>
                    </a:lnTo>
                    <a:lnTo>
                      <a:pt x="298" y="273"/>
                    </a:lnTo>
                    <a:lnTo>
                      <a:pt x="397" y="273"/>
                    </a:lnTo>
                    <a:lnTo>
                      <a:pt x="387" y="127"/>
                    </a:lnTo>
                    <a:lnTo>
                      <a:pt x="294" y="100"/>
                    </a:lnTo>
                    <a:lnTo>
                      <a:pt x="245" y="0"/>
                    </a:lnTo>
                    <a:lnTo>
                      <a:pt x="122" y="6"/>
                    </a:lnTo>
                    <a:close/>
                  </a:path>
                </a:pathLst>
              </a:custGeom>
              <a:solidFill>
                <a:srgbClr val="7A7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0" name="Freeform 30"/>
              <p:cNvSpPr>
                <a:spLocks noChangeArrowheads="1"/>
              </p:cNvSpPr>
              <p:nvPr/>
            </p:nvSpPr>
            <p:spPr bwMode="auto">
              <a:xfrm>
                <a:off x="3176" y="3465"/>
                <a:ext cx="81" cy="69"/>
              </a:xfrm>
              <a:custGeom>
                <a:avLst/>
                <a:gdLst>
                  <a:gd name="T0" fmla="*/ 0 w 471"/>
                  <a:gd name="T1" fmla="*/ 0 h 376"/>
                  <a:gd name="T2" fmla="*/ 0 w 471"/>
                  <a:gd name="T3" fmla="*/ 0 h 376"/>
                  <a:gd name="T4" fmla="*/ 0 w 471"/>
                  <a:gd name="T5" fmla="*/ 0 h 376"/>
                  <a:gd name="T6" fmla="*/ 0 w 471"/>
                  <a:gd name="T7" fmla="*/ 0 h 376"/>
                  <a:gd name="T8" fmla="*/ 0 w 471"/>
                  <a:gd name="T9" fmla="*/ 0 h 376"/>
                  <a:gd name="T10" fmla="*/ 0 w 471"/>
                  <a:gd name="T11" fmla="*/ 0 h 376"/>
                  <a:gd name="T12" fmla="*/ 0 w 471"/>
                  <a:gd name="T13" fmla="*/ 0 h 376"/>
                  <a:gd name="T14" fmla="*/ 0 w 471"/>
                  <a:gd name="T15" fmla="*/ 0 h 376"/>
                  <a:gd name="T16" fmla="*/ 0 w 471"/>
                  <a:gd name="T17" fmla="*/ 0 h 376"/>
                  <a:gd name="T18" fmla="*/ 0 w 471"/>
                  <a:gd name="T19" fmla="*/ 0 h 376"/>
                  <a:gd name="T20" fmla="*/ 0 w 471"/>
                  <a:gd name="T21" fmla="*/ 0 h 376"/>
                  <a:gd name="T22" fmla="*/ 0 w 471"/>
                  <a:gd name="T23" fmla="*/ 0 h 376"/>
                  <a:gd name="T24" fmla="*/ 0 w 471"/>
                  <a:gd name="T25" fmla="*/ 0 h 376"/>
                  <a:gd name="T26" fmla="*/ 0 w 471"/>
                  <a:gd name="T27" fmla="*/ 0 h 376"/>
                  <a:gd name="T28" fmla="*/ 0 w 471"/>
                  <a:gd name="T29" fmla="*/ 0 h 376"/>
                  <a:gd name="T30" fmla="*/ 0 w 471"/>
                  <a:gd name="T31" fmla="*/ 0 h 376"/>
                  <a:gd name="T32" fmla="*/ 0 w 471"/>
                  <a:gd name="T33" fmla="*/ 0 h 376"/>
                  <a:gd name="T34" fmla="*/ 0 w 471"/>
                  <a:gd name="T35" fmla="*/ 0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376"/>
                  <a:gd name="T56" fmla="*/ 471 w 471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376">
                    <a:moveTo>
                      <a:pt x="471" y="56"/>
                    </a:moveTo>
                    <a:lnTo>
                      <a:pt x="306" y="27"/>
                    </a:lnTo>
                    <a:lnTo>
                      <a:pt x="213" y="116"/>
                    </a:lnTo>
                    <a:lnTo>
                      <a:pt x="121" y="105"/>
                    </a:lnTo>
                    <a:lnTo>
                      <a:pt x="66" y="156"/>
                    </a:lnTo>
                    <a:lnTo>
                      <a:pt x="150" y="193"/>
                    </a:lnTo>
                    <a:lnTo>
                      <a:pt x="205" y="165"/>
                    </a:lnTo>
                    <a:lnTo>
                      <a:pt x="259" y="325"/>
                    </a:lnTo>
                    <a:lnTo>
                      <a:pt x="430" y="376"/>
                    </a:lnTo>
                    <a:lnTo>
                      <a:pt x="247" y="371"/>
                    </a:lnTo>
                    <a:lnTo>
                      <a:pt x="178" y="239"/>
                    </a:lnTo>
                    <a:lnTo>
                      <a:pt x="43" y="230"/>
                    </a:lnTo>
                    <a:lnTo>
                      <a:pt x="0" y="141"/>
                    </a:lnTo>
                    <a:lnTo>
                      <a:pt x="32" y="27"/>
                    </a:lnTo>
                    <a:lnTo>
                      <a:pt x="209" y="56"/>
                    </a:lnTo>
                    <a:lnTo>
                      <a:pt x="311" y="0"/>
                    </a:lnTo>
                    <a:lnTo>
                      <a:pt x="471" y="56"/>
                    </a:lnTo>
                    <a:close/>
                  </a:path>
                </a:pathLst>
              </a:custGeom>
              <a:solidFill>
                <a:srgbClr val="7A7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1" name="Freeform 31"/>
              <p:cNvSpPr>
                <a:spLocks noChangeArrowheads="1"/>
              </p:cNvSpPr>
              <p:nvPr/>
            </p:nvSpPr>
            <p:spPr bwMode="auto">
              <a:xfrm>
                <a:off x="3472" y="3296"/>
                <a:ext cx="120" cy="138"/>
              </a:xfrm>
              <a:custGeom>
                <a:avLst/>
                <a:gdLst>
                  <a:gd name="T0" fmla="*/ 0 w 700"/>
                  <a:gd name="T1" fmla="*/ 0 h 749"/>
                  <a:gd name="T2" fmla="*/ 0 w 700"/>
                  <a:gd name="T3" fmla="*/ 0 h 749"/>
                  <a:gd name="T4" fmla="*/ 0 w 700"/>
                  <a:gd name="T5" fmla="*/ 0 h 749"/>
                  <a:gd name="T6" fmla="*/ 0 w 700"/>
                  <a:gd name="T7" fmla="*/ 0 h 749"/>
                  <a:gd name="T8" fmla="*/ 0 w 700"/>
                  <a:gd name="T9" fmla="*/ 0 h 749"/>
                  <a:gd name="T10" fmla="*/ 0 w 700"/>
                  <a:gd name="T11" fmla="*/ 0 h 749"/>
                  <a:gd name="T12" fmla="*/ 0 w 700"/>
                  <a:gd name="T13" fmla="*/ 0 h 749"/>
                  <a:gd name="T14" fmla="*/ 0 w 700"/>
                  <a:gd name="T15" fmla="*/ 0 h 749"/>
                  <a:gd name="T16" fmla="*/ 0 w 700"/>
                  <a:gd name="T17" fmla="*/ 0 h 749"/>
                  <a:gd name="T18" fmla="*/ 0 w 700"/>
                  <a:gd name="T19" fmla="*/ 0 h 749"/>
                  <a:gd name="T20" fmla="*/ 0 w 700"/>
                  <a:gd name="T21" fmla="*/ 0 h 749"/>
                  <a:gd name="T22" fmla="*/ 0 w 700"/>
                  <a:gd name="T23" fmla="*/ 0 h 749"/>
                  <a:gd name="T24" fmla="*/ 0 w 700"/>
                  <a:gd name="T25" fmla="*/ 0 h 749"/>
                  <a:gd name="T26" fmla="*/ 0 w 700"/>
                  <a:gd name="T27" fmla="*/ 0 h 749"/>
                  <a:gd name="T28" fmla="*/ 0 w 700"/>
                  <a:gd name="T29" fmla="*/ 0 h 749"/>
                  <a:gd name="T30" fmla="*/ 0 w 700"/>
                  <a:gd name="T31" fmla="*/ 0 h 749"/>
                  <a:gd name="T32" fmla="*/ 0 w 700"/>
                  <a:gd name="T33" fmla="*/ 0 h 749"/>
                  <a:gd name="T34" fmla="*/ 0 w 700"/>
                  <a:gd name="T35" fmla="*/ 0 h 749"/>
                  <a:gd name="T36" fmla="*/ 0 w 700"/>
                  <a:gd name="T37" fmla="*/ 0 h 749"/>
                  <a:gd name="T38" fmla="*/ 0 w 700"/>
                  <a:gd name="T39" fmla="*/ 0 h 749"/>
                  <a:gd name="T40" fmla="*/ 0 w 700"/>
                  <a:gd name="T41" fmla="*/ 0 h 749"/>
                  <a:gd name="T42" fmla="*/ 0 w 700"/>
                  <a:gd name="T43" fmla="*/ 0 h 749"/>
                  <a:gd name="T44" fmla="*/ 0 w 700"/>
                  <a:gd name="T45" fmla="*/ 0 h 749"/>
                  <a:gd name="T46" fmla="*/ 0 w 700"/>
                  <a:gd name="T47" fmla="*/ 0 h 749"/>
                  <a:gd name="T48" fmla="*/ 0 w 700"/>
                  <a:gd name="T49" fmla="*/ 0 h 749"/>
                  <a:gd name="T50" fmla="*/ 0 w 700"/>
                  <a:gd name="T51" fmla="*/ 0 h 7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0"/>
                  <a:gd name="T79" fmla="*/ 0 h 749"/>
                  <a:gd name="T80" fmla="*/ 700 w 700"/>
                  <a:gd name="T81" fmla="*/ 749 h 7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0" h="749">
                    <a:moveTo>
                      <a:pt x="41" y="171"/>
                    </a:moveTo>
                    <a:lnTo>
                      <a:pt x="160" y="80"/>
                    </a:lnTo>
                    <a:lnTo>
                      <a:pt x="231" y="183"/>
                    </a:lnTo>
                    <a:lnTo>
                      <a:pt x="302" y="138"/>
                    </a:lnTo>
                    <a:lnTo>
                      <a:pt x="338" y="0"/>
                    </a:lnTo>
                    <a:lnTo>
                      <a:pt x="477" y="31"/>
                    </a:lnTo>
                    <a:lnTo>
                      <a:pt x="458" y="171"/>
                    </a:lnTo>
                    <a:lnTo>
                      <a:pt x="521" y="222"/>
                    </a:lnTo>
                    <a:lnTo>
                      <a:pt x="652" y="190"/>
                    </a:lnTo>
                    <a:lnTo>
                      <a:pt x="700" y="321"/>
                    </a:lnTo>
                    <a:lnTo>
                      <a:pt x="603" y="365"/>
                    </a:lnTo>
                    <a:lnTo>
                      <a:pt x="574" y="527"/>
                    </a:lnTo>
                    <a:lnTo>
                      <a:pt x="637" y="590"/>
                    </a:lnTo>
                    <a:lnTo>
                      <a:pt x="544" y="726"/>
                    </a:lnTo>
                    <a:lnTo>
                      <a:pt x="462" y="639"/>
                    </a:lnTo>
                    <a:lnTo>
                      <a:pt x="365" y="662"/>
                    </a:lnTo>
                    <a:lnTo>
                      <a:pt x="343" y="749"/>
                    </a:lnTo>
                    <a:lnTo>
                      <a:pt x="209" y="738"/>
                    </a:lnTo>
                    <a:lnTo>
                      <a:pt x="204" y="642"/>
                    </a:lnTo>
                    <a:lnTo>
                      <a:pt x="131" y="559"/>
                    </a:lnTo>
                    <a:lnTo>
                      <a:pt x="41" y="583"/>
                    </a:lnTo>
                    <a:lnTo>
                      <a:pt x="0" y="421"/>
                    </a:lnTo>
                    <a:lnTo>
                      <a:pt x="82" y="377"/>
                    </a:lnTo>
                    <a:lnTo>
                      <a:pt x="97" y="269"/>
                    </a:lnTo>
                    <a:lnTo>
                      <a:pt x="41" y="171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2" name="Freeform 32"/>
              <p:cNvSpPr>
                <a:spLocks noChangeArrowheads="1"/>
              </p:cNvSpPr>
              <p:nvPr/>
            </p:nvSpPr>
            <p:spPr bwMode="auto">
              <a:xfrm>
                <a:off x="3500" y="3345"/>
                <a:ext cx="52" cy="66"/>
              </a:xfrm>
              <a:custGeom>
                <a:avLst/>
                <a:gdLst>
                  <a:gd name="T0" fmla="*/ 0 w 307"/>
                  <a:gd name="T1" fmla="*/ 0 h 359"/>
                  <a:gd name="T2" fmla="*/ 0 w 307"/>
                  <a:gd name="T3" fmla="*/ 0 h 359"/>
                  <a:gd name="T4" fmla="*/ 0 w 307"/>
                  <a:gd name="T5" fmla="*/ 0 h 359"/>
                  <a:gd name="T6" fmla="*/ 0 w 307"/>
                  <a:gd name="T7" fmla="*/ 0 h 359"/>
                  <a:gd name="T8" fmla="*/ 0 w 307"/>
                  <a:gd name="T9" fmla="*/ 0 h 359"/>
                  <a:gd name="T10" fmla="*/ 0 w 307"/>
                  <a:gd name="T11" fmla="*/ 0 h 359"/>
                  <a:gd name="T12" fmla="*/ 0 w 307"/>
                  <a:gd name="T13" fmla="*/ 0 h 359"/>
                  <a:gd name="T14" fmla="*/ 0 w 307"/>
                  <a:gd name="T15" fmla="*/ 0 h 359"/>
                  <a:gd name="T16" fmla="*/ 0 w 307"/>
                  <a:gd name="T17" fmla="*/ 0 h 359"/>
                  <a:gd name="T18" fmla="*/ 0 w 307"/>
                  <a:gd name="T19" fmla="*/ 0 h 359"/>
                  <a:gd name="T20" fmla="*/ 0 w 307"/>
                  <a:gd name="T21" fmla="*/ 0 h 359"/>
                  <a:gd name="T22" fmla="*/ 0 w 307"/>
                  <a:gd name="T23" fmla="*/ 0 h 3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7"/>
                  <a:gd name="T37" fmla="*/ 0 h 359"/>
                  <a:gd name="T38" fmla="*/ 307 w 307"/>
                  <a:gd name="T39" fmla="*/ 359 h 3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7" h="359">
                    <a:moveTo>
                      <a:pt x="145" y="0"/>
                    </a:moveTo>
                    <a:lnTo>
                      <a:pt x="113" y="103"/>
                    </a:lnTo>
                    <a:lnTo>
                      <a:pt x="147" y="187"/>
                    </a:lnTo>
                    <a:lnTo>
                      <a:pt x="231" y="187"/>
                    </a:lnTo>
                    <a:lnTo>
                      <a:pt x="307" y="134"/>
                    </a:lnTo>
                    <a:lnTo>
                      <a:pt x="288" y="300"/>
                    </a:lnTo>
                    <a:lnTo>
                      <a:pt x="187" y="359"/>
                    </a:lnTo>
                    <a:lnTo>
                      <a:pt x="41" y="297"/>
                    </a:lnTo>
                    <a:lnTo>
                      <a:pt x="0" y="197"/>
                    </a:lnTo>
                    <a:lnTo>
                      <a:pt x="72" y="64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7A7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3" name="Freeform 33"/>
              <p:cNvSpPr>
                <a:spLocks noChangeArrowheads="1"/>
              </p:cNvSpPr>
              <p:nvPr/>
            </p:nvSpPr>
            <p:spPr bwMode="auto">
              <a:xfrm>
                <a:off x="3479" y="3324"/>
                <a:ext cx="22" cy="45"/>
              </a:xfrm>
              <a:custGeom>
                <a:avLst/>
                <a:gdLst>
                  <a:gd name="T0" fmla="*/ 0 w 130"/>
                  <a:gd name="T1" fmla="*/ 0 h 243"/>
                  <a:gd name="T2" fmla="*/ 0 w 130"/>
                  <a:gd name="T3" fmla="*/ 0 h 243"/>
                  <a:gd name="T4" fmla="*/ 0 w 130"/>
                  <a:gd name="T5" fmla="*/ 0 h 243"/>
                  <a:gd name="T6" fmla="*/ 0 w 130"/>
                  <a:gd name="T7" fmla="*/ 0 h 243"/>
                  <a:gd name="T8" fmla="*/ 0 w 130"/>
                  <a:gd name="T9" fmla="*/ 0 h 243"/>
                  <a:gd name="T10" fmla="*/ 0 w 130"/>
                  <a:gd name="T11" fmla="*/ 0 h 243"/>
                  <a:gd name="T12" fmla="*/ 0 w 130"/>
                  <a:gd name="T13" fmla="*/ 0 h 243"/>
                  <a:gd name="T14" fmla="*/ 0 w 130"/>
                  <a:gd name="T15" fmla="*/ 0 h 243"/>
                  <a:gd name="T16" fmla="*/ 0 w 130"/>
                  <a:gd name="T17" fmla="*/ 0 h 2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0"/>
                  <a:gd name="T28" fmla="*/ 0 h 243"/>
                  <a:gd name="T29" fmla="*/ 130 w 130"/>
                  <a:gd name="T30" fmla="*/ 243 h 2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0" h="243">
                    <a:moveTo>
                      <a:pt x="32" y="0"/>
                    </a:moveTo>
                    <a:lnTo>
                      <a:pt x="130" y="90"/>
                    </a:lnTo>
                    <a:lnTo>
                      <a:pt x="88" y="152"/>
                    </a:lnTo>
                    <a:lnTo>
                      <a:pt x="74" y="243"/>
                    </a:lnTo>
                    <a:lnTo>
                      <a:pt x="35" y="227"/>
                    </a:lnTo>
                    <a:lnTo>
                      <a:pt x="50" y="119"/>
                    </a:lnTo>
                    <a:lnTo>
                      <a:pt x="0" y="3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7A7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" name="Freeform 34"/>
              <p:cNvSpPr>
                <a:spLocks noChangeArrowheads="1"/>
              </p:cNvSpPr>
              <p:nvPr/>
            </p:nvSpPr>
            <p:spPr bwMode="auto">
              <a:xfrm>
                <a:off x="3475" y="3376"/>
                <a:ext cx="106" cy="61"/>
              </a:xfrm>
              <a:custGeom>
                <a:avLst/>
                <a:gdLst>
                  <a:gd name="T0" fmla="*/ 0 w 618"/>
                  <a:gd name="T1" fmla="*/ 0 h 332"/>
                  <a:gd name="T2" fmla="*/ 0 w 618"/>
                  <a:gd name="T3" fmla="*/ 0 h 332"/>
                  <a:gd name="T4" fmla="*/ 0 w 618"/>
                  <a:gd name="T5" fmla="*/ 0 h 332"/>
                  <a:gd name="T6" fmla="*/ 0 w 618"/>
                  <a:gd name="T7" fmla="*/ 0 h 332"/>
                  <a:gd name="T8" fmla="*/ 0 w 618"/>
                  <a:gd name="T9" fmla="*/ 0 h 332"/>
                  <a:gd name="T10" fmla="*/ 0 w 618"/>
                  <a:gd name="T11" fmla="*/ 0 h 332"/>
                  <a:gd name="T12" fmla="*/ 0 w 618"/>
                  <a:gd name="T13" fmla="*/ 0 h 332"/>
                  <a:gd name="T14" fmla="*/ 0 w 618"/>
                  <a:gd name="T15" fmla="*/ 0 h 332"/>
                  <a:gd name="T16" fmla="*/ 0 w 618"/>
                  <a:gd name="T17" fmla="*/ 0 h 332"/>
                  <a:gd name="T18" fmla="*/ 0 w 618"/>
                  <a:gd name="T19" fmla="*/ 0 h 332"/>
                  <a:gd name="T20" fmla="*/ 0 w 618"/>
                  <a:gd name="T21" fmla="*/ 0 h 332"/>
                  <a:gd name="T22" fmla="*/ 0 w 618"/>
                  <a:gd name="T23" fmla="*/ 0 h 332"/>
                  <a:gd name="T24" fmla="*/ 0 w 618"/>
                  <a:gd name="T25" fmla="*/ 0 h 332"/>
                  <a:gd name="T26" fmla="*/ 0 w 618"/>
                  <a:gd name="T27" fmla="*/ 0 h 332"/>
                  <a:gd name="T28" fmla="*/ 0 w 618"/>
                  <a:gd name="T29" fmla="*/ 0 h 332"/>
                  <a:gd name="T30" fmla="*/ 0 w 618"/>
                  <a:gd name="T31" fmla="*/ 0 h 332"/>
                  <a:gd name="T32" fmla="*/ 0 w 618"/>
                  <a:gd name="T33" fmla="*/ 0 h 332"/>
                  <a:gd name="T34" fmla="*/ 0 w 618"/>
                  <a:gd name="T35" fmla="*/ 0 h 332"/>
                  <a:gd name="T36" fmla="*/ 0 w 618"/>
                  <a:gd name="T37" fmla="*/ 0 h 332"/>
                  <a:gd name="T38" fmla="*/ 0 w 618"/>
                  <a:gd name="T39" fmla="*/ 0 h 33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18"/>
                  <a:gd name="T61" fmla="*/ 0 h 332"/>
                  <a:gd name="T62" fmla="*/ 618 w 618"/>
                  <a:gd name="T63" fmla="*/ 332 h 33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18" h="332">
                    <a:moveTo>
                      <a:pt x="0" y="21"/>
                    </a:moveTo>
                    <a:lnTo>
                      <a:pt x="35" y="92"/>
                    </a:lnTo>
                    <a:lnTo>
                      <a:pt x="118" y="59"/>
                    </a:lnTo>
                    <a:lnTo>
                      <a:pt x="169" y="0"/>
                    </a:lnTo>
                    <a:lnTo>
                      <a:pt x="303" y="161"/>
                    </a:lnTo>
                    <a:lnTo>
                      <a:pt x="434" y="130"/>
                    </a:lnTo>
                    <a:lnTo>
                      <a:pt x="481" y="112"/>
                    </a:lnTo>
                    <a:lnTo>
                      <a:pt x="466" y="174"/>
                    </a:lnTo>
                    <a:lnTo>
                      <a:pt x="516" y="223"/>
                    </a:lnTo>
                    <a:lnTo>
                      <a:pt x="618" y="156"/>
                    </a:lnTo>
                    <a:lnTo>
                      <a:pt x="525" y="292"/>
                    </a:lnTo>
                    <a:lnTo>
                      <a:pt x="439" y="220"/>
                    </a:lnTo>
                    <a:lnTo>
                      <a:pt x="362" y="223"/>
                    </a:lnTo>
                    <a:lnTo>
                      <a:pt x="322" y="332"/>
                    </a:lnTo>
                    <a:lnTo>
                      <a:pt x="180" y="324"/>
                    </a:lnTo>
                    <a:lnTo>
                      <a:pt x="185" y="208"/>
                    </a:lnTo>
                    <a:lnTo>
                      <a:pt x="112" y="125"/>
                    </a:lnTo>
                    <a:lnTo>
                      <a:pt x="22" y="16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7A7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5" name="Freeform 35"/>
              <p:cNvSpPr>
                <a:spLocks noChangeArrowheads="1"/>
              </p:cNvSpPr>
              <p:nvPr/>
            </p:nvSpPr>
            <p:spPr bwMode="auto">
              <a:xfrm>
                <a:off x="3368" y="3374"/>
                <a:ext cx="70" cy="51"/>
              </a:xfrm>
              <a:custGeom>
                <a:avLst/>
                <a:gdLst>
                  <a:gd name="T0" fmla="*/ 0 w 410"/>
                  <a:gd name="T1" fmla="*/ 0 h 277"/>
                  <a:gd name="T2" fmla="*/ 0 w 410"/>
                  <a:gd name="T3" fmla="*/ 0 h 277"/>
                  <a:gd name="T4" fmla="*/ 0 w 410"/>
                  <a:gd name="T5" fmla="*/ 0 h 277"/>
                  <a:gd name="T6" fmla="*/ 0 w 410"/>
                  <a:gd name="T7" fmla="*/ 0 h 277"/>
                  <a:gd name="T8" fmla="*/ 0 w 410"/>
                  <a:gd name="T9" fmla="*/ 0 h 277"/>
                  <a:gd name="T10" fmla="*/ 0 w 410"/>
                  <a:gd name="T11" fmla="*/ 0 h 277"/>
                  <a:gd name="T12" fmla="*/ 0 w 410"/>
                  <a:gd name="T13" fmla="*/ 0 h 277"/>
                  <a:gd name="T14" fmla="*/ 0 w 410"/>
                  <a:gd name="T15" fmla="*/ 0 h 277"/>
                  <a:gd name="T16" fmla="*/ 0 w 410"/>
                  <a:gd name="T17" fmla="*/ 0 h 277"/>
                  <a:gd name="T18" fmla="*/ 0 w 410"/>
                  <a:gd name="T19" fmla="*/ 0 h 277"/>
                  <a:gd name="T20" fmla="*/ 0 w 410"/>
                  <a:gd name="T21" fmla="*/ 0 h 2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0"/>
                  <a:gd name="T34" fmla="*/ 0 h 277"/>
                  <a:gd name="T35" fmla="*/ 410 w 410"/>
                  <a:gd name="T36" fmla="*/ 277 h 27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0" h="277">
                    <a:moveTo>
                      <a:pt x="34" y="50"/>
                    </a:moveTo>
                    <a:lnTo>
                      <a:pt x="78" y="29"/>
                    </a:lnTo>
                    <a:lnTo>
                      <a:pt x="165" y="0"/>
                    </a:lnTo>
                    <a:lnTo>
                      <a:pt x="269" y="21"/>
                    </a:lnTo>
                    <a:lnTo>
                      <a:pt x="301" y="122"/>
                    </a:lnTo>
                    <a:lnTo>
                      <a:pt x="368" y="156"/>
                    </a:lnTo>
                    <a:lnTo>
                      <a:pt x="410" y="168"/>
                    </a:lnTo>
                    <a:lnTo>
                      <a:pt x="256" y="277"/>
                    </a:lnTo>
                    <a:lnTo>
                      <a:pt x="0" y="219"/>
                    </a:lnTo>
                    <a:lnTo>
                      <a:pt x="34" y="50"/>
                    </a:lnTo>
                    <a:close/>
                  </a:path>
                </a:pathLst>
              </a:custGeom>
              <a:solidFill>
                <a:srgbClr val="CCC4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" name="Freeform 36"/>
              <p:cNvSpPr>
                <a:spLocks noChangeArrowheads="1"/>
              </p:cNvSpPr>
              <p:nvPr/>
            </p:nvSpPr>
            <p:spPr bwMode="auto">
              <a:xfrm>
                <a:off x="3281" y="3128"/>
                <a:ext cx="88" cy="56"/>
              </a:xfrm>
              <a:custGeom>
                <a:avLst/>
                <a:gdLst>
                  <a:gd name="T0" fmla="*/ 0 w 515"/>
                  <a:gd name="T1" fmla="*/ 0 h 302"/>
                  <a:gd name="T2" fmla="*/ 0 w 515"/>
                  <a:gd name="T3" fmla="*/ 0 h 302"/>
                  <a:gd name="T4" fmla="*/ 0 w 515"/>
                  <a:gd name="T5" fmla="*/ 0 h 302"/>
                  <a:gd name="T6" fmla="*/ 0 w 515"/>
                  <a:gd name="T7" fmla="*/ 0 h 302"/>
                  <a:gd name="T8" fmla="*/ 0 w 515"/>
                  <a:gd name="T9" fmla="*/ 0 h 302"/>
                  <a:gd name="T10" fmla="*/ 0 w 515"/>
                  <a:gd name="T11" fmla="*/ 0 h 302"/>
                  <a:gd name="T12" fmla="*/ 0 w 515"/>
                  <a:gd name="T13" fmla="*/ 0 h 302"/>
                  <a:gd name="T14" fmla="*/ 0 w 515"/>
                  <a:gd name="T15" fmla="*/ 0 h 302"/>
                  <a:gd name="T16" fmla="*/ 0 w 515"/>
                  <a:gd name="T17" fmla="*/ 0 h 302"/>
                  <a:gd name="T18" fmla="*/ 0 w 515"/>
                  <a:gd name="T19" fmla="*/ 0 h 3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5"/>
                  <a:gd name="T31" fmla="*/ 0 h 302"/>
                  <a:gd name="T32" fmla="*/ 515 w 515"/>
                  <a:gd name="T33" fmla="*/ 302 h 3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5" h="302">
                    <a:moveTo>
                      <a:pt x="0" y="146"/>
                    </a:moveTo>
                    <a:lnTo>
                      <a:pt x="119" y="50"/>
                    </a:lnTo>
                    <a:lnTo>
                      <a:pt x="255" y="0"/>
                    </a:lnTo>
                    <a:lnTo>
                      <a:pt x="372" y="13"/>
                    </a:lnTo>
                    <a:lnTo>
                      <a:pt x="386" y="91"/>
                    </a:lnTo>
                    <a:lnTo>
                      <a:pt x="515" y="60"/>
                    </a:lnTo>
                    <a:lnTo>
                      <a:pt x="422" y="205"/>
                    </a:lnTo>
                    <a:lnTo>
                      <a:pt x="139" y="302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66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7" name="Freeform 37"/>
              <p:cNvSpPr>
                <a:spLocks noChangeArrowheads="1"/>
              </p:cNvSpPr>
              <p:nvPr/>
            </p:nvSpPr>
            <p:spPr bwMode="auto">
              <a:xfrm>
                <a:off x="3111" y="3641"/>
                <a:ext cx="104" cy="100"/>
              </a:xfrm>
              <a:custGeom>
                <a:avLst/>
                <a:gdLst>
                  <a:gd name="T0" fmla="*/ 0 w 606"/>
                  <a:gd name="T1" fmla="*/ 0 h 544"/>
                  <a:gd name="T2" fmla="*/ 0 w 606"/>
                  <a:gd name="T3" fmla="*/ 0 h 544"/>
                  <a:gd name="T4" fmla="*/ 0 w 606"/>
                  <a:gd name="T5" fmla="*/ 0 h 544"/>
                  <a:gd name="T6" fmla="*/ 0 w 606"/>
                  <a:gd name="T7" fmla="*/ 0 h 544"/>
                  <a:gd name="T8" fmla="*/ 0 w 606"/>
                  <a:gd name="T9" fmla="*/ 0 h 544"/>
                  <a:gd name="T10" fmla="*/ 0 w 606"/>
                  <a:gd name="T11" fmla="*/ 0 h 544"/>
                  <a:gd name="T12" fmla="*/ 0 w 606"/>
                  <a:gd name="T13" fmla="*/ 0 h 544"/>
                  <a:gd name="T14" fmla="*/ 0 w 606"/>
                  <a:gd name="T15" fmla="*/ 0 h 544"/>
                  <a:gd name="T16" fmla="*/ 0 w 606"/>
                  <a:gd name="T17" fmla="*/ 0 h 544"/>
                  <a:gd name="T18" fmla="*/ 0 w 606"/>
                  <a:gd name="T19" fmla="*/ 0 h 544"/>
                  <a:gd name="T20" fmla="*/ 0 w 606"/>
                  <a:gd name="T21" fmla="*/ 0 h 544"/>
                  <a:gd name="T22" fmla="*/ 0 w 606"/>
                  <a:gd name="T23" fmla="*/ 0 h 544"/>
                  <a:gd name="T24" fmla="*/ 0 w 606"/>
                  <a:gd name="T25" fmla="*/ 0 h 544"/>
                  <a:gd name="T26" fmla="*/ 0 w 606"/>
                  <a:gd name="T27" fmla="*/ 0 h 5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06"/>
                  <a:gd name="T43" fmla="*/ 0 h 544"/>
                  <a:gd name="T44" fmla="*/ 606 w 606"/>
                  <a:gd name="T45" fmla="*/ 544 h 54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06" h="544">
                    <a:moveTo>
                      <a:pt x="0" y="6"/>
                    </a:moveTo>
                    <a:lnTo>
                      <a:pt x="214" y="0"/>
                    </a:lnTo>
                    <a:lnTo>
                      <a:pt x="341" y="36"/>
                    </a:lnTo>
                    <a:lnTo>
                      <a:pt x="300" y="183"/>
                    </a:lnTo>
                    <a:lnTo>
                      <a:pt x="316" y="317"/>
                    </a:lnTo>
                    <a:lnTo>
                      <a:pt x="438" y="314"/>
                    </a:lnTo>
                    <a:lnTo>
                      <a:pt x="554" y="361"/>
                    </a:lnTo>
                    <a:lnTo>
                      <a:pt x="606" y="504"/>
                    </a:lnTo>
                    <a:lnTo>
                      <a:pt x="457" y="513"/>
                    </a:lnTo>
                    <a:lnTo>
                      <a:pt x="33" y="544"/>
                    </a:lnTo>
                    <a:lnTo>
                      <a:pt x="38" y="423"/>
                    </a:lnTo>
                    <a:lnTo>
                      <a:pt x="144" y="27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08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8" name="Freeform 38"/>
              <p:cNvSpPr>
                <a:spLocks noChangeArrowheads="1"/>
              </p:cNvSpPr>
              <p:nvPr/>
            </p:nvSpPr>
            <p:spPr bwMode="auto">
              <a:xfrm>
                <a:off x="3388" y="3650"/>
                <a:ext cx="107" cy="87"/>
              </a:xfrm>
              <a:custGeom>
                <a:avLst/>
                <a:gdLst>
                  <a:gd name="T0" fmla="*/ 0 w 625"/>
                  <a:gd name="T1" fmla="*/ 0 h 472"/>
                  <a:gd name="T2" fmla="*/ 0 w 625"/>
                  <a:gd name="T3" fmla="*/ 0 h 472"/>
                  <a:gd name="T4" fmla="*/ 0 w 625"/>
                  <a:gd name="T5" fmla="*/ 0 h 472"/>
                  <a:gd name="T6" fmla="*/ 0 w 625"/>
                  <a:gd name="T7" fmla="*/ 0 h 472"/>
                  <a:gd name="T8" fmla="*/ 0 w 625"/>
                  <a:gd name="T9" fmla="*/ 0 h 472"/>
                  <a:gd name="T10" fmla="*/ 0 w 625"/>
                  <a:gd name="T11" fmla="*/ 0 h 472"/>
                  <a:gd name="T12" fmla="*/ 0 w 625"/>
                  <a:gd name="T13" fmla="*/ 0 h 472"/>
                  <a:gd name="T14" fmla="*/ 0 w 625"/>
                  <a:gd name="T15" fmla="*/ 0 h 472"/>
                  <a:gd name="T16" fmla="*/ 0 w 625"/>
                  <a:gd name="T17" fmla="*/ 0 h 472"/>
                  <a:gd name="T18" fmla="*/ 0 w 625"/>
                  <a:gd name="T19" fmla="*/ 0 h 472"/>
                  <a:gd name="T20" fmla="*/ 0 w 625"/>
                  <a:gd name="T21" fmla="*/ 0 h 472"/>
                  <a:gd name="T22" fmla="*/ 0 w 625"/>
                  <a:gd name="T23" fmla="*/ 0 h 472"/>
                  <a:gd name="T24" fmla="*/ 0 w 625"/>
                  <a:gd name="T25" fmla="*/ 0 h 4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25"/>
                  <a:gd name="T40" fmla="*/ 0 h 472"/>
                  <a:gd name="T41" fmla="*/ 625 w 625"/>
                  <a:gd name="T42" fmla="*/ 472 h 4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25" h="472">
                    <a:moveTo>
                      <a:pt x="0" y="0"/>
                    </a:moveTo>
                    <a:lnTo>
                      <a:pt x="365" y="16"/>
                    </a:lnTo>
                    <a:lnTo>
                      <a:pt x="309" y="245"/>
                    </a:lnTo>
                    <a:lnTo>
                      <a:pt x="465" y="278"/>
                    </a:lnTo>
                    <a:lnTo>
                      <a:pt x="591" y="322"/>
                    </a:lnTo>
                    <a:lnTo>
                      <a:pt x="625" y="428"/>
                    </a:lnTo>
                    <a:lnTo>
                      <a:pt x="462" y="451"/>
                    </a:lnTo>
                    <a:lnTo>
                      <a:pt x="171" y="472"/>
                    </a:lnTo>
                    <a:lnTo>
                      <a:pt x="51" y="465"/>
                    </a:lnTo>
                    <a:lnTo>
                      <a:pt x="47" y="403"/>
                    </a:lnTo>
                    <a:lnTo>
                      <a:pt x="134" y="2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8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9" name="Freeform 39"/>
              <p:cNvSpPr>
                <a:spLocks noChangeArrowheads="1"/>
              </p:cNvSpPr>
              <p:nvPr/>
            </p:nvSpPr>
            <p:spPr bwMode="auto">
              <a:xfrm>
                <a:off x="3061" y="3446"/>
                <a:ext cx="74" cy="47"/>
              </a:xfrm>
              <a:custGeom>
                <a:avLst/>
                <a:gdLst>
                  <a:gd name="T0" fmla="*/ 0 w 433"/>
                  <a:gd name="T1" fmla="*/ 0 h 253"/>
                  <a:gd name="T2" fmla="*/ 0 w 433"/>
                  <a:gd name="T3" fmla="*/ 0 h 253"/>
                  <a:gd name="T4" fmla="*/ 0 w 433"/>
                  <a:gd name="T5" fmla="*/ 0 h 253"/>
                  <a:gd name="T6" fmla="*/ 0 w 433"/>
                  <a:gd name="T7" fmla="*/ 0 h 253"/>
                  <a:gd name="T8" fmla="*/ 0 w 433"/>
                  <a:gd name="T9" fmla="*/ 0 h 253"/>
                  <a:gd name="T10" fmla="*/ 0 w 433"/>
                  <a:gd name="T11" fmla="*/ 0 h 253"/>
                  <a:gd name="T12" fmla="*/ 0 w 433"/>
                  <a:gd name="T13" fmla="*/ 0 h 253"/>
                  <a:gd name="T14" fmla="*/ 0 w 433"/>
                  <a:gd name="T15" fmla="*/ 0 h 253"/>
                  <a:gd name="T16" fmla="*/ 0 w 433"/>
                  <a:gd name="T17" fmla="*/ 0 h 253"/>
                  <a:gd name="T18" fmla="*/ 0 w 433"/>
                  <a:gd name="T19" fmla="*/ 0 h 253"/>
                  <a:gd name="T20" fmla="*/ 0 w 433"/>
                  <a:gd name="T21" fmla="*/ 0 h 253"/>
                  <a:gd name="T22" fmla="*/ 0 w 433"/>
                  <a:gd name="T23" fmla="*/ 0 h 253"/>
                  <a:gd name="T24" fmla="*/ 0 w 433"/>
                  <a:gd name="T25" fmla="*/ 0 h 253"/>
                  <a:gd name="T26" fmla="*/ 0 w 433"/>
                  <a:gd name="T27" fmla="*/ 0 h 253"/>
                  <a:gd name="T28" fmla="*/ 0 w 433"/>
                  <a:gd name="T29" fmla="*/ 0 h 253"/>
                  <a:gd name="T30" fmla="*/ 0 w 433"/>
                  <a:gd name="T31" fmla="*/ 0 h 253"/>
                  <a:gd name="T32" fmla="*/ 0 w 433"/>
                  <a:gd name="T33" fmla="*/ 0 h 2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3"/>
                  <a:gd name="T52" fmla="*/ 0 h 253"/>
                  <a:gd name="T53" fmla="*/ 433 w 433"/>
                  <a:gd name="T54" fmla="*/ 253 h 2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3" h="253">
                    <a:moveTo>
                      <a:pt x="90" y="0"/>
                    </a:moveTo>
                    <a:lnTo>
                      <a:pt x="281" y="6"/>
                    </a:lnTo>
                    <a:lnTo>
                      <a:pt x="355" y="115"/>
                    </a:lnTo>
                    <a:lnTo>
                      <a:pt x="433" y="127"/>
                    </a:lnTo>
                    <a:lnTo>
                      <a:pt x="430" y="162"/>
                    </a:lnTo>
                    <a:lnTo>
                      <a:pt x="305" y="146"/>
                    </a:lnTo>
                    <a:lnTo>
                      <a:pt x="255" y="35"/>
                    </a:lnTo>
                    <a:lnTo>
                      <a:pt x="75" y="35"/>
                    </a:lnTo>
                    <a:lnTo>
                      <a:pt x="40" y="96"/>
                    </a:lnTo>
                    <a:lnTo>
                      <a:pt x="205" y="121"/>
                    </a:lnTo>
                    <a:lnTo>
                      <a:pt x="211" y="247"/>
                    </a:lnTo>
                    <a:lnTo>
                      <a:pt x="172" y="253"/>
                    </a:lnTo>
                    <a:lnTo>
                      <a:pt x="177" y="149"/>
                    </a:lnTo>
                    <a:lnTo>
                      <a:pt x="0" y="121"/>
                    </a:lnTo>
                    <a:lnTo>
                      <a:pt x="56" y="19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50" name="Freeform 40"/>
              <p:cNvSpPr>
                <a:spLocks noChangeArrowheads="1"/>
              </p:cNvSpPr>
              <p:nvPr/>
            </p:nvSpPr>
            <p:spPr bwMode="auto">
              <a:xfrm>
                <a:off x="3061" y="3485"/>
                <a:ext cx="76" cy="34"/>
              </a:xfrm>
              <a:custGeom>
                <a:avLst/>
                <a:gdLst>
                  <a:gd name="T0" fmla="*/ 0 w 446"/>
                  <a:gd name="T1" fmla="*/ 0 h 186"/>
                  <a:gd name="T2" fmla="*/ 0 w 446"/>
                  <a:gd name="T3" fmla="*/ 0 h 186"/>
                  <a:gd name="T4" fmla="*/ 0 w 446"/>
                  <a:gd name="T5" fmla="*/ 0 h 186"/>
                  <a:gd name="T6" fmla="*/ 0 w 446"/>
                  <a:gd name="T7" fmla="*/ 0 h 186"/>
                  <a:gd name="T8" fmla="*/ 0 w 446"/>
                  <a:gd name="T9" fmla="*/ 0 h 186"/>
                  <a:gd name="T10" fmla="*/ 0 w 446"/>
                  <a:gd name="T11" fmla="*/ 0 h 186"/>
                  <a:gd name="T12" fmla="*/ 0 w 446"/>
                  <a:gd name="T13" fmla="*/ 0 h 186"/>
                  <a:gd name="T14" fmla="*/ 0 w 446"/>
                  <a:gd name="T15" fmla="*/ 0 h 186"/>
                  <a:gd name="T16" fmla="*/ 0 w 446"/>
                  <a:gd name="T17" fmla="*/ 0 h 186"/>
                  <a:gd name="T18" fmla="*/ 0 w 446"/>
                  <a:gd name="T19" fmla="*/ 0 h 186"/>
                  <a:gd name="T20" fmla="*/ 0 w 446"/>
                  <a:gd name="T21" fmla="*/ 0 h 186"/>
                  <a:gd name="T22" fmla="*/ 0 w 446"/>
                  <a:gd name="T23" fmla="*/ 0 h 186"/>
                  <a:gd name="T24" fmla="*/ 0 w 446"/>
                  <a:gd name="T25" fmla="*/ 0 h 186"/>
                  <a:gd name="T26" fmla="*/ 0 w 446"/>
                  <a:gd name="T27" fmla="*/ 0 h 186"/>
                  <a:gd name="T28" fmla="*/ 0 w 446"/>
                  <a:gd name="T29" fmla="*/ 0 h 18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46"/>
                  <a:gd name="T46" fmla="*/ 0 h 186"/>
                  <a:gd name="T47" fmla="*/ 446 w 446"/>
                  <a:gd name="T48" fmla="*/ 186 h 18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46" h="186">
                    <a:moveTo>
                      <a:pt x="0" y="27"/>
                    </a:moveTo>
                    <a:lnTo>
                      <a:pt x="52" y="0"/>
                    </a:lnTo>
                    <a:lnTo>
                      <a:pt x="205" y="4"/>
                    </a:lnTo>
                    <a:lnTo>
                      <a:pt x="211" y="35"/>
                    </a:lnTo>
                    <a:lnTo>
                      <a:pt x="40" y="52"/>
                    </a:lnTo>
                    <a:lnTo>
                      <a:pt x="102" y="150"/>
                    </a:lnTo>
                    <a:lnTo>
                      <a:pt x="248" y="156"/>
                    </a:lnTo>
                    <a:lnTo>
                      <a:pt x="325" y="55"/>
                    </a:lnTo>
                    <a:lnTo>
                      <a:pt x="415" y="63"/>
                    </a:lnTo>
                    <a:lnTo>
                      <a:pt x="446" y="96"/>
                    </a:lnTo>
                    <a:lnTo>
                      <a:pt x="337" y="93"/>
                    </a:lnTo>
                    <a:lnTo>
                      <a:pt x="265" y="186"/>
                    </a:lnTo>
                    <a:lnTo>
                      <a:pt x="99" y="18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51" name="Freeform 41"/>
              <p:cNvSpPr>
                <a:spLocks noChangeArrowheads="1"/>
              </p:cNvSpPr>
              <p:nvPr/>
            </p:nvSpPr>
            <p:spPr bwMode="auto">
              <a:xfrm>
                <a:off x="3179" y="3461"/>
                <a:ext cx="91" cy="60"/>
              </a:xfrm>
              <a:custGeom>
                <a:avLst/>
                <a:gdLst>
                  <a:gd name="T0" fmla="*/ 0 w 534"/>
                  <a:gd name="T1" fmla="*/ 0 h 326"/>
                  <a:gd name="T2" fmla="*/ 0 w 534"/>
                  <a:gd name="T3" fmla="*/ 0 h 326"/>
                  <a:gd name="T4" fmla="*/ 0 w 534"/>
                  <a:gd name="T5" fmla="*/ 0 h 326"/>
                  <a:gd name="T6" fmla="*/ 0 w 534"/>
                  <a:gd name="T7" fmla="*/ 0 h 326"/>
                  <a:gd name="T8" fmla="*/ 0 w 534"/>
                  <a:gd name="T9" fmla="*/ 0 h 326"/>
                  <a:gd name="T10" fmla="*/ 0 w 534"/>
                  <a:gd name="T11" fmla="*/ 0 h 326"/>
                  <a:gd name="T12" fmla="*/ 0 w 534"/>
                  <a:gd name="T13" fmla="*/ 0 h 326"/>
                  <a:gd name="T14" fmla="*/ 0 w 534"/>
                  <a:gd name="T15" fmla="*/ 0 h 326"/>
                  <a:gd name="T16" fmla="*/ 0 w 534"/>
                  <a:gd name="T17" fmla="*/ 0 h 326"/>
                  <a:gd name="T18" fmla="*/ 0 w 534"/>
                  <a:gd name="T19" fmla="*/ 0 h 326"/>
                  <a:gd name="T20" fmla="*/ 0 w 534"/>
                  <a:gd name="T21" fmla="*/ 0 h 326"/>
                  <a:gd name="T22" fmla="*/ 0 w 534"/>
                  <a:gd name="T23" fmla="*/ 0 h 326"/>
                  <a:gd name="T24" fmla="*/ 0 w 534"/>
                  <a:gd name="T25" fmla="*/ 0 h 326"/>
                  <a:gd name="T26" fmla="*/ 0 w 534"/>
                  <a:gd name="T27" fmla="*/ 0 h 326"/>
                  <a:gd name="T28" fmla="*/ 0 w 534"/>
                  <a:gd name="T29" fmla="*/ 0 h 326"/>
                  <a:gd name="T30" fmla="*/ 0 w 534"/>
                  <a:gd name="T31" fmla="*/ 0 h 326"/>
                  <a:gd name="T32" fmla="*/ 0 w 534"/>
                  <a:gd name="T33" fmla="*/ 0 h 326"/>
                  <a:gd name="T34" fmla="*/ 0 w 534"/>
                  <a:gd name="T35" fmla="*/ 0 h 326"/>
                  <a:gd name="T36" fmla="*/ 0 w 534"/>
                  <a:gd name="T37" fmla="*/ 0 h 326"/>
                  <a:gd name="T38" fmla="*/ 0 w 534"/>
                  <a:gd name="T39" fmla="*/ 0 h 3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34"/>
                  <a:gd name="T61" fmla="*/ 0 h 326"/>
                  <a:gd name="T62" fmla="*/ 534 w 534"/>
                  <a:gd name="T63" fmla="*/ 326 h 32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34" h="326">
                    <a:moveTo>
                      <a:pt x="19" y="50"/>
                    </a:moveTo>
                    <a:lnTo>
                      <a:pt x="194" y="57"/>
                    </a:lnTo>
                    <a:lnTo>
                      <a:pt x="282" y="0"/>
                    </a:lnTo>
                    <a:lnTo>
                      <a:pt x="452" y="27"/>
                    </a:lnTo>
                    <a:lnTo>
                      <a:pt x="493" y="66"/>
                    </a:lnTo>
                    <a:lnTo>
                      <a:pt x="534" y="189"/>
                    </a:lnTo>
                    <a:lnTo>
                      <a:pt x="472" y="206"/>
                    </a:lnTo>
                    <a:lnTo>
                      <a:pt x="335" y="184"/>
                    </a:lnTo>
                    <a:lnTo>
                      <a:pt x="340" y="257"/>
                    </a:lnTo>
                    <a:lnTo>
                      <a:pt x="518" y="298"/>
                    </a:lnTo>
                    <a:lnTo>
                      <a:pt x="415" y="326"/>
                    </a:lnTo>
                    <a:lnTo>
                      <a:pt x="282" y="285"/>
                    </a:lnTo>
                    <a:lnTo>
                      <a:pt x="279" y="161"/>
                    </a:lnTo>
                    <a:lnTo>
                      <a:pt x="453" y="164"/>
                    </a:lnTo>
                    <a:lnTo>
                      <a:pt x="443" y="79"/>
                    </a:lnTo>
                    <a:lnTo>
                      <a:pt x="282" y="35"/>
                    </a:lnTo>
                    <a:lnTo>
                      <a:pt x="188" y="98"/>
                    </a:lnTo>
                    <a:lnTo>
                      <a:pt x="0" y="76"/>
                    </a:lnTo>
                    <a:lnTo>
                      <a:pt x="19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52" name="Freeform 42"/>
              <p:cNvSpPr>
                <a:spLocks noChangeArrowheads="1"/>
              </p:cNvSpPr>
              <p:nvPr/>
            </p:nvSpPr>
            <p:spPr bwMode="auto">
              <a:xfrm>
                <a:off x="3183" y="3497"/>
                <a:ext cx="85" cy="40"/>
              </a:xfrm>
              <a:custGeom>
                <a:avLst/>
                <a:gdLst>
                  <a:gd name="T0" fmla="*/ 0 w 496"/>
                  <a:gd name="T1" fmla="*/ 0 h 221"/>
                  <a:gd name="T2" fmla="*/ 0 w 496"/>
                  <a:gd name="T3" fmla="*/ 0 h 221"/>
                  <a:gd name="T4" fmla="*/ 0 w 496"/>
                  <a:gd name="T5" fmla="*/ 0 h 221"/>
                  <a:gd name="T6" fmla="*/ 0 w 496"/>
                  <a:gd name="T7" fmla="*/ 0 h 221"/>
                  <a:gd name="T8" fmla="*/ 0 w 496"/>
                  <a:gd name="T9" fmla="*/ 0 h 221"/>
                  <a:gd name="T10" fmla="*/ 0 w 496"/>
                  <a:gd name="T11" fmla="*/ 0 h 221"/>
                  <a:gd name="T12" fmla="*/ 0 w 496"/>
                  <a:gd name="T13" fmla="*/ 0 h 221"/>
                  <a:gd name="T14" fmla="*/ 0 w 496"/>
                  <a:gd name="T15" fmla="*/ 0 h 221"/>
                  <a:gd name="T16" fmla="*/ 0 w 496"/>
                  <a:gd name="T17" fmla="*/ 0 h 221"/>
                  <a:gd name="T18" fmla="*/ 0 w 496"/>
                  <a:gd name="T19" fmla="*/ 0 h 221"/>
                  <a:gd name="T20" fmla="*/ 0 w 496"/>
                  <a:gd name="T21" fmla="*/ 0 h 221"/>
                  <a:gd name="T22" fmla="*/ 0 w 496"/>
                  <a:gd name="T23" fmla="*/ 0 h 221"/>
                  <a:gd name="T24" fmla="*/ 0 w 496"/>
                  <a:gd name="T25" fmla="*/ 0 h 221"/>
                  <a:gd name="T26" fmla="*/ 0 w 496"/>
                  <a:gd name="T27" fmla="*/ 0 h 221"/>
                  <a:gd name="T28" fmla="*/ 0 w 496"/>
                  <a:gd name="T29" fmla="*/ 0 h 2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96"/>
                  <a:gd name="T46" fmla="*/ 0 h 221"/>
                  <a:gd name="T47" fmla="*/ 496 w 496"/>
                  <a:gd name="T48" fmla="*/ 221 h 2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96" h="221">
                    <a:moveTo>
                      <a:pt x="0" y="28"/>
                    </a:moveTo>
                    <a:lnTo>
                      <a:pt x="132" y="41"/>
                    </a:lnTo>
                    <a:lnTo>
                      <a:pt x="154" y="0"/>
                    </a:lnTo>
                    <a:lnTo>
                      <a:pt x="215" y="179"/>
                    </a:lnTo>
                    <a:lnTo>
                      <a:pt x="369" y="200"/>
                    </a:lnTo>
                    <a:lnTo>
                      <a:pt x="427" y="162"/>
                    </a:lnTo>
                    <a:lnTo>
                      <a:pt x="459" y="103"/>
                    </a:lnTo>
                    <a:lnTo>
                      <a:pt x="496" y="107"/>
                    </a:lnTo>
                    <a:lnTo>
                      <a:pt x="474" y="174"/>
                    </a:lnTo>
                    <a:lnTo>
                      <a:pt x="396" y="221"/>
                    </a:lnTo>
                    <a:lnTo>
                      <a:pt x="201" y="207"/>
                    </a:lnTo>
                    <a:lnTo>
                      <a:pt x="134" y="82"/>
                    </a:lnTo>
                    <a:lnTo>
                      <a:pt x="9" y="6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53" name="Freeform 43"/>
              <p:cNvSpPr>
                <a:spLocks noChangeArrowheads="1"/>
              </p:cNvSpPr>
              <p:nvPr/>
            </p:nvSpPr>
            <p:spPr bwMode="auto">
              <a:xfrm>
                <a:off x="3393" y="3407"/>
                <a:ext cx="183" cy="63"/>
              </a:xfrm>
              <a:custGeom>
                <a:avLst/>
                <a:gdLst>
                  <a:gd name="T0" fmla="*/ 0 w 1067"/>
                  <a:gd name="T1" fmla="*/ 0 h 342"/>
                  <a:gd name="T2" fmla="*/ 0 w 1067"/>
                  <a:gd name="T3" fmla="*/ 0 h 342"/>
                  <a:gd name="T4" fmla="*/ 0 w 1067"/>
                  <a:gd name="T5" fmla="*/ 0 h 342"/>
                  <a:gd name="T6" fmla="*/ 0 w 1067"/>
                  <a:gd name="T7" fmla="*/ 0 h 342"/>
                  <a:gd name="T8" fmla="*/ 0 w 1067"/>
                  <a:gd name="T9" fmla="*/ 0 h 342"/>
                  <a:gd name="T10" fmla="*/ 0 w 1067"/>
                  <a:gd name="T11" fmla="*/ 0 h 342"/>
                  <a:gd name="T12" fmla="*/ 0 w 1067"/>
                  <a:gd name="T13" fmla="*/ 0 h 342"/>
                  <a:gd name="T14" fmla="*/ 0 w 1067"/>
                  <a:gd name="T15" fmla="*/ 0 h 342"/>
                  <a:gd name="T16" fmla="*/ 0 w 1067"/>
                  <a:gd name="T17" fmla="*/ 0 h 342"/>
                  <a:gd name="T18" fmla="*/ 0 w 1067"/>
                  <a:gd name="T19" fmla="*/ 0 h 342"/>
                  <a:gd name="T20" fmla="*/ 0 w 1067"/>
                  <a:gd name="T21" fmla="*/ 0 h 342"/>
                  <a:gd name="T22" fmla="*/ 0 w 1067"/>
                  <a:gd name="T23" fmla="*/ 0 h 342"/>
                  <a:gd name="T24" fmla="*/ 0 w 1067"/>
                  <a:gd name="T25" fmla="*/ 0 h 342"/>
                  <a:gd name="T26" fmla="*/ 0 w 1067"/>
                  <a:gd name="T27" fmla="*/ 0 h 342"/>
                  <a:gd name="T28" fmla="*/ 0 w 1067"/>
                  <a:gd name="T29" fmla="*/ 0 h 342"/>
                  <a:gd name="T30" fmla="*/ 0 w 1067"/>
                  <a:gd name="T31" fmla="*/ 0 h 342"/>
                  <a:gd name="T32" fmla="*/ 0 w 1067"/>
                  <a:gd name="T33" fmla="*/ 0 h 342"/>
                  <a:gd name="T34" fmla="*/ 0 w 1067"/>
                  <a:gd name="T35" fmla="*/ 0 h 342"/>
                  <a:gd name="T36" fmla="*/ 0 w 1067"/>
                  <a:gd name="T37" fmla="*/ 0 h 342"/>
                  <a:gd name="T38" fmla="*/ 0 w 1067"/>
                  <a:gd name="T39" fmla="*/ 0 h 342"/>
                  <a:gd name="T40" fmla="*/ 0 w 1067"/>
                  <a:gd name="T41" fmla="*/ 0 h 342"/>
                  <a:gd name="T42" fmla="*/ 0 w 1067"/>
                  <a:gd name="T43" fmla="*/ 0 h 342"/>
                  <a:gd name="T44" fmla="*/ 0 w 1067"/>
                  <a:gd name="T45" fmla="*/ 0 h 342"/>
                  <a:gd name="T46" fmla="*/ 0 w 1067"/>
                  <a:gd name="T47" fmla="*/ 0 h 342"/>
                  <a:gd name="T48" fmla="*/ 0 w 1067"/>
                  <a:gd name="T49" fmla="*/ 0 h 342"/>
                  <a:gd name="T50" fmla="*/ 0 w 1067"/>
                  <a:gd name="T51" fmla="*/ 0 h 342"/>
                  <a:gd name="T52" fmla="*/ 0 w 1067"/>
                  <a:gd name="T53" fmla="*/ 0 h 342"/>
                  <a:gd name="T54" fmla="*/ 0 w 1067"/>
                  <a:gd name="T55" fmla="*/ 0 h 342"/>
                  <a:gd name="T56" fmla="*/ 0 w 1067"/>
                  <a:gd name="T57" fmla="*/ 0 h 342"/>
                  <a:gd name="T58" fmla="*/ 0 w 1067"/>
                  <a:gd name="T59" fmla="*/ 0 h 342"/>
                  <a:gd name="T60" fmla="*/ 0 w 1067"/>
                  <a:gd name="T61" fmla="*/ 0 h 342"/>
                  <a:gd name="T62" fmla="*/ 0 w 1067"/>
                  <a:gd name="T63" fmla="*/ 0 h 342"/>
                  <a:gd name="T64" fmla="*/ 0 w 1067"/>
                  <a:gd name="T65" fmla="*/ 0 h 342"/>
                  <a:gd name="T66" fmla="*/ 0 w 1067"/>
                  <a:gd name="T67" fmla="*/ 0 h 342"/>
                  <a:gd name="T68" fmla="*/ 0 w 1067"/>
                  <a:gd name="T69" fmla="*/ 0 h 342"/>
                  <a:gd name="T70" fmla="*/ 0 w 1067"/>
                  <a:gd name="T71" fmla="*/ 0 h 342"/>
                  <a:gd name="T72" fmla="*/ 0 w 1067"/>
                  <a:gd name="T73" fmla="*/ 0 h 342"/>
                  <a:gd name="T74" fmla="*/ 0 w 1067"/>
                  <a:gd name="T75" fmla="*/ 0 h 342"/>
                  <a:gd name="T76" fmla="*/ 0 w 1067"/>
                  <a:gd name="T77" fmla="*/ 0 h 342"/>
                  <a:gd name="T78" fmla="*/ 0 w 1067"/>
                  <a:gd name="T79" fmla="*/ 0 h 342"/>
                  <a:gd name="T80" fmla="*/ 0 w 1067"/>
                  <a:gd name="T81" fmla="*/ 0 h 342"/>
                  <a:gd name="T82" fmla="*/ 0 w 1067"/>
                  <a:gd name="T83" fmla="*/ 0 h 342"/>
                  <a:gd name="T84" fmla="*/ 0 w 1067"/>
                  <a:gd name="T85" fmla="*/ 0 h 342"/>
                  <a:gd name="T86" fmla="*/ 0 w 1067"/>
                  <a:gd name="T87" fmla="*/ 0 h 342"/>
                  <a:gd name="T88" fmla="*/ 0 w 1067"/>
                  <a:gd name="T89" fmla="*/ 0 h 342"/>
                  <a:gd name="T90" fmla="*/ 0 w 1067"/>
                  <a:gd name="T91" fmla="*/ 0 h 342"/>
                  <a:gd name="T92" fmla="*/ 0 w 1067"/>
                  <a:gd name="T93" fmla="*/ 0 h 342"/>
                  <a:gd name="T94" fmla="*/ 0 w 1067"/>
                  <a:gd name="T95" fmla="*/ 0 h 342"/>
                  <a:gd name="T96" fmla="*/ 0 w 1067"/>
                  <a:gd name="T97" fmla="*/ 0 h 34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67"/>
                  <a:gd name="T148" fmla="*/ 0 h 342"/>
                  <a:gd name="T149" fmla="*/ 1067 w 1067"/>
                  <a:gd name="T150" fmla="*/ 342 h 34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67" h="342">
                    <a:moveTo>
                      <a:pt x="274" y="0"/>
                    </a:moveTo>
                    <a:lnTo>
                      <a:pt x="242" y="27"/>
                    </a:lnTo>
                    <a:lnTo>
                      <a:pt x="193" y="78"/>
                    </a:lnTo>
                    <a:lnTo>
                      <a:pt x="181" y="121"/>
                    </a:lnTo>
                    <a:lnTo>
                      <a:pt x="202" y="152"/>
                    </a:lnTo>
                    <a:lnTo>
                      <a:pt x="305" y="187"/>
                    </a:lnTo>
                    <a:lnTo>
                      <a:pt x="415" y="200"/>
                    </a:lnTo>
                    <a:lnTo>
                      <a:pt x="468" y="197"/>
                    </a:lnTo>
                    <a:lnTo>
                      <a:pt x="465" y="165"/>
                    </a:lnTo>
                    <a:lnTo>
                      <a:pt x="507" y="137"/>
                    </a:lnTo>
                    <a:lnTo>
                      <a:pt x="580" y="128"/>
                    </a:lnTo>
                    <a:lnTo>
                      <a:pt x="540" y="155"/>
                    </a:lnTo>
                    <a:lnTo>
                      <a:pt x="537" y="208"/>
                    </a:lnTo>
                    <a:lnTo>
                      <a:pt x="580" y="239"/>
                    </a:lnTo>
                    <a:lnTo>
                      <a:pt x="630" y="253"/>
                    </a:lnTo>
                    <a:lnTo>
                      <a:pt x="680" y="230"/>
                    </a:lnTo>
                    <a:lnTo>
                      <a:pt x="739" y="202"/>
                    </a:lnTo>
                    <a:lnTo>
                      <a:pt x="805" y="209"/>
                    </a:lnTo>
                    <a:lnTo>
                      <a:pt x="745" y="262"/>
                    </a:lnTo>
                    <a:lnTo>
                      <a:pt x="814" y="270"/>
                    </a:lnTo>
                    <a:lnTo>
                      <a:pt x="930" y="299"/>
                    </a:lnTo>
                    <a:lnTo>
                      <a:pt x="980" y="293"/>
                    </a:lnTo>
                    <a:lnTo>
                      <a:pt x="999" y="265"/>
                    </a:lnTo>
                    <a:lnTo>
                      <a:pt x="857" y="222"/>
                    </a:lnTo>
                    <a:lnTo>
                      <a:pt x="910" y="215"/>
                    </a:lnTo>
                    <a:lnTo>
                      <a:pt x="1033" y="243"/>
                    </a:lnTo>
                    <a:lnTo>
                      <a:pt x="1011" y="208"/>
                    </a:lnTo>
                    <a:lnTo>
                      <a:pt x="813" y="152"/>
                    </a:lnTo>
                    <a:lnTo>
                      <a:pt x="882" y="149"/>
                    </a:lnTo>
                    <a:lnTo>
                      <a:pt x="1038" y="194"/>
                    </a:lnTo>
                    <a:lnTo>
                      <a:pt x="1049" y="230"/>
                    </a:lnTo>
                    <a:lnTo>
                      <a:pt x="1067" y="253"/>
                    </a:lnTo>
                    <a:lnTo>
                      <a:pt x="1052" y="296"/>
                    </a:lnTo>
                    <a:lnTo>
                      <a:pt x="1017" y="293"/>
                    </a:lnTo>
                    <a:lnTo>
                      <a:pt x="999" y="324"/>
                    </a:lnTo>
                    <a:lnTo>
                      <a:pt x="919" y="324"/>
                    </a:lnTo>
                    <a:lnTo>
                      <a:pt x="866" y="342"/>
                    </a:lnTo>
                    <a:lnTo>
                      <a:pt x="767" y="334"/>
                    </a:lnTo>
                    <a:lnTo>
                      <a:pt x="608" y="314"/>
                    </a:lnTo>
                    <a:lnTo>
                      <a:pt x="552" y="270"/>
                    </a:lnTo>
                    <a:lnTo>
                      <a:pt x="504" y="236"/>
                    </a:lnTo>
                    <a:lnTo>
                      <a:pt x="423" y="258"/>
                    </a:lnTo>
                    <a:lnTo>
                      <a:pt x="314" y="271"/>
                    </a:lnTo>
                    <a:lnTo>
                      <a:pt x="140" y="258"/>
                    </a:lnTo>
                    <a:lnTo>
                      <a:pt x="42" y="230"/>
                    </a:lnTo>
                    <a:lnTo>
                      <a:pt x="0" y="144"/>
                    </a:lnTo>
                    <a:lnTo>
                      <a:pt x="118" y="36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54" name="Freeform 44"/>
              <p:cNvSpPr>
                <a:spLocks noChangeArrowheads="1"/>
              </p:cNvSpPr>
              <p:nvPr/>
            </p:nvSpPr>
            <p:spPr bwMode="auto">
              <a:xfrm>
                <a:off x="3430" y="3403"/>
                <a:ext cx="79" cy="25"/>
              </a:xfrm>
              <a:custGeom>
                <a:avLst/>
                <a:gdLst>
                  <a:gd name="T0" fmla="*/ 0 w 463"/>
                  <a:gd name="T1" fmla="*/ 0 h 135"/>
                  <a:gd name="T2" fmla="*/ 0 w 463"/>
                  <a:gd name="T3" fmla="*/ 0 h 135"/>
                  <a:gd name="T4" fmla="*/ 0 w 463"/>
                  <a:gd name="T5" fmla="*/ 0 h 135"/>
                  <a:gd name="T6" fmla="*/ 0 w 463"/>
                  <a:gd name="T7" fmla="*/ 0 h 135"/>
                  <a:gd name="T8" fmla="*/ 0 w 463"/>
                  <a:gd name="T9" fmla="*/ 0 h 135"/>
                  <a:gd name="T10" fmla="*/ 0 w 463"/>
                  <a:gd name="T11" fmla="*/ 0 h 135"/>
                  <a:gd name="T12" fmla="*/ 0 w 463"/>
                  <a:gd name="T13" fmla="*/ 0 h 135"/>
                  <a:gd name="T14" fmla="*/ 0 w 463"/>
                  <a:gd name="T15" fmla="*/ 0 h 135"/>
                  <a:gd name="T16" fmla="*/ 0 w 463"/>
                  <a:gd name="T17" fmla="*/ 0 h 135"/>
                  <a:gd name="T18" fmla="*/ 0 w 463"/>
                  <a:gd name="T19" fmla="*/ 0 h 135"/>
                  <a:gd name="T20" fmla="*/ 0 w 463"/>
                  <a:gd name="T21" fmla="*/ 0 h 1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63"/>
                  <a:gd name="T34" fmla="*/ 0 h 135"/>
                  <a:gd name="T35" fmla="*/ 463 w 463"/>
                  <a:gd name="T36" fmla="*/ 135 h 1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63" h="135">
                    <a:moveTo>
                      <a:pt x="75" y="0"/>
                    </a:moveTo>
                    <a:lnTo>
                      <a:pt x="335" y="88"/>
                    </a:lnTo>
                    <a:lnTo>
                      <a:pt x="425" y="64"/>
                    </a:lnTo>
                    <a:lnTo>
                      <a:pt x="463" y="94"/>
                    </a:lnTo>
                    <a:lnTo>
                      <a:pt x="378" y="104"/>
                    </a:lnTo>
                    <a:lnTo>
                      <a:pt x="309" y="135"/>
                    </a:lnTo>
                    <a:lnTo>
                      <a:pt x="294" y="103"/>
                    </a:lnTo>
                    <a:lnTo>
                      <a:pt x="150" y="56"/>
                    </a:lnTo>
                    <a:lnTo>
                      <a:pt x="0" y="54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55" name="Freeform 45"/>
              <p:cNvSpPr>
                <a:spLocks noChangeArrowheads="1"/>
              </p:cNvSpPr>
              <p:nvPr/>
            </p:nvSpPr>
            <p:spPr bwMode="auto">
              <a:xfrm>
                <a:off x="3531" y="3420"/>
                <a:ext cx="24" cy="18"/>
              </a:xfrm>
              <a:custGeom>
                <a:avLst/>
                <a:gdLst>
                  <a:gd name="T0" fmla="*/ 0 w 139"/>
                  <a:gd name="T1" fmla="*/ 0 h 95"/>
                  <a:gd name="T2" fmla="*/ 0 w 139"/>
                  <a:gd name="T3" fmla="*/ 0 h 95"/>
                  <a:gd name="T4" fmla="*/ 0 w 139"/>
                  <a:gd name="T5" fmla="*/ 0 h 95"/>
                  <a:gd name="T6" fmla="*/ 0 w 139"/>
                  <a:gd name="T7" fmla="*/ 0 h 95"/>
                  <a:gd name="T8" fmla="*/ 0 w 139"/>
                  <a:gd name="T9" fmla="*/ 0 h 95"/>
                  <a:gd name="T10" fmla="*/ 0 w 139"/>
                  <a:gd name="T11" fmla="*/ 0 h 95"/>
                  <a:gd name="T12" fmla="*/ 0 w 139"/>
                  <a:gd name="T13" fmla="*/ 0 h 95"/>
                  <a:gd name="T14" fmla="*/ 0 w 139"/>
                  <a:gd name="T15" fmla="*/ 0 h 9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9"/>
                  <a:gd name="T25" fmla="*/ 0 h 95"/>
                  <a:gd name="T26" fmla="*/ 139 w 139"/>
                  <a:gd name="T27" fmla="*/ 95 h 9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9" h="95">
                    <a:moveTo>
                      <a:pt x="0" y="57"/>
                    </a:moveTo>
                    <a:lnTo>
                      <a:pt x="47" y="53"/>
                    </a:lnTo>
                    <a:lnTo>
                      <a:pt x="117" y="0"/>
                    </a:lnTo>
                    <a:lnTo>
                      <a:pt x="139" y="22"/>
                    </a:lnTo>
                    <a:lnTo>
                      <a:pt x="81" y="95"/>
                    </a:lnTo>
                    <a:lnTo>
                      <a:pt x="6" y="78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56" name="Freeform 46"/>
              <p:cNvSpPr>
                <a:spLocks noChangeArrowheads="1"/>
              </p:cNvSpPr>
              <p:nvPr/>
            </p:nvSpPr>
            <p:spPr bwMode="auto">
              <a:xfrm>
                <a:off x="3466" y="3308"/>
                <a:ext cx="117" cy="133"/>
              </a:xfrm>
              <a:custGeom>
                <a:avLst/>
                <a:gdLst>
                  <a:gd name="T0" fmla="*/ 0 w 688"/>
                  <a:gd name="T1" fmla="*/ 0 h 722"/>
                  <a:gd name="T2" fmla="*/ 0 w 688"/>
                  <a:gd name="T3" fmla="*/ 0 h 722"/>
                  <a:gd name="T4" fmla="*/ 0 w 688"/>
                  <a:gd name="T5" fmla="*/ 0 h 722"/>
                  <a:gd name="T6" fmla="*/ 0 w 688"/>
                  <a:gd name="T7" fmla="*/ 0 h 722"/>
                  <a:gd name="T8" fmla="*/ 0 w 688"/>
                  <a:gd name="T9" fmla="*/ 0 h 722"/>
                  <a:gd name="T10" fmla="*/ 0 w 688"/>
                  <a:gd name="T11" fmla="*/ 0 h 722"/>
                  <a:gd name="T12" fmla="*/ 0 w 688"/>
                  <a:gd name="T13" fmla="*/ 0 h 722"/>
                  <a:gd name="T14" fmla="*/ 0 w 688"/>
                  <a:gd name="T15" fmla="*/ 0 h 722"/>
                  <a:gd name="T16" fmla="*/ 0 w 688"/>
                  <a:gd name="T17" fmla="*/ 0 h 722"/>
                  <a:gd name="T18" fmla="*/ 0 w 688"/>
                  <a:gd name="T19" fmla="*/ 0 h 722"/>
                  <a:gd name="T20" fmla="*/ 0 w 688"/>
                  <a:gd name="T21" fmla="*/ 0 h 722"/>
                  <a:gd name="T22" fmla="*/ 0 w 688"/>
                  <a:gd name="T23" fmla="*/ 0 h 722"/>
                  <a:gd name="T24" fmla="*/ 0 w 688"/>
                  <a:gd name="T25" fmla="*/ 0 h 722"/>
                  <a:gd name="T26" fmla="*/ 0 w 688"/>
                  <a:gd name="T27" fmla="*/ 0 h 722"/>
                  <a:gd name="T28" fmla="*/ 0 w 688"/>
                  <a:gd name="T29" fmla="*/ 0 h 722"/>
                  <a:gd name="T30" fmla="*/ 0 w 688"/>
                  <a:gd name="T31" fmla="*/ 0 h 722"/>
                  <a:gd name="T32" fmla="*/ 0 w 688"/>
                  <a:gd name="T33" fmla="*/ 0 h 722"/>
                  <a:gd name="T34" fmla="*/ 0 w 688"/>
                  <a:gd name="T35" fmla="*/ 0 h 722"/>
                  <a:gd name="T36" fmla="*/ 0 w 688"/>
                  <a:gd name="T37" fmla="*/ 0 h 722"/>
                  <a:gd name="T38" fmla="*/ 0 w 688"/>
                  <a:gd name="T39" fmla="*/ 0 h 722"/>
                  <a:gd name="T40" fmla="*/ 0 w 688"/>
                  <a:gd name="T41" fmla="*/ 0 h 722"/>
                  <a:gd name="T42" fmla="*/ 0 w 688"/>
                  <a:gd name="T43" fmla="*/ 0 h 722"/>
                  <a:gd name="T44" fmla="*/ 0 w 688"/>
                  <a:gd name="T45" fmla="*/ 0 h 722"/>
                  <a:gd name="T46" fmla="*/ 0 w 688"/>
                  <a:gd name="T47" fmla="*/ 0 h 722"/>
                  <a:gd name="T48" fmla="*/ 0 w 688"/>
                  <a:gd name="T49" fmla="*/ 0 h 722"/>
                  <a:gd name="T50" fmla="*/ 0 w 688"/>
                  <a:gd name="T51" fmla="*/ 0 h 722"/>
                  <a:gd name="T52" fmla="*/ 0 w 688"/>
                  <a:gd name="T53" fmla="*/ 0 h 722"/>
                  <a:gd name="T54" fmla="*/ 0 w 688"/>
                  <a:gd name="T55" fmla="*/ 0 h 722"/>
                  <a:gd name="T56" fmla="*/ 0 w 688"/>
                  <a:gd name="T57" fmla="*/ 0 h 722"/>
                  <a:gd name="T58" fmla="*/ 0 w 688"/>
                  <a:gd name="T59" fmla="*/ 0 h 722"/>
                  <a:gd name="T60" fmla="*/ 0 w 688"/>
                  <a:gd name="T61" fmla="*/ 0 h 722"/>
                  <a:gd name="T62" fmla="*/ 0 w 688"/>
                  <a:gd name="T63" fmla="*/ 0 h 722"/>
                  <a:gd name="T64" fmla="*/ 0 w 688"/>
                  <a:gd name="T65" fmla="*/ 0 h 7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88"/>
                  <a:gd name="T100" fmla="*/ 0 h 722"/>
                  <a:gd name="T101" fmla="*/ 688 w 688"/>
                  <a:gd name="T102" fmla="*/ 722 h 7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88" h="722">
                    <a:moveTo>
                      <a:pt x="167" y="455"/>
                    </a:moveTo>
                    <a:lnTo>
                      <a:pt x="210" y="520"/>
                    </a:lnTo>
                    <a:lnTo>
                      <a:pt x="273" y="558"/>
                    </a:lnTo>
                    <a:lnTo>
                      <a:pt x="253" y="660"/>
                    </a:lnTo>
                    <a:lnTo>
                      <a:pt x="365" y="677"/>
                    </a:lnTo>
                    <a:lnTo>
                      <a:pt x="388" y="583"/>
                    </a:lnTo>
                    <a:lnTo>
                      <a:pt x="495" y="561"/>
                    </a:lnTo>
                    <a:lnTo>
                      <a:pt x="575" y="638"/>
                    </a:lnTo>
                    <a:lnTo>
                      <a:pt x="666" y="516"/>
                    </a:lnTo>
                    <a:lnTo>
                      <a:pt x="688" y="535"/>
                    </a:lnTo>
                    <a:lnTo>
                      <a:pt x="582" y="683"/>
                    </a:lnTo>
                    <a:lnTo>
                      <a:pt x="476" y="604"/>
                    </a:lnTo>
                    <a:lnTo>
                      <a:pt x="420" y="622"/>
                    </a:lnTo>
                    <a:lnTo>
                      <a:pt x="392" y="722"/>
                    </a:lnTo>
                    <a:lnTo>
                      <a:pt x="207" y="698"/>
                    </a:lnTo>
                    <a:lnTo>
                      <a:pt x="217" y="614"/>
                    </a:lnTo>
                    <a:lnTo>
                      <a:pt x="148" y="541"/>
                    </a:lnTo>
                    <a:lnTo>
                      <a:pt x="63" y="566"/>
                    </a:lnTo>
                    <a:lnTo>
                      <a:pt x="0" y="407"/>
                    </a:lnTo>
                    <a:lnTo>
                      <a:pt x="23" y="346"/>
                    </a:lnTo>
                    <a:lnTo>
                      <a:pt x="95" y="318"/>
                    </a:lnTo>
                    <a:lnTo>
                      <a:pt x="98" y="217"/>
                    </a:lnTo>
                    <a:lnTo>
                      <a:pt x="47" y="161"/>
                    </a:lnTo>
                    <a:lnTo>
                      <a:pt x="76" y="65"/>
                    </a:lnTo>
                    <a:lnTo>
                      <a:pt x="220" y="0"/>
                    </a:lnTo>
                    <a:lnTo>
                      <a:pt x="101" y="117"/>
                    </a:lnTo>
                    <a:lnTo>
                      <a:pt x="173" y="192"/>
                    </a:lnTo>
                    <a:lnTo>
                      <a:pt x="151" y="240"/>
                    </a:lnTo>
                    <a:lnTo>
                      <a:pt x="144" y="329"/>
                    </a:lnTo>
                    <a:lnTo>
                      <a:pt x="53" y="385"/>
                    </a:lnTo>
                    <a:lnTo>
                      <a:pt x="85" y="501"/>
                    </a:lnTo>
                    <a:lnTo>
                      <a:pt x="167" y="4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57" name="Freeform 47"/>
              <p:cNvSpPr>
                <a:spLocks noChangeArrowheads="1"/>
              </p:cNvSpPr>
              <p:nvPr/>
            </p:nvSpPr>
            <p:spPr bwMode="auto">
              <a:xfrm>
                <a:off x="3505" y="3344"/>
                <a:ext cx="48" cy="59"/>
              </a:xfrm>
              <a:custGeom>
                <a:avLst/>
                <a:gdLst>
                  <a:gd name="T0" fmla="*/ 0 w 277"/>
                  <a:gd name="T1" fmla="*/ 0 h 321"/>
                  <a:gd name="T2" fmla="*/ 0 w 277"/>
                  <a:gd name="T3" fmla="*/ 0 h 321"/>
                  <a:gd name="T4" fmla="*/ 0 w 277"/>
                  <a:gd name="T5" fmla="*/ 0 h 321"/>
                  <a:gd name="T6" fmla="*/ 0 w 277"/>
                  <a:gd name="T7" fmla="*/ 0 h 321"/>
                  <a:gd name="T8" fmla="*/ 0 w 277"/>
                  <a:gd name="T9" fmla="*/ 0 h 321"/>
                  <a:gd name="T10" fmla="*/ 0 w 277"/>
                  <a:gd name="T11" fmla="*/ 0 h 321"/>
                  <a:gd name="T12" fmla="*/ 0 w 277"/>
                  <a:gd name="T13" fmla="*/ 0 h 321"/>
                  <a:gd name="T14" fmla="*/ 0 w 277"/>
                  <a:gd name="T15" fmla="*/ 0 h 321"/>
                  <a:gd name="T16" fmla="*/ 0 w 277"/>
                  <a:gd name="T17" fmla="*/ 0 h 321"/>
                  <a:gd name="T18" fmla="*/ 0 w 277"/>
                  <a:gd name="T19" fmla="*/ 0 h 321"/>
                  <a:gd name="T20" fmla="*/ 0 w 277"/>
                  <a:gd name="T21" fmla="*/ 0 h 321"/>
                  <a:gd name="T22" fmla="*/ 0 w 277"/>
                  <a:gd name="T23" fmla="*/ 0 h 321"/>
                  <a:gd name="T24" fmla="*/ 0 w 277"/>
                  <a:gd name="T25" fmla="*/ 0 h 321"/>
                  <a:gd name="T26" fmla="*/ 0 w 277"/>
                  <a:gd name="T27" fmla="*/ 0 h 321"/>
                  <a:gd name="T28" fmla="*/ 0 w 277"/>
                  <a:gd name="T29" fmla="*/ 0 h 321"/>
                  <a:gd name="T30" fmla="*/ 0 w 277"/>
                  <a:gd name="T31" fmla="*/ 0 h 3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77"/>
                  <a:gd name="T49" fmla="*/ 0 h 321"/>
                  <a:gd name="T50" fmla="*/ 277 w 277"/>
                  <a:gd name="T51" fmla="*/ 321 h 3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77" h="321">
                    <a:moveTo>
                      <a:pt x="122" y="0"/>
                    </a:moveTo>
                    <a:lnTo>
                      <a:pt x="62" y="88"/>
                    </a:lnTo>
                    <a:lnTo>
                      <a:pt x="77" y="194"/>
                    </a:lnTo>
                    <a:lnTo>
                      <a:pt x="138" y="237"/>
                    </a:lnTo>
                    <a:lnTo>
                      <a:pt x="227" y="215"/>
                    </a:lnTo>
                    <a:lnTo>
                      <a:pt x="277" y="141"/>
                    </a:lnTo>
                    <a:lnTo>
                      <a:pt x="269" y="236"/>
                    </a:lnTo>
                    <a:lnTo>
                      <a:pt x="244" y="278"/>
                    </a:lnTo>
                    <a:lnTo>
                      <a:pt x="208" y="303"/>
                    </a:lnTo>
                    <a:lnTo>
                      <a:pt x="118" y="321"/>
                    </a:lnTo>
                    <a:lnTo>
                      <a:pt x="27" y="268"/>
                    </a:lnTo>
                    <a:lnTo>
                      <a:pt x="0" y="177"/>
                    </a:lnTo>
                    <a:lnTo>
                      <a:pt x="24" y="78"/>
                    </a:lnTo>
                    <a:lnTo>
                      <a:pt x="72" y="2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58" name="Freeform 48"/>
              <p:cNvSpPr>
                <a:spLocks noChangeArrowheads="1"/>
              </p:cNvSpPr>
              <p:nvPr/>
            </p:nvSpPr>
            <p:spPr bwMode="auto">
              <a:xfrm>
                <a:off x="3497" y="3292"/>
                <a:ext cx="100" cy="114"/>
              </a:xfrm>
              <a:custGeom>
                <a:avLst/>
                <a:gdLst>
                  <a:gd name="T0" fmla="*/ 0 w 586"/>
                  <a:gd name="T1" fmla="*/ 0 h 619"/>
                  <a:gd name="T2" fmla="*/ 0 w 586"/>
                  <a:gd name="T3" fmla="*/ 0 h 619"/>
                  <a:gd name="T4" fmla="*/ 0 w 586"/>
                  <a:gd name="T5" fmla="*/ 0 h 619"/>
                  <a:gd name="T6" fmla="*/ 0 w 586"/>
                  <a:gd name="T7" fmla="*/ 0 h 619"/>
                  <a:gd name="T8" fmla="*/ 0 w 586"/>
                  <a:gd name="T9" fmla="*/ 0 h 619"/>
                  <a:gd name="T10" fmla="*/ 0 w 586"/>
                  <a:gd name="T11" fmla="*/ 0 h 619"/>
                  <a:gd name="T12" fmla="*/ 0 w 586"/>
                  <a:gd name="T13" fmla="*/ 0 h 619"/>
                  <a:gd name="T14" fmla="*/ 0 w 586"/>
                  <a:gd name="T15" fmla="*/ 0 h 619"/>
                  <a:gd name="T16" fmla="*/ 0 w 586"/>
                  <a:gd name="T17" fmla="*/ 0 h 619"/>
                  <a:gd name="T18" fmla="*/ 0 w 586"/>
                  <a:gd name="T19" fmla="*/ 0 h 619"/>
                  <a:gd name="T20" fmla="*/ 0 w 586"/>
                  <a:gd name="T21" fmla="*/ 0 h 619"/>
                  <a:gd name="T22" fmla="*/ 0 w 586"/>
                  <a:gd name="T23" fmla="*/ 0 h 619"/>
                  <a:gd name="T24" fmla="*/ 0 w 586"/>
                  <a:gd name="T25" fmla="*/ 0 h 619"/>
                  <a:gd name="T26" fmla="*/ 0 w 586"/>
                  <a:gd name="T27" fmla="*/ 0 h 619"/>
                  <a:gd name="T28" fmla="*/ 0 w 586"/>
                  <a:gd name="T29" fmla="*/ 0 h 619"/>
                  <a:gd name="T30" fmla="*/ 0 w 586"/>
                  <a:gd name="T31" fmla="*/ 0 h 619"/>
                  <a:gd name="T32" fmla="*/ 0 w 586"/>
                  <a:gd name="T33" fmla="*/ 0 h 619"/>
                  <a:gd name="T34" fmla="*/ 0 w 586"/>
                  <a:gd name="T35" fmla="*/ 0 h 619"/>
                  <a:gd name="T36" fmla="*/ 0 w 586"/>
                  <a:gd name="T37" fmla="*/ 0 h 619"/>
                  <a:gd name="T38" fmla="*/ 0 w 586"/>
                  <a:gd name="T39" fmla="*/ 0 h 619"/>
                  <a:gd name="T40" fmla="*/ 0 w 586"/>
                  <a:gd name="T41" fmla="*/ 0 h 619"/>
                  <a:gd name="T42" fmla="*/ 0 w 586"/>
                  <a:gd name="T43" fmla="*/ 0 h 619"/>
                  <a:gd name="T44" fmla="*/ 0 w 586"/>
                  <a:gd name="T45" fmla="*/ 0 h 619"/>
                  <a:gd name="T46" fmla="*/ 0 w 586"/>
                  <a:gd name="T47" fmla="*/ 0 h 619"/>
                  <a:gd name="T48" fmla="*/ 0 w 586"/>
                  <a:gd name="T49" fmla="*/ 0 h 619"/>
                  <a:gd name="T50" fmla="*/ 0 w 586"/>
                  <a:gd name="T51" fmla="*/ 0 h 619"/>
                  <a:gd name="T52" fmla="*/ 0 w 586"/>
                  <a:gd name="T53" fmla="*/ 0 h 619"/>
                  <a:gd name="T54" fmla="*/ 0 w 586"/>
                  <a:gd name="T55" fmla="*/ 0 h 619"/>
                  <a:gd name="T56" fmla="*/ 0 w 586"/>
                  <a:gd name="T57" fmla="*/ 0 h 61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6"/>
                  <a:gd name="T88" fmla="*/ 0 h 619"/>
                  <a:gd name="T89" fmla="*/ 586 w 586"/>
                  <a:gd name="T90" fmla="*/ 619 h 61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6" h="619">
                    <a:moveTo>
                      <a:pt x="34" y="84"/>
                    </a:moveTo>
                    <a:lnTo>
                      <a:pt x="87" y="180"/>
                    </a:lnTo>
                    <a:lnTo>
                      <a:pt x="136" y="162"/>
                    </a:lnTo>
                    <a:lnTo>
                      <a:pt x="133" y="36"/>
                    </a:lnTo>
                    <a:lnTo>
                      <a:pt x="198" y="0"/>
                    </a:lnTo>
                    <a:lnTo>
                      <a:pt x="357" y="56"/>
                    </a:lnTo>
                    <a:lnTo>
                      <a:pt x="320" y="184"/>
                    </a:lnTo>
                    <a:lnTo>
                      <a:pt x="376" y="215"/>
                    </a:lnTo>
                    <a:lnTo>
                      <a:pt x="514" y="180"/>
                    </a:lnTo>
                    <a:lnTo>
                      <a:pt x="586" y="358"/>
                    </a:lnTo>
                    <a:lnTo>
                      <a:pt x="464" y="402"/>
                    </a:lnTo>
                    <a:lnTo>
                      <a:pt x="442" y="530"/>
                    </a:lnTo>
                    <a:lnTo>
                      <a:pt x="502" y="619"/>
                    </a:lnTo>
                    <a:lnTo>
                      <a:pt x="399" y="561"/>
                    </a:lnTo>
                    <a:lnTo>
                      <a:pt x="424" y="417"/>
                    </a:lnTo>
                    <a:lnTo>
                      <a:pt x="412" y="342"/>
                    </a:lnTo>
                    <a:lnTo>
                      <a:pt x="442" y="367"/>
                    </a:lnTo>
                    <a:lnTo>
                      <a:pt x="539" y="336"/>
                    </a:lnTo>
                    <a:lnTo>
                      <a:pt x="477" y="223"/>
                    </a:lnTo>
                    <a:lnTo>
                      <a:pt x="362" y="265"/>
                    </a:lnTo>
                    <a:lnTo>
                      <a:pt x="280" y="215"/>
                    </a:lnTo>
                    <a:lnTo>
                      <a:pt x="314" y="71"/>
                    </a:lnTo>
                    <a:lnTo>
                      <a:pt x="195" y="39"/>
                    </a:lnTo>
                    <a:lnTo>
                      <a:pt x="176" y="176"/>
                    </a:lnTo>
                    <a:lnTo>
                      <a:pt x="55" y="236"/>
                    </a:lnTo>
                    <a:lnTo>
                      <a:pt x="59" y="202"/>
                    </a:lnTo>
                    <a:lnTo>
                      <a:pt x="0" y="106"/>
                    </a:lnTo>
                    <a:lnTo>
                      <a:pt x="34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59" name="Freeform 49"/>
              <p:cNvSpPr>
                <a:spLocks noChangeArrowheads="1"/>
              </p:cNvSpPr>
              <p:nvPr/>
            </p:nvSpPr>
            <p:spPr bwMode="auto">
              <a:xfrm>
                <a:off x="3456" y="3293"/>
                <a:ext cx="36" cy="51"/>
              </a:xfrm>
              <a:custGeom>
                <a:avLst/>
                <a:gdLst>
                  <a:gd name="T0" fmla="*/ 0 w 212"/>
                  <a:gd name="T1" fmla="*/ 0 h 278"/>
                  <a:gd name="T2" fmla="*/ 0 w 212"/>
                  <a:gd name="T3" fmla="*/ 0 h 278"/>
                  <a:gd name="T4" fmla="*/ 0 w 212"/>
                  <a:gd name="T5" fmla="*/ 0 h 278"/>
                  <a:gd name="T6" fmla="*/ 0 w 212"/>
                  <a:gd name="T7" fmla="*/ 0 h 278"/>
                  <a:gd name="T8" fmla="*/ 0 w 212"/>
                  <a:gd name="T9" fmla="*/ 0 h 278"/>
                  <a:gd name="T10" fmla="*/ 0 w 212"/>
                  <a:gd name="T11" fmla="*/ 0 h 278"/>
                  <a:gd name="T12" fmla="*/ 0 w 212"/>
                  <a:gd name="T13" fmla="*/ 0 h 278"/>
                  <a:gd name="T14" fmla="*/ 0 w 212"/>
                  <a:gd name="T15" fmla="*/ 0 h 278"/>
                  <a:gd name="T16" fmla="*/ 0 w 212"/>
                  <a:gd name="T17" fmla="*/ 0 h 2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2"/>
                  <a:gd name="T28" fmla="*/ 0 h 278"/>
                  <a:gd name="T29" fmla="*/ 212 w 212"/>
                  <a:gd name="T30" fmla="*/ 278 h 2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2" h="278">
                    <a:moveTo>
                      <a:pt x="212" y="0"/>
                    </a:moveTo>
                    <a:lnTo>
                      <a:pt x="59" y="53"/>
                    </a:lnTo>
                    <a:lnTo>
                      <a:pt x="7" y="132"/>
                    </a:lnTo>
                    <a:lnTo>
                      <a:pt x="0" y="213"/>
                    </a:lnTo>
                    <a:lnTo>
                      <a:pt x="51" y="278"/>
                    </a:lnTo>
                    <a:lnTo>
                      <a:pt x="61" y="182"/>
                    </a:lnTo>
                    <a:lnTo>
                      <a:pt x="104" y="91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0" name="Freeform 50"/>
              <p:cNvSpPr>
                <a:spLocks noChangeArrowheads="1"/>
              </p:cNvSpPr>
              <p:nvPr/>
            </p:nvSpPr>
            <p:spPr bwMode="auto">
              <a:xfrm>
                <a:off x="3596" y="3341"/>
                <a:ext cx="19" cy="50"/>
              </a:xfrm>
              <a:custGeom>
                <a:avLst/>
                <a:gdLst>
                  <a:gd name="T0" fmla="*/ 0 w 111"/>
                  <a:gd name="T1" fmla="*/ 0 h 274"/>
                  <a:gd name="T2" fmla="*/ 0 w 111"/>
                  <a:gd name="T3" fmla="*/ 0 h 274"/>
                  <a:gd name="T4" fmla="*/ 0 w 111"/>
                  <a:gd name="T5" fmla="*/ 0 h 274"/>
                  <a:gd name="T6" fmla="*/ 0 w 111"/>
                  <a:gd name="T7" fmla="*/ 0 h 274"/>
                  <a:gd name="T8" fmla="*/ 0 w 111"/>
                  <a:gd name="T9" fmla="*/ 0 h 274"/>
                  <a:gd name="T10" fmla="*/ 0 w 111"/>
                  <a:gd name="T11" fmla="*/ 0 h 274"/>
                  <a:gd name="T12" fmla="*/ 0 w 111"/>
                  <a:gd name="T13" fmla="*/ 0 h 274"/>
                  <a:gd name="T14" fmla="*/ 0 w 111"/>
                  <a:gd name="T15" fmla="*/ 0 h 2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1"/>
                  <a:gd name="T25" fmla="*/ 0 h 274"/>
                  <a:gd name="T26" fmla="*/ 111 w 111"/>
                  <a:gd name="T27" fmla="*/ 274 h 2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1" h="274">
                    <a:moveTo>
                      <a:pt x="41" y="0"/>
                    </a:moveTo>
                    <a:lnTo>
                      <a:pt x="66" y="109"/>
                    </a:lnTo>
                    <a:lnTo>
                      <a:pt x="44" y="191"/>
                    </a:lnTo>
                    <a:lnTo>
                      <a:pt x="0" y="274"/>
                    </a:lnTo>
                    <a:lnTo>
                      <a:pt x="78" y="231"/>
                    </a:lnTo>
                    <a:lnTo>
                      <a:pt x="111" y="13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1" name="Freeform 51"/>
              <p:cNvSpPr>
                <a:spLocks noChangeArrowheads="1"/>
              </p:cNvSpPr>
              <p:nvPr/>
            </p:nvSpPr>
            <p:spPr bwMode="auto">
              <a:xfrm>
                <a:off x="3582" y="3392"/>
                <a:ext cx="32" cy="32"/>
              </a:xfrm>
              <a:custGeom>
                <a:avLst/>
                <a:gdLst>
                  <a:gd name="T0" fmla="*/ 0 w 187"/>
                  <a:gd name="T1" fmla="*/ 0 h 171"/>
                  <a:gd name="T2" fmla="*/ 0 w 187"/>
                  <a:gd name="T3" fmla="*/ 0 h 171"/>
                  <a:gd name="T4" fmla="*/ 0 w 187"/>
                  <a:gd name="T5" fmla="*/ 0 h 171"/>
                  <a:gd name="T6" fmla="*/ 0 w 187"/>
                  <a:gd name="T7" fmla="*/ 0 h 171"/>
                  <a:gd name="T8" fmla="*/ 0 w 187"/>
                  <a:gd name="T9" fmla="*/ 0 h 171"/>
                  <a:gd name="T10" fmla="*/ 0 w 187"/>
                  <a:gd name="T11" fmla="*/ 0 h 171"/>
                  <a:gd name="T12" fmla="*/ 0 w 187"/>
                  <a:gd name="T13" fmla="*/ 0 h 171"/>
                  <a:gd name="T14" fmla="*/ 0 w 187"/>
                  <a:gd name="T15" fmla="*/ 0 h 1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7"/>
                  <a:gd name="T25" fmla="*/ 0 h 171"/>
                  <a:gd name="T26" fmla="*/ 187 w 187"/>
                  <a:gd name="T27" fmla="*/ 171 h 17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7" h="171">
                    <a:moveTo>
                      <a:pt x="187" y="0"/>
                    </a:moveTo>
                    <a:lnTo>
                      <a:pt x="134" y="72"/>
                    </a:lnTo>
                    <a:lnTo>
                      <a:pt x="38" y="128"/>
                    </a:lnTo>
                    <a:lnTo>
                      <a:pt x="0" y="171"/>
                    </a:lnTo>
                    <a:lnTo>
                      <a:pt x="104" y="156"/>
                    </a:lnTo>
                    <a:lnTo>
                      <a:pt x="162" y="97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2" name="Freeform 52"/>
              <p:cNvSpPr>
                <a:spLocks noChangeArrowheads="1"/>
              </p:cNvSpPr>
              <p:nvPr/>
            </p:nvSpPr>
            <p:spPr bwMode="auto">
              <a:xfrm>
                <a:off x="3231" y="3515"/>
                <a:ext cx="222" cy="140"/>
              </a:xfrm>
              <a:custGeom>
                <a:avLst/>
                <a:gdLst>
                  <a:gd name="T0" fmla="*/ 0 w 1295"/>
                  <a:gd name="T1" fmla="*/ 0 h 757"/>
                  <a:gd name="T2" fmla="*/ 0 w 1295"/>
                  <a:gd name="T3" fmla="*/ 0 h 757"/>
                  <a:gd name="T4" fmla="*/ 0 w 1295"/>
                  <a:gd name="T5" fmla="*/ 0 h 757"/>
                  <a:gd name="T6" fmla="*/ 0 w 1295"/>
                  <a:gd name="T7" fmla="*/ 0 h 757"/>
                  <a:gd name="T8" fmla="*/ 0 w 1295"/>
                  <a:gd name="T9" fmla="*/ 0 h 757"/>
                  <a:gd name="T10" fmla="*/ 0 w 1295"/>
                  <a:gd name="T11" fmla="*/ 0 h 757"/>
                  <a:gd name="T12" fmla="*/ 0 w 1295"/>
                  <a:gd name="T13" fmla="*/ 0 h 757"/>
                  <a:gd name="T14" fmla="*/ 0 w 1295"/>
                  <a:gd name="T15" fmla="*/ 0 h 757"/>
                  <a:gd name="T16" fmla="*/ 0 w 1295"/>
                  <a:gd name="T17" fmla="*/ 0 h 757"/>
                  <a:gd name="T18" fmla="*/ 0 w 1295"/>
                  <a:gd name="T19" fmla="*/ 0 h 757"/>
                  <a:gd name="T20" fmla="*/ 0 w 1295"/>
                  <a:gd name="T21" fmla="*/ 0 h 757"/>
                  <a:gd name="T22" fmla="*/ 0 w 1295"/>
                  <a:gd name="T23" fmla="*/ 0 h 757"/>
                  <a:gd name="T24" fmla="*/ 0 w 1295"/>
                  <a:gd name="T25" fmla="*/ 0 h 757"/>
                  <a:gd name="T26" fmla="*/ 0 w 1295"/>
                  <a:gd name="T27" fmla="*/ 0 h 757"/>
                  <a:gd name="T28" fmla="*/ 0 w 1295"/>
                  <a:gd name="T29" fmla="*/ 0 h 757"/>
                  <a:gd name="T30" fmla="*/ 0 w 1295"/>
                  <a:gd name="T31" fmla="*/ 0 h 757"/>
                  <a:gd name="T32" fmla="*/ 0 w 1295"/>
                  <a:gd name="T33" fmla="*/ 0 h 757"/>
                  <a:gd name="T34" fmla="*/ 0 w 1295"/>
                  <a:gd name="T35" fmla="*/ 0 h 757"/>
                  <a:gd name="T36" fmla="*/ 0 w 1295"/>
                  <a:gd name="T37" fmla="*/ 0 h 757"/>
                  <a:gd name="T38" fmla="*/ 0 w 1295"/>
                  <a:gd name="T39" fmla="*/ 0 h 757"/>
                  <a:gd name="T40" fmla="*/ 0 w 1295"/>
                  <a:gd name="T41" fmla="*/ 0 h 757"/>
                  <a:gd name="T42" fmla="*/ 0 w 1295"/>
                  <a:gd name="T43" fmla="*/ 0 h 757"/>
                  <a:gd name="T44" fmla="*/ 0 w 1295"/>
                  <a:gd name="T45" fmla="*/ 0 h 757"/>
                  <a:gd name="T46" fmla="*/ 0 w 1295"/>
                  <a:gd name="T47" fmla="*/ 0 h 757"/>
                  <a:gd name="T48" fmla="*/ 0 w 1295"/>
                  <a:gd name="T49" fmla="*/ 0 h 757"/>
                  <a:gd name="T50" fmla="*/ 0 w 1295"/>
                  <a:gd name="T51" fmla="*/ 0 h 757"/>
                  <a:gd name="T52" fmla="*/ 0 w 1295"/>
                  <a:gd name="T53" fmla="*/ 0 h 757"/>
                  <a:gd name="T54" fmla="*/ 0 w 1295"/>
                  <a:gd name="T55" fmla="*/ 0 h 757"/>
                  <a:gd name="T56" fmla="*/ 0 w 1295"/>
                  <a:gd name="T57" fmla="*/ 0 h 757"/>
                  <a:gd name="T58" fmla="*/ 0 w 1295"/>
                  <a:gd name="T59" fmla="*/ 0 h 75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295"/>
                  <a:gd name="T91" fmla="*/ 0 h 757"/>
                  <a:gd name="T92" fmla="*/ 1295 w 1295"/>
                  <a:gd name="T93" fmla="*/ 757 h 75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295" h="757">
                    <a:moveTo>
                      <a:pt x="65" y="301"/>
                    </a:moveTo>
                    <a:lnTo>
                      <a:pt x="91" y="274"/>
                    </a:lnTo>
                    <a:lnTo>
                      <a:pt x="157" y="208"/>
                    </a:lnTo>
                    <a:lnTo>
                      <a:pt x="240" y="128"/>
                    </a:lnTo>
                    <a:lnTo>
                      <a:pt x="315" y="58"/>
                    </a:lnTo>
                    <a:lnTo>
                      <a:pt x="397" y="0"/>
                    </a:lnTo>
                    <a:lnTo>
                      <a:pt x="437" y="11"/>
                    </a:lnTo>
                    <a:lnTo>
                      <a:pt x="578" y="27"/>
                    </a:lnTo>
                    <a:lnTo>
                      <a:pt x="674" y="3"/>
                    </a:lnTo>
                    <a:lnTo>
                      <a:pt x="786" y="0"/>
                    </a:lnTo>
                    <a:lnTo>
                      <a:pt x="908" y="59"/>
                    </a:lnTo>
                    <a:lnTo>
                      <a:pt x="975" y="156"/>
                    </a:lnTo>
                    <a:lnTo>
                      <a:pt x="949" y="252"/>
                    </a:lnTo>
                    <a:lnTo>
                      <a:pt x="914" y="296"/>
                    </a:lnTo>
                    <a:lnTo>
                      <a:pt x="1078" y="280"/>
                    </a:lnTo>
                    <a:lnTo>
                      <a:pt x="1121" y="315"/>
                    </a:lnTo>
                    <a:lnTo>
                      <a:pt x="1209" y="430"/>
                    </a:lnTo>
                    <a:lnTo>
                      <a:pt x="1281" y="610"/>
                    </a:lnTo>
                    <a:lnTo>
                      <a:pt x="1295" y="691"/>
                    </a:lnTo>
                    <a:lnTo>
                      <a:pt x="1283" y="747"/>
                    </a:lnTo>
                    <a:lnTo>
                      <a:pt x="1195" y="757"/>
                    </a:lnTo>
                    <a:lnTo>
                      <a:pt x="1131" y="731"/>
                    </a:lnTo>
                    <a:lnTo>
                      <a:pt x="981" y="414"/>
                    </a:lnTo>
                    <a:lnTo>
                      <a:pt x="781" y="229"/>
                    </a:lnTo>
                    <a:lnTo>
                      <a:pt x="587" y="114"/>
                    </a:lnTo>
                    <a:lnTo>
                      <a:pt x="403" y="109"/>
                    </a:lnTo>
                    <a:lnTo>
                      <a:pt x="237" y="167"/>
                    </a:lnTo>
                    <a:lnTo>
                      <a:pt x="0" y="413"/>
                    </a:lnTo>
                    <a:lnTo>
                      <a:pt x="65" y="301"/>
                    </a:lnTo>
                    <a:close/>
                  </a:path>
                </a:pathLst>
              </a:custGeom>
              <a:solidFill>
                <a:srgbClr val="66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3" name="Freeform 53"/>
              <p:cNvSpPr>
                <a:spLocks noChangeArrowheads="1"/>
              </p:cNvSpPr>
              <p:nvPr/>
            </p:nvSpPr>
            <p:spPr bwMode="auto">
              <a:xfrm>
                <a:off x="3139" y="3266"/>
                <a:ext cx="136" cy="210"/>
              </a:xfrm>
              <a:custGeom>
                <a:avLst/>
                <a:gdLst>
                  <a:gd name="T0" fmla="*/ 0 w 794"/>
                  <a:gd name="T1" fmla="*/ 0 h 1138"/>
                  <a:gd name="T2" fmla="*/ 0 w 794"/>
                  <a:gd name="T3" fmla="*/ 0 h 1138"/>
                  <a:gd name="T4" fmla="*/ 0 w 794"/>
                  <a:gd name="T5" fmla="*/ 0 h 1138"/>
                  <a:gd name="T6" fmla="*/ 0 w 794"/>
                  <a:gd name="T7" fmla="*/ 0 h 1138"/>
                  <a:gd name="T8" fmla="*/ 0 w 794"/>
                  <a:gd name="T9" fmla="*/ 0 h 1138"/>
                  <a:gd name="T10" fmla="*/ 0 w 794"/>
                  <a:gd name="T11" fmla="*/ 0 h 1138"/>
                  <a:gd name="T12" fmla="*/ 0 w 794"/>
                  <a:gd name="T13" fmla="*/ 0 h 1138"/>
                  <a:gd name="T14" fmla="*/ 0 w 794"/>
                  <a:gd name="T15" fmla="*/ 0 h 1138"/>
                  <a:gd name="T16" fmla="*/ 0 w 794"/>
                  <a:gd name="T17" fmla="*/ 0 h 1138"/>
                  <a:gd name="T18" fmla="*/ 0 w 794"/>
                  <a:gd name="T19" fmla="*/ 0 h 1138"/>
                  <a:gd name="T20" fmla="*/ 0 w 794"/>
                  <a:gd name="T21" fmla="*/ 0 h 1138"/>
                  <a:gd name="T22" fmla="*/ 0 w 794"/>
                  <a:gd name="T23" fmla="*/ 0 h 1138"/>
                  <a:gd name="T24" fmla="*/ 0 w 794"/>
                  <a:gd name="T25" fmla="*/ 0 h 1138"/>
                  <a:gd name="T26" fmla="*/ 0 w 794"/>
                  <a:gd name="T27" fmla="*/ 0 h 1138"/>
                  <a:gd name="T28" fmla="*/ 0 w 794"/>
                  <a:gd name="T29" fmla="*/ 0 h 1138"/>
                  <a:gd name="T30" fmla="*/ 0 w 794"/>
                  <a:gd name="T31" fmla="*/ 0 h 1138"/>
                  <a:gd name="T32" fmla="*/ 0 w 794"/>
                  <a:gd name="T33" fmla="*/ 0 h 1138"/>
                  <a:gd name="T34" fmla="*/ 0 w 794"/>
                  <a:gd name="T35" fmla="*/ 0 h 1138"/>
                  <a:gd name="T36" fmla="*/ 0 w 794"/>
                  <a:gd name="T37" fmla="*/ 0 h 1138"/>
                  <a:gd name="T38" fmla="*/ 0 w 794"/>
                  <a:gd name="T39" fmla="*/ 0 h 1138"/>
                  <a:gd name="T40" fmla="*/ 0 w 794"/>
                  <a:gd name="T41" fmla="*/ 0 h 1138"/>
                  <a:gd name="T42" fmla="*/ 0 w 794"/>
                  <a:gd name="T43" fmla="*/ 0 h 1138"/>
                  <a:gd name="T44" fmla="*/ 0 w 794"/>
                  <a:gd name="T45" fmla="*/ 0 h 1138"/>
                  <a:gd name="T46" fmla="*/ 0 w 794"/>
                  <a:gd name="T47" fmla="*/ 0 h 1138"/>
                  <a:gd name="T48" fmla="*/ 0 w 794"/>
                  <a:gd name="T49" fmla="*/ 0 h 1138"/>
                  <a:gd name="T50" fmla="*/ 0 w 794"/>
                  <a:gd name="T51" fmla="*/ 0 h 1138"/>
                  <a:gd name="T52" fmla="*/ 0 w 794"/>
                  <a:gd name="T53" fmla="*/ 0 h 113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94"/>
                  <a:gd name="T82" fmla="*/ 0 h 1138"/>
                  <a:gd name="T83" fmla="*/ 794 w 794"/>
                  <a:gd name="T84" fmla="*/ 1138 h 113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94" h="1138">
                    <a:moveTo>
                      <a:pt x="90" y="267"/>
                    </a:moveTo>
                    <a:lnTo>
                      <a:pt x="153" y="305"/>
                    </a:lnTo>
                    <a:lnTo>
                      <a:pt x="302" y="362"/>
                    </a:lnTo>
                    <a:lnTo>
                      <a:pt x="474" y="376"/>
                    </a:lnTo>
                    <a:lnTo>
                      <a:pt x="616" y="337"/>
                    </a:lnTo>
                    <a:lnTo>
                      <a:pt x="697" y="262"/>
                    </a:lnTo>
                    <a:lnTo>
                      <a:pt x="734" y="159"/>
                    </a:lnTo>
                    <a:lnTo>
                      <a:pt x="765" y="0"/>
                    </a:lnTo>
                    <a:lnTo>
                      <a:pt x="794" y="217"/>
                    </a:lnTo>
                    <a:lnTo>
                      <a:pt x="775" y="452"/>
                    </a:lnTo>
                    <a:lnTo>
                      <a:pt x="734" y="686"/>
                    </a:lnTo>
                    <a:lnTo>
                      <a:pt x="694" y="847"/>
                    </a:lnTo>
                    <a:lnTo>
                      <a:pt x="675" y="902"/>
                    </a:lnTo>
                    <a:lnTo>
                      <a:pt x="444" y="1023"/>
                    </a:lnTo>
                    <a:lnTo>
                      <a:pt x="444" y="1138"/>
                    </a:lnTo>
                    <a:lnTo>
                      <a:pt x="397" y="1132"/>
                    </a:lnTo>
                    <a:lnTo>
                      <a:pt x="385" y="992"/>
                    </a:lnTo>
                    <a:lnTo>
                      <a:pt x="462" y="941"/>
                    </a:lnTo>
                    <a:lnTo>
                      <a:pt x="427" y="732"/>
                    </a:lnTo>
                    <a:lnTo>
                      <a:pt x="432" y="471"/>
                    </a:lnTo>
                    <a:lnTo>
                      <a:pt x="327" y="439"/>
                    </a:lnTo>
                    <a:lnTo>
                      <a:pt x="296" y="502"/>
                    </a:lnTo>
                    <a:lnTo>
                      <a:pt x="0" y="496"/>
                    </a:lnTo>
                    <a:lnTo>
                      <a:pt x="119" y="414"/>
                    </a:lnTo>
                    <a:lnTo>
                      <a:pt x="112" y="320"/>
                    </a:lnTo>
                    <a:lnTo>
                      <a:pt x="90" y="2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4" name="Freeform 54"/>
              <p:cNvSpPr>
                <a:spLocks noChangeArrowheads="1"/>
              </p:cNvSpPr>
              <p:nvPr/>
            </p:nvSpPr>
            <p:spPr bwMode="auto">
              <a:xfrm>
                <a:off x="3127" y="3236"/>
                <a:ext cx="169" cy="122"/>
              </a:xfrm>
              <a:custGeom>
                <a:avLst/>
                <a:gdLst>
                  <a:gd name="T0" fmla="*/ 0 w 989"/>
                  <a:gd name="T1" fmla="*/ 0 h 661"/>
                  <a:gd name="T2" fmla="*/ 0 w 989"/>
                  <a:gd name="T3" fmla="*/ 0 h 661"/>
                  <a:gd name="T4" fmla="*/ 0 w 989"/>
                  <a:gd name="T5" fmla="*/ 0 h 661"/>
                  <a:gd name="T6" fmla="*/ 0 w 989"/>
                  <a:gd name="T7" fmla="*/ 0 h 661"/>
                  <a:gd name="T8" fmla="*/ 0 w 989"/>
                  <a:gd name="T9" fmla="*/ 0 h 661"/>
                  <a:gd name="T10" fmla="*/ 0 w 989"/>
                  <a:gd name="T11" fmla="*/ 0 h 661"/>
                  <a:gd name="T12" fmla="*/ 0 w 989"/>
                  <a:gd name="T13" fmla="*/ 0 h 661"/>
                  <a:gd name="T14" fmla="*/ 0 w 989"/>
                  <a:gd name="T15" fmla="*/ 0 h 661"/>
                  <a:gd name="T16" fmla="*/ 0 w 989"/>
                  <a:gd name="T17" fmla="*/ 0 h 661"/>
                  <a:gd name="T18" fmla="*/ 0 w 989"/>
                  <a:gd name="T19" fmla="*/ 0 h 661"/>
                  <a:gd name="T20" fmla="*/ 0 w 989"/>
                  <a:gd name="T21" fmla="*/ 0 h 661"/>
                  <a:gd name="T22" fmla="*/ 0 w 989"/>
                  <a:gd name="T23" fmla="*/ 0 h 661"/>
                  <a:gd name="T24" fmla="*/ 0 w 989"/>
                  <a:gd name="T25" fmla="*/ 0 h 661"/>
                  <a:gd name="T26" fmla="*/ 0 w 989"/>
                  <a:gd name="T27" fmla="*/ 0 h 661"/>
                  <a:gd name="T28" fmla="*/ 0 w 989"/>
                  <a:gd name="T29" fmla="*/ 0 h 661"/>
                  <a:gd name="T30" fmla="*/ 0 w 989"/>
                  <a:gd name="T31" fmla="*/ 0 h 661"/>
                  <a:gd name="T32" fmla="*/ 0 w 989"/>
                  <a:gd name="T33" fmla="*/ 0 h 661"/>
                  <a:gd name="T34" fmla="*/ 0 w 989"/>
                  <a:gd name="T35" fmla="*/ 0 h 661"/>
                  <a:gd name="T36" fmla="*/ 0 w 989"/>
                  <a:gd name="T37" fmla="*/ 0 h 661"/>
                  <a:gd name="T38" fmla="*/ 0 w 989"/>
                  <a:gd name="T39" fmla="*/ 0 h 661"/>
                  <a:gd name="T40" fmla="*/ 0 w 989"/>
                  <a:gd name="T41" fmla="*/ 0 h 6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89"/>
                  <a:gd name="T64" fmla="*/ 0 h 661"/>
                  <a:gd name="T65" fmla="*/ 989 w 989"/>
                  <a:gd name="T66" fmla="*/ 661 h 6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89" h="661">
                    <a:moveTo>
                      <a:pt x="989" y="0"/>
                    </a:moveTo>
                    <a:lnTo>
                      <a:pt x="776" y="19"/>
                    </a:lnTo>
                    <a:lnTo>
                      <a:pt x="480" y="109"/>
                    </a:lnTo>
                    <a:lnTo>
                      <a:pt x="370" y="150"/>
                    </a:lnTo>
                    <a:lnTo>
                      <a:pt x="252" y="199"/>
                    </a:lnTo>
                    <a:lnTo>
                      <a:pt x="65" y="299"/>
                    </a:lnTo>
                    <a:lnTo>
                      <a:pt x="14" y="376"/>
                    </a:lnTo>
                    <a:lnTo>
                      <a:pt x="24" y="407"/>
                    </a:lnTo>
                    <a:lnTo>
                      <a:pt x="0" y="661"/>
                    </a:lnTo>
                    <a:lnTo>
                      <a:pt x="71" y="661"/>
                    </a:lnTo>
                    <a:lnTo>
                      <a:pt x="65" y="541"/>
                    </a:lnTo>
                    <a:lnTo>
                      <a:pt x="83" y="376"/>
                    </a:lnTo>
                    <a:lnTo>
                      <a:pt x="143" y="314"/>
                    </a:lnTo>
                    <a:lnTo>
                      <a:pt x="243" y="261"/>
                    </a:lnTo>
                    <a:lnTo>
                      <a:pt x="380" y="203"/>
                    </a:lnTo>
                    <a:lnTo>
                      <a:pt x="521" y="146"/>
                    </a:lnTo>
                    <a:lnTo>
                      <a:pt x="645" y="102"/>
                    </a:lnTo>
                    <a:lnTo>
                      <a:pt x="770" y="70"/>
                    </a:lnTo>
                    <a:lnTo>
                      <a:pt x="977" y="44"/>
                    </a:lnTo>
                    <a:lnTo>
                      <a:pt x="9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" name="Freeform 55"/>
              <p:cNvSpPr>
                <a:spLocks noChangeArrowheads="1"/>
              </p:cNvSpPr>
              <p:nvPr/>
            </p:nvSpPr>
            <p:spPr bwMode="auto">
              <a:xfrm>
                <a:off x="3118" y="3352"/>
                <a:ext cx="82" cy="165"/>
              </a:xfrm>
              <a:custGeom>
                <a:avLst/>
                <a:gdLst>
                  <a:gd name="T0" fmla="*/ 0 w 480"/>
                  <a:gd name="T1" fmla="*/ 0 h 896"/>
                  <a:gd name="T2" fmla="*/ 0 w 480"/>
                  <a:gd name="T3" fmla="*/ 0 h 896"/>
                  <a:gd name="T4" fmla="*/ 0 w 480"/>
                  <a:gd name="T5" fmla="*/ 0 h 896"/>
                  <a:gd name="T6" fmla="*/ 0 w 480"/>
                  <a:gd name="T7" fmla="*/ 0 h 896"/>
                  <a:gd name="T8" fmla="*/ 0 w 480"/>
                  <a:gd name="T9" fmla="*/ 0 h 896"/>
                  <a:gd name="T10" fmla="*/ 0 w 480"/>
                  <a:gd name="T11" fmla="*/ 0 h 896"/>
                  <a:gd name="T12" fmla="*/ 0 w 480"/>
                  <a:gd name="T13" fmla="*/ 0 h 896"/>
                  <a:gd name="T14" fmla="*/ 0 w 480"/>
                  <a:gd name="T15" fmla="*/ 0 h 896"/>
                  <a:gd name="T16" fmla="*/ 0 w 480"/>
                  <a:gd name="T17" fmla="*/ 0 h 896"/>
                  <a:gd name="T18" fmla="*/ 0 w 480"/>
                  <a:gd name="T19" fmla="*/ 0 h 896"/>
                  <a:gd name="T20" fmla="*/ 0 w 480"/>
                  <a:gd name="T21" fmla="*/ 0 h 896"/>
                  <a:gd name="T22" fmla="*/ 0 w 480"/>
                  <a:gd name="T23" fmla="*/ 0 h 896"/>
                  <a:gd name="T24" fmla="*/ 0 w 480"/>
                  <a:gd name="T25" fmla="*/ 0 h 896"/>
                  <a:gd name="T26" fmla="*/ 0 w 480"/>
                  <a:gd name="T27" fmla="*/ 0 h 896"/>
                  <a:gd name="T28" fmla="*/ 0 w 480"/>
                  <a:gd name="T29" fmla="*/ 0 h 896"/>
                  <a:gd name="T30" fmla="*/ 0 w 480"/>
                  <a:gd name="T31" fmla="*/ 0 h 896"/>
                  <a:gd name="T32" fmla="*/ 0 w 480"/>
                  <a:gd name="T33" fmla="*/ 0 h 896"/>
                  <a:gd name="T34" fmla="*/ 0 w 480"/>
                  <a:gd name="T35" fmla="*/ 0 h 896"/>
                  <a:gd name="T36" fmla="*/ 0 w 480"/>
                  <a:gd name="T37" fmla="*/ 0 h 896"/>
                  <a:gd name="T38" fmla="*/ 0 w 480"/>
                  <a:gd name="T39" fmla="*/ 0 h 896"/>
                  <a:gd name="T40" fmla="*/ 0 w 480"/>
                  <a:gd name="T41" fmla="*/ 0 h 896"/>
                  <a:gd name="T42" fmla="*/ 0 w 480"/>
                  <a:gd name="T43" fmla="*/ 0 h 896"/>
                  <a:gd name="T44" fmla="*/ 0 w 480"/>
                  <a:gd name="T45" fmla="*/ 0 h 896"/>
                  <a:gd name="T46" fmla="*/ 0 w 480"/>
                  <a:gd name="T47" fmla="*/ 0 h 896"/>
                  <a:gd name="T48" fmla="*/ 0 w 480"/>
                  <a:gd name="T49" fmla="*/ 0 h 896"/>
                  <a:gd name="T50" fmla="*/ 0 w 480"/>
                  <a:gd name="T51" fmla="*/ 0 h 896"/>
                  <a:gd name="T52" fmla="*/ 0 w 480"/>
                  <a:gd name="T53" fmla="*/ 0 h 896"/>
                  <a:gd name="T54" fmla="*/ 0 w 480"/>
                  <a:gd name="T55" fmla="*/ 0 h 896"/>
                  <a:gd name="T56" fmla="*/ 0 w 480"/>
                  <a:gd name="T57" fmla="*/ 0 h 896"/>
                  <a:gd name="T58" fmla="*/ 0 w 480"/>
                  <a:gd name="T59" fmla="*/ 0 h 896"/>
                  <a:gd name="T60" fmla="*/ 0 w 480"/>
                  <a:gd name="T61" fmla="*/ 0 h 896"/>
                  <a:gd name="T62" fmla="*/ 0 w 480"/>
                  <a:gd name="T63" fmla="*/ 0 h 896"/>
                  <a:gd name="T64" fmla="*/ 0 w 480"/>
                  <a:gd name="T65" fmla="*/ 0 h 8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80"/>
                  <a:gd name="T100" fmla="*/ 0 h 896"/>
                  <a:gd name="T101" fmla="*/ 480 w 480"/>
                  <a:gd name="T102" fmla="*/ 896 h 8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80" h="896">
                    <a:moveTo>
                      <a:pt x="83" y="0"/>
                    </a:moveTo>
                    <a:lnTo>
                      <a:pt x="403" y="0"/>
                    </a:lnTo>
                    <a:lnTo>
                      <a:pt x="480" y="38"/>
                    </a:lnTo>
                    <a:lnTo>
                      <a:pt x="426" y="318"/>
                    </a:lnTo>
                    <a:lnTo>
                      <a:pt x="355" y="343"/>
                    </a:lnTo>
                    <a:lnTo>
                      <a:pt x="331" y="567"/>
                    </a:lnTo>
                    <a:lnTo>
                      <a:pt x="296" y="540"/>
                    </a:lnTo>
                    <a:lnTo>
                      <a:pt x="296" y="318"/>
                    </a:lnTo>
                    <a:lnTo>
                      <a:pt x="403" y="274"/>
                    </a:lnTo>
                    <a:lnTo>
                      <a:pt x="439" y="76"/>
                    </a:lnTo>
                    <a:lnTo>
                      <a:pt x="53" y="76"/>
                    </a:lnTo>
                    <a:lnTo>
                      <a:pt x="106" y="268"/>
                    </a:lnTo>
                    <a:lnTo>
                      <a:pt x="195" y="324"/>
                    </a:lnTo>
                    <a:lnTo>
                      <a:pt x="159" y="375"/>
                    </a:lnTo>
                    <a:lnTo>
                      <a:pt x="189" y="559"/>
                    </a:lnTo>
                    <a:lnTo>
                      <a:pt x="124" y="649"/>
                    </a:lnTo>
                    <a:lnTo>
                      <a:pt x="111" y="706"/>
                    </a:lnTo>
                    <a:lnTo>
                      <a:pt x="158" y="720"/>
                    </a:lnTo>
                    <a:lnTo>
                      <a:pt x="164" y="829"/>
                    </a:lnTo>
                    <a:lnTo>
                      <a:pt x="206" y="851"/>
                    </a:lnTo>
                    <a:lnTo>
                      <a:pt x="270" y="759"/>
                    </a:lnTo>
                    <a:lnTo>
                      <a:pt x="296" y="858"/>
                    </a:lnTo>
                    <a:lnTo>
                      <a:pt x="249" y="858"/>
                    </a:lnTo>
                    <a:lnTo>
                      <a:pt x="214" y="896"/>
                    </a:lnTo>
                    <a:lnTo>
                      <a:pt x="124" y="858"/>
                    </a:lnTo>
                    <a:lnTo>
                      <a:pt x="77" y="827"/>
                    </a:lnTo>
                    <a:lnTo>
                      <a:pt x="71" y="636"/>
                    </a:lnTo>
                    <a:lnTo>
                      <a:pt x="142" y="547"/>
                    </a:lnTo>
                    <a:lnTo>
                      <a:pt x="130" y="337"/>
                    </a:lnTo>
                    <a:lnTo>
                      <a:pt x="77" y="331"/>
                    </a:lnTo>
                    <a:lnTo>
                      <a:pt x="0" y="3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" name="Freeform 56"/>
              <p:cNvSpPr>
                <a:spLocks noChangeArrowheads="1"/>
              </p:cNvSpPr>
              <p:nvPr/>
            </p:nvSpPr>
            <p:spPr bwMode="auto">
              <a:xfrm>
                <a:off x="3162" y="3442"/>
                <a:ext cx="31" cy="78"/>
              </a:xfrm>
              <a:custGeom>
                <a:avLst/>
                <a:gdLst>
                  <a:gd name="T0" fmla="*/ 0 w 184"/>
                  <a:gd name="T1" fmla="*/ 0 h 425"/>
                  <a:gd name="T2" fmla="*/ 0 w 184"/>
                  <a:gd name="T3" fmla="*/ 0 h 425"/>
                  <a:gd name="T4" fmla="*/ 0 w 184"/>
                  <a:gd name="T5" fmla="*/ 0 h 425"/>
                  <a:gd name="T6" fmla="*/ 0 w 184"/>
                  <a:gd name="T7" fmla="*/ 0 h 425"/>
                  <a:gd name="T8" fmla="*/ 0 w 184"/>
                  <a:gd name="T9" fmla="*/ 0 h 425"/>
                  <a:gd name="T10" fmla="*/ 0 w 184"/>
                  <a:gd name="T11" fmla="*/ 0 h 425"/>
                  <a:gd name="T12" fmla="*/ 0 w 184"/>
                  <a:gd name="T13" fmla="*/ 0 h 425"/>
                  <a:gd name="T14" fmla="*/ 0 w 184"/>
                  <a:gd name="T15" fmla="*/ 0 h 425"/>
                  <a:gd name="T16" fmla="*/ 0 w 184"/>
                  <a:gd name="T17" fmla="*/ 0 h 425"/>
                  <a:gd name="T18" fmla="*/ 0 w 184"/>
                  <a:gd name="T19" fmla="*/ 0 h 425"/>
                  <a:gd name="T20" fmla="*/ 0 w 184"/>
                  <a:gd name="T21" fmla="*/ 0 h 425"/>
                  <a:gd name="T22" fmla="*/ 0 w 184"/>
                  <a:gd name="T23" fmla="*/ 0 h 425"/>
                  <a:gd name="T24" fmla="*/ 0 w 184"/>
                  <a:gd name="T25" fmla="*/ 0 h 425"/>
                  <a:gd name="T26" fmla="*/ 0 w 184"/>
                  <a:gd name="T27" fmla="*/ 0 h 425"/>
                  <a:gd name="T28" fmla="*/ 0 w 184"/>
                  <a:gd name="T29" fmla="*/ 0 h 425"/>
                  <a:gd name="T30" fmla="*/ 0 w 184"/>
                  <a:gd name="T31" fmla="*/ 0 h 425"/>
                  <a:gd name="T32" fmla="*/ 0 w 184"/>
                  <a:gd name="T33" fmla="*/ 0 h 425"/>
                  <a:gd name="T34" fmla="*/ 0 w 184"/>
                  <a:gd name="T35" fmla="*/ 0 h 4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4"/>
                  <a:gd name="T55" fmla="*/ 0 h 425"/>
                  <a:gd name="T56" fmla="*/ 184 w 184"/>
                  <a:gd name="T57" fmla="*/ 425 h 4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4" h="425">
                    <a:moveTo>
                      <a:pt x="6" y="0"/>
                    </a:moveTo>
                    <a:lnTo>
                      <a:pt x="160" y="77"/>
                    </a:lnTo>
                    <a:lnTo>
                      <a:pt x="184" y="171"/>
                    </a:lnTo>
                    <a:lnTo>
                      <a:pt x="141" y="165"/>
                    </a:lnTo>
                    <a:lnTo>
                      <a:pt x="112" y="261"/>
                    </a:lnTo>
                    <a:lnTo>
                      <a:pt x="160" y="374"/>
                    </a:lnTo>
                    <a:lnTo>
                      <a:pt x="112" y="425"/>
                    </a:lnTo>
                    <a:lnTo>
                      <a:pt x="23" y="412"/>
                    </a:lnTo>
                    <a:lnTo>
                      <a:pt x="0" y="337"/>
                    </a:lnTo>
                    <a:lnTo>
                      <a:pt x="18" y="222"/>
                    </a:lnTo>
                    <a:lnTo>
                      <a:pt x="41" y="368"/>
                    </a:lnTo>
                    <a:lnTo>
                      <a:pt x="112" y="374"/>
                    </a:lnTo>
                    <a:lnTo>
                      <a:pt x="70" y="272"/>
                    </a:lnTo>
                    <a:lnTo>
                      <a:pt x="82" y="146"/>
                    </a:lnTo>
                    <a:lnTo>
                      <a:pt x="118" y="107"/>
                    </a:lnTo>
                    <a:lnTo>
                      <a:pt x="41" y="5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7" name="Freeform 57"/>
              <p:cNvSpPr>
                <a:spLocks noChangeArrowheads="1"/>
              </p:cNvSpPr>
              <p:nvPr/>
            </p:nvSpPr>
            <p:spPr bwMode="auto">
              <a:xfrm>
                <a:off x="3127" y="3366"/>
                <a:ext cx="56" cy="75"/>
              </a:xfrm>
              <a:custGeom>
                <a:avLst/>
                <a:gdLst>
                  <a:gd name="T0" fmla="*/ 0 w 331"/>
                  <a:gd name="T1" fmla="*/ 0 h 407"/>
                  <a:gd name="T2" fmla="*/ 0 w 331"/>
                  <a:gd name="T3" fmla="*/ 0 h 407"/>
                  <a:gd name="T4" fmla="*/ 0 w 331"/>
                  <a:gd name="T5" fmla="*/ 0 h 407"/>
                  <a:gd name="T6" fmla="*/ 0 w 331"/>
                  <a:gd name="T7" fmla="*/ 0 h 407"/>
                  <a:gd name="T8" fmla="*/ 0 w 331"/>
                  <a:gd name="T9" fmla="*/ 0 h 407"/>
                  <a:gd name="T10" fmla="*/ 0 w 331"/>
                  <a:gd name="T11" fmla="*/ 0 h 407"/>
                  <a:gd name="T12" fmla="*/ 0 w 331"/>
                  <a:gd name="T13" fmla="*/ 0 h 407"/>
                  <a:gd name="T14" fmla="*/ 0 w 331"/>
                  <a:gd name="T15" fmla="*/ 0 h 407"/>
                  <a:gd name="T16" fmla="*/ 0 w 331"/>
                  <a:gd name="T17" fmla="*/ 0 h 407"/>
                  <a:gd name="T18" fmla="*/ 0 w 331"/>
                  <a:gd name="T19" fmla="*/ 0 h 407"/>
                  <a:gd name="T20" fmla="*/ 0 w 331"/>
                  <a:gd name="T21" fmla="*/ 0 h 407"/>
                  <a:gd name="T22" fmla="*/ 0 w 331"/>
                  <a:gd name="T23" fmla="*/ 0 h 407"/>
                  <a:gd name="T24" fmla="*/ 0 w 331"/>
                  <a:gd name="T25" fmla="*/ 0 h 4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1"/>
                  <a:gd name="T40" fmla="*/ 0 h 407"/>
                  <a:gd name="T41" fmla="*/ 331 w 331"/>
                  <a:gd name="T42" fmla="*/ 407 h 4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1" h="407">
                    <a:moveTo>
                      <a:pt x="0" y="0"/>
                    </a:moveTo>
                    <a:lnTo>
                      <a:pt x="94" y="52"/>
                    </a:lnTo>
                    <a:lnTo>
                      <a:pt x="214" y="64"/>
                    </a:lnTo>
                    <a:lnTo>
                      <a:pt x="261" y="173"/>
                    </a:lnTo>
                    <a:lnTo>
                      <a:pt x="331" y="229"/>
                    </a:lnTo>
                    <a:lnTo>
                      <a:pt x="272" y="248"/>
                    </a:lnTo>
                    <a:lnTo>
                      <a:pt x="255" y="305"/>
                    </a:lnTo>
                    <a:lnTo>
                      <a:pt x="184" y="312"/>
                    </a:lnTo>
                    <a:lnTo>
                      <a:pt x="118" y="407"/>
                    </a:lnTo>
                    <a:lnTo>
                      <a:pt x="77" y="261"/>
                    </a:lnTo>
                    <a:lnTo>
                      <a:pt x="53" y="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8" name="Freeform 58"/>
              <p:cNvSpPr>
                <a:spLocks noChangeArrowheads="1"/>
              </p:cNvSpPr>
              <p:nvPr/>
            </p:nvSpPr>
            <p:spPr bwMode="auto">
              <a:xfrm>
                <a:off x="3281" y="3258"/>
                <a:ext cx="82" cy="140"/>
              </a:xfrm>
              <a:custGeom>
                <a:avLst/>
                <a:gdLst>
                  <a:gd name="T0" fmla="*/ 0 w 478"/>
                  <a:gd name="T1" fmla="*/ 0 h 757"/>
                  <a:gd name="T2" fmla="*/ 0 w 478"/>
                  <a:gd name="T3" fmla="*/ 0 h 757"/>
                  <a:gd name="T4" fmla="*/ 0 w 478"/>
                  <a:gd name="T5" fmla="*/ 0 h 757"/>
                  <a:gd name="T6" fmla="*/ 0 w 478"/>
                  <a:gd name="T7" fmla="*/ 0 h 757"/>
                  <a:gd name="T8" fmla="*/ 0 w 478"/>
                  <a:gd name="T9" fmla="*/ 0 h 757"/>
                  <a:gd name="T10" fmla="*/ 0 w 478"/>
                  <a:gd name="T11" fmla="*/ 0 h 757"/>
                  <a:gd name="T12" fmla="*/ 0 w 478"/>
                  <a:gd name="T13" fmla="*/ 0 h 757"/>
                  <a:gd name="T14" fmla="*/ 0 w 478"/>
                  <a:gd name="T15" fmla="*/ 0 h 757"/>
                  <a:gd name="T16" fmla="*/ 0 w 478"/>
                  <a:gd name="T17" fmla="*/ 0 h 757"/>
                  <a:gd name="T18" fmla="*/ 0 w 478"/>
                  <a:gd name="T19" fmla="*/ 0 h 757"/>
                  <a:gd name="T20" fmla="*/ 0 w 478"/>
                  <a:gd name="T21" fmla="*/ 0 h 757"/>
                  <a:gd name="T22" fmla="*/ 0 w 478"/>
                  <a:gd name="T23" fmla="*/ 0 h 757"/>
                  <a:gd name="T24" fmla="*/ 0 w 478"/>
                  <a:gd name="T25" fmla="*/ 0 h 757"/>
                  <a:gd name="T26" fmla="*/ 0 w 478"/>
                  <a:gd name="T27" fmla="*/ 0 h 757"/>
                  <a:gd name="T28" fmla="*/ 0 w 478"/>
                  <a:gd name="T29" fmla="*/ 0 h 757"/>
                  <a:gd name="T30" fmla="*/ 0 w 478"/>
                  <a:gd name="T31" fmla="*/ 0 h 757"/>
                  <a:gd name="T32" fmla="*/ 0 w 478"/>
                  <a:gd name="T33" fmla="*/ 0 h 757"/>
                  <a:gd name="T34" fmla="*/ 0 w 478"/>
                  <a:gd name="T35" fmla="*/ 0 h 757"/>
                  <a:gd name="T36" fmla="*/ 0 w 478"/>
                  <a:gd name="T37" fmla="*/ 0 h 757"/>
                  <a:gd name="T38" fmla="*/ 0 w 478"/>
                  <a:gd name="T39" fmla="*/ 0 h 757"/>
                  <a:gd name="T40" fmla="*/ 0 w 478"/>
                  <a:gd name="T41" fmla="*/ 0 h 757"/>
                  <a:gd name="T42" fmla="*/ 0 w 478"/>
                  <a:gd name="T43" fmla="*/ 0 h 757"/>
                  <a:gd name="T44" fmla="*/ 0 w 478"/>
                  <a:gd name="T45" fmla="*/ 0 h 757"/>
                  <a:gd name="T46" fmla="*/ 0 w 478"/>
                  <a:gd name="T47" fmla="*/ 0 h 757"/>
                  <a:gd name="T48" fmla="*/ 0 w 478"/>
                  <a:gd name="T49" fmla="*/ 0 h 7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78"/>
                  <a:gd name="T76" fmla="*/ 0 h 757"/>
                  <a:gd name="T77" fmla="*/ 478 w 478"/>
                  <a:gd name="T78" fmla="*/ 757 h 7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78" h="757">
                    <a:moveTo>
                      <a:pt x="0" y="0"/>
                    </a:moveTo>
                    <a:lnTo>
                      <a:pt x="28" y="118"/>
                    </a:lnTo>
                    <a:lnTo>
                      <a:pt x="63" y="368"/>
                    </a:lnTo>
                    <a:lnTo>
                      <a:pt x="52" y="749"/>
                    </a:lnTo>
                    <a:lnTo>
                      <a:pt x="378" y="757"/>
                    </a:lnTo>
                    <a:lnTo>
                      <a:pt x="403" y="686"/>
                    </a:lnTo>
                    <a:lnTo>
                      <a:pt x="449" y="521"/>
                    </a:lnTo>
                    <a:lnTo>
                      <a:pt x="478" y="255"/>
                    </a:lnTo>
                    <a:lnTo>
                      <a:pt x="455" y="25"/>
                    </a:lnTo>
                    <a:lnTo>
                      <a:pt x="443" y="209"/>
                    </a:lnTo>
                    <a:lnTo>
                      <a:pt x="402" y="305"/>
                    </a:lnTo>
                    <a:lnTo>
                      <a:pt x="271" y="146"/>
                    </a:lnTo>
                    <a:lnTo>
                      <a:pt x="159" y="236"/>
                    </a:lnTo>
                    <a:lnTo>
                      <a:pt x="247" y="247"/>
                    </a:lnTo>
                    <a:lnTo>
                      <a:pt x="315" y="287"/>
                    </a:lnTo>
                    <a:lnTo>
                      <a:pt x="349" y="311"/>
                    </a:lnTo>
                    <a:lnTo>
                      <a:pt x="367" y="502"/>
                    </a:lnTo>
                    <a:lnTo>
                      <a:pt x="340" y="652"/>
                    </a:lnTo>
                    <a:lnTo>
                      <a:pt x="318" y="724"/>
                    </a:lnTo>
                    <a:lnTo>
                      <a:pt x="100" y="699"/>
                    </a:lnTo>
                    <a:lnTo>
                      <a:pt x="112" y="406"/>
                    </a:lnTo>
                    <a:lnTo>
                      <a:pt x="77" y="199"/>
                    </a:lnTo>
                    <a:lnTo>
                      <a:pt x="52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9" name="Freeform 59"/>
              <p:cNvSpPr>
                <a:spLocks noChangeArrowheads="1"/>
              </p:cNvSpPr>
              <p:nvPr/>
            </p:nvSpPr>
            <p:spPr bwMode="auto">
              <a:xfrm>
                <a:off x="3341" y="3271"/>
                <a:ext cx="91" cy="194"/>
              </a:xfrm>
              <a:custGeom>
                <a:avLst/>
                <a:gdLst>
                  <a:gd name="T0" fmla="*/ 0 w 531"/>
                  <a:gd name="T1" fmla="*/ 0 h 1051"/>
                  <a:gd name="T2" fmla="*/ 0 w 531"/>
                  <a:gd name="T3" fmla="*/ 0 h 1051"/>
                  <a:gd name="T4" fmla="*/ 0 w 531"/>
                  <a:gd name="T5" fmla="*/ 0 h 1051"/>
                  <a:gd name="T6" fmla="*/ 0 w 531"/>
                  <a:gd name="T7" fmla="*/ 0 h 1051"/>
                  <a:gd name="T8" fmla="*/ 0 w 531"/>
                  <a:gd name="T9" fmla="*/ 0 h 1051"/>
                  <a:gd name="T10" fmla="*/ 0 w 531"/>
                  <a:gd name="T11" fmla="*/ 0 h 1051"/>
                  <a:gd name="T12" fmla="*/ 0 w 531"/>
                  <a:gd name="T13" fmla="*/ 0 h 1051"/>
                  <a:gd name="T14" fmla="*/ 0 w 531"/>
                  <a:gd name="T15" fmla="*/ 0 h 1051"/>
                  <a:gd name="T16" fmla="*/ 0 w 531"/>
                  <a:gd name="T17" fmla="*/ 0 h 1051"/>
                  <a:gd name="T18" fmla="*/ 0 w 531"/>
                  <a:gd name="T19" fmla="*/ 0 h 1051"/>
                  <a:gd name="T20" fmla="*/ 0 w 531"/>
                  <a:gd name="T21" fmla="*/ 0 h 1051"/>
                  <a:gd name="T22" fmla="*/ 0 w 531"/>
                  <a:gd name="T23" fmla="*/ 0 h 1051"/>
                  <a:gd name="T24" fmla="*/ 0 w 531"/>
                  <a:gd name="T25" fmla="*/ 0 h 1051"/>
                  <a:gd name="T26" fmla="*/ 0 w 531"/>
                  <a:gd name="T27" fmla="*/ 0 h 1051"/>
                  <a:gd name="T28" fmla="*/ 0 w 531"/>
                  <a:gd name="T29" fmla="*/ 0 h 1051"/>
                  <a:gd name="T30" fmla="*/ 0 w 531"/>
                  <a:gd name="T31" fmla="*/ 0 h 1051"/>
                  <a:gd name="T32" fmla="*/ 0 w 531"/>
                  <a:gd name="T33" fmla="*/ 0 h 1051"/>
                  <a:gd name="T34" fmla="*/ 0 w 531"/>
                  <a:gd name="T35" fmla="*/ 0 h 1051"/>
                  <a:gd name="T36" fmla="*/ 0 w 531"/>
                  <a:gd name="T37" fmla="*/ 0 h 1051"/>
                  <a:gd name="T38" fmla="*/ 0 w 531"/>
                  <a:gd name="T39" fmla="*/ 0 h 1051"/>
                  <a:gd name="T40" fmla="*/ 0 w 531"/>
                  <a:gd name="T41" fmla="*/ 0 h 1051"/>
                  <a:gd name="T42" fmla="*/ 0 w 531"/>
                  <a:gd name="T43" fmla="*/ 0 h 1051"/>
                  <a:gd name="T44" fmla="*/ 0 w 531"/>
                  <a:gd name="T45" fmla="*/ 0 h 10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31"/>
                  <a:gd name="T70" fmla="*/ 0 h 1051"/>
                  <a:gd name="T71" fmla="*/ 531 w 531"/>
                  <a:gd name="T72" fmla="*/ 1051 h 105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31" h="1051">
                    <a:moveTo>
                      <a:pt x="155" y="0"/>
                    </a:moveTo>
                    <a:lnTo>
                      <a:pt x="208" y="91"/>
                    </a:lnTo>
                    <a:lnTo>
                      <a:pt x="237" y="207"/>
                    </a:lnTo>
                    <a:lnTo>
                      <a:pt x="281" y="278"/>
                    </a:lnTo>
                    <a:lnTo>
                      <a:pt x="330" y="352"/>
                    </a:lnTo>
                    <a:lnTo>
                      <a:pt x="359" y="491"/>
                    </a:lnTo>
                    <a:lnTo>
                      <a:pt x="224" y="580"/>
                    </a:lnTo>
                    <a:lnTo>
                      <a:pt x="199" y="669"/>
                    </a:lnTo>
                    <a:lnTo>
                      <a:pt x="330" y="625"/>
                    </a:lnTo>
                    <a:lnTo>
                      <a:pt x="349" y="664"/>
                    </a:lnTo>
                    <a:lnTo>
                      <a:pt x="408" y="727"/>
                    </a:lnTo>
                    <a:lnTo>
                      <a:pt x="531" y="745"/>
                    </a:lnTo>
                    <a:lnTo>
                      <a:pt x="295" y="930"/>
                    </a:lnTo>
                    <a:lnTo>
                      <a:pt x="187" y="896"/>
                    </a:lnTo>
                    <a:lnTo>
                      <a:pt x="142" y="1051"/>
                    </a:lnTo>
                    <a:lnTo>
                      <a:pt x="0" y="1018"/>
                    </a:lnTo>
                    <a:lnTo>
                      <a:pt x="69" y="880"/>
                    </a:lnTo>
                    <a:lnTo>
                      <a:pt x="128" y="724"/>
                    </a:lnTo>
                    <a:lnTo>
                      <a:pt x="183" y="372"/>
                    </a:lnTo>
                    <a:lnTo>
                      <a:pt x="186" y="288"/>
                    </a:lnTo>
                    <a:lnTo>
                      <a:pt x="184" y="182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70" name="Freeform 60"/>
              <p:cNvSpPr>
                <a:spLocks noChangeArrowheads="1"/>
              </p:cNvSpPr>
              <p:nvPr/>
            </p:nvSpPr>
            <p:spPr bwMode="auto">
              <a:xfrm>
                <a:off x="3360" y="3245"/>
                <a:ext cx="89" cy="171"/>
              </a:xfrm>
              <a:custGeom>
                <a:avLst/>
                <a:gdLst>
                  <a:gd name="T0" fmla="*/ 0 w 518"/>
                  <a:gd name="T1" fmla="*/ 0 h 927"/>
                  <a:gd name="T2" fmla="*/ 0 w 518"/>
                  <a:gd name="T3" fmla="*/ 0 h 927"/>
                  <a:gd name="T4" fmla="*/ 0 w 518"/>
                  <a:gd name="T5" fmla="*/ 0 h 927"/>
                  <a:gd name="T6" fmla="*/ 0 w 518"/>
                  <a:gd name="T7" fmla="*/ 0 h 927"/>
                  <a:gd name="T8" fmla="*/ 0 w 518"/>
                  <a:gd name="T9" fmla="*/ 0 h 927"/>
                  <a:gd name="T10" fmla="*/ 0 w 518"/>
                  <a:gd name="T11" fmla="*/ 0 h 927"/>
                  <a:gd name="T12" fmla="*/ 0 w 518"/>
                  <a:gd name="T13" fmla="*/ 0 h 927"/>
                  <a:gd name="T14" fmla="*/ 0 w 518"/>
                  <a:gd name="T15" fmla="*/ 0 h 927"/>
                  <a:gd name="T16" fmla="*/ 0 w 518"/>
                  <a:gd name="T17" fmla="*/ 0 h 927"/>
                  <a:gd name="T18" fmla="*/ 0 w 518"/>
                  <a:gd name="T19" fmla="*/ 0 h 927"/>
                  <a:gd name="T20" fmla="*/ 0 w 518"/>
                  <a:gd name="T21" fmla="*/ 0 h 927"/>
                  <a:gd name="T22" fmla="*/ 0 w 518"/>
                  <a:gd name="T23" fmla="*/ 0 h 927"/>
                  <a:gd name="T24" fmla="*/ 0 w 518"/>
                  <a:gd name="T25" fmla="*/ 0 h 927"/>
                  <a:gd name="T26" fmla="*/ 0 w 518"/>
                  <a:gd name="T27" fmla="*/ 0 h 927"/>
                  <a:gd name="T28" fmla="*/ 0 w 518"/>
                  <a:gd name="T29" fmla="*/ 0 h 927"/>
                  <a:gd name="T30" fmla="*/ 0 w 518"/>
                  <a:gd name="T31" fmla="*/ 0 h 927"/>
                  <a:gd name="T32" fmla="*/ 0 w 518"/>
                  <a:gd name="T33" fmla="*/ 0 h 927"/>
                  <a:gd name="T34" fmla="*/ 0 w 518"/>
                  <a:gd name="T35" fmla="*/ 0 h 927"/>
                  <a:gd name="T36" fmla="*/ 0 w 518"/>
                  <a:gd name="T37" fmla="*/ 0 h 927"/>
                  <a:gd name="T38" fmla="*/ 0 w 518"/>
                  <a:gd name="T39" fmla="*/ 0 h 927"/>
                  <a:gd name="T40" fmla="*/ 0 w 518"/>
                  <a:gd name="T41" fmla="*/ 0 h 927"/>
                  <a:gd name="T42" fmla="*/ 0 w 518"/>
                  <a:gd name="T43" fmla="*/ 0 h 927"/>
                  <a:gd name="T44" fmla="*/ 0 w 518"/>
                  <a:gd name="T45" fmla="*/ 0 h 927"/>
                  <a:gd name="T46" fmla="*/ 0 w 518"/>
                  <a:gd name="T47" fmla="*/ 0 h 927"/>
                  <a:gd name="T48" fmla="*/ 0 w 518"/>
                  <a:gd name="T49" fmla="*/ 0 h 92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18"/>
                  <a:gd name="T76" fmla="*/ 0 h 927"/>
                  <a:gd name="T77" fmla="*/ 518 w 518"/>
                  <a:gd name="T78" fmla="*/ 927 h 92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18" h="927">
                    <a:moveTo>
                      <a:pt x="43" y="0"/>
                    </a:moveTo>
                    <a:lnTo>
                      <a:pt x="209" y="88"/>
                    </a:lnTo>
                    <a:lnTo>
                      <a:pt x="281" y="266"/>
                    </a:lnTo>
                    <a:lnTo>
                      <a:pt x="333" y="471"/>
                    </a:lnTo>
                    <a:lnTo>
                      <a:pt x="358" y="584"/>
                    </a:lnTo>
                    <a:lnTo>
                      <a:pt x="446" y="615"/>
                    </a:lnTo>
                    <a:lnTo>
                      <a:pt x="452" y="705"/>
                    </a:lnTo>
                    <a:lnTo>
                      <a:pt x="490" y="790"/>
                    </a:lnTo>
                    <a:lnTo>
                      <a:pt x="518" y="837"/>
                    </a:lnTo>
                    <a:lnTo>
                      <a:pt x="506" y="882"/>
                    </a:lnTo>
                    <a:lnTo>
                      <a:pt x="406" y="912"/>
                    </a:lnTo>
                    <a:lnTo>
                      <a:pt x="340" y="927"/>
                    </a:lnTo>
                    <a:lnTo>
                      <a:pt x="452" y="845"/>
                    </a:lnTo>
                    <a:lnTo>
                      <a:pt x="399" y="730"/>
                    </a:lnTo>
                    <a:lnTo>
                      <a:pt x="381" y="642"/>
                    </a:lnTo>
                    <a:lnTo>
                      <a:pt x="311" y="653"/>
                    </a:lnTo>
                    <a:lnTo>
                      <a:pt x="209" y="678"/>
                    </a:lnTo>
                    <a:lnTo>
                      <a:pt x="80" y="749"/>
                    </a:lnTo>
                    <a:lnTo>
                      <a:pt x="150" y="648"/>
                    </a:lnTo>
                    <a:lnTo>
                      <a:pt x="305" y="584"/>
                    </a:lnTo>
                    <a:lnTo>
                      <a:pt x="250" y="310"/>
                    </a:lnTo>
                    <a:lnTo>
                      <a:pt x="186" y="140"/>
                    </a:lnTo>
                    <a:lnTo>
                      <a:pt x="0" y="4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71" name="Freeform 61"/>
              <p:cNvSpPr>
                <a:spLocks noChangeArrowheads="1"/>
              </p:cNvSpPr>
              <p:nvPr/>
            </p:nvSpPr>
            <p:spPr bwMode="auto">
              <a:xfrm>
                <a:off x="3311" y="3457"/>
                <a:ext cx="175" cy="239"/>
              </a:xfrm>
              <a:custGeom>
                <a:avLst/>
                <a:gdLst>
                  <a:gd name="T0" fmla="*/ 0 w 1021"/>
                  <a:gd name="T1" fmla="*/ 0 h 1297"/>
                  <a:gd name="T2" fmla="*/ 0 w 1021"/>
                  <a:gd name="T3" fmla="*/ 0 h 1297"/>
                  <a:gd name="T4" fmla="*/ 0 w 1021"/>
                  <a:gd name="T5" fmla="*/ 0 h 1297"/>
                  <a:gd name="T6" fmla="*/ 0 w 1021"/>
                  <a:gd name="T7" fmla="*/ 0 h 1297"/>
                  <a:gd name="T8" fmla="*/ 0 w 1021"/>
                  <a:gd name="T9" fmla="*/ 0 h 1297"/>
                  <a:gd name="T10" fmla="*/ 0 w 1021"/>
                  <a:gd name="T11" fmla="*/ 0 h 1297"/>
                  <a:gd name="T12" fmla="*/ 0 w 1021"/>
                  <a:gd name="T13" fmla="*/ 0 h 1297"/>
                  <a:gd name="T14" fmla="*/ 0 w 1021"/>
                  <a:gd name="T15" fmla="*/ 0 h 1297"/>
                  <a:gd name="T16" fmla="*/ 0 w 1021"/>
                  <a:gd name="T17" fmla="*/ 0 h 1297"/>
                  <a:gd name="T18" fmla="*/ 0 w 1021"/>
                  <a:gd name="T19" fmla="*/ 0 h 1297"/>
                  <a:gd name="T20" fmla="*/ 0 w 1021"/>
                  <a:gd name="T21" fmla="*/ 0 h 1297"/>
                  <a:gd name="T22" fmla="*/ 0 w 1021"/>
                  <a:gd name="T23" fmla="*/ 0 h 1297"/>
                  <a:gd name="T24" fmla="*/ 0 w 1021"/>
                  <a:gd name="T25" fmla="*/ 0 h 1297"/>
                  <a:gd name="T26" fmla="*/ 0 w 1021"/>
                  <a:gd name="T27" fmla="*/ 0 h 1297"/>
                  <a:gd name="T28" fmla="*/ 0 w 1021"/>
                  <a:gd name="T29" fmla="*/ 0 h 1297"/>
                  <a:gd name="T30" fmla="*/ 0 w 1021"/>
                  <a:gd name="T31" fmla="*/ 0 h 1297"/>
                  <a:gd name="T32" fmla="*/ 0 w 1021"/>
                  <a:gd name="T33" fmla="*/ 0 h 1297"/>
                  <a:gd name="T34" fmla="*/ 0 w 1021"/>
                  <a:gd name="T35" fmla="*/ 0 h 1297"/>
                  <a:gd name="T36" fmla="*/ 0 w 1021"/>
                  <a:gd name="T37" fmla="*/ 0 h 1297"/>
                  <a:gd name="T38" fmla="*/ 0 w 1021"/>
                  <a:gd name="T39" fmla="*/ 0 h 1297"/>
                  <a:gd name="T40" fmla="*/ 0 w 1021"/>
                  <a:gd name="T41" fmla="*/ 0 h 1297"/>
                  <a:gd name="T42" fmla="*/ 0 w 1021"/>
                  <a:gd name="T43" fmla="*/ 0 h 1297"/>
                  <a:gd name="T44" fmla="*/ 0 w 1021"/>
                  <a:gd name="T45" fmla="*/ 0 h 1297"/>
                  <a:gd name="T46" fmla="*/ 0 w 1021"/>
                  <a:gd name="T47" fmla="*/ 0 h 1297"/>
                  <a:gd name="T48" fmla="*/ 0 w 1021"/>
                  <a:gd name="T49" fmla="*/ 0 h 1297"/>
                  <a:gd name="T50" fmla="*/ 0 w 1021"/>
                  <a:gd name="T51" fmla="*/ 0 h 1297"/>
                  <a:gd name="T52" fmla="*/ 0 w 1021"/>
                  <a:gd name="T53" fmla="*/ 0 h 129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21"/>
                  <a:gd name="T82" fmla="*/ 0 h 1297"/>
                  <a:gd name="T83" fmla="*/ 1021 w 1021"/>
                  <a:gd name="T84" fmla="*/ 1297 h 129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21" h="1297">
                    <a:moveTo>
                      <a:pt x="236" y="0"/>
                    </a:moveTo>
                    <a:lnTo>
                      <a:pt x="381" y="32"/>
                    </a:lnTo>
                    <a:lnTo>
                      <a:pt x="567" y="144"/>
                    </a:lnTo>
                    <a:lnTo>
                      <a:pt x="652" y="225"/>
                    </a:lnTo>
                    <a:lnTo>
                      <a:pt x="730" y="325"/>
                    </a:lnTo>
                    <a:lnTo>
                      <a:pt x="804" y="444"/>
                    </a:lnTo>
                    <a:lnTo>
                      <a:pt x="870" y="578"/>
                    </a:lnTo>
                    <a:lnTo>
                      <a:pt x="967" y="871"/>
                    </a:lnTo>
                    <a:lnTo>
                      <a:pt x="1021" y="1272"/>
                    </a:lnTo>
                    <a:lnTo>
                      <a:pt x="777" y="1297"/>
                    </a:lnTo>
                    <a:lnTo>
                      <a:pt x="802" y="1222"/>
                    </a:lnTo>
                    <a:lnTo>
                      <a:pt x="943" y="1233"/>
                    </a:lnTo>
                    <a:lnTo>
                      <a:pt x="920" y="904"/>
                    </a:lnTo>
                    <a:lnTo>
                      <a:pt x="892" y="792"/>
                    </a:lnTo>
                    <a:lnTo>
                      <a:pt x="855" y="686"/>
                    </a:lnTo>
                    <a:lnTo>
                      <a:pt x="812" y="586"/>
                    </a:lnTo>
                    <a:lnTo>
                      <a:pt x="765" y="490"/>
                    </a:lnTo>
                    <a:lnTo>
                      <a:pt x="709" y="392"/>
                    </a:lnTo>
                    <a:lnTo>
                      <a:pt x="630" y="290"/>
                    </a:lnTo>
                    <a:lnTo>
                      <a:pt x="531" y="194"/>
                    </a:lnTo>
                    <a:lnTo>
                      <a:pt x="475" y="152"/>
                    </a:lnTo>
                    <a:lnTo>
                      <a:pt x="414" y="115"/>
                    </a:lnTo>
                    <a:lnTo>
                      <a:pt x="278" y="63"/>
                    </a:lnTo>
                    <a:lnTo>
                      <a:pt x="143" y="37"/>
                    </a:lnTo>
                    <a:lnTo>
                      <a:pt x="0" y="28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72" name="Freeform 62"/>
              <p:cNvSpPr>
                <a:spLocks noChangeArrowheads="1"/>
              </p:cNvSpPr>
              <p:nvPr/>
            </p:nvSpPr>
            <p:spPr bwMode="auto">
              <a:xfrm>
                <a:off x="3163" y="3531"/>
                <a:ext cx="281" cy="158"/>
              </a:xfrm>
              <a:custGeom>
                <a:avLst/>
                <a:gdLst>
                  <a:gd name="T0" fmla="*/ 0 w 1640"/>
                  <a:gd name="T1" fmla="*/ 0 h 859"/>
                  <a:gd name="T2" fmla="*/ 0 w 1640"/>
                  <a:gd name="T3" fmla="*/ 0 h 859"/>
                  <a:gd name="T4" fmla="*/ 0 w 1640"/>
                  <a:gd name="T5" fmla="*/ 0 h 859"/>
                  <a:gd name="T6" fmla="*/ 0 w 1640"/>
                  <a:gd name="T7" fmla="*/ 0 h 859"/>
                  <a:gd name="T8" fmla="*/ 0 w 1640"/>
                  <a:gd name="T9" fmla="*/ 0 h 859"/>
                  <a:gd name="T10" fmla="*/ 0 w 1640"/>
                  <a:gd name="T11" fmla="*/ 0 h 859"/>
                  <a:gd name="T12" fmla="*/ 0 w 1640"/>
                  <a:gd name="T13" fmla="*/ 0 h 859"/>
                  <a:gd name="T14" fmla="*/ 0 w 1640"/>
                  <a:gd name="T15" fmla="*/ 0 h 859"/>
                  <a:gd name="T16" fmla="*/ 0 w 1640"/>
                  <a:gd name="T17" fmla="*/ 0 h 859"/>
                  <a:gd name="T18" fmla="*/ 0 w 1640"/>
                  <a:gd name="T19" fmla="*/ 0 h 859"/>
                  <a:gd name="T20" fmla="*/ 0 w 1640"/>
                  <a:gd name="T21" fmla="*/ 0 h 859"/>
                  <a:gd name="T22" fmla="*/ 0 w 1640"/>
                  <a:gd name="T23" fmla="*/ 0 h 859"/>
                  <a:gd name="T24" fmla="*/ 0 w 1640"/>
                  <a:gd name="T25" fmla="*/ 0 h 859"/>
                  <a:gd name="T26" fmla="*/ 0 w 1640"/>
                  <a:gd name="T27" fmla="*/ 0 h 859"/>
                  <a:gd name="T28" fmla="*/ 0 w 1640"/>
                  <a:gd name="T29" fmla="*/ 0 h 859"/>
                  <a:gd name="T30" fmla="*/ 0 w 1640"/>
                  <a:gd name="T31" fmla="*/ 0 h 859"/>
                  <a:gd name="T32" fmla="*/ 0 w 1640"/>
                  <a:gd name="T33" fmla="*/ 0 h 859"/>
                  <a:gd name="T34" fmla="*/ 0 w 1640"/>
                  <a:gd name="T35" fmla="*/ 0 h 859"/>
                  <a:gd name="T36" fmla="*/ 0 w 1640"/>
                  <a:gd name="T37" fmla="*/ 0 h 859"/>
                  <a:gd name="T38" fmla="*/ 0 w 1640"/>
                  <a:gd name="T39" fmla="*/ 0 h 859"/>
                  <a:gd name="T40" fmla="*/ 0 w 1640"/>
                  <a:gd name="T41" fmla="*/ 0 h 859"/>
                  <a:gd name="T42" fmla="*/ 0 w 1640"/>
                  <a:gd name="T43" fmla="*/ 0 h 859"/>
                  <a:gd name="T44" fmla="*/ 0 w 1640"/>
                  <a:gd name="T45" fmla="*/ 0 h 859"/>
                  <a:gd name="T46" fmla="*/ 0 w 1640"/>
                  <a:gd name="T47" fmla="*/ 0 h 859"/>
                  <a:gd name="T48" fmla="*/ 0 w 1640"/>
                  <a:gd name="T49" fmla="*/ 0 h 859"/>
                  <a:gd name="T50" fmla="*/ 0 w 1640"/>
                  <a:gd name="T51" fmla="*/ 0 h 859"/>
                  <a:gd name="T52" fmla="*/ 0 w 1640"/>
                  <a:gd name="T53" fmla="*/ 0 h 859"/>
                  <a:gd name="T54" fmla="*/ 0 w 1640"/>
                  <a:gd name="T55" fmla="*/ 0 h 859"/>
                  <a:gd name="T56" fmla="*/ 0 w 1640"/>
                  <a:gd name="T57" fmla="*/ 0 h 859"/>
                  <a:gd name="T58" fmla="*/ 0 w 1640"/>
                  <a:gd name="T59" fmla="*/ 0 h 859"/>
                  <a:gd name="T60" fmla="*/ 0 w 1640"/>
                  <a:gd name="T61" fmla="*/ 0 h 859"/>
                  <a:gd name="T62" fmla="*/ 0 w 1640"/>
                  <a:gd name="T63" fmla="*/ 0 h 859"/>
                  <a:gd name="T64" fmla="*/ 0 w 1640"/>
                  <a:gd name="T65" fmla="*/ 0 h 859"/>
                  <a:gd name="T66" fmla="*/ 0 w 1640"/>
                  <a:gd name="T67" fmla="*/ 0 h 859"/>
                  <a:gd name="T68" fmla="*/ 0 w 1640"/>
                  <a:gd name="T69" fmla="*/ 0 h 859"/>
                  <a:gd name="T70" fmla="*/ 0 w 1640"/>
                  <a:gd name="T71" fmla="*/ 0 h 859"/>
                  <a:gd name="T72" fmla="*/ 0 w 1640"/>
                  <a:gd name="T73" fmla="*/ 0 h 859"/>
                  <a:gd name="T74" fmla="*/ 0 w 1640"/>
                  <a:gd name="T75" fmla="*/ 0 h 859"/>
                  <a:gd name="T76" fmla="*/ 0 w 1640"/>
                  <a:gd name="T77" fmla="*/ 0 h 859"/>
                  <a:gd name="T78" fmla="*/ 0 w 1640"/>
                  <a:gd name="T79" fmla="*/ 0 h 85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640"/>
                  <a:gd name="T121" fmla="*/ 0 h 859"/>
                  <a:gd name="T122" fmla="*/ 1640 w 1640"/>
                  <a:gd name="T123" fmla="*/ 859 h 85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640" h="859">
                    <a:moveTo>
                      <a:pt x="0" y="858"/>
                    </a:moveTo>
                    <a:lnTo>
                      <a:pt x="245" y="859"/>
                    </a:lnTo>
                    <a:lnTo>
                      <a:pt x="289" y="603"/>
                    </a:lnTo>
                    <a:lnTo>
                      <a:pt x="325" y="518"/>
                    </a:lnTo>
                    <a:lnTo>
                      <a:pt x="373" y="433"/>
                    </a:lnTo>
                    <a:lnTo>
                      <a:pt x="429" y="352"/>
                    </a:lnTo>
                    <a:lnTo>
                      <a:pt x="485" y="279"/>
                    </a:lnTo>
                    <a:lnTo>
                      <a:pt x="537" y="219"/>
                    </a:lnTo>
                    <a:lnTo>
                      <a:pt x="584" y="171"/>
                    </a:lnTo>
                    <a:lnTo>
                      <a:pt x="681" y="101"/>
                    </a:lnTo>
                    <a:lnTo>
                      <a:pt x="797" y="57"/>
                    </a:lnTo>
                    <a:lnTo>
                      <a:pt x="929" y="57"/>
                    </a:lnTo>
                    <a:lnTo>
                      <a:pt x="1066" y="107"/>
                    </a:lnTo>
                    <a:lnTo>
                      <a:pt x="1184" y="178"/>
                    </a:lnTo>
                    <a:lnTo>
                      <a:pt x="1333" y="355"/>
                    </a:lnTo>
                    <a:lnTo>
                      <a:pt x="1396" y="553"/>
                    </a:lnTo>
                    <a:lnTo>
                      <a:pt x="1428" y="667"/>
                    </a:lnTo>
                    <a:lnTo>
                      <a:pt x="1640" y="672"/>
                    </a:lnTo>
                    <a:lnTo>
                      <a:pt x="1619" y="555"/>
                    </a:lnTo>
                    <a:lnTo>
                      <a:pt x="1593" y="450"/>
                    </a:lnTo>
                    <a:lnTo>
                      <a:pt x="1558" y="355"/>
                    </a:lnTo>
                    <a:lnTo>
                      <a:pt x="1499" y="250"/>
                    </a:lnTo>
                    <a:lnTo>
                      <a:pt x="1464" y="209"/>
                    </a:lnTo>
                    <a:lnTo>
                      <a:pt x="1428" y="188"/>
                    </a:lnTo>
                    <a:lnTo>
                      <a:pt x="1311" y="210"/>
                    </a:lnTo>
                    <a:lnTo>
                      <a:pt x="1353" y="135"/>
                    </a:lnTo>
                    <a:lnTo>
                      <a:pt x="1284" y="90"/>
                    </a:lnTo>
                    <a:lnTo>
                      <a:pt x="1203" y="53"/>
                    </a:lnTo>
                    <a:lnTo>
                      <a:pt x="1037" y="0"/>
                    </a:lnTo>
                    <a:lnTo>
                      <a:pt x="734" y="6"/>
                    </a:lnTo>
                    <a:lnTo>
                      <a:pt x="618" y="66"/>
                    </a:lnTo>
                    <a:lnTo>
                      <a:pt x="520" y="151"/>
                    </a:lnTo>
                    <a:lnTo>
                      <a:pt x="435" y="253"/>
                    </a:lnTo>
                    <a:lnTo>
                      <a:pt x="354" y="362"/>
                    </a:lnTo>
                    <a:lnTo>
                      <a:pt x="231" y="590"/>
                    </a:lnTo>
                    <a:lnTo>
                      <a:pt x="166" y="801"/>
                    </a:lnTo>
                    <a:lnTo>
                      <a:pt x="66" y="815"/>
                    </a:lnTo>
                    <a:lnTo>
                      <a:pt x="6" y="806"/>
                    </a:lnTo>
                    <a:lnTo>
                      <a:pt x="0" y="8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73" name="Freeform 63"/>
              <p:cNvSpPr>
                <a:spLocks noChangeArrowheads="1"/>
              </p:cNvSpPr>
              <p:nvPr/>
            </p:nvSpPr>
            <p:spPr bwMode="auto">
              <a:xfrm>
                <a:off x="3383" y="3645"/>
                <a:ext cx="99" cy="92"/>
              </a:xfrm>
              <a:custGeom>
                <a:avLst/>
                <a:gdLst>
                  <a:gd name="T0" fmla="*/ 0 w 582"/>
                  <a:gd name="T1" fmla="*/ 0 h 502"/>
                  <a:gd name="T2" fmla="*/ 0 w 582"/>
                  <a:gd name="T3" fmla="*/ 0 h 502"/>
                  <a:gd name="T4" fmla="*/ 0 w 582"/>
                  <a:gd name="T5" fmla="*/ 0 h 502"/>
                  <a:gd name="T6" fmla="*/ 0 w 582"/>
                  <a:gd name="T7" fmla="*/ 0 h 502"/>
                  <a:gd name="T8" fmla="*/ 0 w 582"/>
                  <a:gd name="T9" fmla="*/ 0 h 502"/>
                  <a:gd name="T10" fmla="*/ 0 w 582"/>
                  <a:gd name="T11" fmla="*/ 0 h 502"/>
                  <a:gd name="T12" fmla="*/ 0 w 582"/>
                  <a:gd name="T13" fmla="*/ 0 h 502"/>
                  <a:gd name="T14" fmla="*/ 0 w 582"/>
                  <a:gd name="T15" fmla="*/ 0 h 502"/>
                  <a:gd name="T16" fmla="*/ 0 w 582"/>
                  <a:gd name="T17" fmla="*/ 0 h 502"/>
                  <a:gd name="T18" fmla="*/ 0 w 582"/>
                  <a:gd name="T19" fmla="*/ 0 h 502"/>
                  <a:gd name="T20" fmla="*/ 0 w 582"/>
                  <a:gd name="T21" fmla="*/ 0 h 502"/>
                  <a:gd name="T22" fmla="*/ 0 w 582"/>
                  <a:gd name="T23" fmla="*/ 0 h 502"/>
                  <a:gd name="T24" fmla="*/ 0 w 582"/>
                  <a:gd name="T25" fmla="*/ 0 h 502"/>
                  <a:gd name="T26" fmla="*/ 0 w 582"/>
                  <a:gd name="T27" fmla="*/ 0 h 502"/>
                  <a:gd name="T28" fmla="*/ 0 w 582"/>
                  <a:gd name="T29" fmla="*/ 0 h 502"/>
                  <a:gd name="T30" fmla="*/ 0 w 582"/>
                  <a:gd name="T31" fmla="*/ 0 h 502"/>
                  <a:gd name="T32" fmla="*/ 0 w 582"/>
                  <a:gd name="T33" fmla="*/ 0 h 502"/>
                  <a:gd name="T34" fmla="*/ 0 w 582"/>
                  <a:gd name="T35" fmla="*/ 0 h 502"/>
                  <a:gd name="T36" fmla="*/ 0 w 582"/>
                  <a:gd name="T37" fmla="*/ 0 h 502"/>
                  <a:gd name="T38" fmla="*/ 0 w 582"/>
                  <a:gd name="T39" fmla="*/ 0 h 502"/>
                  <a:gd name="T40" fmla="*/ 0 w 582"/>
                  <a:gd name="T41" fmla="*/ 0 h 502"/>
                  <a:gd name="T42" fmla="*/ 0 w 582"/>
                  <a:gd name="T43" fmla="*/ 0 h 50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82"/>
                  <a:gd name="T67" fmla="*/ 0 h 502"/>
                  <a:gd name="T68" fmla="*/ 582 w 582"/>
                  <a:gd name="T69" fmla="*/ 502 h 50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82" h="502">
                    <a:moveTo>
                      <a:pt x="202" y="0"/>
                    </a:moveTo>
                    <a:lnTo>
                      <a:pt x="457" y="27"/>
                    </a:lnTo>
                    <a:lnTo>
                      <a:pt x="384" y="299"/>
                    </a:lnTo>
                    <a:lnTo>
                      <a:pt x="296" y="345"/>
                    </a:lnTo>
                    <a:lnTo>
                      <a:pt x="355" y="57"/>
                    </a:lnTo>
                    <a:lnTo>
                      <a:pt x="77" y="65"/>
                    </a:lnTo>
                    <a:lnTo>
                      <a:pt x="173" y="166"/>
                    </a:lnTo>
                    <a:lnTo>
                      <a:pt x="214" y="268"/>
                    </a:lnTo>
                    <a:lnTo>
                      <a:pt x="167" y="389"/>
                    </a:lnTo>
                    <a:lnTo>
                      <a:pt x="302" y="433"/>
                    </a:lnTo>
                    <a:lnTo>
                      <a:pt x="421" y="375"/>
                    </a:lnTo>
                    <a:lnTo>
                      <a:pt x="515" y="408"/>
                    </a:lnTo>
                    <a:lnTo>
                      <a:pt x="582" y="502"/>
                    </a:lnTo>
                    <a:lnTo>
                      <a:pt x="290" y="502"/>
                    </a:lnTo>
                    <a:lnTo>
                      <a:pt x="220" y="446"/>
                    </a:lnTo>
                    <a:lnTo>
                      <a:pt x="77" y="433"/>
                    </a:lnTo>
                    <a:lnTo>
                      <a:pt x="124" y="274"/>
                    </a:lnTo>
                    <a:lnTo>
                      <a:pt x="98" y="190"/>
                    </a:lnTo>
                    <a:lnTo>
                      <a:pt x="55" y="108"/>
                    </a:lnTo>
                    <a:lnTo>
                      <a:pt x="0" y="19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74" name="Freeform 64"/>
              <p:cNvSpPr>
                <a:spLocks noChangeArrowheads="1"/>
              </p:cNvSpPr>
              <p:nvPr/>
            </p:nvSpPr>
            <p:spPr bwMode="auto">
              <a:xfrm>
                <a:off x="3133" y="3506"/>
                <a:ext cx="102" cy="139"/>
              </a:xfrm>
              <a:custGeom>
                <a:avLst/>
                <a:gdLst>
                  <a:gd name="T0" fmla="*/ 0 w 598"/>
                  <a:gd name="T1" fmla="*/ 0 h 756"/>
                  <a:gd name="T2" fmla="*/ 0 w 598"/>
                  <a:gd name="T3" fmla="*/ 0 h 756"/>
                  <a:gd name="T4" fmla="*/ 0 w 598"/>
                  <a:gd name="T5" fmla="*/ 0 h 756"/>
                  <a:gd name="T6" fmla="*/ 0 w 598"/>
                  <a:gd name="T7" fmla="*/ 0 h 756"/>
                  <a:gd name="T8" fmla="*/ 0 w 598"/>
                  <a:gd name="T9" fmla="*/ 0 h 756"/>
                  <a:gd name="T10" fmla="*/ 0 w 598"/>
                  <a:gd name="T11" fmla="*/ 0 h 756"/>
                  <a:gd name="T12" fmla="*/ 0 w 598"/>
                  <a:gd name="T13" fmla="*/ 0 h 756"/>
                  <a:gd name="T14" fmla="*/ 0 w 598"/>
                  <a:gd name="T15" fmla="*/ 0 h 756"/>
                  <a:gd name="T16" fmla="*/ 0 w 598"/>
                  <a:gd name="T17" fmla="*/ 0 h 756"/>
                  <a:gd name="T18" fmla="*/ 0 w 598"/>
                  <a:gd name="T19" fmla="*/ 0 h 756"/>
                  <a:gd name="T20" fmla="*/ 0 w 598"/>
                  <a:gd name="T21" fmla="*/ 0 h 756"/>
                  <a:gd name="T22" fmla="*/ 0 w 598"/>
                  <a:gd name="T23" fmla="*/ 0 h 756"/>
                  <a:gd name="T24" fmla="*/ 0 w 598"/>
                  <a:gd name="T25" fmla="*/ 0 h 756"/>
                  <a:gd name="T26" fmla="*/ 0 w 598"/>
                  <a:gd name="T27" fmla="*/ 0 h 756"/>
                  <a:gd name="T28" fmla="*/ 0 w 598"/>
                  <a:gd name="T29" fmla="*/ 0 h 756"/>
                  <a:gd name="T30" fmla="*/ 0 w 598"/>
                  <a:gd name="T31" fmla="*/ 0 h 756"/>
                  <a:gd name="T32" fmla="*/ 0 w 598"/>
                  <a:gd name="T33" fmla="*/ 0 h 756"/>
                  <a:gd name="T34" fmla="*/ 0 w 598"/>
                  <a:gd name="T35" fmla="*/ 0 h 756"/>
                  <a:gd name="T36" fmla="*/ 0 w 598"/>
                  <a:gd name="T37" fmla="*/ 0 h 756"/>
                  <a:gd name="T38" fmla="*/ 0 w 598"/>
                  <a:gd name="T39" fmla="*/ 0 h 756"/>
                  <a:gd name="T40" fmla="*/ 0 w 598"/>
                  <a:gd name="T41" fmla="*/ 0 h 756"/>
                  <a:gd name="T42" fmla="*/ 0 w 598"/>
                  <a:gd name="T43" fmla="*/ 0 h 756"/>
                  <a:gd name="T44" fmla="*/ 0 w 598"/>
                  <a:gd name="T45" fmla="*/ 0 h 756"/>
                  <a:gd name="T46" fmla="*/ 0 w 598"/>
                  <a:gd name="T47" fmla="*/ 0 h 756"/>
                  <a:gd name="T48" fmla="*/ 0 w 598"/>
                  <a:gd name="T49" fmla="*/ 0 h 756"/>
                  <a:gd name="T50" fmla="*/ 0 w 598"/>
                  <a:gd name="T51" fmla="*/ 0 h 756"/>
                  <a:gd name="T52" fmla="*/ 0 w 598"/>
                  <a:gd name="T53" fmla="*/ 0 h 756"/>
                  <a:gd name="T54" fmla="*/ 0 w 598"/>
                  <a:gd name="T55" fmla="*/ 0 h 756"/>
                  <a:gd name="T56" fmla="*/ 0 w 598"/>
                  <a:gd name="T57" fmla="*/ 0 h 756"/>
                  <a:gd name="T58" fmla="*/ 0 w 598"/>
                  <a:gd name="T59" fmla="*/ 0 h 756"/>
                  <a:gd name="T60" fmla="*/ 0 w 598"/>
                  <a:gd name="T61" fmla="*/ 0 h 75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8"/>
                  <a:gd name="T94" fmla="*/ 0 h 756"/>
                  <a:gd name="T95" fmla="*/ 598 w 598"/>
                  <a:gd name="T96" fmla="*/ 756 h 75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8" h="756">
                    <a:moveTo>
                      <a:pt x="245" y="60"/>
                    </a:moveTo>
                    <a:lnTo>
                      <a:pt x="191" y="121"/>
                    </a:lnTo>
                    <a:lnTo>
                      <a:pt x="92" y="310"/>
                    </a:lnTo>
                    <a:lnTo>
                      <a:pt x="23" y="598"/>
                    </a:lnTo>
                    <a:lnTo>
                      <a:pt x="0" y="752"/>
                    </a:lnTo>
                    <a:lnTo>
                      <a:pt x="163" y="756"/>
                    </a:lnTo>
                    <a:lnTo>
                      <a:pt x="160" y="623"/>
                    </a:lnTo>
                    <a:lnTo>
                      <a:pt x="192" y="496"/>
                    </a:lnTo>
                    <a:lnTo>
                      <a:pt x="248" y="562"/>
                    </a:lnTo>
                    <a:lnTo>
                      <a:pt x="272" y="680"/>
                    </a:lnTo>
                    <a:lnTo>
                      <a:pt x="432" y="724"/>
                    </a:lnTo>
                    <a:lnTo>
                      <a:pt x="438" y="689"/>
                    </a:lnTo>
                    <a:lnTo>
                      <a:pt x="394" y="614"/>
                    </a:lnTo>
                    <a:lnTo>
                      <a:pt x="370" y="508"/>
                    </a:lnTo>
                    <a:lnTo>
                      <a:pt x="465" y="425"/>
                    </a:lnTo>
                    <a:lnTo>
                      <a:pt x="535" y="537"/>
                    </a:lnTo>
                    <a:lnTo>
                      <a:pt x="578" y="464"/>
                    </a:lnTo>
                    <a:lnTo>
                      <a:pt x="598" y="372"/>
                    </a:lnTo>
                    <a:lnTo>
                      <a:pt x="557" y="288"/>
                    </a:lnTo>
                    <a:lnTo>
                      <a:pt x="498" y="241"/>
                    </a:lnTo>
                    <a:lnTo>
                      <a:pt x="465" y="222"/>
                    </a:lnTo>
                    <a:lnTo>
                      <a:pt x="338" y="269"/>
                    </a:lnTo>
                    <a:lnTo>
                      <a:pt x="307" y="235"/>
                    </a:lnTo>
                    <a:lnTo>
                      <a:pt x="347" y="156"/>
                    </a:lnTo>
                    <a:lnTo>
                      <a:pt x="431" y="101"/>
                    </a:lnTo>
                    <a:lnTo>
                      <a:pt x="482" y="76"/>
                    </a:lnTo>
                    <a:lnTo>
                      <a:pt x="438" y="32"/>
                    </a:lnTo>
                    <a:lnTo>
                      <a:pt x="317" y="0"/>
                    </a:lnTo>
                    <a:lnTo>
                      <a:pt x="275" y="51"/>
                    </a:lnTo>
                    <a:lnTo>
                      <a:pt x="245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75" name="Freeform 65"/>
              <p:cNvSpPr>
                <a:spLocks noChangeArrowheads="1"/>
              </p:cNvSpPr>
              <p:nvPr/>
            </p:nvSpPr>
            <p:spPr bwMode="auto">
              <a:xfrm>
                <a:off x="3111" y="3640"/>
                <a:ext cx="87" cy="100"/>
              </a:xfrm>
              <a:custGeom>
                <a:avLst/>
                <a:gdLst>
                  <a:gd name="T0" fmla="*/ 0 w 507"/>
                  <a:gd name="T1" fmla="*/ 0 h 540"/>
                  <a:gd name="T2" fmla="*/ 0 w 507"/>
                  <a:gd name="T3" fmla="*/ 0 h 540"/>
                  <a:gd name="T4" fmla="*/ 0 w 507"/>
                  <a:gd name="T5" fmla="*/ 0 h 540"/>
                  <a:gd name="T6" fmla="*/ 0 w 507"/>
                  <a:gd name="T7" fmla="*/ 0 h 540"/>
                  <a:gd name="T8" fmla="*/ 0 w 507"/>
                  <a:gd name="T9" fmla="*/ 0 h 540"/>
                  <a:gd name="T10" fmla="*/ 0 w 507"/>
                  <a:gd name="T11" fmla="*/ 0 h 540"/>
                  <a:gd name="T12" fmla="*/ 0 w 507"/>
                  <a:gd name="T13" fmla="*/ 0 h 540"/>
                  <a:gd name="T14" fmla="*/ 0 w 507"/>
                  <a:gd name="T15" fmla="*/ 0 h 540"/>
                  <a:gd name="T16" fmla="*/ 0 w 507"/>
                  <a:gd name="T17" fmla="*/ 0 h 540"/>
                  <a:gd name="T18" fmla="*/ 0 w 507"/>
                  <a:gd name="T19" fmla="*/ 0 h 540"/>
                  <a:gd name="T20" fmla="*/ 0 w 507"/>
                  <a:gd name="T21" fmla="*/ 0 h 540"/>
                  <a:gd name="T22" fmla="*/ 0 w 507"/>
                  <a:gd name="T23" fmla="*/ 0 h 540"/>
                  <a:gd name="T24" fmla="*/ 0 w 507"/>
                  <a:gd name="T25" fmla="*/ 0 h 540"/>
                  <a:gd name="T26" fmla="*/ 0 w 507"/>
                  <a:gd name="T27" fmla="*/ 0 h 540"/>
                  <a:gd name="T28" fmla="*/ 0 w 507"/>
                  <a:gd name="T29" fmla="*/ 0 h 540"/>
                  <a:gd name="T30" fmla="*/ 0 w 507"/>
                  <a:gd name="T31" fmla="*/ 0 h 540"/>
                  <a:gd name="T32" fmla="*/ 0 w 507"/>
                  <a:gd name="T33" fmla="*/ 0 h 540"/>
                  <a:gd name="T34" fmla="*/ 0 w 507"/>
                  <a:gd name="T35" fmla="*/ 0 h 540"/>
                  <a:gd name="T36" fmla="*/ 0 w 507"/>
                  <a:gd name="T37" fmla="*/ 0 h 540"/>
                  <a:gd name="T38" fmla="*/ 0 w 507"/>
                  <a:gd name="T39" fmla="*/ 0 h 540"/>
                  <a:gd name="T40" fmla="*/ 0 w 507"/>
                  <a:gd name="T41" fmla="*/ 0 h 540"/>
                  <a:gd name="T42" fmla="*/ 0 w 507"/>
                  <a:gd name="T43" fmla="*/ 0 h 540"/>
                  <a:gd name="T44" fmla="*/ 0 w 507"/>
                  <a:gd name="T45" fmla="*/ 0 h 54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07"/>
                  <a:gd name="T70" fmla="*/ 0 h 540"/>
                  <a:gd name="T71" fmla="*/ 507 w 507"/>
                  <a:gd name="T72" fmla="*/ 540 h 54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07" h="540">
                    <a:moveTo>
                      <a:pt x="163" y="0"/>
                    </a:moveTo>
                    <a:lnTo>
                      <a:pt x="0" y="13"/>
                    </a:lnTo>
                    <a:lnTo>
                      <a:pt x="31" y="90"/>
                    </a:lnTo>
                    <a:lnTo>
                      <a:pt x="78" y="225"/>
                    </a:lnTo>
                    <a:lnTo>
                      <a:pt x="75" y="340"/>
                    </a:lnTo>
                    <a:lnTo>
                      <a:pt x="45" y="400"/>
                    </a:lnTo>
                    <a:lnTo>
                      <a:pt x="35" y="474"/>
                    </a:lnTo>
                    <a:lnTo>
                      <a:pt x="195" y="496"/>
                    </a:lnTo>
                    <a:lnTo>
                      <a:pt x="262" y="540"/>
                    </a:lnTo>
                    <a:lnTo>
                      <a:pt x="507" y="527"/>
                    </a:lnTo>
                    <a:lnTo>
                      <a:pt x="498" y="490"/>
                    </a:lnTo>
                    <a:lnTo>
                      <a:pt x="462" y="433"/>
                    </a:lnTo>
                    <a:lnTo>
                      <a:pt x="359" y="395"/>
                    </a:lnTo>
                    <a:lnTo>
                      <a:pt x="204" y="417"/>
                    </a:lnTo>
                    <a:lnTo>
                      <a:pt x="175" y="386"/>
                    </a:lnTo>
                    <a:lnTo>
                      <a:pt x="178" y="340"/>
                    </a:lnTo>
                    <a:lnTo>
                      <a:pt x="207" y="241"/>
                    </a:lnTo>
                    <a:lnTo>
                      <a:pt x="173" y="131"/>
                    </a:lnTo>
                    <a:lnTo>
                      <a:pt x="113" y="68"/>
                    </a:lnTo>
                    <a:lnTo>
                      <a:pt x="78" y="35"/>
                    </a:lnTo>
                    <a:lnTo>
                      <a:pt x="291" y="29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76" name="Freeform 66"/>
              <p:cNvSpPr>
                <a:spLocks noChangeArrowheads="1"/>
              </p:cNvSpPr>
              <p:nvPr/>
            </p:nvSpPr>
            <p:spPr bwMode="auto">
              <a:xfrm>
                <a:off x="3138" y="3640"/>
                <a:ext cx="81" cy="98"/>
              </a:xfrm>
              <a:custGeom>
                <a:avLst/>
                <a:gdLst>
                  <a:gd name="T0" fmla="*/ 0 w 474"/>
                  <a:gd name="T1" fmla="*/ 0 h 534"/>
                  <a:gd name="T2" fmla="*/ 0 w 474"/>
                  <a:gd name="T3" fmla="*/ 0 h 534"/>
                  <a:gd name="T4" fmla="*/ 0 w 474"/>
                  <a:gd name="T5" fmla="*/ 0 h 534"/>
                  <a:gd name="T6" fmla="*/ 0 w 474"/>
                  <a:gd name="T7" fmla="*/ 0 h 534"/>
                  <a:gd name="T8" fmla="*/ 0 w 474"/>
                  <a:gd name="T9" fmla="*/ 0 h 534"/>
                  <a:gd name="T10" fmla="*/ 0 w 474"/>
                  <a:gd name="T11" fmla="*/ 0 h 534"/>
                  <a:gd name="T12" fmla="*/ 0 w 474"/>
                  <a:gd name="T13" fmla="*/ 0 h 534"/>
                  <a:gd name="T14" fmla="*/ 0 w 474"/>
                  <a:gd name="T15" fmla="*/ 0 h 534"/>
                  <a:gd name="T16" fmla="*/ 0 w 474"/>
                  <a:gd name="T17" fmla="*/ 0 h 534"/>
                  <a:gd name="T18" fmla="*/ 0 w 474"/>
                  <a:gd name="T19" fmla="*/ 0 h 534"/>
                  <a:gd name="T20" fmla="*/ 0 w 474"/>
                  <a:gd name="T21" fmla="*/ 0 h 534"/>
                  <a:gd name="T22" fmla="*/ 0 w 474"/>
                  <a:gd name="T23" fmla="*/ 0 h 534"/>
                  <a:gd name="T24" fmla="*/ 0 w 474"/>
                  <a:gd name="T25" fmla="*/ 0 h 534"/>
                  <a:gd name="T26" fmla="*/ 0 w 474"/>
                  <a:gd name="T27" fmla="*/ 0 h 534"/>
                  <a:gd name="T28" fmla="*/ 0 w 474"/>
                  <a:gd name="T29" fmla="*/ 0 h 534"/>
                  <a:gd name="T30" fmla="*/ 0 w 474"/>
                  <a:gd name="T31" fmla="*/ 0 h 534"/>
                  <a:gd name="T32" fmla="*/ 0 w 474"/>
                  <a:gd name="T33" fmla="*/ 0 h 534"/>
                  <a:gd name="T34" fmla="*/ 0 w 474"/>
                  <a:gd name="T35" fmla="*/ 0 h 534"/>
                  <a:gd name="T36" fmla="*/ 0 w 474"/>
                  <a:gd name="T37" fmla="*/ 0 h 534"/>
                  <a:gd name="T38" fmla="*/ 0 w 474"/>
                  <a:gd name="T39" fmla="*/ 0 h 534"/>
                  <a:gd name="T40" fmla="*/ 0 w 474"/>
                  <a:gd name="T41" fmla="*/ 0 h 5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74"/>
                  <a:gd name="T64" fmla="*/ 0 h 534"/>
                  <a:gd name="T65" fmla="*/ 474 w 474"/>
                  <a:gd name="T66" fmla="*/ 534 h 5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74" h="534">
                    <a:moveTo>
                      <a:pt x="0" y="0"/>
                    </a:moveTo>
                    <a:lnTo>
                      <a:pt x="238" y="24"/>
                    </a:lnTo>
                    <a:lnTo>
                      <a:pt x="206" y="88"/>
                    </a:lnTo>
                    <a:lnTo>
                      <a:pt x="169" y="203"/>
                    </a:lnTo>
                    <a:lnTo>
                      <a:pt x="187" y="309"/>
                    </a:lnTo>
                    <a:lnTo>
                      <a:pt x="309" y="315"/>
                    </a:lnTo>
                    <a:lnTo>
                      <a:pt x="424" y="381"/>
                    </a:lnTo>
                    <a:lnTo>
                      <a:pt x="474" y="524"/>
                    </a:lnTo>
                    <a:lnTo>
                      <a:pt x="397" y="534"/>
                    </a:lnTo>
                    <a:lnTo>
                      <a:pt x="187" y="531"/>
                    </a:lnTo>
                    <a:lnTo>
                      <a:pt x="415" y="486"/>
                    </a:lnTo>
                    <a:lnTo>
                      <a:pt x="375" y="403"/>
                    </a:lnTo>
                    <a:lnTo>
                      <a:pt x="346" y="365"/>
                    </a:lnTo>
                    <a:lnTo>
                      <a:pt x="299" y="346"/>
                    </a:lnTo>
                    <a:lnTo>
                      <a:pt x="175" y="340"/>
                    </a:lnTo>
                    <a:lnTo>
                      <a:pt x="81" y="372"/>
                    </a:lnTo>
                    <a:lnTo>
                      <a:pt x="128" y="305"/>
                    </a:lnTo>
                    <a:lnTo>
                      <a:pt x="122" y="187"/>
                    </a:lnTo>
                    <a:lnTo>
                      <a:pt x="141" y="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77" name="Freeform 67"/>
              <p:cNvSpPr>
                <a:spLocks noChangeArrowheads="1"/>
              </p:cNvSpPr>
              <p:nvPr/>
            </p:nvSpPr>
            <p:spPr bwMode="auto">
              <a:xfrm>
                <a:off x="3116" y="3732"/>
                <a:ext cx="27" cy="10"/>
              </a:xfrm>
              <a:custGeom>
                <a:avLst/>
                <a:gdLst>
                  <a:gd name="T0" fmla="*/ 0 w 159"/>
                  <a:gd name="T1" fmla="*/ 0 h 55"/>
                  <a:gd name="T2" fmla="*/ 0 w 159"/>
                  <a:gd name="T3" fmla="*/ 0 h 55"/>
                  <a:gd name="T4" fmla="*/ 0 w 159"/>
                  <a:gd name="T5" fmla="*/ 0 h 55"/>
                  <a:gd name="T6" fmla="*/ 0 w 159"/>
                  <a:gd name="T7" fmla="*/ 0 h 55"/>
                  <a:gd name="T8" fmla="*/ 0 w 159"/>
                  <a:gd name="T9" fmla="*/ 0 h 55"/>
                  <a:gd name="T10" fmla="*/ 0 w 159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9"/>
                  <a:gd name="T19" fmla="*/ 0 h 55"/>
                  <a:gd name="T20" fmla="*/ 159 w 159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9" h="55">
                    <a:moveTo>
                      <a:pt x="12" y="0"/>
                    </a:moveTo>
                    <a:lnTo>
                      <a:pt x="145" y="19"/>
                    </a:lnTo>
                    <a:lnTo>
                      <a:pt x="159" y="50"/>
                    </a:lnTo>
                    <a:lnTo>
                      <a:pt x="0" y="5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78" name="Freeform 68"/>
              <p:cNvSpPr>
                <a:spLocks noChangeArrowheads="1"/>
              </p:cNvSpPr>
              <p:nvPr/>
            </p:nvSpPr>
            <p:spPr bwMode="auto">
              <a:xfrm>
                <a:off x="3393" y="3728"/>
                <a:ext cx="29" cy="11"/>
              </a:xfrm>
              <a:custGeom>
                <a:avLst/>
                <a:gdLst>
                  <a:gd name="T0" fmla="*/ 0 w 175"/>
                  <a:gd name="T1" fmla="*/ 0 h 60"/>
                  <a:gd name="T2" fmla="*/ 0 w 175"/>
                  <a:gd name="T3" fmla="*/ 0 h 60"/>
                  <a:gd name="T4" fmla="*/ 0 w 175"/>
                  <a:gd name="T5" fmla="*/ 0 h 60"/>
                  <a:gd name="T6" fmla="*/ 0 w 175"/>
                  <a:gd name="T7" fmla="*/ 0 h 60"/>
                  <a:gd name="T8" fmla="*/ 0 w 175"/>
                  <a:gd name="T9" fmla="*/ 0 h 60"/>
                  <a:gd name="T10" fmla="*/ 0 w 175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5"/>
                  <a:gd name="T19" fmla="*/ 0 h 60"/>
                  <a:gd name="T20" fmla="*/ 175 w 175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5" h="60">
                    <a:moveTo>
                      <a:pt x="25" y="0"/>
                    </a:moveTo>
                    <a:lnTo>
                      <a:pt x="150" y="9"/>
                    </a:lnTo>
                    <a:lnTo>
                      <a:pt x="175" y="57"/>
                    </a:lnTo>
                    <a:lnTo>
                      <a:pt x="0" y="6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79" name="Freeform 69"/>
              <p:cNvSpPr>
                <a:spLocks noChangeArrowheads="1"/>
              </p:cNvSpPr>
              <p:nvPr/>
            </p:nvSpPr>
            <p:spPr bwMode="auto">
              <a:xfrm>
                <a:off x="3314" y="3319"/>
                <a:ext cx="21" cy="25"/>
              </a:xfrm>
              <a:custGeom>
                <a:avLst/>
                <a:gdLst>
                  <a:gd name="T0" fmla="*/ 0 w 128"/>
                  <a:gd name="T1" fmla="*/ 0 h 134"/>
                  <a:gd name="T2" fmla="*/ 0 w 128"/>
                  <a:gd name="T3" fmla="*/ 0 h 134"/>
                  <a:gd name="T4" fmla="*/ 0 w 128"/>
                  <a:gd name="T5" fmla="*/ 0 h 134"/>
                  <a:gd name="T6" fmla="*/ 0 w 128"/>
                  <a:gd name="T7" fmla="*/ 0 h 134"/>
                  <a:gd name="T8" fmla="*/ 0 w 128"/>
                  <a:gd name="T9" fmla="*/ 0 h 134"/>
                  <a:gd name="T10" fmla="*/ 0 w 128"/>
                  <a:gd name="T11" fmla="*/ 0 h 134"/>
                  <a:gd name="T12" fmla="*/ 0 w 128"/>
                  <a:gd name="T13" fmla="*/ 0 h 134"/>
                  <a:gd name="T14" fmla="*/ 0 w 128"/>
                  <a:gd name="T15" fmla="*/ 0 h 134"/>
                  <a:gd name="T16" fmla="*/ 0 w 128"/>
                  <a:gd name="T17" fmla="*/ 0 h 1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8"/>
                  <a:gd name="T28" fmla="*/ 0 h 134"/>
                  <a:gd name="T29" fmla="*/ 128 w 128"/>
                  <a:gd name="T30" fmla="*/ 134 h 1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8" h="134">
                    <a:moveTo>
                      <a:pt x="59" y="0"/>
                    </a:moveTo>
                    <a:lnTo>
                      <a:pt x="47" y="81"/>
                    </a:lnTo>
                    <a:lnTo>
                      <a:pt x="128" y="106"/>
                    </a:lnTo>
                    <a:lnTo>
                      <a:pt x="37" y="134"/>
                    </a:lnTo>
                    <a:lnTo>
                      <a:pt x="0" y="119"/>
                    </a:lnTo>
                    <a:lnTo>
                      <a:pt x="0" y="76"/>
                    </a:lnTo>
                    <a:lnTo>
                      <a:pt x="35" y="26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0" name="Freeform 70"/>
              <p:cNvSpPr>
                <a:spLocks noChangeArrowheads="1"/>
              </p:cNvSpPr>
              <p:nvPr/>
            </p:nvSpPr>
            <p:spPr bwMode="auto">
              <a:xfrm>
                <a:off x="3312" y="3356"/>
                <a:ext cx="22" cy="25"/>
              </a:xfrm>
              <a:custGeom>
                <a:avLst/>
                <a:gdLst>
                  <a:gd name="T0" fmla="*/ 0 w 134"/>
                  <a:gd name="T1" fmla="*/ 0 h 134"/>
                  <a:gd name="T2" fmla="*/ 0 w 134"/>
                  <a:gd name="T3" fmla="*/ 0 h 134"/>
                  <a:gd name="T4" fmla="*/ 0 w 134"/>
                  <a:gd name="T5" fmla="*/ 0 h 134"/>
                  <a:gd name="T6" fmla="*/ 0 w 134"/>
                  <a:gd name="T7" fmla="*/ 0 h 134"/>
                  <a:gd name="T8" fmla="*/ 0 w 134"/>
                  <a:gd name="T9" fmla="*/ 0 h 134"/>
                  <a:gd name="T10" fmla="*/ 0 w 134"/>
                  <a:gd name="T11" fmla="*/ 0 h 134"/>
                  <a:gd name="T12" fmla="*/ 0 w 134"/>
                  <a:gd name="T13" fmla="*/ 0 h 134"/>
                  <a:gd name="T14" fmla="*/ 0 w 134"/>
                  <a:gd name="T15" fmla="*/ 0 h 134"/>
                  <a:gd name="T16" fmla="*/ 0 w 134"/>
                  <a:gd name="T17" fmla="*/ 0 h 1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4"/>
                  <a:gd name="T28" fmla="*/ 0 h 134"/>
                  <a:gd name="T29" fmla="*/ 134 w 134"/>
                  <a:gd name="T30" fmla="*/ 134 h 1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4" h="134">
                    <a:moveTo>
                      <a:pt x="56" y="0"/>
                    </a:moveTo>
                    <a:lnTo>
                      <a:pt x="52" y="75"/>
                    </a:lnTo>
                    <a:lnTo>
                      <a:pt x="134" y="99"/>
                    </a:lnTo>
                    <a:lnTo>
                      <a:pt x="65" y="134"/>
                    </a:lnTo>
                    <a:lnTo>
                      <a:pt x="16" y="125"/>
                    </a:lnTo>
                    <a:lnTo>
                      <a:pt x="0" y="85"/>
                    </a:lnTo>
                    <a:lnTo>
                      <a:pt x="30" y="2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1" name="Freeform 71"/>
              <p:cNvSpPr>
                <a:spLocks noChangeArrowheads="1"/>
              </p:cNvSpPr>
              <p:nvPr/>
            </p:nvSpPr>
            <p:spPr bwMode="auto">
              <a:xfrm>
                <a:off x="3286" y="3176"/>
                <a:ext cx="63" cy="107"/>
              </a:xfrm>
              <a:custGeom>
                <a:avLst/>
                <a:gdLst>
                  <a:gd name="T0" fmla="*/ 0 w 365"/>
                  <a:gd name="T1" fmla="*/ 0 h 579"/>
                  <a:gd name="T2" fmla="*/ 0 w 365"/>
                  <a:gd name="T3" fmla="*/ 0 h 579"/>
                  <a:gd name="T4" fmla="*/ 0 w 365"/>
                  <a:gd name="T5" fmla="*/ 0 h 579"/>
                  <a:gd name="T6" fmla="*/ 0 w 365"/>
                  <a:gd name="T7" fmla="*/ 0 h 579"/>
                  <a:gd name="T8" fmla="*/ 0 w 365"/>
                  <a:gd name="T9" fmla="*/ 0 h 579"/>
                  <a:gd name="T10" fmla="*/ 0 w 365"/>
                  <a:gd name="T11" fmla="*/ 0 h 579"/>
                  <a:gd name="T12" fmla="*/ 0 w 365"/>
                  <a:gd name="T13" fmla="*/ 0 h 579"/>
                  <a:gd name="T14" fmla="*/ 0 w 365"/>
                  <a:gd name="T15" fmla="*/ 0 h 579"/>
                  <a:gd name="T16" fmla="*/ 0 w 365"/>
                  <a:gd name="T17" fmla="*/ 0 h 579"/>
                  <a:gd name="T18" fmla="*/ 0 w 365"/>
                  <a:gd name="T19" fmla="*/ 0 h 579"/>
                  <a:gd name="T20" fmla="*/ 0 w 365"/>
                  <a:gd name="T21" fmla="*/ 0 h 579"/>
                  <a:gd name="T22" fmla="*/ 0 w 365"/>
                  <a:gd name="T23" fmla="*/ 0 h 579"/>
                  <a:gd name="T24" fmla="*/ 0 w 365"/>
                  <a:gd name="T25" fmla="*/ 0 h 579"/>
                  <a:gd name="T26" fmla="*/ 0 w 365"/>
                  <a:gd name="T27" fmla="*/ 0 h 579"/>
                  <a:gd name="T28" fmla="*/ 0 w 365"/>
                  <a:gd name="T29" fmla="*/ 0 h 579"/>
                  <a:gd name="T30" fmla="*/ 0 w 365"/>
                  <a:gd name="T31" fmla="*/ 0 h 579"/>
                  <a:gd name="T32" fmla="*/ 0 w 365"/>
                  <a:gd name="T33" fmla="*/ 0 h 579"/>
                  <a:gd name="T34" fmla="*/ 0 w 365"/>
                  <a:gd name="T35" fmla="*/ 0 h 579"/>
                  <a:gd name="T36" fmla="*/ 0 w 365"/>
                  <a:gd name="T37" fmla="*/ 0 h 579"/>
                  <a:gd name="T38" fmla="*/ 0 w 365"/>
                  <a:gd name="T39" fmla="*/ 0 h 579"/>
                  <a:gd name="T40" fmla="*/ 0 w 365"/>
                  <a:gd name="T41" fmla="*/ 0 h 579"/>
                  <a:gd name="T42" fmla="*/ 0 w 365"/>
                  <a:gd name="T43" fmla="*/ 0 h 579"/>
                  <a:gd name="T44" fmla="*/ 0 w 365"/>
                  <a:gd name="T45" fmla="*/ 0 h 579"/>
                  <a:gd name="T46" fmla="*/ 0 w 365"/>
                  <a:gd name="T47" fmla="*/ 0 h 579"/>
                  <a:gd name="T48" fmla="*/ 0 w 365"/>
                  <a:gd name="T49" fmla="*/ 0 h 579"/>
                  <a:gd name="T50" fmla="*/ 0 w 365"/>
                  <a:gd name="T51" fmla="*/ 0 h 579"/>
                  <a:gd name="T52" fmla="*/ 0 w 365"/>
                  <a:gd name="T53" fmla="*/ 0 h 579"/>
                  <a:gd name="T54" fmla="*/ 0 w 365"/>
                  <a:gd name="T55" fmla="*/ 0 h 579"/>
                  <a:gd name="T56" fmla="*/ 0 w 365"/>
                  <a:gd name="T57" fmla="*/ 0 h 5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65"/>
                  <a:gd name="T88" fmla="*/ 0 h 579"/>
                  <a:gd name="T89" fmla="*/ 365 w 365"/>
                  <a:gd name="T90" fmla="*/ 579 h 57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65" h="579">
                    <a:moveTo>
                      <a:pt x="365" y="465"/>
                    </a:moveTo>
                    <a:lnTo>
                      <a:pt x="340" y="487"/>
                    </a:lnTo>
                    <a:lnTo>
                      <a:pt x="292" y="523"/>
                    </a:lnTo>
                    <a:lnTo>
                      <a:pt x="219" y="526"/>
                    </a:lnTo>
                    <a:lnTo>
                      <a:pt x="164" y="442"/>
                    </a:lnTo>
                    <a:lnTo>
                      <a:pt x="154" y="399"/>
                    </a:lnTo>
                    <a:lnTo>
                      <a:pt x="203" y="420"/>
                    </a:lnTo>
                    <a:lnTo>
                      <a:pt x="288" y="412"/>
                    </a:lnTo>
                    <a:lnTo>
                      <a:pt x="181" y="364"/>
                    </a:lnTo>
                    <a:lnTo>
                      <a:pt x="92" y="283"/>
                    </a:lnTo>
                    <a:lnTo>
                      <a:pt x="122" y="233"/>
                    </a:lnTo>
                    <a:lnTo>
                      <a:pt x="69" y="202"/>
                    </a:lnTo>
                    <a:lnTo>
                      <a:pt x="88" y="124"/>
                    </a:lnTo>
                    <a:lnTo>
                      <a:pt x="138" y="121"/>
                    </a:lnTo>
                    <a:lnTo>
                      <a:pt x="178" y="149"/>
                    </a:lnTo>
                    <a:lnTo>
                      <a:pt x="170" y="65"/>
                    </a:lnTo>
                    <a:lnTo>
                      <a:pt x="200" y="0"/>
                    </a:lnTo>
                    <a:lnTo>
                      <a:pt x="58" y="43"/>
                    </a:lnTo>
                    <a:lnTo>
                      <a:pt x="36" y="74"/>
                    </a:lnTo>
                    <a:lnTo>
                      <a:pt x="0" y="134"/>
                    </a:lnTo>
                    <a:lnTo>
                      <a:pt x="3" y="237"/>
                    </a:lnTo>
                    <a:lnTo>
                      <a:pt x="48" y="321"/>
                    </a:lnTo>
                    <a:lnTo>
                      <a:pt x="42" y="402"/>
                    </a:lnTo>
                    <a:lnTo>
                      <a:pt x="56" y="470"/>
                    </a:lnTo>
                    <a:lnTo>
                      <a:pt x="117" y="540"/>
                    </a:lnTo>
                    <a:lnTo>
                      <a:pt x="237" y="579"/>
                    </a:lnTo>
                    <a:lnTo>
                      <a:pt x="314" y="558"/>
                    </a:lnTo>
                    <a:lnTo>
                      <a:pt x="365" y="4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2" name="Freeform 72"/>
              <p:cNvSpPr>
                <a:spLocks noChangeArrowheads="1"/>
              </p:cNvSpPr>
              <p:nvPr/>
            </p:nvSpPr>
            <p:spPr bwMode="auto">
              <a:xfrm>
                <a:off x="3271" y="3126"/>
                <a:ext cx="83" cy="67"/>
              </a:xfrm>
              <a:custGeom>
                <a:avLst/>
                <a:gdLst>
                  <a:gd name="T0" fmla="*/ 0 w 483"/>
                  <a:gd name="T1" fmla="*/ 0 h 364"/>
                  <a:gd name="T2" fmla="*/ 0 w 483"/>
                  <a:gd name="T3" fmla="*/ 0 h 364"/>
                  <a:gd name="T4" fmla="*/ 0 w 483"/>
                  <a:gd name="T5" fmla="*/ 0 h 364"/>
                  <a:gd name="T6" fmla="*/ 0 w 483"/>
                  <a:gd name="T7" fmla="*/ 0 h 364"/>
                  <a:gd name="T8" fmla="*/ 0 w 483"/>
                  <a:gd name="T9" fmla="*/ 0 h 364"/>
                  <a:gd name="T10" fmla="*/ 0 w 483"/>
                  <a:gd name="T11" fmla="*/ 0 h 364"/>
                  <a:gd name="T12" fmla="*/ 0 w 483"/>
                  <a:gd name="T13" fmla="*/ 0 h 364"/>
                  <a:gd name="T14" fmla="*/ 0 w 483"/>
                  <a:gd name="T15" fmla="*/ 0 h 364"/>
                  <a:gd name="T16" fmla="*/ 0 w 483"/>
                  <a:gd name="T17" fmla="*/ 0 h 364"/>
                  <a:gd name="T18" fmla="*/ 0 w 483"/>
                  <a:gd name="T19" fmla="*/ 0 h 364"/>
                  <a:gd name="T20" fmla="*/ 0 w 483"/>
                  <a:gd name="T21" fmla="*/ 0 h 364"/>
                  <a:gd name="T22" fmla="*/ 0 w 483"/>
                  <a:gd name="T23" fmla="*/ 0 h 364"/>
                  <a:gd name="T24" fmla="*/ 0 w 483"/>
                  <a:gd name="T25" fmla="*/ 0 h 364"/>
                  <a:gd name="T26" fmla="*/ 0 w 483"/>
                  <a:gd name="T27" fmla="*/ 0 h 364"/>
                  <a:gd name="T28" fmla="*/ 0 w 483"/>
                  <a:gd name="T29" fmla="*/ 0 h 364"/>
                  <a:gd name="T30" fmla="*/ 0 w 483"/>
                  <a:gd name="T31" fmla="*/ 0 h 364"/>
                  <a:gd name="T32" fmla="*/ 0 w 483"/>
                  <a:gd name="T33" fmla="*/ 0 h 364"/>
                  <a:gd name="T34" fmla="*/ 0 w 483"/>
                  <a:gd name="T35" fmla="*/ 0 h 364"/>
                  <a:gd name="T36" fmla="*/ 0 w 483"/>
                  <a:gd name="T37" fmla="*/ 0 h 364"/>
                  <a:gd name="T38" fmla="*/ 0 w 483"/>
                  <a:gd name="T39" fmla="*/ 0 h 364"/>
                  <a:gd name="T40" fmla="*/ 0 w 483"/>
                  <a:gd name="T41" fmla="*/ 0 h 364"/>
                  <a:gd name="T42" fmla="*/ 0 w 483"/>
                  <a:gd name="T43" fmla="*/ 0 h 364"/>
                  <a:gd name="T44" fmla="*/ 0 w 483"/>
                  <a:gd name="T45" fmla="*/ 0 h 364"/>
                  <a:gd name="T46" fmla="*/ 0 w 483"/>
                  <a:gd name="T47" fmla="*/ 0 h 364"/>
                  <a:gd name="T48" fmla="*/ 0 w 483"/>
                  <a:gd name="T49" fmla="*/ 0 h 364"/>
                  <a:gd name="T50" fmla="*/ 0 w 483"/>
                  <a:gd name="T51" fmla="*/ 0 h 364"/>
                  <a:gd name="T52" fmla="*/ 0 w 483"/>
                  <a:gd name="T53" fmla="*/ 0 h 364"/>
                  <a:gd name="T54" fmla="*/ 0 w 483"/>
                  <a:gd name="T55" fmla="*/ 0 h 364"/>
                  <a:gd name="T56" fmla="*/ 0 w 483"/>
                  <a:gd name="T57" fmla="*/ 0 h 36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83"/>
                  <a:gd name="T88" fmla="*/ 0 h 364"/>
                  <a:gd name="T89" fmla="*/ 483 w 483"/>
                  <a:gd name="T90" fmla="*/ 364 h 36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83" h="364">
                    <a:moveTo>
                      <a:pt x="134" y="359"/>
                    </a:moveTo>
                    <a:lnTo>
                      <a:pt x="78" y="364"/>
                    </a:lnTo>
                    <a:lnTo>
                      <a:pt x="46" y="318"/>
                    </a:lnTo>
                    <a:lnTo>
                      <a:pt x="14" y="258"/>
                    </a:lnTo>
                    <a:lnTo>
                      <a:pt x="0" y="162"/>
                    </a:lnTo>
                    <a:lnTo>
                      <a:pt x="72" y="116"/>
                    </a:lnTo>
                    <a:lnTo>
                      <a:pt x="137" y="75"/>
                    </a:lnTo>
                    <a:lnTo>
                      <a:pt x="200" y="38"/>
                    </a:lnTo>
                    <a:lnTo>
                      <a:pt x="277" y="5"/>
                    </a:lnTo>
                    <a:lnTo>
                      <a:pt x="342" y="0"/>
                    </a:lnTo>
                    <a:lnTo>
                      <a:pt x="461" y="28"/>
                    </a:lnTo>
                    <a:lnTo>
                      <a:pt x="453" y="68"/>
                    </a:lnTo>
                    <a:lnTo>
                      <a:pt x="483" y="103"/>
                    </a:lnTo>
                    <a:lnTo>
                      <a:pt x="434" y="121"/>
                    </a:lnTo>
                    <a:lnTo>
                      <a:pt x="398" y="78"/>
                    </a:lnTo>
                    <a:lnTo>
                      <a:pt x="408" y="36"/>
                    </a:lnTo>
                    <a:lnTo>
                      <a:pt x="333" y="25"/>
                    </a:lnTo>
                    <a:lnTo>
                      <a:pt x="228" y="62"/>
                    </a:lnTo>
                    <a:lnTo>
                      <a:pt x="184" y="86"/>
                    </a:lnTo>
                    <a:lnTo>
                      <a:pt x="125" y="137"/>
                    </a:lnTo>
                    <a:lnTo>
                      <a:pt x="195" y="144"/>
                    </a:lnTo>
                    <a:lnTo>
                      <a:pt x="243" y="187"/>
                    </a:lnTo>
                    <a:lnTo>
                      <a:pt x="305" y="174"/>
                    </a:lnTo>
                    <a:lnTo>
                      <a:pt x="315" y="194"/>
                    </a:lnTo>
                    <a:lnTo>
                      <a:pt x="272" y="239"/>
                    </a:lnTo>
                    <a:lnTo>
                      <a:pt x="212" y="293"/>
                    </a:lnTo>
                    <a:lnTo>
                      <a:pt x="158" y="340"/>
                    </a:lnTo>
                    <a:lnTo>
                      <a:pt x="134" y="3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3" name="Freeform 73"/>
              <p:cNvSpPr>
                <a:spLocks noChangeArrowheads="1"/>
              </p:cNvSpPr>
              <p:nvPr/>
            </p:nvSpPr>
            <p:spPr bwMode="auto">
              <a:xfrm>
                <a:off x="3303" y="3136"/>
                <a:ext cx="90" cy="47"/>
              </a:xfrm>
              <a:custGeom>
                <a:avLst/>
                <a:gdLst>
                  <a:gd name="T0" fmla="*/ 0 w 527"/>
                  <a:gd name="T1" fmla="*/ 0 h 258"/>
                  <a:gd name="T2" fmla="*/ 0 w 527"/>
                  <a:gd name="T3" fmla="*/ 0 h 258"/>
                  <a:gd name="T4" fmla="*/ 0 w 527"/>
                  <a:gd name="T5" fmla="*/ 0 h 258"/>
                  <a:gd name="T6" fmla="*/ 0 w 527"/>
                  <a:gd name="T7" fmla="*/ 0 h 258"/>
                  <a:gd name="T8" fmla="*/ 0 w 527"/>
                  <a:gd name="T9" fmla="*/ 0 h 258"/>
                  <a:gd name="T10" fmla="*/ 0 w 527"/>
                  <a:gd name="T11" fmla="*/ 0 h 258"/>
                  <a:gd name="T12" fmla="*/ 0 w 527"/>
                  <a:gd name="T13" fmla="*/ 0 h 258"/>
                  <a:gd name="T14" fmla="*/ 0 w 527"/>
                  <a:gd name="T15" fmla="*/ 0 h 258"/>
                  <a:gd name="T16" fmla="*/ 0 w 527"/>
                  <a:gd name="T17" fmla="*/ 0 h 258"/>
                  <a:gd name="T18" fmla="*/ 0 w 527"/>
                  <a:gd name="T19" fmla="*/ 0 h 258"/>
                  <a:gd name="T20" fmla="*/ 0 w 527"/>
                  <a:gd name="T21" fmla="*/ 0 h 258"/>
                  <a:gd name="T22" fmla="*/ 0 w 527"/>
                  <a:gd name="T23" fmla="*/ 0 h 258"/>
                  <a:gd name="T24" fmla="*/ 0 w 527"/>
                  <a:gd name="T25" fmla="*/ 0 h 258"/>
                  <a:gd name="T26" fmla="*/ 0 w 527"/>
                  <a:gd name="T27" fmla="*/ 0 h 258"/>
                  <a:gd name="T28" fmla="*/ 0 w 527"/>
                  <a:gd name="T29" fmla="*/ 0 h 258"/>
                  <a:gd name="T30" fmla="*/ 0 w 527"/>
                  <a:gd name="T31" fmla="*/ 0 h 258"/>
                  <a:gd name="T32" fmla="*/ 0 w 527"/>
                  <a:gd name="T33" fmla="*/ 0 h 258"/>
                  <a:gd name="T34" fmla="*/ 0 w 527"/>
                  <a:gd name="T35" fmla="*/ 0 h 258"/>
                  <a:gd name="T36" fmla="*/ 0 w 527"/>
                  <a:gd name="T37" fmla="*/ 0 h 258"/>
                  <a:gd name="T38" fmla="*/ 0 w 527"/>
                  <a:gd name="T39" fmla="*/ 0 h 258"/>
                  <a:gd name="T40" fmla="*/ 0 w 527"/>
                  <a:gd name="T41" fmla="*/ 0 h 258"/>
                  <a:gd name="T42" fmla="*/ 0 w 527"/>
                  <a:gd name="T43" fmla="*/ 0 h 2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27"/>
                  <a:gd name="T67" fmla="*/ 0 h 258"/>
                  <a:gd name="T68" fmla="*/ 527 w 527"/>
                  <a:gd name="T69" fmla="*/ 258 h 2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27" h="258">
                    <a:moveTo>
                      <a:pt x="240" y="46"/>
                    </a:moveTo>
                    <a:lnTo>
                      <a:pt x="300" y="27"/>
                    </a:lnTo>
                    <a:lnTo>
                      <a:pt x="374" y="5"/>
                    </a:lnTo>
                    <a:lnTo>
                      <a:pt x="431" y="0"/>
                    </a:lnTo>
                    <a:lnTo>
                      <a:pt x="493" y="33"/>
                    </a:lnTo>
                    <a:lnTo>
                      <a:pt x="522" y="96"/>
                    </a:lnTo>
                    <a:lnTo>
                      <a:pt x="527" y="156"/>
                    </a:lnTo>
                    <a:lnTo>
                      <a:pt x="478" y="183"/>
                    </a:lnTo>
                    <a:lnTo>
                      <a:pt x="414" y="219"/>
                    </a:lnTo>
                    <a:lnTo>
                      <a:pt x="378" y="156"/>
                    </a:lnTo>
                    <a:lnTo>
                      <a:pt x="333" y="116"/>
                    </a:lnTo>
                    <a:lnTo>
                      <a:pt x="316" y="169"/>
                    </a:lnTo>
                    <a:lnTo>
                      <a:pt x="8" y="258"/>
                    </a:lnTo>
                    <a:lnTo>
                      <a:pt x="0" y="219"/>
                    </a:lnTo>
                    <a:lnTo>
                      <a:pt x="286" y="149"/>
                    </a:lnTo>
                    <a:lnTo>
                      <a:pt x="289" y="109"/>
                    </a:lnTo>
                    <a:lnTo>
                      <a:pt x="308" y="72"/>
                    </a:lnTo>
                    <a:lnTo>
                      <a:pt x="349" y="35"/>
                    </a:lnTo>
                    <a:lnTo>
                      <a:pt x="271" y="68"/>
                    </a:lnTo>
                    <a:lnTo>
                      <a:pt x="166" y="112"/>
                    </a:lnTo>
                    <a:lnTo>
                      <a:pt x="240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4" name="Freeform 74"/>
              <p:cNvSpPr>
                <a:spLocks noChangeArrowheads="1"/>
              </p:cNvSpPr>
              <p:nvPr/>
            </p:nvSpPr>
            <p:spPr bwMode="auto">
              <a:xfrm>
                <a:off x="3347" y="3180"/>
                <a:ext cx="25" cy="39"/>
              </a:xfrm>
              <a:custGeom>
                <a:avLst/>
                <a:gdLst>
                  <a:gd name="T0" fmla="*/ 0 w 146"/>
                  <a:gd name="T1" fmla="*/ 0 h 211"/>
                  <a:gd name="T2" fmla="*/ 0 w 146"/>
                  <a:gd name="T3" fmla="*/ 0 h 211"/>
                  <a:gd name="T4" fmla="*/ 0 w 146"/>
                  <a:gd name="T5" fmla="*/ 0 h 211"/>
                  <a:gd name="T6" fmla="*/ 0 w 146"/>
                  <a:gd name="T7" fmla="*/ 0 h 211"/>
                  <a:gd name="T8" fmla="*/ 0 w 146"/>
                  <a:gd name="T9" fmla="*/ 0 h 211"/>
                  <a:gd name="T10" fmla="*/ 0 w 146"/>
                  <a:gd name="T11" fmla="*/ 0 h 211"/>
                  <a:gd name="T12" fmla="*/ 0 w 146"/>
                  <a:gd name="T13" fmla="*/ 0 h 211"/>
                  <a:gd name="T14" fmla="*/ 0 w 146"/>
                  <a:gd name="T15" fmla="*/ 0 h 211"/>
                  <a:gd name="T16" fmla="*/ 0 w 146"/>
                  <a:gd name="T17" fmla="*/ 0 h 211"/>
                  <a:gd name="T18" fmla="*/ 0 w 146"/>
                  <a:gd name="T19" fmla="*/ 0 h 211"/>
                  <a:gd name="T20" fmla="*/ 0 w 146"/>
                  <a:gd name="T21" fmla="*/ 0 h 2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6"/>
                  <a:gd name="T34" fmla="*/ 0 h 211"/>
                  <a:gd name="T35" fmla="*/ 146 w 146"/>
                  <a:gd name="T36" fmla="*/ 211 h 2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6" h="211">
                    <a:moveTo>
                      <a:pt x="53" y="0"/>
                    </a:moveTo>
                    <a:lnTo>
                      <a:pt x="80" y="102"/>
                    </a:lnTo>
                    <a:lnTo>
                      <a:pt x="121" y="144"/>
                    </a:lnTo>
                    <a:lnTo>
                      <a:pt x="146" y="159"/>
                    </a:lnTo>
                    <a:lnTo>
                      <a:pt x="90" y="200"/>
                    </a:lnTo>
                    <a:lnTo>
                      <a:pt x="0" y="211"/>
                    </a:lnTo>
                    <a:lnTo>
                      <a:pt x="40" y="169"/>
                    </a:lnTo>
                    <a:lnTo>
                      <a:pt x="72" y="153"/>
                    </a:lnTo>
                    <a:lnTo>
                      <a:pt x="40" y="94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5" name="Freeform 75"/>
              <p:cNvSpPr>
                <a:spLocks noChangeArrowheads="1"/>
              </p:cNvSpPr>
              <p:nvPr/>
            </p:nvSpPr>
            <p:spPr bwMode="auto">
              <a:xfrm>
                <a:off x="3318" y="3200"/>
                <a:ext cx="46" cy="39"/>
              </a:xfrm>
              <a:custGeom>
                <a:avLst/>
                <a:gdLst>
                  <a:gd name="T0" fmla="*/ 0 w 267"/>
                  <a:gd name="T1" fmla="*/ 0 h 208"/>
                  <a:gd name="T2" fmla="*/ 0 w 267"/>
                  <a:gd name="T3" fmla="*/ 0 h 208"/>
                  <a:gd name="T4" fmla="*/ 0 w 267"/>
                  <a:gd name="T5" fmla="*/ 0 h 208"/>
                  <a:gd name="T6" fmla="*/ 0 w 267"/>
                  <a:gd name="T7" fmla="*/ 0 h 208"/>
                  <a:gd name="T8" fmla="*/ 0 w 267"/>
                  <a:gd name="T9" fmla="*/ 0 h 208"/>
                  <a:gd name="T10" fmla="*/ 0 w 267"/>
                  <a:gd name="T11" fmla="*/ 0 h 208"/>
                  <a:gd name="T12" fmla="*/ 0 w 267"/>
                  <a:gd name="T13" fmla="*/ 0 h 208"/>
                  <a:gd name="T14" fmla="*/ 0 w 267"/>
                  <a:gd name="T15" fmla="*/ 0 h 208"/>
                  <a:gd name="T16" fmla="*/ 0 w 267"/>
                  <a:gd name="T17" fmla="*/ 0 h 208"/>
                  <a:gd name="T18" fmla="*/ 0 w 267"/>
                  <a:gd name="T19" fmla="*/ 0 h 208"/>
                  <a:gd name="T20" fmla="*/ 0 w 267"/>
                  <a:gd name="T21" fmla="*/ 0 h 208"/>
                  <a:gd name="T22" fmla="*/ 0 w 267"/>
                  <a:gd name="T23" fmla="*/ 0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7"/>
                  <a:gd name="T37" fmla="*/ 0 h 208"/>
                  <a:gd name="T38" fmla="*/ 267 w 267"/>
                  <a:gd name="T39" fmla="*/ 208 h 2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7" h="208">
                    <a:moveTo>
                      <a:pt x="73" y="0"/>
                    </a:moveTo>
                    <a:lnTo>
                      <a:pt x="103" y="60"/>
                    </a:lnTo>
                    <a:lnTo>
                      <a:pt x="96" y="127"/>
                    </a:lnTo>
                    <a:lnTo>
                      <a:pt x="155" y="165"/>
                    </a:lnTo>
                    <a:lnTo>
                      <a:pt x="267" y="187"/>
                    </a:lnTo>
                    <a:lnTo>
                      <a:pt x="139" y="208"/>
                    </a:lnTo>
                    <a:lnTo>
                      <a:pt x="73" y="172"/>
                    </a:lnTo>
                    <a:lnTo>
                      <a:pt x="0" y="187"/>
                    </a:lnTo>
                    <a:lnTo>
                      <a:pt x="58" y="127"/>
                    </a:lnTo>
                    <a:lnTo>
                      <a:pt x="70" y="66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6" name="Freeform 76"/>
              <p:cNvSpPr>
                <a:spLocks noChangeArrowheads="1"/>
              </p:cNvSpPr>
              <p:nvPr/>
            </p:nvSpPr>
            <p:spPr bwMode="auto">
              <a:xfrm>
                <a:off x="3431" y="3696"/>
                <a:ext cx="70" cy="40"/>
              </a:xfrm>
              <a:custGeom>
                <a:avLst/>
                <a:gdLst>
                  <a:gd name="T0" fmla="*/ 0 w 406"/>
                  <a:gd name="T1" fmla="*/ 0 h 218"/>
                  <a:gd name="T2" fmla="*/ 0 w 406"/>
                  <a:gd name="T3" fmla="*/ 0 h 218"/>
                  <a:gd name="T4" fmla="*/ 0 w 406"/>
                  <a:gd name="T5" fmla="*/ 0 h 218"/>
                  <a:gd name="T6" fmla="*/ 0 w 406"/>
                  <a:gd name="T7" fmla="*/ 0 h 218"/>
                  <a:gd name="T8" fmla="*/ 0 w 406"/>
                  <a:gd name="T9" fmla="*/ 0 h 218"/>
                  <a:gd name="T10" fmla="*/ 0 w 406"/>
                  <a:gd name="T11" fmla="*/ 0 h 218"/>
                  <a:gd name="T12" fmla="*/ 0 w 406"/>
                  <a:gd name="T13" fmla="*/ 0 h 218"/>
                  <a:gd name="T14" fmla="*/ 0 w 406"/>
                  <a:gd name="T15" fmla="*/ 0 h 218"/>
                  <a:gd name="T16" fmla="*/ 0 w 406"/>
                  <a:gd name="T17" fmla="*/ 0 h 218"/>
                  <a:gd name="T18" fmla="*/ 0 w 406"/>
                  <a:gd name="T19" fmla="*/ 0 h 218"/>
                  <a:gd name="T20" fmla="*/ 0 w 406"/>
                  <a:gd name="T21" fmla="*/ 0 h 218"/>
                  <a:gd name="T22" fmla="*/ 0 w 406"/>
                  <a:gd name="T23" fmla="*/ 0 h 218"/>
                  <a:gd name="T24" fmla="*/ 0 w 406"/>
                  <a:gd name="T25" fmla="*/ 0 h 2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6"/>
                  <a:gd name="T40" fmla="*/ 0 h 218"/>
                  <a:gd name="T41" fmla="*/ 406 w 406"/>
                  <a:gd name="T42" fmla="*/ 218 h 2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6" h="218">
                    <a:moveTo>
                      <a:pt x="0" y="79"/>
                    </a:moveTo>
                    <a:lnTo>
                      <a:pt x="79" y="0"/>
                    </a:lnTo>
                    <a:lnTo>
                      <a:pt x="223" y="7"/>
                    </a:lnTo>
                    <a:lnTo>
                      <a:pt x="345" y="72"/>
                    </a:lnTo>
                    <a:lnTo>
                      <a:pt x="398" y="163"/>
                    </a:lnTo>
                    <a:lnTo>
                      <a:pt x="406" y="218"/>
                    </a:lnTo>
                    <a:lnTo>
                      <a:pt x="197" y="215"/>
                    </a:lnTo>
                    <a:lnTo>
                      <a:pt x="357" y="175"/>
                    </a:lnTo>
                    <a:lnTo>
                      <a:pt x="316" y="98"/>
                    </a:lnTo>
                    <a:lnTo>
                      <a:pt x="211" y="47"/>
                    </a:lnTo>
                    <a:lnTo>
                      <a:pt x="92" y="35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7" name="Freeform 77"/>
              <p:cNvSpPr>
                <a:spLocks noChangeArrowheads="1"/>
              </p:cNvSpPr>
              <p:nvPr/>
            </p:nvSpPr>
            <p:spPr bwMode="auto">
              <a:xfrm>
                <a:off x="3362" y="3183"/>
                <a:ext cx="21" cy="13"/>
              </a:xfrm>
              <a:custGeom>
                <a:avLst/>
                <a:gdLst>
                  <a:gd name="T0" fmla="*/ 0 w 126"/>
                  <a:gd name="T1" fmla="*/ 0 h 69"/>
                  <a:gd name="T2" fmla="*/ 0 w 126"/>
                  <a:gd name="T3" fmla="*/ 0 h 69"/>
                  <a:gd name="T4" fmla="*/ 0 w 126"/>
                  <a:gd name="T5" fmla="*/ 0 h 69"/>
                  <a:gd name="T6" fmla="*/ 0 w 126"/>
                  <a:gd name="T7" fmla="*/ 0 h 69"/>
                  <a:gd name="T8" fmla="*/ 0 w 126"/>
                  <a:gd name="T9" fmla="*/ 0 h 69"/>
                  <a:gd name="T10" fmla="*/ 0 w 126"/>
                  <a:gd name="T11" fmla="*/ 0 h 69"/>
                  <a:gd name="T12" fmla="*/ 0 w 126"/>
                  <a:gd name="T13" fmla="*/ 0 h 69"/>
                  <a:gd name="T14" fmla="*/ 0 w 126"/>
                  <a:gd name="T15" fmla="*/ 0 h 69"/>
                  <a:gd name="T16" fmla="*/ 0 w 126"/>
                  <a:gd name="T17" fmla="*/ 0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6"/>
                  <a:gd name="T28" fmla="*/ 0 h 69"/>
                  <a:gd name="T29" fmla="*/ 126 w 126"/>
                  <a:gd name="T30" fmla="*/ 69 h 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6" h="69">
                    <a:moveTo>
                      <a:pt x="101" y="7"/>
                    </a:moveTo>
                    <a:lnTo>
                      <a:pt x="126" y="35"/>
                    </a:lnTo>
                    <a:lnTo>
                      <a:pt x="96" y="63"/>
                    </a:lnTo>
                    <a:lnTo>
                      <a:pt x="51" y="69"/>
                    </a:lnTo>
                    <a:lnTo>
                      <a:pt x="0" y="56"/>
                    </a:lnTo>
                    <a:lnTo>
                      <a:pt x="5" y="20"/>
                    </a:lnTo>
                    <a:lnTo>
                      <a:pt x="53" y="0"/>
                    </a:lnTo>
                    <a:lnTo>
                      <a:pt x="101" y="7"/>
                    </a:lnTo>
                    <a:close/>
                  </a:path>
                </a:pathLst>
              </a:custGeom>
              <a:solidFill>
                <a:srgbClr val="FF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8" name="Freeform 78"/>
              <p:cNvSpPr>
                <a:spLocks noChangeArrowheads="1"/>
              </p:cNvSpPr>
              <p:nvPr/>
            </p:nvSpPr>
            <p:spPr bwMode="auto">
              <a:xfrm>
                <a:off x="3331" y="3181"/>
                <a:ext cx="15" cy="13"/>
              </a:xfrm>
              <a:custGeom>
                <a:avLst/>
                <a:gdLst>
                  <a:gd name="T0" fmla="*/ 0 w 90"/>
                  <a:gd name="T1" fmla="*/ 0 h 69"/>
                  <a:gd name="T2" fmla="*/ 0 w 90"/>
                  <a:gd name="T3" fmla="*/ 0 h 69"/>
                  <a:gd name="T4" fmla="*/ 0 w 90"/>
                  <a:gd name="T5" fmla="*/ 0 h 69"/>
                  <a:gd name="T6" fmla="*/ 0 w 90"/>
                  <a:gd name="T7" fmla="*/ 0 h 69"/>
                  <a:gd name="T8" fmla="*/ 0 w 90"/>
                  <a:gd name="T9" fmla="*/ 0 h 69"/>
                  <a:gd name="T10" fmla="*/ 0 w 90"/>
                  <a:gd name="T11" fmla="*/ 0 h 69"/>
                  <a:gd name="T12" fmla="*/ 0 w 90"/>
                  <a:gd name="T13" fmla="*/ 0 h 69"/>
                  <a:gd name="T14" fmla="*/ 0 w 90"/>
                  <a:gd name="T15" fmla="*/ 0 h 6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0"/>
                  <a:gd name="T25" fmla="*/ 0 h 69"/>
                  <a:gd name="T26" fmla="*/ 90 w 90"/>
                  <a:gd name="T27" fmla="*/ 69 h 6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0" h="69">
                    <a:moveTo>
                      <a:pt x="85" y="0"/>
                    </a:moveTo>
                    <a:lnTo>
                      <a:pt x="90" y="34"/>
                    </a:lnTo>
                    <a:lnTo>
                      <a:pt x="79" y="60"/>
                    </a:lnTo>
                    <a:lnTo>
                      <a:pt x="49" y="69"/>
                    </a:lnTo>
                    <a:lnTo>
                      <a:pt x="0" y="35"/>
                    </a:lnTo>
                    <a:lnTo>
                      <a:pt x="35" y="7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9" name="Freeform 79"/>
              <p:cNvSpPr>
                <a:spLocks noChangeArrowheads="1"/>
              </p:cNvSpPr>
              <p:nvPr/>
            </p:nvSpPr>
            <p:spPr bwMode="auto">
              <a:xfrm>
                <a:off x="3359" y="3182"/>
                <a:ext cx="24" cy="15"/>
              </a:xfrm>
              <a:custGeom>
                <a:avLst/>
                <a:gdLst>
                  <a:gd name="T0" fmla="*/ 0 w 140"/>
                  <a:gd name="T1" fmla="*/ 0 h 81"/>
                  <a:gd name="T2" fmla="*/ 0 w 140"/>
                  <a:gd name="T3" fmla="*/ 0 h 81"/>
                  <a:gd name="T4" fmla="*/ 0 w 140"/>
                  <a:gd name="T5" fmla="*/ 0 h 81"/>
                  <a:gd name="T6" fmla="*/ 0 w 140"/>
                  <a:gd name="T7" fmla="*/ 0 h 81"/>
                  <a:gd name="T8" fmla="*/ 0 w 140"/>
                  <a:gd name="T9" fmla="*/ 0 h 81"/>
                  <a:gd name="T10" fmla="*/ 0 w 140"/>
                  <a:gd name="T11" fmla="*/ 0 h 81"/>
                  <a:gd name="T12" fmla="*/ 0 w 140"/>
                  <a:gd name="T13" fmla="*/ 0 h 81"/>
                  <a:gd name="T14" fmla="*/ 0 w 140"/>
                  <a:gd name="T15" fmla="*/ 0 h 81"/>
                  <a:gd name="T16" fmla="*/ 0 w 140"/>
                  <a:gd name="T17" fmla="*/ 0 h 81"/>
                  <a:gd name="T18" fmla="*/ 0 w 140"/>
                  <a:gd name="T19" fmla="*/ 0 h 81"/>
                  <a:gd name="T20" fmla="*/ 0 w 140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0"/>
                  <a:gd name="T34" fmla="*/ 0 h 81"/>
                  <a:gd name="T35" fmla="*/ 140 w 140"/>
                  <a:gd name="T36" fmla="*/ 81 h 8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0" h="81">
                    <a:moveTo>
                      <a:pt x="140" y="41"/>
                    </a:moveTo>
                    <a:lnTo>
                      <a:pt x="120" y="7"/>
                    </a:lnTo>
                    <a:lnTo>
                      <a:pt x="57" y="0"/>
                    </a:lnTo>
                    <a:lnTo>
                      <a:pt x="0" y="43"/>
                    </a:lnTo>
                    <a:lnTo>
                      <a:pt x="7" y="73"/>
                    </a:lnTo>
                    <a:lnTo>
                      <a:pt x="57" y="81"/>
                    </a:lnTo>
                    <a:lnTo>
                      <a:pt x="73" y="62"/>
                    </a:lnTo>
                    <a:lnTo>
                      <a:pt x="47" y="40"/>
                    </a:lnTo>
                    <a:lnTo>
                      <a:pt x="87" y="25"/>
                    </a:lnTo>
                    <a:lnTo>
                      <a:pt x="140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90" name="Freeform 80"/>
              <p:cNvSpPr>
                <a:spLocks noChangeArrowheads="1"/>
              </p:cNvSpPr>
              <p:nvPr/>
            </p:nvSpPr>
            <p:spPr bwMode="auto">
              <a:xfrm>
                <a:off x="3331" y="3180"/>
                <a:ext cx="16" cy="14"/>
              </a:xfrm>
              <a:custGeom>
                <a:avLst/>
                <a:gdLst>
                  <a:gd name="T0" fmla="*/ 0 w 94"/>
                  <a:gd name="T1" fmla="*/ 0 h 78"/>
                  <a:gd name="T2" fmla="*/ 0 w 94"/>
                  <a:gd name="T3" fmla="*/ 0 h 78"/>
                  <a:gd name="T4" fmla="*/ 0 w 94"/>
                  <a:gd name="T5" fmla="*/ 0 h 78"/>
                  <a:gd name="T6" fmla="*/ 0 w 94"/>
                  <a:gd name="T7" fmla="*/ 0 h 78"/>
                  <a:gd name="T8" fmla="*/ 0 w 94"/>
                  <a:gd name="T9" fmla="*/ 0 h 78"/>
                  <a:gd name="T10" fmla="*/ 0 w 94"/>
                  <a:gd name="T11" fmla="*/ 0 h 78"/>
                  <a:gd name="T12" fmla="*/ 0 w 94"/>
                  <a:gd name="T13" fmla="*/ 0 h 78"/>
                  <a:gd name="T14" fmla="*/ 0 w 94"/>
                  <a:gd name="T15" fmla="*/ 0 h 78"/>
                  <a:gd name="T16" fmla="*/ 0 w 94"/>
                  <a:gd name="T17" fmla="*/ 0 h 78"/>
                  <a:gd name="T18" fmla="*/ 0 w 94"/>
                  <a:gd name="T19" fmla="*/ 0 h 78"/>
                  <a:gd name="T20" fmla="*/ 0 w 94"/>
                  <a:gd name="T21" fmla="*/ 0 h 78"/>
                  <a:gd name="T22" fmla="*/ 0 w 94"/>
                  <a:gd name="T23" fmla="*/ 0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4"/>
                  <a:gd name="T37" fmla="*/ 0 h 78"/>
                  <a:gd name="T38" fmla="*/ 94 w 94"/>
                  <a:gd name="T39" fmla="*/ 78 h 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4" h="78">
                    <a:moveTo>
                      <a:pt x="93" y="6"/>
                    </a:moveTo>
                    <a:lnTo>
                      <a:pt x="56" y="0"/>
                    </a:lnTo>
                    <a:lnTo>
                      <a:pt x="24" y="13"/>
                    </a:lnTo>
                    <a:lnTo>
                      <a:pt x="0" y="44"/>
                    </a:lnTo>
                    <a:lnTo>
                      <a:pt x="6" y="74"/>
                    </a:lnTo>
                    <a:lnTo>
                      <a:pt x="49" y="78"/>
                    </a:lnTo>
                    <a:lnTo>
                      <a:pt x="63" y="55"/>
                    </a:lnTo>
                    <a:lnTo>
                      <a:pt x="35" y="41"/>
                    </a:lnTo>
                    <a:lnTo>
                      <a:pt x="59" y="24"/>
                    </a:lnTo>
                    <a:lnTo>
                      <a:pt x="94" y="35"/>
                    </a:lnTo>
                    <a:lnTo>
                      <a:pt x="9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91" name="Freeform 81"/>
              <p:cNvSpPr>
                <a:spLocks noChangeArrowheads="1"/>
              </p:cNvSpPr>
              <p:nvPr/>
            </p:nvSpPr>
            <p:spPr bwMode="auto">
              <a:xfrm>
                <a:off x="3351" y="3155"/>
                <a:ext cx="33" cy="102"/>
              </a:xfrm>
              <a:custGeom>
                <a:avLst/>
                <a:gdLst>
                  <a:gd name="T0" fmla="*/ 0 w 191"/>
                  <a:gd name="T1" fmla="*/ 0 h 554"/>
                  <a:gd name="T2" fmla="*/ 0 w 191"/>
                  <a:gd name="T3" fmla="*/ 0 h 554"/>
                  <a:gd name="T4" fmla="*/ 0 w 191"/>
                  <a:gd name="T5" fmla="*/ 0 h 554"/>
                  <a:gd name="T6" fmla="*/ 0 w 191"/>
                  <a:gd name="T7" fmla="*/ 0 h 554"/>
                  <a:gd name="T8" fmla="*/ 0 w 191"/>
                  <a:gd name="T9" fmla="*/ 0 h 554"/>
                  <a:gd name="T10" fmla="*/ 0 w 191"/>
                  <a:gd name="T11" fmla="*/ 0 h 554"/>
                  <a:gd name="T12" fmla="*/ 0 w 191"/>
                  <a:gd name="T13" fmla="*/ 0 h 554"/>
                  <a:gd name="T14" fmla="*/ 0 w 191"/>
                  <a:gd name="T15" fmla="*/ 0 h 554"/>
                  <a:gd name="T16" fmla="*/ 0 w 191"/>
                  <a:gd name="T17" fmla="*/ 0 h 554"/>
                  <a:gd name="T18" fmla="*/ 0 w 191"/>
                  <a:gd name="T19" fmla="*/ 0 h 554"/>
                  <a:gd name="T20" fmla="*/ 0 w 191"/>
                  <a:gd name="T21" fmla="*/ 0 h 554"/>
                  <a:gd name="T22" fmla="*/ 0 w 191"/>
                  <a:gd name="T23" fmla="*/ 0 h 554"/>
                  <a:gd name="T24" fmla="*/ 0 w 191"/>
                  <a:gd name="T25" fmla="*/ 0 h 554"/>
                  <a:gd name="T26" fmla="*/ 0 w 191"/>
                  <a:gd name="T27" fmla="*/ 0 h 554"/>
                  <a:gd name="T28" fmla="*/ 0 w 191"/>
                  <a:gd name="T29" fmla="*/ 0 h 554"/>
                  <a:gd name="T30" fmla="*/ 0 w 191"/>
                  <a:gd name="T31" fmla="*/ 0 h 5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1"/>
                  <a:gd name="T49" fmla="*/ 0 h 554"/>
                  <a:gd name="T50" fmla="*/ 191 w 191"/>
                  <a:gd name="T51" fmla="*/ 554 h 5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1" h="554">
                    <a:moveTo>
                      <a:pt x="85" y="0"/>
                    </a:moveTo>
                    <a:lnTo>
                      <a:pt x="114" y="40"/>
                    </a:lnTo>
                    <a:lnTo>
                      <a:pt x="164" y="131"/>
                    </a:lnTo>
                    <a:lnTo>
                      <a:pt x="191" y="336"/>
                    </a:lnTo>
                    <a:lnTo>
                      <a:pt x="173" y="409"/>
                    </a:lnTo>
                    <a:lnTo>
                      <a:pt x="139" y="471"/>
                    </a:lnTo>
                    <a:lnTo>
                      <a:pt x="72" y="533"/>
                    </a:lnTo>
                    <a:lnTo>
                      <a:pt x="0" y="554"/>
                    </a:lnTo>
                    <a:lnTo>
                      <a:pt x="11" y="509"/>
                    </a:lnTo>
                    <a:lnTo>
                      <a:pt x="85" y="478"/>
                    </a:lnTo>
                    <a:lnTo>
                      <a:pt x="141" y="403"/>
                    </a:lnTo>
                    <a:lnTo>
                      <a:pt x="161" y="353"/>
                    </a:lnTo>
                    <a:lnTo>
                      <a:pt x="161" y="205"/>
                    </a:lnTo>
                    <a:lnTo>
                      <a:pt x="116" y="69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95" name="Group 16"/>
            <p:cNvGrpSpPr>
              <a:grpSpLocks/>
            </p:cNvGrpSpPr>
            <p:nvPr/>
          </p:nvGrpSpPr>
          <p:grpSpPr bwMode="auto">
            <a:xfrm>
              <a:off x="4197126" y="2708892"/>
              <a:ext cx="849645" cy="946988"/>
              <a:chOff x="3061" y="3126"/>
              <a:chExt cx="554" cy="616"/>
            </a:xfrm>
            <a:solidFill>
              <a:schemeClr val="tx1"/>
            </a:solidFill>
          </p:grpSpPr>
          <p:sp>
            <p:nvSpPr>
              <p:cNvPr id="362" name="Freeform 17"/>
              <p:cNvSpPr>
                <a:spLocks noChangeArrowheads="1"/>
              </p:cNvSpPr>
              <p:nvPr/>
            </p:nvSpPr>
            <p:spPr bwMode="auto">
              <a:xfrm>
                <a:off x="3123" y="3239"/>
                <a:ext cx="316" cy="185"/>
              </a:xfrm>
              <a:custGeom>
                <a:avLst/>
                <a:gdLst>
                  <a:gd name="T0" fmla="*/ 0 w 1848"/>
                  <a:gd name="T1" fmla="*/ 0 h 1003"/>
                  <a:gd name="T2" fmla="*/ 0 w 1848"/>
                  <a:gd name="T3" fmla="*/ 0 h 1003"/>
                  <a:gd name="T4" fmla="*/ 0 w 1848"/>
                  <a:gd name="T5" fmla="*/ 0 h 1003"/>
                  <a:gd name="T6" fmla="*/ 0 w 1848"/>
                  <a:gd name="T7" fmla="*/ 0 h 1003"/>
                  <a:gd name="T8" fmla="*/ 0 w 1848"/>
                  <a:gd name="T9" fmla="*/ 0 h 1003"/>
                  <a:gd name="T10" fmla="*/ 0 w 1848"/>
                  <a:gd name="T11" fmla="*/ 0 h 1003"/>
                  <a:gd name="T12" fmla="*/ 0 w 1848"/>
                  <a:gd name="T13" fmla="*/ 0 h 1003"/>
                  <a:gd name="T14" fmla="*/ 0 w 1848"/>
                  <a:gd name="T15" fmla="*/ 0 h 1003"/>
                  <a:gd name="T16" fmla="*/ 0 w 1848"/>
                  <a:gd name="T17" fmla="*/ 0 h 1003"/>
                  <a:gd name="T18" fmla="*/ 0 w 1848"/>
                  <a:gd name="T19" fmla="*/ 0 h 1003"/>
                  <a:gd name="T20" fmla="*/ 0 w 1848"/>
                  <a:gd name="T21" fmla="*/ 0 h 1003"/>
                  <a:gd name="T22" fmla="*/ 0 w 1848"/>
                  <a:gd name="T23" fmla="*/ 0 h 1003"/>
                  <a:gd name="T24" fmla="*/ 0 w 1848"/>
                  <a:gd name="T25" fmla="*/ 0 h 1003"/>
                  <a:gd name="T26" fmla="*/ 0 w 1848"/>
                  <a:gd name="T27" fmla="*/ 0 h 1003"/>
                  <a:gd name="T28" fmla="*/ 0 w 1848"/>
                  <a:gd name="T29" fmla="*/ 0 h 1003"/>
                  <a:gd name="T30" fmla="*/ 0 w 1848"/>
                  <a:gd name="T31" fmla="*/ 0 h 1003"/>
                  <a:gd name="T32" fmla="*/ 0 w 1848"/>
                  <a:gd name="T33" fmla="*/ 0 h 1003"/>
                  <a:gd name="T34" fmla="*/ 0 w 1848"/>
                  <a:gd name="T35" fmla="*/ 0 h 1003"/>
                  <a:gd name="T36" fmla="*/ 0 w 1848"/>
                  <a:gd name="T37" fmla="*/ 0 h 1003"/>
                  <a:gd name="T38" fmla="*/ 0 w 1848"/>
                  <a:gd name="T39" fmla="*/ 0 h 1003"/>
                  <a:gd name="T40" fmla="*/ 0 w 1848"/>
                  <a:gd name="T41" fmla="*/ 0 h 1003"/>
                  <a:gd name="T42" fmla="*/ 0 w 1848"/>
                  <a:gd name="T43" fmla="*/ 0 h 1003"/>
                  <a:gd name="T44" fmla="*/ 0 w 1848"/>
                  <a:gd name="T45" fmla="*/ 0 h 1003"/>
                  <a:gd name="T46" fmla="*/ 0 w 1848"/>
                  <a:gd name="T47" fmla="*/ 0 h 1003"/>
                  <a:gd name="T48" fmla="*/ 0 w 1848"/>
                  <a:gd name="T49" fmla="*/ 0 h 1003"/>
                  <a:gd name="T50" fmla="*/ 0 w 1848"/>
                  <a:gd name="T51" fmla="*/ 0 h 100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48"/>
                  <a:gd name="T79" fmla="*/ 0 h 1003"/>
                  <a:gd name="T80" fmla="*/ 1848 w 1848"/>
                  <a:gd name="T81" fmla="*/ 1003 h 100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48" h="1003">
                    <a:moveTo>
                      <a:pt x="164" y="936"/>
                    </a:moveTo>
                    <a:lnTo>
                      <a:pt x="294" y="936"/>
                    </a:lnTo>
                    <a:lnTo>
                      <a:pt x="395" y="930"/>
                    </a:lnTo>
                    <a:lnTo>
                      <a:pt x="422" y="666"/>
                    </a:lnTo>
                    <a:lnTo>
                      <a:pt x="350" y="631"/>
                    </a:lnTo>
                    <a:lnTo>
                      <a:pt x="359" y="579"/>
                    </a:lnTo>
                    <a:lnTo>
                      <a:pt x="608" y="569"/>
                    </a:lnTo>
                    <a:lnTo>
                      <a:pt x="802" y="496"/>
                    </a:lnTo>
                    <a:lnTo>
                      <a:pt x="779" y="905"/>
                    </a:lnTo>
                    <a:lnTo>
                      <a:pt x="1507" y="942"/>
                    </a:lnTo>
                    <a:lnTo>
                      <a:pt x="1673" y="1003"/>
                    </a:lnTo>
                    <a:lnTo>
                      <a:pt x="1848" y="914"/>
                    </a:lnTo>
                    <a:lnTo>
                      <a:pt x="1798" y="656"/>
                    </a:lnTo>
                    <a:lnTo>
                      <a:pt x="1720" y="635"/>
                    </a:lnTo>
                    <a:lnTo>
                      <a:pt x="1594" y="154"/>
                    </a:lnTo>
                    <a:lnTo>
                      <a:pt x="1419" y="57"/>
                    </a:lnTo>
                    <a:lnTo>
                      <a:pt x="1055" y="0"/>
                    </a:lnTo>
                    <a:lnTo>
                      <a:pt x="855" y="14"/>
                    </a:lnTo>
                    <a:lnTo>
                      <a:pt x="534" y="108"/>
                    </a:lnTo>
                    <a:lnTo>
                      <a:pt x="156" y="259"/>
                    </a:lnTo>
                    <a:lnTo>
                      <a:pt x="83" y="331"/>
                    </a:lnTo>
                    <a:lnTo>
                      <a:pt x="52" y="612"/>
                    </a:lnTo>
                    <a:lnTo>
                      <a:pt x="0" y="666"/>
                    </a:lnTo>
                    <a:lnTo>
                      <a:pt x="75" y="880"/>
                    </a:lnTo>
                    <a:lnTo>
                      <a:pt x="164" y="9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363" name="Freeform 18"/>
              <p:cNvSpPr>
                <a:spLocks noChangeArrowheads="1"/>
              </p:cNvSpPr>
              <p:nvPr/>
            </p:nvSpPr>
            <p:spPr bwMode="auto">
              <a:xfrm>
                <a:off x="3134" y="3238"/>
                <a:ext cx="217" cy="120"/>
              </a:xfrm>
              <a:custGeom>
                <a:avLst/>
                <a:gdLst>
                  <a:gd name="T0" fmla="*/ 0 w 1266"/>
                  <a:gd name="T1" fmla="*/ 0 h 652"/>
                  <a:gd name="T2" fmla="*/ 0 w 1266"/>
                  <a:gd name="T3" fmla="*/ 0 h 652"/>
                  <a:gd name="T4" fmla="*/ 0 w 1266"/>
                  <a:gd name="T5" fmla="*/ 0 h 652"/>
                  <a:gd name="T6" fmla="*/ 0 w 1266"/>
                  <a:gd name="T7" fmla="*/ 0 h 652"/>
                  <a:gd name="T8" fmla="*/ 0 w 1266"/>
                  <a:gd name="T9" fmla="*/ 0 h 652"/>
                  <a:gd name="T10" fmla="*/ 0 w 1266"/>
                  <a:gd name="T11" fmla="*/ 0 h 652"/>
                  <a:gd name="T12" fmla="*/ 0 w 1266"/>
                  <a:gd name="T13" fmla="*/ 0 h 652"/>
                  <a:gd name="T14" fmla="*/ 0 w 1266"/>
                  <a:gd name="T15" fmla="*/ 0 h 652"/>
                  <a:gd name="T16" fmla="*/ 0 w 1266"/>
                  <a:gd name="T17" fmla="*/ 0 h 652"/>
                  <a:gd name="T18" fmla="*/ 0 w 1266"/>
                  <a:gd name="T19" fmla="*/ 0 h 652"/>
                  <a:gd name="T20" fmla="*/ 0 w 1266"/>
                  <a:gd name="T21" fmla="*/ 0 h 652"/>
                  <a:gd name="T22" fmla="*/ 0 w 1266"/>
                  <a:gd name="T23" fmla="*/ 0 h 652"/>
                  <a:gd name="T24" fmla="*/ 0 w 1266"/>
                  <a:gd name="T25" fmla="*/ 0 h 652"/>
                  <a:gd name="T26" fmla="*/ 0 w 1266"/>
                  <a:gd name="T27" fmla="*/ 0 h 652"/>
                  <a:gd name="T28" fmla="*/ 0 w 1266"/>
                  <a:gd name="T29" fmla="*/ 0 h 652"/>
                  <a:gd name="T30" fmla="*/ 0 w 1266"/>
                  <a:gd name="T31" fmla="*/ 0 h 652"/>
                  <a:gd name="T32" fmla="*/ 0 w 1266"/>
                  <a:gd name="T33" fmla="*/ 0 h 652"/>
                  <a:gd name="T34" fmla="*/ 0 w 1266"/>
                  <a:gd name="T35" fmla="*/ 0 h 652"/>
                  <a:gd name="T36" fmla="*/ 0 w 1266"/>
                  <a:gd name="T37" fmla="*/ 0 h 652"/>
                  <a:gd name="T38" fmla="*/ 0 w 1266"/>
                  <a:gd name="T39" fmla="*/ 0 h 652"/>
                  <a:gd name="T40" fmla="*/ 0 w 1266"/>
                  <a:gd name="T41" fmla="*/ 0 h 652"/>
                  <a:gd name="T42" fmla="*/ 0 w 1266"/>
                  <a:gd name="T43" fmla="*/ 0 h 652"/>
                  <a:gd name="T44" fmla="*/ 0 w 1266"/>
                  <a:gd name="T45" fmla="*/ 0 h 652"/>
                  <a:gd name="T46" fmla="*/ 0 w 1266"/>
                  <a:gd name="T47" fmla="*/ 0 h 652"/>
                  <a:gd name="T48" fmla="*/ 0 w 1266"/>
                  <a:gd name="T49" fmla="*/ 0 h 652"/>
                  <a:gd name="T50" fmla="*/ 0 w 1266"/>
                  <a:gd name="T51" fmla="*/ 0 h 652"/>
                  <a:gd name="T52" fmla="*/ 0 w 1266"/>
                  <a:gd name="T53" fmla="*/ 0 h 652"/>
                  <a:gd name="T54" fmla="*/ 0 w 1266"/>
                  <a:gd name="T55" fmla="*/ 0 h 652"/>
                  <a:gd name="T56" fmla="*/ 0 w 1266"/>
                  <a:gd name="T57" fmla="*/ 0 h 652"/>
                  <a:gd name="T58" fmla="*/ 0 w 1266"/>
                  <a:gd name="T59" fmla="*/ 0 h 652"/>
                  <a:gd name="T60" fmla="*/ 0 w 1266"/>
                  <a:gd name="T61" fmla="*/ 0 h 652"/>
                  <a:gd name="T62" fmla="*/ 0 w 1266"/>
                  <a:gd name="T63" fmla="*/ 0 h 652"/>
                  <a:gd name="T64" fmla="*/ 0 w 1266"/>
                  <a:gd name="T65" fmla="*/ 0 h 65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66"/>
                  <a:gd name="T100" fmla="*/ 0 h 652"/>
                  <a:gd name="T101" fmla="*/ 1266 w 1266"/>
                  <a:gd name="T102" fmla="*/ 652 h 65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66" h="652">
                    <a:moveTo>
                      <a:pt x="95" y="287"/>
                    </a:moveTo>
                    <a:lnTo>
                      <a:pt x="58" y="369"/>
                    </a:lnTo>
                    <a:lnTo>
                      <a:pt x="64" y="407"/>
                    </a:lnTo>
                    <a:lnTo>
                      <a:pt x="85" y="413"/>
                    </a:lnTo>
                    <a:lnTo>
                      <a:pt x="111" y="372"/>
                    </a:lnTo>
                    <a:lnTo>
                      <a:pt x="130" y="396"/>
                    </a:lnTo>
                    <a:lnTo>
                      <a:pt x="207" y="443"/>
                    </a:lnTo>
                    <a:lnTo>
                      <a:pt x="357" y="481"/>
                    </a:lnTo>
                    <a:lnTo>
                      <a:pt x="525" y="471"/>
                    </a:lnTo>
                    <a:lnTo>
                      <a:pt x="644" y="390"/>
                    </a:lnTo>
                    <a:lnTo>
                      <a:pt x="707" y="284"/>
                    </a:lnTo>
                    <a:lnTo>
                      <a:pt x="718" y="153"/>
                    </a:lnTo>
                    <a:lnTo>
                      <a:pt x="682" y="101"/>
                    </a:lnTo>
                    <a:lnTo>
                      <a:pt x="753" y="122"/>
                    </a:lnTo>
                    <a:lnTo>
                      <a:pt x="763" y="72"/>
                    </a:lnTo>
                    <a:lnTo>
                      <a:pt x="772" y="45"/>
                    </a:lnTo>
                    <a:lnTo>
                      <a:pt x="820" y="23"/>
                    </a:lnTo>
                    <a:lnTo>
                      <a:pt x="969" y="0"/>
                    </a:lnTo>
                    <a:lnTo>
                      <a:pt x="990" y="125"/>
                    </a:lnTo>
                    <a:lnTo>
                      <a:pt x="1054" y="201"/>
                    </a:lnTo>
                    <a:lnTo>
                      <a:pt x="1171" y="217"/>
                    </a:lnTo>
                    <a:lnTo>
                      <a:pt x="1188" y="266"/>
                    </a:lnTo>
                    <a:lnTo>
                      <a:pt x="1266" y="432"/>
                    </a:lnTo>
                    <a:lnTo>
                      <a:pt x="1118" y="297"/>
                    </a:lnTo>
                    <a:lnTo>
                      <a:pt x="1022" y="343"/>
                    </a:lnTo>
                    <a:lnTo>
                      <a:pt x="950" y="428"/>
                    </a:lnTo>
                    <a:lnTo>
                      <a:pt x="678" y="594"/>
                    </a:lnTo>
                    <a:lnTo>
                      <a:pt x="256" y="541"/>
                    </a:lnTo>
                    <a:lnTo>
                      <a:pt x="158" y="641"/>
                    </a:lnTo>
                    <a:lnTo>
                      <a:pt x="0" y="652"/>
                    </a:lnTo>
                    <a:lnTo>
                      <a:pt x="2" y="368"/>
                    </a:lnTo>
                    <a:lnTo>
                      <a:pt x="95" y="28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364" name="Freeform 19"/>
              <p:cNvSpPr>
                <a:spLocks noChangeArrowheads="1"/>
              </p:cNvSpPr>
              <p:nvPr/>
            </p:nvSpPr>
            <p:spPr bwMode="auto">
              <a:xfrm>
                <a:off x="3139" y="3257"/>
                <a:ext cx="341" cy="434"/>
              </a:xfrm>
              <a:custGeom>
                <a:avLst/>
                <a:gdLst>
                  <a:gd name="T0" fmla="*/ 0 w 1993"/>
                  <a:gd name="T1" fmla="*/ 0 h 2356"/>
                  <a:gd name="T2" fmla="*/ 0 w 1993"/>
                  <a:gd name="T3" fmla="*/ 0 h 2356"/>
                  <a:gd name="T4" fmla="*/ 0 w 1993"/>
                  <a:gd name="T5" fmla="*/ 0 h 2356"/>
                  <a:gd name="T6" fmla="*/ 0 w 1993"/>
                  <a:gd name="T7" fmla="*/ 0 h 2356"/>
                  <a:gd name="T8" fmla="*/ 0 w 1993"/>
                  <a:gd name="T9" fmla="*/ 0 h 2356"/>
                  <a:gd name="T10" fmla="*/ 0 w 1993"/>
                  <a:gd name="T11" fmla="*/ 0 h 2356"/>
                  <a:gd name="T12" fmla="*/ 0 w 1993"/>
                  <a:gd name="T13" fmla="*/ 0 h 2356"/>
                  <a:gd name="T14" fmla="*/ 0 w 1993"/>
                  <a:gd name="T15" fmla="*/ 0 h 2356"/>
                  <a:gd name="T16" fmla="*/ 0 w 1993"/>
                  <a:gd name="T17" fmla="*/ 0 h 2356"/>
                  <a:gd name="T18" fmla="*/ 0 w 1993"/>
                  <a:gd name="T19" fmla="*/ 0 h 2356"/>
                  <a:gd name="T20" fmla="*/ 0 w 1993"/>
                  <a:gd name="T21" fmla="*/ 0 h 2356"/>
                  <a:gd name="T22" fmla="*/ 0 w 1993"/>
                  <a:gd name="T23" fmla="*/ 0 h 2356"/>
                  <a:gd name="T24" fmla="*/ 0 w 1993"/>
                  <a:gd name="T25" fmla="*/ 0 h 2356"/>
                  <a:gd name="T26" fmla="*/ 0 w 1993"/>
                  <a:gd name="T27" fmla="*/ 0 h 2356"/>
                  <a:gd name="T28" fmla="*/ 0 w 1993"/>
                  <a:gd name="T29" fmla="*/ 0 h 2356"/>
                  <a:gd name="T30" fmla="*/ 0 w 1993"/>
                  <a:gd name="T31" fmla="*/ 0 h 2356"/>
                  <a:gd name="T32" fmla="*/ 0 w 1993"/>
                  <a:gd name="T33" fmla="*/ 0 h 2356"/>
                  <a:gd name="T34" fmla="*/ 0 w 1993"/>
                  <a:gd name="T35" fmla="*/ 0 h 2356"/>
                  <a:gd name="T36" fmla="*/ 0 w 1993"/>
                  <a:gd name="T37" fmla="*/ 0 h 2356"/>
                  <a:gd name="T38" fmla="*/ 0 w 1993"/>
                  <a:gd name="T39" fmla="*/ 0 h 2356"/>
                  <a:gd name="T40" fmla="*/ 0 w 1993"/>
                  <a:gd name="T41" fmla="*/ 0 h 2356"/>
                  <a:gd name="T42" fmla="*/ 0 w 1993"/>
                  <a:gd name="T43" fmla="*/ 0 h 2356"/>
                  <a:gd name="T44" fmla="*/ 0 w 1993"/>
                  <a:gd name="T45" fmla="*/ 0 h 2356"/>
                  <a:gd name="T46" fmla="*/ 0 w 1993"/>
                  <a:gd name="T47" fmla="*/ 1 h 2356"/>
                  <a:gd name="T48" fmla="*/ 0 w 1993"/>
                  <a:gd name="T49" fmla="*/ 1 h 2356"/>
                  <a:gd name="T50" fmla="*/ 0 w 1993"/>
                  <a:gd name="T51" fmla="*/ 0 h 2356"/>
                  <a:gd name="T52" fmla="*/ 0 w 1993"/>
                  <a:gd name="T53" fmla="*/ 0 h 2356"/>
                  <a:gd name="T54" fmla="*/ 0 w 1993"/>
                  <a:gd name="T55" fmla="*/ 0 h 2356"/>
                  <a:gd name="T56" fmla="*/ 0 w 1993"/>
                  <a:gd name="T57" fmla="*/ 0 h 2356"/>
                  <a:gd name="T58" fmla="*/ 0 w 1993"/>
                  <a:gd name="T59" fmla="*/ 0 h 2356"/>
                  <a:gd name="T60" fmla="*/ 0 w 1993"/>
                  <a:gd name="T61" fmla="*/ 0 h 2356"/>
                  <a:gd name="T62" fmla="*/ 0 w 1993"/>
                  <a:gd name="T63" fmla="*/ 0 h 2356"/>
                  <a:gd name="T64" fmla="*/ 0 w 1993"/>
                  <a:gd name="T65" fmla="*/ 1 h 2356"/>
                  <a:gd name="T66" fmla="*/ 0 w 1993"/>
                  <a:gd name="T67" fmla="*/ 1 h 2356"/>
                  <a:gd name="T68" fmla="*/ 0 w 1993"/>
                  <a:gd name="T69" fmla="*/ 0 h 2356"/>
                  <a:gd name="T70" fmla="*/ 0 w 1993"/>
                  <a:gd name="T71" fmla="*/ 0 h 235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93"/>
                  <a:gd name="T109" fmla="*/ 0 h 2356"/>
                  <a:gd name="T110" fmla="*/ 1993 w 1993"/>
                  <a:gd name="T111" fmla="*/ 2356 h 235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93" h="2356">
                    <a:moveTo>
                      <a:pt x="0" y="2127"/>
                    </a:moveTo>
                    <a:lnTo>
                      <a:pt x="141" y="1622"/>
                    </a:lnTo>
                    <a:lnTo>
                      <a:pt x="400" y="1380"/>
                    </a:lnTo>
                    <a:lnTo>
                      <a:pt x="425" y="1074"/>
                    </a:lnTo>
                    <a:lnTo>
                      <a:pt x="644" y="900"/>
                    </a:lnTo>
                    <a:lnTo>
                      <a:pt x="756" y="384"/>
                    </a:lnTo>
                    <a:lnTo>
                      <a:pt x="763" y="234"/>
                    </a:lnTo>
                    <a:lnTo>
                      <a:pt x="759" y="1"/>
                    </a:lnTo>
                    <a:lnTo>
                      <a:pt x="816" y="0"/>
                    </a:lnTo>
                    <a:lnTo>
                      <a:pt x="880" y="150"/>
                    </a:lnTo>
                    <a:lnTo>
                      <a:pt x="928" y="451"/>
                    </a:lnTo>
                    <a:lnTo>
                      <a:pt x="906" y="730"/>
                    </a:lnTo>
                    <a:lnTo>
                      <a:pt x="1200" y="734"/>
                    </a:lnTo>
                    <a:lnTo>
                      <a:pt x="1286" y="325"/>
                    </a:lnTo>
                    <a:lnTo>
                      <a:pt x="1286" y="29"/>
                    </a:lnTo>
                    <a:lnTo>
                      <a:pt x="1323" y="60"/>
                    </a:lnTo>
                    <a:lnTo>
                      <a:pt x="1395" y="332"/>
                    </a:lnTo>
                    <a:lnTo>
                      <a:pt x="1353" y="769"/>
                    </a:lnTo>
                    <a:lnTo>
                      <a:pt x="1267" y="1102"/>
                    </a:lnTo>
                    <a:lnTo>
                      <a:pt x="1498" y="1202"/>
                    </a:lnTo>
                    <a:lnTo>
                      <a:pt x="1729" y="1432"/>
                    </a:lnTo>
                    <a:lnTo>
                      <a:pt x="1889" y="1750"/>
                    </a:lnTo>
                    <a:lnTo>
                      <a:pt x="1957" y="2050"/>
                    </a:lnTo>
                    <a:lnTo>
                      <a:pt x="1993" y="2333"/>
                    </a:lnTo>
                    <a:lnTo>
                      <a:pt x="1674" y="2356"/>
                    </a:lnTo>
                    <a:lnTo>
                      <a:pt x="1514" y="1789"/>
                    </a:lnTo>
                    <a:lnTo>
                      <a:pt x="1378" y="1642"/>
                    </a:lnTo>
                    <a:lnTo>
                      <a:pt x="1043" y="1500"/>
                    </a:lnTo>
                    <a:lnTo>
                      <a:pt x="902" y="1511"/>
                    </a:lnTo>
                    <a:lnTo>
                      <a:pt x="708" y="1642"/>
                    </a:lnTo>
                    <a:lnTo>
                      <a:pt x="518" y="1860"/>
                    </a:lnTo>
                    <a:lnTo>
                      <a:pt x="400" y="2037"/>
                    </a:lnTo>
                    <a:lnTo>
                      <a:pt x="350" y="2305"/>
                    </a:lnTo>
                    <a:lnTo>
                      <a:pt x="109" y="2324"/>
                    </a:lnTo>
                    <a:lnTo>
                      <a:pt x="0" y="21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365" name="Freeform 20"/>
              <p:cNvSpPr>
                <a:spLocks noChangeArrowheads="1"/>
              </p:cNvSpPr>
              <p:nvPr/>
            </p:nvSpPr>
            <p:spPr bwMode="auto">
              <a:xfrm>
                <a:off x="3064" y="3449"/>
                <a:ext cx="200" cy="85"/>
              </a:xfrm>
              <a:custGeom>
                <a:avLst/>
                <a:gdLst>
                  <a:gd name="T0" fmla="*/ 0 w 1167"/>
                  <a:gd name="T1" fmla="*/ 0 h 461"/>
                  <a:gd name="T2" fmla="*/ 0 w 1167"/>
                  <a:gd name="T3" fmla="*/ 0 h 461"/>
                  <a:gd name="T4" fmla="*/ 0 w 1167"/>
                  <a:gd name="T5" fmla="*/ 0 h 461"/>
                  <a:gd name="T6" fmla="*/ 0 w 1167"/>
                  <a:gd name="T7" fmla="*/ 0 h 461"/>
                  <a:gd name="T8" fmla="*/ 0 w 1167"/>
                  <a:gd name="T9" fmla="*/ 0 h 461"/>
                  <a:gd name="T10" fmla="*/ 0 w 1167"/>
                  <a:gd name="T11" fmla="*/ 0 h 461"/>
                  <a:gd name="T12" fmla="*/ 0 w 1167"/>
                  <a:gd name="T13" fmla="*/ 0 h 461"/>
                  <a:gd name="T14" fmla="*/ 0 w 1167"/>
                  <a:gd name="T15" fmla="*/ 0 h 461"/>
                  <a:gd name="T16" fmla="*/ 0 w 1167"/>
                  <a:gd name="T17" fmla="*/ 0 h 461"/>
                  <a:gd name="T18" fmla="*/ 0 w 1167"/>
                  <a:gd name="T19" fmla="*/ 0 h 461"/>
                  <a:gd name="T20" fmla="*/ 0 w 1167"/>
                  <a:gd name="T21" fmla="*/ 0 h 461"/>
                  <a:gd name="T22" fmla="*/ 0 w 1167"/>
                  <a:gd name="T23" fmla="*/ 0 h 461"/>
                  <a:gd name="T24" fmla="*/ 0 w 1167"/>
                  <a:gd name="T25" fmla="*/ 0 h 461"/>
                  <a:gd name="T26" fmla="*/ 0 w 1167"/>
                  <a:gd name="T27" fmla="*/ 0 h 461"/>
                  <a:gd name="T28" fmla="*/ 0 w 1167"/>
                  <a:gd name="T29" fmla="*/ 0 h 461"/>
                  <a:gd name="T30" fmla="*/ 0 w 1167"/>
                  <a:gd name="T31" fmla="*/ 0 h 461"/>
                  <a:gd name="T32" fmla="*/ 0 w 1167"/>
                  <a:gd name="T33" fmla="*/ 0 h 461"/>
                  <a:gd name="T34" fmla="*/ 0 w 1167"/>
                  <a:gd name="T35" fmla="*/ 0 h 461"/>
                  <a:gd name="T36" fmla="*/ 0 w 1167"/>
                  <a:gd name="T37" fmla="*/ 0 h 461"/>
                  <a:gd name="T38" fmla="*/ 0 w 1167"/>
                  <a:gd name="T39" fmla="*/ 0 h 461"/>
                  <a:gd name="T40" fmla="*/ 0 w 1167"/>
                  <a:gd name="T41" fmla="*/ 0 h 461"/>
                  <a:gd name="T42" fmla="*/ 0 w 1167"/>
                  <a:gd name="T43" fmla="*/ 0 h 461"/>
                  <a:gd name="T44" fmla="*/ 0 w 1167"/>
                  <a:gd name="T45" fmla="*/ 0 h 461"/>
                  <a:gd name="T46" fmla="*/ 0 w 1167"/>
                  <a:gd name="T47" fmla="*/ 0 h 4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67"/>
                  <a:gd name="T73" fmla="*/ 0 h 461"/>
                  <a:gd name="T74" fmla="*/ 1167 w 1167"/>
                  <a:gd name="T75" fmla="*/ 461 h 46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67" h="461">
                    <a:moveTo>
                      <a:pt x="0" y="95"/>
                    </a:moveTo>
                    <a:lnTo>
                      <a:pt x="49" y="0"/>
                    </a:lnTo>
                    <a:lnTo>
                      <a:pt x="257" y="4"/>
                    </a:lnTo>
                    <a:lnTo>
                      <a:pt x="294" y="112"/>
                    </a:lnTo>
                    <a:lnTo>
                      <a:pt x="399" y="131"/>
                    </a:lnTo>
                    <a:lnTo>
                      <a:pt x="858" y="147"/>
                    </a:lnTo>
                    <a:lnTo>
                      <a:pt x="955" y="95"/>
                    </a:lnTo>
                    <a:lnTo>
                      <a:pt x="1130" y="115"/>
                    </a:lnTo>
                    <a:lnTo>
                      <a:pt x="1152" y="250"/>
                    </a:lnTo>
                    <a:lnTo>
                      <a:pt x="972" y="241"/>
                    </a:lnTo>
                    <a:lnTo>
                      <a:pt x="984" y="332"/>
                    </a:lnTo>
                    <a:lnTo>
                      <a:pt x="1167" y="372"/>
                    </a:lnTo>
                    <a:lnTo>
                      <a:pt x="1156" y="412"/>
                    </a:lnTo>
                    <a:lnTo>
                      <a:pt x="1089" y="461"/>
                    </a:lnTo>
                    <a:lnTo>
                      <a:pt x="906" y="456"/>
                    </a:lnTo>
                    <a:lnTo>
                      <a:pt x="840" y="341"/>
                    </a:lnTo>
                    <a:lnTo>
                      <a:pt x="321" y="266"/>
                    </a:lnTo>
                    <a:lnTo>
                      <a:pt x="238" y="360"/>
                    </a:lnTo>
                    <a:lnTo>
                      <a:pt x="85" y="369"/>
                    </a:lnTo>
                    <a:lnTo>
                      <a:pt x="7" y="226"/>
                    </a:lnTo>
                    <a:lnTo>
                      <a:pt x="168" y="222"/>
                    </a:lnTo>
                    <a:lnTo>
                      <a:pt x="165" y="115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366" name="Freeform 21"/>
              <p:cNvSpPr>
                <a:spLocks noChangeArrowheads="1"/>
              </p:cNvSpPr>
              <p:nvPr/>
            </p:nvSpPr>
            <p:spPr bwMode="auto">
              <a:xfrm>
                <a:off x="3132" y="3412"/>
                <a:ext cx="54" cy="106"/>
              </a:xfrm>
              <a:custGeom>
                <a:avLst/>
                <a:gdLst>
                  <a:gd name="T0" fmla="*/ 0 w 318"/>
                  <a:gd name="T1" fmla="*/ 0 h 578"/>
                  <a:gd name="T2" fmla="*/ 0 w 318"/>
                  <a:gd name="T3" fmla="*/ 0 h 578"/>
                  <a:gd name="T4" fmla="*/ 0 w 318"/>
                  <a:gd name="T5" fmla="*/ 0 h 578"/>
                  <a:gd name="T6" fmla="*/ 0 w 318"/>
                  <a:gd name="T7" fmla="*/ 0 h 578"/>
                  <a:gd name="T8" fmla="*/ 0 w 318"/>
                  <a:gd name="T9" fmla="*/ 0 h 578"/>
                  <a:gd name="T10" fmla="*/ 0 w 318"/>
                  <a:gd name="T11" fmla="*/ 0 h 578"/>
                  <a:gd name="T12" fmla="*/ 0 w 318"/>
                  <a:gd name="T13" fmla="*/ 0 h 578"/>
                  <a:gd name="T14" fmla="*/ 0 w 318"/>
                  <a:gd name="T15" fmla="*/ 0 h 578"/>
                  <a:gd name="T16" fmla="*/ 0 w 318"/>
                  <a:gd name="T17" fmla="*/ 0 h 578"/>
                  <a:gd name="T18" fmla="*/ 0 w 318"/>
                  <a:gd name="T19" fmla="*/ 0 h 578"/>
                  <a:gd name="T20" fmla="*/ 0 w 318"/>
                  <a:gd name="T21" fmla="*/ 0 h 578"/>
                  <a:gd name="T22" fmla="*/ 0 w 318"/>
                  <a:gd name="T23" fmla="*/ 0 h 578"/>
                  <a:gd name="T24" fmla="*/ 0 w 318"/>
                  <a:gd name="T25" fmla="*/ 0 h 578"/>
                  <a:gd name="T26" fmla="*/ 0 w 318"/>
                  <a:gd name="T27" fmla="*/ 0 h 578"/>
                  <a:gd name="T28" fmla="*/ 0 w 318"/>
                  <a:gd name="T29" fmla="*/ 0 h 57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8"/>
                  <a:gd name="T46" fmla="*/ 0 h 578"/>
                  <a:gd name="T47" fmla="*/ 318 w 318"/>
                  <a:gd name="T48" fmla="*/ 578 h 57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8" h="578">
                    <a:moveTo>
                      <a:pt x="70" y="9"/>
                    </a:moveTo>
                    <a:lnTo>
                      <a:pt x="242" y="0"/>
                    </a:lnTo>
                    <a:lnTo>
                      <a:pt x="231" y="203"/>
                    </a:lnTo>
                    <a:lnTo>
                      <a:pt x="310" y="275"/>
                    </a:lnTo>
                    <a:lnTo>
                      <a:pt x="284" y="329"/>
                    </a:lnTo>
                    <a:lnTo>
                      <a:pt x="269" y="413"/>
                    </a:lnTo>
                    <a:lnTo>
                      <a:pt x="318" y="563"/>
                    </a:lnTo>
                    <a:lnTo>
                      <a:pt x="195" y="578"/>
                    </a:lnTo>
                    <a:lnTo>
                      <a:pt x="182" y="477"/>
                    </a:lnTo>
                    <a:lnTo>
                      <a:pt x="123" y="527"/>
                    </a:lnTo>
                    <a:lnTo>
                      <a:pt x="0" y="484"/>
                    </a:lnTo>
                    <a:lnTo>
                      <a:pt x="0" y="334"/>
                    </a:lnTo>
                    <a:lnTo>
                      <a:pt x="75" y="231"/>
                    </a:lnTo>
                    <a:lnTo>
                      <a:pt x="7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367" name="Freeform 22"/>
              <p:cNvSpPr>
                <a:spLocks noChangeArrowheads="1"/>
              </p:cNvSpPr>
              <p:nvPr/>
            </p:nvSpPr>
            <p:spPr bwMode="auto">
              <a:xfrm>
                <a:off x="3410" y="3407"/>
                <a:ext cx="163" cy="57"/>
              </a:xfrm>
              <a:custGeom>
                <a:avLst/>
                <a:gdLst>
                  <a:gd name="T0" fmla="*/ 0 w 955"/>
                  <a:gd name="T1" fmla="*/ 0 h 309"/>
                  <a:gd name="T2" fmla="*/ 0 w 955"/>
                  <a:gd name="T3" fmla="*/ 0 h 309"/>
                  <a:gd name="T4" fmla="*/ 0 w 955"/>
                  <a:gd name="T5" fmla="*/ 0 h 309"/>
                  <a:gd name="T6" fmla="*/ 0 w 955"/>
                  <a:gd name="T7" fmla="*/ 0 h 309"/>
                  <a:gd name="T8" fmla="*/ 0 w 955"/>
                  <a:gd name="T9" fmla="*/ 0 h 309"/>
                  <a:gd name="T10" fmla="*/ 0 w 955"/>
                  <a:gd name="T11" fmla="*/ 0 h 309"/>
                  <a:gd name="T12" fmla="*/ 0 w 955"/>
                  <a:gd name="T13" fmla="*/ 0 h 309"/>
                  <a:gd name="T14" fmla="*/ 0 w 955"/>
                  <a:gd name="T15" fmla="*/ 0 h 309"/>
                  <a:gd name="T16" fmla="*/ 0 w 955"/>
                  <a:gd name="T17" fmla="*/ 0 h 309"/>
                  <a:gd name="T18" fmla="*/ 0 w 955"/>
                  <a:gd name="T19" fmla="*/ 0 h 309"/>
                  <a:gd name="T20" fmla="*/ 0 w 955"/>
                  <a:gd name="T21" fmla="*/ 0 h 309"/>
                  <a:gd name="T22" fmla="*/ 0 w 955"/>
                  <a:gd name="T23" fmla="*/ 0 h 309"/>
                  <a:gd name="T24" fmla="*/ 0 w 955"/>
                  <a:gd name="T25" fmla="*/ 0 h 309"/>
                  <a:gd name="T26" fmla="*/ 0 w 955"/>
                  <a:gd name="T27" fmla="*/ 0 h 309"/>
                  <a:gd name="T28" fmla="*/ 0 w 955"/>
                  <a:gd name="T29" fmla="*/ 0 h 309"/>
                  <a:gd name="T30" fmla="*/ 0 w 955"/>
                  <a:gd name="T31" fmla="*/ 0 h 309"/>
                  <a:gd name="T32" fmla="*/ 0 w 955"/>
                  <a:gd name="T33" fmla="*/ 0 h 30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55"/>
                  <a:gd name="T52" fmla="*/ 0 h 309"/>
                  <a:gd name="T53" fmla="*/ 955 w 955"/>
                  <a:gd name="T54" fmla="*/ 309 h 30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55" h="309">
                    <a:moveTo>
                      <a:pt x="0" y="89"/>
                    </a:moveTo>
                    <a:lnTo>
                      <a:pt x="175" y="0"/>
                    </a:lnTo>
                    <a:lnTo>
                      <a:pt x="444" y="78"/>
                    </a:lnTo>
                    <a:lnTo>
                      <a:pt x="566" y="38"/>
                    </a:lnTo>
                    <a:lnTo>
                      <a:pt x="571" y="134"/>
                    </a:lnTo>
                    <a:lnTo>
                      <a:pt x="705" y="145"/>
                    </a:lnTo>
                    <a:lnTo>
                      <a:pt x="727" y="58"/>
                    </a:lnTo>
                    <a:lnTo>
                      <a:pt x="858" y="58"/>
                    </a:lnTo>
                    <a:lnTo>
                      <a:pt x="768" y="150"/>
                    </a:lnTo>
                    <a:lnTo>
                      <a:pt x="921" y="185"/>
                    </a:lnTo>
                    <a:lnTo>
                      <a:pt x="955" y="265"/>
                    </a:lnTo>
                    <a:lnTo>
                      <a:pt x="872" y="300"/>
                    </a:lnTo>
                    <a:lnTo>
                      <a:pt x="593" y="309"/>
                    </a:lnTo>
                    <a:lnTo>
                      <a:pt x="396" y="206"/>
                    </a:lnTo>
                    <a:lnTo>
                      <a:pt x="78" y="229"/>
                    </a:lnTo>
                    <a:lnTo>
                      <a:pt x="0" y="8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368" name="Freeform 23"/>
              <p:cNvSpPr>
                <a:spLocks noChangeArrowheads="1"/>
              </p:cNvSpPr>
              <p:nvPr/>
            </p:nvSpPr>
            <p:spPr bwMode="auto">
              <a:xfrm>
                <a:off x="3130" y="3413"/>
                <a:ext cx="50" cy="100"/>
              </a:xfrm>
              <a:custGeom>
                <a:avLst/>
                <a:gdLst>
                  <a:gd name="T0" fmla="*/ 0 w 296"/>
                  <a:gd name="T1" fmla="*/ 0 h 543"/>
                  <a:gd name="T2" fmla="*/ 0 w 296"/>
                  <a:gd name="T3" fmla="*/ 0 h 543"/>
                  <a:gd name="T4" fmla="*/ 0 w 296"/>
                  <a:gd name="T5" fmla="*/ 0 h 543"/>
                  <a:gd name="T6" fmla="*/ 0 w 296"/>
                  <a:gd name="T7" fmla="*/ 0 h 543"/>
                  <a:gd name="T8" fmla="*/ 0 w 296"/>
                  <a:gd name="T9" fmla="*/ 0 h 543"/>
                  <a:gd name="T10" fmla="*/ 0 w 296"/>
                  <a:gd name="T11" fmla="*/ 0 h 543"/>
                  <a:gd name="T12" fmla="*/ 0 w 296"/>
                  <a:gd name="T13" fmla="*/ 0 h 543"/>
                  <a:gd name="T14" fmla="*/ 0 w 296"/>
                  <a:gd name="T15" fmla="*/ 0 h 543"/>
                  <a:gd name="T16" fmla="*/ 0 w 296"/>
                  <a:gd name="T17" fmla="*/ 0 h 543"/>
                  <a:gd name="T18" fmla="*/ 0 w 296"/>
                  <a:gd name="T19" fmla="*/ 0 h 543"/>
                  <a:gd name="T20" fmla="*/ 0 w 296"/>
                  <a:gd name="T21" fmla="*/ 0 h 543"/>
                  <a:gd name="T22" fmla="*/ 0 w 296"/>
                  <a:gd name="T23" fmla="*/ 0 h 543"/>
                  <a:gd name="T24" fmla="*/ 0 w 296"/>
                  <a:gd name="T25" fmla="*/ 0 h 543"/>
                  <a:gd name="T26" fmla="*/ 0 w 296"/>
                  <a:gd name="T27" fmla="*/ 0 h 543"/>
                  <a:gd name="T28" fmla="*/ 0 w 296"/>
                  <a:gd name="T29" fmla="*/ 0 h 543"/>
                  <a:gd name="T30" fmla="*/ 0 w 296"/>
                  <a:gd name="T31" fmla="*/ 0 h 543"/>
                  <a:gd name="T32" fmla="*/ 0 w 296"/>
                  <a:gd name="T33" fmla="*/ 0 h 543"/>
                  <a:gd name="T34" fmla="*/ 0 w 296"/>
                  <a:gd name="T35" fmla="*/ 0 h 543"/>
                  <a:gd name="T36" fmla="*/ 0 w 296"/>
                  <a:gd name="T37" fmla="*/ 0 h 543"/>
                  <a:gd name="T38" fmla="*/ 0 w 296"/>
                  <a:gd name="T39" fmla="*/ 0 h 543"/>
                  <a:gd name="T40" fmla="*/ 0 w 296"/>
                  <a:gd name="T41" fmla="*/ 0 h 543"/>
                  <a:gd name="T42" fmla="*/ 0 w 296"/>
                  <a:gd name="T43" fmla="*/ 0 h 543"/>
                  <a:gd name="T44" fmla="*/ 0 w 296"/>
                  <a:gd name="T45" fmla="*/ 0 h 543"/>
                  <a:gd name="T46" fmla="*/ 0 w 296"/>
                  <a:gd name="T47" fmla="*/ 0 h 543"/>
                  <a:gd name="T48" fmla="*/ 0 w 296"/>
                  <a:gd name="T49" fmla="*/ 0 h 5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6"/>
                  <a:gd name="T76" fmla="*/ 0 h 543"/>
                  <a:gd name="T77" fmla="*/ 296 w 296"/>
                  <a:gd name="T78" fmla="*/ 543 h 5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6" h="543">
                    <a:moveTo>
                      <a:pt x="82" y="0"/>
                    </a:moveTo>
                    <a:lnTo>
                      <a:pt x="269" y="7"/>
                    </a:lnTo>
                    <a:lnTo>
                      <a:pt x="243" y="194"/>
                    </a:lnTo>
                    <a:lnTo>
                      <a:pt x="190" y="157"/>
                    </a:lnTo>
                    <a:lnTo>
                      <a:pt x="131" y="186"/>
                    </a:lnTo>
                    <a:lnTo>
                      <a:pt x="154" y="266"/>
                    </a:lnTo>
                    <a:lnTo>
                      <a:pt x="118" y="300"/>
                    </a:lnTo>
                    <a:lnTo>
                      <a:pt x="79" y="329"/>
                    </a:lnTo>
                    <a:lnTo>
                      <a:pt x="87" y="354"/>
                    </a:lnTo>
                    <a:lnTo>
                      <a:pt x="116" y="372"/>
                    </a:lnTo>
                    <a:lnTo>
                      <a:pt x="162" y="369"/>
                    </a:lnTo>
                    <a:lnTo>
                      <a:pt x="185" y="338"/>
                    </a:lnTo>
                    <a:lnTo>
                      <a:pt x="206" y="341"/>
                    </a:lnTo>
                    <a:lnTo>
                      <a:pt x="225" y="468"/>
                    </a:lnTo>
                    <a:lnTo>
                      <a:pt x="252" y="432"/>
                    </a:lnTo>
                    <a:lnTo>
                      <a:pt x="281" y="404"/>
                    </a:lnTo>
                    <a:lnTo>
                      <a:pt x="296" y="531"/>
                    </a:lnTo>
                    <a:lnTo>
                      <a:pt x="228" y="543"/>
                    </a:lnTo>
                    <a:lnTo>
                      <a:pt x="184" y="494"/>
                    </a:lnTo>
                    <a:lnTo>
                      <a:pt x="124" y="535"/>
                    </a:lnTo>
                    <a:lnTo>
                      <a:pt x="41" y="487"/>
                    </a:lnTo>
                    <a:lnTo>
                      <a:pt x="0" y="303"/>
                    </a:lnTo>
                    <a:lnTo>
                      <a:pt x="87" y="222"/>
                    </a:lnTo>
                    <a:lnTo>
                      <a:pt x="8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369" name="Freeform 24"/>
              <p:cNvSpPr>
                <a:spLocks noChangeArrowheads="1"/>
              </p:cNvSpPr>
              <p:nvPr/>
            </p:nvSpPr>
            <p:spPr bwMode="auto">
              <a:xfrm>
                <a:off x="3405" y="3408"/>
                <a:ext cx="152" cy="57"/>
              </a:xfrm>
              <a:custGeom>
                <a:avLst/>
                <a:gdLst>
                  <a:gd name="T0" fmla="*/ 0 w 887"/>
                  <a:gd name="T1" fmla="*/ 0 h 309"/>
                  <a:gd name="T2" fmla="*/ 0 w 887"/>
                  <a:gd name="T3" fmla="*/ 0 h 309"/>
                  <a:gd name="T4" fmla="*/ 0 w 887"/>
                  <a:gd name="T5" fmla="*/ 0 h 309"/>
                  <a:gd name="T6" fmla="*/ 0 w 887"/>
                  <a:gd name="T7" fmla="*/ 0 h 309"/>
                  <a:gd name="T8" fmla="*/ 0 w 887"/>
                  <a:gd name="T9" fmla="*/ 0 h 309"/>
                  <a:gd name="T10" fmla="*/ 0 w 887"/>
                  <a:gd name="T11" fmla="*/ 0 h 309"/>
                  <a:gd name="T12" fmla="*/ 0 w 887"/>
                  <a:gd name="T13" fmla="*/ 0 h 309"/>
                  <a:gd name="T14" fmla="*/ 0 w 887"/>
                  <a:gd name="T15" fmla="*/ 0 h 309"/>
                  <a:gd name="T16" fmla="*/ 0 w 887"/>
                  <a:gd name="T17" fmla="*/ 0 h 309"/>
                  <a:gd name="T18" fmla="*/ 0 w 887"/>
                  <a:gd name="T19" fmla="*/ 0 h 309"/>
                  <a:gd name="T20" fmla="*/ 0 w 887"/>
                  <a:gd name="T21" fmla="*/ 0 h 309"/>
                  <a:gd name="T22" fmla="*/ 0 w 887"/>
                  <a:gd name="T23" fmla="*/ 0 h 309"/>
                  <a:gd name="T24" fmla="*/ 0 w 887"/>
                  <a:gd name="T25" fmla="*/ 0 h 309"/>
                  <a:gd name="T26" fmla="*/ 0 w 887"/>
                  <a:gd name="T27" fmla="*/ 0 h 309"/>
                  <a:gd name="T28" fmla="*/ 0 w 887"/>
                  <a:gd name="T29" fmla="*/ 0 h 309"/>
                  <a:gd name="T30" fmla="*/ 0 w 887"/>
                  <a:gd name="T31" fmla="*/ 0 h 309"/>
                  <a:gd name="T32" fmla="*/ 0 w 887"/>
                  <a:gd name="T33" fmla="*/ 0 h 309"/>
                  <a:gd name="T34" fmla="*/ 0 w 887"/>
                  <a:gd name="T35" fmla="*/ 0 h 309"/>
                  <a:gd name="T36" fmla="*/ 0 w 887"/>
                  <a:gd name="T37" fmla="*/ 0 h 309"/>
                  <a:gd name="T38" fmla="*/ 0 w 887"/>
                  <a:gd name="T39" fmla="*/ 0 h 309"/>
                  <a:gd name="T40" fmla="*/ 0 w 887"/>
                  <a:gd name="T41" fmla="*/ 0 h 309"/>
                  <a:gd name="T42" fmla="*/ 0 w 887"/>
                  <a:gd name="T43" fmla="*/ 0 h 309"/>
                  <a:gd name="T44" fmla="*/ 0 w 887"/>
                  <a:gd name="T45" fmla="*/ 0 h 309"/>
                  <a:gd name="T46" fmla="*/ 0 w 887"/>
                  <a:gd name="T47" fmla="*/ 0 h 30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87"/>
                  <a:gd name="T73" fmla="*/ 0 h 309"/>
                  <a:gd name="T74" fmla="*/ 887 w 887"/>
                  <a:gd name="T75" fmla="*/ 309 h 30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87" h="309">
                    <a:moveTo>
                      <a:pt x="245" y="0"/>
                    </a:moveTo>
                    <a:lnTo>
                      <a:pt x="186" y="44"/>
                    </a:lnTo>
                    <a:lnTo>
                      <a:pt x="194" y="107"/>
                    </a:lnTo>
                    <a:lnTo>
                      <a:pt x="232" y="139"/>
                    </a:lnTo>
                    <a:lnTo>
                      <a:pt x="306" y="159"/>
                    </a:lnTo>
                    <a:lnTo>
                      <a:pt x="470" y="147"/>
                    </a:lnTo>
                    <a:lnTo>
                      <a:pt x="498" y="194"/>
                    </a:lnTo>
                    <a:lnTo>
                      <a:pt x="547" y="186"/>
                    </a:lnTo>
                    <a:lnTo>
                      <a:pt x="590" y="151"/>
                    </a:lnTo>
                    <a:lnTo>
                      <a:pt x="700" y="107"/>
                    </a:lnTo>
                    <a:lnTo>
                      <a:pt x="856" y="170"/>
                    </a:lnTo>
                    <a:lnTo>
                      <a:pt x="860" y="217"/>
                    </a:lnTo>
                    <a:lnTo>
                      <a:pt x="756" y="212"/>
                    </a:lnTo>
                    <a:lnTo>
                      <a:pt x="784" y="248"/>
                    </a:lnTo>
                    <a:lnTo>
                      <a:pt x="865" y="269"/>
                    </a:lnTo>
                    <a:lnTo>
                      <a:pt x="887" y="309"/>
                    </a:lnTo>
                    <a:lnTo>
                      <a:pt x="569" y="290"/>
                    </a:lnTo>
                    <a:lnTo>
                      <a:pt x="425" y="203"/>
                    </a:lnTo>
                    <a:lnTo>
                      <a:pt x="126" y="238"/>
                    </a:lnTo>
                    <a:lnTo>
                      <a:pt x="0" y="103"/>
                    </a:lnTo>
                    <a:lnTo>
                      <a:pt x="79" y="45"/>
                    </a:lnTo>
                    <a:lnTo>
                      <a:pt x="178" y="0"/>
                    </a:lnTo>
                    <a:lnTo>
                      <a:pt x="24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370" name="Freeform 25"/>
              <p:cNvSpPr>
                <a:spLocks noChangeArrowheads="1"/>
              </p:cNvSpPr>
              <p:nvPr/>
            </p:nvSpPr>
            <p:spPr bwMode="auto">
              <a:xfrm>
                <a:off x="3288" y="3151"/>
                <a:ext cx="93" cy="127"/>
              </a:xfrm>
              <a:custGeom>
                <a:avLst/>
                <a:gdLst>
                  <a:gd name="T0" fmla="*/ 0 w 546"/>
                  <a:gd name="T1" fmla="*/ 0 h 690"/>
                  <a:gd name="T2" fmla="*/ 0 w 546"/>
                  <a:gd name="T3" fmla="*/ 0 h 690"/>
                  <a:gd name="T4" fmla="*/ 0 w 546"/>
                  <a:gd name="T5" fmla="*/ 0 h 690"/>
                  <a:gd name="T6" fmla="*/ 0 w 546"/>
                  <a:gd name="T7" fmla="*/ 0 h 690"/>
                  <a:gd name="T8" fmla="*/ 0 w 546"/>
                  <a:gd name="T9" fmla="*/ 0 h 690"/>
                  <a:gd name="T10" fmla="*/ 0 w 546"/>
                  <a:gd name="T11" fmla="*/ 0 h 690"/>
                  <a:gd name="T12" fmla="*/ 0 w 546"/>
                  <a:gd name="T13" fmla="*/ 0 h 690"/>
                  <a:gd name="T14" fmla="*/ 0 w 546"/>
                  <a:gd name="T15" fmla="*/ 0 h 690"/>
                  <a:gd name="T16" fmla="*/ 0 w 546"/>
                  <a:gd name="T17" fmla="*/ 0 h 690"/>
                  <a:gd name="T18" fmla="*/ 0 w 546"/>
                  <a:gd name="T19" fmla="*/ 0 h 690"/>
                  <a:gd name="T20" fmla="*/ 0 w 546"/>
                  <a:gd name="T21" fmla="*/ 0 h 690"/>
                  <a:gd name="T22" fmla="*/ 0 w 546"/>
                  <a:gd name="T23" fmla="*/ 0 h 690"/>
                  <a:gd name="T24" fmla="*/ 0 w 546"/>
                  <a:gd name="T25" fmla="*/ 0 h 690"/>
                  <a:gd name="T26" fmla="*/ 0 w 546"/>
                  <a:gd name="T27" fmla="*/ 0 h 690"/>
                  <a:gd name="T28" fmla="*/ 0 w 546"/>
                  <a:gd name="T29" fmla="*/ 0 h 69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46"/>
                  <a:gd name="T46" fmla="*/ 0 h 690"/>
                  <a:gd name="T47" fmla="*/ 546 w 546"/>
                  <a:gd name="T48" fmla="*/ 690 h 69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46" h="690">
                    <a:moveTo>
                      <a:pt x="109" y="147"/>
                    </a:moveTo>
                    <a:lnTo>
                      <a:pt x="378" y="80"/>
                    </a:lnTo>
                    <a:lnTo>
                      <a:pt x="430" y="0"/>
                    </a:lnTo>
                    <a:lnTo>
                      <a:pt x="493" y="87"/>
                    </a:lnTo>
                    <a:lnTo>
                      <a:pt x="537" y="212"/>
                    </a:lnTo>
                    <a:lnTo>
                      <a:pt x="546" y="383"/>
                    </a:lnTo>
                    <a:lnTo>
                      <a:pt x="489" y="493"/>
                    </a:lnTo>
                    <a:lnTo>
                      <a:pt x="393" y="554"/>
                    </a:lnTo>
                    <a:lnTo>
                      <a:pt x="281" y="674"/>
                    </a:lnTo>
                    <a:lnTo>
                      <a:pt x="239" y="690"/>
                    </a:lnTo>
                    <a:lnTo>
                      <a:pt x="131" y="640"/>
                    </a:lnTo>
                    <a:lnTo>
                      <a:pt x="90" y="476"/>
                    </a:lnTo>
                    <a:lnTo>
                      <a:pt x="0" y="305"/>
                    </a:lnTo>
                    <a:lnTo>
                      <a:pt x="109" y="1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371" name="Freeform 26"/>
              <p:cNvSpPr>
                <a:spLocks noChangeArrowheads="1"/>
              </p:cNvSpPr>
              <p:nvPr/>
            </p:nvSpPr>
            <p:spPr bwMode="auto">
              <a:xfrm>
                <a:off x="3291" y="3153"/>
                <a:ext cx="84" cy="127"/>
              </a:xfrm>
              <a:custGeom>
                <a:avLst/>
                <a:gdLst>
                  <a:gd name="T0" fmla="*/ 0 w 490"/>
                  <a:gd name="T1" fmla="*/ 0 h 687"/>
                  <a:gd name="T2" fmla="*/ 0 w 490"/>
                  <a:gd name="T3" fmla="*/ 0 h 687"/>
                  <a:gd name="T4" fmla="*/ 0 w 490"/>
                  <a:gd name="T5" fmla="*/ 0 h 687"/>
                  <a:gd name="T6" fmla="*/ 0 w 490"/>
                  <a:gd name="T7" fmla="*/ 0 h 687"/>
                  <a:gd name="T8" fmla="*/ 0 w 490"/>
                  <a:gd name="T9" fmla="*/ 0 h 687"/>
                  <a:gd name="T10" fmla="*/ 0 w 490"/>
                  <a:gd name="T11" fmla="*/ 0 h 687"/>
                  <a:gd name="T12" fmla="*/ 0 w 490"/>
                  <a:gd name="T13" fmla="*/ 0 h 687"/>
                  <a:gd name="T14" fmla="*/ 0 w 490"/>
                  <a:gd name="T15" fmla="*/ 0 h 687"/>
                  <a:gd name="T16" fmla="*/ 0 w 490"/>
                  <a:gd name="T17" fmla="*/ 0 h 687"/>
                  <a:gd name="T18" fmla="*/ 0 w 490"/>
                  <a:gd name="T19" fmla="*/ 0 h 687"/>
                  <a:gd name="T20" fmla="*/ 0 w 490"/>
                  <a:gd name="T21" fmla="*/ 0 h 687"/>
                  <a:gd name="T22" fmla="*/ 0 w 490"/>
                  <a:gd name="T23" fmla="*/ 0 h 687"/>
                  <a:gd name="T24" fmla="*/ 0 w 490"/>
                  <a:gd name="T25" fmla="*/ 0 h 687"/>
                  <a:gd name="T26" fmla="*/ 0 w 490"/>
                  <a:gd name="T27" fmla="*/ 0 h 687"/>
                  <a:gd name="T28" fmla="*/ 0 w 490"/>
                  <a:gd name="T29" fmla="*/ 0 h 687"/>
                  <a:gd name="T30" fmla="*/ 0 w 490"/>
                  <a:gd name="T31" fmla="*/ 0 h 687"/>
                  <a:gd name="T32" fmla="*/ 0 w 490"/>
                  <a:gd name="T33" fmla="*/ 0 h 687"/>
                  <a:gd name="T34" fmla="*/ 0 w 490"/>
                  <a:gd name="T35" fmla="*/ 0 h 687"/>
                  <a:gd name="T36" fmla="*/ 0 w 490"/>
                  <a:gd name="T37" fmla="*/ 0 h 687"/>
                  <a:gd name="T38" fmla="*/ 0 w 490"/>
                  <a:gd name="T39" fmla="*/ 0 h 687"/>
                  <a:gd name="T40" fmla="*/ 0 w 490"/>
                  <a:gd name="T41" fmla="*/ 0 h 687"/>
                  <a:gd name="T42" fmla="*/ 0 w 490"/>
                  <a:gd name="T43" fmla="*/ 0 h 687"/>
                  <a:gd name="T44" fmla="*/ 0 w 490"/>
                  <a:gd name="T45" fmla="*/ 0 h 687"/>
                  <a:gd name="T46" fmla="*/ 0 w 490"/>
                  <a:gd name="T47" fmla="*/ 0 h 687"/>
                  <a:gd name="T48" fmla="*/ 0 w 490"/>
                  <a:gd name="T49" fmla="*/ 0 h 687"/>
                  <a:gd name="T50" fmla="*/ 0 w 490"/>
                  <a:gd name="T51" fmla="*/ 0 h 687"/>
                  <a:gd name="T52" fmla="*/ 0 w 490"/>
                  <a:gd name="T53" fmla="*/ 0 h 687"/>
                  <a:gd name="T54" fmla="*/ 0 w 490"/>
                  <a:gd name="T55" fmla="*/ 0 h 687"/>
                  <a:gd name="T56" fmla="*/ 0 w 490"/>
                  <a:gd name="T57" fmla="*/ 0 h 687"/>
                  <a:gd name="T58" fmla="*/ 0 w 490"/>
                  <a:gd name="T59" fmla="*/ 0 h 687"/>
                  <a:gd name="T60" fmla="*/ 0 w 490"/>
                  <a:gd name="T61" fmla="*/ 0 h 687"/>
                  <a:gd name="T62" fmla="*/ 0 w 490"/>
                  <a:gd name="T63" fmla="*/ 0 h 687"/>
                  <a:gd name="T64" fmla="*/ 0 w 490"/>
                  <a:gd name="T65" fmla="*/ 0 h 687"/>
                  <a:gd name="T66" fmla="*/ 0 w 490"/>
                  <a:gd name="T67" fmla="*/ 0 h 687"/>
                  <a:gd name="T68" fmla="*/ 0 w 490"/>
                  <a:gd name="T69" fmla="*/ 0 h 687"/>
                  <a:gd name="T70" fmla="*/ 0 w 490"/>
                  <a:gd name="T71" fmla="*/ 0 h 687"/>
                  <a:gd name="T72" fmla="*/ 0 w 490"/>
                  <a:gd name="T73" fmla="*/ 0 h 687"/>
                  <a:gd name="T74" fmla="*/ 0 w 490"/>
                  <a:gd name="T75" fmla="*/ 0 h 687"/>
                  <a:gd name="T76" fmla="*/ 0 w 490"/>
                  <a:gd name="T77" fmla="*/ 0 h 687"/>
                  <a:gd name="T78" fmla="*/ 0 w 490"/>
                  <a:gd name="T79" fmla="*/ 0 h 687"/>
                  <a:gd name="T80" fmla="*/ 0 w 490"/>
                  <a:gd name="T81" fmla="*/ 0 h 687"/>
                  <a:gd name="T82" fmla="*/ 0 w 490"/>
                  <a:gd name="T83" fmla="*/ 0 h 6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90"/>
                  <a:gd name="T127" fmla="*/ 0 h 687"/>
                  <a:gd name="T128" fmla="*/ 490 w 490"/>
                  <a:gd name="T129" fmla="*/ 687 h 68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90" h="687">
                    <a:moveTo>
                      <a:pt x="490" y="107"/>
                    </a:moveTo>
                    <a:lnTo>
                      <a:pt x="427" y="88"/>
                    </a:lnTo>
                    <a:lnTo>
                      <a:pt x="296" y="115"/>
                    </a:lnTo>
                    <a:lnTo>
                      <a:pt x="231" y="166"/>
                    </a:lnTo>
                    <a:lnTo>
                      <a:pt x="300" y="157"/>
                    </a:lnTo>
                    <a:lnTo>
                      <a:pt x="360" y="154"/>
                    </a:lnTo>
                    <a:lnTo>
                      <a:pt x="350" y="244"/>
                    </a:lnTo>
                    <a:lnTo>
                      <a:pt x="368" y="297"/>
                    </a:lnTo>
                    <a:lnTo>
                      <a:pt x="328" y="302"/>
                    </a:lnTo>
                    <a:lnTo>
                      <a:pt x="305" y="344"/>
                    </a:lnTo>
                    <a:lnTo>
                      <a:pt x="413" y="337"/>
                    </a:lnTo>
                    <a:lnTo>
                      <a:pt x="405" y="371"/>
                    </a:lnTo>
                    <a:lnTo>
                      <a:pt x="368" y="411"/>
                    </a:lnTo>
                    <a:lnTo>
                      <a:pt x="347" y="414"/>
                    </a:lnTo>
                    <a:lnTo>
                      <a:pt x="338" y="393"/>
                    </a:lnTo>
                    <a:lnTo>
                      <a:pt x="293" y="387"/>
                    </a:lnTo>
                    <a:lnTo>
                      <a:pt x="244" y="302"/>
                    </a:lnTo>
                    <a:lnTo>
                      <a:pt x="230" y="256"/>
                    </a:lnTo>
                    <a:lnTo>
                      <a:pt x="187" y="238"/>
                    </a:lnTo>
                    <a:lnTo>
                      <a:pt x="200" y="310"/>
                    </a:lnTo>
                    <a:lnTo>
                      <a:pt x="156" y="415"/>
                    </a:lnTo>
                    <a:lnTo>
                      <a:pt x="205" y="446"/>
                    </a:lnTo>
                    <a:lnTo>
                      <a:pt x="216" y="478"/>
                    </a:lnTo>
                    <a:lnTo>
                      <a:pt x="299" y="503"/>
                    </a:lnTo>
                    <a:lnTo>
                      <a:pt x="294" y="528"/>
                    </a:lnTo>
                    <a:lnTo>
                      <a:pt x="216" y="556"/>
                    </a:lnTo>
                    <a:lnTo>
                      <a:pt x="206" y="586"/>
                    </a:lnTo>
                    <a:lnTo>
                      <a:pt x="235" y="631"/>
                    </a:lnTo>
                    <a:lnTo>
                      <a:pt x="255" y="658"/>
                    </a:lnTo>
                    <a:lnTo>
                      <a:pt x="175" y="687"/>
                    </a:lnTo>
                    <a:lnTo>
                      <a:pt x="99" y="596"/>
                    </a:lnTo>
                    <a:lnTo>
                      <a:pt x="77" y="496"/>
                    </a:lnTo>
                    <a:lnTo>
                      <a:pt x="6" y="378"/>
                    </a:lnTo>
                    <a:lnTo>
                      <a:pt x="0" y="253"/>
                    </a:lnTo>
                    <a:lnTo>
                      <a:pt x="29" y="196"/>
                    </a:lnTo>
                    <a:lnTo>
                      <a:pt x="60" y="144"/>
                    </a:lnTo>
                    <a:lnTo>
                      <a:pt x="305" y="85"/>
                    </a:lnTo>
                    <a:lnTo>
                      <a:pt x="377" y="63"/>
                    </a:lnTo>
                    <a:lnTo>
                      <a:pt x="409" y="0"/>
                    </a:lnTo>
                    <a:lnTo>
                      <a:pt x="478" y="48"/>
                    </a:lnTo>
                    <a:lnTo>
                      <a:pt x="490" y="10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372" name="Freeform 27"/>
              <p:cNvSpPr>
                <a:spLocks noChangeArrowheads="1"/>
              </p:cNvSpPr>
              <p:nvPr/>
            </p:nvSpPr>
            <p:spPr bwMode="auto">
              <a:xfrm>
                <a:off x="3212" y="3254"/>
                <a:ext cx="79" cy="219"/>
              </a:xfrm>
              <a:custGeom>
                <a:avLst/>
                <a:gdLst>
                  <a:gd name="T0" fmla="*/ 0 w 466"/>
                  <a:gd name="T1" fmla="*/ 0 h 1188"/>
                  <a:gd name="T2" fmla="*/ 0 w 466"/>
                  <a:gd name="T3" fmla="*/ 0 h 1188"/>
                  <a:gd name="T4" fmla="*/ 0 w 466"/>
                  <a:gd name="T5" fmla="*/ 0 h 1188"/>
                  <a:gd name="T6" fmla="*/ 0 w 466"/>
                  <a:gd name="T7" fmla="*/ 0 h 1188"/>
                  <a:gd name="T8" fmla="*/ 0 w 466"/>
                  <a:gd name="T9" fmla="*/ 0 h 1188"/>
                  <a:gd name="T10" fmla="*/ 0 w 466"/>
                  <a:gd name="T11" fmla="*/ 0 h 1188"/>
                  <a:gd name="T12" fmla="*/ 0 w 466"/>
                  <a:gd name="T13" fmla="*/ 0 h 1188"/>
                  <a:gd name="T14" fmla="*/ 0 w 466"/>
                  <a:gd name="T15" fmla="*/ 0 h 1188"/>
                  <a:gd name="T16" fmla="*/ 0 w 466"/>
                  <a:gd name="T17" fmla="*/ 0 h 1188"/>
                  <a:gd name="T18" fmla="*/ 0 w 466"/>
                  <a:gd name="T19" fmla="*/ 0 h 1188"/>
                  <a:gd name="T20" fmla="*/ 0 w 466"/>
                  <a:gd name="T21" fmla="*/ 0 h 1188"/>
                  <a:gd name="T22" fmla="*/ 0 w 466"/>
                  <a:gd name="T23" fmla="*/ 0 h 1188"/>
                  <a:gd name="T24" fmla="*/ 0 w 466"/>
                  <a:gd name="T25" fmla="*/ 0 h 1188"/>
                  <a:gd name="T26" fmla="*/ 0 w 466"/>
                  <a:gd name="T27" fmla="*/ 0 h 1188"/>
                  <a:gd name="T28" fmla="*/ 0 w 466"/>
                  <a:gd name="T29" fmla="*/ 0 h 1188"/>
                  <a:gd name="T30" fmla="*/ 0 w 466"/>
                  <a:gd name="T31" fmla="*/ 0 h 1188"/>
                  <a:gd name="T32" fmla="*/ 0 w 466"/>
                  <a:gd name="T33" fmla="*/ 0 h 1188"/>
                  <a:gd name="T34" fmla="*/ 0 w 466"/>
                  <a:gd name="T35" fmla="*/ 0 h 1188"/>
                  <a:gd name="T36" fmla="*/ 0 w 466"/>
                  <a:gd name="T37" fmla="*/ 0 h 1188"/>
                  <a:gd name="T38" fmla="*/ 0 w 466"/>
                  <a:gd name="T39" fmla="*/ 0 h 1188"/>
                  <a:gd name="T40" fmla="*/ 0 w 466"/>
                  <a:gd name="T41" fmla="*/ 0 h 1188"/>
                  <a:gd name="T42" fmla="*/ 0 w 466"/>
                  <a:gd name="T43" fmla="*/ 0 h 1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66"/>
                  <a:gd name="T67" fmla="*/ 0 h 1188"/>
                  <a:gd name="T68" fmla="*/ 466 w 466"/>
                  <a:gd name="T69" fmla="*/ 1188 h 11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66" h="1188">
                    <a:moveTo>
                      <a:pt x="327" y="3"/>
                    </a:moveTo>
                    <a:lnTo>
                      <a:pt x="343" y="84"/>
                    </a:lnTo>
                    <a:lnTo>
                      <a:pt x="328" y="506"/>
                    </a:lnTo>
                    <a:lnTo>
                      <a:pt x="243" y="905"/>
                    </a:lnTo>
                    <a:lnTo>
                      <a:pt x="7" y="1055"/>
                    </a:lnTo>
                    <a:lnTo>
                      <a:pt x="0" y="1188"/>
                    </a:lnTo>
                    <a:lnTo>
                      <a:pt x="97" y="1130"/>
                    </a:lnTo>
                    <a:lnTo>
                      <a:pt x="287" y="1177"/>
                    </a:lnTo>
                    <a:lnTo>
                      <a:pt x="284" y="1110"/>
                    </a:lnTo>
                    <a:lnTo>
                      <a:pt x="455" y="1099"/>
                    </a:lnTo>
                    <a:lnTo>
                      <a:pt x="437" y="1073"/>
                    </a:lnTo>
                    <a:lnTo>
                      <a:pt x="377" y="1038"/>
                    </a:lnTo>
                    <a:lnTo>
                      <a:pt x="350" y="946"/>
                    </a:lnTo>
                    <a:lnTo>
                      <a:pt x="371" y="680"/>
                    </a:lnTo>
                    <a:lnTo>
                      <a:pt x="393" y="424"/>
                    </a:lnTo>
                    <a:lnTo>
                      <a:pt x="399" y="315"/>
                    </a:lnTo>
                    <a:lnTo>
                      <a:pt x="466" y="284"/>
                    </a:lnTo>
                    <a:lnTo>
                      <a:pt x="444" y="147"/>
                    </a:lnTo>
                    <a:lnTo>
                      <a:pt x="433" y="82"/>
                    </a:lnTo>
                    <a:lnTo>
                      <a:pt x="396" y="0"/>
                    </a:lnTo>
                    <a:lnTo>
                      <a:pt x="32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373" name="Freeform 28"/>
              <p:cNvSpPr>
                <a:spLocks noChangeArrowheads="1"/>
              </p:cNvSpPr>
              <p:nvPr/>
            </p:nvSpPr>
            <p:spPr bwMode="auto">
              <a:xfrm>
                <a:off x="3064" y="3451"/>
                <a:ext cx="31" cy="18"/>
              </a:xfrm>
              <a:custGeom>
                <a:avLst/>
                <a:gdLst>
                  <a:gd name="T0" fmla="*/ 0 w 182"/>
                  <a:gd name="T1" fmla="*/ 0 h 97"/>
                  <a:gd name="T2" fmla="*/ 0 w 182"/>
                  <a:gd name="T3" fmla="*/ 0 h 97"/>
                  <a:gd name="T4" fmla="*/ 0 w 182"/>
                  <a:gd name="T5" fmla="*/ 0 h 97"/>
                  <a:gd name="T6" fmla="*/ 0 w 182"/>
                  <a:gd name="T7" fmla="*/ 0 h 97"/>
                  <a:gd name="T8" fmla="*/ 0 w 182"/>
                  <a:gd name="T9" fmla="*/ 0 h 97"/>
                  <a:gd name="T10" fmla="*/ 0 w 182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2"/>
                  <a:gd name="T19" fmla="*/ 0 h 97"/>
                  <a:gd name="T20" fmla="*/ 182 w 182"/>
                  <a:gd name="T21" fmla="*/ 97 h 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2" h="97">
                    <a:moveTo>
                      <a:pt x="60" y="0"/>
                    </a:moveTo>
                    <a:lnTo>
                      <a:pt x="62" y="50"/>
                    </a:lnTo>
                    <a:lnTo>
                      <a:pt x="182" y="97"/>
                    </a:lnTo>
                    <a:lnTo>
                      <a:pt x="0" y="85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374" name="Freeform 29"/>
              <p:cNvSpPr>
                <a:spLocks noChangeArrowheads="1"/>
              </p:cNvSpPr>
              <p:nvPr/>
            </p:nvSpPr>
            <p:spPr bwMode="auto">
              <a:xfrm>
                <a:off x="3066" y="3450"/>
                <a:ext cx="68" cy="67"/>
              </a:xfrm>
              <a:custGeom>
                <a:avLst/>
                <a:gdLst>
                  <a:gd name="T0" fmla="*/ 0 w 397"/>
                  <a:gd name="T1" fmla="*/ 0 h 365"/>
                  <a:gd name="T2" fmla="*/ 0 w 397"/>
                  <a:gd name="T3" fmla="*/ 0 h 365"/>
                  <a:gd name="T4" fmla="*/ 0 w 397"/>
                  <a:gd name="T5" fmla="*/ 0 h 365"/>
                  <a:gd name="T6" fmla="*/ 0 w 397"/>
                  <a:gd name="T7" fmla="*/ 0 h 365"/>
                  <a:gd name="T8" fmla="*/ 0 w 397"/>
                  <a:gd name="T9" fmla="*/ 0 h 365"/>
                  <a:gd name="T10" fmla="*/ 0 w 397"/>
                  <a:gd name="T11" fmla="*/ 0 h 365"/>
                  <a:gd name="T12" fmla="*/ 0 w 397"/>
                  <a:gd name="T13" fmla="*/ 0 h 365"/>
                  <a:gd name="T14" fmla="*/ 0 w 397"/>
                  <a:gd name="T15" fmla="*/ 0 h 365"/>
                  <a:gd name="T16" fmla="*/ 0 w 397"/>
                  <a:gd name="T17" fmla="*/ 0 h 365"/>
                  <a:gd name="T18" fmla="*/ 0 w 397"/>
                  <a:gd name="T19" fmla="*/ 0 h 365"/>
                  <a:gd name="T20" fmla="*/ 0 w 397"/>
                  <a:gd name="T21" fmla="*/ 0 h 365"/>
                  <a:gd name="T22" fmla="*/ 0 w 397"/>
                  <a:gd name="T23" fmla="*/ 0 h 365"/>
                  <a:gd name="T24" fmla="*/ 0 w 397"/>
                  <a:gd name="T25" fmla="*/ 0 h 365"/>
                  <a:gd name="T26" fmla="*/ 0 w 397"/>
                  <a:gd name="T27" fmla="*/ 0 h 365"/>
                  <a:gd name="T28" fmla="*/ 0 w 397"/>
                  <a:gd name="T29" fmla="*/ 0 h 365"/>
                  <a:gd name="T30" fmla="*/ 0 w 397"/>
                  <a:gd name="T31" fmla="*/ 0 h 36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97"/>
                  <a:gd name="T49" fmla="*/ 0 h 365"/>
                  <a:gd name="T50" fmla="*/ 397 w 397"/>
                  <a:gd name="T51" fmla="*/ 365 h 36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97" h="365">
                    <a:moveTo>
                      <a:pt x="122" y="6"/>
                    </a:moveTo>
                    <a:lnTo>
                      <a:pt x="209" y="38"/>
                    </a:lnTo>
                    <a:lnTo>
                      <a:pt x="238" y="143"/>
                    </a:lnTo>
                    <a:lnTo>
                      <a:pt x="301" y="164"/>
                    </a:lnTo>
                    <a:lnTo>
                      <a:pt x="212" y="308"/>
                    </a:lnTo>
                    <a:lnTo>
                      <a:pt x="97" y="320"/>
                    </a:lnTo>
                    <a:lnTo>
                      <a:pt x="0" y="239"/>
                    </a:lnTo>
                    <a:lnTo>
                      <a:pt x="73" y="365"/>
                    </a:lnTo>
                    <a:lnTo>
                      <a:pt x="226" y="356"/>
                    </a:lnTo>
                    <a:lnTo>
                      <a:pt x="298" y="273"/>
                    </a:lnTo>
                    <a:lnTo>
                      <a:pt x="397" y="273"/>
                    </a:lnTo>
                    <a:lnTo>
                      <a:pt x="387" y="127"/>
                    </a:lnTo>
                    <a:lnTo>
                      <a:pt x="294" y="100"/>
                    </a:lnTo>
                    <a:lnTo>
                      <a:pt x="245" y="0"/>
                    </a:lnTo>
                    <a:lnTo>
                      <a:pt x="122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375" name="Freeform 30"/>
              <p:cNvSpPr>
                <a:spLocks noChangeArrowheads="1"/>
              </p:cNvSpPr>
              <p:nvPr/>
            </p:nvSpPr>
            <p:spPr bwMode="auto">
              <a:xfrm>
                <a:off x="3176" y="3465"/>
                <a:ext cx="81" cy="69"/>
              </a:xfrm>
              <a:custGeom>
                <a:avLst/>
                <a:gdLst>
                  <a:gd name="T0" fmla="*/ 0 w 471"/>
                  <a:gd name="T1" fmla="*/ 0 h 376"/>
                  <a:gd name="T2" fmla="*/ 0 w 471"/>
                  <a:gd name="T3" fmla="*/ 0 h 376"/>
                  <a:gd name="T4" fmla="*/ 0 w 471"/>
                  <a:gd name="T5" fmla="*/ 0 h 376"/>
                  <a:gd name="T6" fmla="*/ 0 w 471"/>
                  <a:gd name="T7" fmla="*/ 0 h 376"/>
                  <a:gd name="T8" fmla="*/ 0 w 471"/>
                  <a:gd name="T9" fmla="*/ 0 h 376"/>
                  <a:gd name="T10" fmla="*/ 0 w 471"/>
                  <a:gd name="T11" fmla="*/ 0 h 376"/>
                  <a:gd name="T12" fmla="*/ 0 w 471"/>
                  <a:gd name="T13" fmla="*/ 0 h 376"/>
                  <a:gd name="T14" fmla="*/ 0 w 471"/>
                  <a:gd name="T15" fmla="*/ 0 h 376"/>
                  <a:gd name="T16" fmla="*/ 0 w 471"/>
                  <a:gd name="T17" fmla="*/ 0 h 376"/>
                  <a:gd name="T18" fmla="*/ 0 w 471"/>
                  <a:gd name="T19" fmla="*/ 0 h 376"/>
                  <a:gd name="T20" fmla="*/ 0 w 471"/>
                  <a:gd name="T21" fmla="*/ 0 h 376"/>
                  <a:gd name="T22" fmla="*/ 0 w 471"/>
                  <a:gd name="T23" fmla="*/ 0 h 376"/>
                  <a:gd name="T24" fmla="*/ 0 w 471"/>
                  <a:gd name="T25" fmla="*/ 0 h 376"/>
                  <a:gd name="T26" fmla="*/ 0 w 471"/>
                  <a:gd name="T27" fmla="*/ 0 h 376"/>
                  <a:gd name="T28" fmla="*/ 0 w 471"/>
                  <a:gd name="T29" fmla="*/ 0 h 376"/>
                  <a:gd name="T30" fmla="*/ 0 w 471"/>
                  <a:gd name="T31" fmla="*/ 0 h 376"/>
                  <a:gd name="T32" fmla="*/ 0 w 471"/>
                  <a:gd name="T33" fmla="*/ 0 h 376"/>
                  <a:gd name="T34" fmla="*/ 0 w 471"/>
                  <a:gd name="T35" fmla="*/ 0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376"/>
                  <a:gd name="T56" fmla="*/ 471 w 471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376">
                    <a:moveTo>
                      <a:pt x="471" y="56"/>
                    </a:moveTo>
                    <a:lnTo>
                      <a:pt x="306" y="27"/>
                    </a:lnTo>
                    <a:lnTo>
                      <a:pt x="213" y="116"/>
                    </a:lnTo>
                    <a:lnTo>
                      <a:pt x="121" y="105"/>
                    </a:lnTo>
                    <a:lnTo>
                      <a:pt x="66" y="156"/>
                    </a:lnTo>
                    <a:lnTo>
                      <a:pt x="150" y="193"/>
                    </a:lnTo>
                    <a:lnTo>
                      <a:pt x="205" y="165"/>
                    </a:lnTo>
                    <a:lnTo>
                      <a:pt x="259" y="325"/>
                    </a:lnTo>
                    <a:lnTo>
                      <a:pt x="430" y="376"/>
                    </a:lnTo>
                    <a:lnTo>
                      <a:pt x="247" y="371"/>
                    </a:lnTo>
                    <a:lnTo>
                      <a:pt x="178" y="239"/>
                    </a:lnTo>
                    <a:lnTo>
                      <a:pt x="43" y="230"/>
                    </a:lnTo>
                    <a:lnTo>
                      <a:pt x="0" y="141"/>
                    </a:lnTo>
                    <a:lnTo>
                      <a:pt x="32" y="27"/>
                    </a:lnTo>
                    <a:lnTo>
                      <a:pt x="209" y="56"/>
                    </a:lnTo>
                    <a:lnTo>
                      <a:pt x="311" y="0"/>
                    </a:lnTo>
                    <a:lnTo>
                      <a:pt x="471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376" name="Freeform 31"/>
              <p:cNvSpPr>
                <a:spLocks noChangeArrowheads="1"/>
              </p:cNvSpPr>
              <p:nvPr/>
            </p:nvSpPr>
            <p:spPr bwMode="auto">
              <a:xfrm>
                <a:off x="3472" y="3296"/>
                <a:ext cx="120" cy="138"/>
              </a:xfrm>
              <a:custGeom>
                <a:avLst/>
                <a:gdLst>
                  <a:gd name="T0" fmla="*/ 0 w 700"/>
                  <a:gd name="T1" fmla="*/ 0 h 749"/>
                  <a:gd name="T2" fmla="*/ 0 w 700"/>
                  <a:gd name="T3" fmla="*/ 0 h 749"/>
                  <a:gd name="T4" fmla="*/ 0 w 700"/>
                  <a:gd name="T5" fmla="*/ 0 h 749"/>
                  <a:gd name="T6" fmla="*/ 0 w 700"/>
                  <a:gd name="T7" fmla="*/ 0 h 749"/>
                  <a:gd name="T8" fmla="*/ 0 w 700"/>
                  <a:gd name="T9" fmla="*/ 0 h 749"/>
                  <a:gd name="T10" fmla="*/ 0 w 700"/>
                  <a:gd name="T11" fmla="*/ 0 h 749"/>
                  <a:gd name="T12" fmla="*/ 0 w 700"/>
                  <a:gd name="T13" fmla="*/ 0 h 749"/>
                  <a:gd name="T14" fmla="*/ 0 w 700"/>
                  <a:gd name="T15" fmla="*/ 0 h 749"/>
                  <a:gd name="T16" fmla="*/ 0 w 700"/>
                  <a:gd name="T17" fmla="*/ 0 h 749"/>
                  <a:gd name="T18" fmla="*/ 0 w 700"/>
                  <a:gd name="T19" fmla="*/ 0 h 749"/>
                  <a:gd name="T20" fmla="*/ 0 w 700"/>
                  <a:gd name="T21" fmla="*/ 0 h 749"/>
                  <a:gd name="T22" fmla="*/ 0 w 700"/>
                  <a:gd name="T23" fmla="*/ 0 h 749"/>
                  <a:gd name="T24" fmla="*/ 0 w 700"/>
                  <a:gd name="T25" fmla="*/ 0 h 749"/>
                  <a:gd name="T26" fmla="*/ 0 w 700"/>
                  <a:gd name="T27" fmla="*/ 0 h 749"/>
                  <a:gd name="T28" fmla="*/ 0 w 700"/>
                  <a:gd name="T29" fmla="*/ 0 h 749"/>
                  <a:gd name="T30" fmla="*/ 0 w 700"/>
                  <a:gd name="T31" fmla="*/ 0 h 749"/>
                  <a:gd name="T32" fmla="*/ 0 w 700"/>
                  <a:gd name="T33" fmla="*/ 0 h 749"/>
                  <a:gd name="T34" fmla="*/ 0 w 700"/>
                  <a:gd name="T35" fmla="*/ 0 h 749"/>
                  <a:gd name="T36" fmla="*/ 0 w 700"/>
                  <a:gd name="T37" fmla="*/ 0 h 749"/>
                  <a:gd name="T38" fmla="*/ 0 w 700"/>
                  <a:gd name="T39" fmla="*/ 0 h 749"/>
                  <a:gd name="T40" fmla="*/ 0 w 700"/>
                  <a:gd name="T41" fmla="*/ 0 h 749"/>
                  <a:gd name="T42" fmla="*/ 0 w 700"/>
                  <a:gd name="T43" fmla="*/ 0 h 749"/>
                  <a:gd name="T44" fmla="*/ 0 w 700"/>
                  <a:gd name="T45" fmla="*/ 0 h 749"/>
                  <a:gd name="T46" fmla="*/ 0 w 700"/>
                  <a:gd name="T47" fmla="*/ 0 h 749"/>
                  <a:gd name="T48" fmla="*/ 0 w 700"/>
                  <a:gd name="T49" fmla="*/ 0 h 749"/>
                  <a:gd name="T50" fmla="*/ 0 w 700"/>
                  <a:gd name="T51" fmla="*/ 0 h 7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0"/>
                  <a:gd name="T79" fmla="*/ 0 h 749"/>
                  <a:gd name="T80" fmla="*/ 700 w 700"/>
                  <a:gd name="T81" fmla="*/ 749 h 7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0" h="749">
                    <a:moveTo>
                      <a:pt x="41" y="171"/>
                    </a:moveTo>
                    <a:lnTo>
                      <a:pt x="160" y="80"/>
                    </a:lnTo>
                    <a:lnTo>
                      <a:pt x="231" y="183"/>
                    </a:lnTo>
                    <a:lnTo>
                      <a:pt x="302" y="138"/>
                    </a:lnTo>
                    <a:lnTo>
                      <a:pt x="338" y="0"/>
                    </a:lnTo>
                    <a:lnTo>
                      <a:pt x="477" y="31"/>
                    </a:lnTo>
                    <a:lnTo>
                      <a:pt x="458" y="171"/>
                    </a:lnTo>
                    <a:lnTo>
                      <a:pt x="521" y="222"/>
                    </a:lnTo>
                    <a:lnTo>
                      <a:pt x="652" y="190"/>
                    </a:lnTo>
                    <a:lnTo>
                      <a:pt x="700" y="321"/>
                    </a:lnTo>
                    <a:lnTo>
                      <a:pt x="603" y="365"/>
                    </a:lnTo>
                    <a:lnTo>
                      <a:pt x="574" y="527"/>
                    </a:lnTo>
                    <a:lnTo>
                      <a:pt x="637" y="590"/>
                    </a:lnTo>
                    <a:lnTo>
                      <a:pt x="544" y="726"/>
                    </a:lnTo>
                    <a:lnTo>
                      <a:pt x="462" y="639"/>
                    </a:lnTo>
                    <a:lnTo>
                      <a:pt x="365" y="662"/>
                    </a:lnTo>
                    <a:lnTo>
                      <a:pt x="343" y="749"/>
                    </a:lnTo>
                    <a:lnTo>
                      <a:pt x="209" y="738"/>
                    </a:lnTo>
                    <a:lnTo>
                      <a:pt x="204" y="642"/>
                    </a:lnTo>
                    <a:lnTo>
                      <a:pt x="131" y="559"/>
                    </a:lnTo>
                    <a:lnTo>
                      <a:pt x="41" y="583"/>
                    </a:lnTo>
                    <a:lnTo>
                      <a:pt x="0" y="421"/>
                    </a:lnTo>
                    <a:lnTo>
                      <a:pt x="82" y="377"/>
                    </a:lnTo>
                    <a:lnTo>
                      <a:pt x="97" y="269"/>
                    </a:lnTo>
                    <a:lnTo>
                      <a:pt x="41" y="17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377" name="Freeform 32"/>
              <p:cNvSpPr>
                <a:spLocks noChangeArrowheads="1"/>
              </p:cNvSpPr>
              <p:nvPr/>
            </p:nvSpPr>
            <p:spPr bwMode="auto">
              <a:xfrm>
                <a:off x="3500" y="3345"/>
                <a:ext cx="52" cy="66"/>
              </a:xfrm>
              <a:custGeom>
                <a:avLst/>
                <a:gdLst>
                  <a:gd name="T0" fmla="*/ 0 w 307"/>
                  <a:gd name="T1" fmla="*/ 0 h 359"/>
                  <a:gd name="T2" fmla="*/ 0 w 307"/>
                  <a:gd name="T3" fmla="*/ 0 h 359"/>
                  <a:gd name="T4" fmla="*/ 0 w 307"/>
                  <a:gd name="T5" fmla="*/ 0 h 359"/>
                  <a:gd name="T6" fmla="*/ 0 w 307"/>
                  <a:gd name="T7" fmla="*/ 0 h 359"/>
                  <a:gd name="T8" fmla="*/ 0 w 307"/>
                  <a:gd name="T9" fmla="*/ 0 h 359"/>
                  <a:gd name="T10" fmla="*/ 0 w 307"/>
                  <a:gd name="T11" fmla="*/ 0 h 359"/>
                  <a:gd name="T12" fmla="*/ 0 w 307"/>
                  <a:gd name="T13" fmla="*/ 0 h 359"/>
                  <a:gd name="T14" fmla="*/ 0 w 307"/>
                  <a:gd name="T15" fmla="*/ 0 h 359"/>
                  <a:gd name="T16" fmla="*/ 0 w 307"/>
                  <a:gd name="T17" fmla="*/ 0 h 359"/>
                  <a:gd name="T18" fmla="*/ 0 w 307"/>
                  <a:gd name="T19" fmla="*/ 0 h 359"/>
                  <a:gd name="T20" fmla="*/ 0 w 307"/>
                  <a:gd name="T21" fmla="*/ 0 h 359"/>
                  <a:gd name="T22" fmla="*/ 0 w 307"/>
                  <a:gd name="T23" fmla="*/ 0 h 3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7"/>
                  <a:gd name="T37" fmla="*/ 0 h 359"/>
                  <a:gd name="T38" fmla="*/ 307 w 307"/>
                  <a:gd name="T39" fmla="*/ 359 h 3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7" h="359">
                    <a:moveTo>
                      <a:pt x="145" y="0"/>
                    </a:moveTo>
                    <a:lnTo>
                      <a:pt x="113" y="103"/>
                    </a:lnTo>
                    <a:lnTo>
                      <a:pt x="147" y="187"/>
                    </a:lnTo>
                    <a:lnTo>
                      <a:pt x="231" y="187"/>
                    </a:lnTo>
                    <a:lnTo>
                      <a:pt x="307" y="134"/>
                    </a:lnTo>
                    <a:lnTo>
                      <a:pt x="288" y="300"/>
                    </a:lnTo>
                    <a:lnTo>
                      <a:pt x="187" y="359"/>
                    </a:lnTo>
                    <a:lnTo>
                      <a:pt x="41" y="297"/>
                    </a:lnTo>
                    <a:lnTo>
                      <a:pt x="0" y="197"/>
                    </a:lnTo>
                    <a:lnTo>
                      <a:pt x="72" y="64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378" name="Freeform 33"/>
              <p:cNvSpPr>
                <a:spLocks noChangeArrowheads="1"/>
              </p:cNvSpPr>
              <p:nvPr/>
            </p:nvSpPr>
            <p:spPr bwMode="auto">
              <a:xfrm>
                <a:off x="3479" y="3324"/>
                <a:ext cx="22" cy="45"/>
              </a:xfrm>
              <a:custGeom>
                <a:avLst/>
                <a:gdLst>
                  <a:gd name="T0" fmla="*/ 0 w 130"/>
                  <a:gd name="T1" fmla="*/ 0 h 243"/>
                  <a:gd name="T2" fmla="*/ 0 w 130"/>
                  <a:gd name="T3" fmla="*/ 0 h 243"/>
                  <a:gd name="T4" fmla="*/ 0 w 130"/>
                  <a:gd name="T5" fmla="*/ 0 h 243"/>
                  <a:gd name="T6" fmla="*/ 0 w 130"/>
                  <a:gd name="T7" fmla="*/ 0 h 243"/>
                  <a:gd name="T8" fmla="*/ 0 w 130"/>
                  <a:gd name="T9" fmla="*/ 0 h 243"/>
                  <a:gd name="T10" fmla="*/ 0 w 130"/>
                  <a:gd name="T11" fmla="*/ 0 h 243"/>
                  <a:gd name="T12" fmla="*/ 0 w 130"/>
                  <a:gd name="T13" fmla="*/ 0 h 243"/>
                  <a:gd name="T14" fmla="*/ 0 w 130"/>
                  <a:gd name="T15" fmla="*/ 0 h 243"/>
                  <a:gd name="T16" fmla="*/ 0 w 130"/>
                  <a:gd name="T17" fmla="*/ 0 h 2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0"/>
                  <a:gd name="T28" fmla="*/ 0 h 243"/>
                  <a:gd name="T29" fmla="*/ 130 w 130"/>
                  <a:gd name="T30" fmla="*/ 243 h 2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0" h="243">
                    <a:moveTo>
                      <a:pt x="32" y="0"/>
                    </a:moveTo>
                    <a:lnTo>
                      <a:pt x="130" y="90"/>
                    </a:lnTo>
                    <a:lnTo>
                      <a:pt x="88" y="152"/>
                    </a:lnTo>
                    <a:lnTo>
                      <a:pt x="74" y="243"/>
                    </a:lnTo>
                    <a:lnTo>
                      <a:pt x="35" y="227"/>
                    </a:lnTo>
                    <a:lnTo>
                      <a:pt x="50" y="119"/>
                    </a:lnTo>
                    <a:lnTo>
                      <a:pt x="0" y="36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379" name="Freeform 34"/>
              <p:cNvSpPr>
                <a:spLocks noChangeArrowheads="1"/>
              </p:cNvSpPr>
              <p:nvPr/>
            </p:nvSpPr>
            <p:spPr bwMode="auto">
              <a:xfrm>
                <a:off x="3475" y="3376"/>
                <a:ext cx="106" cy="61"/>
              </a:xfrm>
              <a:custGeom>
                <a:avLst/>
                <a:gdLst>
                  <a:gd name="T0" fmla="*/ 0 w 618"/>
                  <a:gd name="T1" fmla="*/ 0 h 332"/>
                  <a:gd name="T2" fmla="*/ 0 w 618"/>
                  <a:gd name="T3" fmla="*/ 0 h 332"/>
                  <a:gd name="T4" fmla="*/ 0 w 618"/>
                  <a:gd name="T5" fmla="*/ 0 h 332"/>
                  <a:gd name="T6" fmla="*/ 0 w 618"/>
                  <a:gd name="T7" fmla="*/ 0 h 332"/>
                  <a:gd name="T8" fmla="*/ 0 w 618"/>
                  <a:gd name="T9" fmla="*/ 0 h 332"/>
                  <a:gd name="T10" fmla="*/ 0 w 618"/>
                  <a:gd name="T11" fmla="*/ 0 h 332"/>
                  <a:gd name="T12" fmla="*/ 0 w 618"/>
                  <a:gd name="T13" fmla="*/ 0 h 332"/>
                  <a:gd name="T14" fmla="*/ 0 w 618"/>
                  <a:gd name="T15" fmla="*/ 0 h 332"/>
                  <a:gd name="T16" fmla="*/ 0 w 618"/>
                  <a:gd name="T17" fmla="*/ 0 h 332"/>
                  <a:gd name="T18" fmla="*/ 0 w 618"/>
                  <a:gd name="T19" fmla="*/ 0 h 332"/>
                  <a:gd name="T20" fmla="*/ 0 w 618"/>
                  <a:gd name="T21" fmla="*/ 0 h 332"/>
                  <a:gd name="T22" fmla="*/ 0 w 618"/>
                  <a:gd name="T23" fmla="*/ 0 h 332"/>
                  <a:gd name="T24" fmla="*/ 0 w 618"/>
                  <a:gd name="T25" fmla="*/ 0 h 332"/>
                  <a:gd name="T26" fmla="*/ 0 w 618"/>
                  <a:gd name="T27" fmla="*/ 0 h 332"/>
                  <a:gd name="T28" fmla="*/ 0 w 618"/>
                  <a:gd name="T29" fmla="*/ 0 h 332"/>
                  <a:gd name="T30" fmla="*/ 0 w 618"/>
                  <a:gd name="T31" fmla="*/ 0 h 332"/>
                  <a:gd name="T32" fmla="*/ 0 w 618"/>
                  <a:gd name="T33" fmla="*/ 0 h 332"/>
                  <a:gd name="T34" fmla="*/ 0 w 618"/>
                  <a:gd name="T35" fmla="*/ 0 h 332"/>
                  <a:gd name="T36" fmla="*/ 0 w 618"/>
                  <a:gd name="T37" fmla="*/ 0 h 332"/>
                  <a:gd name="T38" fmla="*/ 0 w 618"/>
                  <a:gd name="T39" fmla="*/ 0 h 33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18"/>
                  <a:gd name="T61" fmla="*/ 0 h 332"/>
                  <a:gd name="T62" fmla="*/ 618 w 618"/>
                  <a:gd name="T63" fmla="*/ 332 h 33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18" h="332">
                    <a:moveTo>
                      <a:pt x="0" y="21"/>
                    </a:moveTo>
                    <a:lnTo>
                      <a:pt x="35" y="92"/>
                    </a:lnTo>
                    <a:lnTo>
                      <a:pt x="118" y="59"/>
                    </a:lnTo>
                    <a:lnTo>
                      <a:pt x="169" y="0"/>
                    </a:lnTo>
                    <a:lnTo>
                      <a:pt x="303" y="161"/>
                    </a:lnTo>
                    <a:lnTo>
                      <a:pt x="434" y="130"/>
                    </a:lnTo>
                    <a:lnTo>
                      <a:pt x="481" y="112"/>
                    </a:lnTo>
                    <a:lnTo>
                      <a:pt x="466" y="174"/>
                    </a:lnTo>
                    <a:lnTo>
                      <a:pt x="516" y="223"/>
                    </a:lnTo>
                    <a:lnTo>
                      <a:pt x="618" y="156"/>
                    </a:lnTo>
                    <a:lnTo>
                      <a:pt x="525" y="292"/>
                    </a:lnTo>
                    <a:lnTo>
                      <a:pt x="439" y="220"/>
                    </a:lnTo>
                    <a:lnTo>
                      <a:pt x="362" y="223"/>
                    </a:lnTo>
                    <a:lnTo>
                      <a:pt x="322" y="332"/>
                    </a:lnTo>
                    <a:lnTo>
                      <a:pt x="180" y="324"/>
                    </a:lnTo>
                    <a:lnTo>
                      <a:pt x="185" y="208"/>
                    </a:lnTo>
                    <a:lnTo>
                      <a:pt x="112" y="125"/>
                    </a:lnTo>
                    <a:lnTo>
                      <a:pt x="22" y="165"/>
                    </a:lnTo>
                    <a:lnTo>
                      <a:pt x="0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380" name="Freeform 35"/>
              <p:cNvSpPr>
                <a:spLocks noChangeArrowheads="1"/>
              </p:cNvSpPr>
              <p:nvPr/>
            </p:nvSpPr>
            <p:spPr bwMode="auto">
              <a:xfrm>
                <a:off x="3368" y="3374"/>
                <a:ext cx="70" cy="51"/>
              </a:xfrm>
              <a:custGeom>
                <a:avLst/>
                <a:gdLst>
                  <a:gd name="T0" fmla="*/ 0 w 410"/>
                  <a:gd name="T1" fmla="*/ 0 h 277"/>
                  <a:gd name="T2" fmla="*/ 0 w 410"/>
                  <a:gd name="T3" fmla="*/ 0 h 277"/>
                  <a:gd name="T4" fmla="*/ 0 w 410"/>
                  <a:gd name="T5" fmla="*/ 0 h 277"/>
                  <a:gd name="T6" fmla="*/ 0 w 410"/>
                  <a:gd name="T7" fmla="*/ 0 h 277"/>
                  <a:gd name="T8" fmla="*/ 0 w 410"/>
                  <a:gd name="T9" fmla="*/ 0 h 277"/>
                  <a:gd name="T10" fmla="*/ 0 w 410"/>
                  <a:gd name="T11" fmla="*/ 0 h 277"/>
                  <a:gd name="T12" fmla="*/ 0 w 410"/>
                  <a:gd name="T13" fmla="*/ 0 h 277"/>
                  <a:gd name="T14" fmla="*/ 0 w 410"/>
                  <a:gd name="T15" fmla="*/ 0 h 277"/>
                  <a:gd name="T16" fmla="*/ 0 w 410"/>
                  <a:gd name="T17" fmla="*/ 0 h 277"/>
                  <a:gd name="T18" fmla="*/ 0 w 410"/>
                  <a:gd name="T19" fmla="*/ 0 h 277"/>
                  <a:gd name="T20" fmla="*/ 0 w 410"/>
                  <a:gd name="T21" fmla="*/ 0 h 2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0"/>
                  <a:gd name="T34" fmla="*/ 0 h 277"/>
                  <a:gd name="T35" fmla="*/ 410 w 410"/>
                  <a:gd name="T36" fmla="*/ 277 h 27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0" h="277">
                    <a:moveTo>
                      <a:pt x="34" y="50"/>
                    </a:moveTo>
                    <a:lnTo>
                      <a:pt x="78" y="29"/>
                    </a:lnTo>
                    <a:lnTo>
                      <a:pt x="165" y="0"/>
                    </a:lnTo>
                    <a:lnTo>
                      <a:pt x="269" y="21"/>
                    </a:lnTo>
                    <a:lnTo>
                      <a:pt x="301" y="122"/>
                    </a:lnTo>
                    <a:lnTo>
                      <a:pt x="368" y="156"/>
                    </a:lnTo>
                    <a:lnTo>
                      <a:pt x="410" y="168"/>
                    </a:lnTo>
                    <a:lnTo>
                      <a:pt x="256" y="277"/>
                    </a:lnTo>
                    <a:lnTo>
                      <a:pt x="0" y="219"/>
                    </a:lnTo>
                    <a:lnTo>
                      <a:pt x="34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381" name="Freeform 36"/>
              <p:cNvSpPr>
                <a:spLocks noChangeArrowheads="1"/>
              </p:cNvSpPr>
              <p:nvPr/>
            </p:nvSpPr>
            <p:spPr bwMode="auto">
              <a:xfrm>
                <a:off x="3281" y="3128"/>
                <a:ext cx="88" cy="56"/>
              </a:xfrm>
              <a:custGeom>
                <a:avLst/>
                <a:gdLst>
                  <a:gd name="T0" fmla="*/ 0 w 515"/>
                  <a:gd name="T1" fmla="*/ 0 h 302"/>
                  <a:gd name="T2" fmla="*/ 0 w 515"/>
                  <a:gd name="T3" fmla="*/ 0 h 302"/>
                  <a:gd name="T4" fmla="*/ 0 w 515"/>
                  <a:gd name="T5" fmla="*/ 0 h 302"/>
                  <a:gd name="T6" fmla="*/ 0 w 515"/>
                  <a:gd name="T7" fmla="*/ 0 h 302"/>
                  <a:gd name="T8" fmla="*/ 0 w 515"/>
                  <a:gd name="T9" fmla="*/ 0 h 302"/>
                  <a:gd name="T10" fmla="*/ 0 w 515"/>
                  <a:gd name="T11" fmla="*/ 0 h 302"/>
                  <a:gd name="T12" fmla="*/ 0 w 515"/>
                  <a:gd name="T13" fmla="*/ 0 h 302"/>
                  <a:gd name="T14" fmla="*/ 0 w 515"/>
                  <a:gd name="T15" fmla="*/ 0 h 302"/>
                  <a:gd name="T16" fmla="*/ 0 w 515"/>
                  <a:gd name="T17" fmla="*/ 0 h 302"/>
                  <a:gd name="T18" fmla="*/ 0 w 515"/>
                  <a:gd name="T19" fmla="*/ 0 h 3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5"/>
                  <a:gd name="T31" fmla="*/ 0 h 302"/>
                  <a:gd name="T32" fmla="*/ 515 w 515"/>
                  <a:gd name="T33" fmla="*/ 302 h 3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5" h="302">
                    <a:moveTo>
                      <a:pt x="0" y="146"/>
                    </a:moveTo>
                    <a:lnTo>
                      <a:pt x="119" y="50"/>
                    </a:lnTo>
                    <a:lnTo>
                      <a:pt x="255" y="0"/>
                    </a:lnTo>
                    <a:lnTo>
                      <a:pt x="372" y="13"/>
                    </a:lnTo>
                    <a:lnTo>
                      <a:pt x="386" y="91"/>
                    </a:lnTo>
                    <a:lnTo>
                      <a:pt x="515" y="60"/>
                    </a:lnTo>
                    <a:lnTo>
                      <a:pt x="422" y="205"/>
                    </a:lnTo>
                    <a:lnTo>
                      <a:pt x="139" y="302"/>
                    </a:lnTo>
                    <a:lnTo>
                      <a:pt x="0" y="1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382" name="Freeform 37"/>
              <p:cNvSpPr>
                <a:spLocks noChangeArrowheads="1"/>
              </p:cNvSpPr>
              <p:nvPr/>
            </p:nvSpPr>
            <p:spPr bwMode="auto">
              <a:xfrm>
                <a:off x="3111" y="3641"/>
                <a:ext cx="104" cy="100"/>
              </a:xfrm>
              <a:custGeom>
                <a:avLst/>
                <a:gdLst>
                  <a:gd name="T0" fmla="*/ 0 w 606"/>
                  <a:gd name="T1" fmla="*/ 0 h 544"/>
                  <a:gd name="T2" fmla="*/ 0 w 606"/>
                  <a:gd name="T3" fmla="*/ 0 h 544"/>
                  <a:gd name="T4" fmla="*/ 0 w 606"/>
                  <a:gd name="T5" fmla="*/ 0 h 544"/>
                  <a:gd name="T6" fmla="*/ 0 w 606"/>
                  <a:gd name="T7" fmla="*/ 0 h 544"/>
                  <a:gd name="T8" fmla="*/ 0 w 606"/>
                  <a:gd name="T9" fmla="*/ 0 h 544"/>
                  <a:gd name="T10" fmla="*/ 0 w 606"/>
                  <a:gd name="T11" fmla="*/ 0 h 544"/>
                  <a:gd name="T12" fmla="*/ 0 w 606"/>
                  <a:gd name="T13" fmla="*/ 0 h 544"/>
                  <a:gd name="T14" fmla="*/ 0 w 606"/>
                  <a:gd name="T15" fmla="*/ 0 h 544"/>
                  <a:gd name="T16" fmla="*/ 0 w 606"/>
                  <a:gd name="T17" fmla="*/ 0 h 544"/>
                  <a:gd name="T18" fmla="*/ 0 w 606"/>
                  <a:gd name="T19" fmla="*/ 0 h 544"/>
                  <a:gd name="T20" fmla="*/ 0 w 606"/>
                  <a:gd name="T21" fmla="*/ 0 h 544"/>
                  <a:gd name="T22" fmla="*/ 0 w 606"/>
                  <a:gd name="T23" fmla="*/ 0 h 544"/>
                  <a:gd name="T24" fmla="*/ 0 w 606"/>
                  <a:gd name="T25" fmla="*/ 0 h 544"/>
                  <a:gd name="T26" fmla="*/ 0 w 606"/>
                  <a:gd name="T27" fmla="*/ 0 h 5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06"/>
                  <a:gd name="T43" fmla="*/ 0 h 544"/>
                  <a:gd name="T44" fmla="*/ 606 w 606"/>
                  <a:gd name="T45" fmla="*/ 544 h 54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06" h="544">
                    <a:moveTo>
                      <a:pt x="0" y="6"/>
                    </a:moveTo>
                    <a:lnTo>
                      <a:pt x="214" y="0"/>
                    </a:lnTo>
                    <a:lnTo>
                      <a:pt x="341" y="36"/>
                    </a:lnTo>
                    <a:lnTo>
                      <a:pt x="300" y="183"/>
                    </a:lnTo>
                    <a:lnTo>
                      <a:pt x="316" y="317"/>
                    </a:lnTo>
                    <a:lnTo>
                      <a:pt x="438" y="314"/>
                    </a:lnTo>
                    <a:lnTo>
                      <a:pt x="554" y="361"/>
                    </a:lnTo>
                    <a:lnTo>
                      <a:pt x="606" y="504"/>
                    </a:lnTo>
                    <a:lnTo>
                      <a:pt x="457" y="513"/>
                    </a:lnTo>
                    <a:lnTo>
                      <a:pt x="33" y="544"/>
                    </a:lnTo>
                    <a:lnTo>
                      <a:pt x="38" y="423"/>
                    </a:lnTo>
                    <a:lnTo>
                      <a:pt x="144" y="27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383" name="Freeform 38"/>
              <p:cNvSpPr>
                <a:spLocks noChangeArrowheads="1"/>
              </p:cNvSpPr>
              <p:nvPr/>
            </p:nvSpPr>
            <p:spPr bwMode="auto">
              <a:xfrm>
                <a:off x="3388" y="3650"/>
                <a:ext cx="107" cy="87"/>
              </a:xfrm>
              <a:custGeom>
                <a:avLst/>
                <a:gdLst>
                  <a:gd name="T0" fmla="*/ 0 w 625"/>
                  <a:gd name="T1" fmla="*/ 0 h 472"/>
                  <a:gd name="T2" fmla="*/ 0 w 625"/>
                  <a:gd name="T3" fmla="*/ 0 h 472"/>
                  <a:gd name="T4" fmla="*/ 0 w 625"/>
                  <a:gd name="T5" fmla="*/ 0 h 472"/>
                  <a:gd name="T6" fmla="*/ 0 w 625"/>
                  <a:gd name="T7" fmla="*/ 0 h 472"/>
                  <a:gd name="T8" fmla="*/ 0 w 625"/>
                  <a:gd name="T9" fmla="*/ 0 h 472"/>
                  <a:gd name="T10" fmla="*/ 0 w 625"/>
                  <a:gd name="T11" fmla="*/ 0 h 472"/>
                  <a:gd name="T12" fmla="*/ 0 w 625"/>
                  <a:gd name="T13" fmla="*/ 0 h 472"/>
                  <a:gd name="T14" fmla="*/ 0 w 625"/>
                  <a:gd name="T15" fmla="*/ 0 h 472"/>
                  <a:gd name="T16" fmla="*/ 0 w 625"/>
                  <a:gd name="T17" fmla="*/ 0 h 472"/>
                  <a:gd name="T18" fmla="*/ 0 w 625"/>
                  <a:gd name="T19" fmla="*/ 0 h 472"/>
                  <a:gd name="T20" fmla="*/ 0 w 625"/>
                  <a:gd name="T21" fmla="*/ 0 h 472"/>
                  <a:gd name="T22" fmla="*/ 0 w 625"/>
                  <a:gd name="T23" fmla="*/ 0 h 472"/>
                  <a:gd name="T24" fmla="*/ 0 w 625"/>
                  <a:gd name="T25" fmla="*/ 0 h 4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25"/>
                  <a:gd name="T40" fmla="*/ 0 h 472"/>
                  <a:gd name="T41" fmla="*/ 625 w 625"/>
                  <a:gd name="T42" fmla="*/ 472 h 4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25" h="472">
                    <a:moveTo>
                      <a:pt x="0" y="0"/>
                    </a:moveTo>
                    <a:lnTo>
                      <a:pt x="365" y="16"/>
                    </a:lnTo>
                    <a:lnTo>
                      <a:pt x="309" y="245"/>
                    </a:lnTo>
                    <a:lnTo>
                      <a:pt x="465" y="278"/>
                    </a:lnTo>
                    <a:lnTo>
                      <a:pt x="591" y="322"/>
                    </a:lnTo>
                    <a:lnTo>
                      <a:pt x="625" y="428"/>
                    </a:lnTo>
                    <a:lnTo>
                      <a:pt x="462" y="451"/>
                    </a:lnTo>
                    <a:lnTo>
                      <a:pt x="171" y="472"/>
                    </a:lnTo>
                    <a:lnTo>
                      <a:pt x="51" y="465"/>
                    </a:lnTo>
                    <a:lnTo>
                      <a:pt x="47" y="403"/>
                    </a:lnTo>
                    <a:lnTo>
                      <a:pt x="134" y="27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384" name="Freeform 39"/>
              <p:cNvSpPr>
                <a:spLocks noChangeArrowheads="1"/>
              </p:cNvSpPr>
              <p:nvPr/>
            </p:nvSpPr>
            <p:spPr bwMode="auto">
              <a:xfrm>
                <a:off x="3061" y="3446"/>
                <a:ext cx="74" cy="47"/>
              </a:xfrm>
              <a:custGeom>
                <a:avLst/>
                <a:gdLst>
                  <a:gd name="T0" fmla="*/ 0 w 433"/>
                  <a:gd name="T1" fmla="*/ 0 h 253"/>
                  <a:gd name="T2" fmla="*/ 0 w 433"/>
                  <a:gd name="T3" fmla="*/ 0 h 253"/>
                  <a:gd name="T4" fmla="*/ 0 w 433"/>
                  <a:gd name="T5" fmla="*/ 0 h 253"/>
                  <a:gd name="T6" fmla="*/ 0 w 433"/>
                  <a:gd name="T7" fmla="*/ 0 h 253"/>
                  <a:gd name="T8" fmla="*/ 0 w 433"/>
                  <a:gd name="T9" fmla="*/ 0 h 253"/>
                  <a:gd name="T10" fmla="*/ 0 w 433"/>
                  <a:gd name="T11" fmla="*/ 0 h 253"/>
                  <a:gd name="T12" fmla="*/ 0 w 433"/>
                  <a:gd name="T13" fmla="*/ 0 h 253"/>
                  <a:gd name="T14" fmla="*/ 0 w 433"/>
                  <a:gd name="T15" fmla="*/ 0 h 253"/>
                  <a:gd name="T16" fmla="*/ 0 w 433"/>
                  <a:gd name="T17" fmla="*/ 0 h 253"/>
                  <a:gd name="T18" fmla="*/ 0 w 433"/>
                  <a:gd name="T19" fmla="*/ 0 h 253"/>
                  <a:gd name="T20" fmla="*/ 0 w 433"/>
                  <a:gd name="T21" fmla="*/ 0 h 253"/>
                  <a:gd name="T22" fmla="*/ 0 w 433"/>
                  <a:gd name="T23" fmla="*/ 0 h 253"/>
                  <a:gd name="T24" fmla="*/ 0 w 433"/>
                  <a:gd name="T25" fmla="*/ 0 h 253"/>
                  <a:gd name="T26" fmla="*/ 0 w 433"/>
                  <a:gd name="T27" fmla="*/ 0 h 253"/>
                  <a:gd name="T28" fmla="*/ 0 w 433"/>
                  <a:gd name="T29" fmla="*/ 0 h 253"/>
                  <a:gd name="T30" fmla="*/ 0 w 433"/>
                  <a:gd name="T31" fmla="*/ 0 h 253"/>
                  <a:gd name="T32" fmla="*/ 0 w 433"/>
                  <a:gd name="T33" fmla="*/ 0 h 2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3"/>
                  <a:gd name="T52" fmla="*/ 0 h 253"/>
                  <a:gd name="T53" fmla="*/ 433 w 433"/>
                  <a:gd name="T54" fmla="*/ 253 h 2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3" h="253">
                    <a:moveTo>
                      <a:pt x="90" y="0"/>
                    </a:moveTo>
                    <a:lnTo>
                      <a:pt x="281" y="6"/>
                    </a:lnTo>
                    <a:lnTo>
                      <a:pt x="355" y="115"/>
                    </a:lnTo>
                    <a:lnTo>
                      <a:pt x="433" y="127"/>
                    </a:lnTo>
                    <a:lnTo>
                      <a:pt x="430" y="162"/>
                    </a:lnTo>
                    <a:lnTo>
                      <a:pt x="305" y="146"/>
                    </a:lnTo>
                    <a:lnTo>
                      <a:pt x="255" y="35"/>
                    </a:lnTo>
                    <a:lnTo>
                      <a:pt x="75" y="35"/>
                    </a:lnTo>
                    <a:lnTo>
                      <a:pt x="40" y="96"/>
                    </a:lnTo>
                    <a:lnTo>
                      <a:pt x="205" y="121"/>
                    </a:lnTo>
                    <a:lnTo>
                      <a:pt x="211" y="247"/>
                    </a:lnTo>
                    <a:lnTo>
                      <a:pt x="172" y="253"/>
                    </a:lnTo>
                    <a:lnTo>
                      <a:pt x="177" y="149"/>
                    </a:lnTo>
                    <a:lnTo>
                      <a:pt x="0" y="121"/>
                    </a:lnTo>
                    <a:lnTo>
                      <a:pt x="56" y="19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385" name="Freeform 40"/>
              <p:cNvSpPr>
                <a:spLocks noChangeArrowheads="1"/>
              </p:cNvSpPr>
              <p:nvPr/>
            </p:nvSpPr>
            <p:spPr bwMode="auto">
              <a:xfrm>
                <a:off x="3061" y="3485"/>
                <a:ext cx="76" cy="34"/>
              </a:xfrm>
              <a:custGeom>
                <a:avLst/>
                <a:gdLst>
                  <a:gd name="T0" fmla="*/ 0 w 446"/>
                  <a:gd name="T1" fmla="*/ 0 h 186"/>
                  <a:gd name="T2" fmla="*/ 0 w 446"/>
                  <a:gd name="T3" fmla="*/ 0 h 186"/>
                  <a:gd name="T4" fmla="*/ 0 w 446"/>
                  <a:gd name="T5" fmla="*/ 0 h 186"/>
                  <a:gd name="T6" fmla="*/ 0 w 446"/>
                  <a:gd name="T7" fmla="*/ 0 h 186"/>
                  <a:gd name="T8" fmla="*/ 0 w 446"/>
                  <a:gd name="T9" fmla="*/ 0 h 186"/>
                  <a:gd name="T10" fmla="*/ 0 w 446"/>
                  <a:gd name="T11" fmla="*/ 0 h 186"/>
                  <a:gd name="T12" fmla="*/ 0 w 446"/>
                  <a:gd name="T13" fmla="*/ 0 h 186"/>
                  <a:gd name="T14" fmla="*/ 0 w 446"/>
                  <a:gd name="T15" fmla="*/ 0 h 186"/>
                  <a:gd name="T16" fmla="*/ 0 w 446"/>
                  <a:gd name="T17" fmla="*/ 0 h 186"/>
                  <a:gd name="T18" fmla="*/ 0 w 446"/>
                  <a:gd name="T19" fmla="*/ 0 h 186"/>
                  <a:gd name="T20" fmla="*/ 0 w 446"/>
                  <a:gd name="T21" fmla="*/ 0 h 186"/>
                  <a:gd name="T22" fmla="*/ 0 w 446"/>
                  <a:gd name="T23" fmla="*/ 0 h 186"/>
                  <a:gd name="T24" fmla="*/ 0 w 446"/>
                  <a:gd name="T25" fmla="*/ 0 h 186"/>
                  <a:gd name="T26" fmla="*/ 0 w 446"/>
                  <a:gd name="T27" fmla="*/ 0 h 186"/>
                  <a:gd name="T28" fmla="*/ 0 w 446"/>
                  <a:gd name="T29" fmla="*/ 0 h 18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46"/>
                  <a:gd name="T46" fmla="*/ 0 h 186"/>
                  <a:gd name="T47" fmla="*/ 446 w 446"/>
                  <a:gd name="T48" fmla="*/ 186 h 18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46" h="186">
                    <a:moveTo>
                      <a:pt x="0" y="27"/>
                    </a:moveTo>
                    <a:lnTo>
                      <a:pt x="52" y="0"/>
                    </a:lnTo>
                    <a:lnTo>
                      <a:pt x="205" y="4"/>
                    </a:lnTo>
                    <a:lnTo>
                      <a:pt x="211" y="35"/>
                    </a:lnTo>
                    <a:lnTo>
                      <a:pt x="40" y="52"/>
                    </a:lnTo>
                    <a:lnTo>
                      <a:pt x="102" y="150"/>
                    </a:lnTo>
                    <a:lnTo>
                      <a:pt x="248" y="156"/>
                    </a:lnTo>
                    <a:lnTo>
                      <a:pt x="325" y="55"/>
                    </a:lnTo>
                    <a:lnTo>
                      <a:pt x="415" y="63"/>
                    </a:lnTo>
                    <a:lnTo>
                      <a:pt x="446" y="96"/>
                    </a:lnTo>
                    <a:lnTo>
                      <a:pt x="337" y="93"/>
                    </a:lnTo>
                    <a:lnTo>
                      <a:pt x="265" y="186"/>
                    </a:lnTo>
                    <a:lnTo>
                      <a:pt x="99" y="183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386" name="Freeform 41"/>
              <p:cNvSpPr>
                <a:spLocks noChangeArrowheads="1"/>
              </p:cNvSpPr>
              <p:nvPr/>
            </p:nvSpPr>
            <p:spPr bwMode="auto">
              <a:xfrm>
                <a:off x="3179" y="3461"/>
                <a:ext cx="91" cy="60"/>
              </a:xfrm>
              <a:custGeom>
                <a:avLst/>
                <a:gdLst>
                  <a:gd name="T0" fmla="*/ 0 w 534"/>
                  <a:gd name="T1" fmla="*/ 0 h 326"/>
                  <a:gd name="T2" fmla="*/ 0 w 534"/>
                  <a:gd name="T3" fmla="*/ 0 h 326"/>
                  <a:gd name="T4" fmla="*/ 0 w 534"/>
                  <a:gd name="T5" fmla="*/ 0 h 326"/>
                  <a:gd name="T6" fmla="*/ 0 w 534"/>
                  <a:gd name="T7" fmla="*/ 0 h 326"/>
                  <a:gd name="T8" fmla="*/ 0 w 534"/>
                  <a:gd name="T9" fmla="*/ 0 h 326"/>
                  <a:gd name="T10" fmla="*/ 0 w 534"/>
                  <a:gd name="T11" fmla="*/ 0 h 326"/>
                  <a:gd name="T12" fmla="*/ 0 w 534"/>
                  <a:gd name="T13" fmla="*/ 0 h 326"/>
                  <a:gd name="T14" fmla="*/ 0 w 534"/>
                  <a:gd name="T15" fmla="*/ 0 h 326"/>
                  <a:gd name="T16" fmla="*/ 0 w 534"/>
                  <a:gd name="T17" fmla="*/ 0 h 326"/>
                  <a:gd name="T18" fmla="*/ 0 w 534"/>
                  <a:gd name="T19" fmla="*/ 0 h 326"/>
                  <a:gd name="T20" fmla="*/ 0 w 534"/>
                  <a:gd name="T21" fmla="*/ 0 h 326"/>
                  <a:gd name="T22" fmla="*/ 0 w 534"/>
                  <a:gd name="T23" fmla="*/ 0 h 326"/>
                  <a:gd name="T24" fmla="*/ 0 w 534"/>
                  <a:gd name="T25" fmla="*/ 0 h 326"/>
                  <a:gd name="T26" fmla="*/ 0 w 534"/>
                  <a:gd name="T27" fmla="*/ 0 h 326"/>
                  <a:gd name="T28" fmla="*/ 0 w 534"/>
                  <a:gd name="T29" fmla="*/ 0 h 326"/>
                  <a:gd name="T30" fmla="*/ 0 w 534"/>
                  <a:gd name="T31" fmla="*/ 0 h 326"/>
                  <a:gd name="T32" fmla="*/ 0 w 534"/>
                  <a:gd name="T33" fmla="*/ 0 h 326"/>
                  <a:gd name="T34" fmla="*/ 0 w 534"/>
                  <a:gd name="T35" fmla="*/ 0 h 326"/>
                  <a:gd name="T36" fmla="*/ 0 w 534"/>
                  <a:gd name="T37" fmla="*/ 0 h 326"/>
                  <a:gd name="T38" fmla="*/ 0 w 534"/>
                  <a:gd name="T39" fmla="*/ 0 h 3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34"/>
                  <a:gd name="T61" fmla="*/ 0 h 326"/>
                  <a:gd name="T62" fmla="*/ 534 w 534"/>
                  <a:gd name="T63" fmla="*/ 326 h 32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34" h="326">
                    <a:moveTo>
                      <a:pt x="19" y="50"/>
                    </a:moveTo>
                    <a:lnTo>
                      <a:pt x="194" y="57"/>
                    </a:lnTo>
                    <a:lnTo>
                      <a:pt x="282" y="0"/>
                    </a:lnTo>
                    <a:lnTo>
                      <a:pt x="452" y="27"/>
                    </a:lnTo>
                    <a:lnTo>
                      <a:pt x="493" y="66"/>
                    </a:lnTo>
                    <a:lnTo>
                      <a:pt x="534" y="189"/>
                    </a:lnTo>
                    <a:lnTo>
                      <a:pt x="472" y="206"/>
                    </a:lnTo>
                    <a:lnTo>
                      <a:pt x="335" y="184"/>
                    </a:lnTo>
                    <a:lnTo>
                      <a:pt x="340" y="257"/>
                    </a:lnTo>
                    <a:lnTo>
                      <a:pt x="518" y="298"/>
                    </a:lnTo>
                    <a:lnTo>
                      <a:pt x="415" y="326"/>
                    </a:lnTo>
                    <a:lnTo>
                      <a:pt x="282" y="285"/>
                    </a:lnTo>
                    <a:lnTo>
                      <a:pt x="279" y="161"/>
                    </a:lnTo>
                    <a:lnTo>
                      <a:pt x="453" y="164"/>
                    </a:lnTo>
                    <a:lnTo>
                      <a:pt x="443" y="79"/>
                    </a:lnTo>
                    <a:lnTo>
                      <a:pt x="282" y="35"/>
                    </a:lnTo>
                    <a:lnTo>
                      <a:pt x="188" y="98"/>
                    </a:lnTo>
                    <a:lnTo>
                      <a:pt x="0" y="76"/>
                    </a:lnTo>
                    <a:lnTo>
                      <a:pt x="19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387" name="Freeform 42"/>
              <p:cNvSpPr>
                <a:spLocks noChangeArrowheads="1"/>
              </p:cNvSpPr>
              <p:nvPr/>
            </p:nvSpPr>
            <p:spPr bwMode="auto">
              <a:xfrm>
                <a:off x="3183" y="3497"/>
                <a:ext cx="85" cy="40"/>
              </a:xfrm>
              <a:custGeom>
                <a:avLst/>
                <a:gdLst>
                  <a:gd name="T0" fmla="*/ 0 w 496"/>
                  <a:gd name="T1" fmla="*/ 0 h 221"/>
                  <a:gd name="T2" fmla="*/ 0 w 496"/>
                  <a:gd name="T3" fmla="*/ 0 h 221"/>
                  <a:gd name="T4" fmla="*/ 0 w 496"/>
                  <a:gd name="T5" fmla="*/ 0 h 221"/>
                  <a:gd name="T6" fmla="*/ 0 w 496"/>
                  <a:gd name="T7" fmla="*/ 0 h 221"/>
                  <a:gd name="T8" fmla="*/ 0 w 496"/>
                  <a:gd name="T9" fmla="*/ 0 h 221"/>
                  <a:gd name="T10" fmla="*/ 0 w 496"/>
                  <a:gd name="T11" fmla="*/ 0 h 221"/>
                  <a:gd name="T12" fmla="*/ 0 w 496"/>
                  <a:gd name="T13" fmla="*/ 0 h 221"/>
                  <a:gd name="T14" fmla="*/ 0 w 496"/>
                  <a:gd name="T15" fmla="*/ 0 h 221"/>
                  <a:gd name="T16" fmla="*/ 0 w 496"/>
                  <a:gd name="T17" fmla="*/ 0 h 221"/>
                  <a:gd name="T18" fmla="*/ 0 w 496"/>
                  <a:gd name="T19" fmla="*/ 0 h 221"/>
                  <a:gd name="T20" fmla="*/ 0 w 496"/>
                  <a:gd name="T21" fmla="*/ 0 h 221"/>
                  <a:gd name="T22" fmla="*/ 0 w 496"/>
                  <a:gd name="T23" fmla="*/ 0 h 221"/>
                  <a:gd name="T24" fmla="*/ 0 w 496"/>
                  <a:gd name="T25" fmla="*/ 0 h 221"/>
                  <a:gd name="T26" fmla="*/ 0 w 496"/>
                  <a:gd name="T27" fmla="*/ 0 h 221"/>
                  <a:gd name="T28" fmla="*/ 0 w 496"/>
                  <a:gd name="T29" fmla="*/ 0 h 2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96"/>
                  <a:gd name="T46" fmla="*/ 0 h 221"/>
                  <a:gd name="T47" fmla="*/ 496 w 496"/>
                  <a:gd name="T48" fmla="*/ 221 h 2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96" h="221">
                    <a:moveTo>
                      <a:pt x="0" y="28"/>
                    </a:moveTo>
                    <a:lnTo>
                      <a:pt x="132" y="41"/>
                    </a:lnTo>
                    <a:lnTo>
                      <a:pt x="154" y="0"/>
                    </a:lnTo>
                    <a:lnTo>
                      <a:pt x="215" y="179"/>
                    </a:lnTo>
                    <a:lnTo>
                      <a:pt x="369" y="200"/>
                    </a:lnTo>
                    <a:lnTo>
                      <a:pt x="427" y="162"/>
                    </a:lnTo>
                    <a:lnTo>
                      <a:pt x="459" y="103"/>
                    </a:lnTo>
                    <a:lnTo>
                      <a:pt x="496" y="107"/>
                    </a:lnTo>
                    <a:lnTo>
                      <a:pt x="474" y="174"/>
                    </a:lnTo>
                    <a:lnTo>
                      <a:pt x="396" y="221"/>
                    </a:lnTo>
                    <a:lnTo>
                      <a:pt x="201" y="207"/>
                    </a:lnTo>
                    <a:lnTo>
                      <a:pt x="134" y="82"/>
                    </a:lnTo>
                    <a:lnTo>
                      <a:pt x="9" y="69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388" name="Freeform 43"/>
              <p:cNvSpPr>
                <a:spLocks noChangeArrowheads="1"/>
              </p:cNvSpPr>
              <p:nvPr/>
            </p:nvSpPr>
            <p:spPr bwMode="auto">
              <a:xfrm>
                <a:off x="3393" y="3407"/>
                <a:ext cx="183" cy="63"/>
              </a:xfrm>
              <a:custGeom>
                <a:avLst/>
                <a:gdLst>
                  <a:gd name="T0" fmla="*/ 0 w 1067"/>
                  <a:gd name="T1" fmla="*/ 0 h 342"/>
                  <a:gd name="T2" fmla="*/ 0 w 1067"/>
                  <a:gd name="T3" fmla="*/ 0 h 342"/>
                  <a:gd name="T4" fmla="*/ 0 w 1067"/>
                  <a:gd name="T5" fmla="*/ 0 h 342"/>
                  <a:gd name="T6" fmla="*/ 0 w 1067"/>
                  <a:gd name="T7" fmla="*/ 0 h 342"/>
                  <a:gd name="T8" fmla="*/ 0 w 1067"/>
                  <a:gd name="T9" fmla="*/ 0 h 342"/>
                  <a:gd name="T10" fmla="*/ 0 w 1067"/>
                  <a:gd name="T11" fmla="*/ 0 h 342"/>
                  <a:gd name="T12" fmla="*/ 0 w 1067"/>
                  <a:gd name="T13" fmla="*/ 0 h 342"/>
                  <a:gd name="T14" fmla="*/ 0 w 1067"/>
                  <a:gd name="T15" fmla="*/ 0 h 342"/>
                  <a:gd name="T16" fmla="*/ 0 w 1067"/>
                  <a:gd name="T17" fmla="*/ 0 h 342"/>
                  <a:gd name="T18" fmla="*/ 0 w 1067"/>
                  <a:gd name="T19" fmla="*/ 0 h 342"/>
                  <a:gd name="T20" fmla="*/ 0 w 1067"/>
                  <a:gd name="T21" fmla="*/ 0 h 342"/>
                  <a:gd name="T22" fmla="*/ 0 w 1067"/>
                  <a:gd name="T23" fmla="*/ 0 h 342"/>
                  <a:gd name="T24" fmla="*/ 0 w 1067"/>
                  <a:gd name="T25" fmla="*/ 0 h 342"/>
                  <a:gd name="T26" fmla="*/ 0 w 1067"/>
                  <a:gd name="T27" fmla="*/ 0 h 342"/>
                  <a:gd name="T28" fmla="*/ 0 w 1067"/>
                  <a:gd name="T29" fmla="*/ 0 h 342"/>
                  <a:gd name="T30" fmla="*/ 0 w 1067"/>
                  <a:gd name="T31" fmla="*/ 0 h 342"/>
                  <a:gd name="T32" fmla="*/ 0 w 1067"/>
                  <a:gd name="T33" fmla="*/ 0 h 342"/>
                  <a:gd name="T34" fmla="*/ 0 w 1067"/>
                  <a:gd name="T35" fmla="*/ 0 h 342"/>
                  <a:gd name="T36" fmla="*/ 0 w 1067"/>
                  <a:gd name="T37" fmla="*/ 0 h 342"/>
                  <a:gd name="T38" fmla="*/ 0 w 1067"/>
                  <a:gd name="T39" fmla="*/ 0 h 342"/>
                  <a:gd name="T40" fmla="*/ 0 w 1067"/>
                  <a:gd name="T41" fmla="*/ 0 h 342"/>
                  <a:gd name="T42" fmla="*/ 0 w 1067"/>
                  <a:gd name="T43" fmla="*/ 0 h 342"/>
                  <a:gd name="T44" fmla="*/ 0 w 1067"/>
                  <a:gd name="T45" fmla="*/ 0 h 342"/>
                  <a:gd name="T46" fmla="*/ 0 w 1067"/>
                  <a:gd name="T47" fmla="*/ 0 h 342"/>
                  <a:gd name="T48" fmla="*/ 0 w 1067"/>
                  <a:gd name="T49" fmla="*/ 0 h 342"/>
                  <a:gd name="T50" fmla="*/ 0 w 1067"/>
                  <a:gd name="T51" fmla="*/ 0 h 342"/>
                  <a:gd name="T52" fmla="*/ 0 w 1067"/>
                  <a:gd name="T53" fmla="*/ 0 h 342"/>
                  <a:gd name="T54" fmla="*/ 0 w 1067"/>
                  <a:gd name="T55" fmla="*/ 0 h 342"/>
                  <a:gd name="T56" fmla="*/ 0 w 1067"/>
                  <a:gd name="T57" fmla="*/ 0 h 342"/>
                  <a:gd name="T58" fmla="*/ 0 w 1067"/>
                  <a:gd name="T59" fmla="*/ 0 h 342"/>
                  <a:gd name="T60" fmla="*/ 0 w 1067"/>
                  <a:gd name="T61" fmla="*/ 0 h 342"/>
                  <a:gd name="T62" fmla="*/ 0 w 1067"/>
                  <a:gd name="T63" fmla="*/ 0 h 342"/>
                  <a:gd name="T64" fmla="*/ 0 w 1067"/>
                  <a:gd name="T65" fmla="*/ 0 h 342"/>
                  <a:gd name="T66" fmla="*/ 0 w 1067"/>
                  <a:gd name="T67" fmla="*/ 0 h 342"/>
                  <a:gd name="T68" fmla="*/ 0 w 1067"/>
                  <a:gd name="T69" fmla="*/ 0 h 342"/>
                  <a:gd name="T70" fmla="*/ 0 w 1067"/>
                  <a:gd name="T71" fmla="*/ 0 h 342"/>
                  <a:gd name="T72" fmla="*/ 0 w 1067"/>
                  <a:gd name="T73" fmla="*/ 0 h 342"/>
                  <a:gd name="T74" fmla="*/ 0 w 1067"/>
                  <a:gd name="T75" fmla="*/ 0 h 342"/>
                  <a:gd name="T76" fmla="*/ 0 w 1067"/>
                  <a:gd name="T77" fmla="*/ 0 h 342"/>
                  <a:gd name="T78" fmla="*/ 0 w 1067"/>
                  <a:gd name="T79" fmla="*/ 0 h 342"/>
                  <a:gd name="T80" fmla="*/ 0 w 1067"/>
                  <a:gd name="T81" fmla="*/ 0 h 342"/>
                  <a:gd name="T82" fmla="*/ 0 w 1067"/>
                  <a:gd name="T83" fmla="*/ 0 h 342"/>
                  <a:gd name="T84" fmla="*/ 0 w 1067"/>
                  <a:gd name="T85" fmla="*/ 0 h 342"/>
                  <a:gd name="T86" fmla="*/ 0 w 1067"/>
                  <a:gd name="T87" fmla="*/ 0 h 342"/>
                  <a:gd name="T88" fmla="*/ 0 w 1067"/>
                  <a:gd name="T89" fmla="*/ 0 h 342"/>
                  <a:gd name="T90" fmla="*/ 0 w 1067"/>
                  <a:gd name="T91" fmla="*/ 0 h 342"/>
                  <a:gd name="T92" fmla="*/ 0 w 1067"/>
                  <a:gd name="T93" fmla="*/ 0 h 342"/>
                  <a:gd name="T94" fmla="*/ 0 w 1067"/>
                  <a:gd name="T95" fmla="*/ 0 h 342"/>
                  <a:gd name="T96" fmla="*/ 0 w 1067"/>
                  <a:gd name="T97" fmla="*/ 0 h 34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67"/>
                  <a:gd name="T148" fmla="*/ 0 h 342"/>
                  <a:gd name="T149" fmla="*/ 1067 w 1067"/>
                  <a:gd name="T150" fmla="*/ 342 h 34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67" h="342">
                    <a:moveTo>
                      <a:pt x="274" y="0"/>
                    </a:moveTo>
                    <a:lnTo>
                      <a:pt x="242" y="27"/>
                    </a:lnTo>
                    <a:lnTo>
                      <a:pt x="193" y="78"/>
                    </a:lnTo>
                    <a:lnTo>
                      <a:pt x="181" y="121"/>
                    </a:lnTo>
                    <a:lnTo>
                      <a:pt x="202" y="152"/>
                    </a:lnTo>
                    <a:lnTo>
                      <a:pt x="305" y="187"/>
                    </a:lnTo>
                    <a:lnTo>
                      <a:pt x="415" y="200"/>
                    </a:lnTo>
                    <a:lnTo>
                      <a:pt x="468" y="197"/>
                    </a:lnTo>
                    <a:lnTo>
                      <a:pt x="465" y="165"/>
                    </a:lnTo>
                    <a:lnTo>
                      <a:pt x="507" y="137"/>
                    </a:lnTo>
                    <a:lnTo>
                      <a:pt x="580" y="128"/>
                    </a:lnTo>
                    <a:lnTo>
                      <a:pt x="540" y="155"/>
                    </a:lnTo>
                    <a:lnTo>
                      <a:pt x="537" y="208"/>
                    </a:lnTo>
                    <a:lnTo>
                      <a:pt x="580" y="239"/>
                    </a:lnTo>
                    <a:lnTo>
                      <a:pt x="630" y="253"/>
                    </a:lnTo>
                    <a:lnTo>
                      <a:pt x="680" y="230"/>
                    </a:lnTo>
                    <a:lnTo>
                      <a:pt x="739" y="202"/>
                    </a:lnTo>
                    <a:lnTo>
                      <a:pt x="805" y="209"/>
                    </a:lnTo>
                    <a:lnTo>
                      <a:pt x="745" y="262"/>
                    </a:lnTo>
                    <a:lnTo>
                      <a:pt x="814" y="270"/>
                    </a:lnTo>
                    <a:lnTo>
                      <a:pt x="930" y="299"/>
                    </a:lnTo>
                    <a:lnTo>
                      <a:pt x="980" y="293"/>
                    </a:lnTo>
                    <a:lnTo>
                      <a:pt x="999" y="265"/>
                    </a:lnTo>
                    <a:lnTo>
                      <a:pt x="857" y="222"/>
                    </a:lnTo>
                    <a:lnTo>
                      <a:pt x="910" y="215"/>
                    </a:lnTo>
                    <a:lnTo>
                      <a:pt x="1033" y="243"/>
                    </a:lnTo>
                    <a:lnTo>
                      <a:pt x="1011" y="208"/>
                    </a:lnTo>
                    <a:lnTo>
                      <a:pt x="813" y="152"/>
                    </a:lnTo>
                    <a:lnTo>
                      <a:pt x="882" y="149"/>
                    </a:lnTo>
                    <a:lnTo>
                      <a:pt x="1038" y="194"/>
                    </a:lnTo>
                    <a:lnTo>
                      <a:pt x="1049" y="230"/>
                    </a:lnTo>
                    <a:lnTo>
                      <a:pt x="1067" y="253"/>
                    </a:lnTo>
                    <a:lnTo>
                      <a:pt x="1052" y="296"/>
                    </a:lnTo>
                    <a:lnTo>
                      <a:pt x="1017" y="293"/>
                    </a:lnTo>
                    <a:lnTo>
                      <a:pt x="999" y="324"/>
                    </a:lnTo>
                    <a:lnTo>
                      <a:pt x="919" y="324"/>
                    </a:lnTo>
                    <a:lnTo>
                      <a:pt x="866" y="342"/>
                    </a:lnTo>
                    <a:lnTo>
                      <a:pt x="767" y="334"/>
                    </a:lnTo>
                    <a:lnTo>
                      <a:pt x="608" y="314"/>
                    </a:lnTo>
                    <a:lnTo>
                      <a:pt x="552" y="270"/>
                    </a:lnTo>
                    <a:lnTo>
                      <a:pt x="504" y="236"/>
                    </a:lnTo>
                    <a:lnTo>
                      <a:pt x="423" y="258"/>
                    </a:lnTo>
                    <a:lnTo>
                      <a:pt x="314" y="271"/>
                    </a:lnTo>
                    <a:lnTo>
                      <a:pt x="140" y="258"/>
                    </a:lnTo>
                    <a:lnTo>
                      <a:pt x="42" y="230"/>
                    </a:lnTo>
                    <a:lnTo>
                      <a:pt x="0" y="144"/>
                    </a:lnTo>
                    <a:lnTo>
                      <a:pt x="118" y="36"/>
                    </a:lnTo>
                    <a:lnTo>
                      <a:pt x="27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389" name="Freeform 44"/>
              <p:cNvSpPr>
                <a:spLocks noChangeArrowheads="1"/>
              </p:cNvSpPr>
              <p:nvPr/>
            </p:nvSpPr>
            <p:spPr bwMode="auto">
              <a:xfrm>
                <a:off x="3430" y="3403"/>
                <a:ext cx="79" cy="25"/>
              </a:xfrm>
              <a:custGeom>
                <a:avLst/>
                <a:gdLst>
                  <a:gd name="T0" fmla="*/ 0 w 463"/>
                  <a:gd name="T1" fmla="*/ 0 h 135"/>
                  <a:gd name="T2" fmla="*/ 0 w 463"/>
                  <a:gd name="T3" fmla="*/ 0 h 135"/>
                  <a:gd name="T4" fmla="*/ 0 w 463"/>
                  <a:gd name="T5" fmla="*/ 0 h 135"/>
                  <a:gd name="T6" fmla="*/ 0 w 463"/>
                  <a:gd name="T7" fmla="*/ 0 h 135"/>
                  <a:gd name="T8" fmla="*/ 0 w 463"/>
                  <a:gd name="T9" fmla="*/ 0 h 135"/>
                  <a:gd name="T10" fmla="*/ 0 w 463"/>
                  <a:gd name="T11" fmla="*/ 0 h 135"/>
                  <a:gd name="T12" fmla="*/ 0 w 463"/>
                  <a:gd name="T13" fmla="*/ 0 h 135"/>
                  <a:gd name="T14" fmla="*/ 0 w 463"/>
                  <a:gd name="T15" fmla="*/ 0 h 135"/>
                  <a:gd name="T16" fmla="*/ 0 w 463"/>
                  <a:gd name="T17" fmla="*/ 0 h 135"/>
                  <a:gd name="T18" fmla="*/ 0 w 463"/>
                  <a:gd name="T19" fmla="*/ 0 h 135"/>
                  <a:gd name="T20" fmla="*/ 0 w 463"/>
                  <a:gd name="T21" fmla="*/ 0 h 1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63"/>
                  <a:gd name="T34" fmla="*/ 0 h 135"/>
                  <a:gd name="T35" fmla="*/ 463 w 463"/>
                  <a:gd name="T36" fmla="*/ 135 h 1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63" h="135">
                    <a:moveTo>
                      <a:pt x="75" y="0"/>
                    </a:moveTo>
                    <a:lnTo>
                      <a:pt x="335" y="88"/>
                    </a:lnTo>
                    <a:lnTo>
                      <a:pt x="425" y="64"/>
                    </a:lnTo>
                    <a:lnTo>
                      <a:pt x="463" y="94"/>
                    </a:lnTo>
                    <a:lnTo>
                      <a:pt x="378" y="104"/>
                    </a:lnTo>
                    <a:lnTo>
                      <a:pt x="309" y="135"/>
                    </a:lnTo>
                    <a:lnTo>
                      <a:pt x="294" y="103"/>
                    </a:lnTo>
                    <a:lnTo>
                      <a:pt x="150" y="56"/>
                    </a:lnTo>
                    <a:lnTo>
                      <a:pt x="0" y="54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390" name="Freeform 45"/>
              <p:cNvSpPr>
                <a:spLocks noChangeArrowheads="1"/>
              </p:cNvSpPr>
              <p:nvPr/>
            </p:nvSpPr>
            <p:spPr bwMode="auto">
              <a:xfrm>
                <a:off x="3531" y="3420"/>
                <a:ext cx="24" cy="18"/>
              </a:xfrm>
              <a:custGeom>
                <a:avLst/>
                <a:gdLst>
                  <a:gd name="T0" fmla="*/ 0 w 139"/>
                  <a:gd name="T1" fmla="*/ 0 h 95"/>
                  <a:gd name="T2" fmla="*/ 0 w 139"/>
                  <a:gd name="T3" fmla="*/ 0 h 95"/>
                  <a:gd name="T4" fmla="*/ 0 w 139"/>
                  <a:gd name="T5" fmla="*/ 0 h 95"/>
                  <a:gd name="T6" fmla="*/ 0 w 139"/>
                  <a:gd name="T7" fmla="*/ 0 h 95"/>
                  <a:gd name="T8" fmla="*/ 0 w 139"/>
                  <a:gd name="T9" fmla="*/ 0 h 95"/>
                  <a:gd name="T10" fmla="*/ 0 w 139"/>
                  <a:gd name="T11" fmla="*/ 0 h 95"/>
                  <a:gd name="T12" fmla="*/ 0 w 139"/>
                  <a:gd name="T13" fmla="*/ 0 h 95"/>
                  <a:gd name="T14" fmla="*/ 0 w 139"/>
                  <a:gd name="T15" fmla="*/ 0 h 9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9"/>
                  <a:gd name="T25" fmla="*/ 0 h 95"/>
                  <a:gd name="T26" fmla="*/ 139 w 139"/>
                  <a:gd name="T27" fmla="*/ 95 h 9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9" h="95">
                    <a:moveTo>
                      <a:pt x="0" y="57"/>
                    </a:moveTo>
                    <a:lnTo>
                      <a:pt x="47" y="53"/>
                    </a:lnTo>
                    <a:lnTo>
                      <a:pt x="117" y="0"/>
                    </a:lnTo>
                    <a:lnTo>
                      <a:pt x="139" y="22"/>
                    </a:lnTo>
                    <a:lnTo>
                      <a:pt x="81" y="95"/>
                    </a:lnTo>
                    <a:lnTo>
                      <a:pt x="6" y="78"/>
                    </a:lnTo>
                    <a:lnTo>
                      <a:pt x="0" y="5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391" name="Freeform 46"/>
              <p:cNvSpPr>
                <a:spLocks noChangeArrowheads="1"/>
              </p:cNvSpPr>
              <p:nvPr/>
            </p:nvSpPr>
            <p:spPr bwMode="auto">
              <a:xfrm>
                <a:off x="3466" y="3308"/>
                <a:ext cx="117" cy="133"/>
              </a:xfrm>
              <a:custGeom>
                <a:avLst/>
                <a:gdLst>
                  <a:gd name="T0" fmla="*/ 0 w 688"/>
                  <a:gd name="T1" fmla="*/ 0 h 722"/>
                  <a:gd name="T2" fmla="*/ 0 w 688"/>
                  <a:gd name="T3" fmla="*/ 0 h 722"/>
                  <a:gd name="T4" fmla="*/ 0 w 688"/>
                  <a:gd name="T5" fmla="*/ 0 h 722"/>
                  <a:gd name="T6" fmla="*/ 0 w 688"/>
                  <a:gd name="T7" fmla="*/ 0 h 722"/>
                  <a:gd name="T8" fmla="*/ 0 w 688"/>
                  <a:gd name="T9" fmla="*/ 0 h 722"/>
                  <a:gd name="T10" fmla="*/ 0 w 688"/>
                  <a:gd name="T11" fmla="*/ 0 h 722"/>
                  <a:gd name="T12" fmla="*/ 0 w 688"/>
                  <a:gd name="T13" fmla="*/ 0 h 722"/>
                  <a:gd name="T14" fmla="*/ 0 w 688"/>
                  <a:gd name="T15" fmla="*/ 0 h 722"/>
                  <a:gd name="T16" fmla="*/ 0 w 688"/>
                  <a:gd name="T17" fmla="*/ 0 h 722"/>
                  <a:gd name="T18" fmla="*/ 0 w 688"/>
                  <a:gd name="T19" fmla="*/ 0 h 722"/>
                  <a:gd name="T20" fmla="*/ 0 w 688"/>
                  <a:gd name="T21" fmla="*/ 0 h 722"/>
                  <a:gd name="T22" fmla="*/ 0 w 688"/>
                  <a:gd name="T23" fmla="*/ 0 h 722"/>
                  <a:gd name="T24" fmla="*/ 0 w 688"/>
                  <a:gd name="T25" fmla="*/ 0 h 722"/>
                  <a:gd name="T26" fmla="*/ 0 w 688"/>
                  <a:gd name="T27" fmla="*/ 0 h 722"/>
                  <a:gd name="T28" fmla="*/ 0 w 688"/>
                  <a:gd name="T29" fmla="*/ 0 h 722"/>
                  <a:gd name="T30" fmla="*/ 0 w 688"/>
                  <a:gd name="T31" fmla="*/ 0 h 722"/>
                  <a:gd name="T32" fmla="*/ 0 w 688"/>
                  <a:gd name="T33" fmla="*/ 0 h 722"/>
                  <a:gd name="T34" fmla="*/ 0 w 688"/>
                  <a:gd name="T35" fmla="*/ 0 h 722"/>
                  <a:gd name="T36" fmla="*/ 0 w 688"/>
                  <a:gd name="T37" fmla="*/ 0 h 722"/>
                  <a:gd name="T38" fmla="*/ 0 w 688"/>
                  <a:gd name="T39" fmla="*/ 0 h 722"/>
                  <a:gd name="T40" fmla="*/ 0 w 688"/>
                  <a:gd name="T41" fmla="*/ 0 h 722"/>
                  <a:gd name="T42" fmla="*/ 0 w 688"/>
                  <a:gd name="T43" fmla="*/ 0 h 722"/>
                  <a:gd name="T44" fmla="*/ 0 w 688"/>
                  <a:gd name="T45" fmla="*/ 0 h 722"/>
                  <a:gd name="T46" fmla="*/ 0 w 688"/>
                  <a:gd name="T47" fmla="*/ 0 h 722"/>
                  <a:gd name="T48" fmla="*/ 0 w 688"/>
                  <a:gd name="T49" fmla="*/ 0 h 722"/>
                  <a:gd name="T50" fmla="*/ 0 w 688"/>
                  <a:gd name="T51" fmla="*/ 0 h 722"/>
                  <a:gd name="T52" fmla="*/ 0 w 688"/>
                  <a:gd name="T53" fmla="*/ 0 h 722"/>
                  <a:gd name="T54" fmla="*/ 0 w 688"/>
                  <a:gd name="T55" fmla="*/ 0 h 722"/>
                  <a:gd name="T56" fmla="*/ 0 w 688"/>
                  <a:gd name="T57" fmla="*/ 0 h 722"/>
                  <a:gd name="T58" fmla="*/ 0 w 688"/>
                  <a:gd name="T59" fmla="*/ 0 h 722"/>
                  <a:gd name="T60" fmla="*/ 0 w 688"/>
                  <a:gd name="T61" fmla="*/ 0 h 722"/>
                  <a:gd name="T62" fmla="*/ 0 w 688"/>
                  <a:gd name="T63" fmla="*/ 0 h 722"/>
                  <a:gd name="T64" fmla="*/ 0 w 688"/>
                  <a:gd name="T65" fmla="*/ 0 h 7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88"/>
                  <a:gd name="T100" fmla="*/ 0 h 722"/>
                  <a:gd name="T101" fmla="*/ 688 w 688"/>
                  <a:gd name="T102" fmla="*/ 722 h 7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88" h="722">
                    <a:moveTo>
                      <a:pt x="167" y="455"/>
                    </a:moveTo>
                    <a:lnTo>
                      <a:pt x="210" y="520"/>
                    </a:lnTo>
                    <a:lnTo>
                      <a:pt x="273" y="558"/>
                    </a:lnTo>
                    <a:lnTo>
                      <a:pt x="253" y="660"/>
                    </a:lnTo>
                    <a:lnTo>
                      <a:pt x="365" y="677"/>
                    </a:lnTo>
                    <a:lnTo>
                      <a:pt x="388" y="583"/>
                    </a:lnTo>
                    <a:lnTo>
                      <a:pt x="495" y="561"/>
                    </a:lnTo>
                    <a:lnTo>
                      <a:pt x="575" y="638"/>
                    </a:lnTo>
                    <a:lnTo>
                      <a:pt x="666" y="516"/>
                    </a:lnTo>
                    <a:lnTo>
                      <a:pt x="688" y="535"/>
                    </a:lnTo>
                    <a:lnTo>
                      <a:pt x="582" y="683"/>
                    </a:lnTo>
                    <a:lnTo>
                      <a:pt x="476" y="604"/>
                    </a:lnTo>
                    <a:lnTo>
                      <a:pt x="420" y="622"/>
                    </a:lnTo>
                    <a:lnTo>
                      <a:pt x="392" y="722"/>
                    </a:lnTo>
                    <a:lnTo>
                      <a:pt x="207" y="698"/>
                    </a:lnTo>
                    <a:lnTo>
                      <a:pt x="217" y="614"/>
                    </a:lnTo>
                    <a:lnTo>
                      <a:pt x="148" y="541"/>
                    </a:lnTo>
                    <a:lnTo>
                      <a:pt x="63" y="566"/>
                    </a:lnTo>
                    <a:lnTo>
                      <a:pt x="0" y="407"/>
                    </a:lnTo>
                    <a:lnTo>
                      <a:pt x="23" y="346"/>
                    </a:lnTo>
                    <a:lnTo>
                      <a:pt x="95" y="318"/>
                    </a:lnTo>
                    <a:lnTo>
                      <a:pt x="98" y="217"/>
                    </a:lnTo>
                    <a:lnTo>
                      <a:pt x="47" y="161"/>
                    </a:lnTo>
                    <a:lnTo>
                      <a:pt x="76" y="65"/>
                    </a:lnTo>
                    <a:lnTo>
                      <a:pt x="220" y="0"/>
                    </a:lnTo>
                    <a:lnTo>
                      <a:pt x="101" y="117"/>
                    </a:lnTo>
                    <a:lnTo>
                      <a:pt x="173" y="192"/>
                    </a:lnTo>
                    <a:lnTo>
                      <a:pt x="151" y="240"/>
                    </a:lnTo>
                    <a:lnTo>
                      <a:pt x="144" y="329"/>
                    </a:lnTo>
                    <a:lnTo>
                      <a:pt x="53" y="385"/>
                    </a:lnTo>
                    <a:lnTo>
                      <a:pt x="85" y="501"/>
                    </a:lnTo>
                    <a:lnTo>
                      <a:pt x="167" y="45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392" name="Freeform 47"/>
              <p:cNvSpPr>
                <a:spLocks noChangeArrowheads="1"/>
              </p:cNvSpPr>
              <p:nvPr/>
            </p:nvSpPr>
            <p:spPr bwMode="auto">
              <a:xfrm>
                <a:off x="3505" y="3344"/>
                <a:ext cx="48" cy="59"/>
              </a:xfrm>
              <a:custGeom>
                <a:avLst/>
                <a:gdLst>
                  <a:gd name="T0" fmla="*/ 0 w 277"/>
                  <a:gd name="T1" fmla="*/ 0 h 321"/>
                  <a:gd name="T2" fmla="*/ 0 w 277"/>
                  <a:gd name="T3" fmla="*/ 0 h 321"/>
                  <a:gd name="T4" fmla="*/ 0 w 277"/>
                  <a:gd name="T5" fmla="*/ 0 h 321"/>
                  <a:gd name="T6" fmla="*/ 0 w 277"/>
                  <a:gd name="T7" fmla="*/ 0 h 321"/>
                  <a:gd name="T8" fmla="*/ 0 w 277"/>
                  <a:gd name="T9" fmla="*/ 0 h 321"/>
                  <a:gd name="T10" fmla="*/ 0 w 277"/>
                  <a:gd name="T11" fmla="*/ 0 h 321"/>
                  <a:gd name="T12" fmla="*/ 0 w 277"/>
                  <a:gd name="T13" fmla="*/ 0 h 321"/>
                  <a:gd name="T14" fmla="*/ 0 w 277"/>
                  <a:gd name="T15" fmla="*/ 0 h 321"/>
                  <a:gd name="T16" fmla="*/ 0 w 277"/>
                  <a:gd name="T17" fmla="*/ 0 h 321"/>
                  <a:gd name="T18" fmla="*/ 0 w 277"/>
                  <a:gd name="T19" fmla="*/ 0 h 321"/>
                  <a:gd name="T20" fmla="*/ 0 w 277"/>
                  <a:gd name="T21" fmla="*/ 0 h 321"/>
                  <a:gd name="T22" fmla="*/ 0 w 277"/>
                  <a:gd name="T23" fmla="*/ 0 h 321"/>
                  <a:gd name="T24" fmla="*/ 0 w 277"/>
                  <a:gd name="T25" fmla="*/ 0 h 321"/>
                  <a:gd name="T26" fmla="*/ 0 w 277"/>
                  <a:gd name="T27" fmla="*/ 0 h 321"/>
                  <a:gd name="T28" fmla="*/ 0 w 277"/>
                  <a:gd name="T29" fmla="*/ 0 h 321"/>
                  <a:gd name="T30" fmla="*/ 0 w 277"/>
                  <a:gd name="T31" fmla="*/ 0 h 3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77"/>
                  <a:gd name="T49" fmla="*/ 0 h 321"/>
                  <a:gd name="T50" fmla="*/ 277 w 277"/>
                  <a:gd name="T51" fmla="*/ 321 h 3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77" h="321">
                    <a:moveTo>
                      <a:pt x="122" y="0"/>
                    </a:moveTo>
                    <a:lnTo>
                      <a:pt x="62" y="88"/>
                    </a:lnTo>
                    <a:lnTo>
                      <a:pt x="77" y="194"/>
                    </a:lnTo>
                    <a:lnTo>
                      <a:pt x="138" y="237"/>
                    </a:lnTo>
                    <a:lnTo>
                      <a:pt x="227" y="215"/>
                    </a:lnTo>
                    <a:lnTo>
                      <a:pt x="277" y="141"/>
                    </a:lnTo>
                    <a:lnTo>
                      <a:pt x="269" y="236"/>
                    </a:lnTo>
                    <a:lnTo>
                      <a:pt x="244" y="278"/>
                    </a:lnTo>
                    <a:lnTo>
                      <a:pt x="208" y="303"/>
                    </a:lnTo>
                    <a:lnTo>
                      <a:pt x="118" y="321"/>
                    </a:lnTo>
                    <a:lnTo>
                      <a:pt x="27" y="268"/>
                    </a:lnTo>
                    <a:lnTo>
                      <a:pt x="0" y="177"/>
                    </a:lnTo>
                    <a:lnTo>
                      <a:pt x="24" y="78"/>
                    </a:lnTo>
                    <a:lnTo>
                      <a:pt x="72" y="28"/>
                    </a:lnTo>
                    <a:lnTo>
                      <a:pt x="12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393" name="Freeform 48"/>
              <p:cNvSpPr>
                <a:spLocks noChangeArrowheads="1"/>
              </p:cNvSpPr>
              <p:nvPr/>
            </p:nvSpPr>
            <p:spPr bwMode="auto">
              <a:xfrm>
                <a:off x="3497" y="3292"/>
                <a:ext cx="100" cy="114"/>
              </a:xfrm>
              <a:custGeom>
                <a:avLst/>
                <a:gdLst>
                  <a:gd name="T0" fmla="*/ 0 w 586"/>
                  <a:gd name="T1" fmla="*/ 0 h 619"/>
                  <a:gd name="T2" fmla="*/ 0 w 586"/>
                  <a:gd name="T3" fmla="*/ 0 h 619"/>
                  <a:gd name="T4" fmla="*/ 0 w 586"/>
                  <a:gd name="T5" fmla="*/ 0 h 619"/>
                  <a:gd name="T6" fmla="*/ 0 w 586"/>
                  <a:gd name="T7" fmla="*/ 0 h 619"/>
                  <a:gd name="T8" fmla="*/ 0 w 586"/>
                  <a:gd name="T9" fmla="*/ 0 h 619"/>
                  <a:gd name="T10" fmla="*/ 0 w 586"/>
                  <a:gd name="T11" fmla="*/ 0 h 619"/>
                  <a:gd name="T12" fmla="*/ 0 w 586"/>
                  <a:gd name="T13" fmla="*/ 0 h 619"/>
                  <a:gd name="T14" fmla="*/ 0 w 586"/>
                  <a:gd name="T15" fmla="*/ 0 h 619"/>
                  <a:gd name="T16" fmla="*/ 0 w 586"/>
                  <a:gd name="T17" fmla="*/ 0 h 619"/>
                  <a:gd name="T18" fmla="*/ 0 w 586"/>
                  <a:gd name="T19" fmla="*/ 0 h 619"/>
                  <a:gd name="T20" fmla="*/ 0 w 586"/>
                  <a:gd name="T21" fmla="*/ 0 h 619"/>
                  <a:gd name="T22" fmla="*/ 0 w 586"/>
                  <a:gd name="T23" fmla="*/ 0 h 619"/>
                  <a:gd name="T24" fmla="*/ 0 w 586"/>
                  <a:gd name="T25" fmla="*/ 0 h 619"/>
                  <a:gd name="T26" fmla="*/ 0 w 586"/>
                  <a:gd name="T27" fmla="*/ 0 h 619"/>
                  <a:gd name="T28" fmla="*/ 0 w 586"/>
                  <a:gd name="T29" fmla="*/ 0 h 619"/>
                  <a:gd name="T30" fmla="*/ 0 w 586"/>
                  <a:gd name="T31" fmla="*/ 0 h 619"/>
                  <a:gd name="T32" fmla="*/ 0 w 586"/>
                  <a:gd name="T33" fmla="*/ 0 h 619"/>
                  <a:gd name="T34" fmla="*/ 0 w 586"/>
                  <a:gd name="T35" fmla="*/ 0 h 619"/>
                  <a:gd name="T36" fmla="*/ 0 w 586"/>
                  <a:gd name="T37" fmla="*/ 0 h 619"/>
                  <a:gd name="T38" fmla="*/ 0 w 586"/>
                  <a:gd name="T39" fmla="*/ 0 h 619"/>
                  <a:gd name="T40" fmla="*/ 0 w 586"/>
                  <a:gd name="T41" fmla="*/ 0 h 619"/>
                  <a:gd name="T42" fmla="*/ 0 w 586"/>
                  <a:gd name="T43" fmla="*/ 0 h 619"/>
                  <a:gd name="T44" fmla="*/ 0 w 586"/>
                  <a:gd name="T45" fmla="*/ 0 h 619"/>
                  <a:gd name="T46" fmla="*/ 0 w 586"/>
                  <a:gd name="T47" fmla="*/ 0 h 619"/>
                  <a:gd name="T48" fmla="*/ 0 w 586"/>
                  <a:gd name="T49" fmla="*/ 0 h 619"/>
                  <a:gd name="T50" fmla="*/ 0 w 586"/>
                  <a:gd name="T51" fmla="*/ 0 h 619"/>
                  <a:gd name="T52" fmla="*/ 0 w 586"/>
                  <a:gd name="T53" fmla="*/ 0 h 619"/>
                  <a:gd name="T54" fmla="*/ 0 w 586"/>
                  <a:gd name="T55" fmla="*/ 0 h 619"/>
                  <a:gd name="T56" fmla="*/ 0 w 586"/>
                  <a:gd name="T57" fmla="*/ 0 h 61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6"/>
                  <a:gd name="T88" fmla="*/ 0 h 619"/>
                  <a:gd name="T89" fmla="*/ 586 w 586"/>
                  <a:gd name="T90" fmla="*/ 619 h 61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6" h="619">
                    <a:moveTo>
                      <a:pt x="34" y="84"/>
                    </a:moveTo>
                    <a:lnTo>
                      <a:pt x="87" y="180"/>
                    </a:lnTo>
                    <a:lnTo>
                      <a:pt x="136" y="162"/>
                    </a:lnTo>
                    <a:lnTo>
                      <a:pt x="133" y="36"/>
                    </a:lnTo>
                    <a:lnTo>
                      <a:pt x="198" y="0"/>
                    </a:lnTo>
                    <a:lnTo>
                      <a:pt x="357" y="56"/>
                    </a:lnTo>
                    <a:lnTo>
                      <a:pt x="320" y="184"/>
                    </a:lnTo>
                    <a:lnTo>
                      <a:pt x="376" y="215"/>
                    </a:lnTo>
                    <a:lnTo>
                      <a:pt x="514" y="180"/>
                    </a:lnTo>
                    <a:lnTo>
                      <a:pt x="586" y="358"/>
                    </a:lnTo>
                    <a:lnTo>
                      <a:pt x="464" y="402"/>
                    </a:lnTo>
                    <a:lnTo>
                      <a:pt x="442" y="530"/>
                    </a:lnTo>
                    <a:lnTo>
                      <a:pt x="502" y="619"/>
                    </a:lnTo>
                    <a:lnTo>
                      <a:pt x="399" y="561"/>
                    </a:lnTo>
                    <a:lnTo>
                      <a:pt x="424" y="417"/>
                    </a:lnTo>
                    <a:lnTo>
                      <a:pt x="412" y="342"/>
                    </a:lnTo>
                    <a:lnTo>
                      <a:pt x="442" y="367"/>
                    </a:lnTo>
                    <a:lnTo>
                      <a:pt x="539" y="336"/>
                    </a:lnTo>
                    <a:lnTo>
                      <a:pt x="477" y="223"/>
                    </a:lnTo>
                    <a:lnTo>
                      <a:pt x="362" y="265"/>
                    </a:lnTo>
                    <a:lnTo>
                      <a:pt x="280" y="215"/>
                    </a:lnTo>
                    <a:lnTo>
                      <a:pt x="314" y="71"/>
                    </a:lnTo>
                    <a:lnTo>
                      <a:pt x="195" y="39"/>
                    </a:lnTo>
                    <a:lnTo>
                      <a:pt x="176" y="176"/>
                    </a:lnTo>
                    <a:lnTo>
                      <a:pt x="55" y="236"/>
                    </a:lnTo>
                    <a:lnTo>
                      <a:pt x="59" y="202"/>
                    </a:lnTo>
                    <a:lnTo>
                      <a:pt x="0" y="106"/>
                    </a:lnTo>
                    <a:lnTo>
                      <a:pt x="34" y="8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394" name="Freeform 49"/>
              <p:cNvSpPr>
                <a:spLocks noChangeArrowheads="1"/>
              </p:cNvSpPr>
              <p:nvPr/>
            </p:nvSpPr>
            <p:spPr bwMode="auto">
              <a:xfrm>
                <a:off x="3456" y="3293"/>
                <a:ext cx="36" cy="51"/>
              </a:xfrm>
              <a:custGeom>
                <a:avLst/>
                <a:gdLst>
                  <a:gd name="T0" fmla="*/ 0 w 212"/>
                  <a:gd name="T1" fmla="*/ 0 h 278"/>
                  <a:gd name="T2" fmla="*/ 0 w 212"/>
                  <a:gd name="T3" fmla="*/ 0 h 278"/>
                  <a:gd name="T4" fmla="*/ 0 w 212"/>
                  <a:gd name="T5" fmla="*/ 0 h 278"/>
                  <a:gd name="T6" fmla="*/ 0 w 212"/>
                  <a:gd name="T7" fmla="*/ 0 h 278"/>
                  <a:gd name="T8" fmla="*/ 0 w 212"/>
                  <a:gd name="T9" fmla="*/ 0 h 278"/>
                  <a:gd name="T10" fmla="*/ 0 w 212"/>
                  <a:gd name="T11" fmla="*/ 0 h 278"/>
                  <a:gd name="T12" fmla="*/ 0 w 212"/>
                  <a:gd name="T13" fmla="*/ 0 h 278"/>
                  <a:gd name="T14" fmla="*/ 0 w 212"/>
                  <a:gd name="T15" fmla="*/ 0 h 278"/>
                  <a:gd name="T16" fmla="*/ 0 w 212"/>
                  <a:gd name="T17" fmla="*/ 0 h 2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2"/>
                  <a:gd name="T28" fmla="*/ 0 h 278"/>
                  <a:gd name="T29" fmla="*/ 212 w 212"/>
                  <a:gd name="T30" fmla="*/ 278 h 2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2" h="278">
                    <a:moveTo>
                      <a:pt x="212" y="0"/>
                    </a:moveTo>
                    <a:lnTo>
                      <a:pt x="59" y="53"/>
                    </a:lnTo>
                    <a:lnTo>
                      <a:pt x="7" y="132"/>
                    </a:lnTo>
                    <a:lnTo>
                      <a:pt x="0" y="213"/>
                    </a:lnTo>
                    <a:lnTo>
                      <a:pt x="51" y="278"/>
                    </a:lnTo>
                    <a:lnTo>
                      <a:pt x="61" y="182"/>
                    </a:lnTo>
                    <a:lnTo>
                      <a:pt x="104" y="91"/>
                    </a:lnTo>
                    <a:lnTo>
                      <a:pt x="2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395" name="Freeform 50"/>
              <p:cNvSpPr>
                <a:spLocks noChangeArrowheads="1"/>
              </p:cNvSpPr>
              <p:nvPr/>
            </p:nvSpPr>
            <p:spPr bwMode="auto">
              <a:xfrm>
                <a:off x="3596" y="3341"/>
                <a:ext cx="19" cy="50"/>
              </a:xfrm>
              <a:custGeom>
                <a:avLst/>
                <a:gdLst>
                  <a:gd name="T0" fmla="*/ 0 w 111"/>
                  <a:gd name="T1" fmla="*/ 0 h 274"/>
                  <a:gd name="T2" fmla="*/ 0 w 111"/>
                  <a:gd name="T3" fmla="*/ 0 h 274"/>
                  <a:gd name="T4" fmla="*/ 0 w 111"/>
                  <a:gd name="T5" fmla="*/ 0 h 274"/>
                  <a:gd name="T6" fmla="*/ 0 w 111"/>
                  <a:gd name="T7" fmla="*/ 0 h 274"/>
                  <a:gd name="T8" fmla="*/ 0 w 111"/>
                  <a:gd name="T9" fmla="*/ 0 h 274"/>
                  <a:gd name="T10" fmla="*/ 0 w 111"/>
                  <a:gd name="T11" fmla="*/ 0 h 274"/>
                  <a:gd name="T12" fmla="*/ 0 w 111"/>
                  <a:gd name="T13" fmla="*/ 0 h 274"/>
                  <a:gd name="T14" fmla="*/ 0 w 111"/>
                  <a:gd name="T15" fmla="*/ 0 h 2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1"/>
                  <a:gd name="T25" fmla="*/ 0 h 274"/>
                  <a:gd name="T26" fmla="*/ 111 w 111"/>
                  <a:gd name="T27" fmla="*/ 274 h 2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1" h="274">
                    <a:moveTo>
                      <a:pt x="41" y="0"/>
                    </a:moveTo>
                    <a:lnTo>
                      <a:pt x="66" y="109"/>
                    </a:lnTo>
                    <a:lnTo>
                      <a:pt x="44" y="191"/>
                    </a:lnTo>
                    <a:lnTo>
                      <a:pt x="0" y="274"/>
                    </a:lnTo>
                    <a:lnTo>
                      <a:pt x="78" y="231"/>
                    </a:lnTo>
                    <a:lnTo>
                      <a:pt x="111" y="137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396" name="Freeform 51"/>
              <p:cNvSpPr>
                <a:spLocks noChangeArrowheads="1"/>
              </p:cNvSpPr>
              <p:nvPr/>
            </p:nvSpPr>
            <p:spPr bwMode="auto">
              <a:xfrm>
                <a:off x="3582" y="3392"/>
                <a:ext cx="32" cy="32"/>
              </a:xfrm>
              <a:custGeom>
                <a:avLst/>
                <a:gdLst>
                  <a:gd name="T0" fmla="*/ 0 w 187"/>
                  <a:gd name="T1" fmla="*/ 0 h 171"/>
                  <a:gd name="T2" fmla="*/ 0 w 187"/>
                  <a:gd name="T3" fmla="*/ 0 h 171"/>
                  <a:gd name="T4" fmla="*/ 0 w 187"/>
                  <a:gd name="T5" fmla="*/ 0 h 171"/>
                  <a:gd name="T6" fmla="*/ 0 w 187"/>
                  <a:gd name="T7" fmla="*/ 0 h 171"/>
                  <a:gd name="T8" fmla="*/ 0 w 187"/>
                  <a:gd name="T9" fmla="*/ 0 h 171"/>
                  <a:gd name="T10" fmla="*/ 0 w 187"/>
                  <a:gd name="T11" fmla="*/ 0 h 171"/>
                  <a:gd name="T12" fmla="*/ 0 w 187"/>
                  <a:gd name="T13" fmla="*/ 0 h 171"/>
                  <a:gd name="T14" fmla="*/ 0 w 187"/>
                  <a:gd name="T15" fmla="*/ 0 h 1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7"/>
                  <a:gd name="T25" fmla="*/ 0 h 171"/>
                  <a:gd name="T26" fmla="*/ 187 w 187"/>
                  <a:gd name="T27" fmla="*/ 171 h 17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7" h="171">
                    <a:moveTo>
                      <a:pt x="187" y="0"/>
                    </a:moveTo>
                    <a:lnTo>
                      <a:pt x="134" y="72"/>
                    </a:lnTo>
                    <a:lnTo>
                      <a:pt x="38" y="128"/>
                    </a:lnTo>
                    <a:lnTo>
                      <a:pt x="0" y="171"/>
                    </a:lnTo>
                    <a:lnTo>
                      <a:pt x="104" y="156"/>
                    </a:lnTo>
                    <a:lnTo>
                      <a:pt x="162" y="97"/>
                    </a:lnTo>
                    <a:lnTo>
                      <a:pt x="18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397" name="Freeform 52"/>
              <p:cNvSpPr>
                <a:spLocks noChangeArrowheads="1"/>
              </p:cNvSpPr>
              <p:nvPr/>
            </p:nvSpPr>
            <p:spPr bwMode="auto">
              <a:xfrm>
                <a:off x="3231" y="3515"/>
                <a:ext cx="222" cy="140"/>
              </a:xfrm>
              <a:custGeom>
                <a:avLst/>
                <a:gdLst>
                  <a:gd name="T0" fmla="*/ 0 w 1295"/>
                  <a:gd name="T1" fmla="*/ 0 h 757"/>
                  <a:gd name="T2" fmla="*/ 0 w 1295"/>
                  <a:gd name="T3" fmla="*/ 0 h 757"/>
                  <a:gd name="T4" fmla="*/ 0 w 1295"/>
                  <a:gd name="T5" fmla="*/ 0 h 757"/>
                  <a:gd name="T6" fmla="*/ 0 w 1295"/>
                  <a:gd name="T7" fmla="*/ 0 h 757"/>
                  <a:gd name="T8" fmla="*/ 0 w 1295"/>
                  <a:gd name="T9" fmla="*/ 0 h 757"/>
                  <a:gd name="T10" fmla="*/ 0 w 1295"/>
                  <a:gd name="T11" fmla="*/ 0 h 757"/>
                  <a:gd name="T12" fmla="*/ 0 w 1295"/>
                  <a:gd name="T13" fmla="*/ 0 h 757"/>
                  <a:gd name="T14" fmla="*/ 0 w 1295"/>
                  <a:gd name="T15" fmla="*/ 0 h 757"/>
                  <a:gd name="T16" fmla="*/ 0 w 1295"/>
                  <a:gd name="T17" fmla="*/ 0 h 757"/>
                  <a:gd name="T18" fmla="*/ 0 w 1295"/>
                  <a:gd name="T19" fmla="*/ 0 h 757"/>
                  <a:gd name="T20" fmla="*/ 0 w 1295"/>
                  <a:gd name="T21" fmla="*/ 0 h 757"/>
                  <a:gd name="T22" fmla="*/ 0 w 1295"/>
                  <a:gd name="T23" fmla="*/ 0 h 757"/>
                  <a:gd name="T24" fmla="*/ 0 w 1295"/>
                  <a:gd name="T25" fmla="*/ 0 h 757"/>
                  <a:gd name="T26" fmla="*/ 0 w 1295"/>
                  <a:gd name="T27" fmla="*/ 0 h 757"/>
                  <a:gd name="T28" fmla="*/ 0 w 1295"/>
                  <a:gd name="T29" fmla="*/ 0 h 757"/>
                  <a:gd name="T30" fmla="*/ 0 w 1295"/>
                  <a:gd name="T31" fmla="*/ 0 h 757"/>
                  <a:gd name="T32" fmla="*/ 0 w 1295"/>
                  <a:gd name="T33" fmla="*/ 0 h 757"/>
                  <a:gd name="T34" fmla="*/ 0 w 1295"/>
                  <a:gd name="T35" fmla="*/ 0 h 757"/>
                  <a:gd name="T36" fmla="*/ 0 w 1295"/>
                  <a:gd name="T37" fmla="*/ 0 h 757"/>
                  <a:gd name="T38" fmla="*/ 0 w 1295"/>
                  <a:gd name="T39" fmla="*/ 0 h 757"/>
                  <a:gd name="T40" fmla="*/ 0 w 1295"/>
                  <a:gd name="T41" fmla="*/ 0 h 757"/>
                  <a:gd name="T42" fmla="*/ 0 w 1295"/>
                  <a:gd name="T43" fmla="*/ 0 h 757"/>
                  <a:gd name="T44" fmla="*/ 0 w 1295"/>
                  <a:gd name="T45" fmla="*/ 0 h 757"/>
                  <a:gd name="T46" fmla="*/ 0 w 1295"/>
                  <a:gd name="T47" fmla="*/ 0 h 757"/>
                  <a:gd name="T48" fmla="*/ 0 w 1295"/>
                  <a:gd name="T49" fmla="*/ 0 h 757"/>
                  <a:gd name="T50" fmla="*/ 0 w 1295"/>
                  <a:gd name="T51" fmla="*/ 0 h 757"/>
                  <a:gd name="T52" fmla="*/ 0 w 1295"/>
                  <a:gd name="T53" fmla="*/ 0 h 757"/>
                  <a:gd name="T54" fmla="*/ 0 w 1295"/>
                  <a:gd name="T55" fmla="*/ 0 h 757"/>
                  <a:gd name="T56" fmla="*/ 0 w 1295"/>
                  <a:gd name="T57" fmla="*/ 0 h 757"/>
                  <a:gd name="T58" fmla="*/ 0 w 1295"/>
                  <a:gd name="T59" fmla="*/ 0 h 75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295"/>
                  <a:gd name="T91" fmla="*/ 0 h 757"/>
                  <a:gd name="T92" fmla="*/ 1295 w 1295"/>
                  <a:gd name="T93" fmla="*/ 757 h 75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295" h="757">
                    <a:moveTo>
                      <a:pt x="65" y="301"/>
                    </a:moveTo>
                    <a:lnTo>
                      <a:pt x="91" y="274"/>
                    </a:lnTo>
                    <a:lnTo>
                      <a:pt x="157" y="208"/>
                    </a:lnTo>
                    <a:lnTo>
                      <a:pt x="240" y="128"/>
                    </a:lnTo>
                    <a:lnTo>
                      <a:pt x="315" y="58"/>
                    </a:lnTo>
                    <a:lnTo>
                      <a:pt x="397" y="0"/>
                    </a:lnTo>
                    <a:lnTo>
                      <a:pt x="437" y="11"/>
                    </a:lnTo>
                    <a:lnTo>
                      <a:pt x="578" y="27"/>
                    </a:lnTo>
                    <a:lnTo>
                      <a:pt x="674" y="3"/>
                    </a:lnTo>
                    <a:lnTo>
                      <a:pt x="786" y="0"/>
                    </a:lnTo>
                    <a:lnTo>
                      <a:pt x="908" y="59"/>
                    </a:lnTo>
                    <a:lnTo>
                      <a:pt x="975" y="156"/>
                    </a:lnTo>
                    <a:lnTo>
                      <a:pt x="949" y="252"/>
                    </a:lnTo>
                    <a:lnTo>
                      <a:pt x="914" y="296"/>
                    </a:lnTo>
                    <a:lnTo>
                      <a:pt x="1078" y="280"/>
                    </a:lnTo>
                    <a:lnTo>
                      <a:pt x="1121" y="315"/>
                    </a:lnTo>
                    <a:lnTo>
                      <a:pt x="1209" y="430"/>
                    </a:lnTo>
                    <a:lnTo>
                      <a:pt x="1281" y="610"/>
                    </a:lnTo>
                    <a:lnTo>
                      <a:pt x="1295" y="691"/>
                    </a:lnTo>
                    <a:lnTo>
                      <a:pt x="1283" y="747"/>
                    </a:lnTo>
                    <a:lnTo>
                      <a:pt x="1195" y="757"/>
                    </a:lnTo>
                    <a:lnTo>
                      <a:pt x="1131" y="731"/>
                    </a:lnTo>
                    <a:lnTo>
                      <a:pt x="981" y="414"/>
                    </a:lnTo>
                    <a:lnTo>
                      <a:pt x="781" y="229"/>
                    </a:lnTo>
                    <a:lnTo>
                      <a:pt x="587" y="114"/>
                    </a:lnTo>
                    <a:lnTo>
                      <a:pt x="403" y="109"/>
                    </a:lnTo>
                    <a:lnTo>
                      <a:pt x="237" y="167"/>
                    </a:lnTo>
                    <a:lnTo>
                      <a:pt x="0" y="413"/>
                    </a:lnTo>
                    <a:lnTo>
                      <a:pt x="65" y="3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398" name="Freeform 53"/>
              <p:cNvSpPr>
                <a:spLocks noChangeArrowheads="1"/>
              </p:cNvSpPr>
              <p:nvPr/>
            </p:nvSpPr>
            <p:spPr bwMode="auto">
              <a:xfrm>
                <a:off x="3139" y="3266"/>
                <a:ext cx="136" cy="210"/>
              </a:xfrm>
              <a:custGeom>
                <a:avLst/>
                <a:gdLst>
                  <a:gd name="T0" fmla="*/ 0 w 794"/>
                  <a:gd name="T1" fmla="*/ 0 h 1138"/>
                  <a:gd name="T2" fmla="*/ 0 w 794"/>
                  <a:gd name="T3" fmla="*/ 0 h 1138"/>
                  <a:gd name="T4" fmla="*/ 0 w 794"/>
                  <a:gd name="T5" fmla="*/ 0 h 1138"/>
                  <a:gd name="T6" fmla="*/ 0 w 794"/>
                  <a:gd name="T7" fmla="*/ 0 h 1138"/>
                  <a:gd name="T8" fmla="*/ 0 w 794"/>
                  <a:gd name="T9" fmla="*/ 0 h 1138"/>
                  <a:gd name="T10" fmla="*/ 0 w 794"/>
                  <a:gd name="T11" fmla="*/ 0 h 1138"/>
                  <a:gd name="T12" fmla="*/ 0 w 794"/>
                  <a:gd name="T13" fmla="*/ 0 h 1138"/>
                  <a:gd name="T14" fmla="*/ 0 w 794"/>
                  <a:gd name="T15" fmla="*/ 0 h 1138"/>
                  <a:gd name="T16" fmla="*/ 0 w 794"/>
                  <a:gd name="T17" fmla="*/ 0 h 1138"/>
                  <a:gd name="T18" fmla="*/ 0 w 794"/>
                  <a:gd name="T19" fmla="*/ 0 h 1138"/>
                  <a:gd name="T20" fmla="*/ 0 w 794"/>
                  <a:gd name="T21" fmla="*/ 0 h 1138"/>
                  <a:gd name="T22" fmla="*/ 0 w 794"/>
                  <a:gd name="T23" fmla="*/ 0 h 1138"/>
                  <a:gd name="T24" fmla="*/ 0 w 794"/>
                  <a:gd name="T25" fmla="*/ 0 h 1138"/>
                  <a:gd name="T26" fmla="*/ 0 w 794"/>
                  <a:gd name="T27" fmla="*/ 0 h 1138"/>
                  <a:gd name="T28" fmla="*/ 0 w 794"/>
                  <a:gd name="T29" fmla="*/ 0 h 1138"/>
                  <a:gd name="T30" fmla="*/ 0 w 794"/>
                  <a:gd name="T31" fmla="*/ 0 h 1138"/>
                  <a:gd name="T32" fmla="*/ 0 w 794"/>
                  <a:gd name="T33" fmla="*/ 0 h 1138"/>
                  <a:gd name="T34" fmla="*/ 0 w 794"/>
                  <a:gd name="T35" fmla="*/ 0 h 1138"/>
                  <a:gd name="T36" fmla="*/ 0 w 794"/>
                  <a:gd name="T37" fmla="*/ 0 h 1138"/>
                  <a:gd name="T38" fmla="*/ 0 w 794"/>
                  <a:gd name="T39" fmla="*/ 0 h 1138"/>
                  <a:gd name="T40" fmla="*/ 0 w 794"/>
                  <a:gd name="T41" fmla="*/ 0 h 1138"/>
                  <a:gd name="T42" fmla="*/ 0 w 794"/>
                  <a:gd name="T43" fmla="*/ 0 h 1138"/>
                  <a:gd name="T44" fmla="*/ 0 w 794"/>
                  <a:gd name="T45" fmla="*/ 0 h 1138"/>
                  <a:gd name="T46" fmla="*/ 0 w 794"/>
                  <a:gd name="T47" fmla="*/ 0 h 1138"/>
                  <a:gd name="T48" fmla="*/ 0 w 794"/>
                  <a:gd name="T49" fmla="*/ 0 h 1138"/>
                  <a:gd name="T50" fmla="*/ 0 w 794"/>
                  <a:gd name="T51" fmla="*/ 0 h 1138"/>
                  <a:gd name="T52" fmla="*/ 0 w 794"/>
                  <a:gd name="T53" fmla="*/ 0 h 113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94"/>
                  <a:gd name="T82" fmla="*/ 0 h 1138"/>
                  <a:gd name="T83" fmla="*/ 794 w 794"/>
                  <a:gd name="T84" fmla="*/ 1138 h 113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94" h="1138">
                    <a:moveTo>
                      <a:pt x="90" y="267"/>
                    </a:moveTo>
                    <a:lnTo>
                      <a:pt x="153" y="305"/>
                    </a:lnTo>
                    <a:lnTo>
                      <a:pt x="302" y="362"/>
                    </a:lnTo>
                    <a:lnTo>
                      <a:pt x="474" y="376"/>
                    </a:lnTo>
                    <a:lnTo>
                      <a:pt x="616" y="337"/>
                    </a:lnTo>
                    <a:lnTo>
                      <a:pt x="697" y="262"/>
                    </a:lnTo>
                    <a:lnTo>
                      <a:pt x="734" y="159"/>
                    </a:lnTo>
                    <a:lnTo>
                      <a:pt x="765" y="0"/>
                    </a:lnTo>
                    <a:lnTo>
                      <a:pt x="794" y="217"/>
                    </a:lnTo>
                    <a:lnTo>
                      <a:pt x="775" y="452"/>
                    </a:lnTo>
                    <a:lnTo>
                      <a:pt x="734" y="686"/>
                    </a:lnTo>
                    <a:lnTo>
                      <a:pt x="694" y="847"/>
                    </a:lnTo>
                    <a:lnTo>
                      <a:pt x="675" y="902"/>
                    </a:lnTo>
                    <a:lnTo>
                      <a:pt x="444" y="1023"/>
                    </a:lnTo>
                    <a:lnTo>
                      <a:pt x="444" y="1138"/>
                    </a:lnTo>
                    <a:lnTo>
                      <a:pt x="397" y="1132"/>
                    </a:lnTo>
                    <a:lnTo>
                      <a:pt x="385" y="992"/>
                    </a:lnTo>
                    <a:lnTo>
                      <a:pt x="462" y="941"/>
                    </a:lnTo>
                    <a:lnTo>
                      <a:pt x="427" y="732"/>
                    </a:lnTo>
                    <a:lnTo>
                      <a:pt x="432" y="471"/>
                    </a:lnTo>
                    <a:lnTo>
                      <a:pt x="327" y="439"/>
                    </a:lnTo>
                    <a:lnTo>
                      <a:pt x="296" y="502"/>
                    </a:lnTo>
                    <a:lnTo>
                      <a:pt x="0" y="496"/>
                    </a:lnTo>
                    <a:lnTo>
                      <a:pt x="119" y="414"/>
                    </a:lnTo>
                    <a:lnTo>
                      <a:pt x="112" y="320"/>
                    </a:lnTo>
                    <a:lnTo>
                      <a:pt x="90" y="26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399" name="Freeform 54"/>
              <p:cNvSpPr>
                <a:spLocks noChangeArrowheads="1"/>
              </p:cNvSpPr>
              <p:nvPr/>
            </p:nvSpPr>
            <p:spPr bwMode="auto">
              <a:xfrm>
                <a:off x="3127" y="3236"/>
                <a:ext cx="169" cy="122"/>
              </a:xfrm>
              <a:custGeom>
                <a:avLst/>
                <a:gdLst>
                  <a:gd name="T0" fmla="*/ 0 w 989"/>
                  <a:gd name="T1" fmla="*/ 0 h 661"/>
                  <a:gd name="T2" fmla="*/ 0 w 989"/>
                  <a:gd name="T3" fmla="*/ 0 h 661"/>
                  <a:gd name="T4" fmla="*/ 0 w 989"/>
                  <a:gd name="T5" fmla="*/ 0 h 661"/>
                  <a:gd name="T6" fmla="*/ 0 w 989"/>
                  <a:gd name="T7" fmla="*/ 0 h 661"/>
                  <a:gd name="T8" fmla="*/ 0 w 989"/>
                  <a:gd name="T9" fmla="*/ 0 h 661"/>
                  <a:gd name="T10" fmla="*/ 0 w 989"/>
                  <a:gd name="T11" fmla="*/ 0 h 661"/>
                  <a:gd name="T12" fmla="*/ 0 w 989"/>
                  <a:gd name="T13" fmla="*/ 0 h 661"/>
                  <a:gd name="T14" fmla="*/ 0 w 989"/>
                  <a:gd name="T15" fmla="*/ 0 h 661"/>
                  <a:gd name="T16" fmla="*/ 0 w 989"/>
                  <a:gd name="T17" fmla="*/ 0 h 661"/>
                  <a:gd name="T18" fmla="*/ 0 w 989"/>
                  <a:gd name="T19" fmla="*/ 0 h 661"/>
                  <a:gd name="T20" fmla="*/ 0 w 989"/>
                  <a:gd name="T21" fmla="*/ 0 h 661"/>
                  <a:gd name="T22" fmla="*/ 0 w 989"/>
                  <a:gd name="T23" fmla="*/ 0 h 661"/>
                  <a:gd name="T24" fmla="*/ 0 w 989"/>
                  <a:gd name="T25" fmla="*/ 0 h 661"/>
                  <a:gd name="T26" fmla="*/ 0 w 989"/>
                  <a:gd name="T27" fmla="*/ 0 h 661"/>
                  <a:gd name="T28" fmla="*/ 0 w 989"/>
                  <a:gd name="T29" fmla="*/ 0 h 661"/>
                  <a:gd name="T30" fmla="*/ 0 w 989"/>
                  <a:gd name="T31" fmla="*/ 0 h 661"/>
                  <a:gd name="T32" fmla="*/ 0 w 989"/>
                  <a:gd name="T33" fmla="*/ 0 h 661"/>
                  <a:gd name="T34" fmla="*/ 0 w 989"/>
                  <a:gd name="T35" fmla="*/ 0 h 661"/>
                  <a:gd name="T36" fmla="*/ 0 w 989"/>
                  <a:gd name="T37" fmla="*/ 0 h 661"/>
                  <a:gd name="T38" fmla="*/ 0 w 989"/>
                  <a:gd name="T39" fmla="*/ 0 h 661"/>
                  <a:gd name="T40" fmla="*/ 0 w 989"/>
                  <a:gd name="T41" fmla="*/ 0 h 6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89"/>
                  <a:gd name="T64" fmla="*/ 0 h 661"/>
                  <a:gd name="T65" fmla="*/ 989 w 989"/>
                  <a:gd name="T66" fmla="*/ 661 h 6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89" h="661">
                    <a:moveTo>
                      <a:pt x="989" y="0"/>
                    </a:moveTo>
                    <a:lnTo>
                      <a:pt x="776" y="19"/>
                    </a:lnTo>
                    <a:lnTo>
                      <a:pt x="480" y="109"/>
                    </a:lnTo>
                    <a:lnTo>
                      <a:pt x="370" y="150"/>
                    </a:lnTo>
                    <a:lnTo>
                      <a:pt x="252" y="199"/>
                    </a:lnTo>
                    <a:lnTo>
                      <a:pt x="65" y="299"/>
                    </a:lnTo>
                    <a:lnTo>
                      <a:pt x="14" y="376"/>
                    </a:lnTo>
                    <a:lnTo>
                      <a:pt x="24" y="407"/>
                    </a:lnTo>
                    <a:lnTo>
                      <a:pt x="0" y="661"/>
                    </a:lnTo>
                    <a:lnTo>
                      <a:pt x="71" y="661"/>
                    </a:lnTo>
                    <a:lnTo>
                      <a:pt x="65" y="541"/>
                    </a:lnTo>
                    <a:lnTo>
                      <a:pt x="83" y="376"/>
                    </a:lnTo>
                    <a:lnTo>
                      <a:pt x="143" y="314"/>
                    </a:lnTo>
                    <a:lnTo>
                      <a:pt x="243" y="261"/>
                    </a:lnTo>
                    <a:lnTo>
                      <a:pt x="380" y="203"/>
                    </a:lnTo>
                    <a:lnTo>
                      <a:pt x="521" y="146"/>
                    </a:lnTo>
                    <a:lnTo>
                      <a:pt x="645" y="102"/>
                    </a:lnTo>
                    <a:lnTo>
                      <a:pt x="770" y="70"/>
                    </a:lnTo>
                    <a:lnTo>
                      <a:pt x="977" y="44"/>
                    </a:lnTo>
                    <a:lnTo>
                      <a:pt x="98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400" name="Freeform 55"/>
              <p:cNvSpPr>
                <a:spLocks noChangeArrowheads="1"/>
              </p:cNvSpPr>
              <p:nvPr/>
            </p:nvSpPr>
            <p:spPr bwMode="auto">
              <a:xfrm>
                <a:off x="3118" y="3352"/>
                <a:ext cx="82" cy="165"/>
              </a:xfrm>
              <a:custGeom>
                <a:avLst/>
                <a:gdLst>
                  <a:gd name="T0" fmla="*/ 0 w 480"/>
                  <a:gd name="T1" fmla="*/ 0 h 896"/>
                  <a:gd name="T2" fmla="*/ 0 w 480"/>
                  <a:gd name="T3" fmla="*/ 0 h 896"/>
                  <a:gd name="T4" fmla="*/ 0 w 480"/>
                  <a:gd name="T5" fmla="*/ 0 h 896"/>
                  <a:gd name="T6" fmla="*/ 0 w 480"/>
                  <a:gd name="T7" fmla="*/ 0 h 896"/>
                  <a:gd name="T8" fmla="*/ 0 w 480"/>
                  <a:gd name="T9" fmla="*/ 0 h 896"/>
                  <a:gd name="T10" fmla="*/ 0 w 480"/>
                  <a:gd name="T11" fmla="*/ 0 h 896"/>
                  <a:gd name="T12" fmla="*/ 0 w 480"/>
                  <a:gd name="T13" fmla="*/ 0 h 896"/>
                  <a:gd name="T14" fmla="*/ 0 w 480"/>
                  <a:gd name="T15" fmla="*/ 0 h 896"/>
                  <a:gd name="T16" fmla="*/ 0 w 480"/>
                  <a:gd name="T17" fmla="*/ 0 h 896"/>
                  <a:gd name="T18" fmla="*/ 0 w 480"/>
                  <a:gd name="T19" fmla="*/ 0 h 896"/>
                  <a:gd name="T20" fmla="*/ 0 w 480"/>
                  <a:gd name="T21" fmla="*/ 0 h 896"/>
                  <a:gd name="T22" fmla="*/ 0 w 480"/>
                  <a:gd name="T23" fmla="*/ 0 h 896"/>
                  <a:gd name="T24" fmla="*/ 0 w 480"/>
                  <a:gd name="T25" fmla="*/ 0 h 896"/>
                  <a:gd name="T26" fmla="*/ 0 w 480"/>
                  <a:gd name="T27" fmla="*/ 0 h 896"/>
                  <a:gd name="T28" fmla="*/ 0 w 480"/>
                  <a:gd name="T29" fmla="*/ 0 h 896"/>
                  <a:gd name="T30" fmla="*/ 0 w 480"/>
                  <a:gd name="T31" fmla="*/ 0 h 896"/>
                  <a:gd name="T32" fmla="*/ 0 w 480"/>
                  <a:gd name="T33" fmla="*/ 0 h 896"/>
                  <a:gd name="T34" fmla="*/ 0 w 480"/>
                  <a:gd name="T35" fmla="*/ 0 h 896"/>
                  <a:gd name="T36" fmla="*/ 0 w 480"/>
                  <a:gd name="T37" fmla="*/ 0 h 896"/>
                  <a:gd name="T38" fmla="*/ 0 w 480"/>
                  <a:gd name="T39" fmla="*/ 0 h 896"/>
                  <a:gd name="T40" fmla="*/ 0 w 480"/>
                  <a:gd name="T41" fmla="*/ 0 h 896"/>
                  <a:gd name="T42" fmla="*/ 0 w 480"/>
                  <a:gd name="T43" fmla="*/ 0 h 896"/>
                  <a:gd name="T44" fmla="*/ 0 w 480"/>
                  <a:gd name="T45" fmla="*/ 0 h 896"/>
                  <a:gd name="T46" fmla="*/ 0 w 480"/>
                  <a:gd name="T47" fmla="*/ 0 h 896"/>
                  <a:gd name="T48" fmla="*/ 0 w 480"/>
                  <a:gd name="T49" fmla="*/ 0 h 896"/>
                  <a:gd name="T50" fmla="*/ 0 w 480"/>
                  <a:gd name="T51" fmla="*/ 0 h 896"/>
                  <a:gd name="T52" fmla="*/ 0 w 480"/>
                  <a:gd name="T53" fmla="*/ 0 h 896"/>
                  <a:gd name="T54" fmla="*/ 0 w 480"/>
                  <a:gd name="T55" fmla="*/ 0 h 896"/>
                  <a:gd name="T56" fmla="*/ 0 w 480"/>
                  <a:gd name="T57" fmla="*/ 0 h 896"/>
                  <a:gd name="T58" fmla="*/ 0 w 480"/>
                  <a:gd name="T59" fmla="*/ 0 h 896"/>
                  <a:gd name="T60" fmla="*/ 0 w 480"/>
                  <a:gd name="T61" fmla="*/ 0 h 896"/>
                  <a:gd name="T62" fmla="*/ 0 w 480"/>
                  <a:gd name="T63" fmla="*/ 0 h 896"/>
                  <a:gd name="T64" fmla="*/ 0 w 480"/>
                  <a:gd name="T65" fmla="*/ 0 h 8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80"/>
                  <a:gd name="T100" fmla="*/ 0 h 896"/>
                  <a:gd name="T101" fmla="*/ 480 w 480"/>
                  <a:gd name="T102" fmla="*/ 896 h 8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80" h="896">
                    <a:moveTo>
                      <a:pt x="83" y="0"/>
                    </a:moveTo>
                    <a:lnTo>
                      <a:pt x="403" y="0"/>
                    </a:lnTo>
                    <a:lnTo>
                      <a:pt x="480" y="38"/>
                    </a:lnTo>
                    <a:lnTo>
                      <a:pt x="426" y="318"/>
                    </a:lnTo>
                    <a:lnTo>
                      <a:pt x="355" y="343"/>
                    </a:lnTo>
                    <a:lnTo>
                      <a:pt x="331" y="567"/>
                    </a:lnTo>
                    <a:lnTo>
                      <a:pt x="296" y="540"/>
                    </a:lnTo>
                    <a:lnTo>
                      <a:pt x="296" y="318"/>
                    </a:lnTo>
                    <a:lnTo>
                      <a:pt x="403" y="274"/>
                    </a:lnTo>
                    <a:lnTo>
                      <a:pt x="439" y="76"/>
                    </a:lnTo>
                    <a:lnTo>
                      <a:pt x="53" y="76"/>
                    </a:lnTo>
                    <a:lnTo>
                      <a:pt x="106" y="268"/>
                    </a:lnTo>
                    <a:lnTo>
                      <a:pt x="195" y="324"/>
                    </a:lnTo>
                    <a:lnTo>
                      <a:pt x="159" y="375"/>
                    </a:lnTo>
                    <a:lnTo>
                      <a:pt x="189" y="559"/>
                    </a:lnTo>
                    <a:lnTo>
                      <a:pt x="124" y="649"/>
                    </a:lnTo>
                    <a:lnTo>
                      <a:pt x="111" y="706"/>
                    </a:lnTo>
                    <a:lnTo>
                      <a:pt x="158" y="720"/>
                    </a:lnTo>
                    <a:lnTo>
                      <a:pt x="164" y="829"/>
                    </a:lnTo>
                    <a:lnTo>
                      <a:pt x="206" y="851"/>
                    </a:lnTo>
                    <a:lnTo>
                      <a:pt x="270" y="759"/>
                    </a:lnTo>
                    <a:lnTo>
                      <a:pt x="296" y="858"/>
                    </a:lnTo>
                    <a:lnTo>
                      <a:pt x="249" y="858"/>
                    </a:lnTo>
                    <a:lnTo>
                      <a:pt x="214" y="896"/>
                    </a:lnTo>
                    <a:lnTo>
                      <a:pt x="124" y="858"/>
                    </a:lnTo>
                    <a:lnTo>
                      <a:pt x="77" y="827"/>
                    </a:lnTo>
                    <a:lnTo>
                      <a:pt x="71" y="636"/>
                    </a:lnTo>
                    <a:lnTo>
                      <a:pt x="142" y="547"/>
                    </a:lnTo>
                    <a:lnTo>
                      <a:pt x="130" y="337"/>
                    </a:lnTo>
                    <a:lnTo>
                      <a:pt x="77" y="331"/>
                    </a:lnTo>
                    <a:lnTo>
                      <a:pt x="0" y="32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401" name="Freeform 56"/>
              <p:cNvSpPr>
                <a:spLocks noChangeArrowheads="1"/>
              </p:cNvSpPr>
              <p:nvPr/>
            </p:nvSpPr>
            <p:spPr bwMode="auto">
              <a:xfrm>
                <a:off x="3162" y="3442"/>
                <a:ext cx="31" cy="78"/>
              </a:xfrm>
              <a:custGeom>
                <a:avLst/>
                <a:gdLst>
                  <a:gd name="T0" fmla="*/ 0 w 184"/>
                  <a:gd name="T1" fmla="*/ 0 h 425"/>
                  <a:gd name="T2" fmla="*/ 0 w 184"/>
                  <a:gd name="T3" fmla="*/ 0 h 425"/>
                  <a:gd name="T4" fmla="*/ 0 w 184"/>
                  <a:gd name="T5" fmla="*/ 0 h 425"/>
                  <a:gd name="T6" fmla="*/ 0 w 184"/>
                  <a:gd name="T7" fmla="*/ 0 h 425"/>
                  <a:gd name="T8" fmla="*/ 0 w 184"/>
                  <a:gd name="T9" fmla="*/ 0 h 425"/>
                  <a:gd name="T10" fmla="*/ 0 w 184"/>
                  <a:gd name="T11" fmla="*/ 0 h 425"/>
                  <a:gd name="T12" fmla="*/ 0 w 184"/>
                  <a:gd name="T13" fmla="*/ 0 h 425"/>
                  <a:gd name="T14" fmla="*/ 0 w 184"/>
                  <a:gd name="T15" fmla="*/ 0 h 425"/>
                  <a:gd name="T16" fmla="*/ 0 w 184"/>
                  <a:gd name="T17" fmla="*/ 0 h 425"/>
                  <a:gd name="T18" fmla="*/ 0 w 184"/>
                  <a:gd name="T19" fmla="*/ 0 h 425"/>
                  <a:gd name="T20" fmla="*/ 0 w 184"/>
                  <a:gd name="T21" fmla="*/ 0 h 425"/>
                  <a:gd name="T22" fmla="*/ 0 w 184"/>
                  <a:gd name="T23" fmla="*/ 0 h 425"/>
                  <a:gd name="T24" fmla="*/ 0 w 184"/>
                  <a:gd name="T25" fmla="*/ 0 h 425"/>
                  <a:gd name="T26" fmla="*/ 0 w 184"/>
                  <a:gd name="T27" fmla="*/ 0 h 425"/>
                  <a:gd name="T28" fmla="*/ 0 w 184"/>
                  <a:gd name="T29" fmla="*/ 0 h 425"/>
                  <a:gd name="T30" fmla="*/ 0 w 184"/>
                  <a:gd name="T31" fmla="*/ 0 h 425"/>
                  <a:gd name="T32" fmla="*/ 0 w 184"/>
                  <a:gd name="T33" fmla="*/ 0 h 425"/>
                  <a:gd name="T34" fmla="*/ 0 w 184"/>
                  <a:gd name="T35" fmla="*/ 0 h 4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4"/>
                  <a:gd name="T55" fmla="*/ 0 h 425"/>
                  <a:gd name="T56" fmla="*/ 184 w 184"/>
                  <a:gd name="T57" fmla="*/ 425 h 4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4" h="425">
                    <a:moveTo>
                      <a:pt x="6" y="0"/>
                    </a:moveTo>
                    <a:lnTo>
                      <a:pt x="160" y="77"/>
                    </a:lnTo>
                    <a:lnTo>
                      <a:pt x="184" y="171"/>
                    </a:lnTo>
                    <a:lnTo>
                      <a:pt x="141" y="165"/>
                    </a:lnTo>
                    <a:lnTo>
                      <a:pt x="112" y="261"/>
                    </a:lnTo>
                    <a:lnTo>
                      <a:pt x="160" y="374"/>
                    </a:lnTo>
                    <a:lnTo>
                      <a:pt x="112" y="425"/>
                    </a:lnTo>
                    <a:lnTo>
                      <a:pt x="23" y="412"/>
                    </a:lnTo>
                    <a:lnTo>
                      <a:pt x="0" y="337"/>
                    </a:lnTo>
                    <a:lnTo>
                      <a:pt x="18" y="222"/>
                    </a:lnTo>
                    <a:lnTo>
                      <a:pt x="41" y="368"/>
                    </a:lnTo>
                    <a:lnTo>
                      <a:pt x="112" y="374"/>
                    </a:lnTo>
                    <a:lnTo>
                      <a:pt x="70" y="272"/>
                    </a:lnTo>
                    <a:lnTo>
                      <a:pt x="82" y="146"/>
                    </a:lnTo>
                    <a:lnTo>
                      <a:pt x="118" y="107"/>
                    </a:lnTo>
                    <a:lnTo>
                      <a:pt x="41" y="5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402" name="Freeform 57"/>
              <p:cNvSpPr>
                <a:spLocks noChangeArrowheads="1"/>
              </p:cNvSpPr>
              <p:nvPr/>
            </p:nvSpPr>
            <p:spPr bwMode="auto">
              <a:xfrm>
                <a:off x="3127" y="3366"/>
                <a:ext cx="56" cy="75"/>
              </a:xfrm>
              <a:custGeom>
                <a:avLst/>
                <a:gdLst>
                  <a:gd name="T0" fmla="*/ 0 w 331"/>
                  <a:gd name="T1" fmla="*/ 0 h 407"/>
                  <a:gd name="T2" fmla="*/ 0 w 331"/>
                  <a:gd name="T3" fmla="*/ 0 h 407"/>
                  <a:gd name="T4" fmla="*/ 0 w 331"/>
                  <a:gd name="T5" fmla="*/ 0 h 407"/>
                  <a:gd name="T6" fmla="*/ 0 w 331"/>
                  <a:gd name="T7" fmla="*/ 0 h 407"/>
                  <a:gd name="T8" fmla="*/ 0 w 331"/>
                  <a:gd name="T9" fmla="*/ 0 h 407"/>
                  <a:gd name="T10" fmla="*/ 0 w 331"/>
                  <a:gd name="T11" fmla="*/ 0 h 407"/>
                  <a:gd name="T12" fmla="*/ 0 w 331"/>
                  <a:gd name="T13" fmla="*/ 0 h 407"/>
                  <a:gd name="T14" fmla="*/ 0 w 331"/>
                  <a:gd name="T15" fmla="*/ 0 h 407"/>
                  <a:gd name="T16" fmla="*/ 0 w 331"/>
                  <a:gd name="T17" fmla="*/ 0 h 407"/>
                  <a:gd name="T18" fmla="*/ 0 w 331"/>
                  <a:gd name="T19" fmla="*/ 0 h 407"/>
                  <a:gd name="T20" fmla="*/ 0 w 331"/>
                  <a:gd name="T21" fmla="*/ 0 h 407"/>
                  <a:gd name="T22" fmla="*/ 0 w 331"/>
                  <a:gd name="T23" fmla="*/ 0 h 407"/>
                  <a:gd name="T24" fmla="*/ 0 w 331"/>
                  <a:gd name="T25" fmla="*/ 0 h 4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1"/>
                  <a:gd name="T40" fmla="*/ 0 h 407"/>
                  <a:gd name="T41" fmla="*/ 331 w 331"/>
                  <a:gd name="T42" fmla="*/ 407 h 4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1" h="407">
                    <a:moveTo>
                      <a:pt x="0" y="0"/>
                    </a:moveTo>
                    <a:lnTo>
                      <a:pt x="94" y="52"/>
                    </a:lnTo>
                    <a:lnTo>
                      <a:pt x="214" y="64"/>
                    </a:lnTo>
                    <a:lnTo>
                      <a:pt x="261" y="173"/>
                    </a:lnTo>
                    <a:lnTo>
                      <a:pt x="331" y="229"/>
                    </a:lnTo>
                    <a:lnTo>
                      <a:pt x="272" y="248"/>
                    </a:lnTo>
                    <a:lnTo>
                      <a:pt x="255" y="305"/>
                    </a:lnTo>
                    <a:lnTo>
                      <a:pt x="184" y="312"/>
                    </a:lnTo>
                    <a:lnTo>
                      <a:pt x="118" y="407"/>
                    </a:lnTo>
                    <a:lnTo>
                      <a:pt x="77" y="261"/>
                    </a:lnTo>
                    <a:lnTo>
                      <a:pt x="53" y="19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403" name="Freeform 58"/>
              <p:cNvSpPr>
                <a:spLocks noChangeArrowheads="1"/>
              </p:cNvSpPr>
              <p:nvPr/>
            </p:nvSpPr>
            <p:spPr bwMode="auto">
              <a:xfrm>
                <a:off x="3281" y="3258"/>
                <a:ext cx="82" cy="140"/>
              </a:xfrm>
              <a:custGeom>
                <a:avLst/>
                <a:gdLst>
                  <a:gd name="T0" fmla="*/ 0 w 478"/>
                  <a:gd name="T1" fmla="*/ 0 h 757"/>
                  <a:gd name="T2" fmla="*/ 0 w 478"/>
                  <a:gd name="T3" fmla="*/ 0 h 757"/>
                  <a:gd name="T4" fmla="*/ 0 w 478"/>
                  <a:gd name="T5" fmla="*/ 0 h 757"/>
                  <a:gd name="T6" fmla="*/ 0 w 478"/>
                  <a:gd name="T7" fmla="*/ 0 h 757"/>
                  <a:gd name="T8" fmla="*/ 0 w 478"/>
                  <a:gd name="T9" fmla="*/ 0 h 757"/>
                  <a:gd name="T10" fmla="*/ 0 w 478"/>
                  <a:gd name="T11" fmla="*/ 0 h 757"/>
                  <a:gd name="T12" fmla="*/ 0 w 478"/>
                  <a:gd name="T13" fmla="*/ 0 h 757"/>
                  <a:gd name="T14" fmla="*/ 0 w 478"/>
                  <a:gd name="T15" fmla="*/ 0 h 757"/>
                  <a:gd name="T16" fmla="*/ 0 w 478"/>
                  <a:gd name="T17" fmla="*/ 0 h 757"/>
                  <a:gd name="T18" fmla="*/ 0 w 478"/>
                  <a:gd name="T19" fmla="*/ 0 h 757"/>
                  <a:gd name="T20" fmla="*/ 0 w 478"/>
                  <a:gd name="T21" fmla="*/ 0 h 757"/>
                  <a:gd name="T22" fmla="*/ 0 w 478"/>
                  <a:gd name="T23" fmla="*/ 0 h 757"/>
                  <a:gd name="T24" fmla="*/ 0 w 478"/>
                  <a:gd name="T25" fmla="*/ 0 h 757"/>
                  <a:gd name="T26" fmla="*/ 0 w 478"/>
                  <a:gd name="T27" fmla="*/ 0 h 757"/>
                  <a:gd name="T28" fmla="*/ 0 w 478"/>
                  <a:gd name="T29" fmla="*/ 0 h 757"/>
                  <a:gd name="T30" fmla="*/ 0 w 478"/>
                  <a:gd name="T31" fmla="*/ 0 h 757"/>
                  <a:gd name="T32" fmla="*/ 0 w 478"/>
                  <a:gd name="T33" fmla="*/ 0 h 757"/>
                  <a:gd name="T34" fmla="*/ 0 w 478"/>
                  <a:gd name="T35" fmla="*/ 0 h 757"/>
                  <a:gd name="T36" fmla="*/ 0 w 478"/>
                  <a:gd name="T37" fmla="*/ 0 h 757"/>
                  <a:gd name="T38" fmla="*/ 0 w 478"/>
                  <a:gd name="T39" fmla="*/ 0 h 757"/>
                  <a:gd name="T40" fmla="*/ 0 w 478"/>
                  <a:gd name="T41" fmla="*/ 0 h 757"/>
                  <a:gd name="T42" fmla="*/ 0 w 478"/>
                  <a:gd name="T43" fmla="*/ 0 h 757"/>
                  <a:gd name="T44" fmla="*/ 0 w 478"/>
                  <a:gd name="T45" fmla="*/ 0 h 757"/>
                  <a:gd name="T46" fmla="*/ 0 w 478"/>
                  <a:gd name="T47" fmla="*/ 0 h 757"/>
                  <a:gd name="T48" fmla="*/ 0 w 478"/>
                  <a:gd name="T49" fmla="*/ 0 h 7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78"/>
                  <a:gd name="T76" fmla="*/ 0 h 757"/>
                  <a:gd name="T77" fmla="*/ 478 w 478"/>
                  <a:gd name="T78" fmla="*/ 757 h 7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78" h="757">
                    <a:moveTo>
                      <a:pt x="0" y="0"/>
                    </a:moveTo>
                    <a:lnTo>
                      <a:pt x="28" y="118"/>
                    </a:lnTo>
                    <a:lnTo>
                      <a:pt x="63" y="368"/>
                    </a:lnTo>
                    <a:lnTo>
                      <a:pt x="52" y="749"/>
                    </a:lnTo>
                    <a:lnTo>
                      <a:pt x="378" y="757"/>
                    </a:lnTo>
                    <a:lnTo>
                      <a:pt x="403" y="686"/>
                    </a:lnTo>
                    <a:lnTo>
                      <a:pt x="449" y="521"/>
                    </a:lnTo>
                    <a:lnTo>
                      <a:pt x="478" y="255"/>
                    </a:lnTo>
                    <a:lnTo>
                      <a:pt x="455" y="25"/>
                    </a:lnTo>
                    <a:lnTo>
                      <a:pt x="443" y="209"/>
                    </a:lnTo>
                    <a:lnTo>
                      <a:pt x="402" y="305"/>
                    </a:lnTo>
                    <a:lnTo>
                      <a:pt x="271" y="146"/>
                    </a:lnTo>
                    <a:lnTo>
                      <a:pt x="159" y="236"/>
                    </a:lnTo>
                    <a:lnTo>
                      <a:pt x="247" y="247"/>
                    </a:lnTo>
                    <a:lnTo>
                      <a:pt x="315" y="287"/>
                    </a:lnTo>
                    <a:lnTo>
                      <a:pt x="349" y="311"/>
                    </a:lnTo>
                    <a:lnTo>
                      <a:pt x="367" y="502"/>
                    </a:lnTo>
                    <a:lnTo>
                      <a:pt x="340" y="652"/>
                    </a:lnTo>
                    <a:lnTo>
                      <a:pt x="318" y="724"/>
                    </a:lnTo>
                    <a:lnTo>
                      <a:pt x="100" y="699"/>
                    </a:lnTo>
                    <a:lnTo>
                      <a:pt x="112" y="406"/>
                    </a:lnTo>
                    <a:lnTo>
                      <a:pt x="77" y="199"/>
                    </a:lnTo>
                    <a:lnTo>
                      <a:pt x="52" y="10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404" name="Freeform 59"/>
              <p:cNvSpPr>
                <a:spLocks noChangeArrowheads="1"/>
              </p:cNvSpPr>
              <p:nvPr/>
            </p:nvSpPr>
            <p:spPr bwMode="auto">
              <a:xfrm>
                <a:off x="3341" y="3271"/>
                <a:ext cx="91" cy="194"/>
              </a:xfrm>
              <a:custGeom>
                <a:avLst/>
                <a:gdLst>
                  <a:gd name="T0" fmla="*/ 0 w 531"/>
                  <a:gd name="T1" fmla="*/ 0 h 1051"/>
                  <a:gd name="T2" fmla="*/ 0 w 531"/>
                  <a:gd name="T3" fmla="*/ 0 h 1051"/>
                  <a:gd name="T4" fmla="*/ 0 w 531"/>
                  <a:gd name="T5" fmla="*/ 0 h 1051"/>
                  <a:gd name="T6" fmla="*/ 0 w 531"/>
                  <a:gd name="T7" fmla="*/ 0 h 1051"/>
                  <a:gd name="T8" fmla="*/ 0 w 531"/>
                  <a:gd name="T9" fmla="*/ 0 h 1051"/>
                  <a:gd name="T10" fmla="*/ 0 w 531"/>
                  <a:gd name="T11" fmla="*/ 0 h 1051"/>
                  <a:gd name="T12" fmla="*/ 0 w 531"/>
                  <a:gd name="T13" fmla="*/ 0 h 1051"/>
                  <a:gd name="T14" fmla="*/ 0 w 531"/>
                  <a:gd name="T15" fmla="*/ 0 h 1051"/>
                  <a:gd name="T16" fmla="*/ 0 w 531"/>
                  <a:gd name="T17" fmla="*/ 0 h 1051"/>
                  <a:gd name="T18" fmla="*/ 0 w 531"/>
                  <a:gd name="T19" fmla="*/ 0 h 1051"/>
                  <a:gd name="T20" fmla="*/ 0 w 531"/>
                  <a:gd name="T21" fmla="*/ 0 h 1051"/>
                  <a:gd name="T22" fmla="*/ 0 w 531"/>
                  <a:gd name="T23" fmla="*/ 0 h 1051"/>
                  <a:gd name="T24" fmla="*/ 0 w 531"/>
                  <a:gd name="T25" fmla="*/ 0 h 1051"/>
                  <a:gd name="T26" fmla="*/ 0 w 531"/>
                  <a:gd name="T27" fmla="*/ 0 h 1051"/>
                  <a:gd name="T28" fmla="*/ 0 w 531"/>
                  <a:gd name="T29" fmla="*/ 0 h 1051"/>
                  <a:gd name="T30" fmla="*/ 0 w 531"/>
                  <a:gd name="T31" fmla="*/ 0 h 1051"/>
                  <a:gd name="T32" fmla="*/ 0 w 531"/>
                  <a:gd name="T33" fmla="*/ 0 h 1051"/>
                  <a:gd name="T34" fmla="*/ 0 w 531"/>
                  <a:gd name="T35" fmla="*/ 0 h 1051"/>
                  <a:gd name="T36" fmla="*/ 0 w 531"/>
                  <a:gd name="T37" fmla="*/ 0 h 1051"/>
                  <a:gd name="T38" fmla="*/ 0 w 531"/>
                  <a:gd name="T39" fmla="*/ 0 h 1051"/>
                  <a:gd name="T40" fmla="*/ 0 w 531"/>
                  <a:gd name="T41" fmla="*/ 0 h 1051"/>
                  <a:gd name="T42" fmla="*/ 0 w 531"/>
                  <a:gd name="T43" fmla="*/ 0 h 1051"/>
                  <a:gd name="T44" fmla="*/ 0 w 531"/>
                  <a:gd name="T45" fmla="*/ 0 h 10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31"/>
                  <a:gd name="T70" fmla="*/ 0 h 1051"/>
                  <a:gd name="T71" fmla="*/ 531 w 531"/>
                  <a:gd name="T72" fmla="*/ 1051 h 105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31" h="1051">
                    <a:moveTo>
                      <a:pt x="155" y="0"/>
                    </a:moveTo>
                    <a:lnTo>
                      <a:pt x="208" y="91"/>
                    </a:lnTo>
                    <a:lnTo>
                      <a:pt x="237" y="207"/>
                    </a:lnTo>
                    <a:lnTo>
                      <a:pt x="281" y="278"/>
                    </a:lnTo>
                    <a:lnTo>
                      <a:pt x="330" y="352"/>
                    </a:lnTo>
                    <a:lnTo>
                      <a:pt x="359" y="491"/>
                    </a:lnTo>
                    <a:lnTo>
                      <a:pt x="224" y="580"/>
                    </a:lnTo>
                    <a:lnTo>
                      <a:pt x="199" y="669"/>
                    </a:lnTo>
                    <a:lnTo>
                      <a:pt x="330" y="625"/>
                    </a:lnTo>
                    <a:lnTo>
                      <a:pt x="349" y="664"/>
                    </a:lnTo>
                    <a:lnTo>
                      <a:pt x="408" y="727"/>
                    </a:lnTo>
                    <a:lnTo>
                      <a:pt x="531" y="745"/>
                    </a:lnTo>
                    <a:lnTo>
                      <a:pt x="295" y="930"/>
                    </a:lnTo>
                    <a:lnTo>
                      <a:pt x="187" y="896"/>
                    </a:lnTo>
                    <a:lnTo>
                      <a:pt x="142" y="1051"/>
                    </a:lnTo>
                    <a:lnTo>
                      <a:pt x="0" y="1018"/>
                    </a:lnTo>
                    <a:lnTo>
                      <a:pt x="69" y="880"/>
                    </a:lnTo>
                    <a:lnTo>
                      <a:pt x="128" y="724"/>
                    </a:lnTo>
                    <a:lnTo>
                      <a:pt x="183" y="372"/>
                    </a:lnTo>
                    <a:lnTo>
                      <a:pt x="186" y="288"/>
                    </a:lnTo>
                    <a:lnTo>
                      <a:pt x="184" y="182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405" name="Freeform 60"/>
              <p:cNvSpPr>
                <a:spLocks noChangeArrowheads="1"/>
              </p:cNvSpPr>
              <p:nvPr/>
            </p:nvSpPr>
            <p:spPr bwMode="auto">
              <a:xfrm>
                <a:off x="3360" y="3245"/>
                <a:ext cx="89" cy="171"/>
              </a:xfrm>
              <a:custGeom>
                <a:avLst/>
                <a:gdLst>
                  <a:gd name="T0" fmla="*/ 0 w 518"/>
                  <a:gd name="T1" fmla="*/ 0 h 927"/>
                  <a:gd name="T2" fmla="*/ 0 w 518"/>
                  <a:gd name="T3" fmla="*/ 0 h 927"/>
                  <a:gd name="T4" fmla="*/ 0 w 518"/>
                  <a:gd name="T5" fmla="*/ 0 h 927"/>
                  <a:gd name="T6" fmla="*/ 0 w 518"/>
                  <a:gd name="T7" fmla="*/ 0 h 927"/>
                  <a:gd name="T8" fmla="*/ 0 w 518"/>
                  <a:gd name="T9" fmla="*/ 0 h 927"/>
                  <a:gd name="T10" fmla="*/ 0 w 518"/>
                  <a:gd name="T11" fmla="*/ 0 h 927"/>
                  <a:gd name="T12" fmla="*/ 0 w 518"/>
                  <a:gd name="T13" fmla="*/ 0 h 927"/>
                  <a:gd name="T14" fmla="*/ 0 w 518"/>
                  <a:gd name="T15" fmla="*/ 0 h 927"/>
                  <a:gd name="T16" fmla="*/ 0 w 518"/>
                  <a:gd name="T17" fmla="*/ 0 h 927"/>
                  <a:gd name="T18" fmla="*/ 0 w 518"/>
                  <a:gd name="T19" fmla="*/ 0 h 927"/>
                  <a:gd name="T20" fmla="*/ 0 w 518"/>
                  <a:gd name="T21" fmla="*/ 0 h 927"/>
                  <a:gd name="T22" fmla="*/ 0 w 518"/>
                  <a:gd name="T23" fmla="*/ 0 h 927"/>
                  <a:gd name="T24" fmla="*/ 0 w 518"/>
                  <a:gd name="T25" fmla="*/ 0 h 927"/>
                  <a:gd name="T26" fmla="*/ 0 w 518"/>
                  <a:gd name="T27" fmla="*/ 0 h 927"/>
                  <a:gd name="T28" fmla="*/ 0 w 518"/>
                  <a:gd name="T29" fmla="*/ 0 h 927"/>
                  <a:gd name="T30" fmla="*/ 0 w 518"/>
                  <a:gd name="T31" fmla="*/ 0 h 927"/>
                  <a:gd name="T32" fmla="*/ 0 w 518"/>
                  <a:gd name="T33" fmla="*/ 0 h 927"/>
                  <a:gd name="T34" fmla="*/ 0 w 518"/>
                  <a:gd name="T35" fmla="*/ 0 h 927"/>
                  <a:gd name="T36" fmla="*/ 0 w 518"/>
                  <a:gd name="T37" fmla="*/ 0 h 927"/>
                  <a:gd name="T38" fmla="*/ 0 w 518"/>
                  <a:gd name="T39" fmla="*/ 0 h 927"/>
                  <a:gd name="T40" fmla="*/ 0 w 518"/>
                  <a:gd name="T41" fmla="*/ 0 h 927"/>
                  <a:gd name="T42" fmla="*/ 0 w 518"/>
                  <a:gd name="T43" fmla="*/ 0 h 927"/>
                  <a:gd name="T44" fmla="*/ 0 w 518"/>
                  <a:gd name="T45" fmla="*/ 0 h 927"/>
                  <a:gd name="T46" fmla="*/ 0 w 518"/>
                  <a:gd name="T47" fmla="*/ 0 h 927"/>
                  <a:gd name="T48" fmla="*/ 0 w 518"/>
                  <a:gd name="T49" fmla="*/ 0 h 92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18"/>
                  <a:gd name="T76" fmla="*/ 0 h 927"/>
                  <a:gd name="T77" fmla="*/ 518 w 518"/>
                  <a:gd name="T78" fmla="*/ 927 h 92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18" h="927">
                    <a:moveTo>
                      <a:pt x="43" y="0"/>
                    </a:moveTo>
                    <a:lnTo>
                      <a:pt x="209" y="88"/>
                    </a:lnTo>
                    <a:lnTo>
                      <a:pt x="281" y="266"/>
                    </a:lnTo>
                    <a:lnTo>
                      <a:pt x="333" y="471"/>
                    </a:lnTo>
                    <a:lnTo>
                      <a:pt x="358" y="584"/>
                    </a:lnTo>
                    <a:lnTo>
                      <a:pt x="446" y="615"/>
                    </a:lnTo>
                    <a:lnTo>
                      <a:pt x="452" y="705"/>
                    </a:lnTo>
                    <a:lnTo>
                      <a:pt x="490" y="790"/>
                    </a:lnTo>
                    <a:lnTo>
                      <a:pt x="518" y="837"/>
                    </a:lnTo>
                    <a:lnTo>
                      <a:pt x="506" y="882"/>
                    </a:lnTo>
                    <a:lnTo>
                      <a:pt x="406" y="912"/>
                    </a:lnTo>
                    <a:lnTo>
                      <a:pt x="340" y="927"/>
                    </a:lnTo>
                    <a:lnTo>
                      <a:pt x="452" y="845"/>
                    </a:lnTo>
                    <a:lnTo>
                      <a:pt x="399" y="730"/>
                    </a:lnTo>
                    <a:lnTo>
                      <a:pt x="381" y="642"/>
                    </a:lnTo>
                    <a:lnTo>
                      <a:pt x="311" y="653"/>
                    </a:lnTo>
                    <a:lnTo>
                      <a:pt x="209" y="678"/>
                    </a:lnTo>
                    <a:lnTo>
                      <a:pt x="80" y="749"/>
                    </a:lnTo>
                    <a:lnTo>
                      <a:pt x="150" y="648"/>
                    </a:lnTo>
                    <a:lnTo>
                      <a:pt x="305" y="584"/>
                    </a:lnTo>
                    <a:lnTo>
                      <a:pt x="250" y="310"/>
                    </a:lnTo>
                    <a:lnTo>
                      <a:pt x="186" y="140"/>
                    </a:lnTo>
                    <a:lnTo>
                      <a:pt x="0" y="41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406" name="Freeform 61"/>
              <p:cNvSpPr>
                <a:spLocks noChangeArrowheads="1"/>
              </p:cNvSpPr>
              <p:nvPr/>
            </p:nvSpPr>
            <p:spPr bwMode="auto">
              <a:xfrm>
                <a:off x="3311" y="3457"/>
                <a:ext cx="175" cy="239"/>
              </a:xfrm>
              <a:custGeom>
                <a:avLst/>
                <a:gdLst>
                  <a:gd name="T0" fmla="*/ 0 w 1021"/>
                  <a:gd name="T1" fmla="*/ 0 h 1297"/>
                  <a:gd name="T2" fmla="*/ 0 w 1021"/>
                  <a:gd name="T3" fmla="*/ 0 h 1297"/>
                  <a:gd name="T4" fmla="*/ 0 w 1021"/>
                  <a:gd name="T5" fmla="*/ 0 h 1297"/>
                  <a:gd name="T6" fmla="*/ 0 w 1021"/>
                  <a:gd name="T7" fmla="*/ 0 h 1297"/>
                  <a:gd name="T8" fmla="*/ 0 w 1021"/>
                  <a:gd name="T9" fmla="*/ 0 h 1297"/>
                  <a:gd name="T10" fmla="*/ 0 w 1021"/>
                  <a:gd name="T11" fmla="*/ 0 h 1297"/>
                  <a:gd name="T12" fmla="*/ 0 w 1021"/>
                  <a:gd name="T13" fmla="*/ 0 h 1297"/>
                  <a:gd name="T14" fmla="*/ 0 w 1021"/>
                  <a:gd name="T15" fmla="*/ 0 h 1297"/>
                  <a:gd name="T16" fmla="*/ 0 w 1021"/>
                  <a:gd name="T17" fmla="*/ 0 h 1297"/>
                  <a:gd name="T18" fmla="*/ 0 w 1021"/>
                  <a:gd name="T19" fmla="*/ 0 h 1297"/>
                  <a:gd name="T20" fmla="*/ 0 w 1021"/>
                  <a:gd name="T21" fmla="*/ 0 h 1297"/>
                  <a:gd name="T22" fmla="*/ 0 w 1021"/>
                  <a:gd name="T23" fmla="*/ 0 h 1297"/>
                  <a:gd name="T24" fmla="*/ 0 w 1021"/>
                  <a:gd name="T25" fmla="*/ 0 h 1297"/>
                  <a:gd name="T26" fmla="*/ 0 w 1021"/>
                  <a:gd name="T27" fmla="*/ 0 h 1297"/>
                  <a:gd name="T28" fmla="*/ 0 w 1021"/>
                  <a:gd name="T29" fmla="*/ 0 h 1297"/>
                  <a:gd name="T30" fmla="*/ 0 w 1021"/>
                  <a:gd name="T31" fmla="*/ 0 h 1297"/>
                  <a:gd name="T32" fmla="*/ 0 w 1021"/>
                  <a:gd name="T33" fmla="*/ 0 h 1297"/>
                  <a:gd name="T34" fmla="*/ 0 w 1021"/>
                  <a:gd name="T35" fmla="*/ 0 h 1297"/>
                  <a:gd name="T36" fmla="*/ 0 w 1021"/>
                  <a:gd name="T37" fmla="*/ 0 h 1297"/>
                  <a:gd name="T38" fmla="*/ 0 w 1021"/>
                  <a:gd name="T39" fmla="*/ 0 h 1297"/>
                  <a:gd name="T40" fmla="*/ 0 w 1021"/>
                  <a:gd name="T41" fmla="*/ 0 h 1297"/>
                  <a:gd name="T42" fmla="*/ 0 w 1021"/>
                  <a:gd name="T43" fmla="*/ 0 h 1297"/>
                  <a:gd name="T44" fmla="*/ 0 w 1021"/>
                  <a:gd name="T45" fmla="*/ 0 h 1297"/>
                  <a:gd name="T46" fmla="*/ 0 w 1021"/>
                  <a:gd name="T47" fmla="*/ 0 h 1297"/>
                  <a:gd name="T48" fmla="*/ 0 w 1021"/>
                  <a:gd name="T49" fmla="*/ 0 h 1297"/>
                  <a:gd name="T50" fmla="*/ 0 w 1021"/>
                  <a:gd name="T51" fmla="*/ 0 h 1297"/>
                  <a:gd name="T52" fmla="*/ 0 w 1021"/>
                  <a:gd name="T53" fmla="*/ 0 h 129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21"/>
                  <a:gd name="T82" fmla="*/ 0 h 1297"/>
                  <a:gd name="T83" fmla="*/ 1021 w 1021"/>
                  <a:gd name="T84" fmla="*/ 1297 h 129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21" h="1297">
                    <a:moveTo>
                      <a:pt x="236" y="0"/>
                    </a:moveTo>
                    <a:lnTo>
                      <a:pt x="381" y="32"/>
                    </a:lnTo>
                    <a:lnTo>
                      <a:pt x="567" y="144"/>
                    </a:lnTo>
                    <a:lnTo>
                      <a:pt x="652" y="225"/>
                    </a:lnTo>
                    <a:lnTo>
                      <a:pt x="730" y="325"/>
                    </a:lnTo>
                    <a:lnTo>
                      <a:pt x="804" y="444"/>
                    </a:lnTo>
                    <a:lnTo>
                      <a:pt x="870" y="578"/>
                    </a:lnTo>
                    <a:lnTo>
                      <a:pt x="967" y="871"/>
                    </a:lnTo>
                    <a:lnTo>
                      <a:pt x="1021" y="1272"/>
                    </a:lnTo>
                    <a:lnTo>
                      <a:pt x="777" y="1297"/>
                    </a:lnTo>
                    <a:lnTo>
                      <a:pt x="802" y="1222"/>
                    </a:lnTo>
                    <a:lnTo>
                      <a:pt x="943" y="1233"/>
                    </a:lnTo>
                    <a:lnTo>
                      <a:pt x="920" y="904"/>
                    </a:lnTo>
                    <a:lnTo>
                      <a:pt x="892" y="792"/>
                    </a:lnTo>
                    <a:lnTo>
                      <a:pt x="855" y="686"/>
                    </a:lnTo>
                    <a:lnTo>
                      <a:pt x="812" y="586"/>
                    </a:lnTo>
                    <a:lnTo>
                      <a:pt x="765" y="490"/>
                    </a:lnTo>
                    <a:lnTo>
                      <a:pt x="709" y="392"/>
                    </a:lnTo>
                    <a:lnTo>
                      <a:pt x="630" y="290"/>
                    </a:lnTo>
                    <a:lnTo>
                      <a:pt x="531" y="194"/>
                    </a:lnTo>
                    <a:lnTo>
                      <a:pt x="475" y="152"/>
                    </a:lnTo>
                    <a:lnTo>
                      <a:pt x="414" y="115"/>
                    </a:lnTo>
                    <a:lnTo>
                      <a:pt x="278" y="63"/>
                    </a:lnTo>
                    <a:lnTo>
                      <a:pt x="143" y="37"/>
                    </a:lnTo>
                    <a:lnTo>
                      <a:pt x="0" y="28"/>
                    </a:lnTo>
                    <a:lnTo>
                      <a:pt x="2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407" name="Freeform 62"/>
              <p:cNvSpPr>
                <a:spLocks noChangeArrowheads="1"/>
              </p:cNvSpPr>
              <p:nvPr/>
            </p:nvSpPr>
            <p:spPr bwMode="auto">
              <a:xfrm>
                <a:off x="3163" y="3531"/>
                <a:ext cx="281" cy="158"/>
              </a:xfrm>
              <a:custGeom>
                <a:avLst/>
                <a:gdLst>
                  <a:gd name="T0" fmla="*/ 0 w 1640"/>
                  <a:gd name="T1" fmla="*/ 0 h 859"/>
                  <a:gd name="T2" fmla="*/ 0 w 1640"/>
                  <a:gd name="T3" fmla="*/ 0 h 859"/>
                  <a:gd name="T4" fmla="*/ 0 w 1640"/>
                  <a:gd name="T5" fmla="*/ 0 h 859"/>
                  <a:gd name="T6" fmla="*/ 0 w 1640"/>
                  <a:gd name="T7" fmla="*/ 0 h 859"/>
                  <a:gd name="T8" fmla="*/ 0 w 1640"/>
                  <a:gd name="T9" fmla="*/ 0 h 859"/>
                  <a:gd name="T10" fmla="*/ 0 w 1640"/>
                  <a:gd name="T11" fmla="*/ 0 h 859"/>
                  <a:gd name="T12" fmla="*/ 0 w 1640"/>
                  <a:gd name="T13" fmla="*/ 0 h 859"/>
                  <a:gd name="T14" fmla="*/ 0 w 1640"/>
                  <a:gd name="T15" fmla="*/ 0 h 859"/>
                  <a:gd name="T16" fmla="*/ 0 w 1640"/>
                  <a:gd name="T17" fmla="*/ 0 h 859"/>
                  <a:gd name="T18" fmla="*/ 0 w 1640"/>
                  <a:gd name="T19" fmla="*/ 0 h 859"/>
                  <a:gd name="T20" fmla="*/ 0 w 1640"/>
                  <a:gd name="T21" fmla="*/ 0 h 859"/>
                  <a:gd name="T22" fmla="*/ 0 w 1640"/>
                  <a:gd name="T23" fmla="*/ 0 h 859"/>
                  <a:gd name="T24" fmla="*/ 0 w 1640"/>
                  <a:gd name="T25" fmla="*/ 0 h 859"/>
                  <a:gd name="T26" fmla="*/ 0 w 1640"/>
                  <a:gd name="T27" fmla="*/ 0 h 859"/>
                  <a:gd name="T28" fmla="*/ 0 w 1640"/>
                  <a:gd name="T29" fmla="*/ 0 h 859"/>
                  <a:gd name="T30" fmla="*/ 0 w 1640"/>
                  <a:gd name="T31" fmla="*/ 0 h 859"/>
                  <a:gd name="T32" fmla="*/ 0 w 1640"/>
                  <a:gd name="T33" fmla="*/ 0 h 859"/>
                  <a:gd name="T34" fmla="*/ 0 w 1640"/>
                  <a:gd name="T35" fmla="*/ 0 h 859"/>
                  <a:gd name="T36" fmla="*/ 0 w 1640"/>
                  <a:gd name="T37" fmla="*/ 0 h 859"/>
                  <a:gd name="T38" fmla="*/ 0 w 1640"/>
                  <a:gd name="T39" fmla="*/ 0 h 859"/>
                  <a:gd name="T40" fmla="*/ 0 w 1640"/>
                  <a:gd name="T41" fmla="*/ 0 h 859"/>
                  <a:gd name="T42" fmla="*/ 0 w 1640"/>
                  <a:gd name="T43" fmla="*/ 0 h 859"/>
                  <a:gd name="T44" fmla="*/ 0 w 1640"/>
                  <a:gd name="T45" fmla="*/ 0 h 859"/>
                  <a:gd name="T46" fmla="*/ 0 w 1640"/>
                  <a:gd name="T47" fmla="*/ 0 h 859"/>
                  <a:gd name="T48" fmla="*/ 0 w 1640"/>
                  <a:gd name="T49" fmla="*/ 0 h 859"/>
                  <a:gd name="T50" fmla="*/ 0 w 1640"/>
                  <a:gd name="T51" fmla="*/ 0 h 859"/>
                  <a:gd name="T52" fmla="*/ 0 w 1640"/>
                  <a:gd name="T53" fmla="*/ 0 h 859"/>
                  <a:gd name="T54" fmla="*/ 0 w 1640"/>
                  <a:gd name="T55" fmla="*/ 0 h 859"/>
                  <a:gd name="T56" fmla="*/ 0 w 1640"/>
                  <a:gd name="T57" fmla="*/ 0 h 859"/>
                  <a:gd name="T58" fmla="*/ 0 w 1640"/>
                  <a:gd name="T59" fmla="*/ 0 h 859"/>
                  <a:gd name="T60" fmla="*/ 0 w 1640"/>
                  <a:gd name="T61" fmla="*/ 0 h 859"/>
                  <a:gd name="T62" fmla="*/ 0 w 1640"/>
                  <a:gd name="T63" fmla="*/ 0 h 859"/>
                  <a:gd name="T64" fmla="*/ 0 w 1640"/>
                  <a:gd name="T65" fmla="*/ 0 h 859"/>
                  <a:gd name="T66" fmla="*/ 0 w 1640"/>
                  <a:gd name="T67" fmla="*/ 0 h 859"/>
                  <a:gd name="T68" fmla="*/ 0 w 1640"/>
                  <a:gd name="T69" fmla="*/ 0 h 859"/>
                  <a:gd name="T70" fmla="*/ 0 w 1640"/>
                  <a:gd name="T71" fmla="*/ 0 h 859"/>
                  <a:gd name="T72" fmla="*/ 0 w 1640"/>
                  <a:gd name="T73" fmla="*/ 0 h 859"/>
                  <a:gd name="T74" fmla="*/ 0 w 1640"/>
                  <a:gd name="T75" fmla="*/ 0 h 859"/>
                  <a:gd name="T76" fmla="*/ 0 w 1640"/>
                  <a:gd name="T77" fmla="*/ 0 h 859"/>
                  <a:gd name="T78" fmla="*/ 0 w 1640"/>
                  <a:gd name="T79" fmla="*/ 0 h 85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640"/>
                  <a:gd name="T121" fmla="*/ 0 h 859"/>
                  <a:gd name="T122" fmla="*/ 1640 w 1640"/>
                  <a:gd name="T123" fmla="*/ 859 h 85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640" h="859">
                    <a:moveTo>
                      <a:pt x="0" y="858"/>
                    </a:moveTo>
                    <a:lnTo>
                      <a:pt x="245" y="859"/>
                    </a:lnTo>
                    <a:lnTo>
                      <a:pt x="289" y="603"/>
                    </a:lnTo>
                    <a:lnTo>
                      <a:pt x="325" y="518"/>
                    </a:lnTo>
                    <a:lnTo>
                      <a:pt x="373" y="433"/>
                    </a:lnTo>
                    <a:lnTo>
                      <a:pt x="429" y="352"/>
                    </a:lnTo>
                    <a:lnTo>
                      <a:pt x="485" y="279"/>
                    </a:lnTo>
                    <a:lnTo>
                      <a:pt x="537" y="219"/>
                    </a:lnTo>
                    <a:lnTo>
                      <a:pt x="584" y="171"/>
                    </a:lnTo>
                    <a:lnTo>
                      <a:pt x="681" y="101"/>
                    </a:lnTo>
                    <a:lnTo>
                      <a:pt x="797" y="57"/>
                    </a:lnTo>
                    <a:lnTo>
                      <a:pt x="929" y="57"/>
                    </a:lnTo>
                    <a:lnTo>
                      <a:pt x="1066" y="107"/>
                    </a:lnTo>
                    <a:lnTo>
                      <a:pt x="1184" y="178"/>
                    </a:lnTo>
                    <a:lnTo>
                      <a:pt x="1333" y="355"/>
                    </a:lnTo>
                    <a:lnTo>
                      <a:pt x="1396" y="553"/>
                    </a:lnTo>
                    <a:lnTo>
                      <a:pt x="1428" y="667"/>
                    </a:lnTo>
                    <a:lnTo>
                      <a:pt x="1640" y="672"/>
                    </a:lnTo>
                    <a:lnTo>
                      <a:pt x="1619" y="555"/>
                    </a:lnTo>
                    <a:lnTo>
                      <a:pt x="1593" y="450"/>
                    </a:lnTo>
                    <a:lnTo>
                      <a:pt x="1558" y="355"/>
                    </a:lnTo>
                    <a:lnTo>
                      <a:pt x="1499" y="250"/>
                    </a:lnTo>
                    <a:lnTo>
                      <a:pt x="1464" y="209"/>
                    </a:lnTo>
                    <a:lnTo>
                      <a:pt x="1428" y="188"/>
                    </a:lnTo>
                    <a:lnTo>
                      <a:pt x="1311" y="210"/>
                    </a:lnTo>
                    <a:lnTo>
                      <a:pt x="1353" y="135"/>
                    </a:lnTo>
                    <a:lnTo>
                      <a:pt x="1284" y="90"/>
                    </a:lnTo>
                    <a:lnTo>
                      <a:pt x="1203" y="53"/>
                    </a:lnTo>
                    <a:lnTo>
                      <a:pt x="1037" y="0"/>
                    </a:lnTo>
                    <a:lnTo>
                      <a:pt x="734" y="6"/>
                    </a:lnTo>
                    <a:lnTo>
                      <a:pt x="618" y="66"/>
                    </a:lnTo>
                    <a:lnTo>
                      <a:pt x="520" y="151"/>
                    </a:lnTo>
                    <a:lnTo>
                      <a:pt x="435" y="253"/>
                    </a:lnTo>
                    <a:lnTo>
                      <a:pt x="354" y="362"/>
                    </a:lnTo>
                    <a:lnTo>
                      <a:pt x="231" y="590"/>
                    </a:lnTo>
                    <a:lnTo>
                      <a:pt x="166" y="801"/>
                    </a:lnTo>
                    <a:lnTo>
                      <a:pt x="66" y="815"/>
                    </a:lnTo>
                    <a:lnTo>
                      <a:pt x="6" y="806"/>
                    </a:lnTo>
                    <a:lnTo>
                      <a:pt x="0" y="8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408" name="Freeform 63"/>
              <p:cNvSpPr>
                <a:spLocks noChangeArrowheads="1"/>
              </p:cNvSpPr>
              <p:nvPr/>
            </p:nvSpPr>
            <p:spPr bwMode="auto">
              <a:xfrm>
                <a:off x="3383" y="3645"/>
                <a:ext cx="99" cy="92"/>
              </a:xfrm>
              <a:custGeom>
                <a:avLst/>
                <a:gdLst>
                  <a:gd name="T0" fmla="*/ 0 w 582"/>
                  <a:gd name="T1" fmla="*/ 0 h 502"/>
                  <a:gd name="T2" fmla="*/ 0 w 582"/>
                  <a:gd name="T3" fmla="*/ 0 h 502"/>
                  <a:gd name="T4" fmla="*/ 0 w 582"/>
                  <a:gd name="T5" fmla="*/ 0 h 502"/>
                  <a:gd name="T6" fmla="*/ 0 w 582"/>
                  <a:gd name="T7" fmla="*/ 0 h 502"/>
                  <a:gd name="T8" fmla="*/ 0 w 582"/>
                  <a:gd name="T9" fmla="*/ 0 h 502"/>
                  <a:gd name="T10" fmla="*/ 0 w 582"/>
                  <a:gd name="T11" fmla="*/ 0 h 502"/>
                  <a:gd name="T12" fmla="*/ 0 w 582"/>
                  <a:gd name="T13" fmla="*/ 0 h 502"/>
                  <a:gd name="T14" fmla="*/ 0 w 582"/>
                  <a:gd name="T15" fmla="*/ 0 h 502"/>
                  <a:gd name="T16" fmla="*/ 0 w 582"/>
                  <a:gd name="T17" fmla="*/ 0 h 502"/>
                  <a:gd name="T18" fmla="*/ 0 w 582"/>
                  <a:gd name="T19" fmla="*/ 0 h 502"/>
                  <a:gd name="T20" fmla="*/ 0 w 582"/>
                  <a:gd name="T21" fmla="*/ 0 h 502"/>
                  <a:gd name="T22" fmla="*/ 0 w 582"/>
                  <a:gd name="T23" fmla="*/ 0 h 502"/>
                  <a:gd name="T24" fmla="*/ 0 w 582"/>
                  <a:gd name="T25" fmla="*/ 0 h 502"/>
                  <a:gd name="T26" fmla="*/ 0 w 582"/>
                  <a:gd name="T27" fmla="*/ 0 h 502"/>
                  <a:gd name="T28" fmla="*/ 0 w 582"/>
                  <a:gd name="T29" fmla="*/ 0 h 502"/>
                  <a:gd name="T30" fmla="*/ 0 w 582"/>
                  <a:gd name="T31" fmla="*/ 0 h 502"/>
                  <a:gd name="T32" fmla="*/ 0 w 582"/>
                  <a:gd name="T33" fmla="*/ 0 h 502"/>
                  <a:gd name="T34" fmla="*/ 0 w 582"/>
                  <a:gd name="T35" fmla="*/ 0 h 502"/>
                  <a:gd name="T36" fmla="*/ 0 w 582"/>
                  <a:gd name="T37" fmla="*/ 0 h 502"/>
                  <a:gd name="T38" fmla="*/ 0 w 582"/>
                  <a:gd name="T39" fmla="*/ 0 h 502"/>
                  <a:gd name="T40" fmla="*/ 0 w 582"/>
                  <a:gd name="T41" fmla="*/ 0 h 502"/>
                  <a:gd name="T42" fmla="*/ 0 w 582"/>
                  <a:gd name="T43" fmla="*/ 0 h 50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82"/>
                  <a:gd name="T67" fmla="*/ 0 h 502"/>
                  <a:gd name="T68" fmla="*/ 582 w 582"/>
                  <a:gd name="T69" fmla="*/ 502 h 50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82" h="502">
                    <a:moveTo>
                      <a:pt x="202" y="0"/>
                    </a:moveTo>
                    <a:lnTo>
                      <a:pt x="457" y="27"/>
                    </a:lnTo>
                    <a:lnTo>
                      <a:pt x="384" y="299"/>
                    </a:lnTo>
                    <a:lnTo>
                      <a:pt x="296" y="345"/>
                    </a:lnTo>
                    <a:lnTo>
                      <a:pt x="355" y="57"/>
                    </a:lnTo>
                    <a:lnTo>
                      <a:pt x="77" y="65"/>
                    </a:lnTo>
                    <a:lnTo>
                      <a:pt x="173" y="166"/>
                    </a:lnTo>
                    <a:lnTo>
                      <a:pt x="214" y="268"/>
                    </a:lnTo>
                    <a:lnTo>
                      <a:pt x="167" y="389"/>
                    </a:lnTo>
                    <a:lnTo>
                      <a:pt x="302" y="433"/>
                    </a:lnTo>
                    <a:lnTo>
                      <a:pt x="421" y="375"/>
                    </a:lnTo>
                    <a:lnTo>
                      <a:pt x="515" y="408"/>
                    </a:lnTo>
                    <a:lnTo>
                      <a:pt x="582" y="502"/>
                    </a:lnTo>
                    <a:lnTo>
                      <a:pt x="290" y="502"/>
                    </a:lnTo>
                    <a:lnTo>
                      <a:pt x="220" y="446"/>
                    </a:lnTo>
                    <a:lnTo>
                      <a:pt x="77" y="433"/>
                    </a:lnTo>
                    <a:lnTo>
                      <a:pt x="124" y="274"/>
                    </a:lnTo>
                    <a:lnTo>
                      <a:pt x="98" y="190"/>
                    </a:lnTo>
                    <a:lnTo>
                      <a:pt x="55" y="108"/>
                    </a:lnTo>
                    <a:lnTo>
                      <a:pt x="0" y="19"/>
                    </a:lnTo>
                    <a:lnTo>
                      <a:pt x="20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409" name="Freeform 64"/>
              <p:cNvSpPr>
                <a:spLocks noChangeArrowheads="1"/>
              </p:cNvSpPr>
              <p:nvPr/>
            </p:nvSpPr>
            <p:spPr bwMode="auto">
              <a:xfrm>
                <a:off x="3133" y="3506"/>
                <a:ext cx="102" cy="139"/>
              </a:xfrm>
              <a:custGeom>
                <a:avLst/>
                <a:gdLst>
                  <a:gd name="T0" fmla="*/ 0 w 598"/>
                  <a:gd name="T1" fmla="*/ 0 h 756"/>
                  <a:gd name="T2" fmla="*/ 0 w 598"/>
                  <a:gd name="T3" fmla="*/ 0 h 756"/>
                  <a:gd name="T4" fmla="*/ 0 w 598"/>
                  <a:gd name="T5" fmla="*/ 0 h 756"/>
                  <a:gd name="T6" fmla="*/ 0 w 598"/>
                  <a:gd name="T7" fmla="*/ 0 h 756"/>
                  <a:gd name="T8" fmla="*/ 0 w 598"/>
                  <a:gd name="T9" fmla="*/ 0 h 756"/>
                  <a:gd name="T10" fmla="*/ 0 w 598"/>
                  <a:gd name="T11" fmla="*/ 0 h 756"/>
                  <a:gd name="T12" fmla="*/ 0 w 598"/>
                  <a:gd name="T13" fmla="*/ 0 h 756"/>
                  <a:gd name="T14" fmla="*/ 0 w 598"/>
                  <a:gd name="T15" fmla="*/ 0 h 756"/>
                  <a:gd name="T16" fmla="*/ 0 w 598"/>
                  <a:gd name="T17" fmla="*/ 0 h 756"/>
                  <a:gd name="T18" fmla="*/ 0 w 598"/>
                  <a:gd name="T19" fmla="*/ 0 h 756"/>
                  <a:gd name="T20" fmla="*/ 0 w 598"/>
                  <a:gd name="T21" fmla="*/ 0 h 756"/>
                  <a:gd name="T22" fmla="*/ 0 w 598"/>
                  <a:gd name="T23" fmla="*/ 0 h 756"/>
                  <a:gd name="T24" fmla="*/ 0 w 598"/>
                  <a:gd name="T25" fmla="*/ 0 h 756"/>
                  <a:gd name="T26" fmla="*/ 0 w 598"/>
                  <a:gd name="T27" fmla="*/ 0 h 756"/>
                  <a:gd name="T28" fmla="*/ 0 w 598"/>
                  <a:gd name="T29" fmla="*/ 0 h 756"/>
                  <a:gd name="T30" fmla="*/ 0 w 598"/>
                  <a:gd name="T31" fmla="*/ 0 h 756"/>
                  <a:gd name="T32" fmla="*/ 0 w 598"/>
                  <a:gd name="T33" fmla="*/ 0 h 756"/>
                  <a:gd name="T34" fmla="*/ 0 w 598"/>
                  <a:gd name="T35" fmla="*/ 0 h 756"/>
                  <a:gd name="T36" fmla="*/ 0 w 598"/>
                  <a:gd name="T37" fmla="*/ 0 h 756"/>
                  <a:gd name="T38" fmla="*/ 0 w 598"/>
                  <a:gd name="T39" fmla="*/ 0 h 756"/>
                  <a:gd name="T40" fmla="*/ 0 w 598"/>
                  <a:gd name="T41" fmla="*/ 0 h 756"/>
                  <a:gd name="T42" fmla="*/ 0 w 598"/>
                  <a:gd name="T43" fmla="*/ 0 h 756"/>
                  <a:gd name="T44" fmla="*/ 0 w 598"/>
                  <a:gd name="T45" fmla="*/ 0 h 756"/>
                  <a:gd name="T46" fmla="*/ 0 w 598"/>
                  <a:gd name="T47" fmla="*/ 0 h 756"/>
                  <a:gd name="T48" fmla="*/ 0 w 598"/>
                  <a:gd name="T49" fmla="*/ 0 h 756"/>
                  <a:gd name="T50" fmla="*/ 0 w 598"/>
                  <a:gd name="T51" fmla="*/ 0 h 756"/>
                  <a:gd name="T52" fmla="*/ 0 w 598"/>
                  <a:gd name="T53" fmla="*/ 0 h 756"/>
                  <a:gd name="T54" fmla="*/ 0 w 598"/>
                  <a:gd name="T55" fmla="*/ 0 h 756"/>
                  <a:gd name="T56" fmla="*/ 0 w 598"/>
                  <a:gd name="T57" fmla="*/ 0 h 756"/>
                  <a:gd name="T58" fmla="*/ 0 w 598"/>
                  <a:gd name="T59" fmla="*/ 0 h 756"/>
                  <a:gd name="T60" fmla="*/ 0 w 598"/>
                  <a:gd name="T61" fmla="*/ 0 h 75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8"/>
                  <a:gd name="T94" fmla="*/ 0 h 756"/>
                  <a:gd name="T95" fmla="*/ 598 w 598"/>
                  <a:gd name="T96" fmla="*/ 756 h 75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8" h="756">
                    <a:moveTo>
                      <a:pt x="245" y="60"/>
                    </a:moveTo>
                    <a:lnTo>
                      <a:pt x="191" y="121"/>
                    </a:lnTo>
                    <a:lnTo>
                      <a:pt x="92" y="310"/>
                    </a:lnTo>
                    <a:lnTo>
                      <a:pt x="23" y="598"/>
                    </a:lnTo>
                    <a:lnTo>
                      <a:pt x="0" y="752"/>
                    </a:lnTo>
                    <a:lnTo>
                      <a:pt x="163" y="756"/>
                    </a:lnTo>
                    <a:lnTo>
                      <a:pt x="160" y="623"/>
                    </a:lnTo>
                    <a:lnTo>
                      <a:pt x="192" y="496"/>
                    </a:lnTo>
                    <a:lnTo>
                      <a:pt x="248" y="562"/>
                    </a:lnTo>
                    <a:lnTo>
                      <a:pt x="272" y="680"/>
                    </a:lnTo>
                    <a:lnTo>
                      <a:pt x="432" y="724"/>
                    </a:lnTo>
                    <a:lnTo>
                      <a:pt x="438" y="689"/>
                    </a:lnTo>
                    <a:lnTo>
                      <a:pt x="394" y="614"/>
                    </a:lnTo>
                    <a:lnTo>
                      <a:pt x="370" y="508"/>
                    </a:lnTo>
                    <a:lnTo>
                      <a:pt x="465" y="425"/>
                    </a:lnTo>
                    <a:lnTo>
                      <a:pt x="535" y="537"/>
                    </a:lnTo>
                    <a:lnTo>
                      <a:pt x="578" y="464"/>
                    </a:lnTo>
                    <a:lnTo>
                      <a:pt x="598" y="372"/>
                    </a:lnTo>
                    <a:lnTo>
                      <a:pt x="557" y="288"/>
                    </a:lnTo>
                    <a:lnTo>
                      <a:pt x="498" y="241"/>
                    </a:lnTo>
                    <a:lnTo>
                      <a:pt x="465" y="222"/>
                    </a:lnTo>
                    <a:lnTo>
                      <a:pt x="338" y="269"/>
                    </a:lnTo>
                    <a:lnTo>
                      <a:pt x="307" y="235"/>
                    </a:lnTo>
                    <a:lnTo>
                      <a:pt x="347" y="156"/>
                    </a:lnTo>
                    <a:lnTo>
                      <a:pt x="431" y="101"/>
                    </a:lnTo>
                    <a:lnTo>
                      <a:pt x="482" y="76"/>
                    </a:lnTo>
                    <a:lnTo>
                      <a:pt x="438" y="32"/>
                    </a:lnTo>
                    <a:lnTo>
                      <a:pt x="317" y="0"/>
                    </a:lnTo>
                    <a:lnTo>
                      <a:pt x="275" y="51"/>
                    </a:lnTo>
                    <a:lnTo>
                      <a:pt x="245" y="6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410" name="Freeform 65"/>
              <p:cNvSpPr>
                <a:spLocks noChangeArrowheads="1"/>
              </p:cNvSpPr>
              <p:nvPr/>
            </p:nvSpPr>
            <p:spPr bwMode="auto">
              <a:xfrm>
                <a:off x="3111" y="3640"/>
                <a:ext cx="87" cy="100"/>
              </a:xfrm>
              <a:custGeom>
                <a:avLst/>
                <a:gdLst>
                  <a:gd name="T0" fmla="*/ 0 w 507"/>
                  <a:gd name="T1" fmla="*/ 0 h 540"/>
                  <a:gd name="T2" fmla="*/ 0 w 507"/>
                  <a:gd name="T3" fmla="*/ 0 h 540"/>
                  <a:gd name="T4" fmla="*/ 0 w 507"/>
                  <a:gd name="T5" fmla="*/ 0 h 540"/>
                  <a:gd name="T6" fmla="*/ 0 w 507"/>
                  <a:gd name="T7" fmla="*/ 0 h 540"/>
                  <a:gd name="T8" fmla="*/ 0 w 507"/>
                  <a:gd name="T9" fmla="*/ 0 h 540"/>
                  <a:gd name="T10" fmla="*/ 0 w 507"/>
                  <a:gd name="T11" fmla="*/ 0 h 540"/>
                  <a:gd name="T12" fmla="*/ 0 w 507"/>
                  <a:gd name="T13" fmla="*/ 0 h 540"/>
                  <a:gd name="T14" fmla="*/ 0 w 507"/>
                  <a:gd name="T15" fmla="*/ 0 h 540"/>
                  <a:gd name="T16" fmla="*/ 0 w 507"/>
                  <a:gd name="T17" fmla="*/ 0 h 540"/>
                  <a:gd name="T18" fmla="*/ 0 w 507"/>
                  <a:gd name="T19" fmla="*/ 0 h 540"/>
                  <a:gd name="T20" fmla="*/ 0 w 507"/>
                  <a:gd name="T21" fmla="*/ 0 h 540"/>
                  <a:gd name="T22" fmla="*/ 0 w 507"/>
                  <a:gd name="T23" fmla="*/ 0 h 540"/>
                  <a:gd name="T24" fmla="*/ 0 w 507"/>
                  <a:gd name="T25" fmla="*/ 0 h 540"/>
                  <a:gd name="T26" fmla="*/ 0 w 507"/>
                  <a:gd name="T27" fmla="*/ 0 h 540"/>
                  <a:gd name="T28" fmla="*/ 0 w 507"/>
                  <a:gd name="T29" fmla="*/ 0 h 540"/>
                  <a:gd name="T30" fmla="*/ 0 w 507"/>
                  <a:gd name="T31" fmla="*/ 0 h 540"/>
                  <a:gd name="T32" fmla="*/ 0 w 507"/>
                  <a:gd name="T33" fmla="*/ 0 h 540"/>
                  <a:gd name="T34" fmla="*/ 0 w 507"/>
                  <a:gd name="T35" fmla="*/ 0 h 540"/>
                  <a:gd name="T36" fmla="*/ 0 w 507"/>
                  <a:gd name="T37" fmla="*/ 0 h 540"/>
                  <a:gd name="T38" fmla="*/ 0 w 507"/>
                  <a:gd name="T39" fmla="*/ 0 h 540"/>
                  <a:gd name="T40" fmla="*/ 0 w 507"/>
                  <a:gd name="T41" fmla="*/ 0 h 540"/>
                  <a:gd name="T42" fmla="*/ 0 w 507"/>
                  <a:gd name="T43" fmla="*/ 0 h 540"/>
                  <a:gd name="T44" fmla="*/ 0 w 507"/>
                  <a:gd name="T45" fmla="*/ 0 h 54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07"/>
                  <a:gd name="T70" fmla="*/ 0 h 540"/>
                  <a:gd name="T71" fmla="*/ 507 w 507"/>
                  <a:gd name="T72" fmla="*/ 540 h 54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07" h="540">
                    <a:moveTo>
                      <a:pt x="163" y="0"/>
                    </a:moveTo>
                    <a:lnTo>
                      <a:pt x="0" y="13"/>
                    </a:lnTo>
                    <a:lnTo>
                      <a:pt x="31" y="90"/>
                    </a:lnTo>
                    <a:lnTo>
                      <a:pt x="78" y="225"/>
                    </a:lnTo>
                    <a:lnTo>
                      <a:pt x="75" y="340"/>
                    </a:lnTo>
                    <a:lnTo>
                      <a:pt x="45" y="400"/>
                    </a:lnTo>
                    <a:lnTo>
                      <a:pt x="35" y="474"/>
                    </a:lnTo>
                    <a:lnTo>
                      <a:pt x="195" y="496"/>
                    </a:lnTo>
                    <a:lnTo>
                      <a:pt x="262" y="540"/>
                    </a:lnTo>
                    <a:lnTo>
                      <a:pt x="507" y="527"/>
                    </a:lnTo>
                    <a:lnTo>
                      <a:pt x="498" y="490"/>
                    </a:lnTo>
                    <a:lnTo>
                      <a:pt x="462" y="433"/>
                    </a:lnTo>
                    <a:lnTo>
                      <a:pt x="359" y="395"/>
                    </a:lnTo>
                    <a:lnTo>
                      <a:pt x="204" y="417"/>
                    </a:lnTo>
                    <a:lnTo>
                      <a:pt x="175" y="386"/>
                    </a:lnTo>
                    <a:lnTo>
                      <a:pt x="178" y="340"/>
                    </a:lnTo>
                    <a:lnTo>
                      <a:pt x="207" y="241"/>
                    </a:lnTo>
                    <a:lnTo>
                      <a:pt x="173" y="131"/>
                    </a:lnTo>
                    <a:lnTo>
                      <a:pt x="113" y="68"/>
                    </a:lnTo>
                    <a:lnTo>
                      <a:pt x="78" y="35"/>
                    </a:lnTo>
                    <a:lnTo>
                      <a:pt x="291" y="29"/>
                    </a:lnTo>
                    <a:lnTo>
                      <a:pt x="16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411" name="Freeform 66"/>
              <p:cNvSpPr>
                <a:spLocks noChangeArrowheads="1"/>
              </p:cNvSpPr>
              <p:nvPr/>
            </p:nvSpPr>
            <p:spPr bwMode="auto">
              <a:xfrm>
                <a:off x="3138" y="3640"/>
                <a:ext cx="81" cy="98"/>
              </a:xfrm>
              <a:custGeom>
                <a:avLst/>
                <a:gdLst>
                  <a:gd name="T0" fmla="*/ 0 w 474"/>
                  <a:gd name="T1" fmla="*/ 0 h 534"/>
                  <a:gd name="T2" fmla="*/ 0 w 474"/>
                  <a:gd name="T3" fmla="*/ 0 h 534"/>
                  <a:gd name="T4" fmla="*/ 0 w 474"/>
                  <a:gd name="T5" fmla="*/ 0 h 534"/>
                  <a:gd name="T6" fmla="*/ 0 w 474"/>
                  <a:gd name="T7" fmla="*/ 0 h 534"/>
                  <a:gd name="T8" fmla="*/ 0 w 474"/>
                  <a:gd name="T9" fmla="*/ 0 h 534"/>
                  <a:gd name="T10" fmla="*/ 0 w 474"/>
                  <a:gd name="T11" fmla="*/ 0 h 534"/>
                  <a:gd name="T12" fmla="*/ 0 w 474"/>
                  <a:gd name="T13" fmla="*/ 0 h 534"/>
                  <a:gd name="T14" fmla="*/ 0 w 474"/>
                  <a:gd name="T15" fmla="*/ 0 h 534"/>
                  <a:gd name="T16" fmla="*/ 0 w 474"/>
                  <a:gd name="T17" fmla="*/ 0 h 534"/>
                  <a:gd name="T18" fmla="*/ 0 w 474"/>
                  <a:gd name="T19" fmla="*/ 0 h 534"/>
                  <a:gd name="T20" fmla="*/ 0 w 474"/>
                  <a:gd name="T21" fmla="*/ 0 h 534"/>
                  <a:gd name="T22" fmla="*/ 0 w 474"/>
                  <a:gd name="T23" fmla="*/ 0 h 534"/>
                  <a:gd name="T24" fmla="*/ 0 w 474"/>
                  <a:gd name="T25" fmla="*/ 0 h 534"/>
                  <a:gd name="T26" fmla="*/ 0 w 474"/>
                  <a:gd name="T27" fmla="*/ 0 h 534"/>
                  <a:gd name="T28" fmla="*/ 0 w 474"/>
                  <a:gd name="T29" fmla="*/ 0 h 534"/>
                  <a:gd name="T30" fmla="*/ 0 w 474"/>
                  <a:gd name="T31" fmla="*/ 0 h 534"/>
                  <a:gd name="T32" fmla="*/ 0 w 474"/>
                  <a:gd name="T33" fmla="*/ 0 h 534"/>
                  <a:gd name="T34" fmla="*/ 0 w 474"/>
                  <a:gd name="T35" fmla="*/ 0 h 534"/>
                  <a:gd name="T36" fmla="*/ 0 w 474"/>
                  <a:gd name="T37" fmla="*/ 0 h 534"/>
                  <a:gd name="T38" fmla="*/ 0 w 474"/>
                  <a:gd name="T39" fmla="*/ 0 h 534"/>
                  <a:gd name="T40" fmla="*/ 0 w 474"/>
                  <a:gd name="T41" fmla="*/ 0 h 5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74"/>
                  <a:gd name="T64" fmla="*/ 0 h 534"/>
                  <a:gd name="T65" fmla="*/ 474 w 474"/>
                  <a:gd name="T66" fmla="*/ 534 h 5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74" h="534">
                    <a:moveTo>
                      <a:pt x="0" y="0"/>
                    </a:moveTo>
                    <a:lnTo>
                      <a:pt x="238" y="24"/>
                    </a:lnTo>
                    <a:lnTo>
                      <a:pt x="206" y="88"/>
                    </a:lnTo>
                    <a:lnTo>
                      <a:pt x="169" y="203"/>
                    </a:lnTo>
                    <a:lnTo>
                      <a:pt x="187" y="309"/>
                    </a:lnTo>
                    <a:lnTo>
                      <a:pt x="309" y="315"/>
                    </a:lnTo>
                    <a:lnTo>
                      <a:pt x="424" y="381"/>
                    </a:lnTo>
                    <a:lnTo>
                      <a:pt x="474" y="524"/>
                    </a:lnTo>
                    <a:lnTo>
                      <a:pt x="397" y="534"/>
                    </a:lnTo>
                    <a:lnTo>
                      <a:pt x="187" y="531"/>
                    </a:lnTo>
                    <a:lnTo>
                      <a:pt x="415" y="486"/>
                    </a:lnTo>
                    <a:lnTo>
                      <a:pt x="375" y="403"/>
                    </a:lnTo>
                    <a:lnTo>
                      <a:pt x="346" y="365"/>
                    </a:lnTo>
                    <a:lnTo>
                      <a:pt x="299" y="346"/>
                    </a:lnTo>
                    <a:lnTo>
                      <a:pt x="175" y="340"/>
                    </a:lnTo>
                    <a:lnTo>
                      <a:pt x="81" y="372"/>
                    </a:lnTo>
                    <a:lnTo>
                      <a:pt x="128" y="305"/>
                    </a:lnTo>
                    <a:lnTo>
                      <a:pt x="122" y="187"/>
                    </a:lnTo>
                    <a:lnTo>
                      <a:pt x="141" y="7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412" name="Freeform 67"/>
              <p:cNvSpPr>
                <a:spLocks noChangeArrowheads="1"/>
              </p:cNvSpPr>
              <p:nvPr/>
            </p:nvSpPr>
            <p:spPr bwMode="auto">
              <a:xfrm>
                <a:off x="3116" y="3732"/>
                <a:ext cx="27" cy="10"/>
              </a:xfrm>
              <a:custGeom>
                <a:avLst/>
                <a:gdLst>
                  <a:gd name="T0" fmla="*/ 0 w 159"/>
                  <a:gd name="T1" fmla="*/ 0 h 55"/>
                  <a:gd name="T2" fmla="*/ 0 w 159"/>
                  <a:gd name="T3" fmla="*/ 0 h 55"/>
                  <a:gd name="T4" fmla="*/ 0 w 159"/>
                  <a:gd name="T5" fmla="*/ 0 h 55"/>
                  <a:gd name="T6" fmla="*/ 0 w 159"/>
                  <a:gd name="T7" fmla="*/ 0 h 55"/>
                  <a:gd name="T8" fmla="*/ 0 w 159"/>
                  <a:gd name="T9" fmla="*/ 0 h 55"/>
                  <a:gd name="T10" fmla="*/ 0 w 159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9"/>
                  <a:gd name="T19" fmla="*/ 0 h 55"/>
                  <a:gd name="T20" fmla="*/ 159 w 159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9" h="55">
                    <a:moveTo>
                      <a:pt x="12" y="0"/>
                    </a:moveTo>
                    <a:lnTo>
                      <a:pt x="145" y="19"/>
                    </a:lnTo>
                    <a:lnTo>
                      <a:pt x="159" y="50"/>
                    </a:lnTo>
                    <a:lnTo>
                      <a:pt x="0" y="55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413" name="Freeform 68"/>
              <p:cNvSpPr>
                <a:spLocks noChangeArrowheads="1"/>
              </p:cNvSpPr>
              <p:nvPr/>
            </p:nvSpPr>
            <p:spPr bwMode="auto">
              <a:xfrm>
                <a:off x="3393" y="3728"/>
                <a:ext cx="29" cy="11"/>
              </a:xfrm>
              <a:custGeom>
                <a:avLst/>
                <a:gdLst>
                  <a:gd name="T0" fmla="*/ 0 w 175"/>
                  <a:gd name="T1" fmla="*/ 0 h 60"/>
                  <a:gd name="T2" fmla="*/ 0 w 175"/>
                  <a:gd name="T3" fmla="*/ 0 h 60"/>
                  <a:gd name="T4" fmla="*/ 0 w 175"/>
                  <a:gd name="T5" fmla="*/ 0 h 60"/>
                  <a:gd name="T6" fmla="*/ 0 w 175"/>
                  <a:gd name="T7" fmla="*/ 0 h 60"/>
                  <a:gd name="T8" fmla="*/ 0 w 175"/>
                  <a:gd name="T9" fmla="*/ 0 h 60"/>
                  <a:gd name="T10" fmla="*/ 0 w 175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5"/>
                  <a:gd name="T19" fmla="*/ 0 h 60"/>
                  <a:gd name="T20" fmla="*/ 175 w 175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5" h="60">
                    <a:moveTo>
                      <a:pt x="25" y="0"/>
                    </a:moveTo>
                    <a:lnTo>
                      <a:pt x="150" y="9"/>
                    </a:lnTo>
                    <a:lnTo>
                      <a:pt x="175" y="57"/>
                    </a:lnTo>
                    <a:lnTo>
                      <a:pt x="0" y="6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414" name="Freeform 69"/>
              <p:cNvSpPr>
                <a:spLocks noChangeArrowheads="1"/>
              </p:cNvSpPr>
              <p:nvPr/>
            </p:nvSpPr>
            <p:spPr bwMode="auto">
              <a:xfrm>
                <a:off x="3314" y="3319"/>
                <a:ext cx="21" cy="25"/>
              </a:xfrm>
              <a:custGeom>
                <a:avLst/>
                <a:gdLst>
                  <a:gd name="T0" fmla="*/ 0 w 128"/>
                  <a:gd name="T1" fmla="*/ 0 h 134"/>
                  <a:gd name="T2" fmla="*/ 0 w 128"/>
                  <a:gd name="T3" fmla="*/ 0 h 134"/>
                  <a:gd name="T4" fmla="*/ 0 w 128"/>
                  <a:gd name="T5" fmla="*/ 0 h 134"/>
                  <a:gd name="T6" fmla="*/ 0 w 128"/>
                  <a:gd name="T7" fmla="*/ 0 h 134"/>
                  <a:gd name="T8" fmla="*/ 0 w 128"/>
                  <a:gd name="T9" fmla="*/ 0 h 134"/>
                  <a:gd name="T10" fmla="*/ 0 w 128"/>
                  <a:gd name="T11" fmla="*/ 0 h 134"/>
                  <a:gd name="T12" fmla="*/ 0 w 128"/>
                  <a:gd name="T13" fmla="*/ 0 h 134"/>
                  <a:gd name="T14" fmla="*/ 0 w 128"/>
                  <a:gd name="T15" fmla="*/ 0 h 134"/>
                  <a:gd name="T16" fmla="*/ 0 w 128"/>
                  <a:gd name="T17" fmla="*/ 0 h 1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8"/>
                  <a:gd name="T28" fmla="*/ 0 h 134"/>
                  <a:gd name="T29" fmla="*/ 128 w 128"/>
                  <a:gd name="T30" fmla="*/ 134 h 1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8" h="134">
                    <a:moveTo>
                      <a:pt x="59" y="0"/>
                    </a:moveTo>
                    <a:lnTo>
                      <a:pt x="47" y="81"/>
                    </a:lnTo>
                    <a:lnTo>
                      <a:pt x="128" y="106"/>
                    </a:lnTo>
                    <a:lnTo>
                      <a:pt x="37" y="134"/>
                    </a:lnTo>
                    <a:lnTo>
                      <a:pt x="0" y="119"/>
                    </a:lnTo>
                    <a:lnTo>
                      <a:pt x="0" y="76"/>
                    </a:lnTo>
                    <a:lnTo>
                      <a:pt x="35" y="26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415" name="Freeform 70"/>
              <p:cNvSpPr>
                <a:spLocks noChangeArrowheads="1"/>
              </p:cNvSpPr>
              <p:nvPr/>
            </p:nvSpPr>
            <p:spPr bwMode="auto">
              <a:xfrm>
                <a:off x="3312" y="3356"/>
                <a:ext cx="22" cy="25"/>
              </a:xfrm>
              <a:custGeom>
                <a:avLst/>
                <a:gdLst>
                  <a:gd name="T0" fmla="*/ 0 w 134"/>
                  <a:gd name="T1" fmla="*/ 0 h 134"/>
                  <a:gd name="T2" fmla="*/ 0 w 134"/>
                  <a:gd name="T3" fmla="*/ 0 h 134"/>
                  <a:gd name="T4" fmla="*/ 0 w 134"/>
                  <a:gd name="T5" fmla="*/ 0 h 134"/>
                  <a:gd name="T6" fmla="*/ 0 w 134"/>
                  <a:gd name="T7" fmla="*/ 0 h 134"/>
                  <a:gd name="T8" fmla="*/ 0 w 134"/>
                  <a:gd name="T9" fmla="*/ 0 h 134"/>
                  <a:gd name="T10" fmla="*/ 0 w 134"/>
                  <a:gd name="T11" fmla="*/ 0 h 134"/>
                  <a:gd name="T12" fmla="*/ 0 w 134"/>
                  <a:gd name="T13" fmla="*/ 0 h 134"/>
                  <a:gd name="T14" fmla="*/ 0 w 134"/>
                  <a:gd name="T15" fmla="*/ 0 h 134"/>
                  <a:gd name="T16" fmla="*/ 0 w 134"/>
                  <a:gd name="T17" fmla="*/ 0 h 1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4"/>
                  <a:gd name="T28" fmla="*/ 0 h 134"/>
                  <a:gd name="T29" fmla="*/ 134 w 134"/>
                  <a:gd name="T30" fmla="*/ 134 h 1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4" h="134">
                    <a:moveTo>
                      <a:pt x="56" y="0"/>
                    </a:moveTo>
                    <a:lnTo>
                      <a:pt x="52" y="75"/>
                    </a:lnTo>
                    <a:lnTo>
                      <a:pt x="134" y="99"/>
                    </a:lnTo>
                    <a:lnTo>
                      <a:pt x="65" y="134"/>
                    </a:lnTo>
                    <a:lnTo>
                      <a:pt x="16" y="125"/>
                    </a:lnTo>
                    <a:lnTo>
                      <a:pt x="0" y="85"/>
                    </a:lnTo>
                    <a:lnTo>
                      <a:pt x="30" y="29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416" name="Freeform 71"/>
              <p:cNvSpPr>
                <a:spLocks noChangeArrowheads="1"/>
              </p:cNvSpPr>
              <p:nvPr/>
            </p:nvSpPr>
            <p:spPr bwMode="auto">
              <a:xfrm>
                <a:off x="3286" y="3176"/>
                <a:ext cx="63" cy="107"/>
              </a:xfrm>
              <a:custGeom>
                <a:avLst/>
                <a:gdLst>
                  <a:gd name="T0" fmla="*/ 0 w 365"/>
                  <a:gd name="T1" fmla="*/ 0 h 579"/>
                  <a:gd name="T2" fmla="*/ 0 w 365"/>
                  <a:gd name="T3" fmla="*/ 0 h 579"/>
                  <a:gd name="T4" fmla="*/ 0 w 365"/>
                  <a:gd name="T5" fmla="*/ 0 h 579"/>
                  <a:gd name="T6" fmla="*/ 0 w 365"/>
                  <a:gd name="T7" fmla="*/ 0 h 579"/>
                  <a:gd name="T8" fmla="*/ 0 w 365"/>
                  <a:gd name="T9" fmla="*/ 0 h 579"/>
                  <a:gd name="T10" fmla="*/ 0 w 365"/>
                  <a:gd name="T11" fmla="*/ 0 h 579"/>
                  <a:gd name="T12" fmla="*/ 0 w 365"/>
                  <a:gd name="T13" fmla="*/ 0 h 579"/>
                  <a:gd name="T14" fmla="*/ 0 w 365"/>
                  <a:gd name="T15" fmla="*/ 0 h 579"/>
                  <a:gd name="T16" fmla="*/ 0 w 365"/>
                  <a:gd name="T17" fmla="*/ 0 h 579"/>
                  <a:gd name="T18" fmla="*/ 0 w 365"/>
                  <a:gd name="T19" fmla="*/ 0 h 579"/>
                  <a:gd name="T20" fmla="*/ 0 w 365"/>
                  <a:gd name="T21" fmla="*/ 0 h 579"/>
                  <a:gd name="T22" fmla="*/ 0 w 365"/>
                  <a:gd name="T23" fmla="*/ 0 h 579"/>
                  <a:gd name="T24" fmla="*/ 0 w 365"/>
                  <a:gd name="T25" fmla="*/ 0 h 579"/>
                  <a:gd name="T26" fmla="*/ 0 w 365"/>
                  <a:gd name="T27" fmla="*/ 0 h 579"/>
                  <a:gd name="T28" fmla="*/ 0 w 365"/>
                  <a:gd name="T29" fmla="*/ 0 h 579"/>
                  <a:gd name="T30" fmla="*/ 0 w 365"/>
                  <a:gd name="T31" fmla="*/ 0 h 579"/>
                  <a:gd name="T32" fmla="*/ 0 w 365"/>
                  <a:gd name="T33" fmla="*/ 0 h 579"/>
                  <a:gd name="T34" fmla="*/ 0 w 365"/>
                  <a:gd name="T35" fmla="*/ 0 h 579"/>
                  <a:gd name="T36" fmla="*/ 0 w 365"/>
                  <a:gd name="T37" fmla="*/ 0 h 579"/>
                  <a:gd name="T38" fmla="*/ 0 w 365"/>
                  <a:gd name="T39" fmla="*/ 0 h 579"/>
                  <a:gd name="T40" fmla="*/ 0 w 365"/>
                  <a:gd name="T41" fmla="*/ 0 h 579"/>
                  <a:gd name="T42" fmla="*/ 0 w 365"/>
                  <a:gd name="T43" fmla="*/ 0 h 579"/>
                  <a:gd name="T44" fmla="*/ 0 w 365"/>
                  <a:gd name="T45" fmla="*/ 0 h 579"/>
                  <a:gd name="T46" fmla="*/ 0 w 365"/>
                  <a:gd name="T47" fmla="*/ 0 h 579"/>
                  <a:gd name="T48" fmla="*/ 0 w 365"/>
                  <a:gd name="T49" fmla="*/ 0 h 579"/>
                  <a:gd name="T50" fmla="*/ 0 w 365"/>
                  <a:gd name="T51" fmla="*/ 0 h 579"/>
                  <a:gd name="T52" fmla="*/ 0 w 365"/>
                  <a:gd name="T53" fmla="*/ 0 h 579"/>
                  <a:gd name="T54" fmla="*/ 0 w 365"/>
                  <a:gd name="T55" fmla="*/ 0 h 579"/>
                  <a:gd name="T56" fmla="*/ 0 w 365"/>
                  <a:gd name="T57" fmla="*/ 0 h 5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65"/>
                  <a:gd name="T88" fmla="*/ 0 h 579"/>
                  <a:gd name="T89" fmla="*/ 365 w 365"/>
                  <a:gd name="T90" fmla="*/ 579 h 57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65" h="579">
                    <a:moveTo>
                      <a:pt x="365" y="465"/>
                    </a:moveTo>
                    <a:lnTo>
                      <a:pt x="340" y="487"/>
                    </a:lnTo>
                    <a:lnTo>
                      <a:pt x="292" y="523"/>
                    </a:lnTo>
                    <a:lnTo>
                      <a:pt x="219" y="526"/>
                    </a:lnTo>
                    <a:lnTo>
                      <a:pt x="164" y="442"/>
                    </a:lnTo>
                    <a:lnTo>
                      <a:pt x="154" y="399"/>
                    </a:lnTo>
                    <a:lnTo>
                      <a:pt x="203" y="420"/>
                    </a:lnTo>
                    <a:lnTo>
                      <a:pt x="288" y="412"/>
                    </a:lnTo>
                    <a:lnTo>
                      <a:pt x="181" y="364"/>
                    </a:lnTo>
                    <a:lnTo>
                      <a:pt x="92" y="283"/>
                    </a:lnTo>
                    <a:lnTo>
                      <a:pt x="122" y="233"/>
                    </a:lnTo>
                    <a:lnTo>
                      <a:pt x="69" y="202"/>
                    </a:lnTo>
                    <a:lnTo>
                      <a:pt x="88" y="124"/>
                    </a:lnTo>
                    <a:lnTo>
                      <a:pt x="138" y="121"/>
                    </a:lnTo>
                    <a:lnTo>
                      <a:pt x="178" y="149"/>
                    </a:lnTo>
                    <a:lnTo>
                      <a:pt x="170" y="65"/>
                    </a:lnTo>
                    <a:lnTo>
                      <a:pt x="200" y="0"/>
                    </a:lnTo>
                    <a:lnTo>
                      <a:pt x="58" y="43"/>
                    </a:lnTo>
                    <a:lnTo>
                      <a:pt x="36" y="74"/>
                    </a:lnTo>
                    <a:lnTo>
                      <a:pt x="0" y="134"/>
                    </a:lnTo>
                    <a:lnTo>
                      <a:pt x="3" y="237"/>
                    </a:lnTo>
                    <a:lnTo>
                      <a:pt x="48" y="321"/>
                    </a:lnTo>
                    <a:lnTo>
                      <a:pt x="42" y="402"/>
                    </a:lnTo>
                    <a:lnTo>
                      <a:pt x="56" y="470"/>
                    </a:lnTo>
                    <a:lnTo>
                      <a:pt x="117" y="540"/>
                    </a:lnTo>
                    <a:lnTo>
                      <a:pt x="237" y="579"/>
                    </a:lnTo>
                    <a:lnTo>
                      <a:pt x="314" y="558"/>
                    </a:lnTo>
                    <a:lnTo>
                      <a:pt x="365" y="4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417" name="Freeform 72"/>
              <p:cNvSpPr>
                <a:spLocks noChangeArrowheads="1"/>
              </p:cNvSpPr>
              <p:nvPr/>
            </p:nvSpPr>
            <p:spPr bwMode="auto">
              <a:xfrm>
                <a:off x="3271" y="3126"/>
                <a:ext cx="83" cy="67"/>
              </a:xfrm>
              <a:custGeom>
                <a:avLst/>
                <a:gdLst>
                  <a:gd name="T0" fmla="*/ 0 w 483"/>
                  <a:gd name="T1" fmla="*/ 0 h 364"/>
                  <a:gd name="T2" fmla="*/ 0 w 483"/>
                  <a:gd name="T3" fmla="*/ 0 h 364"/>
                  <a:gd name="T4" fmla="*/ 0 w 483"/>
                  <a:gd name="T5" fmla="*/ 0 h 364"/>
                  <a:gd name="T6" fmla="*/ 0 w 483"/>
                  <a:gd name="T7" fmla="*/ 0 h 364"/>
                  <a:gd name="T8" fmla="*/ 0 w 483"/>
                  <a:gd name="T9" fmla="*/ 0 h 364"/>
                  <a:gd name="T10" fmla="*/ 0 w 483"/>
                  <a:gd name="T11" fmla="*/ 0 h 364"/>
                  <a:gd name="T12" fmla="*/ 0 w 483"/>
                  <a:gd name="T13" fmla="*/ 0 h 364"/>
                  <a:gd name="T14" fmla="*/ 0 w 483"/>
                  <a:gd name="T15" fmla="*/ 0 h 364"/>
                  <a:gd name="T16" fmla="*/ 0 w 483"/>
                  <a:gd name="T17" fmla="*/ 0 h 364"/>
                  <a:gd name="T18" fmla="*/ 0 w 483"/>
                  <a:gd name="T19" fmla="*/ 0 h 364"/>
                  <a:gd name="T20" fmla="*/ 0 w 483"/>
                  <a:gd name="T21" fmla="*/ 0 h 364"/>
                  <a:gd name="T22" fmla="*/ 0 w 483"/>
                  <a:gd name="T23" fmla="*/ 0 h 364"/>
                  <a:gd name="T24" fmla="*/ 0 w 483"/>
                  <a:gd name="T25" fmla="*/ 0 h 364"/>
                  <a:gd name="T26" fmla="*/ 0 w 483"/>
                  <a:gd name="T27" fmla="*/ 0 h 364"/>
                  <a:gd name="T28" fmla="*/ 0 w 483"/>
                  <a:gd name="T29" fmla="*/ 0 h 364"/>
                  <a:gd name="T30" fmla="*/ 0 w 483"/>
                  <a:gd name="T31" fmla="*/ 0 h 364"/>
                  <a:gd name="T32" fmla="*/ 0 w 483"/>
                  <a:gd name="T33" fmla="*/ 0 h 364"/>
                  <a:gd name="T34" fmla="*/ 0 w 483"/>
                  <a:gd name="T35" fmla="*/ 0 h 364"/>
                  <a:gd name="T36" fmla="*/ 0 w 483"/>
                  <a:gd name="T37" fmla="*/ 0 h 364"/>
                  <a:gd name="T38" fmla="*/ 0 w 483"/>
                  <a:gd name="T39" fmla="*/ 0 h 364"/>
                  <a:gd name="T40" fmla="*/ 0 w 483"/>
                  <a:gd name="T41" fmla="*/ 0 h 364"/>
                  <a:gd name="T42" fmla="*/ 0 w 483"/>
                  <a:gd name="T43" fmla="*/ 0 h 364"/>
                  <a:gd name="T44" fmla="*/ 0 w 483"/>
                  <a:gd name="T45" fmla="*/ 0 h 364"/>
                  <a:gd name="T46" fmla="*/ 0 w 483"/>
                  <a:gd name="T47" fmla="*/ 0 h 364"/>
                  <a:gd name="T48" fmla="*/ 0 w 483"/>
                  <a:gd name="T49" fmla="*/ 0 h 364"/>
                  <a:gd name="T50" fmla="*/ 0 w 483"/>
                  <a:gd name="T51" fmla="*/ 0 h 364"/>
                  <a:gd name="T52" fmla="*/ 0 w 483"/>
                  <a:gd name="T53" fmla="*/ 0 h 364"/>
                  <a:gd name="T54" fmla="*/ 0 w 483"/>
                  <a:gd name="T55" fmla="*/ 0 h 364"/>
                  <a:gd name="T56" fmla="*/ 0 w 483"/>
                  <a:gd name="T57" fmla="*/ 0 h 36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83"/>
                  <a:gd name="T88" fmla="*/ 0 h 364"/>
                  <a:gd name="T89" fmla="*/ 483 w 483"/>
                  <a:gd name="T90" fmla="*/ 364 h 36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83" h="364">
                    <a:moveTo>
                      <a:pt x="134" y="359"/>
                    </a:moveTo>
                    <a:lnTo>
                      <a:pt x="78" y="364"/>
                    </a:lnTo>
                    <a:lnTo>
                      <a:pt x="46" y="318"/>
                    </a:lnTo>
                    <a:lnTo>
                      <a:pt x="14" y="258"/>
                    </a:lnTo>
                    <a:lnTo>
                      <a:pt x="0" y="162"/>
                    </a:lnTo>
                    <a:lnTo>
                      <a:pt x="72" y="116"/>
                    </a:lnTo>
                    <a:lnTo>
                      <a:pt x="137" y="75"/>
                    </a:lnTo>
                    <a:lnTo>
                      <a:pt x="200" y="38"/>
                    </a:lnTo>
                    <a:lnTo>
                      <a:pt x="277" y="5"/>
                    </a:lnTo>
                    <a:lnTo>
                      <a:pt x="342" y="0"/>
                    </a:lnTo>
                    <a:lnTo>
                      <a:pt x="461" y="28"/>
                    </a:lnTo>
                    <a:lnTo>
                      <a:pt x="453" y="68"/>
                    </a:lnTo>
                    <a:lnTo>
                      <a:pt x="483" y="103"/>
                    </a:lnTo>
                    <a:lnTo>
                      <a:pt x="434" y="121"/>
                    </a:lnTo>
                    <a:lnTo>
                      <a:pt x="398" y="78"/>
                    </a:lnTo>
                    <a:lnTo>
                      <a:pt x="408" y="36"/>
                    </a:lnTo>
                    <a:lnTo>
                      <a:pt x="333" y="25"/>
                    </a:lnTo>
                    <a:lnTo>
                      <a:pt x="228" y="62"/>
                    </a:lnTo>
                    <a:lnTo>
                      <a:pt x="184" y="86"/>
                    </a:lnTo>
                    <a:lnTo>
                      <a:pt x="125" y="137"/>
                    </a:lnTo>
                    <a:lnTo>
                      <a:pt x="195" y="144"/>
                    </a:lnTo>
                    <a:lnTo>
                      <a:pt x="243" y="187"/>
                    </a:lnTo>
                    <a:lnTo>
                      <a:pt x="305" y="174"/>
                    </a:lnTo>
                    <a:lnTo>
                      <a:pt x="315" y="194"/>
                    </a:lnTo>
                    <a:lnTo>
                      <a:pt x="272" y="239"/>
                    </a:lnTo>
                    <a:lnTo>
                      <a:pt x="212" y="293"/>
                    </a:lnTo>
                    <a:lnTo>
                      <a:pt x="158" y="340"/>
                    </a:lnTo>
                    <a:lnTo>
                      <a:pt x="134" y="3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418" name="Freeform 73"/>
              <p:cNvSpPr>
                <a:spLocks noChangeArrowheads="1"/>
              </p:cNvSpPr>
              <p:nvPr/>
            </p:nvSpPr>
            <p:spPr bwMode="auto">
              <a:xfrm>
                <a:off x="3303" y="3136"/>
                <a:ext cx="90" cy="47"/>
              </a:xfrm>
              <a:custGeom>
                <a:avLst/>
                <a:gdLst>
                  <a:gd name="T0" fmla="*/ 0 w 527"/>
                  <a:gd name="T1" fmla="*/ 0 h 258"/>
                  <a:gd name="T2" fmla="*/ 0 w 527"/>
                  <a:gd name="T3" fmla="*/ 0 h 258"/>
                  <a:gd name="T4" fmla="*/ 0 w 527"/>
                  <a:gd name="T5" fmla="*/ 0 h 258"/>
                  <a:gd name="T6" fmla="*/ 0 w 527"/>
                  <a:gd name="T7" fmla="*/ 0 h 258"/>
                  <a:gd name="T8" fmla="*/ 0 w 527"/>
                  <a:gd name="T9" fmla="*/ 0 h 258"/>
                  <a:gd name="T10" fmla="*/ 0 w 527"/>
                  <a:gd name="T11" fmla="*/ 0 h 258"/>
                  <a:gd name="T12" fmla="*/ 0 w 527"/>
                  <a:gd name="T13" fmla="*/ 0 h 258"/>
                  <a:gd name="T14" fmla="*/ 0 w 527"/>
                  <a:gd name="T15" fmla="*/ 0 h 258"/>
                  <a:gd name="T16" fmla="*/ 0 w 527"/>
                  <a:gd name="T17" fmla="*/ 0 h 258"/>
                  <a:gd name="T18" fmla="*/ 0 w 527"/>
                  <a:gd name="T19" fmla="*/ 0 h 258"/>
                  <a:gd name="T20" fmla="*/ 0 w 527"/>
                  <a:gd name="T21" fmla="*/ 0 h 258"/>
                  <a:gd name="T22" fmla="*/ 0 w 527"/>
                  <a:gd name="T23" fmla="*/ 0 h 258"/>
                  <a:gd name="T24" fmla="*/ 0 w 527"/>
                  <a:gd name="T25" fmla="*/ 0 h 258"/>
                  <a:gd name="T26" fmla="*/ 0 w 527"/>
                  <a:gd name="T27" fmla="*/ 0 h 258"/>
                  <a:gd name="T28" fmla="*/ 0 w 527"/>
                  <a:gd name="T29" fmla="*/ 0 h 258"/>
                  <a:gd name="T30" fmla="*/ 0 w 527"/>
                  <a:gd name="T31" fmla="*/ 0 h 258"/>
                  <a:gd name="T32" fmla="*/ 0 w 527"/>
                  <a:gd name="T33" fmla="*/ 0 h 258"/>
                  <a:gd name="T34" fmla="*/ 0 w 527"/>
                  <a:gd name="T35" fmla="*/ 0 h 258"/>
                  <a:gd name="T36" fmla="*/ 0 w 527"/>
                  <a:gd name="T37" fmla="*/ 0 h 258"/>
                  <a:gd name="T38" fmla="*/ 0 w 527"/>
                  <a:gd name="T39" fmla="*/ 0 h 258"/>
                  <a:gd name="T40" fmla="*/ 0 w 527"/>
                  <a:gd name="T41" fmla="*/ 0 h 258"/>
                  <a:gd name="T42" fmla="*/ 0 w 527"/>
                  <a:gd name="T43" fmla="*/ 0 h 2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27"/>
                  <a:gd name="T67" fmla="*/ 0 h 258"/>
                  <a:gd name="T68" fmla="*/ 527 w 527"/>
                  <a:gd name="T69" fmla="*/ 258 h 2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27" h="258">
                    <a:moveTo>
                      <a:pt x="240" y="46"/>
                    </a:moveTo>
                    <a:lnTo>
                      <a:pt x="300" y="27"/>
                    </a:lnTo>
                    <a:lnTo>
                      <a:pt x="374" y="5"/>
                    </a:lnTo>
                    <a:lnTo>
                      <a:pt x="431" y="0"/>
                    </a:lnTo>
                    <a:lnTo>
                      <a:pt x="493" y="33"/>
                    </a:lnTo>
                    <a:lnTo>
                      <a:pt x="522" y="96"/>
                    </a:lnTo>
                    <a:lnTo>
                      <a:pt x="527" y="156"/>
                    </a:lnTo>
                    <a:lnTo>
                      <a:pt x="478" y="183"/>
                    </a:lnTo>
                    <a:lnTo>
                      <a:pt x="414" y="219"/>
                    </a:lnTo>
                    <a:lnTo>
                      <a:pt x="378" y="156"/>
                    </a:lnTo>
                    <a:lnTo>
                      <a:pt x="333" y="116"/>
                    </a:lnTo>
                    <a:lnTo>
                      <a:pt x="316" y="169"/>
                    </a:lnTo>
                    <a:lnTo>
                      <a:pt x="8" y="258"/>
                    </a:lnTo>
                    <a:lnTo>
                      <a:pt x="0" y="219"/>
                    </a:lnTo>
                    <a:lnTo>
                      <a:pt x="286" y="149"/>
                    </a:lnTo>
                    <a:lnTo>
                      <a:pt x="289" y="109"/>
                    </a:lnTo>
                    <a:lnTo>
                      <a:pt x="308" y="72"/>
                    </a:lnTo>
                    <a:lnTo>
                      <a:pt x="349" y="35"/>
                    </a:lnTo>
                    <a:lnTo>
                      <a:pt x="271" y="68"/>
                    </a:lnTo>
                    <a:lnTo>
                      <a:pt x="166" y="112"/>
                    </a:lnTo>
                    <a:lnTo>
                      <a:pt x="24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419" name="Freeform 74"/>
              <p:cNvSpPr>
                <a:spLocks noChangeArrowheads="1"/>
              </p:cNvSpPr>
              <p:nvPr/>
            </p:nvSpPr>
            <p:spPr bwMode="auto">
              <a:xfrm>
                <a:off x="3347" y="3180"/>
                <a:ext cx="25" cy="39"/>
              </a:xfrm>
              <a:custGeom>
                <a:avLst/>
                <a:gdLst>
                  <a:gd name="T0" fmla="*/ 0 w 146"/>
                  <a:gd name="T1" fmla="*/ 0 h 211"/>
                  <a:gd name="T2" fmla="*/ 0 w 146"/>
                  <a:gd name="T3" fmla="*/ 0 h 211"/>
                  <a:gd name="T4" fmla="*/ 0 w 146"/>
                  <a:gd name="T5" fmla="*/ 0 h 211"/>
                  <a:gd name="T6" fmla="*/ 0 w 146"/>
                  <a:gd name="T7" fmla="*/ 0 h 211"/>
                  <a:gd name="T8" fmla="*/ 0 w 146"/>
                  <a:gd name="T9" fmla="*/ 0 h 211"/>
                  <a:gd name="T10" fmla="*/ 0 w 146"/>
                  <a:gd name="T11" fmla="*/ 0 h 211"/>
                  <a:gd name="T12" fmla="*/ 0 w 146"/>
                  <a:gd name="T13" fmla="*/ 0 h 211"/>
                  <a:gd name="T14" fmla="*/ 0 w 146"/>
                  <a:gd name="T15" fmla="*/ 0 h 211"/>
                  <a:gd name="T16" fmla="*/ 0 w 146"/>
                  <a:gd name="T17" fmla="*/ 0 h 211"/>
                  <a:gd name="T18" fmla="*/ 0 w 146"/>
                  <a:gd name="T19" fmla="*/ 0 h 211"/>
                  <a:gd name="T20" fmla="*/ 0 w 146"/>
                  <a:gd name="T21" fmla="*/ 0 h 2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6"/>
                  <a:gd name="T34" fmla="*/ 0 h 211"/>
                  <a:gd name="T35" fmla="*/ 146 w 146"/>
                  <a:gd name="T36" fmla="*/ 211 h 2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6" h="211">
                    <a:moveTo>
                      <a:pt x="53" y="0"/>
                    </a:moveTo>
                    <a:lnTo>
                      <a:pt x="80" y="102"/>
                    </a:lnTo>
                    <a:lnTo>
                      <a:pt x="121" y="144"/>
                    </a:lnTo>
                    <a:lnTo>
                      <a:pt x="146" y="159"/>
                    </a:lnTo>
                    <a:lnTo>
                      <a:pt x="90" y="200"/>
                    </a:lnTo>
                    <a:lnTo>
                      <a:pt x="0" y="211"/>
                    </a:lnTo>
                    <a:lnTo>
                      <a:pt x="40" y="169"/>
                    </a:lnTo>
                    <a:lnTo>
                      <a:pt x="72" y="153"/>
                    </a:lnTo>
                    <a:lnTo>
                      <a:pt x="40" y="94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420" name="Freeform 75"/>
              <p:cNvSpPr>
                <a:spLocks noChangeArrowheads="1"/>
              </p:cNvSpPr>
              <p:nvPr/>
            </p:nvSpPr>
            <p:spPr bwMode="auto">
              <a:xfrm>
                <a:off x="3318" y="3200"/>
                <a:ext cx="46" cy="39"/>
              </a:xfrm>
              <a:custGeom>
                <a:avLst/>
                <a:gdLst>
                  <a:gd name="T0" fmla="*/ 0 w 267"/>
                  <a:gd name="T1" fmla="*/ 0 h 208"/>
                  <a:gd name="T2" fmla="*/ 0 w 267"/>
                  <a:gd name="T3" fmla="*/ 0 h 208"/>
                  <a:gd name="T4" fmla="*/ 0 w 267"/>
                  <a:gd name="T5" fmla="*/ 0 h 208"/>
                  <a:gd name="T6" fmla="*/ 0 w 267"/>
                  <a:gd name="T7" fmla="*/ 0 h 208"/>
                  <a:gd name="T8" fmla="*/ 0 w 267"/>
                  <a:gd name="T9" fmla="*/ 0 h 208"/>
                  <a:gd name="T10" fmla="*/ 0 w 267"/>
                  <a:gd name="T11" fmla="*/ 0 h 208"/>
                  <a:gd name="T12" fmla="*/ 0 w 267"/>
                  <a:gd name="T13" fmla="*/ 0 h 208"/>
                  <a:gd name="T14" fmla="*/ 0 w 267"/>
                  <a:gd name="T15" fmla="*/ 0 h 208"/>
                  <a:gd name="T16" fmla="*/ 0 w 267"/>
                  <a:gd name="T17" fmla="*/ 0 h 208"/>
                  <a:gd name="T18" fmla="*/ 0 w 267"/>
                  <a:gd name="T19" fmla="*/ 0 h 208"/>
                  <a:gd name="T20" fmla="*/ 0 w 267"/>
                  <a:gd name="T21" fmla="*/ 0 h 208"/>
                  <a:gd name="T22" fmla="*/ 0 w 267"/>
                  <a:gd name="T23" fmla="*/ 0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7"/>
                  <a:gd name="T37" fmla="*/ 0 h 208"/>
                  <a:gd name="T38" fmla="*/ 267 w 267"/>
                  <a:gd name="T39" fmla="*/ 208 h 2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7" h="208">
                    <a:moveTo>
                      <a:pt x="73" y="0"/>
                    </a:moveTo>
                    <a:lnTo>
                      <a:pt x="103" y="60"/>
                    </a:lnTo>
                    <a:lnTo>
                      <a:pt x="96" y="127"/>
                    </a:lnTo>
                    <a:lnTo>
                      <a:pt x="155" y="165"/>
                    </a:lnTo>
                    <a:lnTo>
                      <a:pt x="267" y="187"/>
                    </a:lnTo>
                    <a:lnTo>
                      <a:pt x="139" y="208"/>
                    </a:lnTo>
                    <a:lnTo>
                      <a:pt x="73" y="172"/>
                    </a:lnTo>
                    <a:lnTo>
                      <a:pt x="0" y="187"/>
                    </a:lnTo>
                    <a:lnTo>
                      <a:pt x="58" y="127"/>
                    </a:lnTo>
                    <a:lnTo>
                      <a:pt x="70" y="66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421" name="Freeform 76"/>
              <p:cNvSpPr>
                <a:spLocks noChangeArrowheads="1"/>
              </p:cNvSpPr>
              <p:nvPr/>
            </p:nvSpPr>
            <p:spPr bwMode="auto">
              <a:xfrm>
                <a:off x="3431" y="3696"/>
                <a:ext cx="70" cy="40"/>
              </a:xfrm>
              <a:custGeom>
                <a:avLst/>
                <a:gdLst>
                  <a:gd name="T0" fmla="*/ 0 w 406"/>
                  <a:gd name="T1" fmla="*/ 0 h 218"/>
                  <a:gd name="T2" fmla="*/ 0 w 406"/>
                  <a:gd name="T3" fmla="*/ 0 h 218"/>
                  <a:gd name="T4" fmla="*/ 0 w 406"/>
                  <a:gd name="T5" fmla="*/ 0 h 218"/>
                  <a:gd name="T6" fmla="*/ 0 w 406"/>
                  <a:gd name="T7" fmla="*/ 0 h 218"/>
                  <a:gd name="T8" fmla="*/ 0 w 406"/>
                  <a:gd name="T9" fmla="*/ 0 h 218"/>
                  <a:gd name="T10" fmla="*/ 0 w 406"/>
                  <a:gd name="T11" fmla="*/ 0 h 218"/>
                  <a:gd name="T12" fmla="*/ 0 w 406"/>
                  <a:gd name="T13" fmla="*/ 0 h 218"/>
                  <a:gd name="T14" fmla="*/ 0 w 406"/>
                  <a:gd name="T15" fmla="*/ 0 h 218"/>
                  <a:gd name="T16" fmla="*/ 0 w 406"/>
                  <a:gd name="T17" fmla="*/ 0 h 218"/>
                  <a:gd name="T18" fmla="*/ 0 w 406"/>
                  <a:gd name="T19" fmla="*/ 0 h 218"/>
                  <a:gd name="T20" fmla="*/ 0 w 406"/>
                  <a:gd name="T21" fmla="*/ 0 h 218"/>
                  <a:gd name="T22" fmla="*/ 0 w 406"/>
                  <a:gd name="T23" fmla="*/ 0 h 218"/>
                  <a:gd name="T24" fmla="*/ 0 w 406"/>
                  <a:gd name="T25" fmla="*/ 0 h 2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6"/>
                  <a:gd name="T40" fmla="*/ 0 h 218"/>
                  <a:gd name="T41" fmla="*/ 406 w 406"/>
                  <a:gd name="T42" fmla="*/ 218 h 2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6" h="218">
                    <a:moveTo>
                      <a:pt x="0" y="79"/>
                    </a:moveTo>
                    <a:lnTo>
                      <a:pt x="79" y="0"/>
                    </a:lnTo>
                    <a:lnTo>
                      <a:pt x="223" y="7"/>
                    </a:lnTo>
                    <a:lnTo>
                      <a:pt x="345" y="72"/>
                    </a:lnTo>
                    <a:lnTo>
                      <a:pt x="398" y="163"/>
                    </a:lnTo>
                    <a:lnTo>
                      <a:pt x="406" y="218"/>
                    </a:lnTo>
                    <a:lnTo>
                      <a:pt x="197" y="215"/>
                    </a:lnTo>
                    <a:lnTo>
                      <a:pt x="357" y="175"/>
                    </a:lnTo>
                    <a:lnTo>
                      <a:pt x="316" y="98"/>
                    </a:lnTo>
                    <a:lnTo>
                      <a:pt x="211" y="47"/>
                    </a:lnTo>
                    <a:lnTo>
                      <a:pt x="92" y="35"/>
                    </a:lnTo>
                    <a:lnTo>
                      <a:pt x="0" y="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422" name="Freeform 77"/>
              <p:cNvSpPr>
                <a:spLocks noChangeArrowheads="1"/>
              </p:cNvSpPr>
              <p:nvPr/>
            </p:nvSpPr>
            <p:spPr bwMode="auto">
              <a:xfrm>
                <a:off x="3362" y="3183"/>
                <a:ext cx="21" cy="13"/>
              </a:xfrm>
              <a:custGeom>
                <a:avLst/>
                <a:gdLst>
                  <a:gd name="T0" fmla="*/ 0 w 126"/>
                  <a:gd name="T1" fmla="*/ 0 h 69"/>
                  <a:gd name="T2" fmla="*/ 0 w 126"/>
                  <a:gd name="T3" fmla="*/ 0 h 69"/>
                  <a:gd name="T4" fmla="*/ 0 w 126"/>
                  <a:gd name="T5" fmla="*/ 0 h 69"/>
                  <a:gd name="T6" fmla="*/ 0 w 126"/>
                  <a:gd name="T7" fmla="*/ 0 h 69"/>
                  <a:gd name="T8" fmla="*/ 0 w 126"/>
                  <a:gd name="T9" fmla="*/ 0 h 69"/>
                  <a:gd name="T10" fmla="*/ 0 w 126"/>
                  <a:gd name="T11" fmla="*/ 0 h 69"/>
                  <a:gd name="T12" fmla="*/ 0 w 126"/>
                  <a:gd name="T13" fmla="*/ 0 h 69"/>
                  <a:gd name="T14" fmla="*/ 0 w 126"/>
                  <a:gd name="T15" fmla="*/ 0 h 69"/>
                  <a:gd name="T16" fmla="*/ 0 w 126"/>
                  <a:gd name="T17" fmla="*/ 0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6"/>
                  <a:gd name="T28" fmla="*/ 0 h 69"/>
                  <a:gd name="T29" fmla="*/ 126 w 126"/>
                  <a:gd name="T30" fmla="*/ 69 h 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6" h="69">
                    <a:moveTo>
                      <a:pt x="101" y="7"/>
                    </a:moveTo>
                    <a:lnTo>
                      <a:pt x="126" y="35"/>
                    </a:lnTo>
                    <a:lnTo>
                      <a:pt x="96" y="63"/>
                    </a:lnTo>
                    <a:lnTo>
                      <a:pt x="51" y="69"/>
                    </a:lnTo>
                    <a:lnTo>
                      <a:pt x="0" y="56"/>
                    </a:lnTo>
                    <a:lnTo>
                      <a:pt x="5" y="20"/>
                    </a:lnTo>
                    <a:lnTo>
                      <a:pt x="53" y="0"/>
                    </a:lnTo>
                    <a:lnTo>
                      <a:pt x="101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423" name="Freeform 78"/>
              <p:cNvSpPr>
                <a:spLocks noChangeArrowheads="1"/>
              </p:cNvSpPr>
              <p:nvPr/>
            </p:nvSpPr>
            <p:spPr bwMode="auto">
              <a:xfrm>
                <a:off x="3331" y="3181"/>
                <a:ext cx="15" cy="13"/>
              </a:xfrm>
              <a:custGeom>
                <a:avLst/>
                <a:gdLst>
                  <a:gd name="T0" fmla="*/ 0 w 90"/>
                  <a:gd name="T1" fmla="*/ 0 h 69"/>
                  <a:gd name="T2" fmla="*/ 0 w 90"/>
                  <a:gd name="T3" fmla="*/ 0 h 69"/>
                  <a:gd name="T4" fmla="*/ 0 w 90"/>
                  <a:gd name="T5" fmla="*/ 0 h 69"/>
                  <a:gd name="T6" fmla="*/ 0 w 90"/>
                  <a:gd name="T7" fmla="*/ 0 h 69"/>
                  <a:gd name="T8" fmla="*/ 0 w 90"/>
                  <a:gd name="T9" fmla="*/ 0 h 69"/>
                  <a:gd name="T10" fmla="*/ 0 w 90"/>
                  <a:gd name="T11" fmla="*/ 0 h 69"/>
                  <a:gd name="T12" fmla="*/ 0 w 90"/>
                  <a:gd name="T13" fmla="*/ 0 h 69"/>
                  <a:gd name="T14" fmla="*/ 0 w 90"/>
                  <a:gd name="T15" fmla="*/ 0 h 6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0"/>
                  <a:gd name="T25" fmla="*/ 0 h 69"/>
                  <a:gd name="T26" fmla="*/ 90 w 90"/>
                  <a:gd name="T27" fmla="*/ 69 h 6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0" h="69">
                    <a:moveTo>
                      <a:pt x="85" y="0"/>
                    </a:moveTo>
                    <a:lnTo>
                      <a:pt x="90" y="34"/>
                    </a:lnTo>
                    <a:lnTo>
                      <a:pt x="79" y="60"/>
                    </a:lnTo>
                    <a:lnTo>
                      <a:pt x="49" y="69"/>
                    </a:lnTo>
                    <a:lnTo>
                      <a:pt x="0" y="35"/>
                    </a:lnTo>
                    <a:lnTo>
                      <a:pt x="35" y="7"/>
                    </a:lnTo>
                    <a:lnTo>
                      <a:pt x="8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424" name="Freeform 79"/>
              <p:cNvSpPr>
                <a:spLocks noChangeArrowheads="1"/>
              </p:cNvSpPr>
              <p:nvPr/>
            </p:nvSpPr>
            <p:spPr bwMode="auto">
              <a:xfrm>
                <a:off x="3359" y="3182"/>
                <a:ext cx="24" cy="15"/>
              </a:xfrm>
              <a:custGeom>
                <a:avLst/>
                <a:gdLst>
                  <a:gd name="T0" fmla="*/ 0 w 140"/>
                  <a:gd name="T1" fmla="*/ 0 h 81"/>
                  <a:gd name="T2" fmla="*/ 0 w 140"/>
                  <a:gd name="T3" fmla="*/ 0 h 81"/>
                  <a:gd name="T4" fmla="*/ 0 w 140"/>
                  <a:gd name="T5" fmla="*/ 0 h 81"/>
                  <a:gd name="T6" fmla="*/ 0 w 140"/>
                  <a:gd name="T7" fmla="*/ 0 h 81"/>
                  <a:gd name="T8" fmla="*/ 0 w 140"/>
                  <a:gd name="T9" fmla="*/ 0 h 81"/>
                  <a:gd name="T10" fmla="*/ 0 w 140"/>
                  <a:gd name="T11" fmla="*/ 0 h 81"/>
                  <a:gd name="T12" fmla="*/ 0 w 140"/>
                  <a:gd name="T13" fmla="*/ 0 h 81"/>
                  <a:gd name="T14" fmla="*/ 0 w 140"/>
                  <a:gd name="T15" fmla="*/ 0 h 81"/>
                  <a:gd name="T16" fmla="*/ 0 w 140"/>
                  <a:gd name="T17" fmla="*/ 0 h 81"/>
                  <a:gd name="T18" fmla="*/ 0 w 140"/>
                  <a:gd name="T19" fmla="*/ 0 h 81"/>
                  <a:gd name="T20" fmla="*/ 0 w 140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0"/>
                  <a:gd name="T34" fmla="*/ 0 h 81"/>
                  <a:gd name="T35" fmla="*/ 140 w 140"/>
                  <a:gd name="T36" fmla="*/ 81 h 8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0" h="81">
                    <a:moveTo>
                      <a:pt x="140" y="41"/>
                    </a:moveTo>
                    <a:lnTo>
                      <a:pt x="120" y="7"/>
                    </a:lnTo>
                    <a:lnTo>
                      <a:pt x="57" y="0"/>
                    </a:lnTo>
                    <a:lnTo>
                      <a:pt x="0" y="43"/>
                    </a:lnTo>
                    <a:lnTo>
                      <a:pt x="7" y="73"/>
                    </a:lnTo>
                    <a:lnTo>
                      <a:pt x="57" y="81"/>
                    </a:lnTo>
                    <a:lnTo>
                      <a:pt x="73" y="62"/>
                    </a:lnTo>
                    <a:lnTo>
                      <a:pt x="47" y="40"/>
                    </a:lnTo>
                    <a:lnTo>
                      <a:pt x="87" y="25"/>
                    </a:lnTo>
                    <a:lnTo>
                      <a:pt x="140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425" name="Freeform 80"/>
              <p:cNvSpPr>
                <a:spLocks noChangeArrowheads="1"/>
              </p:cNvSpPr>
              <p:nvPr/>
            </p:nvSpPr>
            <p:spPr bwMode="auto">
              <a:xfrm>
                <a:off x="3331" y="3180"/>
                <a:ext cx="16" cy="14"/>
              </a:xfrm>
              <a:custGeom>
                <a:avLst/>
                <a:gdLst>
                  <a:gd name="T0" fmla="*/ 0 w 94"/>
                  <a:gd name="T1" fmla="*/ 0 h 78"/>
                  <a:gd name="T2" fmla="*/ 0 w 94"/>
                  <a:gd name="T3" fmla="*/ 0 h 78"/>
                  <a:gd name="T4" fmla="*/ 0 w 94"/>
                  <a:gd name="T5" fmla="*/ 0 h 78"/>
                  <a:gd name="T6" fmla="*/ 0 w 94"/>
                  <a:gd name="T7" fmla="*/ 0 h 78"/>
                  <a:gd name="T8" fmla="*/ 0 w 94"/>
                  <a:gd name="T9" fmla="*/ 0 h 78"/>
                  <a:gd name="T10" fmla="*/ 0 w 94"/>
                  <a:gd name="T11" fmla="*/ 0 h 78"/>
                  <a:gd name="T12" fmla="*/ 0 w 94"/>
                  <a:gd name="T13" fmla="*/ 0 h 78"/>
                  <a:gd name="T14" fmla="*/ 0 w 94"/>
                  <a:gd name="T15" fmla="*/ 0 h 78"/>
                  <a:gd name="T16" fmla="*/ 0 w 94"/>
                  <a:gd name="T17" fmla="*/ 0 h 78"/>
                  <a:gd name="T18" fmla="*/ 0 w 94"/>
                  <a:gd name="T19" fmla="*/ 0 h 78"/>
                  <a:gd name="T20" fmla="*/ 0 w 94"/>
                  <a:gd name="T21" fmla="*/ 0 h 78"/>
                  <a:gd name="T22" fmla="*/ 0 w 94"/>
                  <a:gd name="T23" fmla="*/ 0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4"/>
                  <a:gd name="T37" fmla="*/ 0 h 78"/>
                  <a:gd name="T38" fmla="*/ 94 w 94"/>
                  <a:gd name="T39" fmla="*/ 78 h 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4" h="78">
                    <a:moveTo>
                      <a:pt x="93" y="6"/>
                    </a:moveTo>
                    <a:lnTo>
                      <a:pt x="56" y="0"/>
                    </a:lnTo>
                    <a:lnTo>
                      <a:pt x="24" y="13"/>
                    </a:lnTo>
                    <a:lnTo>
                      <a:pt x="0" y="44"/>
                    </a:lnTo>
                    <a:lnTo>
                      <a:pt x="6" y="74"/>
                    </a:lnTo>
                    <a:lnTo>
                      <a:pt x="49" y="78"/>
                    </a:lnTo>
                    <a:lnTo>
                      <a:pt x="63" y="55"/>
                    </a:lnTo>
                    <a:lnTo>
                      <a:pt x="35" y="41"/>
                    </a:lnTo>
                    <a:lnTo>
                      <a:pt x="59" y="24"/>
                    </a:lnTo>
                    <a:lnTo>
                      <a:pt x="94" y="35"/>
                    </a:lnTo>
                    <a:lnTo>
                      <a:pt x="93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426" name="Freeform 81"/>
              <p:cNvSpPr>
                <a:spLocks noChangeArrowheads="1"/>
              </p:cNvSpPr>
              <p:nvPr/>
            </p:nvSpPr>
            <p:spPr bwMode="auto">
              <a:xfrm>
                <a:off x="3351" y="3155"/>
                <a:ext cx="33" cy="102"/>
              </a:xfrm>
              <a:custGeom>
                <a:avLst/>
                <a:gdLst>
                  <a:gd name="T0" fmla="*/ 0 w 191"/>
                  <a:gd name="T1" fmla="*/ 0 h 554"/>
                  <a:gd name="T2" fmla="*/ 0 w 191"/>
                  <a:gd name="T3" fmla="*/ 0 h 554"/>
                  <a:gd name="T4" fmla="*/ 0 w 191"/>
                  <a:gd name="T5" fmla="*/ 0 h 554"/>
                  <a:gd name="T6" fmla="*/ 0 w 191"/>
                  <a:gd name="T7" fmla="*/ 0 h 554"/>
                  <a:gd name="T8" fmla="*/ 0 w 191"/>
                  <a:gd name="T9" fmla="*/ 0 h 554"/>
                  <a:gd name="T10" fmla="*/ 0 w 191"/>
                  <a:gd name="T11" fmla="*/ 0 h 554"/>
                  <a:gd name="T12" fmla="*/ 0 w 191"/>
                  <a:gd name="T13" fmla="*/ 0 h 554"/>
                  <a:gd name="T14" fmla="*/ 0 w 191"/>
                  <a:gd name="T15" fmla="*/ 0 h 554"/>
                  <a:gd name="T16" fmla="*/ 0 w 191"/>
                  <a:gd name="T17" fmla="*/ 0 h 554"/>
                  <a:gd name="T18" fmla="*/ 0 w 191"/>
                  <a:gd name="T19" fmla="*/ 0 h 554"/>
                  <a:gd name="T20" fmla="*/ 0 w 191"/>
                  <a:gd name="T21" fmla="*/ 0 h 554"/>
                  <a:gd name="T22" fmla="*/ 0 w 191"/>
                  <a:gd name="T23" fmla="*/ 0 h 554"/>
                  <a:gd name="T24" fmla="*/ 0 w 191"/>
                  <a:gd name="T25" fmla="*/ 0 h 554"/>
                  <a:gd name="T26" fmla="*/ 0 w 191"/>
                  <a:gd name="T27" fmla="*/ 0 h 554"/>
                  <a:gd name="T28" fmla="*/ 0 w 191"/>
                  <a:gd name="T29" fmla="*/ 0 h 554"/>
                  <a:gd name="T30" fmla="*/ 0 w 191"/>
                  <a:gd name="T31" fmla="*/ 0 h 5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1"/>
                  <a:gd name="T49" fmla="*/ 0 h 554"/>
                  <a:gd name="T50" fmla="*/ 191 w 191"/>
                  <a:gd name="T51" fmla="*/ 554 h 5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1" h="554">
                    <a:moveTo>
                      <a:pt x="85" y="0"/>
                    </a:moveTo>
                    <a:lnTo>
                      <a:pt x="114" y="40"/>
                    </a:lnTo>
                    <a:lnTo>
                      <a:pt x="164" y="131"/>
                    </a:lnTo>
                    <a:lnTo>
                      <a:pt x="191" y="336"/>
                    </a:lnTo>
                    <a:lnTo>
                      <a:pt x="173" y="409"/>
                    </a:lnTo>
                    <a:lnTo>
                      <a:pt x="139" y="471"/>
                    </a:lnTo>
                    <a:lnTo>
                      <a:pt x="72" y="533"/>
                    </a:lnTo>
                    <a:lnTo>
                      <a:pt x="0" y="554"/>
                    </a:lnTo>
                    <a:lnTo>
                      <a:pt x="11" y="509"/>
                    </a:lnTo>
                    <a:lnTo>
                      <a:pt x="85" y="478"/>
                    </a:lnTo>
                    <a:lnTo>
                      <a:pt x="141" y="403"/>
                    </a:lnTo>
                    <a:lnTo>
                      <a:pt x="161" y="353"/>
                    </a:lnTo>
                    <a:lnTo>
                      <a:pt x="161" y="205"/>
                    </a:lnTo>
                    <a:lnTo>
                      <a:pt x="116" y="69"/>
                    </a:lnTo>
                    <a:lnTo>
                      <a:pt x="8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</p:grpSp>
        <p:grpSp>
          <p:nvGrpSpPr>
            <p:cNvPr id="296" name="Group 16"/>
            <p:cNvGrpSpPr>
              <a:grpSpLocks/>
            </p:cNvGrpSpPr>
            <p:nvPr/>
          </p:nvGrpSpPr>
          <p:grpSpPr bwMode="auto">
            <a:xfrm>
              <a:off x="4283969" y="2996944"/>
              <a:ext cx="1108488" cy="1235492"/>
              <a:chOff x="3061" y="3126"/>
              <a:chExt cx="554" cy="616"/>
            </a:xfrm>
          </p:grpSpPr>
          <p:sp>
            <p:nvSpPr>
              <p:cNvPr id="297" name="Freeform 17"/>
              <p:cNvSpPr>
                <a:spLocks noChangeArrowheads="1"/>
              </p:cNvSpPr>
              <p:nvPr/>
            </p:nvSpPr>
            <p:spPr bwMode="auto">
              <a:xfrm>
                <a:off x="3123" y="3239"/>
                <a:ext cx="316" cy="185"/>
              </a:xfrm>
              <a:custGeom>
                <a:avLst/>
                <a:gdLst>
                  <a:gd name="T0" fmla="*/ 0 w 1848"/>
                  <a:gd name="T1" fmla="*/ 0 h 1003"/>
                  <a:gd name="T2" fmla="*/ 0 w 1848"/>
                  <a:gd name="T3" fmla="*/ 0 h 1003"/>
                  <a:gd name="T4" fmla="*/ 0 w 1848"/>
                  <a:gd name="T5" fmla="*/ 0 h 1003"/>
                  <a:gd name="T6" fmla="*/ 0 w 1848"/>
                  <a:gd name="T7" fmla="*/ 0 h 1003"/>
                  <a:gd name="T8" fmla="*/ 0 w 1848"/>
                  <a:gd name="T9" fmla="*/ 0 h 1003"/>
                  <a:gd name="T10" fmla="*/ 0 w 1848"/>
                  <a:gd name="T11" fmla="*/ 0 h 1003"/>
                  <a:gd name="T12" fmla="*/ 0 w 1848"/>
                  <a:gd name="T13" fmla="*/ 0 h 1003"/>
                  <a:gd name="T14" fmla="*/ 0 w 1848"/>
                  <a:gd name="T15" fmla="*/ 0 h 1003"/>
                  <a:gd name="T16" fmla="*/ 0 w 1848"/>
                  <a:gd name="T17" fmla="*/ 0 h 1003"/>
                  <a:gd name="T18" fmla="*/ 0 w 1848"/>
                  <a:gd name="T19" fmla="*/ 0 h 1003"/>
                  <a:gd name="T20" fmla="*/ 0 w 1848"/>
                  <a:gd name="T21" fmla="*/ 0 h 1003"/>
                  <a:gd name="T22" fmla="*/ 0 w 1848"/>
                  <a:gd name="T23" fmla="*/ 0 h 1003"/>
                  <a:gd name="T24" fmla="*/ 0 w 1848"/>
                  <a:gd name="T25" fmla="*/ 0 h 1003"/>
                  <a:gd name="T26" fmla="*/ 0 w 1848"/>
                  <a:gd name="T27" fmla="*/ 0 h 1003"/>
                  <a:gd name="T28" fmla="*/ 0 w 1848"/>
                  <a:gd name="T29" fmla="*/ 0 h 1003"/>
                  <a:gd name="T30" fmla="*/ 0 w 1848"/>
                  <a:gd name="T31" fmla="*/ 0 h 1003"/>
                  <a:gd name="T32" fmla="*/ 0 w 1848"/>
                  <a:gd name="T33" fmla="*/ 0 h 1003"/>
                  <a:gd name="T34" fmla="*/ 0 w 1848"/>
                  <a:gd name="T35" fmla="*/ 0 h 1003"/>
                  <a:gd name="T36" fmla="*/ 0 w 1848"/>
                  <a:gd name="T37" fmla="*/ 0 h 1003"/>
                  <a:gd name="T38" fmla="*/ 0 w 1848"/>
                  <a:gd name="T39" fmla="*/ 0 h 1003"/>
                  <a:gd name="T40" fmla="*/ 0 w 1848"/>
                  <a:gd name="T41" fmla="*/ 0 h 1003"/>
                  <a:gd name="T42" fmla="*/ 0 w 1848"/>
                  <a:gd name="T43" fmla="*/ 0 h 1003"/>
                  <a:gd name="T44" fmla="*/ 0 w 1848"/>
                  <a:gd name="T45" fmla="*/ 0 h 1003"/>
                  <a:gd name="T46" fmla="*/ 0 w 1848"/>
                  <a:gd name="T47" fmla="*/ 0 h 1003"/>
                  <a:gd name="T48" fmla="*/ 0 w 1848"/>
                  <a:gd name="T49" fmla="*/ 0 h 1003"/>
                  <a:gd name="T50" fmla="*/ 0 w 1848"/>
                  <a:gd name="T51" fmla="*/ 0 h 100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48"/>
                  <a:gd name="T79" fmla="*/ 0 h 1003"/>
                  <a:gd name="T80" fmla="*/ 1848 w 1848"/>
                  <a:gd name="T81" fmla="*/ 1003 h 100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48" h="1003">
                    <a:moveTo>
                      <a:pt x="164" y="936"/>
                    </a:moveTo>
                    <a:lnTo>
                      <a:pt x="294" y="936"/>
                    </a:lnTo>
                    <a:lnTo>
                      <a:pt x="395" y="930"/>
                    </a:lnTo>
                    <a:lnTo>
                      <a:pt x="422" y="666"/>
                    </a:lnTo>
                    <a:lnTo>
                      <a:pt x="350" y="631"/>
                    </a:lnTo>
                    <a:lnTo>
                      <a:pt x="359" y="579"/>
                    </a:lnTo>
                    <a:lnTo>
                      <a:pt x="608" y="569"/>
                    </a:lnTo>
                    <a:lnTo>
                      <a:pt x="802" y="496"/>
                    </a:lnTo>
                    <a:lnTo>
                      <a:pt x="779" y="905"/>
                    </a:lnTo>
                    <a:lnTo>
                      <a:pt x="1507" y="942"/>
                    </a:lnTo>
                    <a:lnTo>
                      <a:pt x="1673" y="1003"/>
                    </a:lnTo>
                    <a:lnTo>
                      <a:pt x="1848" y="914"/>
                    </a:lnTo>
                    <a:lnTo>
                      <a:pt x="1798" y="656"/>
                    </a:lnTo>
                    <a:lnTo>
                      <a:pt x="1720" y="635"/>
                    </a:lnTo>
                    <a:lnTo>
                      <a:pt x="1594" y="154"/>
                    </a:lnTo>
                    <a:lnTo>
                      <a:pt x="1419" y="57"/>
                    </a:lnTo>
                    <a:lnTo>
                      <a:pt x="1055" y="0"/>
                    </a:lnTo>
                    <a:lnTo>
                      <a:pt x="855" y="14"/>
                    </a:lnTo>
                    <a:lnTo>
                      <a:pt x="534" y="108"/>
                    </a:lnTo>
                    <a:lnTo>
                      <a:pt x="156" y="259"/>
                    </a:lnTo>
                    <a:lnTo>
                      <a:pt x="83" y="331"/>
                    </a:lnTo>
                    <a:lnTo>
                      <a:pt x="52" y="612"/>
                    </a:lnTo>
                    <a:lnTo>
                      <a:pt x="0" y="666"/>
                    </a:lnTo>
                    <a:lnTo>
                      <a:pt x="75" y="880"/>
                    </a:lnTo>
                    <a:lnTo>
                      <a:pt x="164" y="936"/>
                    </a:lnTo>
                    <a:close/>
                  </a:path>
                </a:pathLst>
              </a:custGeom>
              <a:solidFill>
                <a:srgbClr val="F0E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98" name="Freeform 18"/>
              <p:cNvSpPr>
                <a:spLocks noChangeArrowheads="1"/>
              </p:cNvSpPr>
              <p:nvPr/>
            </p:nvSpPr>
            <p:spPr bwMode="auto">
              <a:xfrm>
                <a:off x="3134" y="3238"/>
                <a:ext cx="217" cy="120"/>
              </a:xfrm>
              <a:custGeom>
                <a:avLst/>
                <a:gdLst>
                  <a:gd name="T0" fmla="*/ 0 w 1266"/>
                  <a:gd name="T1" fmla="*/ 0 h 652"/>
                  <a:gd name="T2" fmla="*/ 0 w 1266"/>
                  <a:gd name="T3" fmla="*/ 0 h 652"/>
                  <a:gd name="T4" fmla="*/ 0 w 1266"/>
                  <a:gd name="T5" fmla="*/ 0 h 652"/>
                  <a:gd name="T6" fmla="*/ 0 w 1266"/>
                  <a:gd name="T7" fmla="*/ 0 h 652"/>
                  <a:gd name="T8" fmla="*/ 0 w 1266"/>
                  <a:gd name="T9" fmla="*/ 0 h 652"/>
                  <a:gd name="T10" fmla="*/ 0 w 1266"/>
                  <a:gd name="T11" fmla="*/ 0 h 652"/>
                  <a:gd name="T12" fmla="*/ 0 w 1266"/>
                  <a:gd name="T13" fmla="*/ 0 h 652"/>
                  <a:gd name="T14" fmla="*/ 0 w 1266"/>
                  <a:gd name="T15" fmla="*/ 0 h 652"/>
                  <a:gd name="T16" fmla="*/ 0 w 1266"/>
                  <a:gd name="T17" fmla="*/ 0 h 652"/>
                  <a:gd name="T18" fmla="*/ 0 w 1266"/>
                  <a:gd name="T19" fmla="*/ 0 h 652"/>
                  <a:gd name="T20" fmla="*/ 0 w 1266"/>
                  <a:gd name="T21" fmla="*/ 0 h 652"/>
                  <a:gd name="T22" fmla="*/ 0 w 1266"/>
                  <a:gd name="T23" fmla="*/ 0 h 652"/>
                  <a:gd name="T24" fmla="*/ 0 w 1266"/>
                  <a:gd name="T25" fmla="*/ 0 h 652"/>
                  <a:gd name="T26" fmla="*/ 0 w 1266"/>
                  <a:gd name="T27" fmla="*/ 0 h 652"/>
                  <a:gd name="T28" fmla="*/ 0 w 1266"/>
                  <a:gd name="T29" fmla="*/ 0 h 652"/>
                  <a:gd name="T30" fmla="*/ 0 w 1266"/>
                  <a:gd name="T31" fmla="*/ 0 h 652"/>
                  <a:gd name="T32" fmla="*/ 0 w 1266"/>
                  <a:gd name="T33" fmla="*/ 0 h 652"/>
                  <a:gd name="T34" fmla="*/ 0 w 1266"/>
                  <a:gd name="T35" fmla="*/ 0 h 652"/>
                  <a:gd name="T36" fmla="*/ 0 w 1266"/>
                  <a:gd name="T37" fmla="*/ 0 h 652"/>
                  <a:gd name="T38" fmla="*/ 0 w 1266"/>
                  <a:gd name="T39" fmla="*/ 0 h 652"/>
                  <a:gd name="T40" fmla="*/ 0 w 1266"/>
                  <a:gd name="T41" fmla="*/ 0 h 652"/>
                  <a:gd name="T42" fmla="*/ 0 w 1266"/>
                  <a:gd name="T43" fmla="*/ 0 h 652"/>
                  <a:gd name="T44" fmla="*/ 0 w 1266"/>
                  <a:gd name="T45" fmla="*/ 0 h 652"/>
                  <a:gd name="T46" fmla="*/ 0 w 1266"/>
                  <a:gd name="T47" fmla="*/ 0 h 652"/>
                  <a:gd name="T48" fmla="*/ 0 w 1266"/>
                  <a:gd name="T49" fmla="*/ 0 h 652"/>
                  <a:gd name="T50" fmla="*/ 0 w 1266"/>
                  <a:gd name="T51" fmla="*/ 0 h 652"/>
                  <a:gd name="T52" fmla="*/ 0 w 1266"/>
                  <a:gd name="T53" fmla="*/ 0 h 652"/>
                  <a:gd name="T54" fmla="*/ 0 w 1266"/>
                  <a:gd name="T55" fmla="*/ 0 h 652"/>
                  <a:gd name="T56" fmla="*/ 0 w 1266"/>
                  <a:gd name="T57" fmla="*/ 0 h 652"/>
                  <a:gd name="T58" fmla="*/ 0 w 1266"/>
                  <a:gd name="T59" fmla="*/ 0 h 652"/>
                  <a:gd name="T60" fmla="*/ 0 w 1266"/>
                  <a:gd name="T61" fmla="*/ 0 h 652"/>
                  <a:gd name="T62" fmla="*/ 0 w 1266"/>
                  <a:gd name="T63" fmla="*/ 0 h 652"/>
                  <a:gd name="T64" fmla="*/ 0 w 1266"/>
                  <a:gd name="T65" fmla="*/ 0 h 65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66"/>
                  <a:gd name="T100" fmla="*/ 0 h 652"/>
                  <a:gd name="T101" fmla="*/ 1266 w 1266"/>
                  <a:gd name="T102" fmla="*/ 652 h 65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66" h="652">
                    <a:moveTo>
                      <a:pt x="95" y="287"/>
                    </a:moveTo>
                    <a:lnTo>
                      <a:pt x="58" y="369"/>
                    </a:lnTo>
                    <a:lnTo>
                      <a:pt x="64" y="407"/>
                    </a:lnTo>
                    <a:lnTo>
                      <a:pt x="85" y="413"/>
                    </a:lnTo>
                    <a:lnTo>
                      <a:pt x="111" y="372"/>
                    </a:lnTo>
                    <a:lnTo>
                      <a:pt x="130" y="396"/>
                    </a:lnTo>
                    <a:lnTo>
                      <a:pt x="207" y="443"/>
                    </a:lnTo>
                    <a:lnTo>
                      <a:pt x="357" y="481"/>
                    </a:lnTo>
                    <a:lnTo>
                      <a:pt x="525" y="471"/>
                    </a:lnTo>
                    <a:lnTo>
                      <a:pt x="644" y="390"/>
                    </a:lnTo>
                    <a:lnTo>
                      <a:pt x="707" y="284"/>
                    </a:lnTo>
                    <a:lnTo>
                      <a:pt x="718" y="153"/>
                    </a:lnTo>
                    <a:lnTo>
                      <a:pt x="682" y="101"/>
                    </a:lnTo>
                    <a:lnTo>
                      <a:pt x="753" y="122"/>
                    </a:lnTo>
                    <a:lnTo>
                      <a:pt x="763" y="72"/>
                    </a:lnTo>
                    <a:lnTo>
                      <a:pt x="772" y="45"/>
                    </a:lnTo>
                    <a:lnTo>
                      <a:pt x="820" y="23"/>
                    </a:lnTo>
                    <a:lnTo>
                      <a:pt x="969" y="0"/>
                    </a:lnTo>
                    <a:lnTo>
                      <a:pt x="990" y="125"/>
                    </a:lnTo>
                    <a:lnTo>
                      <a:pt x="1054" y="201"/>
                    </a:lnTo>
                    <a:lnTo>
                      <a:pt x="1171" y="217"/>
                    </a:lnTo>
                    <a:lnTo>
                      <a:pt x="1188" y="266"/>
                    </a:lnTo>
                    <a:lnTo>
                      <a:pt x="1266" y="432"/>
                    </a:lnTo>
                    <a:lnTo>
                      <a:pt x="1118" y="297"/>
                    </a:lnTo>
                    <a:lnTo>
                      <a:pt x="1022" y="343"/>
                    </a:lnTo>
                    <a:lnTo>
                      <a:pt x="950" y="428"/>
                    </a:lnTo>
                    <a:lnTo>
                      <a:pt x="678" y="594"/>
                    </a:lnTo>
                    <a:lnTo>
                      <a:pt x="256" y="541"/>
                    </a:lnTo>
                    <a:lnTo>
                      <a:pt x="158" y="641"/>
                    </a:lnTo>
                    <a:lnTo>
                      <a:pt x="0" y="652"/>
                    </a:lnTo>
                    <a:lnTo>
                      <a:pt x="2" y="368"/>
                    </a:lnTo>
                    <a:lnTo>
                      <a:pt x="95" y="287"/>
                    </a:lnTo>
                    <a:close/>
                  </a:path>
                </a:pathLst>
              </a:custGeom>
              <a:solidFill>
                <a:srgbClr val="CCC4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99" name="Freeform 19"/>
              <p:cNvSpPr>
                <a:spLocks noChangeArrowheads="1"/>
              </p:cNvSpPr>
              <p:nvPr/>
            </p:nvSpPr>
            <p:spPr bwMode="auto">
              <a:xfrm>
                <a:off x="3139" y="3257"/>
                <a:ext cx="341" cy="434"/>
              </a:xfrm>
              <a:custGeom>
                <a:avLst/>
                <a:gdLst>
                  <a:gd name="T0" fmla="*/ 0 w 1993"/>
                  <a:gd name="T1" fmla="*/ 0 h 2356"/>
                  <a:gd name="T2" fmla="*/ 0 w 1993"/>
                  <a:gd name="T3" fmla="*/ 0 h 2356"/>
                  <a:gd name="T4" fmla="*/ 0 w 1993"/>
                  <a:gd name="T5" fmla="*/ 0 h 2356"/>
                  <a:gd name="T6" fmla="*/ 0 w 1993"/>
                  <a:gd name="T7" fmla="*/ 0 h 2356"/>
                  <a:gd name="T8" fmla="*/ 0 w 1993"/>
                  <a:gd name="T9" fmla="*/ 0 h 2356"/>
                  <a:gd name="T10" fmla="*/ 0 w 1993"/>
                  <a:gd name="T11" fmla="*/ 0 h 2356"/>
                  <a:gd name="T12" fmla="*/ 0 w 1993"/>
                  <a:gd name="T13" fmla="*/ 0 h 2356"/>
                  <a:gd name="T14" fmla="*/ 0 w 1993"/>
                  <a:gd name="T15" fmla="*/ 0 h 2356"/>
                  <a:gd name="T16" fmla="*/ 0 w 1993"/>
                  <a:gd name="T17" fmla="*/ 0 h 2356"/>
                  <a:gd name="T18" fmla="*/ 0 w 1993"/>
                  <a:gd name="T19" fmla="*/ 0 h 2356"/>
                  <a:gd name="T20" fmla="*/ 0 w 1993"/>
                  <a:gd name="T21" fmla="*/ 0 h 2356"/>
                  <a:gd name="T22" fmla="*/ 0 w 1993"/>
                  <a:gd name="T23" fmla="*/ 0 h 2356"/>
                  <a:gd name="T24" fmla="*/ 0 w 1993"/>
                  <a:gd name="T25" fmla="*/ 0 h 2356"/>
                  <a:gd name="T26" fmla="*/ 0 w 1993"/>
                  <a:gd name="T27" fmla="*/ 0 h 2356"/>
                  <a:gd name="T28" fmla="*/ 0 w 1993"/>
                  <a:gd name="T29" fmla="*/ 0 h 2356"/>
                  <a:gd name="T30" fmla="*/ 0 w 1993"/>
                  <a:gd name="T31" fmla="*/ 0 h 2356"/>
                  <a:gd name="T32" fmla="*/ 0 w 1993"/>
                  <a:gd name="T33" fmla="*/ 0 h 2356"/>
                  <a:gd name="T34" fmla="*/ 0 w 1993"/>
                  <a:gd name="T35" fmla="*/ 0 h 2356"/>
                  <a:gd name="T36" fmla="*/ 0 w 1993"/>
                  <a:gd name="T37" fmla="*/ 0 h 2356"/>
                  <a:gd name="T38" fmla="*/ 0 w 1993"/>
                  <a:gd name="T39" fmla="*/ 0 h 2356"/>
                  <a:gd name="T40" fmla="*/ 0 w 1993"/>
                  <a:gd name="T41" fmla="*/ 0 h 2356"/>
                  <a:gd name="T42" fmla="*/ 0 w 1993"/>
                  <a:gd name="T43" fmla="*/ 0 h 2356"/>
                  <a:gd name="T44" fmla="*/ 0 w 1993"/>
                  <a:gd name="T45" fmla="*/ 0 h 2356"/>
                  <a:gd name="T46" fmla="*/ 0 w 1993"/>
                  <a:gd name="T47" fmla="*/ 0 h 2356"/>
                  <a:gd name="T48" fmla="*/ 0 w 1993"/>
                  <a:gd name="T49" fmla="*/ 0 h 2356"/>
                  <a:gd name="T50" fmla="*/ 0 w 1993"/>
                  <a:gd name="T51" fmla="*/ 0 h 2356"/>
                  <a:gd name="T52" fmla="*/ 0 w 1993"/>
                  <a:gd name="T53" fmla="*/ 0 h 2356"/>
                  <a:gd name="T54" fmla="*/ 0 w 1993"/>
                  <a:gd name="T55" fmla="*/ 0 h 2356"/>
                  <a:gd name="T56" fmla="*/ 0 w 1993"/>
                  <a:gd name="T57" fmla="*/ 0 h 2356"/>
                  <a:gd name="T58" fmla="*/ 0 w 1993"/>
                  <a:gd name="T59" fmla="*/ 0 h 2356"/>
                  <a:gd name="T60" fmla="*/ 0 w 1993"/>
                  <a:gd name="T61" fmla="*/ 0 h 2356"/>
                  <a:gd name="T62" fmla="*/ 0 w 1993"/>
                  <a:gd name="T63" fmla="*/ 0 h 2356"/>
                  <a:gd name="T64" fmla="*/ 0 w 1993"/>
                  <a:gd name="T65" fmla="*/ 0 h 2356"/>
                  <a:gd name="T66" fmla="*/ 0 w 1993"/>
                  <a:gd name="T67" fmla="*/ 0 h 2356"/>
                  <a:gd name="T68" fmla="*/ 0 w 1993"/>
                  <a:gd name="T69" fmla="*/ 0 h 2356"/>
                  <a:gd name="T70" fmla="*/ 0 w 1993"/>
                  <a:gd name="T71" fmla="*/ 0 h 235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93"/>
                  <a:gd name="T109" fmla="*/ 0 h 2356"/>
                  <a:gd name="T110" fmla="*/ 1993 w 1993"/>
                  <a:gd name="T111" fmla="*/ 2356 h 235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93" h="2356">
                    <a:moveTo>
                      <a:pt x="0" y="2127"/>
                    </a:moveTo>
                    <a:lnTo>
                      <a:pt x="141" y="1622"/>
                    </a:lnTo>
                    <a:lnTo>
                      <a:pt x="400" y="1380"/>
                    </a:lnTo>
                    <a:lnTo>
                      <a:pt x="425" y="1074"/>
                    </a:lnTo>
                    <a:lnTo>
                      <a:pt x="644" y="900"/>
                    </a:lnTo>
                    <a:lnTo>
                      <a:pt x="756" y="384"/>
                    </a:lnTo>
                    <a:lnTo>
                      <a:pt x="763" y="234"/>
                    </a:lnTo>
                    <a:lnTo>
                      <a:pt x="759" y="1"/>
                    </a:lnTo>
                    <a:lnTo>
                      <a:pt x="816" y="0"/>
                    </a:lnTo>
                    <a:lnTo>
                      <a:pt x="880" y="150"/>
                    </a:lnTo>
                    <a:lnTo>
                      <a:pt x="928" y="451"/>
                    </a:lnTo>
                    <a:lnTo>
                      <a:pt x="906" y="730"/>
                    </a:lnTo>
                    <a:lnTo>
                      <a:pt x="1200" y="734"/>
                    </a:lnTo>
                    <a:lnTo>
                      <a:pt x="1286" y="325"/>
                    </a:lnTo>
                    <a:lnTo>
                      <a:pt x="1286" y="29"/>
                    </a:lnTo>
                    <a:lnTo>
                      <a:pt x="1323" y="60"/>
                    </a:lnTo>
                    <a:lnTo>
                      <a:pt x="1395" y="332"/>
                    </a:lnTo>
                    <a:lnTo>
                      <a:pt x="1353" y="769"/>
                    </a:lnTo>
                    <a:lnTo>
                      <a:pt x="1267" y="1102"/>
                    </a:lnTo>
                    <a:lnTo>
                      <a:pt x="1498" y="1202"/>
                    </a:lnTo>
                    <a:lnTo>
                      <a:pt x="1729" y="1432"/>
                    </a:lnTo>
                    <a:lnTo>
                      <a:pt x="1889" y="1750"/>
                    </a:lnTo>
                    <a:lnTo>
                      <a:pt x="1957" y="2050"/>
                    </a:lnTo>
                    <a:lnTo>
                      <a:pt x="1993" y="2333"/>
                    </a:lnTo>
                    <a:lnTo>
                      <a:pt x="1674" y="2356"/>
                    </a:lnTo>
                    <a:lnTo>
                      <a:pt x="1514" y="1789"/>
                    </a:lnTo>
                    <a:lnTo>
                      <a:pt x="1378" y="1642"/>
                    </a:lnTo>
                    <a:lnTo>
                      <a:pt x="1043" y="1500"/>
                    </a:lnTo>
                    <a:lnTo>
                      <a:pt x="902" y="1511"/>
                    </a:lnTo>
                    <a:lnTo>
                      <a:pt x="708" y="1642"/>
                    </a:lnTo>
                    <a:lnTo>
                      <a:pt x="518" y="1860"/>
                    </a:lnTo>
                    <a:lnTo>
                      <a:pt x="400" y="2037"/>
                    </a:lnTo>
                    <a:lnTo>
                      <a:pt x="350" y="2305"/>
                    </a:lnTo>
                    <a:lnTo>
                      <a:pt x="109" y="2324"/>
                    </a:lnTo>
                    <a:lnTo>
                      <a:pt x="0" y="2127"/>
                    </a:lnTo>
                    <a:close/>
                  </a:path>
                </a:pathLst>
              </a:custGeom>
              <a:solidFill>
                <a:srgbClr val="857D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0" name="Freeform 20"/>
              <p:cNvSpPr>
                <a:spLocks noChangeArrowheads="1"/>
              </p:cNvSpPr>
              <p:nvPr/>
            </p:nvSpPr>
            <p:spPr bwMode="auto">
              <a:xfrm>
                <a:off x="3064" y="3449"/>
                <a:ext cx="200" cy="85"/>
              </a:xfrm>
              <a:custGeom>
                <a:avLst/>
                <a:gdLst>
                  <a:gd name="T0" fmla="*/ 0 w 1167"/>
                  <a:gd name="T1" fmla="*/ 0 h 461"/>
                  <a:gd name="T2" fmla="*/ 0 w 1167"/>
                  <a:gd name="T3" fmla="*/ 0 h 461"/>
                  <a:gd name="T4" fmla="*/ 0 w 1167"/>
                  <a:gd name="T5" fmla="*/ 0 h 461"/>
                  <a:gd name="T6" fmla="*/ 0 w 1167"/>
                  <a:gd name="T7" fmla="*/ 0 h 461"/>
                  <a:gd name="T8" fmla="*/ 0 w 1167"/>
                  <a:gd name="T9" fmla="*/ 0 h 461"/>
                  <a:gd name="T10" fmla="*/ 0 w 1167"/>
                  <a:gd name="T11" fmla="*/ 0 h 461"/>
                  <a:gd name="T12" fmla="*/ 0 w 1167"/>
                  <a:gd name="T13" fmla="*/ 0 h 461"/>
                  <a:gd name="T14" fmla="*/ 0 w 1167"/>
                  <a:gd name="T15" fmla="*/ 0 h 461"/>
                  <a:gd name="T16" fmla="*/ 0 w 1167"/>
                  <a:gd name="T17" fmla="*/ 0 h 461"/>
                  <a:gd name="T18" fmla="*/ 0 w 1167"/>
                  <a:gd name="T19" fmla="*/ 0 h 461"/>
                  <a:gd name="T20" fmla="*/ 0 w 1167"/>
                  <a:gd name="T21" fmla="*/ 0 h 461"/>
                  <a:gd name="T22" fmla="*/ 0 w 1167"/>
                  <a:gd name="T23" fmla="*/ 0 h 461"/>
                  <a:gd name="T24" fmla="*/ 0 w 1167"/>
                  <a:gd name="T25" fmla="*/ 0 h 461"/>
                  <a:gd name="T26" fmla="*/ 0 w 1167"/>
                  <a:gd name="T27" fmla="*/ 0 h 461"/>
                  <a:gd name="T28" fmla="*/ 0 w 1167"/>
                  <a:gd name="T29" fmla="*/ 0 h 461"/>
                  <a:gd name="T30" fmla="*/ 0 w 1167"/>
                  <a:gd name="T31" fmla="*/ 0 h 461"/>
                  <a:gd name="T32" fmla="*/ 0 w 1167"/>
                  <a:gd name="T33" fmla="*/ 0 h 461"/>
                  <a:gd name="T34" fmla="*/ 0 w 1167"/>
                  <a:gd name="T35" fmla="*/ 0 h 461"/>
                  <a:gd name="T36" fmla="*/ 0 w 1167"/>
                  <a:gd name="T37" fmla="*/ 0 h 461"/>
                  <a:gd name="T38" fmla="*/ 0 w 1167"/>
                  <a:gd name="T39" fmla="*/ 0 h 461"/>
                  <a:gd name="T40" fmla="*/ 0 w 1167"/>
                  <a:gd name="T41" fmla="*/ 0 h 461"/>
                  <a:gd name="T42" fmla="*/ 0 w 1167"/>
                  <a:gd name="T43" fmla="*/ 0 h 461"/>
                  <a:gd name="T44" fmla="*/ 0 w 1167"/>
                  <a:gd name="T45" fmla="*/ 0 h 461"/>
                  <a:gd name="T46" fmla="*/ 0 w 1167"/>
                  <a:gd name="T47" fmla="*/ 0 h 4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67"/>
                  <a:gd name="T73" fmla="*/ 0 h 461"/>
                  <a:gd name="T74" fmla="*/ 1167 w 1167"/>
                  <a:gd name="T75" fmla="*/ 461 h 46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67" h="461">
                    <a:moveTo>
                      <a:pt x="0" y="95"/>
                    </a:moveTo>
                    <a:lnTo>
                      <a:pt x="49" y="0"/>
                    </a:lnTo>
                    <a:lnTo>
                      <a:pt x="257" y="4"/>
                    </a:lnTo>
                    <a:lnTo>
                      <a:pt x="294" y="112"/>
                    </a:lnTo>
                    <a:lnTo>
                      <a:pt x="399" y="131"/>
                    </a:lnTo>
                    <a:lnTo>
                      <a:pt x="858" y="147"/>
                    </a:lnTo>
                    <a:lnTo>
                      <a:pt x="955" y="95"/>
                    </a:lnTo>
                    <a:lnTo>
                      <a:pt x="1130" y="115"/>
                    </a:lnTo>
                    <a:lnTo>
                      <a:pt x="1152" y="250"/>
                    </a:lnTo>
                    <a:lnTo>
                      <a:pt x="972" y="241"/>
                    </a:lnTo>
                    <a:lnTo>
                      <a:pt x="984" y="332"/>
                    </a:lnTo>
                    <a:lnTo>
                      <a:pt x="1167" y="372"/>
                    </a:lnTo>
                    <a:lnTo>
                      <a:pt x="1156" y="412"/>
                    </a:lnTo>
                    <a:lnTo>
                      <a:pt x="1089" y="461"/>
                    </a:lnTo>
                    <a:lnTo>
                      <a:pt x="906" y="456"/>
                    </a:lnTo>
                    <a:lnTo>
                      <a:pt x="840" y="341"/>
                    </a:lnTo>
                    <a:lnTo>
                      <a:pt x="321" y="266"/>
                    </a:lnTo>
                    <a:lnTo>
                      <a:pt x="238" y="360"/>
                    </a:lnTo>
                    <a:lnTo>
                      <a:pt x="85" y="369"/>
                    </a:lnTo>
                    <a:lnTo>
                      <a:pt x="7" y="226"/>
                    </a:lnTo>
                    <a:lnTo>
                      <a:pt x="168" y="222"/>
                    </a:lnTo>
                    <a:lnTo>
                      <a:pt x="165" y="11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1" name="Freeform 21"/>
              <p:cNvSpPr>
                <a:spLocks noChangeArrowheads="1"/>
              </p:cNvSpPr>
              <p:nvPr/>
            </p:nvSpPr>
            <p:spPr bwMode="auto">
              <a:xfrm>
                <a:off x="3132" y="3412"/>
                <a:ext cx="54" cy="106"/>
              </a:xfrm>
              <a:custGeom>
                <a:avLst/>
                <a:gdLst>
                  <a:gd name="T0" fmla="*/ 0 w 318"/>
                  <a:gd name="T1" fmla="*/ 0 h 578"/>
                  <a:gd name="T2" fmla="*/ 0 w 318"/>
                  <a:gd name="T3" fmla="*/ 0 h 578"/>
                  <a:gd name="T4" fmla="*/ 0 w 318"/>
                  <a:gd name="T5" fmla="*/ 0 h 578"/>
                  <a:gd name="T6" fmla="*/ 0 w 318"/>
                  <a:gd name="T7" fmla="*/ 0 h 578"/>
                  <a:gd name="T8" fmla="*/ 0 w 318"/>
                  <a:gd name="T9" fmla="*/ 0 h 578"/>
                  <a:gd name="T10" fmla="*/ 0 w 318"/>
                  <a:gd name="T11" fmla="*/ 0 h 578"/>
                  <a:gd name="T12" fmla="*/ 0 w 318"/>
                  <a:gd name="T13" fmla="*/ 0 h 578"/>
                  <a:gd name="T14" fmla="*/ 0 w 318"/>
                  <a:gd name="T15" fmla="*/ 0 h 578"/>
                  <a:gd name="T16" fmla="*/ 0 w 318"/>
                  <a:gd name="T17" fmla="*/ 0 h 578"/>
                  <a:gd name="T18" fmla="*/ 0 w 318"/>
                  <a:gd name="T19" fmla="*/ 0 h 578"/>
                  <a:gd name="T20" fmla="*/ 0 w 318"/>
                  <a:gd name="T21" fmla="*/ 0 h 578"/>
                  <a:gd name="T22" fmla="*/ 0 w 318"/>
                  <a:gd name="T23" fmla="*/ 0 h 578"/>
                  <a:gd name="T24" fmla="*/ 0 w 318"/>
                  <a:gd name="T25" fmla="*/ 0 h 578"/>
                  <a:gd name="T26" fmla="*/ 0 w 318"/>
                  <a:gd name="T27" fmla="*/ 0 h 578"/>
                  <a:gd name="T28" fmla="*/ 0 w 318"/>
                  <a:gd name="T29" fmla="*/ 0 h 57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8"/>
                  <a:gd name="T46" fmla="*/ 0 h 578"/>
                  <a:gd name="T47" fmla="*/ 318 w 318"/>
                  <a:gd name="T48" fmla="*/ 578 h 57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8" h="578">
                    <a:moveTo>
                      <a:pt x="70" y="9"/>
                    </a:moveTo>
                    <a:lnTo>
                      <a:pt x="242" y="0"/>
                    </a:lnTo>
                    <a:lnTo>
                      <a:pt x="231" y="203"/>
                    </a:lnTo>
                    <a:lnTo>
                      <a:pt x="310" y="275"/>
                    </a:lnTo>
                    <a:lnTo>
                      <a:pt x="284" y="329"/>
                    </a:lnTo>
                    <a:lnTo>
                      <a:pt x="269" y="413"/>
                    </a:lnTo>
                    <a:lnTo>
                      <a:pt x="318" y="563"/>
                    </a:lnTo>
                    <a:lnTo>
                      <a:pt x="195" y="578"/>
                    </a:lnTo>
                    <a:lnTo>
                      <a:pt x="182" y="477"/>
                    </a:lnTo>
                    <a:lnTo>
                      <a:pt x="123" y="527"/>
                    </a:lnTo>
                    <a:lnTo>
                      <a:pt x="0" y="484"/>
                    </a:lnTo>
                    <a:lnTo>
                      <a:pt x="0" y="334"/>
                    </a:lnTo>
                    <a:lnTo>
                      <a:pt x="75" y="231"/>
                    </a:lnTo>
                    <a:lnTo>
                      <a:pt x="70" y="9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2" name="Freeform 22"/>
              <p:cNvSpPr>
                <a:spLocks noChangeArrowheads="1"/>
              </p:cNvSpPr>
              <p:nvPr/>
            </p:nvSpPr>
            <p:spPr bwMode="auto">
              <a:xfrm>
                <a:off x="3410" y="3407"/>
                <a:ext cx="163" cy="57"/>
              </a:xfrm>
              <a:custGeom>
                <a:avLst/>
                <a:gdLst>
                  <a:gd name="T0" fmla="*/ 0 w 955"/>
                  <a:gd name="T1" fmla="*/ 0 h 309"/>
                  <a:gd name="T2" fmla="*/ 0 w 955"/>
                  <a:gd name="T3" fmla="*/ 0 h 309"/>
                  <a:gd name="T4" fmla="*/ 0 w 955"/>
                  <a:gd name="T5" fmla="*/ 0 h 309"/>
                  <a:gd name="T6" fmla="*/ 0 w 955"/>
                  <a:gd name="T7" fmla="*/ 0 h 309"/>
                  <a:gd name="T8" fmla="*/ 0 w 955"/>
                  <a:gd name="T9" fmla="*/ 0 h 309"/>
                  <a:gd name="T10" fmla="*/ 0 w 955"/>
                  <a:gd name="T11" fmla="*/ 0 h 309"/>
                  <a:gd name="T12" fmla="*/ 0 w 955"/>
                  <a:gd name="T13" fmla="*/ 0 h 309"/>
                  <a:gd name="T14" fmla="*/ 0 w 955"/>
                  <a:gd name="T15" fmla="*/ 0 h 309"/>
                  <a:gd name="T16" fmla="*/ 0 w 955"/>
                  <a:gd name="T17" fmla="*/ 0 h 309"/>
                  <a:gd name="T18" fmla="*/ 0 w 955"/>
                  <a:gd name="T19" fmla="*/ 0 h 309"/>
                  <a:gd name="T20" fmla="*/ 0 w 955"/>
                  <a:gd name="T21" fmla="*/ 0 h 309"/>
                  <a:gd name="T22" fmla="*/ 0 w 955"/>
                  <a:gd name="T23" fmla="*/ 0 h 309"/>
                  <a:gd name="T24" fmla="*/ 0 w 955"/>
                  <a:gd name="T25" fmla="*/ 0 h 309"/>
                  <a:gd name="T26" fmla="*/ 0 w 955"/>
                  <a:gd name="T27" fmla="*/ 0 h 309"/>
                  <a:gd name="T28" fmla="*/ 0 w 955"/>
                  <a:gd name="T29" fmla="*/ 0 h 309"/>
                  <a:gd name="T30" fmla="*/ 0 w 955"/>
                  <a:gd name="T31" fmla="*/ 0 h 309"/>
                  <a:gd name="T32" fmla="*/ 0 w 955"/>
                  <a:gd name="T33" fmla="*/ 0 h 30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55"/>
                  <a:gd name="T52" fmla="*/ 0 h 309"/>
                  <a:gd name="T53" fmla="*/ 955 w 955"/>
                  <a:gd name="T54" fmla="*/ 309 h 30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55" h="309">
                    <a:moveTo>
                      <a:pt x="0" y="89"/>
                    </a:moveTo>
                    <a:lnTo>
                      <a:pt x="175" y="0"/>
                    </a:lnTo>
                    <a:lnTo>
                      <a:pt x="444" y="78"/>
                    </a:lnTo>
                    <a:lnTo>
                      <a:pt x="566" y="38"/>
                    </a:lnTo>
                    <a:lnTo>
                      <a:pt x="571" y="134"/>
                    </a:lnTo>
                    <a:lnTo>
                      <a:pt x="705" y="145"/>
                    </a:lnTo>
                    <a:lnTo>
                      <a:pt x="727" y="58"/>
                    </a:lnTo>
                    <a:lnTo>
                      <a:pt x="858" y="58"/>
                    </a:lnTo>
                    <a:lnTo>
                      <a:pt x="768" y="150"/>
                    </a:lnTo>
                    <a:lnTo>
                      <a:pt x="921" y="185"/>
                    </a:lnTo>
                    <a:lnTo>
                      <a:pt x="955" y="265"/>
                    </a:lnTo>
                    <a:lnTo>
                      <a:pt x="872" y="300"/>
                    </a:lnTo>
                    <a:lnTo>
                      <a:pt x="593" y="309"/>
                    </a:lnTo>
                    <a:lnTo>
                      <a:pt x="396" y="206"/>
                    </a:lnTo>
                    <a:lnTo>
                      <a:pt x="78" y="22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3" name="Freeform 23"/>
              <p:cNvSpPr>
                <a:spLocks noChangeArrowheads="1"/>
              </p:cNvSpPr>
              <p:nvPr/>
            </p:nvSpPr>
            <p:spPr bwMode="auto">
              <a:xfrm>
                <a:off x="3130" y="3413"/>
                <a:ext cx="50" cy="100"/>
              </a:xfrm>
              <a:custGeom>
                <a:avLst/>
                <a:gdLst>
                  <a:gd name="T0" fmla="*/ 0 w 296"/>
                  <a:gd name="T1" fmla="*/ 0 h 543"/>
                  <a:gd name="T2" fmla="*/ 0 w 296"/>
                  <a:gd name="T3" fmla="*/ 0 h 543"/>
                  <a:gd name="T4" fmla="*/ 0 w 296"/>
                  <a:gd name="T5" fmla="*/ 0 h 543"/>
                  <a:gd name="T6" fmla="*/ 0 w 296"/>
                  <a:gd name="T7" fmla="*/ 0 h 543"/>
                  <a:gd name="T8" fmla="*/ 0 w 296"/>
                  <a:gd name="T9" fmla="*/ 0 h 543"/>
                  <a:gd name="T10" fmla="*/ 0 w 296"/>
                  <a:gd name="T11" fmla="*/ 0 h 543"/>
                  <a:gd name="T12" fmla="*/ 0 w 296"/>
                  <a:gd name="T13" fmla="*/ 0 h 543"/>
                  <a:gd name="T14" fmla="*/ 0 w 296"/>
                  <a:gd name="T15" fmla="*/ 0 h 543"/>
                  <a:gd name="T16" fmla="*/ 0 w 296"/>
                  <a:gd name="T17" fmla="*/ 0 h 543"/>
                  <a:gd name="T18" fmla="*/ 0 w 296"/>
                  <a:gd name="T19" fmla="*/ 0 h 543"/>
                  <a:gd name="T20" fmla="*/ 0 w 296"/>
                  <a:gd name="T21" fmla="*/ 0 h 543"/>
                  <a:gd name="T22" fmla="*/ 0 w 296"/>
                  <a:gd name="T23" fmla="*/ 0 h 543"/>
                  <a:gd name="T24" fmla="*/ 0 w 296"/>
                  <a:gd name="T25" fmla="*/ 0 h 543"/>
                  <a:gd name="T26" fmla="*/ 0 w 296"/>
                  <a:gd name="T27" fmla="*/ 0 h 543"/>
                  <a:gd name="T28" fmla="*/ 0 w 296"/>
                  <a:gd name="T29" fmla="*/ 0 h 543"/>
                  <a:gd name="T30" fmla="*/ 0 w 296"/>
                  <a:gd name="T31" fmla="*/ 0 h 543"/>
                  <a:gd name="T32" fmla="*/ 0 w 296"/>
                  <a:gd name="T33" fmla="*/ 0 h 543"/>
                  <a:gd name="T34" fmla="*/ 0 w 296"/>
                  <a:gd name="T35" fmla="*/ 0 h 543"/>
                  <a:gd name="T36" fmla="*/ 0 w 296"/>
                  <a:gd name="T37" fmla="*/ 0 h 543"/>
                  <a:gd name="T38" fmla="*/ 0 w 296"/>
                  <a:gd name="T39" fmla="*/ 0 h 543"/>
                  <a:gd name="T40" fmla="*/ 0 w 296"/>
                  <a:gd name="T41" fmla="*/ 0 h 543"/>
                  <a:gd name="T42" fmla="*/ 0 w 296"/>
                  <a:gd name="T43" fmla="*/ 0 h 543"/>
                  <a:gd name="T44" fmla="*/ 0 w 296"/>
                  <a:gd name="T45" fmla="*/ 0 h 543"/>
                  <a:gd name="T46" fmla="*/ 0 w 296"/>
                  <a:gd name="T47" fmla="*/ 0 h 543"/>
                  <a:gd name="T48" fmla="*/ 0 w 296"/>
                  <a:gd name="T49" fmla="*/ 0 h 5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6"/>
                  <a:gd name="T76" fmla="*/ 0 h 543"/>
                  <a:gd name="T77" fmla="*/ 296 w 296"/>
                  <a:gd name="T78" fmla="*/ 543 h 5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6" h="543">
                    <a:moveTo>
                      <a:pt x="82" y="0"/>
                    </a:moveTo>
                    <a:lnTo>
                      <a:pt x="269" y="7"/>
                    </a:lnTo>
                    <a:lnTo>
                      <a:pt x="243" y="194"/>
                    </a:lnTo>
                    <a:lnTo>
                      <a:pt x="190" y="157"/>
                    </a:lnTo>
                    <a:lnTo>
                      <a:pt x="131" y="186"/>
                    </a:lnTo>
                    <a:lnTo>
                      <a:pt x="154" y="266"/>
                    </a:lnTo>
                    <a:lnTo>
                      <a:pt x="118" y="300"/>
                    </a:lnTo>
                    <a:lnTo>
                      <a:pt x="79" y="329"/>
                    </a:lnTo>
                    <a:lnTo>
                      <a:pt x="87" y="354"/>
                    </a:lnTo>
                    <a:lnTo>
                      <a:pt x="116" y="372"/>
                    </a:lnTo>
                    <a:lnTo>
                      <a:pt x="162" y="369"/>
                    </a:lnTo>
                    <a:lnTo>
                      <a:pt x="185" y="338"/>
                    </a:lnTo>
                    <a:lnTo>
                      <a:pt x="206" y="341"/>
                    </a:lnTo>
                    <a:lnTo>
                      <a:pt x="225" y="468"/>
                    </a:lnTo>
                    <a:lnTo>
                      <a:pt x="252" y="432"/>
                    </a:lnTo>
                    <a:lnTo>
                      <a:pt x="281" y="404"/>
                    </a:lnTo>
                    <a:lnTo>
                      <a:pt x="296" y="531"/>
                    </a:lnTo>
                    <a:lnTo>
                      <a:pt x="228" y="543"/>
                    </a:lnTo>
                    <a:lnTo>
                      <a:pt x="184" y="494"/>
                    </a:lnTo>
                    <a:lnTo>
                      <a:pt x="124" y="535"/>
                    </a:lnTo>
                    <a:lnTo>
                      <a:pt x="41" y="487"/>
                    </a:lnTo>
                    <a:lnTo>
                      <a:pt x="0" y="303"/>
                    </a:lnTo>
                    <a:lnTo>
                      <a:pt x="87" y="222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E896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4" name="Freeform 24"/>
              <p:cNvSpPr>
                <a:spLocks noChangeArrowheads="1"/>
              </p:cNvSpPr>
              <p:nvPr/>
            </p:nvSpPr>
            <p:spPr bwMode="auto">
              <a:xfrm>
                <a:off x="3405" y="3408"/>
                <a:ext cx="152" cy="57"/>
              </a:xfrm>
              <a:custGeom>
                <a:avLst/>
                <a:gdLst>
                  <a:gd name="T0" fmla="*/ 0 w 887"/>
                  <a:gd name="T1" fmla="*/ 0 h 309"/>
                  <a:gd name="T2" fmla="*/ 0 w 887"/>
                  <a:gd name="T3" fmla="*/ 0 h 309"/>
                  <a:gd name="T4" fmla="*/ 0 w 887"/>
                  <a:gd name="T5" fmla="*/ 0 h 309"/>
                  <a:gd name="T6" fmla="*/ 0 w 887"/>
                  <a:gd name="T7" fmla="*/ 0 h 309"/>
                  <a:gd name="T8" fmla="*/ 0 w 887"/>
                  <a:gd name="T9" fmla="*/ 0 h 309"/>
                  <a:gd name="T10" fmla="*/ 0 w 887"/>
                  <a:gd name="T11" fmla="*/ 0 h 309"/>
                  <a:gd name="T12" fmla="*/ 0 w 887"/>
                  <a:gd name="T13" fmla="*/ 0 h 309"/>
                  <a:gd name="T14" fmla="*/ 0 w 887"/>
                  <a:gd name="T15" fmla="*/ 0 h 309"/>
                  <a:gd name="T16" fmla="*/ 0 w 887"/>
                  <a:gd name="T17" fmla="*/ 0 h 309"/>
                  <a:gd name="T18" fmla="*/ 0 w 887"/>
                  <a:gd name="T19" fmla="*/ 0 h 309"/>
                  <a:gd name="T20" fmla="*/ 0 w 887"/>
                  <a:gd name="T21" fmla="*/ 0 h 309"/>
                  <a:gd name="T22" fmla="*/ 0 w 887"/>
                  <a:gd name="T23" fmla="*/ 0 h 309"/>
                  <a:gd name="T24" fmla="*/ 0 w 887"/>
                  <a:gd name="T25" fmla="*/ 0 h 309"/>
                  <a:gd name="T26" fmla="*/ 0 w 887"/>
                  <a:gd name="T27" fmla="*/ 0 h 309"/>
                  <a:gd name="T28" fmla="*/ 0 w 887"/>
                  <a:gd name="T29" fmla="*/ 0 h 309"/>
                  <a:gd name="T30" fmla="*/ 0 w 887"/>
                  <a:gd name="T31" fmla="*/ 0 h 309"/>
                  <a:gd name="T32" fmla="*/ 0 w 887"/>
                  <a:gd name="T33" fmla="*/ 0 h 309"/>
                  <a:gd name="T34" fmla="*/ 0 w 887"/>
                  <a:gd name="T35" fmla="*/ 0 h 309"/>
                  <a:gd name="T36" fmla="*/ 0 w 887"/>
                  <a:gd name="T37" fmla="*/ 0 h 309"/>
                  <a:gd name="T38" fmla="*/ 0 w 887"/>
                  <a:gd name="T39" fmla="*/ 0 h 309"/>
                  <a:gd name="T40" fmla="*/ 0 w 887"/>
                  <a:gd name="T41" fmla="*/ 0 h 309"/>
                  <a:gd name="T42" fmla="*/ 0 w 887"/>
                  <a:gd name="T43" fmla="*/ 0 h 309"/>
                  <a:gd name="T44" fmla="*/ 0 w 887"/>
                  <a:gd name="T45" fmla="*/ 0 h 309"/>
                  <a:gd name="T46" fmla="*/ 0 w 887"/>
                  <a:gd name="T47" fmla="*/ 0 h 30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87"/>
                  <a:gd name="T73" fmla="*/ 0 h 309"/>
                  <a:gd name="T74" fmla="*/ 887 w 887"/>
                  <a:gd name="T75" fmla="*/ 309 h 30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87" h="309">
                    <a:moveTo>
                      <a:pt x="245" y="0"/>
                    </a:moveTo>
                    <a:lnTo>
                      <a:pt x="186" y="44"/>
                    </a:lnTo>
                    <a:lnTo>
                      <a:pt x="194" y="107"/>
                    </a:lnTo>
                    <a:lnTo>
                      <a:pt x="232" y="139"/>
                    </a:lnTo>
                    <a:lnTo>
                      <a:pt x="306" y="159"/>
                    </a:lnTo>
                    <a:lnTo>
                      <a:pt x="470" y="147"/>
                    </a:lnTo>
                    <a:lnTo>
                      <a:pt x="498" y="194"/>
                    </a:lnTo>
                    <a:lnTo>
                      <a:pt x="547" y="186"/>
                    </a:lnTo>
                    <a:lnTo>
                      <a:pt x="590" y="151"/>
                    </a:lnTo>
                    <a:lnTo>
                      <a:pt x="700" y="107"/>
                    </a:lnTo>
                    <a:lnTo>
                      <a:pt x="856" y="170"/>
                    </a:lnTo>
                    <a:lnTo>
                      <a:pt x="860" y="217"/>
                    </a:lnTo>
                    <a:lnTo>
                      <a:pt x="756" y="212"/>
                    </a:lnTo>
                    <a:lnTo>
                      <a:pt x="784" y="248"/>
                    </a:lnTo>
                    <a:lnTo>
                      <a:pt x="865" y="269"/>
                    </a:lnTo>
                    <a:lnTo>
                      <a:pt x="887" y="309"/>
                    </a:lnTo>
                    <a:lnTo>
                      <a:pt x="569" y="290"/>
                    </a:lnTo>
                    <a:lnTo>
                      <a:pt x="425" y="203"/>
                    </a:lnTo>
                    <a:lnTo>
                      <a:pt x="126" y="238"/>
                    </a:lnTo>
                    <a:lnTo>
                      <a:pt x="0" y="103"/>
                    </a:lnTo>
                    <a:lnTo>
                      <a:pt x="79" y="45"/>
                    </a:lnTo>
                    <a:lnTo>
                      <a:pt x="178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E896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5" name="Freeform 25"/>
              <p:cNvSpPr>
                <a:spLocks noChangeArrowheads="1"/>
              </p:cNvSpPr>
              <p:nvPr/>
            </p:nvSpPr>
            <p:spPr bwMode="auto">
              <a:xfrm>
                <a:off x="3288" y="3151"/>
                <a:ext cx="93" cy="127"/>
              </a:xfrm>
              <a:custGeom>
                <a:avLst/>
                <a:gdLst>
                  <a:gd name="T0" fmla="*/ 0 w 546"/>
                  <a:gd name="T1" fmla="*/ 0 h 690"/>
                  <a:gd name="T2" fmla="*/ 0 w 546"/>
                  <a:gd name="T3" fmla="*/ 0 h 690"/>
                  <a:gd name="T4" fmla="*/ 0 w 546"/>
                  <a:gd name="T5" fmla="*/ 0 h 690"/>
                  <a:gd name="T6" fmla="*/ 0 w 546"/>
                  <a:gd name="T7" fmla="*/ 0 h 690"/>
                  <a:gd name="T8" fmla="*/ 0 w 546"/>
                  <a:gd name="T9" fmla="*/ 0 h 690"/>
                  <a:gd name="T10" fmla="*/ 0 w 546"/>
                  <a:gd name="T11" fmla="*/ 0 h 690"/>
                  <a:gd name="T12" fmla="*/ 0 w 546"/>
                  <a:gd name="T13" fmla="*/ 0 h 690"/>
                  <a:gd name="T14" fmla="*/ 0 w 546"/>
                  <a:gd name="T15" fmla="*/ 0 h 690"/>
                  <a:gd name="T16" fmla="*/ 0 w 546"/>
                  <a:gd name="T17" fmla="*/ 0 h 690"/>
                  <a:gd name="T18" fmla="*/ 0 w 546"/>
                  <a:gd name="T19" fmla="*/ 0 h 690"/>
                  <a:gd name="T20" fmla="*/ 0 w 546"/>
                  <a:gd name="T21" fmla="*/ 0 h 690"/>
                  <a:gd name="T22" fmla="*/ 0 w 546"/>
                  <a:gd name="T23" fmla="*/ 0 h 690"/>
                  <a:gd name="T24" fmla="*/ 0 w 546"/>
                  <a:gd name="T25" fmla="*/ 0 h 690"/>
                  <a:gd name="T26" fmla="*/ 0 w 546"/>
                  <a:gd name="T27" fmla="*/ 0 h 690"/>
                  <a:gd name="T28" fmla="*/ 0 w 546"/>
                  <a:gd name="T29" fmla="*/ 0 h 69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46"/>
                  <a:gd name="T46" fmla="*/ 0 h 690"/>
                  <a:gd name="T47" fmla="*/ 546 w 546"/>
                  <a:gd name="T48" fmla="*/ 690 h 69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46" h="690">
                    <a:moveTo>
                      <a:pt x="109" y="147"/>
                    </a:moveTo>
                    <a:lnTo>
                      <a:pt x="378" y="80"/>
                    </a:lnTo>
                    <a:lnTo>
                      <a:pt x="430" y="0"/>
                    </a:lnTo>
                    <a:lnTo>
                      <a:pt x="493" y="87"/>
                    </a:lnTo>
                    <a:lnTo>
                      <a:pt x="537" y="212"/>
                    </a:lnTo>
                    <a:lnTo>
                      <a:pt x="546" y="383"/>
                    </a:lnTo>
                    <a:lnTo>
                      <a:pt x="489" y="493"/>
                    </a:lnTo>
                    <a:lnTo>
                      <a:pt x="393" y="554"/>
                    </a:lnTo>
                    <a:lnTo>
                      <a:pt x="281" y="674"/>
                    </a:lnTo>
                    <a:lnTo>
                      <a:pt x="239" y="690"/>
                    </a:lnTo>
                    <a:lnTo>
                      <a:pt x="131" y="640"/>
                    </a:lnTo>
                    <a:lnTo>
                      <a:pt x="90" y="476"/>
                    </a:lnTo>
                    <a:lnTo>
                      <a:pt x="0" y="305"/>
                    </a:lnTo>
                    <a:lnTo>
                      <a:pt x="109" y="147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6" name="Freeform 26"/>
              <p:cNvSpPr>
                <a:spLocks noChangeArrowheads="1"/>
              </p:cNvSpPr>
              <p:nvPr/>
            </p:nvSpPr>
            <p:spPr bwMode="auto">
              <a:xfrm>
                <a:off x="3291" y="3153"/>
                <a:ext cx="84" cy="127"/>
              </a:xfrm>
              <a:custGeom>
                <a:avLst/>
                <a:gdLst>
                  <a:gd name="T0" fmla="*/ 0 w 490"/>
                  <a:gd name="T1" fmla="*/ 0 h 687"/>
                  <a:gd name="T2" fmla="*/ 0 w 490"/>
                  <a:gd name="T3" fmla="*/ 0 h 687"/>
                  <a:gd name="T4" fmla="*/ 0 w 490"/>
                  <a:gd name="T5" fmla="*/ 0 h 687"/>
                  <a:gd name="T6" fmla="*/ 0 w 490"/>
                  <a:gd name="T7" fmla="*/ 0 h 687"/>
                  <a:gd name="T8" fmla="*/ 0 w 490"/>
                  <a:gd name="T9" fmla="*/ 0 h 687"/>
                  <a:gd name="T10" fmla="*/ 0 w 490"/>
                  <a:gd name="T11" fmla="*/ 0 h 687"/>
                  <a:gd name="T12" fmla="*/ 0 w 490"/>
                  <a:gd name="T13" fmla="*/ 0 h 687"/>
                  <a:gd name="T14" fmla="*/ 0 w 490"/>
                  <a:gd name="T15" fmla="*/ 0 h 687"/>
                  <a:gd name="T16" fmla="*/ 0 w 490"/>
                  <a:gd name="T17" fmla="*/ 0 h 687"/>
                  <a:gd name="T18" fmla="*/ 0 w 490"/>
                  <a:gd name="T19" fmla="*/ 0 h 687"/>
                  <a:gd name="T20" fmla="*/ 0 w 490"/>
                  <a:gd name="T21" fmla="*/ 0 h 687"/>
                  <a:gd name="T22" fmla="*/ 0 w 490"/>
                  <a:gd name="T23" fmla="*/ 0 h 687"/>
                  <a:gd name="T24" fmla="*/ 0 w 490"/>
                  <a:gd name="T25" fmla="*/ 0 h 687"/>
                  <a:gd name="T26" fmla="*/ 0 w 490"/>
                  <a:gd name="T27" fmla="*/ 0 h 687"/>
                  <a:gd name="T28" fmla="*/ 0 w 490"/>
                  <a:gd name="T29" fmla="*/ 0 h 687"/>
                  <a:gd name="T30" fmla="*/ 0 w 490"/>
                  <a:gd name="T31" fmla="*/ 0 h 687"/>
                  <a:gd name="T32" fmla="*/ 0 w 490"/>
                  <a:gd name="T33" fmla="*/ 0 h 687"/>
                  <a:gd name="T34" fmla="*/ 0 w 490"/>
                  <a:gd name="T35" fmla="*/ 0 h 687"/>
                  <a:gd name="T36" fmla="*/ 0 w 490"/>
                  <a:gd name="T37" fmla="*/ 0 h 687"/>
                  <a:gd name="T38" fmla="*/ 0 w 490"/>
                  <a:gd name="T39" fmla="*/ 0 h 687"/>
                  <a:gd name="T40" fmla="*/ 0 w 490"/>
                  <a:gd name="T41" fmla="*/ 0 h 687"/>
                  <a:gd name="T42" fmla="*/ 0 w 490"/>
                  <a:gd name="T43" fmla="*/ 0 h 687"/>
                  <a:gd name="T44" fmla="*/ 0 w 490"/>
                  <a:gd name="T45" fmla="*/ 0 h 687"/>
                  <a:gd name="T46" fmla="*/ 0 w 490"/>
                  <a:gd name="T47" fmla="*/ 0 h 687"/>
                  <a:gd name="T48" fmla="*/ 0 w 490"/>
                  <a:gd name="T49" fmla="*/ 0 h 687"/>
                  <a:gd name="T50" fmla="*/ 0 w 490"/>
                  <a:gd name="T51" fmla="*/ 0 h 687"/>
                  <a:gd name="T52" fmla="*/ 0 w 490"/>
                  <a:gd name="T53" fmla="*/ 0 h 687"/>
                  <a:gd name="T54" fmla="*/ 0 w 490"/>
                  <a:gd name="T55" fmla="*/ 0 h 687"/>
                  <a:gd name="T56" fmla="*/ 0 w 490"/>
                  <a:gd name="T57" fmla="*/ 0 h 687"/>
                  <a:gd name="T58" fmla="*/ 0 w 490"/>
                  <a:gd name="T59" fmla="*/ 0 h 687"/>
                  <a:gd name="T60" fmla="*/ 0 w 490"/>
                  <a:gd name="T61" fmla="*/ 0 h 687"/>
                  <a:gd name="T62" fmla="*/ 0 w 490"/>
                  <a:gd name="T63" fmla="*/ 0 h 687"/>
                  <a:gd name="T64" fmla="*/ 0 w 490"/>
                  <a:gd name="T65" fmla="*/ 0 h 687"/>
                  <a:gd name="T66" fmla="*/ 0 w 490"/>
                  <a:gd name="T67" fmla="*/ 0 h 687"/>
                  <a:gd name="T68" fmla="*/ 0 w 490"/>
                  <a:gd name="T69" fmla="*/ 0 h 687"/>
                  <a:gd name="T70" fmla="*/ 0 w 490"/>
                  <a:gd name="T71" fmla="*/ 0 h 687"/>
                  <a:gd name="T72" fmla="*/ 0 w 490"/>
                  <a:gd name="T73" fmla="*/ 0 h 687"/>
                  <a:gd name="T74" fmla="*/ 0 w 490"/>
                  <a:gd name="T75" fmla="*/ 0 h 687"/>
                  <a:gd name="T76" fmla="*/ 0 w 490"/>
                  <a:gd name="T77" fmla="*/ 0 h 687"/>
                  <a:gd name="T78" fmla="*/ 0 w 490"/>
                  <a:gd name="T79" fmla="*/ 0 h 687"/>
                  <a:gd name="T80" fmla="*/ 0 w 490"/>
                  <a:gd name="T81" fmla="*/ 0 h 687"/>
                  <a:gd name="T82" fmla="*/ 0 w 490"/>
                  <a:gd name="T83" fmla="*/ 0 h 6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90"/>
                  <a:gd name="T127" fmla="*/ 0 h 687"/>
                  <a:gd name="T128" fmla="*/ 490 w 490"/>
                  <a:gd name="T129" fmla="*/ 687 h 68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90" h="687">
                    <a:moveTo>
                      <a:pt x="490" y="107"/>
                    </a:moveTo>
                    <a:lnTo>
                      <a:pt x="427" y="88"/>
                    </a:lnTo>
                    <a:lnTo>
                      <a:pt x="296" y="115"/>
                    </a:lnTo>
                    <a:lnTo>
                      <a:pt x="231" y="166"/>
                    </a:lnTo>
                    <a:lnTo>
                      <a:pt x="300" y="157"/>
                    </a:lnTo>
                    <a:lnTo>
                      <a:pt x="360" y="154"/>
                    </a:lnTo>
                    <a:lnTo>
                      <a:pt x="350" y="244"/>
                    </a:lnTo>
                    <a:lnTo>
                      <a:pt x="368" y="297"/>
                    </a:lnTo>
                    <a:lnTo>
                      <a:pt x="328" y="302"/>
                    </a:lnTo>
                    <a:lnTo>
                      <a:pt x="305" y="344"/>
                    </a:lnTo>
                    <a:lnTo>
                      <a:pt x="413" y="337"/>
                    </a:lnTo>
                    <a:lnTo>
                      <a:pt x="405" y="371"/>
                    </a:lnTo>
                    <a:lnTo>
                      <a:pt x="368" y="411"/>
                    </a:lnTo>
                    <a:lnTo>
                      <a:pt x="347" y="414"/>
                    </a:lnTo>
                    <a:lnTo>
                      <a:pt x="338" y="393"/>
                    </a:lnTo>
                    <a:lnTo>
                      <a:pt x="293" y="387"/>
                    </a:lnTo>
                    <a:lnTo>
                      <a:pt x="244" y="302"/>
                    </a:lnTo>
                    <a:lnTo>
                      <a:pt x="230" y="256"/>
                    </a:lnTo>
                    <a:lnTo>
                      <a:pt x="187" y="238"/>
                    </a:lnTo>
                    <a:lnTo>
                      <a:pt x="200" y="310"/>
                    </a:lnTo>
                    <a:lnTo>
                      <a:pt x="156" y="415"/>
                    </a:lnTo>
                    <a:lnTo>
                      <a:pt x="205" y="446"/>
                    </a:lnTo>
                    <a:lnTo>
                      <a:pt x="216" y="478"/>
                    </a:lnTo>
                    <a:lnTo>
                      <a:pt x="299" y="503"/>
                    </a:lnTo>
                    <a:lnTo>
                      <a:pt x="294" y="528"/>
                    </a:lnTo>
                    <a:lnTo>
                      <a:pt x="216" y="556"/>
                    </a:lnTo>
                    <a:lnTo>
                      <a:pt x="206" y="586"/>
                    </a:lnTo>
                    <a:lnTo>
                      <a:pt x="235" y="631"/>
                    </a:lnTo>
                    <a:lnTo>
                      <a:pt x="255" y="658"/>
                    </a:lnTo>
                    <a:lnTo>
                      <a:pt x="175" y="687"/>
                    </a:lnTo>
                    <a:lnTo>
                      <a:pt x="99" y="596"/>
                    </a:lnTo>
                    <a:lnTo>
                      <a:pt x="77" y="496"/>
                    </a:lnTo>
                    <a:lnTo>
                      <a:pt x="6" y="378"/>
                    </a:lnTo>
                    <a:lnTo>
                      <a:pt x="0" y="253"/>
                    </a:lnTo>
                    <a:lnTo>
                      <a:pt x="29" y="196"/>
                    </a:lnTo>
                    <a:lnTo>
                      <a:pt x="60" y="144"/>
                    </a:lnTo>
                    <a:lnTo>
                      <a:pt x="305" y="85"/>
                    </a:lnTo>
                    <a:lnTo>
                      <a:pt x="377" y="63"/>
                    </a:lnTo>
                    <a:lnTo>
                      <a:pt x="409" y="0"/>
                    </a:lnTo>
                    <a:lnTo>
                      <a:pt x="478" y="48"/>
                    </a:lnTo>
                    <a:lnTo>
                      <a:pt x="490" y="107"/>
                    </a:lnTo>
                    <a:close/>
                  </a:path>
                </a:pathLst>
              </a:custGeom>
              <a:solidFill>
                <a:srgbClr val="E896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7" name="Freeform 27"/>
              <p:cNvSpPr>
                <a:spLocks noChangeArrowheads="1"/>
              </p:cNvSpPr>
              <p:nvPr/>
            </p:nvSpPr>
            <p:spPr bwMode="auto">
              <a:xfrm>
                <a:off x="3212" y="3254"/>
                <a:ext cx="79" cy="219"/>
              </a:xfrm>
              <a:custGeom>
                <a:avLst/>
                <a:gdLst>
                  <a:gd name="T0" fmla="*/ 0 w 466"/>
                  <a:gd name="T1" fmla="*/ 0 h 1188"/>
                  <a:gd name="T2" fmla="*/ 0 w 466"/>
                  <a:gd name="T3" fmla="*/ 0 h 1188"/>
                  <a:gd name="T4" fmla="*/ 0 w 466"/>
                  <a:gd name="T5" fmla="*/ 0 h 1188"/>
                  <a:gd name="T6" fmla="*/ 0 w 466"/>
                  <a:gd name="T7" fmla="*/ 0 h 1188"/>
                  <a:gd name="T8" fmla="*/ 0 w 466"/>
                  <a:gd name="T9" fmla="*/ 0 h 1188"/>
                  <a:gd name="T10" fmla="*/ 0 w 466"/>
                  <a:gd name="T11" fmla="*/ 0 h 1188"/>
                  <a:gd name="T12" fmla="*/ 0 w 466"/>
                  <a:gd name="T13" fmla="*/ 0 h 1188"/>
                  <a:gd name="T14" fmla="*/ 0 w 466"/>
                  <a:gd name="T15" fmla="*/ 0 h 1188"/>
                  <a:gd name="T16" fmla="*/ 0 w 466"/>
                  <a:gd name="T17" fmla="*/ 0 h 1188"/>
                  <a:gd name="T18" fmla="*/ 0 w 466"/>
                  <a:gd name="T19" fmla="*/ 0 h 1188"/>
                  <a:gd name="T20" fmla="*/ 0 w 466"/>
                  <a:gd name="T21" fmla="*/ 0 h 1188"/>
                  <a:gd name="T22" fmla="*/ 0 w 466"/>
                  <a:gd name="T23" fmla="*/ 0 h 1188"/>
                  <a:gd name="T24" fmla="*/ 0 w 466"/>
                  <a:gd name="T25" fmla="*/ 0 h 1188"/>
                  <a:gd name="T26" fmla="*/ 0 w 466"/>
                  <a:gd name="T27" fmla="*/ 0 h 1188"/>
                  <a:gd name="T28" fmla="*/ 0 w 466"/>
                  <a:gd name="T29" fmla="*/ 0 h 1188"/>
                  <a:gd name="T30" fmla="*/ 0 w 466"/>
                  <a:gd name="T31" fmla="*/ 0 h 1188"/>
                  <a:gd name="T32" fmla="*/ 0 w 466"/>
                  <a:gd name="T33" fmla="*/ 0 h 1188"/>
                  <a:gd name="T34" fmla="*/ 0 w 466"/>
                  <a:gd name="T35" fmla="*/ 0 h 1188"/>
                  <a:gd name="T36" fmla="*/ 0 w 466"/>
                  <a:gd name="T37" fmla="*/ 0 h 1188"/>
                  <a:gd name="T38" fmla="*/ 0 w 466"/>
                  <a:gd name="T39" fmla="*/ 0 h 1188"/>
                  <a:gd name="T40" fmla="*/ 0 w 466"/>
                  <a:gd name="T41" fmla="*/ 0 h 1188"/>
                  <a:gd name="T42" fmla="*/ 0 w 466"/>
                  <a:gd name="T43" fmla="*/ 0 h 1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66"/>
                  <a:gd name="T67" fmla="*/ 0 h 1188"/>
                  <a:gd name="T68" fmla="*/ 466 w 466"/>
                  <a:gd name="T69" fmla="*/ 1188 h 11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66" h="1188">
                    <a:moveTo>
                      <a:pt x="327" y="3"/>
                    </a:moveTo>
                    <a:lnTo>
                      <a:pt x="343" y="84"/>
                    </a:lnTo>
                    <a:lnTo>
                      <a:pt x="328" y="506"/>
                    </a:lnTo>
                    <a:lnTo>
                      <a:pt x="243" y="905"/>
                    </a:lnTo>
                    <a:lnTo>
                      <a:pt x="7" y="1055"/>
                    </a:lnTo>
                    <a:lnTo>
                      <a:pt x="0" y="1188"/>
                    </a:lnTo>
                    <a:lnTo>
                      <a:pt x="97" y="1130"/>
                    </a:lnTo>
                    <a:lnTo>
                      <a:pt x="287" y="1177"/>
                    </a:lnTo>
                    <a:lnTo>
                      <a:pt x="284" y="1110"/>
                    </a:lnTo>
                    <a:lnTo>
                      <a:pt x="455" y="1099"/>
                    </a:lnTo>
                    <a:lnTo>
                      <a:pt x="437" y="1073"/>
                    </a:lnTo>
                    <a:lnTo>
                      <a:pt x="377" y="1038"/>
                    </a:lnTo>
                    <a:lnTo>
                      <a:pt x="350" y="946"/>
                    </a:lnTo>
                    <a:lnTo>
                      <a:pt x="371" y="680"/>
                    </a:lnTo>
                    <a:lnTo>
                      <a:pt x="393" y="424"/>
                    </a:lnTo>
                    <a:lnTo>
                      <a:pt x="399" y="315"/>
                    </a:lnTo>
                    <a:lnTo>
                      <a:pt x="466" y="284"/>
                    </a:lnTo>
                    <a:lnTo>
                      <a:pt x="444" y="147"/>
                    </a:lnTo>
                    <a:lnTo>
                      <a:pt x="433" y="82"/>
                    </a:lnTo>
                    <a:lnTo>
                      <a:pt x="396" y="0"/>
                    </a:lnTo>
                    <a:lnTo>
                      <a:pt x="327" y="3"/>
                    </a:lnTo>
                    <a:close/>
                  </a:path>
                </a:pathLst>
              </a:custGeom>
              <a:solidFill>
                <a:srgbClr val="66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" name="Freeform 28"/>
              <p:cNvSpPr>
                <a:spLocks noChangeArrowheads="1"/>
              </p:cNvSpPr>
              <p:nvPr/>
            </p:nvSpPr>
            <p:spPr bwMode="auto">
              <a:xfrm>
                <a:off x="3064" y="3451"/>
                <a:ext cx="31" cy="18"/>
              </a:xfrm>
              <a:custGeom>
                <a:avLst/>
                <a:gdLst>
                  <a:gd name="T0" fmla="*/ 0 w 182"/>
                  <a:gd name="T1" fmla="*/ 0 h 97"/>
                  <a:gd name="T2" fmla="*/ 0 w 182"/>
                  <a:gd name="T3" fmla="*/ 0 h 97"/>
                  <a:gd name="T4" fmla="*/ 0 w 182"/>
                  <a:gd name="T5" fmla="*/ 0 h 97"/>
                  <a:gd name="T6" fmla="*/ 0 w 182"/>
                  <a:gd name="T7" fmla="*/ 0 h 97"/>
                  <a:gd name="T8" fmla="*/ 0 w 182"/>
                  <a:gd name="T9" fmla="*/ 0 h 97"/>
                  <a:gd name="T10" fmla="*/ 0 w 182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2"/>
                  <a:gd name="T19" fmla="*/ 0 h 97"/>
                  <a:gd name="T20" fmla="*/ 182 w 182"/>
                  <a:gd name="T21" fmla="*/ 97 h 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2" h="97">
                    <a:moveTo>
                      <a:pt x="60" y="0"/>
                    </a:moveTo>
                    <a:lnTo>
                      <a:pt x="62" y="50"/>
                    </a:lnTo>
                    <a:lnTo>
                      <a:pt x="182" y="97"/>
                    </a:lnTo>
                    <a:lnTo>
                      <a:pt x="0" y="85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7A7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" name="Freeform 29"/>
              <p:cNvSpPr>
                <a:spLocks noChangeArrowheads="1"/>
              </p:cNvSpPr>
              <p:nvPr/>
            </p:nvSpPr>
            <p:spPr bwMode="auto">
              <a:xfrm>
                <a:off x="3066" y="3450"/>
                <a:ext cx="68" cy="67"/>
              </a:xfrm>
              <a:custGeom>
                <a:avLst/>
                <a:gdLst>
                  <a:gd name="T0" fmla="*/ 0 w 397"/>
                  <a:gd name="T1" fmla="*/ 0 h 365"/>
                  <a:gd name="T2" fmla="*/ 0 w 397"/>
                  <a:gd name="T3" fmla="*/ 0 h 365"/>
                  <a:gd name="T4" fmla="*/ 0 w 397"/>
                  <a:gd name="T5" fmla="*/ 0 h 365"/>
                  <a:gd name="T6" fmla="*/ 0 w 397"/>
                  <a:gd name="T7" fmla="*/ 0 h 365"/>
                  <a:gd name="T8" fmla="*/ 0 w 397"/>
                  <a:gd name="T9" fmla="*/ 0 h 365"/>
                  <a:gd name="T10" fmla="*/ 0 w 397"/>
                  <a:gd name="T11" fmla="*/ 0 h 365"/>
                  <a:gd name="T12" fmla="*/ 0 w 397"/>
                  <a:gd name="T13" fmla="*/ 0 h 365"/>
                  <a:gd name="T14" fmla="*/ 0 w 397"/>
                  <a:gd name="T15" fmla="*/ 0 h 365"/>
                  <a:gd name="T16" fmla="*/ 0 w 397"/>
                  <a:gd name="T17" fmla="*/ 0 h 365"/>
                  <a:gd name="T18" fmla="*/ 0 w 397"/>
                  <a:gd name="T19" fmla="*/ 0 h 365"/>
                  <a:gd name="T20" fmla="*/ 0 w 397"/>
                  <a:gd name="T21" fmla="*/ 0 h 365"/>
                  <a:gd name="T22" fmla="*/ 0 w 397"/>
                  <a:gd name="T23" fmla="*/ 0 h 365"/>
                  <a:gd name="T24" fmla="*/ 0 w 397"/>
                  <a:gd name="T25" fmla="*/ 0 h 365"/>
                  <a:gd name="T26" fmla="*/ 0 w 397"/>
                  <a:gd name="T27" fmla="*/ 0 h 365"/>
                  <a:gd name="T28" fmla="*/ 0 w 397"/>
                  <a:gd name="T29" fmla="*/ 0 h 365"/>
                  <a:gd name="T30" fmla="*/ 0 w 397"/>
                  <a:gd name="T31" fmla="*/ 0 h 36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97"/>
                  <a:gd name="T49" fmla="*/ 0 h 365"/>
                  <a:gd name="T50" fmla="*/ 397 w 397"/>
                  <a:gd name="T51" fmla="*/ 365 h 36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97" h="365">
                    <a:moveTo>
                      <a:pt x="122" y="6"/>
                    </a:moveTo>
                    <a:lnTo>
                      <a:pt x="209" y="38"/>
                    </a:lnTo>
                    <a:lnTo>
                      <a:pt x="238" y="143"/>
                    </a:lnTo>
                    <a:lnTo>
                      <a:pt x="301" y="164"/>
                    </a:lnTo>
                    <a:lnTo>
                      <a:pt x="212" y="308"/>
                    </a:lnTo>
                    <a:lnTo>
                      <a:pt x="97" y="320"/>
                    </a:lnTo>
                    <a:lnTo>
                      <a:pt x="0" y="239"/>
                    </a:lnTo>
                    <a:lnTo>
                      <a:pt x="73" y="365"/>
                    </a:lnTo>
                    <a:lnTo>
                      <a:pt x="226" y="356"/>
                    </a:lnTo>
                    <a:lnTo>
                      <a:pt x="298" y="273"/>
                    </a:lnTo>
                    <a:lnTo>
                      <a:pt x="397" y="273"/>
                    </a:lnTo>
                    <a:lnTo>
                      <a:pt x="387" y="127"/>
                    </a:lnTo>
                    <a:lnTo>
                      <a:pt x="294" y="100"/>
                    </a:lnTo>
                    <a:lnTo>
                      <a:pt x="245" y="0"/>
                    </a:lnTo>
                    <a:lnTo>
                      <a:pt x="122" y="6"/>
                    </a:lnTo>
                    <a:close/>
                  </a:path>
                </a:pathLst>
              </a:custGeom>
              <a:solidFill>
                <a:srgbClr val="7A7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0" name="Freeform 30"/>
              <p:cNvSpPr>
                <a:spLocks noChangeArrowheads="1"/>
              </p:cNvSpPr>
              <p:nvPr/>
            </p:nvSpPr>
            <p:spPr bwMode="auto">
              <a:xfrm>
                <a:off x="3176" y="3465"/>
                <a:ext cx="81" cy="69"/>
              </a:xfrm>
              <a:custGeom>
                <a:avLst/>
                <a:gdLst>
                  <a:gd name="T0" fmla="*/ 0 w 471"/>
                  <a:gd name="T1" fmla="*/ 0 h 376"/>
                  <a:gd name="T2" fmla="*/ 0 w 471"/>
                  <a:gd name="T3" fmla="*/ 0 h 376"/>
                  <a:gd name="T4" fmla="*/ 0 w 471"/>
                  <a:gd name="T5" fmla="*/ 0 h 376"/>
                  <a:gd name="T6" fmla="*/ 0 w 471"/>
                  <a:gd name="T7" fmla="*/ 0 h 376"/>
                  <a:gd name="T8" fmla="*/ 0 w 471"/>
                  <a:gd name="T9" fmla="*/ 0 h 376"/>
                  <a:gd name="T10" fmla="*/ 0 w 471"/>
                  <a:gd name="T11" fmla="*/ 0 h 376"/>
                  <a:gd name="T12" fmla="*/ 0 w 471"/>
                  <a:gd name="T13" fmla="*/ 0 h 376"/>
                  <a:gd name="T14" fmla="*/ 0 w 471"/>
                  <a:gd name="T15" fmla="*/ 0 h 376"/>
                  <a:gd name="T16" fmla="*/ 0 w 471"/>
                  <a:gd name="T17" fmla="*/ 0 h 376"/>
                  <a:gd name="T18" fmla="*/ 0 w 471"/>
                  <a:gd name="T19" fmla="*/ 0 h 376"/>
                  <a:gd name="T20" fmla="*/ 0 w 471"/>
                  <a:gd name="T21" fmla="*/ 0 h 376"/>
                  <a:gd name="T22" fmla="*/ 0 w 471"/>
                  <a:gd name="T23" fmla="*/ 0 h 376"/>
                  <a:gd name="T24" fmla="*/ 0 w 471"/>
                  <a:gd name="T25" fmla="*/ 0 h 376"/>
                  <a:gd name="T26" fmla="*/ 0 w 471"/>
                  <a:gd name="T27" fmla="*/ 0 h 376"/>
                  <a:gd name="T28" fmla="*/ 0 w 471"/>
                  <a:gd name="T29" fmla="*/ 0 h 376"/>
                  <a:gd name="T30" fmla="*/ 0 w 471"/>
                  <a:gd name="T31" fmla="*/ 0 h 376"/>
                  <a:gd name="T32" fmla="*/ 0 w 471"/>
                  <a:gd name="T33" fmla="*/ 0 h 376"/>
                  <a:gd name="T34" fmla="*/ 0 w 471"/>
                  <a:gd name="T35" fmla="*/ 0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376"/>
                  <a:gd name="T56" fmla="*/ 471 w 471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376">
                    <a:moveTo>
                      <a:pt x="471" y="56"/>
                    </a:moveTo>
                    <a:lnTo>
                      <a:pt x="306" y="27"/>
                    </a:lnTo>
                    <a:lnTo>
                      <a:pt x="213" y="116"/>
                    </a:lnTo>
                    <a:lnTo>
                      <a:pt x="121" y="105"/>
                    </a:lnTo>
                    <a:lnTo>
                      <a:pt x="66" y="156"/>
                    </a:lnTo>
                    <a:lnTo>
                      <a:pt x="150" y="193"/>
                    </a:lnTo>
                    <a:lnTo>
                      <a:pt x="205" y="165"/>
                    </a:lnTo>
                    <a:lnTo>
                      <a:pt x="259" y="325"/>
                    </a:lnTo>
                    <a:lnTo>
                      <a:pt x="430" y="376"/>
                    </a:lnTo>
                    <a:lnTo>
                      <a:pt x="247" y="371"/>
                    </a:lnTo>
                    <a:lnTo>
                      <a:pt x="178" y="239"/>
                    </a:lnTo>
                    <a:lnTo>
                      <a:pt x="43" y="230"/>
                    </a:lnTo>
                    <a:lnTo>
                      <a:pt x="0" y="141"/>
                    </a:lnTo>
                    <a:lnTo>
                      <a:pt x="32" y="27"/>
                    </a:lnTo>
                    <a:lnTo>
                      <a:pt x="209" y="56"/>
                    </a:lnTo>
                    <a:lnTo>
                      <a:pt x="311" y="0"/>
                    </a:lnTo>
                    <a:lnTo>
                      <a:pt x="471" y="56"/>
                    </a:lnTo>
                    <a:close/>
                  </a:path>
                </a:pathLst>
              </a:custGeom>
              <a:solidFill>
                <a:srgbClr val="7A7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1" name="Freeform 31"/>
              <p:cNvSpPr>
                <a:spLocks noChangeArrowheads="1"/>
              </p:cNvSpPr>
              <p:nvPr/>
            </p:nvSpPr>
            <p:spPr bwMode="auto">
              <a:xfrm>
                <a:off x="3472" y="3296"/>
                <a:ext cx="120" cy="138"/>
              </a:xfrm>
              <a:custGeom>
                <a:avLst/>
                <a:gdLst>
                  <a:gd name="T0" fmla="*/ 0 w 700"/>
                  <a:gd name="T1" fmla="*/ 0 h 749"/>
                  <a:gd name="T2" fmla="*/ 0 w 700"/>
                  <a:gd name="T3" fmla="*/ 0 h 749"/>
                  <a:gd name="T4" fmla="*/ 0 w 700"/>
                  <a:gd name="T5" fmla="*/ 0 h 749"/>
                  <a:gd name="T6" fmla="*/ 0 w 700"/>
                  <a:gd name="T7" fmla="*/ 0 h 749"/>
                  <a:gd name="T8" fmla="*/ 0 w 700"/>
                  <a:gd name="T9" fmla="*/ 0 h 749"/>
                  <a:gd name="T10" fmla="*/ 0 w 700"/>
                  <a:gd name="T11" fmla="*/ 0 h 749"/>
                  <a:gd name="T12" fmla="*/ 0 w 700"/>
                  <a:gd name="T13" fmla="*/ 0 h 749"/>
                  <a:gd name="T14" fmla="*/ 0 w 700"/>
                  <a:gd name="T15" fmla="*/ 0 h 749"/>
                  <a:gd name="T16" fmla="*/ 0 w 700"/>
                  <a:gd name="T17" fmla="*/ 0 h 749"/>
                  <a:gd name="T18" fmla="*/ 0 w 700"/>
                  <a:gd name="T19" fmla="*/ 0 h 749"/>
                  <a:gd name="T20" fmla="*/ 0 w 700"/>
                  <a:gd name="T21" fmla="*/ 0 h 749"/>
                  <a:gd name="T22" fmla="*/ 0 w 700"/>
                  <a:gd name="T23" fmla="*/ 0 h 749"/>
                  <a:gd name="T24" fmla="*/ 0 w 700"/>
                  <a:gd name="T25" fmla="*/ 0 h 749"/>
                  <a:gd name="T26" fmla="*/ 0 w 700"/>
                  <a:gd name="T27" fmla="*/ 0 h 749"/>
                  <a:gd name="T28" fmla="*/ 0 w 700"/>
                  <a:gd name="T29" fmla="*/ 0 h 749"/>
                  <a:gd name="T30" fmla="*/ 0 w 700"/>
                  <a:gd name="T31" fmla="*/ 0 h 749"/>
                  <a:gd name="T32" fmla="*/ 0 w 700"/>
                  <a:gd name="T33" fmla="*/ 0 h 749"/>
                  <a:gd name="T34" fmla="*/ 0 w 700"/>
                  <a:gd name="T35" fmla="*/ 0 h 749"/>
                  <a:gd name="T36" fmla="*/ 0 w 700"/>
                  <a:gd name="T37" fmla="*/ 0 h 749"/>
                  <a:gd name="T38" fmla="*/ 0 w 700"/>
                  <a:gd name="T39" fmla="*/ 0 h 749"/>
                  <a:gd name="T40" fmla="*/ 0 w 700"/>
                  <a:gd name="T41" fmla="*/ 0 h 749"/>
                  <a:gd name="T42" fmla="*/ 0 w 700"/>
                  <a:gd name="T43" fmla="*/ 0 h 749"/>
                  <a:gd name="T44" fmla="*/ 0 w 700"/>
                  <a:gd name="T45" fmla="*/ 0 h 749"/>
                  <a:gd name="T46" fmla="*/ 0 w 700"/>
                  <a:gd name="T47" fmla="*/ 0 h 749"/>
                  <a:gd name="T48" fmla="*/ 0 w 700"/>
                  <a:gd name="T49" fmla="*/ 0 h 749"/>
                  <a:gd name="T50" fmla="*/ 0 w 700"/>
                  <a:gd name="T51" fmla="*/ 0 h 7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0"/>
                  <a:gd name="T79" fmla="*/ 0 h 749"/>
                  <a:gd name="T80" fmla="*/ 700 w 700"/>
                  <a:gd name="T81" fmla="*/ 749 h 7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0" h="749">
                    <a:moveTo>
                      <a:pt x="41" y="171"/>
                    </a:moveTo>
                    <a:lnTo>
                      <a:pt x="160" y="80"/>
                    </a:lnTo>
                    <a:lnTo>
                      <a:pt x="231" y="183"/>
                    </a:lnTo>
                    <a:lnTo>
                      <a:pt x="302" y="138"/>
                    </a:lnTo>
                    <a:lnTo>
                      <a:pt x="338" y="0"/>
                    </a:lnTo>
                    <a:lnTo>
                      <a:pt x="477" y="31"/>
                    </a:lnTo>
                    <a:lnTo>
                      <a:pt x="458" y="171"/>
                    </a:lnTo>
                    <a:lnTo>
                      <a:pt x="521" y="222"/>
                    </a:lnTo>
                    <a:lnTo>
                      <a:pt x="652" y="190"/>
                    </a:lnTo>
                    <a:lnTo>
                      <a:pt x="700" y="321"/>
                    </a:lnTo>
                    <a:lnTo>
                      <a:pt x="603" y="365"/>
                    </a:lnTo>
                    <a:lnTo>
                      <a:pt x="574" y="527"/>
                    </a:lnTo>
                    <a:lnTo>
                      <a:pt x="637" y="590"/>
                    </a:lnTo>
                    <a:lnTo>
                      <a:pt x="544" y="726"/>
                    </a:lnTo>
                    <a:lnTo>
                      <a:pt x="462" y="639"/>
                    </a:lnTo>
                    <a:lnTo>
                      <a:pt x="365" y="662"/>
                    </a:lnTo>
                    <a:lnTo>
                      <a:pt x="343" y="749"/>
                    </a:lnTo>
                    <a:lnTo>
                      <a:pt x="209" y="738"/>
                    </a:lnTo>
                    <a:lnTo>
                      <a:pt x="204" y="642"/>
                    </a:lnTo>
                    <a:lnTo>
                      <a:pt x="131" y="559"/>
                    </a:lnTo>
                    <a:lnTo>
                      <a:pt x="41" y="583"/>
                    </a:lnTo>
                    <a:lnTo>
                      <a:pt x="0" y="421"/>
                    </a:lnTo>
                    <a:lnTo>
                      <a:pt x="82" y="377"/>
                    </a:lnTo>
                    <a:lnTo>
                      <a:pt x="97" y="269"/>
                    </a:lnTo>
                    <a:lnTo>
                      <a:pt x="41" y="171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2" name="Freeform 32"/>
              <p:cNvSpPr>
                <a:spLocks noChangeArrowheads="1"/>
              </p:cNvSpPr>
              <p:nvPr/>
            </p:nvSpPr>
            <p:spPr bwMode="auto">
              <a:xfrm>
                <a:off x="3500" y="3345"/>
                <a:ext cx="52" cy="66"/>
              </a:xfrm>
              <a:custGeom>
                <a:avLst/>
                <a:gdLst>
                  <a:gd name="T0" fmla="*/ 0 w 307"/>
                  <a:gd name="T1" fmla="*/ 0 h 359"/>
                  <a:gd name="T2" fmla="*/ 0 w 307"/>
                  <a:gd name="T3" fmla="*/ 0 h 359"/>
                  <a:gd name="T4" fmla="*/ 0 w 307"/>
                  <a:gd name="T5" fmla="*/ 0 h 359"/>
                  <a:gd name="T6" fmla="*/ 0 w 307"/>
                  <a:gd name="T7" fmla="*/ 0 h 359"/>
                  <a:gd name="T8" fmla="*/ 0 w 307"/>
                  <a:gd name="T9" fmla="*/ 0 h 359"/>
                  <a:gd name="T10" fmla="*/ 0 w 307"/>
                  <a:gd name="T11" fmla="*/ 0 h 359"/>
                  <a:gd name="T12" fmla="*/ 0 w 307"/>
                  <a:gd name="T13" fmla="*/ 0 h 359"/>
                  <a:gd name="T14" fmla="*/ 0 w 307"/>
                  <a:gd name="T15" fmla="*/ 0 h 359"/>
                  <a:gd name="T16" fmla="*/ 0 w 307"/>
                  <a:gd name="T17" fmla="*/ 0 h 359"/>
                  <a:gd name="T18" fmla="*/ 0 w 307"/>
                  <a:gd name="T19" fmla="*/ 0 h 359"/>
                  <a:gd name="T20" fmla="*/ 0 w 307"/>
                  <a:gd name="T21" fmla="*/ 0 h 359"/>
                  <a:gd name="T22" fmla="*/ 0 w 307"/>
                  <a:gd name="T23" fmla="*/ 0 h 3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7"/>
                  <a:gd name="T37" fmla="*/ 0 h 359"/>
                  <a:gd name="T38" fmla="*/ 307 w 307"/>
                  <a:gd name="T39" fmla="*/ 359 h 3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7" h="359">
                    <a:moveTo>
                      <a:pt x="145" y="0"/>
                    </a:moveTo>
                    <a:lnTo>
                      <a:pt x="113" y="103"/>
                    </a:lnTo>
                    <a:lnTo>
                      <a:pt x="147" y="187"/>
                    </a:lnTo>
                    <a:lnTo>
                      <a:pt x="231" y="187"/>
                    </a:lnTo>
                    <a:lnTo>
                      <a:pt x="307" y="134"/>
                    </a:lnTo>
                    <a:lnTo>
                      <a:pt x="288" y="300"/>
                    </a:lnTo>
                    <a:lnTo>
                      <a:pt x="187" y="359"/>
                    </a:lnTo>
                    <a:lnTo>
                      <a:pt x="41" y="297"/>
                    </a:lnTo>
                    <a:lnTo>
                      <a:pt x="0" y="197"/>
                    </a:lnTo>
                    <a:lnTo>
                      <a:pt x="72" y="64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7A7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3" name="Freeform 33"/>
              <p:cNvSpPr>
                <a:spLocks noChangeArrowheads="1"/>
              </p:cNvSpPr>
              <p:nvPr/>
            </p:nvSpPr>
            <p:spPr bwMode="auto">
              <a:xfrm>
                <a:off x="3479" y="3324"/>
                <a:ext cx="22" cy="45"/>
              </a:xfrm>
              <a:custGeom>
                <a:avLst/>
                <a:gdLst>
                  <a:gd name="T0" fmla="*/ 0 w 130"/>
                  <a:gd name="T1" fmla="*/ 0 h 243"/>
                  <a:gd name="T2" fmla="*/ 0 w 130"/>
                  <a:gd name="T3" fmla="*/ 0 h 243"/>
                  <a:gd name="T4" fmla="*/ 0 w 130"/>
                  <a:gd name="T5" fmla="*/ 0 h 243"/>
                  <a:gd name="T6" fmla="*/ 0 w 130"/>
                  <a:gd name="T7" fmla="*/ 0 h 243"/>
                  <a:gd name="T8" fmla="*/ 0 w 130"/>
                  <a:gd name="T9" fmla="*/ 0 h 243"/>
                  <a:gd name="T10" fmla="*/ 0 w 130"/>
                  <a:gd name="T11" fmla="*/ 0 h 243"/>
                  <a:gd name="T12" fmla="*/ 0 w 130"/>
                  <a:gd name="T13" fmla="*/ 0 h 243"/>
                  <a:gd name="T14" fmla="*/ 0 w 130"/>
                  <a:gd name="T15" fmla="*/ 0 h 243"/>
                  <a:gd name="T16" fmla="*/ 0 w 130"/>
                  <a:gd name="T17" fmla="*/ 0 h 2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0"/>
                  <a:gd name="T28" fmla="*/ 0 h 243"/>
                  <a:gd name="T29" fmla="*/ 130 w 130"/>
                  <a:gd name="T30" fmla="*/ 243 h 2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0" h="243">
                    <a:moveTo>
                      <a:pt x="32" y="0"/>
                    </a:moveTo>
                    <a:lnTo>
                      <a:pt x="130" y="90"/>
                    </a:lnTo>
                    <a:lnTo>
                      <a:pt x="88" y="152"/>
                    </a:lnTo>
                    <a:lnTo>
                      <a:pt x="74" y="243"/>
                    </a:lnTo>
                    <a:lnTo>
                      <a:pt x="35" y="227"/>
                    </a:lnTo>
                    <a:lnTo>
                      <a:pt x="50" y="119"/>
                    </a:lnTo>
                    <a:lnTo>
                      <a:pt x="0" y="3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7A7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4" name="Freeform 34"/>
              <p:cNvSpPr>
                <a:spLocks noChangeArrowheads="1"/>
              </p:cNvSpPr>
              <p:nvPr/>
            </p:nvSpPr>
            <p:spPr bwMode="auto">
              <a:xfrm>
                <a:off x="3475" y="3376"/>
                <a:ext cx="106" cy="61"/>
              </a:xfrm>
              <a:custGeom>
                <a:avLst/>
                <a:gdLst>
                  <a:gd name="T0" fmla="*/ 0 w 618"/>
                  <a:gd name="T1" fmla="*/ 0 h 332"/>
                  <a:gd name="T2" fmla="*/ 0 w 618"/>
                  <a:gd name="T3" fmla="*/ 0 h 332"/>
                  <a:gd name="T4" fmla="*/ 0 w 618"/>
                  <a:gd name="T5" fmla="*/ 0 h 332"/>
                  <a:gd name="T6" fmla="*/ 0 w 618"/>
                  <a:gd name="T7" fmla="*/ 0 h 332"/>
                  <a:gd name="T8" fmla="*/ 0 w 618"/>
                  <a:gd name="T9" fmla="*/ 0 h 332"/>
                  <a:gd name="T10" fmla="*/ 0 w 618"/>
                  <a:gd name="T11" fmla="*/ 0 h 332"/>
                  <a:gd name="T12" fmla="*/ 0 w 618"/>
                  <a:gd name="T13" fmla="*/ 0 h 332"/>
                  <a:gd name="T14" fmla="*/ 0 w 618"/>
                  <a:gd name="T15" fmla="*/ 0 h 332"/>
                  <a:gd name="T16" fmla="*/ 0 w 618"/>
                  <a:gd name="T17" fmla="*/ 0 h 332"/>
                  <a:gd name="T18" fmla="*/ 0 w 618"/>
                  <a:gd name="T19" fmla="*/ 0 h 332"/>
                  <a:gd name="T20" fmla="*/ 0 w 618"/>
                  <a:gd name="T21" fmla="*/ 0 h 332"/>
                  <a:gd name="T22" fmla="*/ 0 w 618"/>
                  <a:gd name="T23" fmla="*/ 0 h 332"/>
                  <a:gd name="T24" fmla="*/ 0 w 618"/>
                  <a:gd name="T25" fmla="*/ 0 h 332"/>
                  <a:gd name="T26" fmla="*/ 0 w 618"/>
                  <a:gd name="T27" fmla="*/ 0 h 332"/>
                  <a:gd name="T28" fmla="*/ 0 w 618"/>
                  <a:gd name="T29" fmla="*/ 0 h 332"/>
                  <a:gd name="T30" fmla="*/ 0 w 618"/>
                  <a:gd name="T31" fmla="*/ 0 h 332"/>
                  <a:gd name="T32" fmla="*/ 0 w 618"/>
                  <a:gd name="T33" fmla="*/ 0 h 332"/>
                  <a:gd name="T34" fmla="*/ 0 w 618"/>
                  <a:gd name="T35" fmla="*/ 0 h 332"/>
                  <a:gd name="T36" fmla="*/ 0 w 618"/>
                  <a:gd name="T37" fmla="*/ 0 h 332"/>
                  <a:gd name="T38" fmla="*/ 0 w 618"/>
                  <a:gd name="T39" fmla="*/ 0 h 33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18"/>
                  <a:gd name="T61" fmla="*/ 0 h 332"/>
                  <a:gd name="T62" fmla="*/ 618 w 618"/>
                  <a:gd name="T63" fmla="*/ 332 h 33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18" h="332">
                    <a:moveTo>
                      <a:pt x="0" y="21"/>
                    </a:moveTo>
                    <a:lnTo>
                      <a:pt x="35" y="92"/>
                    </a:lnTo>
                    <a:lnTo>
                      <a:pt x="118" y="59"/>
                    </a:lnTo>
                    <a:lnTo>
                      <a:pt x="169" y="0"/>
                    </a:lnTo>
                    <a:lnTo>
                      <a:pt x="303" y="161"/>
                    </a:lnTo>
                    <a:lnTo>
                      <a:pt x="434" y="130"/>
                    </a:lnTo>
                    <a:lnTo>
                      <a:pt x="481" y="112"/>
                    </a:lnTo>
                    <a:lnTo>
                      <a:pt x="466" y="174"/>
                    </a:lnTo>
                    <a:lnTo>
                      <a:pt x="516" y="223"/>
                    </a:lnTo>
                    <a:lnTo>
                      <a:pt x="618" y="156"/>
                    </a:lnTo>
                    <a:lnTo>
                      <a:pt x="525" y="292"/>
                    </a:lnTo>
                    <a:lnTo>
                      <a:pt x="439" y="220"/>
                    </a:lnTo>
                    <a:lnTo>
                      <a:pt x="362" y="223"/>
                    </a:lnTo>
                    <a:lnTo>
                      <a:pt x="322" y="332"/>
                    </a:lnTo>
                    <a:lnTo>
                      <a:pt x="180" y="324"/>
                    </a:lnTo>
                    <a:lnTo>
                      <a:pt x="185" y="208"/>
                    </a:lnTo>
                    <a:lnTo>
                      <a:pt x="112" y="125"/>
                    </a:lnTo>
                    <a:lnTo>
                      <a:pt x="22" y="16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7A7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5" name="Freeform 35"/>
              <p:cNvSpPr>
                <a:spLocks noChangeArrowheads="1"/>
              </p:cNvSpPr>
              <p:nvPr/>
            </p:nvSpPr>
            <p:spPr bwMode="auto">
              <a:xfrm>
                <a:off x="3368" y="3374"/>
                <a:ext cx="70" cy="51"/>
              </a:xfrm>
              <a:custGeom>
                <a:avLst/>
                <a:gdLst>
                  <a:gd name="T0" fmla="*/ 0 w 410"/>
                  <a:gd name="T1" fmla="*/ 0 h 277"/>
                  <a:gd name="T2" fmla="*/ 0 w 410"/>
                  <a:gd name="T3" fmla="*/ 0 h 277"/>
                  <a:gd name="T4" fmla="*/ 0 w 410"/>
                  <a:gd name="T5" fmla="*/ 0 h 277"/>
                  <a:gd name="T6" fmla="*/ 0 w 410"/>
                  <a:gd name="T7" fmla="*/ 0 h 277"/>
                  <a:gd name="T8" fmla="*/ 0 w 410"/>
                  <a:gd name="T9" fmla="*/ 0 h 277"/>
                  <a:gd name="T10" fmla="*/ 0 w 410"/>
                  <a:gd name="T11" fmla="*/ 0 h 277"/>
                  <a:gd name="T12" fmla="*/ 0 w 410"/>
                  <a:gd name="T13" fmla="*/ 0 h 277"/>
                  <a:gd name="T14" fmla="*/ 0 w 410"/>
                  <a:gd name="T15" fmla="*/ 0 h 277"/>
                  <a:gd name="T16" fmla="*/ 0 w 410"/>
                  <a:gd name="T17" fmla="*/ 0 h 277"/>
                  <a:gd name="T18" fmla="*/ 0 w 410"/>
                  <a:gd name="T19" fmla="*/ 0 h 277"/>
                  <a:gd name="T20" fmla="*/ 0 w 410"/>
                  <a:gd name="T21" fmla="*/ 0 h 2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0"/>
                  <a:gd name="T34" fmla="*/ 0 h 277"/>
                  <a:gd name="T35" fmla="*/ 410 w 410"/>
                  <a:gd name="T36" fmla="*/ 277 h 27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0" h="277">
                    <a:moveTo>
                      <a:pt x="34" y="50"/>
                    </a:moveTo>
                    <a:lnTo>
                      <a:pt x="78" y="29"/>
                    </a:lnTo>
                    <a:lnTo>
                      <a:pt x="165" y="0"/>
                    </a:lnTo>
                    <a:lnTo>
                      <a:pt x="269" y="21"/>
                    </a:lnTo>
                    <a:lnTo>
                      <a:pt x="301" y="122"/>
                    </a:lnTo>
                    <a:lnTo>
                      <a:pt x="368" y="156"/>
                    </a:lnTo>
                    <a:lnTo>
                      <a:pt x="410" y="168"/>
                    </a:lnTo>
                    <a:lnTo>
                      <a:pt x="256" y="277"/>
                    </a:lnTo>
                    <a:lnTo>
                      <a:pt x="0" y="219"/>
                    </a:lnTo>
                    <a:lnTo>
                      <a:pt x="34" y="50"/>
                    </a:lnTo>
                    <a:close/>
                  </a:path>
                </a:pathLst>
              </a:custGeom>
              <a:solidFill>
                <a:srgbClr val="CCC4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6" name="Freeform 36"/>
              <p:cNvSpPr>
                <a:spLocks noChangeArrowheads="1"/>
              </p:cNvSpPr>
              <p:nvPr/>
            </p:nvSpPr>
            <p:spPr bwMode="auto">
              <a:xfrm>
                <a:off x="3281" y="3128"/>
                <a:ext cx="88" cy="56"/>
              </a:xfrm>
              <a:custGeom>
                <a:avLst/>
                <a:gdLst>
                  <a:gd name="T0" fmla="*/ 0 w 515"/>
                  <a:gd name="T1" fmla="*/ 0 h 302"/>
                  <a:gd name="T2" fmla="*/ 0 w 515"/>
                  <a:gd name="T3" fmla="*/ 0 h 302"/>
                  <a:gd name="T4" fmla="*/ 0 w 515"/>
                  <a:gd name="T5" fmla="*/ 0 h 302"/>
                  <a:gd name="T6" fmla="*/ 0 w 515"/>
                  <a:gd name="T7" fmla="*/ 0 h 302"/>
                  <a:gd name="T8" fmla="*/ 0 w 515"/>
                  <a:gd name="T9" fmla="*/ 0 h 302"/>
                  <a:gd name="T10" fmla="*/ 0 w 515"/>
                  <a:gd name="T11" fmla="*/ 0 h 302"/>
                  <a:gd name="T12" fmla="*/ 0 w 515"/>
                  <a:gd name="T13" fmla="*/ 0 h 302"/>
                  <a:gd name="T14" fmla="*/ 0 w 515"/>
                  <a:gd name="T15" fmla="*/ 0 h 302"/>
                  <a:gd name="T16" fmla="*/ 0 w 515"/>
                  <a:gd name="T17" fmla="*/ 0 h 302"/>
                  <a:gd name="T18" fmla="*/ 0 w 515"/>
                  <a:gd name="T19" fmla="*/ 0 h 3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5"/>
                  <a:gd name="T31" fmla="*/ 0 h 302"/>
                  <a:gd name="T32" fmla="*/ 515 w 515"/>
                  <a:gd name="T33" fmla="*/ 302 h 3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5" h="302">
                    <a:moveTo>
                      <a:pt x="0" y="146"/>
                    </a:moveTo>
                    <a:lnTo>
                      <a:pt x="119" y="50"/>
                    </a:lnTo>
                    <a:lnTo>
                      <a:pt x="255" y="0"/>
                    </a:lnTo>
                    <a:lnTo>
                      <a:pt x="372" y="13"/>
                    </a:lnTo>
                    <a:lnTo>
                      <a:pt x="386" y="91"/>
                    </a:lnTo>
                    <a:lnTo>
                      <a:pt x="515" y="60"/>
                    </a:lnTo>
                    <a:lnTo>
                      <a:pt x="422" y="205"/>
                    </a:lnTo>
                    <a:lnTo>
                      <a:pt x="139" y="302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66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7" name="Freeform 37"/>
              <p:cNvSpPr>
                <a:spLocks noChangeArrowheads="1"/>
              </p:cNvSpPr>
              <p:nvPr/>
            </p:nvSpPr>
            <p:spPr bwMode="auto">
              <a:xfrm>
                <a:off x="3111" y="3641"/>
                <a:ext cx="104" cy="100"/>
              </a:xfrm>
              <a:custGeom>
                <a:avLst/>
                <a:gdLst>
                  <a:gd name="T0" fmla="*/ 0 w 606"/>
                  <a:gd name="T1" fmla="*/ 0 h 544"/>
                  <a:gd name="T2" fmla="*/ 0 w 606"/>
                  <a:gd name="T3" fmla="*/ 0 h 544"/>
                  <a:gd name="T4" fmla="*/ 0 w 606"/>
                  <a:gd name="T5" fmla="*/ 0 h 544"/>
                  <a:gd name="T6" fmla="*/ 0 w 606"/>
                  <a:gd name="T7" fmla="*/ 0 h 544"/>
                  <a:gd name="T8" fmla="*/ 0 w 606"/>
                  <a:gd name="T9" fmla="*/ 0 h 544"/>
                  <a:gd name="T10" fmla="*/ 0 w 606"/>
                  <a:gd name="T11" fmla="*/ 0 h 544"/>
                  <a:gd name="T12" fmla="*/ 0 w 606"/>
                  <a:gd name="T13" fmla="*/ 0 h 544"/>
                  <a:gd name="T14" fmla="*/ 0 w 606"/>
                  <a:gd name="T15" fmla="*/ 0 h 544"/>
                  <a:gd name="T16" fmla="*/ 0 w 606"/>
                  <a:gd name="T17" fmla="*/ 0 h 544"/>
                  <a:gd name="T18" fmla="*/ 0 w 606"/>
                  <a:gd name="T19" fmla="*/ 0 h 544"/>
                  <a:gd name="T20" fmla="*/ 0 w 606"/>
                  <a:gd name="T21" fmla="*/ 0 h 544"/>
                  <a:gd name="T22" fmla="*/ 0 w 606"/>
                  <a:gd name="T23" fmla="*/ 0 h 544"/>
                  <a:gd name="T24" fmla="*/ 0 w 606"/>
                  <a:gd name="T25" fmla="*/ 0 h 544"/>
                  <a:gd name="T26" fmla="*/ 0 w 606"/>
                  <a:gd name="T27" fmla="*/ 0 h 5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06"/>
                  <a:gd name="T43" fmla="*/ 0 h 544"/>
                  <a:gd name="T44" fmla="*/ 606 w 606"/>
                  <a:gd name="T45" fmla="*/ 544 h 54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06" h="544">
                    <a:moveTo>
                      <a:pt x="0" y="6"/>
                    </a:moveTo>
                    <a:lnTo>
                      <a:pt x="214" y="0"/>
                    </a:lnTo>
                    <a:lnTo>
                      <a:pt x="341" y="36"/>
                    </a:lnTo>
                    <a:lnTo>
                      <a:pt x="300" y="183"/>
                    </a:lnTo>
                    <a:lnTo>
                      <a:pt x="316" y="317"/>
                    </a:lnTo>
                    <a:lnTo>
                      <a:pt x="438" y="314"/>
                    </a:lnTo>
                    <a:lnTo>
                      <a:pt x="554" y="361"/>
                    </a:lnTo>
                    <a:lnTo>
                      <a:pt x="606" y="504"/>
                    </a:lnTo>
                    <a:lnTo>
                      <a:pt x="457" y="513"/>
                    </a:lnTo>
                    <a:lnTo>
                      <a:pt x="33" y="544"/>
                    </a:lnTo>
                    <a:lnTo>
                      <a:pt x="38" y="423"/>
                    </a:lnTo>
                    <a:lnTo>
                      <a:pt x="144" y="27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08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8" name="Freeform 38"/>
              <p:cNvSpPr>
                <a:spLocks noChangeArrowheads="1"/>
              </p:cNvSpPr>
              <p:nvPr/>
            </p:nvSpPr>
            <p:spPr bwMode="auto">
              <a:xfrm>
                <a:off x="3388" y="3650"/>
                <a:ext cx="107" cy="87"/>
              </a:xfrm>
              <a:custGeom>
                <a:avLst/>
                <a:gdLst>
                  <a:gd name="T0" fmla="*/ 0 w 625"/>
                  <a:gd name="T1" fmla="*/ 0 h 472"/>
                  <a:gd name="T2" fmla="*/ 0 w 625"/>
                  <a:gd name="T3" fmla="*/ 0 h 472"/>
                  <a:gd name="T4" fmla="*/ 0 w 625"/>
                  <a:gd name="T5" fmla="*/ 0 h 472"/>
                  <a:gd name="T6" fmla="*/ 0 w 625"/>
                  <a:gd name="T7" fmla="*/ 0 h 472"/>
                  <a:gd name="T8" fmla="*/ 0 w 625"/>
                  <a:gd name="T9" fmla="*/ 0 h 472"/>
                  <a:gd name="T10" fmla="*/ 0 w 625"/>
                  <a:gd name="T11" fmla="*/ 0 h 472"/>
                  <a:gd name="T12" fmla="*/ 0 w 625"/>
                  <a:gd name="T13" fmla="*/ 0 h 472"/>
                  <a:gd name="T14" fmla="*/ 0 w 625"/>
                  <a:gd name="T15" fmla="*/ 0 h 472"/>
                  <a:gd name="T16" fmla="*/ 0 w 625"/>
                  <a:gd name="T17" fmla="*/ 0 h 472"/>
                  <a:gd name="T18" fmla="*/ 0 w 625"/>
                  <a:gd name="T19" fmla="*/ 0 h 472"/>
                  <a:gd name="T20" fmla="*/ 0 w 625"/>
                  <a:gd name="T21" fmla="*/ 0 h 472"/>
                  <a:gd name="T22" fmla="*/ 0 w 625"/>
                  <a:gd name="T23" fmla="*/ 0 h 472"/>
                  <a:gd name="T24" fmla="*/ 0 w 625"/>
                  <a:gd name="T25" fmla="*/ 0 h 4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25"/>
                  <a:gd name="T40" fmla="*/ 0 h 472"/>
                  <a:gd name="T41" fmla="*/ 625 w 625"/>
                  <a:gd name="T42" fmla="*/ 472 h 4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25" h="472">
                    <a:moveTo>
                      <a:pt x="0" y="0"/>
                    </a:moveTo>
                    <a:lnTo>
                      <a:pt x="365" y="16"/>
                    </a:lnTo>
                    <a:lnTo>
                      <a:pt x="309" y="245"/>
                    </a:lnTo>
                    <a:lnTo>
                      <a:pt x="465" y="278"/>
                    </a:lnTo>
                    <a:lnTo>
                      <a:pt x="591" y="322"/>
                    </a:lnTo>
                    <a:lnTo>
                      <a:pt x="625" y="428"/>
                    </a:lnTo>
                    <a:lnTo>
                      <a:pt x="462" y="451"/>
                    </a:lnTo>
                    <a:lnTo>
                      <a:pt x="171" y="472"/>
                    </a:lnTo>
                    <a:lnTo>
                      <a:pt x="51" y="465"/>
                    </a:lnTo>
                    <a:lnTo>
                      <a:pt x="47" y="403"/>
                    </a:lnTo>
                    <a:lnTo>
                      <a:pt x="134" y="2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8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9" name="Freeform 39"/>
              <p:cNvSpPr>
                <a:spLocks noChangeArrowheads="1"/>
              </p:cNvSpPr>
              <p:nvPr/>
            </p:nvSpPr>
            <p:spPr bwMode="auto">
              <a:xfrm>
                <a:off x="3061" y="3446"/>
                <a:ext cx="74" cy="47"/>
              </a:xfrm>
              <a:custGeom>
                <a:avLst/>
                <a:gdLst>
                  <a:gd name="T0" fmla="*/ 0 w 433"/>
                  <a:gd name="T1" fmla="*/ 0 h 253"/>
                  <a:gd name="T2" fmla="*/ 0 w 433"/>
                  <a:gd name="T3" fmla="*/ 0 h 253"/>
                  <a:gd name="T4" fmla="*/ 0 w 433"/>
                  <a:gd name="T5" fmla="*/ 0 h 253"/>
                  <a:gd name="T6" fmla="*/ 0 w 433"/>
                  <a:gd name="T7" fmla="*/ 0 h 253"/>
                  <a:gd name="T8" fmla="*/ 0 w 433"/>
                  <a:gd name="T9" fmla="*/ 0 h 253"/>
                  <a:gd name="T10" fmla="*/ 0 w 433"/>
                  <a:gd name="T11" fmla="*/ 0 h 253"/>
                  <a:gd name="T12" fmla="*/ 0 w 433"/>
                  <a:gd name="T13" fmla="*/ 0 h 253"/>
                  <a:gd name="T14" fmla="*/ 0 w 433"/>
                  <a:gd name="T15" fmla="*/ 0 h 253"/>
                  <a:gd name="T16" fmla="*/ 0 w 433"/>
                  <a:gd name="T17" fmla="*/ 0 h 253"/>
                  <a:gd name="T18" fmla="*/ 0 w 433"/>
                  <a:gd name="T19" fmla="*/ 0 h 253"/>
                  <a:gd name="T20" fmla="*/ 0 w 433"/>
                  <a:gd name="T21" fmla="*/ 0 h 253"/>
                  <a:gd name="T22" fmla="*/ 0 w 433"/>
                  <a:gd name="T23" fmla="*/ 0 h 253"/>
                  <a:gd name="T24" fmla="*/ 0 w 433"/>
                  <a:gd name="T25" fmla="*/ 0 h 253"/>
                  <a:gd name="T26" fmla="*/ 0 w 433"/>
                  <a:gd name="T27" fmla="*/ 0 h 253"/>
                  <a:gd name="T28" fmla="*/ 0 w 433"/>
                  <a:gd name="T29" fmla="*/ 0 h 253"/>
                  <a:gd name="T30" fmla="*/ 0 w 433"/>
                  <a:gd name="T31" fmla="*/ 0 h 253"/>
                  <a:gd name="T32" fmla="*/ 0 w 433"/>
                  <a:gd name="T33" fmla="*/ 0 h 2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3"/>
                  <a:gd name="T52" fmla="*/ 0 h 253"/>
                  <a:gd name="T53" fmla="*/ 433 w 433"/>
                  <a:gd name="T54" fmla="*/ 253 h 2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3" h="253">
                    <a:moveTo>
                      <a:pt x="90" y="0"/>
                    </a:moveTo>
                    <a:lnTo>
                      <a:pt x="281" y="6"/>
                    </a:lnTo>
                    <a:lnTo>
                      <a:pt x="355" y="115"/>
                    </a:lnTo>
                    <a:lnTo>
                      <a:pt x="433" y="127"/>
                    </a:lnTo>
                    <a:lnTo>
                      <a:pt x="430" y="162"/>
                    </a:lnTo>
                    <a:lnTo>
                      <a:pt x="305" y="146"/>
                    </a:lnTo>
                    <a:lnTo>
                      <a:pt x="255" y="35"/>
                    </a:lnTo>
                    <a:lnTo>
                      <a:pt x="75" y="35"/>
                    </a:lnTo>
                    <a:lnTo>
                      <a:pt x="40" y="96"/>
                    </a:lnTo>
                    <a:lnTo>
                      <a:pt x="205" y="121"/>
                    </a:lnTo>
                    <a:lnTo>
                      <a:pt x="211" y="247"/>
                    </a:lnTo>
                    <a:lnTo>
                      <a:pt x="172" y="253"/>
                    </a:lnTo>
                    <a:lnTo>
                      <a:pt x="177" y="149"/>
                    </a:lnTo>
                    <a:lnTo>
                      <a:pt x="0" y="121"/>
                    </a:lnTo>
                    <a:lnTo>
                      <a:pt x="56" y="19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0" name="Freeform 40"/>
              <p:cNvSpPr>
                <a:spLocks noChangeArrowheads="1"/>
              </p:cNvSpPr>
              <p:nvPr/>
            </p:nvSpPr>
            <p:spPr bwMode="auto">
              <a:xfrm>
                <a:off x="3061" y="3485"/>
                <a:ext cx="76" cy="34"/>
              </a:xfrm>
              <a:custGeom>
                <a:avLst/>
                <a:gdLst>
                  <a:gd name="T0" fmla="*/ 0 w 446"/>
                  <a:gd name="T1" fmla="*/ 0 h 186"/>
                  <a:gd name="T2" fmla="*/ 0 w 446"/>
                  <a:gd name="T3" fmla="*/ 0 h 186"/>
                  <a:gd name="T4" fmla="*/ 0 w 446"/>
                  <a:gd name="T5" fmla="*/ 0 h 186"/>
                  <a:gd name="T6" fmla="*/ 0 w 446"/>
                  <a:gd name="T7" fmla="*/ 0 h 186"/>
                  <a:gd name="T8" fmla="*/ 0 w 446"/>
                  <a:gd name="T9" fmla="*/ 0 h 186"/>
                  <a:gd name="T10" fmla="*/ 0 w 446"/>
                  <a:gd name="T11" fmla="*/ 0 h 186"/>
                  <a:gd name="T12" fmla="*/ 0 w 446"/>
                  <a:gd name="T13" fmla="*/ 0 h 186"/>
                  <a:gd name="T14" fmla="*/ 0 w 446"/>
                  <a:gd name="T15" fmla="*/ 0 h 186"/>
                  <a:gd name="T16" fmla="*/ 0 w 446"/>
                  <a:gd name="T17" fmla="*/ 0 h 186"/>
                  <a:gd name="T18" fmla="*/ 0 w 446"/>
                  <a:gd name="T19" fmla="*/ 0 h 186"/>
                  <a:gd name="T20" fmla="*/ 0 w 446"/>
                  <a:gd name="T21" fmla="*/ 0 h 186"/>
                  <a:gd name="T22" fmla="*/ 0 w 446"/>
                  <a:gd name="T23" fmla="*/ 0 h 186"/>
                  <a:gd name="T24" fmla="*/ 0 w 446"/>
                  <a:gd name="T25" fmla="*/ 0 h 186"/>
                  <a:gd name="T26" fmla="*/ 0 w 446"/>
                  <a:gd name="T27" fmla="*/ 0 h 186"/>
                  <a:gd name="T28" fmla="*/ 0 w 446"/>
                  <a:gd name="T29" fmla="*/ 0 h 18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46"/>
                  <a:gd name="T46" fmla="*/ 0 h 186"/>
                  <a:gd name="T47" fmla="*/ 446 w 446"/>
                  <a:gd name="T48" fmla="*/ 186 h 18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46" h="186">
                    <a:moveTo>
                      <a:pt x="0" y="27"/>
                    </a:moveTo>
                    <a:lnTo>
                      <a:pt x="52" y="0"/>
                    </a:lnTo>
                    <a:lnTo>
                      <a:pt x="205" y="4"/>
                    </a:lnTo>
                    <a:lnTo>
                      <a:pt x="211" y="35"/>
                    </a:lnTo>
                    <a:lnTo>
                      <a:pt x="40" y="52"/>
                    </a:lnTo>
                    <a:lnTo>
                      <a:pt x="102" y="150"/>
                    </a:lnTo>
                    <a:lnTo>
                      <a:pt x="248" y="156"/>
                    </a:lnTo>
                    <a:lnTo>
                      <a:pt x="325" y="55"/>
                    </a:lnTo>
                    <a:lnTo>
                      <a:pt x="415" y="63"/>
                    </a:lnTo>
                    <a:lnTo>
                      <a:pt x="446" y="96"/>
                    </a:lnTo>
                    <a:lnTo>
                      <a:pt x="337" y="93"/>
                    </a:lnTo>
                    <a:lnTo>
                      <a:pt x="265" y="186"/>
                    </a:lnTo>
                    <a:lnTo>
                      <a:pt x="99" y="18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1" name="Freeform 41"/>
              <p:cNvSpPr>
                <a:spLocks noChangeArrowheads="1"/>
              </p:cNvSpPr>
              <p:nvPr/>
            </p:nvSpPr>
            <p:spPr bwMode="auto">
              <a:xfrm>
                <a:off x="3179" y="3461"/>
                <a:ext cx="91" cy="60"/>
              </a:xfrm>
              <a:custGeom>
                <a:avLst/>
                <a:gdLst>
                  <a:gd name="T0" fmla="*/ 0 w 534"/>
                  <a:gd name="T1" fmla="*/ 0 h 326"/>
                  <a:gd name="T2" fmla="*/ 0 w 534"/>
                  <a:gd name="T3" fmla="*/ 0 h 326"/>
                  <a:gd name="T4" fmla="*/ 0 w 534"/>
                  <a:gd name="T5" fmla="*/ 0 h 326"/>
                  <a:gd name="T6" fmla="*/ 0 w 534"/>
                  <a:gd name="T7" fmla="*/ 0 h 326"/>
                  <a:gd name="T8" fmla="*/ 0 w 534"/>
                  <a:gd name="T9" fmla="*/ 0 h 326"/>
                  <a:gd name="T10" fmla="*/ 0 w 534"/>
                  <a:gd name="T11" fmla="*/ 0 h 326"/>
                  <a:gd name="T12" fmla="*/ 0 w 534"/>
                  <a:gd name="T13" fmla="*/ 0 h 326"/>
                  <a:gd name="T14" fmla="*/ 0 w 534"/>
                  <a:gd name="T15" fmla="*/ 0 h 326"/>
                  <a:gd name="T16" fmla="*/ 0 w 534"/>
                  <a:gd name="T17" fmla="*/ 0 h 326"/>
                  <a:gd name="T18" fmla="*/ 0 w 534"/>
                  <a:gd name="T19" fmla="*/ 0 h 326"/>
                  <a:gd name="T20" fmla="*/ 0 w 534"/>
                  <a:gd name="T21" fmla="*/ 0 h 326"/>
                  <a:gd name="T22" fmla="*/ 0 w 534"/>
                  <a:gd name="T23" fmla="*/ 0 h 326"/>
                  <a:gd name="T24" fmla="*/ 0 w 534"/>
                  <a:gd name="T25" fmla="*/ 0 h 326"/>
                  <a:gd name="T26" fmla="*/ 0 w 534"/>
                  <a:gd name="T27" fmla="*/ 0 h 326"/>
                  <a:gd name="T28" fmla="*/ 0 w 534"/>
                  <a:gd name="T29" fmla="*/ 0 h 326"/>
                  <a:gd name="T30" fmla="*/ 0 w 534"/>
                  <a:gd name="T31" fmla="*/ 0 h 326"/>
                  <a:gd name="T32" fmla="*/ 0 w 534"/>
                  <a:gd name="T33" fmla="*/ 0 h 326"/>
                  <a:gd name="T34" fmla="*/ 0 w 534"/>
                  <a:gd name="T35" fmla="*/ 0 h 326"/>
                  <a:gd name="T36" fmla="*/ 0 w 534"/>
                  <a:gd name="T37" fmla="*/ 0 h 326"/>
                  <a:gd name="T38" fmla="*/ 0 w 534"/>
                  <a:gd name="T39" fmla="*/ 0 h 3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34"/>
                  <a:gd name="T61" fmla="*/ 0 h 326"/>
                  <a:gd name="T62" fmla="*/ 534 w 534"/>
                  <a:gd name="T63" fmla="*/ 326 h 32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34" h="326">
                    <a:moveTo>
                      <a:pt x="19" y="50"/>
                    </a:moveTo>
                    <a:lnTo>
                      <a:pt x="194" y="57"/>
                    </a:lnTo>
                    <a:lnTo>
                      <a:pt x="282" y="0"/>
                    </a:lnTo>
                    <a:lnTo>
                      <a:pt x="452" y="27"/>
                    </a:lnTo>
                    <a:lnTo>
                      <a:pt x="493" y="66"/>
                    </a:lnTo>
                    <a:lnTo>
                      <a:pt x="534" y="189"/>
                    </a:lnTo>
                    <a:lnTo>
                      <a:pt x="472" y="206"/>
                    </a:lnTo>
                    <a:lnTo>
                      <a:pt x="335" y="184"/>
                    </a:lnTo>
                    <a:lnTo>
                      <a:pt x="340" y="257"/>
                    </a:lnTo>
                    <a:lnTo>
                      <a:pt x="518" y="298"/>
                    </a:lnTo>
                    <a:lnTo>
                      <a:pt x="415" y="326"/>
                    </a:lnTo>
                    <a:lnTo>
                      <a:pt x="282" y="285"/>
                    </a:lnTo>
                    <a:lnTo>
                      <a:pt x="279" y="161"/>
                    </a:lnTo>
                    <a:lnTo>
                      <a:pt x="453" y="164"/>
                    </a:lnTo>
                    <a:lnTo>
                      <a:pt x="443" y="79"/>
                    </a:lnTo>
                    <a:lnTo>
                      <a:pt x="282" y="35"/>
                    </a:lnTo>
                    <a:lnTo>
                      <a:pt x="188" y="98"/>
                    </a:lnTo>
                    <a:lnTo>
                      <a:pt x="0" y="76"/>
                    </a:lnTo>
                    <a:lnTo>
                      <a:pt x="19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2" name="Freeform 42"/>
              <p:cNvSpPr>
                <a:spLocks noChangeArrowheads="1"/>
              </p:cNvSpPr>
              <p:nvPr/>
            </p:nvSpPr>
            <p:spPr bwMode="auto">
              <a:xfrm>
                <a:off x="3183" y="3497"/>
                <a:ext cx="85" cy="40"/>
              </a:xfrm>
              <a:custGeom>
                <a:avLst/>
                <a:gdLst>
                  <a:gd name="T0" fmla="*/ 0 w 496"/>
                  <a:gd name="T1" fmla="*/ 0 h 221"/>
                  <a:gd name="T2" fmla="*/ 0 w 496"/>
                  <a:gd name="T3" fmla="*/ 0 h 221"/>
                  <a:gd name="T4" fmla="*/ 0 w 496"/>
                  <a:gd name="T5" fmla="*/ 0 h 221"/>
                  <a:gd name="T6" fmla="*/ 0 w 496"/>
                  <a:gd name="T7" fmla="*/ 0 h 221"/>
                  <a:gd name="T8" fmla="*/ 0 w 496"/>
                  <a:gd name="T9" fmla="*/ 0 h 221"/>
                  <a:gd name="T10" fmla="*/ 0 w 496"/>
                  <a:gd name="T11" fmla="*/ 0 h 221"/>
                  <a:gd name="T12" fmla="*/ 0 w 496"/>
                  <a:gd name="T13" fmla="*/ 0 h 221"/>
                  <a:gd name="T14" fmla="*/ 0 w 496"/>
                  <a:gd name="T15" fmla="*/ 0 h 221"/>
                  <a:gd name="T16" fmla="*/ 0 w 496"/>
                  <a:gd name="T17" fmla="*/ 0 h 221"/>
                  <a:gd name="T18" fmla="*/ 0 w 496"/>
                  <a:gd name="T19" fmla="*/ 0 h 221"/>
                  <a:gd name="T20" fmla="*/ 0 w 496"/>
                  <a:gd name="T21" fmla="*/ 0 h 221"/>
                  <a:gd name="T22" fmla="*/ 0 w 496"/>
                  <a:gd name="T23" fmla="*/ 0 h 221"/>
                  <a:gd name="T24" fmla="*/ 0 w 496"/>
                  <a:gd name="T25" fmla="*/ 0 h 221"/>
                  <a:gd name="T26" fmla="*/ 0 w 496"/>
                  <a:gd name="T27" fmla="*/ 0 h 221"/>
                  <a:gd name="T28" fmla="*/ 0 w 496"/>
                  <a:gd name="T29" fmla="*/ 0 h 2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96"/>
                  <a:gd name="T46" fmla="*/ 0 h 221"/>
                  <a:gd name="T47" fmla="*/ 496 w 496"/>
                  <a:gd name="T48" fmla="*/ 221 h 2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96" h="221">
                    <a:moveTo>
                      <a:pt x="0" y="28"/>
                    </a:moveTo>
                    <a:lnTo>
                      <a:pt x="132" y="41"/>
                    </a:lnTo>
                    <a:lnTo>
                      <a:pt x="154" y="0"/>
                    </a:lnTo>
                    <a:lnTo>
                      <a:pt x="215" y="179"/>
                    </a:lnTo>
                    <a:lnTo>
                      <a:pt x="369" y="200"/>
                    </a:lnTo>
                    <a:lnTo>
                      <a:pt x="427" y="162"/>
                    </a:lnTo>
                    <a:lnTo>
                      <a:pt x="459" y="103"/>
                    </a:lnTo>
                    <a:lnTo>
                      <a:pt x="496" y="107"/>
                    </a:lnTo>
                    <a:lnTo>
                      <a:pt x="474" y="174"/>
                    </a:lnTo>
                    <a:lnTo>
                      <a:pt x="396" y="221"/>
                    </a:lnTo>
                    <a:lnTo>
                      <a:pt x="201" y="207"/>
                    </a:lnTo>
                    <a:lnTo>
                      <a:pt x="134" y="82"/>
                    </a:lnTo>
                    <a:lnTo>
                      <a:pt x="9" y="6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3" name="Freeform 43"/>
              <p:cNvSpPr>
                <a:spLocks noChangeArrowheads="1"/>
              </p:cNvSpPr>
              <p:nvPr/>
            </p:nvSpPr>
            <p:spPr bwMode="auto">
              <a:xfrm>
                <a:off x="3393" y="3407"/>
                <a:ext cx="183" cy="63"/>
              </a:xfrm>
              <a:custGeom>
                <a:avLst/>
                <a:gdLst>
                  <a:gd name="T0" fmla="*/ 0 w 1067"/>
                  <a:gd name="T1" fmla="*/ 0 h 342"/>
                  <a:gd name="T2" fmla="*/ 0 w 1067"/>
                  <a:gd name="T3" fmla="*/ 0 h 342"/>
                  <a:gd name="T4" fmla="*/ 0 w 1067"/>
                  <a:gd name="T5" fmla="*/ 0 h 342"/>
                  <a:gd name="T6" fmla="*/ 0 w 1067"/>
                  <a:gd name="T7" fmla="*/ 0 h 342"/>
                  <a:gd name="T8" fmla="*/ 0 w 1067"/>
                  <a:gd name="T9" fmla="*/ 0 h 342"/>
                  <a:gd name="T10" fmla="*/ 0 w 1067"/>
                  <a:gd name="T11" fmla="*/ 0 h 342"/>
                  <a:gd name="T12" fmla="*/ 0 w 1067"/>
                  <a:gd name="T13" fmla="*/ 0 h 342"/>
                  <a:gd name="T14" fmla="*/ 0 w 1067"/>
                  <a:gd name="T15" fmla="*/ 0 h 342"/>
                  <a:gd name="T16" fmla="*/ 0 w 1067"/>
                  <a:gd name="T17" fmla="*/ 0 h 342"/>
                  <a:gd name="T18" fmla="*/ 0 w 1067"/>
                  <a:gd name="T19" fmla="*/ 0 h 342"/>
                  <a:gd name="T20" fmla="*/ 0 w 1067"/>
                  <a:gd name="T21" fmla="*/ 0 h 342"/>
                  <a:gd name="T22" fmla="*/ 0 w 1067"/>
                  <a:gd name="T23" fmla="*/ 0 h 342"/>
                  <a:gd name="T24" fmla="*/ 0 w 1067"/>
                  <a:gd name="T25" fmla="*/ 0 h 342"/>
                  <a:gd name="T26" fmla="*/ 0 w 1067"/>
                  <a:gd name="T27" fmla="*/ 0 h 342"/>
                  <a:gd name="T28" fmla="*/ 0 w 1067"/>
                  <a:gd name="T29" fmla="*/ 0 h 342"/>
                  <a:gd name="T30" fmla="*/ 0 w 1067"/>
                  <a:gd name="T31" fmla="*/ 0 h 342"/>
                  <a:gd name="T32" fmla="*/ 0 w 1067"/>
                  <a:gd name="T33" fmla="*/ 0 h 342"/>
                  <a:gd name="T34" fmla="*/ 0 w 1067"/>
                  <a:gd name="T35" fmla="*/ 0 h 342"/>
                  <a:gd name="T36" fmla="*/ 0 w 1067"/>
                  <a:gd name="T37" fmla="*/ 0 h 342"/>
                  <a:gd name="T38" fmla="*/ 0 w 1067"/>
                  <a:gd name="T39" fmla="*/ 0 h 342"/>
                  <a:gd name="T40" fmla="*/ 0 w 1067"/>
                  <a:gd name="T41" fmla="*/ 0 h 342"/>
                  <a:gd name="T42" fmla="*/ 0 w 1067"/>
                  <a:gd name="T43" fmla="*/ 0 h 342"/>
                  <a:gd name="T44" fmla="*/ 0 w 1067"/>
                  <a:gd name="T45" fmla="*/ 0 h 342"/>
                  <a:gd name="T46" fmla="*/ 0 w 1067"/>
                  <a:gd name="T47" fmla="*/ 0 h 342"/>
                  <a:gd name="T48" fmla="*/ 0 w 1067"/>
                  <a:gd name="T49" fmla="*/ 0 h 342"/>
                  <a:gd name="T50" fmla="*/ 0 w 1067"/>
                  <a:gd name="T51" fmla="*/ 0 h 342"/>
                  <a:gd name="T52" fmla="*/ 0 w 1067"/>
                  <a:gd name="T53" fmla="*/ 0 h 342"/>
                  <a:gd name="T54" fmla="*/ 0 w 1067"/>
                  <a:gd name="T55" fmla="*/ 0 h 342"/>
                  <a:gd name="T56" fmla="*/ 0 w 1067"/>
                  <a:gd name="T57" fmla="*/ 0 h 342"/>
                  <a:gd name="T58" fmla="*/ 0 w 1067"/>
                  <a:gd name="T59" fmla="*/ 0 h 342"/>
                  <a:gd name="T60" fmla="*/ 0 w 1067"/>
                  <a:gd name="T61" fmla="*/ 0 h 342"/>
                  <a:gd name="T62" fmla="*/ 0 w 1067"/>
                  <a:gd name="T63" fmla="*/ 0 h 342"/>
                  <a:gd name="T64" fmla="*/ 0 w 1067"/>
                  <a:gd name="T65" fmla="*/ 0 h 342"/>
                  <a:gd name="T66" fmla="*/ 0 w 1067"/>
                  <a:gd name="T67" fmla="*/ 0 h 342"/>
                  <a:gd name="T68" fmla="*/ 0 w 1067"/>
                  <a:gd name="T69" fmla="*/ 0 h 342"/>
                  <a:gd name="T70" fmla="*/ 0 w 1067"/>
                  <a:gd name="T71" fmla="*/ 0 h 342"/>
                  <a:gd name="T72" fmla="*/ 0 w 1067"/>
                  <a:gd name="T73" fmla="*/ 0 h 342"/>
                  <a:gd name="T74" fmla="*/ 0 w 1067"/>
                  <a:gd name="T75" fmla="*/ 0 h 342"/>
                  <a:gd name="T76" fmla="*/ 0 w 1067"/>
                  <a:gd name="T77" fmla="*/ 0 h 342"/>
                  <a:gd name="T78" fmla="*/ 0 w 1067"/>
                  <a:gd name="T79" fmla="*/ 0 h 342"/>
                  <a:gd name="T80" fmla="*/ 0 w 1067"/>
                  <a:gd name="T81" fmla="*/ 0 h 342"/>
                  <a:gd name="T82" fmla="*/ 0 w 1067"/>
                  <a:gd name="T83" fmla="*/ 0 h 342"/>
                  <a:gd name="T84" fmla="*/ 0 w 1067"/>
                  <a:gd name="T85" fmla="*/ 0 h 342"/>
                  <a:gd name="T86" fmla="*/ 0 w 1067"/>
                  <a:gd name="T87" fmla="*/ 0 h 342"/>
                  <a:gd name="T88" fmla="*/ 0 w 1067"/>
                  <a:gd name="T89" fmla="*/ 0 h 342"/>
                  <a:gd name="T90" fmla="*/ 0 w 1067"/>
                  <a:gd name="T91" fmla="*/ 0 h 342"/>
                  <a:gd name="T92" fmla="*/ 0 w 1067"/>
                  <a:gd name="T93" fmla="*/ 0 h 342"/>
                  <a:gd name="T94" fmla="*/ 0 w 1067"/>
                  <a:gd name="T95" fmla="*/ 0 h 342"/>
                  <a:gd name="T96" fmla="*/ 0 w 1067"/>
                  <a:gd name="T97" fmla="*/ 0 h 34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67"/>
                  <a:gd name="T148" fmla="*/ 0 h 342"/>
                  <a:gd name="T149" fmla="*/ 1067 w 1067"/>
                  <a:gd name="T150" fmla="*/ 342 h 34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67" h="342">
                    <a:moveTo>
                      <a:pt x="274" y="0"/>
                    </a:moveTo>
                    <a:lnTo>
                      <a:pt x="242" y="27"/>
                    </a:lnTo>
                    <a:lnTo>
                      <a:pt x="193" y="78"/>
                    </a:lnTo>
                    <a:lnTo>
                      <a:pt x="181" y="121"/>
                    </a:lnTo>
                    <a:lnTo>
                      <a:pt x="202" y="152"/>
                    </a:lnTo>
                    <a:lnTo>
                      <a:pt x="305" y="187"/>
                    </a:lnTo>
                    <a:lnTo>
                      <a:pt x="415" y="200"/>
                    </a:lnTo>
                    <a:lnTo>
                      <a:pt x="468" y="197"/>
                    </a:lnTo>
                    <a:lnTo>
                      <a:pt x="465" y="165"/>
                    </a:lnTo>
                    <a:lnTo>
                      <a:pt x="507" y="137"/>
                    </a:lnTo>
                    <a:lnTo>
                      <a:pt x="580" y="128"/>
                    </a:lnTo>
                    <a:lnTo>
                      <a:pt x="540" y="155"/>
                    </a:lnTo>
                    <a:lnTo>
                      <a:pt x="537" y="208"/>
                    </a:lnTo>
                    <a:lnTo>
                      <a:pt x="580" y="239"/>
                    </a:lnTo>
                    <a:lnTo>
                      <a:pt x="630" y="253"/>
                    </a:lnTo>
                    <a:lnTo>
                      <a:pt x="680" y="230"/>
                    </a:lnTo>
                    <a:lnTo>
                      <a:pt x="739" y="202"/>
                    </a:lnTo>
                    <a:lnTo>
                      <a:pt x="805" y="209"/>
                    </a:lnTo>
                    <a:lnTo>
                      <a:pt x="745" y="262"/>
                    </a:lnTo>
                    <a:lnTo>
                      <a:pt x="814" y="270"/>
                    </a:lnTo>
                    <a:lnTo>
                      <a:pt x="930" y="299"/>
                    </a:lnTo>
                    <a:lnTo>
                      <a:pt x="980" y="293"/>
                    </a:lnTo>
                    <a:lnTo>
                      <a:pt x="999" y="265"/>
                    </a:lnTo>
                    <a:lnTo>
                      <a:pt x="857" y="222"/>
                    </a:lnTo>
                    <a:lnTo>
                      <a:pt x="910" y="215"/>
                    </a:lnTo>
                    <a:lnTo>
                      <a:pt x="1033" y="243"/>
                    </a:lnTo>
                    <a:lnTo>
                      <a:pt x="1011" y="208"/>
                    </a:lnTo>
                    <a:lnTo>
                      <a:pt x="813" y="152"/>
                    </a:lnTo>
                    <a:lnTo>
                      <a:pt x="882" y="149"/>
                    </a:lnTo>
                    <a:lnTo>
                      <a:pt x="1038" y="194"/>
                    </a:lnTo>
                    <a:lnTo>
                      <a:pt x="1049" y="230"/>
                    </a:lnTo>
                    <a:lnTo>
                      <a:pt x="1067" y="253"/>
                    </a:lnTo>
                    <a:lnTo>
                      <a:pt x="1052" y="296"/>
                    </a:lnTo>
                    <a:lnTo>
                      <a:pt x="1017" y="293"/>
                    </a:lnTo>
                    <a:lnTo>
                      <a:pt x="999" y="324"/>
                    </a:lnTo>
                    <a:lnTo>
                      <a:pt x="919" y="324"/>
                    </a:lnTo>
                    <a:lnTo>
                      <a:pt x="866" y="342"/>
                    </a:lnTo>
                    <a:lnTo>
                      <a:pt x="767" y="334"/>
                    </a:lnTo>
                    <a:lnTo>
                      <a:pt x="608" y="314"/>
                    </a:lnTo>
                    <a:lnTo>
                      <a:pt x="552" y="270"/>
                    </a:lnTo>
                    <a:lnTo>
                      <a:pt x="504" y="236"/>
                    </a:lnTo>
                    <a:lnTo>
                      <a:pt x="423" y="258"/>
                    </a:lnTo>
                    <a:lnTo>
                      <a:pt x="314" y="271"/>
                    </a:lnTo>
                    <a:lnTo>
                      <a:pt x="140" y="258"/>
                    </a:lnTo>
                    <a:lnTo>
                      <a:pt x="42" y="230"/>
                    </a:lnTo>
                    <a:lnTo>
                      <a:pt x="0" y="144"/>
                    </a:lnTo>
                    <a:lnTo>
                      <a:pt x="118" y="36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4" name="Freeform 44"/>
              <p:cNvSpPr>
                <a:spLocks noChangeArrowheads="1"/>
              </p:cNvSpPr>
              <p:nvPr/>
            </p:nvSpPr>
            <p:spPr bwMode="auto">
              <a:xfrm>
                <a:off x="3430" y="3403"/>
                <a:ext cx="79" cy="25"/>
              </a:xfrm>
              <a:custGeom>
                <a:avLst/>
                <a:gdLst>
                  <a:gd name="T0" fmla="*/ 0 w 463"/>
                  <a:gd name="T1" fmla="*/ 0 h 135"/>
                  <a:gd name="T2" fmla="*/ 0 w 463"/>
                  <a:gd name="T3" fmla="*/ 0 h 135"/>
                  <a:gd name="T4" fmla="*/ 0 w 463"/>
                  <a:gd name="T5" fmla="*/ 0 h 135"/>
                  <a:gd name="T6" fmla="*/ 0 w 463"/>
                  <a:gd name="T7" fmla="*/ 0 h 135"/>
                  <a:gd name="T8" fmla="*/ 0 w 463"/>
                  <a:gd name="T9" fmla="*/ 0 h 135"/>
                  <a:gd name="T10" fmla="*/ 0 w 463"/>
                  <a:gd name="T11" fmla="*/ 0 h 135"/>
                  <a:gd name="T12" fmla="*/ 0 w 463"/>
                  <a:gd name="T13" fmla="*/ 0 h 135"/>
                  <a:gd name="T14" fmla="*/ 0 w 463"/>
                  <a:gd name="T15" fmla="*/ 0 h 135"/>
                  <a:gd name="T16" fmla="*/ 0 w 463"/>
                  <a:gd name="T17" fmla="*/ 0 h 135"/>
                  <a:gd name="T18" fmla="*/ 0 w 463"/>
                  <a:gd name="T19" fmla="*/ 0 h 135"/>
                  <a:gd name="T20" fmla="*/ 0 w 463"/>
                  <a:gd name="T21" fmla="*/ 0 h 1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63"/>
                  <a:gd name="T34" fmla="*/ 0 h 135"/>
                  <a:gd name="T35" fmla="*/ 463 w 463"/>
                  <a:gd name="T36" fmla="*/ 135 h 1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63" h="135">
                    <a:moveTo>
                      <a:pt x="75" y="0"/>
                    </a:moveTo>
                    <a:lnTo>
                      <a:pt x="335" y="88"/>
                    </a:lnTo>
                    <a:lnTo>
                      <a:pt x="425" y="64"/>
                    </a:lnTo>
                    <a:lnTo>
                      <a:pt x="463" y="94"/>
                    </a:lnTo>
                    <a:lnTo>
                      <a:pt x="378" y="104"/>
                    </a:lnTo>
                    <a:lnTo>
                      <a:pt x="309" y="135"/>
                    </a:lnTo>
                    <a:lnTo>
                      <a:pt x="294" y="103"/>
                    </a:lnTo>
                    <a:lnTo>
                      <a:pt x="150" y="56"/>
                    </a:lnTo>
                    <a:lnTo>
                      <a:pt x="0" y="54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5" name="Freeform 45"/>
              <p:cNvSpPr>
                <a:spLocks noChangeArrowheads="1"/>
              </p:cNvSpPr>
              <p:nvPr/>
            </p:nvSpPr>
            <p:spPr bwMode="auto">
              <a:xfrm>
                <a:off x="3531" y="3420"/>
                <a:ext cx="24" cy="18"/>
              </a:xfrm>
              <a:custGeom>
                <a:avLst/>
                <a:gdLst>
                  <a:gd name="T0" fmla="*/ 0 w 139"/>
                  <a:gd name="T1" fmla="*/ 0 h 95"/>
                  <a:gd name="T2" fmla="*/ 0 w 139"/>
                  <a:gd name="T3" fmla="*/ 0 h 95"/>
                  <a:gd name="T4" fmla="*/ 0 w 139"/>
                  <a:gd name="T5" fmla="*/ 0 h 95"/>
                  <a:gd name="T6" fmla="*/ 0 w 139"/>
                  <a:gd name="T7" fmla="*/ 0 h 95"/>
                  <a:gd name="T8" fmla="*/ 0 w 139"/>
                  <a:gd name="T9" fmla="*/ 0 h 95"/>
                  <a:gd name="T10" fmla="*/ 0 w 139"/>
                  <a:gd name="T11" fmla="*/ 0 h 95"/>
                  <a:gd name="T12" fmla="*/ 0 w 139"/>
                  <a:gd name="T13" fmla="*/ 0 h 95"/>
                  <a:gd name="T14" fmla="*/ 0 w 139"/>
                  <a:gd name="T15" fmla="*/ 0 h 9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9"/>
                  <a:gd name="T25" fmla="*/ 0 h 95"/>
                  <a:gd name="T26" fmla="*/ 139 w 139"/>
                  <a:gd name="T27" fmla="*/ 95 h 9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9" h="95">
                    <a:moveTo>
                      <a:pt x="0" y="57"/>
                    </a:moveTo>
                    <a:lnTo>
                      <a:pt x="47" y="53"/>
                    </a:lnTo>
                    <a:lnTo>
                      <a:pt x="117" y="0"/>
                    </a:lnTo>
                    <a:lnTo>
                      <a:pt x="139" y="22"/>
                    </a:lnTo>
                    <a:lnTo>
                      <a:pt x="81" y="95"/>
                    </a:lnTo>
                    <a:lnTo>
                      <a:pt x="6" y="78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6" name="Freeform 46"/>
              <p:cNvSpPr>
                <a:spLocks noChangeArrowheads="1"/>
              </p:cNvSpPr>
              <p:nvPr/>
            </p:nvSpPr>
            <p:spPr bwMode="auto">
              <a:xfrm>
                <a:off x="3466" y="3308"/>
                <a:ext cx="117" cy="133"/>
              </a:xfrm>
              <a:custGeom>
                <a:avLst/>
                <a:gdLst>
                  <a:gd name="T0" fmla="*/ 0 w 688"/>
                  <a:gd name="T1" fmla="*/ 0 h 722"/>
                  <a:gd name="T2" fmla="*/ 0 w 688"/>
                  <a:gd name="T3" fmla="*/ 0 h 722"/>
                  <a:gd name="T4" fmla="*/ 0 w 688"/>
                  <a:gd name="T5" fmla="*/ 0 h 722"/>
                  <a:gd name="T6" fmla="*/ 0 w 688"/>
                  <a:gd name="T7" fmla="*/ 0 h 722"/>
                  <a:gd name="T8" fmla="*/ 0 w 688"/>
                  <a:gd name="T9" fmla="*/ 0 h 722"/>
                  <a:gd name="T10" fmla="*/ 0 w 688"/>
                  <a:gd name="T11" fmla="*/ 0 h 722"/>
                  <a:gd name="T12" fmla="*/ 0 w 688"/>
                  <a:gd name="T13" fmla="*/ 0 h 722"/>
                  <a:gd name="T14" fmla="*/ 0 w 688"/>
                  <a:gd name="T15" fmla="*/ 0 h 722"/>
                  <a:gd name="T16" fmla="*/ 0 w 688"/>
                  <a:gd name="T17" fmla="*/ 0 h 722"/>
                  <a:gd name="T18" fmla="*/ 0 w 688"/>
                  <a:gd name="T19" fmla="*/ 0 h 722"/>
                  <a:gd name="T20" fmla="*/ 0 w 688"/>
                  <a:gd name="T21" fmla="*/ 0 h 722"/>
                  <a:gd name="T22" fmla="*/ 0 w 688"/>
                  <a:gd name="T23" fmla="*/ 0 h 722"/>
                  <a:gd name="T24" fmla="*/ 0 w 688"/>
                  <a:gd name="T25" fmla="*/ 0 h 722"/>
                  <a:gd name="T26" fmla="*/ 0 w 688"/>
                  <a:gd name="T27" fmla="*/ 0 h 722"/>
                  <a:gd name="T28" fmla="*/ 0 w 688"/>
                  <a:gd name="T29" fmla="*/ 0 h 722"/>
                  <a:gd name="T30" fmla="*/ 0 w 688"/>
                  <a:gd name="T31" fmla="*/ 0 h 722"/>
                  <a:gd name="T32" fmla="*/ 0 w 688"/>
                  <a:gd name="T33" fmla="*/ 0 h 722"/>
                  <a:gd name="T34" fmla="*/ 0 w 688"/>
                  <a:gd name="T35" fmla="*/ 0 h 722"/>
                  <a:gd name="T36" fmla="*/ 0 w 688"/>
                  <a:gd name="T37" fmla="*/ 0 h 722"/>
                  <a:gd name="T38" fmla="*/ 0 w 688"/>
                  <a:gd name="T39" fmla="*/ 0 h 722"/>
                  <a:gd name="T40" fmla="*/ 0 w 688"/>
                  <a:gd name="T41" fmla="*/ 0 h 722"/>
                  <a:gd name="T42" fmla="*/ 0 w 688"/>
                  <a:gd name="T43" fmla="*/ 0 h 722"/>
                  <a:gd name="T44" fmla="*/ 0 w 688"/>
                  <a:gd name="T45" fmla="*/ 0 h 722"/>
                  <a:gd name="T46" fmla="*/ 0 w 688"/>
                  <a:gd name="T47" fmla="*/ 0 h 722"/>
                  <a:gd name="T48" fmla="*/ 0 w 688"/>
                  <a:gd name="T49" fmla="*/ 0 h 722"/>
                  <a:gd name="T50" fmla="*/ 0 w 688"/>
                  <a:gd name="T51" fmla="*/ 0 h 722"/>
                  <a:gd name="T52" fmla="*/ 0 w 688"/>
                  <a:gd name="T53" fmla="*/ 0 h 722"/>
                  <a:gd name="T54" fmla="*/ 0 w 688"/>
                  <a:gd name="T55" fmla="*/ 0 h 722"/>
                  <a:gd name="T56" fmla="*/ 0 w 688"/>
                  <a:gd name="T57" fmla="*/ 0 h 722"/>
                  <a:gd name="T58" fmla="*/ 0 w 688"/>
                  <a:gd name="T59" fmla="*/ 0 h 722"/>
                  <a:gd name="T60" fmla="*/ 0 w 688"/>
                  <a:gd name="T61" fmla="*/ 0 h 722"/>
                  <a:gd name="T62" fmla="*/ 0 w 688"/>
                  <a:gd name="T63" fmla="*/ 0 h 722"/>
                  <a:gd name="T64" fmla="*/ 0 w 688"/>
                  <a:gd name="T65" fmla="*/ 0 h 7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88"/>
                  <a:gd name="T100" fmla="*/ 0 h 722"/>
                  <a:gd name="T101" fmla="*/ 688 w 688"/>
                  <a:gd name="T102" fmla="*/ 722 h 7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88" h="722">
                    <a:moveTo>
                      <a:pt x="167" y="455"/>
                    </a:moveTo>
                    <a:lnTo>
                      <a:pt x="210" y="520"/>
                    </a:lnTo>
                    <a:lnTo>
                      <a:pt x="273" y="558"/>
                    </a:lnTo>
                    <a:lnTo>
                      <a:pt x="253" y="660"/>
                    </a:lnTo>
                    <a:lnTo>
                      <a:pt x="365" y="677"/>
                    </a:lnTo>
                    <a:lnTo>
                      <a:pt x="388" y="583"/>
                    </a:lnTo>
                    <a:lnTo>
                      <a:pt x="495" y="561"/>
                    </a:lnTo>
                    <a:lnTo>
                      <a:pt x="575" y="638"/>
                    </a:lnTo>
                    <a:lnTo>
                      <a:pt x="666" y="516"/>
                    </a:lnTo>
                    <a:lnTo>
                      <a:pt x="688" y="535"/>
                    </a:lnTo>
                    <a:lnTo>
                      <a:pt x="582" y="683"/>
                    </a:lnTo>
                    <a:lnTo>
                      <a:pt x="476" y="604"/>
                    </a:lnTo>
                    <a:lnTo>
                      <a:pt x="420" y="622"/>
                    </a:lnTo>
                    <a:lnTo>
                      <a:pt x="392" y="722"/>
                    </a:lnTo>
                    <a:lnTo>
                      <a:pt x="207" y="698"/>
                    </a:lnTo>
                    <a:lnTo>
                      <a:pt x="217" y="614"/>
                    </a:lnTo>
                    <a:lnTo>
                      <a:pt x="148" y="541"/>
                    </a:lnTo>
                    <a:lnTo>
                      <a:pt x="63" y="566"/>
                    </a:lnTo>
                    <a:lnTo>
                      <a:pt x="0" y="407"/>
                    </a:lnTo>
                    <a:lnTo>
                      <a:pt x="23" y="346"/>
                    </a:lnTo>
                    <a:lnTo>
                      <a:pt x="95" y="318"/>
                    </a:lnTo>
                    <a:lnTo>
                      <a:pt x="98" y="217"/>
                    </a:lnTo>
                    <a:lnTo>
                      <a:pt x="47" y="161"/>
                    </a:lnTo>
                    <a:lnTo>
                      <a:pt x="76" y="65"/>
                    </a:lnTo>
                    <a:lnTo>
                      <a:pt x="220" y="0"/>
                    </a:lnTo>
                    <a:lnTo>
                      <a:pt x="101" y="117"/>
                    </a:lnTo>
                    <a:lnTo>
                      <a:pt x="173" y="192"/>
                    </a:lnTo>
                    <a:lnTo>
                      <a:pt x="151" y="240"/>
                    </a:lnTo>
                    <a:lnTo>
                      <a:pt x="144" y="329"/>
                    </a:lnTo>
                    <a:lnTo>
                      <a:pt x="53" y="385"/>
                    </a:lnTo>
                    <a:lnTo>
                      <a:pt x="85" y="501"/>
                    </a:lnTo>
                    <a:lnTo>
                      <a:pt x="167" y="4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7" name="Freeform 47"/>
              <p:cNvSpPr>
                <a:spLocks noChangeArrowheads="1"/>
              </p:cNvSpPr>
              <p:nvPr/>
            </p:nvSpPr>
            <p:spPr bwMode="auto">
              <a:xfrm>
                <a:off x="3505" y="3344"/>
                <a:ext cx="48" cy="59"/>
              </a:xfrm>
              <a:custGeom>
                <a:avLst/>
                <a:gdLst>
                  <a:gd name="T0" fmla="*/ 0 w 277"/>
                  <a:gd name="T1" fmla="*/ 0 h 321"/>
                  <a:gd name="T2" fmla="*/ 0 w 277"/>
                  <a:gd name="T3" fmla="*/ 0 h 321"/>
                  <a:gd name="T4" fmla="*/ 0 w 277"/>
                  <a:gd name="T5" fmla="*/ 0 h 321"/>
                  <a:gd name="T6" fmla="*/ 0 w 277"/>
                  <a:gd name="T7" fmla="*/ 0 h 321"/>
                  <a:gd name="T8" fmla="*/ 0 w 277"/>
                  <a:gd name="T9" fmla="*/ 0 h 321"/>
                  <a:gd name="T10" fmla="*/ 0 w 277"/>
                  <a:gd name="T11" fmla="*/ 0 h 321"/>
                  <a:gd name="T12" fmla="*/ 0 w 277"/>
                  <a:gd name="T13" fmla="*/ 0 h 321"/>
                  <a:gd name="T14" fmla="*/ 0 w 277"/>
                  <a:gd name="T15" fmla="*/ 0 h 321"/>
                  <a:gd name="T16" fmla="*/ 0 w 277"/>
                  <a:gd name="T17" fmla="*/ 0 h 321"/>
                  <a:gd name="T18" fmla="*/ 0 w 277"/>
                  <a:gd name="T19" fmla="*/ 0 h 321"/>
                  <a:gd name="T20" fmla="*/ 0 w 277"/>
                  <a:gd name="T21" fmla="*/ 0 h 321"/>
                  <a:gd name="T22" fmla="*/ 0 w 277"/>
                  <a:gd name="T23" fmla="*/ 0 h 321"/>
                  <a:gd name="T24" fmla="*/ 0 w 277"/>
                  <a:gd name="T25" fmla="*/ 0 h 321"/>
                  <a:gd name="T26" fmla="*/ 0 w 277"/>
                  <a:gd name="T27" fmla="*/ 0 h 321"/>
                  <a:gd name="T28" fmla="*/ 0 w 277"/>
                  <a:gd name="T29" fmla="*/ 0 h 321"/>
                  <a:gd name="T30" fmla="*/ 0 w 277"/>
                  <a:gd name="T31" fmla="*/ 0 h 3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77"/>
                  <a:gd name="T49" fmla="*/ 0 h 321"/>
                  <a:gd name="T50" fmla="*/ 277 w 277"/>
                  <a:gd name="T51" fmla="*/ 321 h 3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77" h="321">
                    <a:moveTo>
                      <a:pt x="122" y="0"/>
                    </a:moveTo>
                    <a:lnTo>
                      <a:pt x="62" y="88"/>
                    </a:lnTo>
                    <a:lnTo>
                      <a:pt x="77" y="194"/>
                    </a:lnTo>
                    <a:lnTo>
                      <a:pt x="138" y="237"/>
                    </a:lnTo>
                    <a:lnTo>
                      <a:pt x="227" y="215"/>
                    </a:lnTo>
                    <a:lnTo>
                      <a:pt x="277" y="141"/>
                    </a:lnTo>
                    <a:lnTo>
                      <a:pt x="269" y="236"/>
                    </a:lnTo>
                    <a:lnTo>
                      <a:pt x="244" y="278"/>
                    </a:lnTo>
                    <a:lnTo>
                      <a:pt x="208" y="303"/>
                    </a:lnTo>
                    <a:lnTo>
                      <a:pt x="118" y="321"/>
                    </a:lnTo>
                    <a:lnTo>
                      <a:pt x="27" y="268"/>
                    </a:lnTo>
                    <a:lnTo>
                      <a:pt x="0" y="177"/>
                    </a:lnTo>
                    <a:lnTo>
                      <a:pt x="24" y="78"/>
                    </a:lnTo>
                    <a:lnTo>
                      <a:pt x="72" y="2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8" name="Freeform 48"/>
              <p:cNvSpPr>
                <a:spLocks noChangeArrowheads="1"/>
              </p:cNvSpPr>
              <p:nvPr/>
            </p:nvSpPr>
            <p:spPr bwMode="auto">
              <a:xfrm>
                <a:off x="3497" y="3292"/>
                <a:ext cx="100" cy="114"/>
              </a:xfrm>
              <a:custGeom>
                <a:avLst/>
                <a:gdLst>
                  <a:gd name="T0" fmla="*/ 0 w 586"/>
                  <a:gd name="T1" fmla="*/ 0 h 619"/>
                  <a:gd name="T2" fmla="*/ 0 w 586"/>
                  <a:gd name="T3" fmla="*/ 0 h 619"/>
                  <a:gd name="T4" fmla="*/ 0 w 586"/>
                  <a:gd name="T5" fmla="*/ 0 h 619"/>
                  <a:gd name="T6" fmla="*/ 0 w 586"/>
                  <a:gd name="T7" fmla="*/ 0 h 619"/>
                  <a:gd name="T8" fmla="*/ 0 w 586"/>
                  <a:gd name="T9" fmla="*/ 0 h 619"/>
                  <a:gd name="T10" fmla="*/ 0 w 586"/>
                  <a:gd name="T11" fmla="*/ 0 h 619"/>
                  <a:gd name="T12" fmla="*/ 0 w 586"/>
                  <a:gd name="T13" fmla="*/ 0 h 619"/>
                  <a:gd name="T14" fmla="*/ 0 w 586"/>
                  <a:gd name="T15" fmla="*/ 0 h 619"/>
                  <a:gd name="T16" fmla="*/ 0 w 586"/>
                  <a:gd name="T17" fmla="*/ 0 h 619"/>
                  <a:gd name="T18" fmla="*/ 0 w 586"/>
                  <a:gd name="T19" fmla="*/ 0 h 619"/>
                  <a:gd name="T20" fmla="*/ 0 w 586"/>
                  <a:gd name="T21" fmla="*/ 0 h 619"/>
                  <a:gd name="T22" fmla="*/ 0 w 586"/>
                  <a:gd name="T23" fmla="*/ 0 h 619"/>
                  <a:gd name="T24" fmla="*/ 0 w 586"/>
                  <a:gd name="T25" fmla="*/ 0 h 619"/>
                  <a:gd name="T26" fmla="*/ 0 w 586"/>
                  <a:gd name="T27" fmla="*/ 0 h 619"/>
                  <a:gd name="T28" fmla="*/ 0 w 586"/>
                  <a:gd name="T29" fmla="*/ 0 h 619"/>
                  <a:gd name="T30" fmla="*/ 0 w 586"/>
                  <a:gd name="T31" fmla="*/ 0 h 619"/>
                  <a:gd name="T32" fmla="*/ 0 w 586"/>
                  <a:gd name="T33" fmla="*/ 0 h 619"/>
                  <a:gd name="T34" fmla="*/ 0 w 586"/>
                  <a:gd name="T35" fmla="*/ 0 h 619"/>
                  <a:gd name="T36" fmla="*/ 0 w 586"/>
                  <a:gd name="T37" fmla="*/ 0 h 619"/>
                  <a:gd name="T38" fmla="*/ 0 w 586"/>
                  <a:gd name="T39" fmla="*/ 0 h 619"/>
                  <a:gd name="T40" fmla="*/ 0 w 586"/>
                  <a:gd name="T41" fmla="*/ 0 h 619"/>
                  <a:gd name="T42" fmla="*/ 0 w 586"/>
                  <a:gd name="T43" fmla="*/ 0 h 619"/>
                  <a:gd name="T44" fmla="*/ 0 w 586"/>
                  <a:gd name="T45" fmla="*/ 0 h 619"/>
                  <a:gd name="T46" fmla="*/ 0 w 586"/>
                  <a:gd name="T47" fmla="*/ 0 h 619"/>
                  <a:gd name="T48" fmla="*/ 0 w 586"/>
                  <a:gd name="T49" fmla="*/ 0 h 619"/>
                  <a:gd name="T50" fmla="*/ 0 w 586"/>
                  <a:gd name="T51" fmla="*/ 0 h 619"/>
                  <a:gd name="T52" fmla="*/ 0 w 586"/>
                  <a:gd name="T53" fmla="*/ 0 h 619"/>
                  <a:gd name="T54" fmla="*/ 0 w 586"/>
                  <a:gd name="T55" fmla="*/ 0 h 619"/>
                  <a:gd name="T56" fmla="*/ 0 w 586"/>
                  <a:gd name="T57" fmla="*/ 0 h 61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6"/>
                  <a:gd name="T88" fmla="*/ 0 h 619"/>
                  <a:gd name="T89" fmla="*/ 586 w 586"/>
                  <a:gd name="T90" fmla="*/ 619 h 61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6" h="619">
                    <a:moveTo>
                      <a:pt x="34" y="84"/>
                    </a:moveTo>
                    <a:lnTo>
                      <a:pt x="87" y="180"/>
                    </a:lnTo>
                    <a:lnTo>
                      <a:pt x="136" y="162"/>
                    </a:lnTo>
                    <a:lnTo>
                      <a:pt x="133" y="36"/>
                    </a:lnTo>
                    <a:lnTo>
                      <a:pt x="198" y="0"/>
                    </a:lnTo>
                    <a:lnTo>
                      <a:pt x="357" y="56"/>
                    </a:lnTo>
                    <a:lnTo>
                      <a:pt x="320" y="184"/>
                    </a:lnTo>
                    <a:lnTo>
                      <a:pt x="376" y="215"/>
                    </a:lnTo>
                    <a:lnTo>
                      <a:pt x="514" y="180"/>
                    </a:lnTo>
                    <a:lnTo>
                      <a:pt x="586" y="358"/>
                    </a:lnTo>
                    <a:lnTo>
                      <a:pt x="464" y="402"/>
                    </a:lnTo>
                    <a:lnTo>
                      <a:pt x="442" y="530"/>
                    </a:lnTo>
                    <a:lnTo>
                      <a:pt x="502" y="619"/>
                    </a:lnTo>
                    <a:lnTo>
                      <a:pt x="399" y="561"/>
                    </a:lnTo>
                    <a:lnTo>
                      <a:pt x="424" y="417"/>
                    </a:lnTo>
                    <a:lnTo>
                      <a:pt x="412" y="342"/>
                    </a:lnTo>
                    <a:lnTo>
                      <a:pt x="442" y="367"/>
                    </a:lnTo>
                    <a:lnTo>
                      <a:pt x="539" y="336"/>
                    </a:lnTo>
                    <a:lnTo>
                      <a:pt x="477" y="223"/>
                    </a:lnTo>
                    <a:lnTo>
                      <a:pt x="362" y="265"/>
                    </a:lnTo>
                    <a:lnTo>
                      <a:pt x="280" y="215"/>
                    </a:lnTo>
                    <a:lnTo>
                      <a:pt x="314" y="71"/>
                    </a:lnTo>
                    <a:lnTo>
                      <a:pt x="195" y="39"/>
                    </a:lnTo>
                    <a:lnTo>
                      <a:pt x="176" y="176"/>
                    </a:lnTo>
                    <a:lnTo>
                      <a:pt x="55" y="236"/>
                    </a:lnTo>
                    <a:lnTo>
                      <a:pt x="59" y="202"/>
                    </a:lnTo>
                    <a:lnTo>
                      <a:pt x="0" y="106"/>
                    </a:lnTo>
                    <a:lnTo>
                      <a:pt x="34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9" name="Freeform 49"/>
              <p:cNvSpPr>
                <a:spLocks noChangeArrowheads="1"/>
              </p:cNvSpPr>
              <p:nvPr/>
            </p:nvSpPr>
            <p:spPr bwMode="auto">
              <a:xfrm>
                <a:off x="3456" y="3293"/>
                <a:ext cx="36" cy="51"/>
              </a:xfrm>
              <a:custGeom>
                <a:avLst/>
                <a:gdLst>
                  <a:gd name="T0" fmla="*/ 0 w 212"/>
                  <a:gd name="T1" fmla="*/ 0 h 278"/>
                  <a:gd name="T2" fmla="*/ 0 w 212"/>
                  <a:gd name="T3" fmla="*/ 0 h 278"/>
                  <a:gd name="T4" fmla="*/ 0 w 212"/>
                  <a:gd name="T5" fmla="*/ 0 h 278"/>
                  <a:gd name="T6" fmla="*/ 0 w 212"/>
                  <a:gd name="T7" fmla="*/ 0 h 278"/>
                  <a:gd name="T8" fmla="*/ 0 w 212"/>
                  <a:gd name="T9" fmla="*/ 0 h 278"/>
                  <a:gd name="T10" fmla="*/ 0 w 212"/>
                  <a:gd name="T11" fmla="*/ 0 h 278"/>
                  <a:gd name="T12" fmla="*/ 0 w 212"/>
                  <a:gd name="T13" fmla="*/ 0 h 278"/>
                  <a:gd name="T14" fmla="*/ 0 w 212"/>
                  <a:gd name="T15" fmla="*/ 0 h 278"/>
                  <a:gd name="T16" fmla="*/ 0 w 212"/>
                  <a:gd name="T17" fmla="*/ 0 h 2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2"/>
                  <a:gd name="T28" fmla="*/ 0 h 278"/>
                  <a:gd name="T29" fmla="*/ 212 w 212"/>
                  <a:gd name="T30" fmla="*/ 278 h 2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2" h="278">
                    <a:moveTo>
                      <a:pt x="212" y="0"/>
                    </a:moveTo>
                    <a:lnTo>
                      <a:pt x="59" y="53"/>
                    </a:lnTo>
                    <a:lnTo>
                      <a:pt x="7" y="132"/>
                    </a:lnTo>
                    <a:lnTo>
                      <a:pt x="0" y="213"/>
                    </a:lnTo>
                    <a:lnTo>
                      <a:pt x="51" y="278"/>
                    </a:lnTo>
                    <a:lnTo>
                      <a:pt x="61" y="182"/>
                    </a:lnTo>
                    <a:lnTo>
                      <a:pt x="104" y="91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0" name="Freeform 50"/>
              <p:cNvSpPr>
                <a:spLocks noChangeArrowheads="1"/>
              </p:cNvSpPr>
              <p:nvPr/>
            </p:nvSpPr>
            <p:spPr bwMode="auto">
              <a:xfrm>
                <a:off x="3596" y="3341"/>
                <a:ext cx="19" cy="50"/>
              </a:xfrm>
              <a:custGeom>
                <a:avLst/>
                <a:gdLst>
                  <a:gd name="T0" fmla="*/ 0 w 111"/>
                  <a:gd name="T1" fmla="*/ 0 h 274"/>
                  <a:gd name="T2" fmla="*/ 0 w 111"/>
                  <a:gd name="T3" fmla="*/ 0 h 274"/>
                  <a:gd name="T4" fmla="*/ 0 w 111"/>
                  <a:gd name="T5" fmla="*/ 0 h 274"/>
                  <a:gd name="T6" fmla="*/ 0 w 111"/>
                  <a:gd name="T7" fmla="*/ 0 h 274"/>
                  <a:gd name="T8" fmla="*/ 0 w 111"/>
                  <a:gd name="T9" fmla="*/ 0 h 274"/>
                  <a:gd name="T10" fmla="*/ 0 w 111"/>
                  <a:gd name="T11" fmla="*/ 0 h 274"/>
                  <a:gd name="T12" fmla="*/ 0 w 111"/>
                  <a:gd name="T13" fmla="*/ 0 h 274"/>
                  <a:gd name="T14" fmla="*/ 0 w 111"/>
                  <a:gd name="T15" fmla="*/ 0 h 2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1"/>
                  <a:gd name="T25" fmla="*/ 0 h 274"/>
                  <a:gd name="T26" fmla="*/ 111 w 111"/>
                  <a:gd name="T27" fmla="*/ 274 h 2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1" h="274">
                    <a:moveTo>
                      <a:pt x="41" y="0"/>
                    </a:moveTo>
                    <a:lnTo>
                      <a:pt x="66" y="109"/>
                    </a:lnTo>
                    <a:lnTo>
                      <a:pt x="44" y="191"/>
                    </a:lnTo>
                    <a:lnTo>
                      <a:pt x="0" y="274"/>
                    </a:lnTo>
                    <a:lnTo>
                      <a:pt x="78" y="231"/>
                    </a:lnTo>
                    <a:lnTo>
                      <a:pt x="111" y="13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1" name="Freeform 51"/>
              <p:cNvSpPr>
                <a:spLocks noChangeArrowheads="1"/>
              </p:cNvSpPr>
              <p:nvPr/>
            </p:nvSpPr>
            <p:spPr bwMode="auto">
              <a:xfrm>
                <a:off x="3582" y="3392"/>
                <a:ext cx="32" cy="32"/>
              </a:xfrm>
              <a:custGeom>
                <a:avLst/>
                <a:gdLst>
                  <a:gd name="T0" fmla="*/ 0 w 187"/>
                  <a:gd name="T1" fmla="*/ 0 h 171"/>
                  <a:gd name="T2" fmla="*/ 0 w 187"/>
                  <a:gd name="T3" fmla="*/ 0 h 171"/>
                  <a:gd name="T4" fmla="*/ 0 w 187"/>
                  <a:gd name="T5" fmla="*/ 0 h 171"/>
                  <a:gd name="T6" fmla="*/ 0 w 187"/>
                  <a:gd name="T7" fmla="*/ 0 h 171"/>
                  <a:gd name="T8" fmla="*/ 0 w 187"/>
                  <a:gd name="T9" fmla="*/ 0 h 171"/>
                  <a:gd name="T10" fmla="*/ 0 w 187"/>
                  <a:gd name="T11" fmla="*/ 0 h 171"/>
                  <a:gd name="T12" fmla="*/ 0 w 187"/>
                  <a:gd name="T13" fmla="*/ 0 h 171"/>
                  <a:gd name="T14" fmla="*/ 0 w 187"/>
                  <a:gd name="T15" fmla="*/ 0 h 1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7"/>
                  <a:gd name="T25" fmla="*/ 0 h 171"/>
                  <a:gd name="T26" fmla="*/ 187 w 187"/>
                  <a:gd name="T27" fmla="*/ 171 h 17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7" h="171">
                    <a:moveTo>
                      <a:pt x="187" y="0"/>
                    </a:moveTo>
                    <a:lnTo>
                      <a:pt x="134" y="72"/>
                    </a:lnTo>
                    <a:lnTo>
                      <a:pt x="38" y="128"/>
                    </a:lnTo>
                    <a:lnTo>
                      <a:pt x="0" y="171"/>
                    </a:lnTo>
                    <a:lnTo>
                      <a:pt x="104" y="156"/>
                    </a:lnTo>
                    <a:lnTo>
                      <a:pt x="162" y="97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2" name="Freeform 52"/>
              <p:cNvSpPr>
                <a:spLocks noChangeArrowheads="1"/>
              </p:cNvSpPr>
              <p:nvPr/>
            </p:nvSpPr>
            <p:spPr bwMode="auto">
              <a:xfrm>
                <a:off x="3231" y="3515"/>
                <a:ext cx="222" cy="140"/>
              </a:xfrm>
              <a:custGeom>
                <a:avLst/>
                <a:gdLst>
                  <a:gd name="T0" fmla="*/ 0 w 1295"/>
                  <a:gd name="T1" fmla="*/ 0 h 757"/>
                  <a:gd name="T2" fmla="*/ 0 w 1295"/>
                  <a:gd name="T3" fmla="*/ 0 h 757"/>
                  <a:gd name="T4" fmla="*/ 0 w 1295"/>
                  <a:gd name="T5" fmla="*/ 0 h 757"/>
                  <a:gd name="T6" fmla="*/ 0 w 1295"/>
                  <a:gd name="T7" fmla="*/ 0 h 757"/>
                  <a:gd name="T8" fmla="*/ 0 w 1295"/>
                  <a:gd name="T9" fmla="*/ 0 h 757"/>
                  <a:gd name="T10" fmla="*/ 0 w 1295"/>
                  <a:gd name="T11" fmla="*/ 0 h 757"/>
                  <a:gd name="T12" fmla="*/ 0 w 1295"/>
                  <a:gd name="T13" fmla="*/ 0 h 757"/>
                  <a:gd name="T14" fmla="*/ 0 w 1295"/>
                  <a:gd name="T15" fmla="*/ 0 h 757"/>
                  <a:gd name="T16" fmla="*/ 0 w 1295"/>
                  <a:gd name="T17" fmla="*/ 0 h 757"/>
                  <a:gd name="T18" fmla="*/ 0 w 1295"/>
                  <a:gd name="T19" fmla="*/ 0 h 757"/>
                  <a:gd name="T20" fmla="*/ 0 w 1295"/>
                  <a:gd name="T21" fmla="*/ 0 h 757"/>
                  <a:gd name="T22" fmla="*/ 0 w 1295"/>
                  <a:gd name="T23" fmla="*/ 0 h 757"/>
                  <a:gd name="T24" fmla="*/ 0 w 1295"/>
                  <a:gd name="T25" fmla="*/ 0 h 757"/>
                  <a:gd name="T26" fmla="*/ 0 w 1295"/>
                  <a:gd name="T27" fmla="*/ 0 h 757"/>
                  <a:gd name="T28" fmla="*/ 0 w 1295"/>
                  <a:gd name="T29" fmla="*/ 0 h 757"/>
                  <a:gd name="T30" fmla="*/ 0 w 1295"/>
                  <a:gd name="T31" fmla="*/ 0 h 757"/>
                  <a:gd name="T32" fmla="*/ 0 w 1295"/>
                  <a:gd name="T33" fmla="*/ 0 h 757"/>
                  <a:gd name="T34" fmla="*/ 0 w 1295"/>
                  <a:gd name="T35" fmla="*/ 0 h 757"/>
                  <a:gd name="T36" fmla="*/ 0 w 1295"/>
                  <a:gd name="T37" fmla="*/ 0 h 757"/>
                  <a:gd name="T38" fmla="*/ 0 w 1295"/>
                  <a:gd name="T39" fmla="*/ 0 h 757"/>
                  <a:gd name="T40" fmla="*/ 0 w 1295"/>
                  <a:gd name="T41" fmla="*/ 0 h 757"/>
                  <a:gd name="T42" fmla="*/ 0 w 1295"/>
                  <a:gd name="T43" fmla="*/ 0 h 757"/>
                  <a:gd name="T44" fmla="*/ 0 w 1295"/>
                  <a:gd name="T45" fmla="*/ 0 h 757"/>
                  <a:gd name="T46" fmla="*/ 0 w 1295"/>
                  <a:gd name="T47" fmla="*/ 0 h 757"/>
                  <a:gd name="T48" fmla="*/ 0 w 1295"/>
                  <a:gd name="T49" fmla="*/ 0 h 757"/>
                  <a:gd name="T50" fmla="*/ 0 w 1295"/>
                  <a:gd name="T51" fmla="*/ 0 h 757"/>
                  <a:gd name="T52" fmla="*/ 0 w 1295"/>
                  <a:gd name="T53" fmla="*/ 0 h 757"/>
                  <a:gd name="T54" fmla="*/ 0 w 1295"/>
                  <a:gd name="T55" fmla="*/ 0 h 757"/>
                  <a:gd name="T56" fmla="*/ 0 w 1295"/>
                  <a:gd name="T57" fmla="*/ 0 h 757"/>
                  <a:gd name="T58" fmla="*/ 0 w 1295"/>
                  <a:gd name="T59" fmla="*/ 0 h 75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295"/>
                  <a:gd name="T91" fmla="*/ 0 h 757"/>
                  <a:gd name="T92" fmla="*/ 1295 w 1295"/>
                  <a:gd name="T93" fmla="*/ 757 h 75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295" h="757">
                    <a:moveTo>
                      <a:pt x="65" y="301"/>
                    </a:moveTo>
                    <a:lnTo>
                      <a:pt x="91" y="274"/>
                    </a:lnTo>
                    <a:lnTo>
                      <a:pt x="157" y="208"/>
                    </a:lnTo>
                    <a:lnTo>
                      <a:pt x="240" y="128"/>
                    </a:lnTo>
                    <a:lnTo>
                      <a:pt x="315" y="58"/>
                    </a:lnTo>
                    <a:lnTo>
                      <a:pt x="397" y="0"/>
                    </a:lnTo>
                    <a:lnTo>
                      <a:pt x="437" y="11"/>
                    </a:lnTo>
                    <a:lnTo>
                      <a:pt x="578" y="27"/>
                    </a:lnTo>
                    <a:lnTo>
                      <a:pt x="674" y="3"/>
                    </a:lnTo>
                    <a:lnTo>
                      <a:pt x="786" y="0"/>
                    </a:lnTo>
                    <a:lnTo>
                      <a:pt x="908" y="59"/>
                    </a:lnTo>
                    <a:lnTo>
                      <a:pt x="975" y="156"/>
                    </a:lnTo>
                    <a:lnTo>
                      <a:pt x="949" y="252"/>
                    </a:lnTo>
                    <a:lnTo>
                      <a:pt x="914" y="296"/>
                    </a:lnTo>
                    <a:lnTo>
                      <a:pt x="1078" y="280"/>
                    </a:lnTo>
                    <a:lnTo>
                      <a:pt x="1121" y="315"/>
                    </a:lnTo>
                    <a:lnTo>
                      <a:pt x="1209" y="430"/>
                    </a:lnTo>
                    <a:lnTo>
                      <a:pt x="1281" y="610"/>
                    </a:lnTo>
                    <a:lnTo>
                      <a:pt x="1295" y="691"/>
                    </a:lnTo>
                    <a:lnTo>
                      <a:pt x="1283" y="747"/>
                    </a:lnTo>
                    <a:lnTo>
                      <a:pt x="1195" y="757"/>
                    </a:lnTo>
                    <a:lnTo>
                      <a:pt x="1131" y="731"/>
                    </a:lnTo>
                    <a:lnTo>
                      <a:pt x="981" y="414"/>
                    </a:lnTo>
                    <a:lnTo>
                      <a:pt x="781" y="229"/>
                    </a:lnTo>
                    <a:lnTo>
                      <a:pt x="587" y="114"/>
                    </a:lnTo>
                    <a:lnTo>
                      <a:pt x="403" y="109"/>
                    </a:lnTo>
                    <a:lnTo>
                      <a:pt x="237" y="167"/>
                    </a:lnTo>
                    <a:lnTo>
                      <a:pt x="0" y="413"/>
                    </a:lnTo>
                    <a:lnTo>
                      <a:pt x="65" y="301"/>
                    </a:lnTo>
                    <a:close/>
                  </a:path>
                </a:pathLst>
              </a:custGeom>
              <a:solidFill>
                <a:srgbClr val="66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3" name="Freeform 53"/>
              <p:cNvSpPr>
                <a:spLocks noChangeArrowheads="1"/>
              </p:cNvSpPr>
              <p:nvPr/>
            </p:nvSpPr>
            <p:spPr bwMode="auto">
              <a:xfrm>
                <a:off x="3139" y="3266"/>
                <a:ext cx="136" cy="210"/>
              </a:xfrm>
              <a:custGeom>
                <a:avLst/>
                <a:gdLst>
                  <a:gd name="T0" fmla="*/ 0 w 794"/>
                  <a:gd name="T1" fmla="*/ 0 h 1138"/>
                  <a:gd name="T2" fmla="*/ 0 w 794"/>
                  <a:gd name="T3" fmla="*/ 0 h 1138"/>
                  <a:gd name="T4" fmla="*/ 0 w 794"/>
                  <a:gd name="T5" fmla="*/ 0 h 1138"/>
                  <a:gd name="T6" fmla="*/ 0 w 794"/>
                  <a:gd name="T7" fmla="*/ 0 h 1138"/>
                  <a:gd name="T8" fmla="*/ 0 w 794"/>
                  <a:gd name="T9" fmla="*/ 0 h 1138"/>
                  <a:gd name="T10" fmla="*/ 0 w 794"/>
                  <a:gd name="T11" fmla="*/ 0 h 1138"/>
                  <a:gd name="T12" fmla="*/ 0 w 794"/>
                  <a:gd name="T13" fmla="*/ 0 h 1138"/>
                  <a:gd name="T14" fmla="*/ 0 w 794"/>
                  <a:gd name="T15" fmla="*/ 0 h 1138"/>
                  <a:gd name="T16" fmla="*/ 0 w 794"/>
                  <a:gd name="T17" fmla="*/ 0 h 1138"/>
                  <a:gd name="T18" fmla="*/ 0 w 794"/>
                  <a:gd name="T19" fmla="*/ 0 h 1138"/>
                  <a:gd name="T20" fmla="*/ 0 w 794"/>
                  <a:gd name="T21" fmla="*/ 0 h 1138"/>
                  <a:gd name="T22" fmla="*/ 0 w 794"/>
                  <a:gd name="T23" fmla="*/ 0 h 1138"/>
                  <a:gd name="T24" fmla="*/ 0 w 794"/>
                  <a:gd name="T25" fmla="*/ 0 h 1138"/>
                  <a:gd name="T26" fmla="*/ 0 w 794"/>
                  <a:gd name="T27" fmla="*/ 0 h 1138"/>
                  <a:gd name="T28" fmla="*/ 0 w 794"/>
                  <a:gd name="T29" fmla="*/ 0 h 1138"/>
                  <a:gd name="T30" fmla="*/ 0 w 794"/>
                  <a:gd name="T31" fmla="*/ 0 h 1138"/>
                  <a:gd name="T32" fmla="*/ 0 w 794"/>
                  <a:gd name="T33" fmla="*/ 0 h 1138"/>
                  <a:gd name="T34" fmla="*/ 0 w 794"/>
                  <a:gd name="T35" fmla="*/ 0 h 1138"/>
                  <a:gd name="T36" fmla="*/ 0 w 794"/>
                  <a:gd name="T37" fmla="*/ 0 h 1138"/>
                  <a:gd name="T38" fmla="*/ 0 w 794"/>
                  <a:gd name="T39" fmla="*/ 0 h 1138"/>
                  <a:gd name="T40" fmla="*/ 0 w 794"/>
                  <a:gd name="T41" fmla="*/ 0 h 1138"/>
                  <a:gd name="T42" fmla="*/ 0 w 794"/>
                  <a:gd name="T43" fmla="*/ 0 h 1138"/>
                  <a:gd name="T44" fmla="*/ 0 w 794"/>
                  <a:gd name="T45" fmla="*/ 0 h 1138"/>
                  <a:gd name="T46" fmla="*/ 0 w 794"/>
                  <a:gd name="T47" fmla="*/ 0 h 1138"/>
                  <a:gd name="T48" fmla="*/ 0 w 794"/>
                  <a:gd name="T49" fmla="*/ 0 h 1138"/>
                  <a:gd name="T50" fmla="*/ 0 w 794"/>
                  <a:gd name="T51" fmla="*/ 0 h 1138"/>
                  <a:gd name="T52" fmla="*/ 0 w 794"/>
                  <a:gd name="T53" fmla="*/ 0 h 113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94"/>
                  <a:gd name="T82" fmla="*/ 0 h 1138"/>
                  <a:gd name="T83" fmla="*/ 794 w 794"/>
                  <a:gd name="T84" fmla="*/ 1138 h 113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94" h="1138">
                    <a:moveTo>
                      <a:pt x="90" y="267"/>
                    </a:moveTo>
                    <a:lnTo>
                      <a:pt x="153" y="305"/>
                    </a:lnTo>
                    <a:lnTo>
                      <a:pt x="302" y="362"/>
                    </a:lnTo>
                    <a:lnTo>
                      <a:pt x="474" y="376"/>
                    </a:lnTo>
                    <a:lnTo>
                      <a:pt x="616" y="337"/>
                    </a:lnTo>
                    <a:lnTo>
                      <a:pt x="697" y="262"/>
                    </a:lnTo>
                    <a:lnTo>
                      <a:pt x="734" y="159"/>
                    </a:lnTo>
                    <a:lnTo>
                      <a:pt x="765" y="0"/>
                    </a:lnTo>
                    <a:lnTo>
                      <a:pt x="794" y="217"/>
                    </a:lnTo>
                    <a:lnTo>
                      <a:pt x="775" y="452"/>
                    </a:lnTo>
                    <a:lnTo>
                      <a:pt x="734" y="686"/>
                    </a:lnTo>
                    <a:lnTo>
                      <a:pt x="694" y="847"/>
                    </a:lnTo>
                    <a:lnTo>
                      <a:pt x="675" y="902"/>
                    </a:lnTo>
                    <a:lnTo>
                      <a:pt x="444" y="1023"/>
                    </a:lnTo>
                    <a:lnTo>
                      <a:pt x="444" y="1138"/>
                    </a:lnTo>
                    <a:lnTo>
                      <a:pt x="397" y="1132"/>
                    </a:lnTo>
                    <a:lnTo>
                      <a:pt x="385" y="992"/>
                    </a:lnTo>
                    <a:lnTo>
                      <a:pt x="462" y="941"/>
                    </a:lnTo>
                    <a:lnTo>
                      <a:pt x="427" y="732"/>
                    </a:lnTo>
                    <a:lnTo>
                      <a:pt x="432" y="471"/>
                    </a:lnTo>
                    <a:lnTo>
                      <a:pt x="327" y="439"/>
                    </a:lnTo>
                    <a:lnTo>
                      <a:pt x="296" y="502"/>
                    </a:lnTo>
                    <a:lnTo>
                      <a:pt x="0" y="496"/>
                    </a:lnTo>
                    <a:lnTo>
                      <a:pt x="119" y="414"/>
                    </a:lnTo>
                    <a:lnTo>
                      <a:pt x="112" y="320"/>
                    </a:lnTo>
                    <a:lnTo>
                      <a:pt x="90" y="2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4" name="Freeform 54"/>
              <p:cNvSpPr>
                <a:spLocks noChangeArrowheads="1"/>
              </p:cNvSpPr>
              <p:nvPr/>
            </p:nvSpPr>
            <p:spPr bwMode="auto">
              <a:xfrm>
                <a:off x="3127" y="3236"/>
                <a:ext cx="169" cy="122"/>
              </a:xfrm>
              <a:custGeom>
                <a:avLst/>
                <a:gdLst>
                  <a:gd name="T0" fmla="*/ 0 w 989"/>
                  <a:gd name="T1" fmla="*/ 0 h 661"/>
                  <a:gd name="T2" fmla="*/ 0 w 989"/>
                  <a:gd name="T3" fmla="*/ 0 h 661"/>
                  <a:gd name="T4" fmla="*/ 0 w 989"/>
                  <a:gd name="T5" fmla="*/ 0 h 661"/>
                  <a:gd name="T6" fmla="*/ 0 w 989"/>
                  <a:gd name="T7" fmla="*/ 0 h 661"/>
                  <a:gd name="T8" fmla="*/ 0 w 989"/>
                  <a:gd name="T9" fmla="*/ 0 h 661"/>
                  <a:gd name="T10" fmla="*/ 0 w 989"/>
                  <a:gd name="T11" fmla="*/ 0 h 661"/>
                  <a:gd name="T12" fmla="*/ 0 w 989"/>
                  <a:gd name="T13" fmla="*/ 0 h 661"/>
                  <a:gd name="T14" fmla="*/ 0 w 989"/>
                  <a:gd name="T15" fmla="*/ 0 h 661"/>
                  <a:gd name="T16" fmla="*/ 0 w 989"/>
                  <a:gd name="T17" fmla="*/ 0 h 661"/>
                  <a:gd name="T18" fmla="*/ 0 w 989"/>
                  <a:gd name="T19" fmla="*/ 0 h 661"/>
                  <a:gd name="T20" fmla="*/ 0 w 989"/>
                  <a:gd name="T21" fmla="*/ 0 h 661"/>
                  <a:gd name="T22" fmla="*/ 0 w 989"/>
                  <a:gd name="T23" fmla="*/ 0 h 661"/>
                  <a:gd name="T24" fmla="*/ 0 w 989"/>
                  <a:gd name="T25" fmla="*/ 0 h 661"/>
                  <a:gd name="T26" fmla="*/ 0 w 989"/>
                  <a:gd name="T27" fmla="*/ 0 h 661"/>
                  <a:gd name="T28" fmla="*/ 0 w 989"/>
                  <a:gd name="T29" fmla="*/ 0 h 661"/>
                  <a:gd name="T30" fmla="*/ 0 w 989"/>
                  <a:gd name="T31" fmla="*/ 0 h 661"/>
                  <a:gd name="T32" fmla="*/ 0 w 989"/>
                  <a:gd name="T33" fmla="*/ 0 h 661"/>
                  <a:gd name="T34" fmla="*/ 0 w 989"/>
                  <a:gd name="T35" fmla="*/ 0 h 661"/>
                  <a:gd name="T36" fmla="*/ 0 w 989"/>
                  <a:gd name="T37" fmla="*/ 0 h 661"/>
                  <a:gd name="T38" fmla="*/ 0 w 989"/>
                  <a:gd name="T39" fmla="*/ 0 h 661"/>
                  <a:gd name="T40" fmla="*/ 0 w 989"/>
                  <a:gd name="T41" fmla="*/ 0 h 6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89"/>
                  <a:gd name="T64" fmla="*/ 0 h 661"/>
                  <a:gd name="T65" fmla="*/ 989 w 989"/>
                  <a:gd name="T66" fmla="*/ 661 h 6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89" h="661">
                    <a:moveTo>
                      <a:pt x="989" y="0"/>
                    </a:moveTo>
                    <a:lnTo>
                      <a:pt x="776" y="19"/>
                    </a:lnTo>
                    <a:lnTo>
                      <a:pt x="480" y="109"/>
                    </a:lnTo>
                    <a:lnTo>
                      <a:pt x="370" y="150"/>
                    </a:lnTo>
                    <a:lnTo>
                      <a:pt x="252" y="199"/>
                    </a:lnTo>
                    <a:lnTo>
                      <a:pt x="65" y="299"/>
                    </a:lnTo>
                    <a:lnTo>
                      <a:pt x="14" y="376"/>
                    </a:lnTo>
                    <a:lnTo>
                      <a:pt x="24" y="407"/>
                    </a:lnTo>
                    <a:lnTo>
                      <a:pt x="0" y="661"/>
                    </a:lnTo>
                    <a:lnTo>
                      <a:pt x="71" y="661"/>
                    </a:lnTo>
                    <a:lnTo>
                      <a:pt x="65" y="541"/>
                    </a:lnTo>
                    <a:lnTo>
                      <a:pt x="83" y="376"/>
                    </a:lnTo>
                    <a:lnTo>
                      <a:pt x="143" y="314"/>
                    </a:lnTo>
                    <a:lnTo>
                      <a:pt x="243" y="261"/>
                    </a:lnTo>
                    <a:lnTo>
                      <a:pt x="380" y="203"/>
                    </a:lnTo>
                    <a:lnTo>
                      <a:pt x="521" y="146"/>
                    </a:lnTo>
                    <a:lnTo>
                      <a:pt x="645" y="102"/>
                    </a:lnTo>
                    <a:lnTo>
                      <a:pt x="770" y="70"/>
                    </a:lnTo>
                    <a:lnTo>
                      <a:pt x="977" y="44"/>
                    </a:lnTo>
                    <a:lnTo>
                      <a:pt x="9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5" name="Freeform 55"/>
              <p:cNvSpPr>
                <a:spLocks noChangeArrowheads="1"/>
              </p:cNvSpPr>
              <p:nvPr/>
            </p:nvSpPr>
            <p:spPr bwMode="auto">
              <a:xfrm>
                <a:off x="3118" y="3352"/>
                <a:ext cx="82" cy="165"/>
              </a:xfrm>
              <a:custGeom>
                <a:avLst/>
                <a:gdLst>
                  <a:gd name="T0" fmla="*/ 0 w 480"/>
                  <a:gd name="T1" fmla="*/ 0 h 896"/>
                  <a:gd name="T2" fmla="*/ 0 w 480"/>
                  <a:gd name="T3" fmla="*/ 0 h 896"/>
                  <a:gd name="T4" fmla="*/ 0 w 480"/>
                  <a:gd name="T5" fmla="*/ 0 h 896"/>
                  <a:gd name="T6" fmla="*/ 0 w 480"/>
                  <a:gd name="T7" fmla="*/ 0 h 896"/>
                  <a:gd name="T8" fmla="*/ 0 w 480"/>
                  <a:gd name="T9" fmla="*/ 0 h 896"/>
                  <a:gd name="T10" fmla="*/ 0 w 480"/>
                  <a:gd name="T11" fmla="*/ 0 h 896"/>
                  <a:gd name="T12" fmla="*/ 0 w 480"/>
                  <a:gd name="T13" fmla="*/ 0 h 896"/>
                  <a:gd name="T14" fmla="*/ 0 w 480"/>
                  <a:gd name="T15" fmla="*/ 0 h 896"/>
                  <a:gd name="T16" fmla="*/ 0 w 480"/>
                  <a:gd name="T17" fmla="*/ 0 h 896"/>
                  <a:gd name="T18" fmla="*/ 0 w 480"/>
                  <a:gd name="T19" fmla="*/ 0 h 896"/>
                  <a:gd name="T20" fmla="*/ 0 w 480"/>
                  <a:gd name="T21" fmla="*/ 0 h 896"/>
                  <a:gd name="T22" fmla="*/ 0 w 480"/>
                  <a:gd name="T23" fmla="*/ 0 h 896"/>
                  <a:gd name="T24" fmla="*/ 0 w 480"/>
                  <a:gd name="T25" fmla="*/ 0 h 896"/>
                  <a:gd name="T26" fmla="*/ 0 w 480"/>
                  <a:gd name="T27" fmla="*/ 0 h 896"/>
                  <a:gd name="T28" fmla="*/ 0 w 480"/>
                  <a:gd name="T29" fmla="*/ 0 h 896"/>
                  <a:gd name="T30" fmla="*/ 0 w 480"/>
                  <a:gd name="T31" fmla="*/ 0 h 896"/>
                  <a:gd name="T32" fmla="*/ 0 w 480"/>
                  <a:gd name="T33" fmla="*/ 0 h 896"/>
                  <a:gd name="T34" fmla="*/ 0 w 480"/>
                  <a:gd name="T35" fmla="*/ 0 h 896"/>
                  <a:gd name="T36" fmla="*/ 0 w 480"/>
                  <a:gd name="T37" fmla="*/ 0 h 896"/>
                  <a:gd name="T38" fmla="*/ 0 w 480"/>
                  <a:gd name="T39" fmla="*/ 0 h 896"/>
                  <a:gd name="T40" fmla="*/ 0 w 480"/>
                  <a:gd name="T41" fmla="*/ 0 h 896"/>
                  <a:gd name="T42" fmla="*/ 0 w 480"/>
                  <a:gd name="T43" fmla="*/ 0 h 896"/>
                  <a:gd name="T44" fmla="*/ 0 w 480"/>
                  <a:gd name="T45" fmla="*/ 0 h 896"/>
                  <a:gd name="T46" fmla="*/ 0 w 480"/>
                  <a:gd name="T47" fmla="*/ 0 h 896"/>
                  <a:gd name="T48" fmla="*/ 0 w 480"/>
                  <a:gd name="T49" fmla="*/ 0 h 896"/>
                  <a:gd name="T50" fmla="*/ 0 w 480"/>
                  <a:gd name="T51" fmla="*/ 0 h 896"/>
                  <a:gd name="T52" fmla="*/ 0 w 480"/>
                  <a:gd name="T53" fmla="*/ 0 h 896"/>
                  <a:gd name="T54" fmla="*/ 0 w 480"/>
                  <a:gd name="T55" fmla="*/ 0 h 896"/>
                  <a:gd name="T56" fmla="*/ 0 w 480"/>
                  <a:gd name="T57" fmla="*/ 0 h 896"/>
                  <a:gd name="T58" fmla="*/ 0 w 480"/>
                  <a:gd name="T59" fmla="*/ 0 h 896"/>
                  <a:gd name="T60" fmla="*/ 0 w 480"/>
                  <a:gd name="T61" fmla="*/ 0 h 896"/>
                  <a:gd name="T62" fmla="*/ 0 w 480"/>
                  <a:gd name="T63" fmla="*/ 0 h 896"/>
                  <a:gd name="T64" fmla="*/ 0 w 480"/>
                  <a:gd name="T65" fmla="*/ 0 h 8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80"/>
                  <a:gd name="T100" fmla="*/ 0 h 896"/>
                  <a:gd name="T101" fmla="*/ 480 w 480"/>
                  <a:gd name="T102" fmla="*/ 896 h 8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80" h="896">
                    <a:moveTo>
                      <a:pt x="83" y="0"/>
                    </a:moveTo>
                    <a:lnTo>
                      <a:pt x="403" y="0"/>
                    </a:lnTo>
                    <a:lnTo>
                      <a:pt x="480" y="38"/>
                    </a:lnTo>
                    <a:lnTo>
                      <a:pt x="426" y="318"/>
                    </a:lnTo>
                    <a:lnTo>
                      <a:pt x="355" y="343"/>
                    </a:lnTo>
                    <a:lnTo>
                      <a:pt x="331" y="567"/>
                    </a:lnTo>
                    <a:lnTo>
                      <a:pt x="296" y="540"/>
                    </a:lnTo>
                    <a:lnTo>
                      <a:pt x="296" y="318"/>
                    </a:lnTo>
                    <a:lnTo>
                      <a:pt x="403" y="274"/>
                    </a:lnTo>
                    <a:lnTo>
                      <a:pt x="439" y="76"/>
                    </a:lnTo>
                    <a:lnTo>
                      <a:pt x="53" y="76"/>
                    </a:lnTo>
                    <a:lnTo>
                      <a:pt x="106" y="268"/>
                    </a:lnTo>
                    <a:lnTo>
                      <a:pt x="195" y="324"/>
                    </a:lnTo>
                    <a:lnTo>
                      <a:pt x="159" y="375"/>
                    </a:lnTo>
                    <a:lnTo>
                      <a:pt x="189" y="559"/>
                    </a:lnTo>
                    <a:lnTo>
                      <a:pt x="124" y="649"/>
                    </a:lnTo>
                    <a:lnTo>
                      <a:pt x="111" y="706"/>
                    </a:lnTo>
                    <a:lnTo>
                      <a:pt x="158" y="720"/>
                    </a:lnTo>
                    <a:lnTo>
                      <a:pt x="164" y="829"/>
                    </a:lnTo>
                    <a:lnTo>
                      <a:pt x="206" y="851"/>
                    </a:lnTo>
                    <a:lnTo>
                      <a:pt x="270" y="759"/>
                    </a:lnTo>
                    <a:lnTo>
                      <a:pt x="296" y="858"/>
                    </a:lnTo>
                    <a:lnTo>
                      <a:pt x="249" y="858"/>
                    </a:lnTo>
                    <a:lnTo>
                      <a:pt x="214" y="896"/>
                    </a:lnTo>
                    <a:lnTo>
                      <a:pt x="124" y="858"/>
                    </a:lnTo>
                    <a:lnTo>
                      <a:pt x="77" y="827"/>
                    </a:lnTo>
                    <a:lnTo>
                      <a:pt x="71" y="636"/>
                    </a:lnTo>
                    <a:lnTo>
                      <a:pt x="142" y="547"/>
                    </a:lnTo>
                    <a:lnTo>
                      <a:pt x="130" y="337"/>
                    </a:lnTo>
                    <a:lnTo>
                      <a:pt x="77" y="331"/>
                    </a:lnTo>
                    <a:lnTo>
                      <a:pt x="0" y="3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" name="Freeform 56"/>
              <p:cNvSpPr>
                <a:spLocks noChangeArrowheads="1"/>
              </p:cNvSpPr>
              <p:nvPr/>
            </p:nvSpPr>
            <p:spPr bwMode="auto">
              <a:xfrm>
                <a:off x="3162" y="3442"/>
                <a:ext cx="31" cy="78"/>
              </a:xfrm>
              <a:custGeom>
                <a:avLst/>
                <a:gdLst>
                  <a:gd name="T0" fmla="*/ 0 w 184"/>
                  <a:gd name="T1" fmla="*/ 0 h 425"/>
                  <a:gd name="T2" fmla="*/ 0 w 184"/>
                  <a:gd name="T3" fmla="*/ 0 h 425"/>
                  <a:gd name="T4" fmla="*/ 0 w 184"/>
                  <a:gd name="T5" fmla="*/ 0 h 425"/>
                  <a:gd name="T6" fmla="*/ 0 w 184"/>
                  <a:gd name="T7" fmla="*/ 0 h 425"/>
                  <a:gd name="T8" fmla="*/ 0 w 184"/>
                  <a:gd name="T9" fmla="*/ 0 h 425"/>
                  <a:gd name="T10" fmla="*/ 0 w 184"/>
                  <a:gd name="T11" fmla="*/ 0 h 425"/>
                  <a:gd name="T12" fmla="*/ 0 w 184"/>
                  <a:gd name="T13" fmla="*/ 0 h 425"/>
                  <a:gd name="T14" fmla="*/ 0 w 184"/>
                  <a:gd name="T15" fmla="*/ 0 h 425"/>
                  <a:gd name="T16" fmla="*/ 0 w 184"/>
                  <a:gd name="T17" fmla="*/ 0 h 425"/>
                  <a:gd name="T18" fmla="*/ 0 w 184"/>
                  <a:gd name="T19" fmla="*/ 0 h 425"/>
                  <a:gd name="T20" fmla="*/ 0 w 184"/>
                  <a:gd name="T21" fmla="*/ 0 h 425"/>
                  <a:gd name="T22" fmla="*/ 0 w 184"/>
                  <a:gd name="T23" fmla="*/ 0 h 425"/>
                  <a:gd name="T24" fmla="*/ 0 w 184"/>
                  <a:gd name="T25" fmla="*/ 0 h 425"/>
                  <a:gd name="T26" fmla="*/ 0 w 184"/>
                  <a:gd name="T27" fmla="*/ 0 h 425"/>
                  <a:gd name="T28" fmla="*/ 0 w 184"/>
                  <a:gd name="T29" fmla="*/ 0 h 425"/>
                  <a:gd name="T30" fmla="*/ 0 w 184"/>
                  <a:gd name="T31" fmla="*/ 0 h 425"/>
                  <a:gd name="T32" fmla="*/ 0 w 184"/>
                  <a:gd name="T33" fmla="*/ 0 h 425"/>
                  <a:gd name="T34" fmla="*/ 0 w 184"/>
                  <a:gd name="T35" fmla="*/ 0 h 4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4"/>
                  <a:gd name="T55" fmla="*/ 0 h 425"/>
                  <a:gd name="T56" fmla="*/ 184 w 184"/>
                  <a:gd name="T57" fmla="*/ 425 h 4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4" h="425">
                    <a:moveTo>
                      <a:pt x="6" y="0"/>
                    </a:moveTo>
                    <a:lnTo>
                      <a:pt x="160" y="77"/>
                    </a:lnTo>
                    <a:lnTo>
                      <a:pt x="184" y="171"/>
                    </a:lnTo>
                    <a:lnTo>
                      <a:pt x="141" y="165"/>
                    </a:lnTo>
                    <a:lnTo>
                      <a:pt x="112" y="261"/>
                    </a:lnTo>
                    <a:lnTo>
                      <a:pt x="160" y="374"/>
                    </a:lnTo>
                    <a:lnTo>
                      <a:pt x="112" y="425"/>
                    </a:lnTo>
                    <a:lnTo>
                      <a:pt x="23" y="412"/>
                    </a:lnTo>
                    <a:lnTo>
                      <a:pt x="0" y="337"/>
                    </a:lnTo>
                    <a:lnTo>
                      <a:pt x="18" y="222"/>
                    </a:lnTo>
                    <a:lnTo>
                      <a:pt x="41" y="368"/>
                    </a:lnTo>
                    <a:lnTo>
                      <a:pt x="112" y="374"/>
                    </a:lnTo>
                    <a:lnTo>
                      <a:pt x="70" y="272"/>
                    </a:lnTo>
                    <a:lnTo>
                      <a:pt x="82" y="146"/>
                    </a:lnTo>
                    <a:lnTo>
                      <a:pt x="118" y="107"/>
                    </a:lnTo>
                    <a:lnTo>
                      <a:pt x="41" y="5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7" name="Freeform 57"/>
              <p:cNvSpPr>
                <a:spLocks noChangeArrowheads="1"/>
              </p:cNvSpPr>
              <p:nvPr/>
            </p:nvSpPr>
            <p:spPr bwMode="auto">
              <a:xfrm>
                <a:off x="3127" y="3366"/>
                <a:ext cx="56" cy="75"/>
              </a:xfrm>
              <a:custGeom>
                <a:avLst/>
                <a:gdLst>
                  <a:gd name="T0" fmla="*/ 0 w 331"/>
                  <a:gd name="T1" fmla="*/ 0 h 407"/>
                  <a:gd name="T2" fmla="*/ 0 w 331"/>
                  <a:gd name="T3" fmla="*/ 0 h 407"/>
                  <a:gd name="T4" fmla="*/ 0 w 331"/>
                  <a:gd name="T5" fmla="*/ 0 h 407"/>
                  <a:gd name="T6" fmla="*/ 0 w 331"/>
                  <a:gd name="T7" fmla="*/ 0 h 407"/>
                  <a:gd name="T8" fmla="*/ 0 w 331"/>
                  <a:gd name="T9" fmla="*/ 0 h 407"/>
                  <a:gd name="T10" fmla="*/ 0 w 331"/>
                  <a:gd name="T11" fmla="*/ 0 h 407"/>
                  <a:gd name="T12" fmla="*/ 0 w 331"/>
                  <a:gd name="T13" fmla="*/ 0 h 407"/>
                  <a:gd name="T14" fmla="*/ 0 w 331"/>
                  <a:gd name="T15" fmla="*/ 0 h 407"/>
                  <a:gd name="T16" fmla="*/ 0 w 331"/>
                  <a:gd name="T17" fmla="*/ 0 h 407"/>
                  <a:gd name="T18" fmla="*/ 0 w 331"/>
                  <a:gd name="T19" fmla="*/ 0 h 407"/>
                  <a:gd name="T20" fmla="*/ 0 w 331"/>
                  <a:gd name="T21" fmla="*/ 0 h 407"/>
                  <a:gd name="T22" fmla="*/ 0 w 331"/>
                  <a:gd name="T23" fmla="*/ 0 h 407"/>
                  <a:gd name="T24" fmla="*/ 0 w 331"/>
                  <a:gd name="T25" fmla="*/ 0 h 4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1"/>
                  <a:gd name="T40" fmla="*/ 0 h 407"/>
                  <a:gd name="T41" fmla="*/ 331 w 331"/>
                  <a:gd name="T42" fmla="*/ 407 h 4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1" h="407">
                    <a:moveTo>
                      <a:pt x="0" y="0"/>
                    </a:moveTo>
                    <a:lnTo>
                      <a:pt x="94" y="52"/>
                    </a:lnTo>
                    <a:lnTo>
                      <a:pt x="214" y="64"/>
                    </a:lnTo>
                    <a:lnTo>
                      <a:pt x="261" y="173"/>
                    </a:lnTo>
                    <a:lnTo>
                      <a:pt x="331" y="229"/>
                    </a:lnTo>
                    <a:lnTo>
                      <a:pt x="272" y="248"/>
                    </a:lnTo>
                    <a:lnTo>
                      <a:pt x="255" y="305"/>
                    </a:lnTo>
                    <a:lnTo>
                      <a:pt x="184" y="312"/>
                    </a:lnTo>
                    <a:lnTo>
                      <a:pt x="118" y="407"/>
                    </a:lnTo>
                    <a:lnTo>
                      <a:pt x="77" y="261"/>
                    </a:lnTo>
                    <a:lnTo>
                      <a:pt x="53" y="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8" name="Freeform 58"/>
              <p:cNvSpPr>
                <a:spLocks noChangeArrowheads="1"/>
              </p:cNvSpPr>
              <p:nvPr/>
            </p:nvSpPr>
            <p:spPr bwMode="auto">
              <a:xfrm>
                <a:off x="3281" y="3258"/>
                <a:ext cx="82" cy="140"/>
              </a:xfrm>
              <a:custGeom>
                <a:avLst/>
                <a:gdLst>
                  <a:gd name="T0" fmla="*/ 0 w 478"/>
                  <a:gd name="T1" fmla="*/ 0 h 757"/>
                  <a:gd name="T2" fmla="*/ 0 w 478"/>
                  <a:gd name="T3" fmla="*/ 0 h 757"/>
                  <a:gd name="T4" fmla="*/ 0 w 478"/>
                  <a:gd name="T5" fmla="*/ 0 h 757"/>
                  <a:gd name="T6" fmla="*/ 0 w 478"/>
                  <a:gd name="T7" fmla="*/ 0 h 757"/>
                  <a:gd name="T8" fmla="*/ 0 w 478"/>
                  <a:gd name="T9" fmla="*/ 0 h 757"/>
                  <a:gd name="T10" fmla="*/ 0 w 478"/>
                  <a:gd name="T11" fmla="*/ 0 h 757"/>
                  <a:gd name="T12" fmla="*/ 0 w 478"/>
                  <a:gd name="T13" fmla="*/ 0 h 757"/>
                  <a:gd name="T14" fmla="*/ 0 w 478"/>
                  <a:gd name="T15" fmla="*/ 0 h 757"/>
                  <a:gd name="T16" fmla="*/ 0 w 478"/>
                  <a:gd name="T17" fmla="*/ 0 h 757"/>
                  <a:gd name="T18" fmla="*/ 0 w 478"/>
                  <a:gd name="T19" fmla="*/ 0 h 757"/>
                  <a:gd name="T20" fmla="*/ 0 w 478"/>
                  <a:gd name="T21" fmla="*/ 0 h 757"/>
                  <a:gd name="T22" fmla="*/ 0 w 478"/>
                  <a:gd name="T23" fmla="*/ 0 h 757"/>
                  <a:gd name="T24" fmla="*/ 0 w 478"/>
                  <a:gd name="T25" fmla="*/ 0 h 757"/>
                  <a:gd name="T26" fmla="*/ 0 w 478"/>
                  <a:gd name="T27" fmla="*/ 0 h 757"/>
                  <a:gd name="T28" fmla="*/ 0 w 478"/>
                  <a:gd name="T29" fmla="*/ 0 h 757"/>
                  <a:gd name="T30" fmla="*/ 0 w 478"/>
                  <a:gd name="T31" fmla="*/ 0 h 757"/>
                  <a:gd name="T32" fmla="*/ 0 w 478"/>
                  <a:gd name="T33" fmla="*/ 0 h 757"/>
                  <a:gd name="T34" fmla="*/ 0 w 478"/>
                  <a:gd name="T35" fmla="*/ 0 h 757"/>
                  <a:gd name="T36" fmla="*/ 0 w 478"/>
                  <a:gd name="T37" fmla="*/ 0 h 757"/>
                  <a:gd name="T38" fmla="*/ 0 w 478"/>
                  <a:gd name="T39" fmla="*/ 0 h 757"/>
                  <a:gd name="T40" fmla="*/ 0 w 478"/>
                  <a:gd name="T41" fmla="*/ 0 h 757"/>
                  <a:gd name="T42" fmla="*/ 0 w 478"/>
                  <a:gd name="T43" fmla="*/ 0 h 757"/>
                  <a:gd name="T44" fmla="*/ 0 w 478"/>
                  <a:gd name="T45" fmla="*/ 0 h 757"/>
                  <a:gd name="T46" fmla="*/ 0 w 478"/>
                  <a:gd name="T47" fmla="*/ 0 h 757"/>
                  <a:gd name="T48" fmla="*/ 0 w 478"/>
                  <a:gd name="T49" fmla="*/ 0 h 7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78"/>
                  <a:gd name="T76" fmla="*/ 0 h 757"/>
                  <a:gd name="T77" fmla="*/ 478 w 478"/>
                  <a:gd name="T78" fmla="*/ 757 h 7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78" h="757">
                    <a:moveTo>
                      <a:pt x="0" y="0"/>
                    </a:moveTo>
                    <a:lnTo>
                      <a:pt x="28" y="118"/>
                    </a:lnTo>
                    <a:lnTo>
                      <a:pt x="63" y="368"/>
                    </a:lnTo>
                    <a:lnTo>
                      <a:pt x="52" y="749"/>
                    </a:lnTo>
                    <a:lnTo>
                      <a:pt x="378" y="757"/>
                    </a:lnTo>
                    <a:lnTo>
                      <a:pt x="403" y="686"/>
                    </a:lnTo>
                    <a:lnTo>
                      <a:pt x="449" y="521"/>
                    </a:lnTo>
                    <a:lnTo>
                      <a:pt x="478" y="255"/>
                    </a:lnTo>
                    <a:lnTo>
                      <a:pt x="455" y="25"/>
                    </a:lnTo>
                    <a:lnTo>
                      <a:pt x="443" y="209"/>
                    </a:lnTo>
                    <a:lnTo>
                      <a:pt x="402" y="305"/>
                    </a:lnTo>
                    <a:lnTo>
                      <a:pt x="271" y="146"/>
                    </a:lnTo>
                    <a:lnTo>
                      <a:pt x="159" y="236"/>
                    </a:lnTo>
                    <a:lnTo>
                      <a:pt x="247" y="247"/>
                    </a:lnTo>
                    <a:lnTo>
                      <a:pt x="315" y="287"/>
                    </a:lnTo>
                    <a:lnTo>
                      <a:pt x="349" y="311"/>
                    </a:lnTo>
                    <a:lnTo>
                      <a:pt x="367" y="502"/>
                    </a:lnTo>
                    <a:lnTo>
                      <a:pt x="340" y="652"/>
                    </a:lnTo>
                    <a:lnTo>
                      <a:pt x="318" y="724"/>
                    </a:lnTo>
                    <a:lnTo>
                      <a:pt x="100" y="699"/>
                    </a:lnTo>
                    <a:lnTo>
                      <a:pt x="112" y="406"/>
                    </a:lnTo>
                    <a:lnTo>
                      <a:pt x="77" y="199"/>
                    </a:lnTo>
                    <a:lnTo>
                      <a:pt x="52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9" name="Freeform 59"/>
              <p:cNvSpPr>
                <a:spLocks noChangeArrowheads="1"/>
              </p:cNvSpPr>
              <p:nvPr/>
            </p:nvSpPr>
            <p:spPr bwMode="auto">
              <a:xfrm>
                <a:off x="3341" y="3271"/>
                <a:ext cx="91" cy="194"/>
              </a:xfrm>
              <a:custGeom>
                <a:avLst/>
                <a:gdLst>
                  <a:gd name="T0" fmla="*/ 0 w 531"/>
                  <a:gd name="T1" fmla="*/ 0 h 1051"/>
                  <a:gd name="T2" fmla="*/ 0 w 531"/>
                  <a:gd name="T3" fmla="*/ 0 h 1051"/>
                  <a:gd name="T4" fmla="*/ 0 w 531"/>
                  <a:gd name="T5" fmla="*/ 0 h 1051"/>
                  <a:gd name="T6" fmla="*/ 0 w 531"/>
                  <a:gd name="T7" fmla="*/ 0 h 1051"/>
                  <a:gd name="T8" fmla="*/ 0 w 531"/>
                  <a:gd name="T9" fmla="*/ 0 h 1051"/>
                  <a:gd name="T10" fmla="*/ 0 w 531"/>
                  <a:gd name="T11" fmla="*/ 0 h 1051"/>
                  <a:gd name="T12" fmla="*/ 0 w 531"/>
                  <a:gd name="T13" fmla="*/ 0 h 1051"/>
                  <a:gd name="T14" fmla="*/ 0 w 531"/>
                  <a:gd name="T15" fmla="*/ 0 h 1051"/>
                  <a:gd name="T16" fmla="*/ 0 w 531"/>
                  <a:gd name="T17" fmla="*/ 0 h 1051"/>
                  <a:gd name="T18" fmla="*/ 0 w 531"/>
                  <a:gd name="T19" fmla="*/ 0 h 1051"/>
                  <a:gd name="T20" fmla="*/ 0 w 531"/>
                  <a:gd name="T21" fmla="*/ 0 h 1051"/>
                  <a:gd name="T22" fmla="*/ 0 w 531"/>
                  <a:gd name="T23" fmla="*/ 0 h 1051"/>
                  <a:gd name="T24" fmla="*/ 0 w 531"/>
                  <a:gd name="T25" fmla="*/ 0 h 1051"/>
                  <a:gd name="T26" fmla="*/ 0 w 531"/>
                  <a:gd name="T27" fmla="*/ 0 h 1051"/>
                  <a:gd name="T28" fmla="*/ 0 w 531"/>
                  <a:gd name="T29" fmla="*/ 0 h 1051"/>
                  <a:gd name="T30" fmla="*/ 0 w 531"/>
                  <a:gd name="T31" fmla="*/ 0 h 1051"/>
                  <a:gd name="T32" fmla="*/ 0 w 531"/>
                  <a:gd name="T33" fmla="*/ 0 h 1051"/>
                  <a:gd name="T34" fmla="*/ 0 w 531"/>
                  <a:gd name="T35" fmla="*/ 0 h 1051"/>
                  <a:gd name="T36" fmla="*/ 0 w 531"/>
                  <a:gd name="T37" fmla="*/ 0 h 1051"/>
                  <a:gd name="T38" fmla="*/ 0 w 531"/>
                  <a:gd name="T39" fmla="*/ 0 h 1051"/>
                  <a:gd name="T40" fmla="*/ 0 w 531"/>
                  <a:gd name="T41" fmla="*/ 0 h 1051"/>
                  <a:gd name="T42" fmla="*/ 0 w 531"/>
                  <a:gd name="T43" fmla="*/ 0 h 1051"/>
                  <a:gd name="T44" fmla="*/ 0 w 531"/>
                  <a:gd name="T45" fmla="*/ 0 h 10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31"/>
                  <a:gd name="T70" fmla="*/ 0 h 1051"/>
                  <a:gd name="T71" fmla="*/ 531 w 531"/>
                  <a:gd name="T72" fmla="*/ 1051 h 105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31" h="1051">
                    <a:moveTo>
                      <a:pt x="155" y="0"/>
                    </a:moveTo>
                    <a:lnTo>
                      <a:pt x="208" y="91"/>
                    </a:lnTo>
                    <a:lnTo>
                      <a:pt x="237" y="207"/>
                    </a:lnTo>
                    <a:lnTo>
                      <a:pt x="281" y="278"/>
                    </a:lnTo>
                    <a:lnTo>
                      <a:pt x="330" y="352"/>
                    </a:lnTo>
                    <a:lnTo>
                      <a:pt x="359" y="491"/>
                    </a:lnTo>
                    <a:lnTo>
                      <a:pt x="224" y="580"/>
                    </a:lnTo>
                    <a:lnTo>
                      <a:pt x="199" y="669"/>
                    </a:lnTo>
                    <a:lnTo>
                      <a:pt x="330" y="625"/>
                    </a:lnTo>
                    <a:lnTo>
                      <a:pt x="349" y="664"/>
                    </a:lnTo>
                    <a:lnTo>
                      <a:pt x="408" y="727"/>
                    </a:lnTo>
                    <a:lnTo>
                      <a:pt x="531" y="745"/>
                    </a:lnTo>
                    <a:lnTo>
                      <a:pt x="295" y="930"/>
                    </a:lnTo>
                    <a:lnTo>
                      <a:pt x="187" y="896"/>
                    </a:lnTo>
                    <a:lnTo>
                      <a:pt x="142" y="1051"/>
                    </a:lnTo>
                    <a:lnTo>
                      <a:pt x="0" y="1018"/>
                    </a:lnTo>
                    <a:lnTo>
                      <a:pt x="69" y="880"/>
                    </a:lnTo>
                    <a:lnTo>
                      <a:pt x="128" y="724"/>
                    </a:lnTo>
                    <a:lnTo>
                      <a:pt x="183" y="372"/>
                    </a:lnTo>
                    <a:lnTo>
                      <a:pt x="186" y="288"/>
                    </a:lnTo>
                    <a:lnTo>
                      <a:pt x="184" y="182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0" name="Freeform 60"/>
              <p:cNvSpPr>
                <a:spLocks noChangeArrowheads="1"/>
              </p:cNvSpPr>
              <p:nvPr/>
            </p:nvSpPr>
            <p:spPr bwMode="auto">
              <a:xfrm>
                <a:off x="3360" y="3245"/>
                <a:ext cx="89" cy="171"/>
              </a:xfrm>
              <a:custGeom>
                <a:avLst/>
                <a:gdLst>
                  <a:gd name="T0" fmla="*/ 0 w 518"/>
                  <a:gd name="T1" fmla="*/ 0 h 927"/>
                  <a:gd name="T2" fmla="*/ 0 w 518"/>
                  <a:gd name="T3" fmla="*/ 0 h 927"/>
                  <a:gd name="T4" fmla="*/ 0 w 518"/>
                  <a:gd name="T5" fmla="*/ 0 h 927"/>
                  <a:gd name="T6" fmla="*/ 0 w 518"/>
                  <a:gd name="T7" fmla="*/ 0 h 927"/>
                  <a:gd name="T8" fmla="*/ 0 w 518"/>
                  <a:gd name="T9" fmla="*/ 0 h 927"/>
                  <a:gd name="T10" fmla="*/ 0 w 518"/>
                  <a:gd name="T11" fmla="*/ 0 h 927"/>
                  <a:gd name="T12" fmla="*/ 0 w 518"/>
                  <a:gd name="T13" fmla="*/ 0 h 927"/>
                  <a:gd name="T14" fmla="*/ 0 w 518"/>
                  <a:gd name="T15" fmla="*/ 0 h 927"/>
                  <a:gd name="T16" fmla="*/ 0 w 518"/>
                  <a:gd name="T17" fmla="*/ 0 h 927"/>
                  <a:gd name="T18" fmla="*/ 0 w 518"/>
                  <a:gd name="T19" fmla="*/ 0 h 927"/>
                  <a:gd name="T20" fmla="*/ 0 w 518"/>
                  <a:gd name="T21" fmla="*/ 0 h 927"/>
                  <a:gd name="T22" fmla="*/ 0 w 518"/>
                  <a:gd name="T23" fmla="*/ 0 h 927"/>
                  <a:gd name="T24" fmla="*/ 0 w 518"/>
                  <a:gd name="T25" fmla="*/ 0 h 927"/>
                  <a:gd name="T26" fmla="*/ 0 w 518"/>
                  <a:gd name="T27" fmla="*/ 0 h 927"/>
                  <a:gd name="T28" fmla="*/ 0 w 518"/>
                  <a:gd name="T29" fmla="*/ 0 h 927"/>
                  <a:gd name="T30" fmla="*/ 0 w 518"/>
                  <a:gd name="T31" fmla="*/ 0 h 927"/>
                  <a:gd name="T32" fmla="*/ 0 w 518"/>
                  <a:gd name="T33" fmla="*/ 0 h 927"/>
                  <a:gd name="T34" fmla="*/ 0 w 518"/>
                  <a:gd name="T35" fmla="*/ 0 h 927"/>
                  <a:gd name="T36" fmla="*/ 0 w 518"/>
                  <a:gd name="T37" fmla="*/ 0 h 927"/>
                  <a:gd name="T38" fmla="*/ 0 w 518"/>
                  <a:gd name="T39" fmla="*/ 0 h 927"/>
                  <a:gd name="T40" fmla="*/ 0 w 518"/>
                  <a:gd name="T41" fmla="*/ 0 h 927"/>
                  <a:gd name="T42" fmla="*/ 0 w 518"/>
                  <a:gd name="T43" fmla="*/ 0 h 927"/>
                  <a:gd name="T44" fmla="*/ 0 w 518"/>
                  <a:gd name="T45" fmla="*/ 0 h 927"/>
                  <a:gd name="T46" fmla="*/ 0 w 518"/>
                  <a:gd name="T47" fmla="*/ 0 h 927"/>
                  <a:gd name="T48" fmla="*/ 0 w 518"/>
                  <a:gd name="T49" fmla="*/ 0 h 92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18"/>
                  <a:gd name="T76" fmla="*/ 0 h 927"/>
                  <a:gd name="T77" fmla="*/ 518 w 518"/>
                  <a:gd name="T78" fmla="*/ 927 h 92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18" h="927">
                    <a:moveTo>
                      <a:pt x="43" y="0"/>
                    </a:moveTo>
                    <a:lnTo>
                      <a:pt x="209" y="88"/>
                    </a:lnTo>
                    <a:lnTo>
                      <a:pt x="281" y="266"/>
                    </a:lnTo>
                    <a:lnTo>
                      <a:pt x="333" y="471"/>
                    </a:lnTo>
                    <a:lnTo>
                      <a:pt x="358" y="584"/>
                    </a:lnTo>
                    <a:lnTo>
                      <a:pt x="446" y="615"/>
                    </a:lnTo>
                    <a:lnTo>
                      <a:pt x="452" y="705"/>
                    </a:lnTo>
                    <a:lnTo>
                      <a:pt x="490" y="790"/>
                    </a:lnTo>
                    <a:lnTo>
                      <a:pt x="518" y="837"/>
                    </a:lnTo>
                    <a:lnTo>
                      <a:pt x="506" y="882"/>
                    </a:lnTo>
                    <a:lnTo>
                      <a:pt x="406" y="912"/>
                    </a:lnTo>
                    <a:lnTo>
                      <a:pt x="340" y="927"/>
                    </a:lnTo>
                    <a:lnTo>
                      <a:pt x="452" y="845"/>
                    </a:lnTo>
                    <a:lnTo>
                      <a:pt x="399" y="730"/>
                    </a:lnTo>
                    <a:lnTo>
                      <a:pt x="381" y="642"/>
                    </a:lnTo>
                    <a:lnTo>
                      <a:pt x="311" y="653"/>
                    </a:lnTo>
                    <a:lnTo>
                      <a:pt x="209" y="678"/>
                    </a:lnTo>
                    <a:lnTo>
                      <a:pt x="80" y="749"/>
                    </a:lnTo>
                    <a:lnTo>
                      <a:pt x="150" y="648"/>
                    </a:lnTo>
                    <a:lnTo>
                      <a:pt x="305" y="584"/>
                    </a:lnTo>
                    <a:lnTo>
                      <a:pt x="250" y="310"/>
                    </a:lnTo>
                    <a:lnTo>
                      <a:pt x="186" y="140"/>
                    </a:lnTo>
                    <a:lnTo>
                      <a:pt x="0" y="4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1" name="Freeform 61"/>
              <p:cNvSpPr>
                <a:spLocks noChangeArrowheads="1"/>
              </p:cNvSpPr>
              <p:nvPr/>
            </p:nvSpPr>
            <p:spPr bwMode="auto">
              <a:xfrm>
                <a:off x="3311" y="3457"/>
                <a:ext cx="175" cy="239"/>
              </a:xfrm>
              <a:custGeom>
                <a:avLst/>
                <a:gdLst>
                  <a:gd name="T0" fmla="*/ 0 w 1021"/>
                  <a:gd name="T1" fmla="*/ 0 h 1297"/>
                  <a:gd name="T2" fmla="*/ 0 w 1021"/>
                  <a:gd name="T3" fmla="*/ 0 h 1297"/>
                  <a:gd name="T4" fmla="*/ 0 w 1021"/>
                  <a:gd name="T5" fmla="*/ 0 h 1297"/>
                  <a:gd name="T6" fmla="*/ 0 w 1021"/>
                  <a:gd name="T7" fmla="*/ 0 h 1297"/>
                  <a:gd name="T8" fmla="*/ 0 w 1021"/>
                  <a:gd name="T9" fmla="*/ 0 h 1297"/>
                  <a:gd name="T10" fmla="*/ 0 w 1021"/>
                  <a:gd name="T11" fmla="*/ 0 h 1297"/>
                  <a:gd name="T12" fmla="*/ 0 w 1021"/>
                  <a:gd name="T13" fmla="*/ 0 h 1297"/>
                  <a:gd name="T14" fmla="*/ 0 w 1021"/>
                  <a:gd name="T15" fmla="*/ 0 h 1297"/>
                  <a:gd name="T16" fmla="*/ 0 w 1021"/>
                  <a:gd name="T17" fmla="*/ 0 h 1297"/>
                  <a:gd name="T18" fmla="*/ 0 w 1021"/>
                  <a:gd name="T19" fmla="*/ 0 h 1297"/>
                  <a:gd name="T20" fmla="*/ 0 w 1021"/>
                  <a:gd name="T21" fmla="*/ 0 h 1297"/>
                  <a:gd name="T22" fmla="*/ 0 w 1021"/>
                  <a:gd name="T23" fmla="*/ 0 h 1297"/>
                  <a:gd name="T24" fmla="*/ 0 w 1021"/>
                  <a:gd name="T25" fmla="*/ 0 h 1297"/>
                  <a:gd name="T26" fmla="*/ 0 w 1021"/>
                  <a:gd name="T27" fmla="*/ 0 h 1297"/>
                  <a:gd name="T28" fmla="*/ 0 w 1021"/>
                  <a:gd name="T29" fmla="*/ 0 h 1297"/>
                  <a:gd name="T30" fmla="*/ 0 w 1021"/>
                  <a:gd name="T31" fmla="*/ 0 h 1297"/>
                  <a:gd name="T32" fmla="*/ 0 w 1021"/>
                  <a:gd name="T33" fmla="*/ 0 h 1297"/>
                  <a:gd name="T34" fmla="*/ 0 w 1021"/>
                  <a:gd name="T35" fmla="*/ 0 h 1297"/>
                  <a:gd name="T36" fmla="*/ 0 w 1021"/>
                  <a:gd name="T37" fmla="*/ 0 h 1297"/>
                  <a:gd name="T38" fmla="*/ 0 w 1021"/>
                  <a:gd name="T39" fmla="*/ 0 h 1297"/>
                  <a:gd name="T40" fmla="*/ 0 w 1021"/>
                  <a:gd name="T41" fmla="*/ 0 h 1297"/>
                  <a:gd name="T42" fmla="*/ 0 w 1021"/>
                  <a:gd name="T43" fmla="*/ 0 h 1297"/>
                  <a:gd name="T44" fmla="*/ 0 w 1021"/>
                  <a:gd name="T45" fmla="*/ 0 h 1297"/>
                  <a:gd name="T46" fmla="*/ 0 w 1021"/>
                  <a:gd name="T47" fmla="*/ 0 h 1297"/>
                  <a:gd name="T48" fmla="*/ 0 w 1021"/>
                  <a:gd name="T49" fmla="*/ 0 h 1297"/>
                  <a:gd name="T50" fmla="*/ 0 w 1021"/>
                  <a:gd name="T51" fmla="*/ 0 h 1297"/>
                  <a:gd name="T52" fmla="*/ 0 w 1021"/>
                  <a:gd name="T53" fmla="*/ 0 h 129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21"/>
                  <a:gd name="T82" fmla="*/ 0 h 1297"/>
                  <a:gd name="T83" fmla="*/ 1021 w 1021"/>
                  <a:gd name="T84" fmla="*/ 1297 h 129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21" h="1297">
                    <a:moveTo>
                      <a:pt x="236" y="0"/>
                    </a:moveTo>
                    <a:lnTo>
                      <a:pt x="381" y="32"/>
                    </a:lnTo>
                    <a:lnTo>
                      <a:pt x="567" y="144"/>
                    </a:lnTo>
                    <a:lnTo>
                      <a:pt x="652" y="225"/>
                    </a:lnTo>
                    <a:lnTo>
                      <a:pt x="730" y="325"/>
                    </a:lnTo>
                    <a:lnTo>
                      <a:pt x="804" y="444"/>
                    </a:lnTo>
                    <a:lnTo>
                      <a:pt x="870" y="578"/>
                    </a:lnTo>
                    <a:lnTo>
                      <a:pt x="967" y="871"/>
                    </a:lnTo>
                    <a:lnTo>
                      <a:pt x="1021" y="1272"/>
                    </a:lnTo>
                    <a:lnTo>
                      <a:pt x="777" y="1297"/>
                    </a:lnTo>
                    <a:lnTo>
                      <a:pt x="802" y="1222"/>
                    </a:lnTo>
                    <a:lnTo>
                      <a:pt x="943" y="1233"/>
                    </a:lnTo>
                    <a:lnTo>
                      <a:pt x="920" y="904"/>
                    </a:lnTo>
                    <a:lnTo>
                      <a:pt x="892" y="792"/>
                    </a:lnTo>
                    <a:lnTo>
                      <a:pt x="855" y="686"/>
                    </a:lnTo>
                    <a:lnTo>
                      <a:pt x="812" y="586"/>
                    </a:lnTo>
                    <a:lnTo>
                      <a:pt x="765" y="490"/>
                    </a:lnTo>
                    <a:lnTo>
                      <a:pt x="709" y="392"/>
                    </a:lnTo>
                    <a:lnTo>
                      <a:pt x="630" y="290"/>
                    </a:lnTo>
                    <a:lnTo>
                      <a:pt x="531" y="194"/>
                    </a:lnTo>
                    <a:lnTo>
                      <a:pt x="475" y="152"/>
                    </a:lnTo>
                    <a:lnTo>
                      <a:pt x="414" y="115"/>
                    </a:lnTo>
                    <a:lnTo>
                      <a:pt x="278" y="63"/>
                    </a:lnTo>
                    <a:lnTo>
                      <a:pt x="143" y="37"/>
                    </a:lnTo>
                    <a:lnTo>
                      <a:pt x="0" y="28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2" name="Freeform 62"/>
              <p:cNvSpPr>
                <a:spLocks noChangeArrowheads="1"/>
              </p:cNvSpPr>
              <p:nvPr/>
            </p:nvSpPr>
            <p:spPr bwMode="auto">
              <a:xfrm>
                <a:off x="3163" y="3531"/>
                <a:ext cx="281" cy="158"/>
              </a:xfrm>
              <a:custGeom>
                <a:avLst/>
                <a:gdLst>
                  <a:gd name="T0" fmla="*/ 0 w 1640"/>
                  <a:gd name="T1" fmla="*/ 0 h 859"/>
                  <a:gd name="T2" fmla="*/ 0 w 1640"/>
                  <a:gd name="T3" fmla="*/ 0 h 859"/>
                  <a:gd name="T4" fmla="*/ 0 w 1640"/>
                  <a:gd name="T5" fmla="*/ 0 h 859"/>
                  <a:gd name="T6" fmla="*/ 0 w 1640"/>
                  <a:gd name="T7" fmla="*/ 0 h 859"/>
                  <a:gd name="T8" fmla="*/ 0 w 1640"/>
                  <a:gd name="T9" fmla="*/ 0 h 859"/>
                  <a:gd name="T10" fmla="*/ 0 w 1640"/>
                  <a:gd name="T11" fmla="*/ 0 h 859"/>
                  <a:gd name="T12" fmla="*/ 0 w 1640"/>
                  <a:gd name="T13" fmla="*/ 0 h 859"/>
                  <a:gd name="T14" fmla="*/ 0 w 1640"/>
                  <a:gd name="T15" fmla="*/ 0 h 859"/>
                  <a:gd name="T16" fmla="*/ 0 w 1640"/>
                  <a:gd name="T17" fmla="*/ 0 h 859"/>
                  <a:gd name="T18" fmla="*/ 0 w 1640"/>
                  <a:gd name="T19" fmla="*/ 0 h 859"/>
                  <a:gd name="T20" fmla="*/ 0 w 1640"/>
                  <a:gd name="T21" fmla="*/ 0 h 859"/>
                  <a:gd name="T22" fmla="*/ 0 w 1640"/>
                  <a:gd name="T23" fmla="*/ 0 h 859"/>
                  <a:gd name="T24" fmla="*/ 0 w 1640"/>
                  <a:gd name="T25" fmla="*/ 0 h 859"/>
                  <a:gd name="T26" fmla="*/ 0 w 1640"/>
                  <a:gd name="T27" fmla="*/ 0 h 859"/>
                  <a:gd name="T28" fmla="*/ 0 w 1640"/>
                  <a:gd name="T29" fmla="*/ 0 h 859"/>
                  <a:gd name="T30" fmla="*/ 0 w 1640"/>
                  <a:gd name="T31" fmla="*/ 0 h 859"/>
                  <a:gd name="T32" fmla="*/ 0 w 1640"/>
                  <a:gd name="T33" fmla="*/ 0 h 859"/>
                  <a:gd name="T34" fmla="*/ 0 w 1640"/>
                  <a:gd name="T35" fmla="*/ 0 h 859"/>
                  <a:gd name="T36" fmla="*/ 0 w 1640"/>
                  <a:gd name="T37" fmla="*/ 0 h 859"/>
                  <a:gd name="T38" fmla="*/ 0 w 1640"/>
                  <a:gd name="T39" fmla="*/ 0 h 859"/>
                  <a:gd name="T40" fmla="*/ 0 w 1640"/>
                  <a:gd name="T41" fmla="*/ 0 h 859"/>
                  <a:gd name="T42" fmla="*/ 0 w 1640"/>
                  <a:gd name="T43" fmla="*/ 0 h 859"/>
                  <a:gd name="T44" fmla="*/ 0 w 1640"/>
                  <a:gd name="T45" fmla="*/ 0 h 859"/>
                  <a:gd name="T46" fmla="*/ 0 w 1640"/>
                  <a:gd name="T47" fmla="*/ 0 h 859"/>
                  <a:gd name="T48" fmla="*/ 0 w 1640"/>
                  <a:gd name="T49" fmla="*/ 0 h 859"/>
                  <a:gd name="T50" fmla="*/ 0 w 1640"/>
                  <a:gd name="T51" fmla="*/ 0 h 859"/>
                  <a:gd name="T52" fmla="*/ 0 w 1640"/>
                  <a:gd name="T53" fmla="*/ 0 h 859"/>
                  <a:gd name="T54" fmla="*/ 0 w 1640"/>
                  <a:gd name="T55" fmla="*/ 0 h 859"/>
                  <a:gd name="T56" fmla="*/ 0 w 1640"/>
                  <a:gd name="T57" fmla="*/ 0 h 859"/>
                  <a:gd name="T58" fmla="*/ 0 w 1640"/>
                  <a:gd name="T59" fmla="*/ 0 h 859"/>
                  <a:gd name="T60" fmla="*/ 0 w 1640"/>
                  <a:gd name="T61" fmla="*/ 0 h 859"/>
                  <a:gd name="T62" fmla="*/ 0 w 1640"/>
                  <a:gd name="T63" fmla="*/ 0 h 859"/>
                  <a:gd name="T64" fmla="*/ 0 w 1640"/>
                  <a:gd name="T65" fmla="*/ 0 h 859"/>
                  <a:gd name="T66" fmla="*/ 0 w 1640"/>
                  <a:gd name="T67" fmla="*/ 0 h 859"/>
                  <a:gd name="T68" fmla="*/ 0 w 1640"/>
                  <a:gd name="T69" fmla="*/ 0 h 859"/>
                  <a:gd name="T70" fmla="*/ 0 w 1640"/>
                  <a:gd name="T71" fmla="*/ 0 h 859"/>
                  <a:gd name="T72" fmla="*/ 0 w 1640"/>
                  <a:gd name="T73" fmla="*/ 0 h 859"/>
                  <a:gd name="T74" fmla="*/ 0 w 1640"/>
                  <a:gd name="T75" fmla="*/ 0 h 859"/>
                  <a:gd name="T76" fmla="*/ 0 w 1640"/>
                  <a:gd name="T77" fmla="*/ 0 h 859"/>
                  <a:gd name="T78" fmla="*/ 0 w 1640"/>
                  <a:gd name="T79" fmla="*/ 0 h 85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640"/>
                  <a:gd name="T121" fmla="*/ 0 h 859"/>
                  <a:gd name="T122" fmla="*/ 1640 w 1640"/>
                  <a:gd name="T123" fmla="*/ 859 h 85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640" h="859">
                    <a:moveTo>
                      <a:pt x="0" y="858"/>
                    </a:moveTo>
                    <a:lnTo>
                      <a:pt x="245" y="859"/>
                    </a:lnTo>
                    <a:lnTo>
                      <a:pt x="289" y="603"/>
                    </a:lnTo>
                    <a:lnTo>
                      <a:pt x="325" y="518"/>
                    </a:lnTo>
                    <a:lnTo>
                      <a:pt x="373" y="433"/>
                    </a:lnTo>
                    <a:lnTo>
                      <a:pt x="429" y="352"/>
                    </a:lnTo>
                    <a:lnTo>
                      <a:pt x="485" y="279"/>
                    </a:lnTo>
                    <a:lnTo>
                      <a:pt x="537" y="219"/>
                    </a:lnTo>
                    <a:lnTo>
                      <a:pt x="584" y="171"/>
                    </a:lnTo>
                    <a:lnTo>
                      <a:pt x="681" y="101"/>
                    </a:lnTo>
                    <a:lnTo>
                      <a:pt x="797" y="57"/>
                    </a:lnTo>
                    <a:lnTo>
                      <a:pt x="929" y="57"/>
                    </a:lnTo>
                    <a:lnTo>
                      <a:pt x="1066" y="107"/>
                    </a:lnTo>
                    <a:lnTo>
                      <a:pt x="1184" y="178"/>
                    </a:lnTo>
                    <a:lnTo>
                      <a:pt x="1333" y="355"/>
                    </a:lnTo>
                    <a:lnTo>
                      <a:pt x="1396" y="553"/>
                    </a:lnTo>
                    <a:lnTo>
                      <a:pt x="1428" y="667"/>
                    </a:lnTo>
                    <a:lnTo>
                      <a:pt x="1640" y="672"/>
                    </a:lnTo>
                    <a:lnTo>
                      <a:pt x="1619" y="555"/>
                    </a:lnTo>
                    <a:lnTo>
                      <a:pt x="1593" y="450"/>
                    </a:lnTo>
                    <a:lnTo>
                      <a:pt x="1558" y="355"/>
                    </a:lnTo>
                    <a:lnTo>
                      <a:pt x="1499" y="250"/>
                    </a:lnTo>
                    <a:lnTo>
                      <a:pt x="1464" y="209"/>
                    </a:lnTo>
                    <a:lnTo>
                      <a:pt x="1428" y="188"/>
                    </a:lnTo>
                    <a:lnTo>
                      <a:pt x="1311" y="210"/>
                    </a:lnTo>
                    <a:lnTo>
                      <a:pt x="1353" y="135"/>
                    </a:lnTo>
                    <a:lnTo>
                      <a:pt x="1284" y="90"/>
                    </a:lnTo>
                    <a:lnTo>
                      <a:pt x="1203" y="53"/>
                    </a:lnTo>
                    <a:lnTo>
                      <a:pt x="1037" y="0"/>
                    </a:lnTo>
                    <a:lnTo>
                      <a:pt x="734" y="6"/>
                    </a:lnTo>
                    <a:lnTo>
                      <a:pt x="618" y="66"/>
                    </a:lnTo>
                    <a:lnTo>
                      <a:pt x="520" y="151"/>
                    </a:lnTo>
                    <a:lnTo>
                      <a:pt x="435" y="253"/>
                    </a:lnTo>
                    <a:lnTo>
                      <a:pt x="354" y="362"/>
                    </a:lnTo>
                    <a:lnTo>
                      <a:pt x="231" y="590"/>
                    </a:lnTo>
                    <a:lnTo>
                      <a:pt x="166" y="801"/>
                    </a:lnTo>
                    <a:lnTo>
                      <a:pt x="66" y="815"/>
                    </a:lnTo>
                    <a:lnTo>
                      <a:pt x="6" y="806"/>
                    </a:lnTo>
                    <a:lnTo>
                      <a:pt x="0" y="8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3" name="Freeform 63"/>
              <p:cNvSpPr>
                <a:spLocks noChangeArrowheads="1"/>
              </p:cNvSpPr>
              <p:nvPr/>
            </p:nvSpPr>
            <p:spPr bwMode="auto">
              <a:xfrm>
                <a:off x="3383" y="3645"/>
                <a:ext cx="99" cy="92"/>
              </a:xfrm>
              <a:custGeom>
                <a:avLst/>
                <a:gdLst>
                  <a:gd name="T0" fmla="*/ 0 w 582"/>
                  <a:gd name="T1" fmla="*/ 0 h 502"/>
                  <a:gd name="T2" fmla="*/ 0 w 582"/>
                  <a:gd name="T3" fmla="*/ 0 h 502"/>
                  <a:gd name="T4" fmla="*/ 0 w 582"/>
                  <a:gd name="T5" fmla="*/ 0 h 502"/>
                  <a:gd name="T6" fmla="*/ 0 w 582"/>
                  <a:gd name="T7" fmla="*/ 0 h 502"/>
                  <a:gd name="T8" fmla="*/ 0 w 582"/>
                  <a:gd name="T9" fmla="*/ 0 h 502"/>
                  <a:gd name="T10" fmla="*/ 0 w 582"/>
                  <a:gd name="T11" fmla="*/ 0 h 502"/>
                  <a:gd name="T12" fmla="*/ 0 w 582"/>
                  <a:gd name="T13" fmla="*/ 0 h 502"/>
                  <a:gd name="T14" fmla="*/ 0 w 582"/>
                  <a:gd name="T15" fmla="*/ 0 h 502"/>
                  <a:gd name="T16" fmla="*/ 0 w 582"/>
                  <a:gd name="T17" fmla="*/ 0 h 502"/>
                  <a:gd name="T18" fmla="*/ 0 w 582"/>
                  <a:gd name="T19" fmla="*/ 0 h 502"/>
                  <a:gd name="T20" fmla="*/ 0 w 582"/>
                  <a:gd name="T21" fmla="*/ 0 h 502"/>
                  <a:gd name="T22" fmla="*/ 0 w 582"/>
                  <a:gd name="T23" fmla="*/ 0 h 502"/>
                  <a:gd name="T24" fmla="*/ 0 w 582"/>
                  <a:gd name="T25" fmla="*/ 0 h 502"/>
                  <a:gd name="T26" fmla="*/ 0 w 582"/>
                  <a:gd name="T27" fmla="*/ 0 h 502"/>
                  <a:gd name="T28" fmla="*/ 0 w 582"/>
                  <a:gd name="T29" fmla="*/ 0 h 502"/>
                  <a:gd name="T30" fmla="*/ 0 w 582"/>
                  <a:gd name="T31" fmla="*/ 0 h 502"/>
                  <a:gd name="T32" fmla="*/ 0 w 582"/>
                  <a:gd name="T33" fmla="*/ 0 h 502"/>
                  <a:gd name="T34" fmla="*/ 0 w 582"/>
                  <a:gd name="T35" fmla="*/ 0 h 502"/>
                  <a:gd name="T36" fmla="*/ 0 w 582"/>
                  <a:gd name="T37" fmla="*/ 0 h 502"/>
                  <a:gd name="T38" fmla="*/ 0 w 582"/>
                  <a:gd name="T39" fmla="*/ 0 h 502"/>
                  <a:gd name="T40" fmla="*/ 0 w 582"/>
                  <a:gd name="T41" fmla="*/ 0 h 502"/>
                  <a:gd name="T42" fmla="*/ 0 w 582"/>
                  <a:gd name="T43" fmla="*/ 0 h 50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82"/>
                  <a:gd name="T67" fmla="*/ 0 h 502"/>
                  <a:gd name="T68" fmla="*/ 582 w 582"/>
                  <a:gd name="T69" fmla="*/ 502 h 50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82" h="502">
                    <a:moveTo>
                      <a:pt x="202" y="0"/>
                    </a:moveTo>
                    <a:lnTo>
                      <a:pt x="457" y="27"/>
                    </a:lnTo>
                    <a:lnTo>
                      <a:pt x="384" y="299"/>
                    </a:lnTo>
                    <a:lnTo>
                      <a:pt x="296" y="345"/>
                    </a:lnTo>
                    <a:lnTo>
                      <a:pt x="355" y="57"/>
                    </a:lnTo>
                    <a:lnTo>
                      <a:pt x="77" y="65"/>
                    </a:lnTo>
                    <a:lnTo>
                      <a:pt x="173" y="166"/>
                    </a:lnTo>
                    <a:lnTo>
                      <a:pt x="214" y="268"/>
                    </a:lnTo>
                    <a:lnTo>
                      <a:pt x="167" y="389"/>
                    </a:lnTo>
                    <a:lnTo>
                      <a:pt x="302" y="433"/>
                    </a:lnTo>
                    <a:lnTo>
                      <a:pt x="421" y="375"/>
                    </a:lnTo>
                    <a:lnTo>
                      <a:pt x="515" y="408"/>
                    </a:lnTo>
                    <a:lnTo>
                      <a:pt x="582" y="502"/>
                    </a:lnTo>
                    <a:lnTo>
                      <a:pt x="290" y="502"/>
                    </a:lnTo>
                    <a:lnTo>
                      <a:pt x="220" y="446"/>
                    </a:lnTo>
                    <a:lnTo>
                      <a:pt x="77" y="433"/>
                    </a:lnTo>
                    <a:lnTo>
                      <a:pt x="124" y="274"/>
                    </a:lnTo>
                    <a:lnTo>
                      <a:pt x="98" y="190"/>
                    </a:lnTo>
                    <a:lnTo>
                      <a:pt x="55" y="108"/>
                    </a:lnTo>
                    <a:lnTo>
                      <a:pt x="0" y="19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4" name="Freeform 64"/>
              <p:cNvSpPr>
                <a:spLocks noChangeArrowheads="1"/>
              </p:cNvSpPr>
              <p:nvPr/>
            </p:nvSpPr>
            <p:spPr bwMode="auto">
              <a:xfrm>
                <a:off x="3133" y="3506"/>
                <a:ext cx="102" cy="139"/>
              </a:xfrm>
              <a:custGeom>
                <a:avLst/>
                <a:gdLst>
                  <a:gd name="T0" fmla="*/ 0 w 598"/>
                  <a:gd name="T1" fmla="*/ 0 h 756"/>
                  <a:gd name="T2" fmla="*/ 0 w 598"/>
                  <a:gd name="T3" fmla="*/ 0 h 756"/>
                  <a:gd name="T4" fmla="*/ 0 w 598"/>
                  <a:gd name="T5" fmla="*/ 0 h 756"/>
                  <a:gd name="T6" fmla="*/ 0 w 598"/>
                  <a:gd name="T7" fmla="*/ 0 h 756"/>
                  <a:gd name="T8" fmla="*/ 0 w 598"/>
                  <a:gd name="T9" fmla="*/ 0 h 756"/>
                  <a:gd name="T10" fmla="*/ 0 w 598"/>
                  <a:gd name="T11" fmla="*/ 0 h 756"/>
                  <a:gd name="T12" fmla="*/ 0 w 598"/>
                  <a:gd name="T13" fmla="*/ 0 h 756"/>
                  <a:gd name="T14" fmla="*/ 0 w 598"/>
                  <a:gd name="T15" fmla="*/ 0 h 756"/>
                  <a:gd name="T16" fmla="*/ 0 w 598"/>
                  <a:gd name="T17" fmla="*/ 0 h 756"/>
                  <a:gd name="T18" fmla="*/ 0 w 598"/>
                  <a:gd name="T19" fmla="*/ 0 h 756"/>
                  <a:gd name="T20" fmla="*/ 0 w 598"/>
                  <a:gd name="T21" fmla="*/ 0 h 756"/>
                  <a:gd name="T22" fmla="*/ 0 w 598"/>
                  <a:gd name="T23" fmla="*/ 0 h 756"/>
                  <a:gd name="T24" fmla="*/ 0 w 598"/>
                  <a:gd name="T25" fmla="*/ 0 h 756"/>
                  <a:gd name="T26" fmla="*/ 0 w 598"/>
                  <a:gd name="T27" fmla="*/ 0 h 756"/>
                  <a:gd name="T28" fmla="*/ 0 w 598"/>
                  <a:gd name="T29" fmla="*/ 0 h 756"/>
                  <a:gd name="T30" fmla="*/ 0 w 598"/>
                  <a:gd name="T31" fmla="*/ 0 h 756"/>
                  <a:gd name="T32" fmla="*/ 0 w 598"/>
                  <a:gd name="T33" fmla="*/ 0 h 756"/>
                  <a:gd name="T34" fmla="*/ 0 w 598"/>
                  <a:gd name="T35" fmla="*/ 0 h 756"/>
                  <a:gd name="T36" fmla="*/ 0 w 598"/>
                  <a:gd name="T37" fmla="*/ 0 h 756"/>
                  <a:gd name="T38" fmla="*/ 0 w 598"/>
                  <a:gd name="T39" fmla="*/ 0 h 756"/>
                  <a:gd name="T40" fmla="*/ 0 w 598"/>
                  <a:gd name="T41" fmla="*/ 0 h 756"/>
                  <a:gd name="T42" fmla="*/ 0 w 598"/>
                  <a:gd name="T43" fmla="*/ 0 h 756"/>
                  <a:gd name="T44" fmla="*/ 0 w 598"/>
                  <a:gd name="T45" fmla="*/ 0 h 756"/>
                  <a:gd name="T46" fmla="*/ 0 w 598"/>
                  <a:gd name="T47" fmla="*/ 0 h 756"/>
                  <a:gd name="T48" fmla="*/ 0 w 598"/>
                  <a:gd name="T49" fmla="*/ 0 h 756"/>
                  <a:gd name="T50" fmla="*/ 0 w 598"/>
                  <a:gd name="T51" fmla="*/ 0 h 756"/>
                  <a:gd name="T52" fmla="*/ 0 w 598"/>
                  <a:gd name="T53" fmla="*/ 0 h 756"/>
                  <a:gd name="T54" fmla="*/ 0 w 598"/>
                  <a:gd name="T55" fmla="*/ 0 h 756"/>
                  <a:gd name="T56" fmla="*/ 0 w 598"/>
                  <a:gd name="T57" fmla="*/ 0 h 756"/>
                  <a:gd name="T58" fmla="*/ 0 w 598"/>
                  <a:gd name="T59" fmla="*/ 0 h 756"/>
                  <a:gd name="T60" fmla="*/ 0 w 598"/>
                  <a:gd name="T61" fmla="*/ 0 h 75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8"/>
                  <a:gd name="T94" fmla="*/ 0 h 756"/>
                  <a:gd name="T95" fmla="*/ 598 w 598"/>
                  <a:gd name="T96" fmla="*/ 756 h 75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8" h="756">
                    <a:moveTo>
                      <a:pt x="245" y="60"/>
                    </a:moveTo>
                    <a:lnTo>
                      <a:pt x="191" y="121"/>
                    </a:lnTo>
                    <a:lnTo>
                      <a:pt x="92" y="310"/>
                    </a:lnTo>
                    <a:lnTo>
                      <a:pt x="23" y="598"/>
                    </a:lnTo>
                    <a:lnTo>
                      <a:pt x="0" y="752"/>
                    </a:lnTo>
                    <a:lnTo>
                      <a:pt x="163" y="756"/>
                    </a:lnTo>
                    <a:lnTo>
                      <a:pt x="160" y="623"/>
                    </a:lnTo>
                    <a:lnTo>
                      <a:pt x="192" y="496"/>
                    </a:lnTo>
                    <a:lnTo>
                      <a:pt x="248" y="562"/>
                    </a:lnTo>
                    <a:lnTo>
                      <a:pt x="272" y="680"/>
                    </a:lnTo>
                    <a:lnTo>
                      <a:pt x="432" y="724"/>
                    </a:lnTo>
                    <a:lnTo>
                      <a:pt x="438" y="689"/>
                    </a:lnTo>
                    <a:lnTo>
                      <a:pt x="394" y="614"/>
                    </a:lnTo>
                    <a:lnTo>
                      <a:pt x="370" y="508"/>
                    </a:lnTo>
                    <a:lnTo>
                      <a:pt x="465" y="425"/>
                    </a:lnTo>
                    <a:lnTo>
                      <a:pt x="535" y="537"/>
                    </a:lnTo>
                    <a:lnTo>
                      <a:pt x="578" y="464"/>
                    </a:lnTo>
                    <a:lnTo>
                      <a:pt x="598" y="372"/>
                    </a:lnTo>
                    <a:lnTo>
                      <a:pt x="557" y="288"/>
                    </a:lnTo>
                    <a:lnTo>
                      <a:pt x="498" y="241"/>
                    </a:lnTo>
                    <a:lnTo>
                      <a:pt x="465" y="222"/>
                    </a:lnTo>
                    <a:lnTo>
                      <a:pt x="338" y="269"/>
                    </a:lnTo>
                    <a:lnTo>
                      <a:pt x="307" y="235"/>
                    </a:lnTo>
                    <a:lnTo>
                      <a:pt x="347" y="156"/>
                    </a:lnTo>
                    <a:lnTo>
                      <a:pt x="431" y="101"/>
                    </a:lnTo>
                    <a:lnTo>
                      <a:pt x="482" y="76"/>
                    </a:lnTo>
                    <a:lnTo>
                      <a:pt x="438" y="32"/>
                    </a:lnTo>
                    <a:lnTo>
                      <a:pt x="317" y="0"/>
                    </a:lnTo>
                    <a:lnTo>
                      <a:pt x="275" y="51"/>
                    </a:lnTo>
                    <a:lnTo>
                      <a:pt x="245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5" name="Freeform 65"/>
              <p:cNvSpPr>
                <a:spLocks noChangeArrowheads="1"/>
              </p:cNvSpPr>
              <p:nvPr/>
            </p:nvSpPr>
            <p:spPr bwMode="auto">
              <a:xfrm>
                <a:off x="3111" y="3640"/>
                <a:ext cx="87" cy="100"/>
              </a:xfrm>
              <a:custGeom>
                <a:avLst/>
                <a:gdLst>
                  <a:gd name="T0" fmla="*/ 0 w 507"/>
                  <a:gd name="T1" fmla="*/ 0 h 540"/>
                  <a:gd name="T2" fmla="*/ 0 w 507"/>
                  <a:gd name="T3" fmla="*/ 0 h 540"/>
                  <a:gd name="T4" fmla="*/ 0 w 507"/>
                  <a:gd name="T5" fmla="*/ 0 h 540"/>
                  <a:gd name="T6" fmla="*/ 0 w 507"/>
                  <a:gd name="T7" fmla="*/ 0 h 540"/>
                  <a:gd name="T8" fmla="*/ 0 w 507"/>
                  <a:gd name="T9" fmla="*/ 0 h 540"/>
                  <a:gd name="T10" fmla="*/ 0 w 507"/>
                  <a:gd name="T11" fmla="*/ 0 h 540"/>
                  <a:gd name="T12" fmla="*/ 0 w 507"/>
                  <a:gd name="T13" fmla="*/ 0 h 540"/>
                  <a:gd name="T14" fmla="*/ 0 w 507"/>
                  <a:gd name="T15" fmla="*/ 0 h 540"/>
                  <a:gd name="T16" fmla="*/ 0 w 507"/>
                  <a:gd name="T17" fmla="*/ 0 h 540"/>
                  <a:gd name="T18" fmla="*/ 0 w 507"/>
                  <a:gd name="T19" fmla="*/ 0 h 540"/>
                  <a:gd name="T20" fmla="*/ 0 w 507"/>
                  <a:gd name="T21" fmla="*/ 0 h 540"/>
                  <a:gd name="T22" fmla="*/ 0 w 507"/>
                  <a:gd name="T23" fmla="*/ 0 h 540"/>
                  <a:gd name="T24" fmla="*/ 0 w 507"/>
                  <a:gd name="T25" fmla="*/ 0 h 540"/>
                  <a:gd name="T26" fmla="*/ 0 w 507"/>
                  <a:gd name="T27" fmla="*/ 0 h 540"/>
                  <a:gd name="T28" fmla="*/ 0 w 507"/>
                  <a:gd name="T29" fmla="*/ 0 h 540"/>
                  <a:gd name="T30" fmla="*/ 0 w 507"/>
                  <a:gd name="T31" fmla="*/ 0 h 540"/>
                  <a:gd name="T32" fmla="*/ 0 w 507"/>
                  <a:gd name="T33" fmla="*/ 0 h 540"/>
                  <a:gd name="T34" fmla="*/ 0 w 507"/>
                  <a:gd name="T35" fmla="*/ 0 h 540"/>
                  <a:gd name="T36" fmla="*/ 0 w 507"/>
                  <a:gd name="T37" fmla="*/ 0 h 540"/>
                  <a:gd name="T38" fmla="*/ 0 w 507"/>
                  <a:gd name="T39" fmla="*/ 0 h 540"/>
                  <a:gd name="T40" fmla="*/ 0 w 507"/>
                  <a:gd name="T41" fmla="*/ 0 h 540"/>
                  <a:gd name="T42" fmla="*/ 0 w 507"/>
                  <a:gd name="T43" fmla="*/ 0 h 540"/>
                  <a:gd name="T44" fmla="*/ 0 w 507"/>
                  <a:gd name="T45" fmla="*/ 0 h 54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07"/>
                  <a:gd name="T70" fmla="*/ 0 h 540"/>
                  <a:gd name="T71" fmla="*/ 507 w 507"/>
                  <a:gd name="T72" fmla="*/ 540 h 54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07" h="540">
                    <a:moveTo>
                      <a:pt x="163" y="0"/>
                    </a:moveTo>
                    <a:lnTo>
                      <a:pt x="0" y="13"/>
                    </a:lnTo>
                    <a:lnTo>
                      <a:pt x="31" y="90"/>
                    </a:lnTo>
                    <a:lnTo>
                      <a:pt x="78" y="225"/>
                    </a:lnTo>
                    <a:lnTo>
                      <a:pt x="75" y="340"/>
                    </a:lnTo>
                    <a:lnTo>
                      <a:pt x="45" y="400"/>
                    </a:lnTo>
                    <a:lnTo>
                      <a:pt x="35" y="474"/>
                    </a:lnTo>
                    <a:lnTo>
                      <a:pt x="195" y="496"/>
                    </a:lnTo>
                    <a:lnTo>
                      <a:pt x="262" y="540"/>
                    </a:lnTo>
                    <a:lnTo>
                      <a:pt x="507" y="527"/>
                    </a:lnTo>
                    <a:lnTo>
                      <a:pt x="498" y="490"/>
                    </a:lnTo>
                    <a:lnTo>
                      <a:pt x="462" y="433"/>
                    </a:lnTo>
                    <a:lnTo>
                      <a:pt x="359" y="395"/>
                    </a:lnTo>
                    <a:lnTo>
                      <a:pt x="204" y="417"/>
                    </a:lnTo>
                    <a:lnTo>
                      <a:pt x="175" y="386"/>
                    </a:lnTo>
                    <a:lnTo>
                      <a:pt x="178" y="340"/>
                    </a:lnTo>
                    <a:lnTo>
                      <a:pt x="207" y="241"/>
                    </a:lnTo>
                    <a:lnTo>
                      <a:pt x="173" y="131"/>
                    </a:lnTo>
                    <a:lnTo>
                      <a:pt x="113" y="68"/>
                    </a:lnTo>
                    <a:lnTo>
                      <a:pt x="78" y="35"/>
                    </a:lnTo>
                    <a:lnTo>
                      <a:pt x="291" y="29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6" name="Freeform 66"/>
              <p:cNvSpPr>
                <a:spLocks noChangeArrowheads="1"/>
              </p:cNvSpPr>
              <p:nvPr/>
            </p:nvSpPr>
            <p:spPr bwMode="auto">
              <a:xfrm>
                <a:off x="3138" y="3640"/>
                <a:ext cx="81" cy="98"/>
              </a:xfrm>
              <a:custGeom>
                <a:avLst/>
                <a:gdLst>
                  <a:gd name="T0" fmla="*/ 0 w 474"/>
                  <a:gd name="T1" fmla="*/ 0 h 534"/>
                  <a:gd name="T2" fmla="*/ 0 w 474"/>
                  <a:gd name="T3" fmla="*/ 0 h 534"/>
                  <a:gd name="T4" fmla="*/ 0 w 474"/>
                  <a:gd name="T5" fmla="*/ 0 h 534"/>
                  <a:gd name="T6" fmla="*/ 0 w 474"/>
                  <a:gd name="T7" fmla="*/ 0 h 534"/>
                  <a:gd name="T8" fmla="*/ 0 w 474"/>
                  <a:gd name="T9" fmla="*/ 0 h 534"/>
                  <a:gd name="T10" fmla="*/ 0 w 474"/>
                  <a:gd name="T11" fmla="*/ 0 h 534"/>
                  <a:gd name="T12" fmla="*/ 0 w 474"/>
                  <a:gd name="T13" fmla="*/ 0 h 534"/>
                  <a:gd name="T14" fmla="*/ 0 w 474"/>
                  <a:gd name="T15" fmla="*/ 0 h 534"/>
                  <a:gd name="T16" fmla="*/ 0 w 474"/>
                  <a:gd name="T17" fmla="*/ 0 h 534"/>
                  <a:gd name="T18" fmla="*/ 0 w 474"/>
                  <a:gd name="T19" fmla="*/ 0 h 534"/>
                  <a:gd name="T20" fmla="*/ 0 w 474"/>
                  <a:gd name="T21" fmla="*/ 0 h 534"/>
                  <a:gd name="T22" fmla="*/ 0 w 474"/>
                  <a:gd name="T23" fmla="*/ 0 h 534"/>
                  <a:gd name="T24" fmla="*/ 0 w 474"/>
                  <a:gd name="T25" fmla="*/ 0 h 534"/>
                  <a:gd name="T26" fmla="*/ 0 w 474"/>
                  <a:gd name="T27" fmla="*/ 0 h 534"/>
                  <a:gd name="T28" fmla="*/ 0 w 474"/>
                  <a:gd name="T29" fmla="*/ 0 h 534"/>
                  <a:gd name="T30" fmla="*/ 0 w 474"/>
                  <a:gd name="T31" fmla="*/ 0 h 534"/>
                  <a:gd name="T32" fmla="*/ 0 w 474"/>
                  <a:gd name="T33" fmla="*/ 0 h 534"/>
                  <a:gd name="T34" fmla="*/ 0 w 474"/>
                  <a:gd name="T35" fmla="*/ 0 h 534"/>
                  <a:gd name="T36" fmla="*/ 0 w 474"/>
                  <a:gd name="T37" fmla="*/ 0 h 534"/>
                  <a:gd name="T38" fmla="*/ 0 w 474"/>
                  <a:gd name="T39" fmla="*/ 0 h 534"/>
                  <a:gd name="T40" fmla="*/ 0 w 474"/>
                  <a:gd name="T41" fmla="*/ 0 h 5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74"/>
                  <a:gd name="T64" fmla="*/ 0 h 534"/>
                  <a:gd name="T65" fmla="*/ 474 w 474"/>
                  <a:gd name="T66" fmla="*/ 534 h 5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74" h="534">
                    <a:moveTo>
                      <a:pt x="0" y="0"/>
                    </a:moveTo>
                    <a:lnTo>
                      <a:pt x="238" y="24"/>
                    </a:lnTo>
                    <a:lnTo>
                      <a:pt x="206" y="88"/>
                    </a:lnTo>
                    <a:lnTo>
                      <a:pt x="169" y="203"/>
                    </a:lnTo>
                    <a:lnTo>
                      <a:pt x="187" y="309"/>
                    </a:lnTo>
                    <a:lnTo>
                      <a:pt x="309" y="315"/>
                    </a:lnTo>
                    <a:lnTo>
                      <a:pt x="424" y="381"/>
                    </a:lnTo>
                    <a:lnTo>
                      <a:pt x="474" y="524"/>
                    </a:lnTo>
                    <a:lnTo>
                      <a:pt x="397" y="534"/>
                    </a:lnTo>
                    <a:lnTo>
                      <a:pt x="187" y="531"/>
                    </a:lnTo>
                    <a:lnTo>
                      <a:pt x="415" y="486"/>
                    </a:lnTo>
                    <a:lnTo>
                      <a:pt x="375" y="403"/>
                    </a:lnTo>
                    <a:lnTo>
                      <a:pt x="346" y="365"/>
                    </a:lnTo>
                    <a:lnTo>
                      <a:pt x="299" y="346"/>
                    </a:lnTo>
                    <a:lnTo>
                      <a:pt x="175" y="340"/>
                    </a:lnTo>
                    <a:lnTo>
                      <a:pt x="81" y="372"/>
                    </a:lnTo>
                    <a:lnTo>
                      <a:pt x="128" y="305"/>
                    </a:lnTo>
                    <a:lnTo>
                      <a:pt x="122" y="187"/>
                    </a:lnTo>
                    <a:lnTo>
                      <a:pt x="141" y="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7" name="Freeform 67"/>
              <p:cNvSpPr>
                <a:spLocks noChangeArrowheads="1"/>
              </p:cNvSpPr>
              <p:nvPr/>
            </p:nvSpPr>
            <p:spPr bwMode="auto">
              <a:xfrm>
                <a:off x="3116" y="3732"/>
                <a:ext cx="27" cy="10"/>
              </a:xfrm>
              <a:custGeom>
                <a:avLst/>
                <a:gdLst>
                  <a:gd name="T0" fmla="*/ 0 w 159"/>
                  <a:gd name="T1" fmla="*/ 0 h 55"/>
                  <a:gd name="T2" fmla="*/ 0 w 159"/>
                  <a:gd name="T3" fmla="*/ 0 h 55"/>
                  <a:gd name="T4" fmla="*/ 0 w 159"/>
                  <a:gd name="T5" fmla="*/ 0 h 55"/>
                  <a:gd name="T6" fmla="*/ 0 w 159"/>
                  <a:gd name="T7" fmla="*/ 0 h 55"/>
                  <a:gd name="T8" fmla="*/ 0 w 159"/>
                  <a:gd name="T9" fmla="*/ 0 h 55"/>
                  <a:gd name="T10" fmla="*/ 0 w 159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9"/>
                  <a:gd name="T19" fmla="*/ 0 h 55"/>
                  <a:gd name="T20" fmla="*/ 159 w 159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9" h="55">
                    <a:moveTo>
                      <a:pt x="12" y="0"/>
                    </a:moveTo>
                    <a:lnTo>
                      <a:pt x="145" y="19"/>
                    </a:lnTo>
                    <a:lnTo>
                      <a:pt x="159" y="50"/>
                    </a:lnTo>
                    <a:lnTo>
                      <a:pt x="0" y="5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8" name="Freeform 68"/>
              <p:cNvSpPr>
                <a:spLocks noChangeArrowheads="1"/>
              </p:cNvSpPr>
              <p:nvPr/>
            </p:nvSpPr>
            <p:spPr bwMode="auto">
              <a:xfrm>
                <a:off x="3393" y="3728"/>
                <a:ext cx="29" cy="11"/>
              </a:xfrm>
              <a:custGeom>
                <a:avLst/>
                <a:gdLst>
                  <a:gd name="T0" fmla="*/ 0 w 175"/>
                  <a:gd name="T1" fmla="*/ 0 h 60"/>
                  <a:gd name="T2" fmla="*/ 0 w 175"/>
                  <a:gd name="T3" fmla="*/ 0 h 60"/>
                  <a:gd name="T4" fmla="*/ 0 w 175"/>
                  <a:gd name="T5" fmla="*/ 0 h 60"/>
                  <a:gd name="T6" fmla="*/ 0 w 175"/>
                  <a:gd name="T7" fmla="*/ 0 h 60"/>
                  <a:gd name="T8" fmla="*/ 0 w 175"/>
                  <a:gd name="T9" fmla="*/ 0 h 60"/>
                  <a:gd name="T10" fmla="*/ 0 w 175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5"/>
                  <a:gd name="T19" fmla="*/ 0 h 60"/>
                  <a:gd name="T20" fmla="*/ 175 w 175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5" h="60">
                    <a:moveTo>
                      <a:pt x="25" y="0"/>
                    </a:moveTo>
                    <a:lnTo>
                      <a:pt x="150" y="9"/>
                    </a:lnTo>
                    <a:lnTo>
                      <a:pt x="175" y="57"/>
                    </a:lnTo>
                    <a:lnTo>
                      <a:pt x="0" y="6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9" name="Freeform 69"/>
              <p:cNvSpPr>
                <a:spLocks noChangeArrowheads="1"/>
              </p:cNvSpPr>
              <p:nvPr/>
            </p:nvSpPr>
            <p:spPr bwMode="auto">
              <a:xfrm>
                <a:off x="3314" y="3319"/>
                <a:ext cx="21" cy="25"/>
              </a:xfrm>
              <a:custGeom>
                <a:avLst/>
                <a:gdLst>
                  <a:gd name="T0" fmla="*/ 0 w 128"/>
                  <a:gd name="T1" fmla="*/ 0 h 134"/>
                  <a:gd name="T2" fmla="*/ 0 w 128"/>
                  <a:gd name="T3" fmla="*/ 0 h 134"/>
                  <a:gd name="T4" fmla="*/ 0 w 128"/>
                  <a:gd name="T5" fmla="*/ 0 h 134"/>
                  <a:gd name="T6" fmla="*/ 0 w 128"/>
                  <a:gd name="T7" fmla="*/ 0 h 134"/>
                  <a:gd name="T8" fmla="*/ 0 w 128"/>
                  <a:gd name="T9" fmla="*/ 0 h 134"/>
                  <a:gd name="T10" fmla="*/ 0 w 128"/>
                  <a:gd name="T11" fmla="*/ 0 h 134"/>
                  <a:gd name="T12" fmla="*/ 0 w 128"/>
                  <a:gd name="T13" fmla="*/ 0 h 134"/>
                  <a:gd name="T14" fmla="*/ 0 w 128"/>
                  <a:gd name="T15" fmla="*/ 0 h 134"/>
                  <a:gd name="T16" fmla="*/ 0 w 128"/>
                  <a:gd name="T17" fmla="*/ 0 h 1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8"/>
                  <a:gd name="T28" fmla="*/ 0 h 134"/>
                  <a:gd name="T29" fmla="*/ 128 w 128"/>
                  <a:gd name="T30" fmla="*/ 134 h 1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8" h="134">
                    <a:moveTo>
                      <a:pt x="59" y="0"/>
                    </a:moveTo>
                    <a:lnTo>
                      <a:pt x="47" y="81"/>
                    </a:lnTo>
                    <a:lnTo>
                      <a:pt x="128" y="106"/>
                    </a:lnTo>
                    <a:lnTo>
                      <a:pt x="37" y="134"/>
                    </a:lnTo>
                    <a:lnTo>
                      <a:pt x="0" y="119"/>
                    </a:lnTo>
                    <a:lnTo>
                      <a:pt x="0" y="76"/>
                    </a:lnTo>
                    <a:lnTo>
                      <a:pt x="35" y="26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50" name="Freeform 70"/>
              <p:cNvSpPr>
                <a:spLocks noChangeArrowheads="1"/>
              </p:cNvSpPr>
              <p:nvPr/>
            </p:nvSpPr>
            <p:spPr bwMode="auto">
              <a:xfrm>
                <a:off x="3312" y="3356"/>
                <a:ext cx="22" cy="25"/>
              </a:xfrm>
              <a:custGeom>
                <a:avLst/>
                <a:gdLst>
                  <a:gd name="T0" fmla="*/ 0 w 134"/>
                  <a:gd name="T1" fmla="*/ 0 h 134"/>
                  <a:gd name="T2" fmla="*/ 0 w 134"/>
                  <a:gd name="T3" fmla="*/ 0 h 134"/>
                  <a:gd name="T4" fmla="*/ 0 w 134"/>
                  <a:gd name="T5" fmla="*/ 0 h 134"/>
                  <a:gd name="T6" fmla="*/ 0 w 134"/>
                  <a:gd name="T7" fmla="*/ 0 h 134"/>
                  <a:gd name="T8" fmla="*/ 0 w 134"/>
                  <a:gd name="T9" fmla="*/ 0 h 134"/>
                  <a:gd name="T10" fmla="*/ 0 w 134"/>
                  <a:gd name="T11" fmla="*/ 0 h 134"/>
                  <a:gd name="T12" fmla="*/ 0 w 134"/>
                  <a:gd name="T13" fmla="*/ 0 h 134"/>
                  <a:gd name="T14" fmla="*/ 0 w 134"/>
                  <a:gd name="T15" fmla="*/ 0 h 134"/>
                  <a:gd name="T16" fmla="*/ 0 w 134"/>
                  <a:gd name="T17" fmla="*/ 0 h 1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4"/>
                  <a:gd name="T28" fmla="*/ 0 h 134"/>
                  <a:gd name="T29" fmla="*/ 134 w 134"/>
                  <a:gd name="T30" fmla="*/ 134 h 1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4" h="134">
                    <a:moveTo>
                      <a:pt x="56" y="0"/>
                    </a:moveTo>
                    <a:lnTo>
                      <a:pt x="52" y="75"/>
                    </a:lnTo>
                    <a:lnTo>
                      <a:pt x="134" y="99"/>
                    </a:lnTo>
                    <a:lnTo>
                      <a:pt x="65" y="134"/>
                    </a:lnTo>
                    <a:lnTo>
                      <a:pt x="16" y="125"/>
                    </a:lnTo>
                    <a:lnTo>
                      <a:pt x="0" y="85"/>
                    </a:lnTo>
                    <a:lnTo>
                      <a:pt x="30" y="2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51" name="Freeform 71"/>
              <p:cNvSpPr>
                <a:spLocks noChangeArrowheads="1"/>
              </p:cNvSpPr>
              <p:nvPr/>
            </p:nvSpPr>
            <p:spPr bwMode="auto">
              <a:xfrm>
                <a:off x="3286" y="3176"/>
                <a:ext cx="63" cy="107"/>
              </a:xfrm>
              <a:custGeom>
                <a:avLst/>
                <a:gdLst>
                  <a:gd name="T0" fmla="*/ 0 w 365"/>
                  <a:gd name="T1" fmla="*/ 0 h 579"/>
                  <a:gd name="T2" fmla="*/ 0 w 365"/>
                  <a:gd name="T3" fmla="*/ 0 h 579"/>
                  <a:gd name="T4" fmla="*/ 0 w 365"/>
                  <a:gd name="T5" fmla="*/ 0 h 579"/>
                  <a:gd name="T6" fmla="*/ 0 w 365"/>
                  <a:gd name="T7" fmla="*/ 0 h 579"/>
                  <a:gd name="T8" fmla="*/ 0 w 365"/>
                  <a:gd name="T9" fmla="*/ 0 h 579"/>
                  <a:gd name="T10" fmla="*/ 0 w 365"/>
                  <a:gd name="T11" fmla="*/ 0 h 579"/>
                  <a:gd name="T12" fmla="*/ 0 w 365"/>
                  <a:gd name="T13" fmla="*/ 0 h 579"/>
                  <a:gd name="T14" fmla="*/ 0 w 365"/>
                  <a:gd name="T15" fmla="*/ 0 h 579"/>
                  <a:gd name="T16" fmla="*/ 0 w 365"/>
                  <a:gd name="T17" fmla="*/ 0 h 579"/>
                  <a:gd name="T18" fmla="*/ 0 w 365"/>
                  <a:gd name="T19" fmla="*/ 0 h 579"/>
                  <a:gd name="T20" fmla="*/ 0 w 365"/>
                  <a:gd name="T21" fmla="*/ 0 h 579"/>
                  <a:gd name="T22" fmla="*/ 0 w 365"/>
                  <a:gd name="T23" fmla="*/ 0 h 579"/>
                  <a:gd name="T24" fmla="*/ 0 w 365"/>
                  <a:gd name="T25" fmla="*/ 0 h 579"/>
                  <a:gd name="T26" fmla="*/ 0 w 365"/>
                  <a:gd name="T27" fmla="*/ 0 h 579"/>
                  <a:gd name="T28" fmla="*/ 0 w 365"/>
                  <a:gd name="T29" fmla="*/ 0 h 579"/>
                  <a:gd name="T30" fmla="*/ 0 w 365"/>
                  <a:gd name="T31" fmla="*/ 0 h 579"/>
                  <a:gd name="T32" fmla="*/ 0 w 365"/>
                  <a:gd name="T33" fmla="*/ 0 h 579"/>
                  <a:gd name="T34" fmla="*/ 0 w 365"/>
                  <a:gd name="T35" fmla="*/ 0 h 579"/>
                  <a:gd name="T36" fmla="*/ 0 w 365"/>
                  <a:gd name="T37" fmla="*/ 0 h 579"/>
                  <a:gd name="T38" fmla="*/ 0 w 365"/>
                  <a:gd name="T39" fmla="*/ 0 h 579"/>
                  <a:gd name="T40" fmla="*/ 0 w 365"/>
                  <a:gd name="T41" fmla="*/ 0 h 579"/>
                  <a:gd name="T42" fmla="*/ 0 w 365"/>
                  <a:gd name="T43" fmla="*/ 0 h 579"/>
                  <a:gd name="T44" fmla="*/ 0 w 365"/>
                  <a:gd name="T45" fmla="*/ 0 h 579"/>
                  <a:gd name="T46" fmla="*/ 0 w 365"/>
                  <a:gd name="T47" fmla="*/ 0 h 579"/>
                  <a:gd name="T48" fmla="*/ 0 w 365"/>
                  <a:gd name="T49" fmla="*/ 0 h 579"/>
                  <a:gd name="T50" fmla="*/ 0 w 365"/>
                  <a:gd name="T51" fmla="*/ 0 h 579"/>
                  <a:gd name="T52" fmla="*/ 0 w 365"/>
                  <a:gd name="T53" fmla="*/ 0 h 579"/>
                  <a:gd name="T54" fmla="*/ 0 w 365"/>
                  <a:gd name="T55" fmla="*/ 0 h 579"/>
                  <a:gd name="T56" fmla="*/ 0 w 365"/>
                  <a:gd name="T57" fmla="*/ 0 h 5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65"/>
                  <a:gd name="T88" fmla="*/ 0 h 579"/>
                  <a:gd name="T89" fmla="*/ 365 w 365"/>
                  <a:gd name="T90" fmla="*/ 579 h 57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65" h="579">
                    <a:moveTo>
                      <a:pt x="365" y="465"/>
                    </a:moveTo>
                    <a:lnTo>
                      <a:pt x="340" y="487"/>
                    </a:lnTo>
                    <a:lnTo>
                      <a:pt x="292" y="523"/>
                    </a:lnTo>
                    <a:lnTo>
                      <a:pt x="219" y="526"/>
                    </a:lnTo>
                    <a:lnTo>
                      <a:pt x="164" y="442"/>
                    </a:lnTo>
                    <a:lnTo>
                      <a:pt x="154" y="399"/>
                    </a:lnTo>
                    <a:lnTo>
                      <a:pt x="203" y="420"/>
                    </a:lnTo>
                    <a:lnTo>
                      <a:pt x="288" y="412"/>
                    </a:lnTo>
                    <a:lnTo>
                      <a:pt x="181" y="364"/>
                    </a:lnTo>
                    <a:lnTo>
                      <a:pt x="92" y="283"/>
                    </a:lnTo>
                    <a:lnTo>
                      <a:pt x="122" y="233"/>
                    </a:lnTo>
                    <a:lnTo>
                      <a:pt x="69" y="202"/>
                    </a:lnTo>
                    <a:lnTo>
                      <a:pt x="88" y="124"/>
                    </a:lnTo>
                    <a:lnTo>
                      <a:pt x="138" y="121"/>
                    </a:lnTo>
                    <a:lnTo>
                      <a:pt x="178" y="149"/>
                    </a:lnTo>
                    <a:lnTo>
                      <a:pt x="170" y="65"/>
                    </a:lnTo>
                    <a:lnTo>
                      <a:pt x="200" y="0"/>
                    </a:lnTo>
                    <a:lnTo>
                      <a:pt x="58" y="43"/>
                    </a:lnTo>
                    <a:lnTo>
                      <a:pt x="36" y="74"/>
                    </a:lnTo>
                    <a:lnTo>
                      <a:pt x="0" y="134"/>
                    </a:lnTo>
                    <a:lnTo>
                      <a:pt x="3" y="237"/>
                    </a:lnTo>
                    <a:lnTo>
                      <a:pt x="48" y="321"/>
                    </a:lnTo>
                    <a:lnTo>
                      <a:pt x="42" y="402"/>
                    </a:lnTo>
                    <a:lnTo>
                      <a:pt x="56" y="470"/>
                    </a:lnTo>
                    <a:lnTo>
                      <a:pt x="117" y="540"/>
                    </a:lnTo>
                    <a:lnTo>
                      <a:pt x="237" y="579"/>
                    </a:lnTo>
                    <a:lnTo>
                      <a:pt x="314" y="558"/>
                    </a:lnTo>
                    <a:lnTo>
                      <a:pt x="365" y="4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52" name="Freeform 72"/>
              <p:cNvSpPr>
                <a:spLocks noChangeArrowheads="1"/>
              </p:cNvSpPr>
              <p:nvPr/>
            </p:nvSpPr>
            <p:spPr bwMode="auto">
              <a:xfrm>
                <a:off x="3271" y="3126"/>
                <a:ext cx="83" cy="67"/>
              </a:xfrm>
              <a:custGeom>
                <a:avLst/>
                <a:gdLst>
                  <a:gd name="T0" fmla="*/ 0 w 483"/>
                  <a:gd name="T1" fmla="*/ 0 h 364"/>
                  <a:gd name="T2" fmla="*/ 0 w 483"/>
                  <a:gd name="T3" fmla="*/ 0 h 364"/>
                  <a:gd name="T4" fmla="*/ 0 w 483"/>
                  <a:gd name="T5" fmla="*/ 0 h 364"/>
                  <a:gd name="T6" fmla="*/ 0 w 483"/>
                  <a:gd name="T7" fmla="*/ 0 h 364"/>
                  <a:gd name="T8" fmla="*/ 0 w 483"/>
                  <a:gd name="T9" fmla="*/ 0 h 364"/>
                  <a:gd name="T10" fmla="*/ 0 w 483"/>
                  <a:gd name="T11" fmla="*/ 0 h 364"/>
                  <a:gd name="T12" fmla="*/ 0 w 483"/>
                  <a:gd name="T13" fmla="*/ 0 h 364"/>
                  <a:gd name="T14" fmla="*/ 0 w 483"/>
                  <a:gd name="T15" fmla="*/ 0 h 364"/>
                  <a:gd name="T16" fmla="*/ 0 w 483"/>
                  <a:gd name="T17" fmla="*/ 0 h 364"/>
                  <a:gd name="T18" fmla="*/ 0 w 483"/>
                  <a:gd name="T19" fmla="*/ 0 h 364"/>
                  <a:gd name="T20" fmla="*/ 0 w 483"/>
                  <a:gd name="T21" fmla="*/ 0 h 364"/>
                  <a:gd name="T22" fmla="*/ 0 w 483"/>
                  <a:gd name="T23" fmla="*/ 0 h 364"/>
                  <a:gd name="T24" fmla="*/ 0 w 483"/>
                  <a:gd name="T25" fmla="*/ 0 h 364"/>
                  <a:gd name="T26" fmla="*/ 0 w 483"/>
                  <a:gd name="T27" fmla="*/ 0 h 364"/>
                  <a:gd name="T28" fmla="*/ 0 w 483"/>
                  <a:gd name="T29" fmla="*/ 0 h 364"/>
                  <a:gd name="T30" fmla="*/ 0 w 483"/>
                  <a:gd name="T31" fmla="*/ 0 h 364"/>
                  <a:gd name="T32" fmla="*/ 0 w 483"/>
                  <a:gd name="T33" fmla="*/ 0 h 364"/>
                  <a:gd name="T34" fmla="*/ 0 w 483"/>
                  <a:gd name="T35" fmla="*/ 0 h 364"/>
                  <a:gd name="T36" fmla="*/ 0 w 483"/>
                  <a:gd name="T37" fmla="*/ 0 h 364"/>
                  <a:gd name="T38" fmla="*/ 0 w 483"/>
                  <a:gd name="T39" fmla="*/ 0 h 364"/>
                  <a:gd name="T40" fmla="*/ 0 w 483"/>
                  <a:gd name="T41" fmla="*/ 0 h 364"/>
                  <a:gd name="T42" fmla="*/ 0 w 483"/>
                  <a:gd name="T43" fmla="*/ 0 h 364"/>
                  <a:gd name="T44" fmla="*/ 0 w 483"/>
                  <a:gd name="T45" fmla="*/ 0 h 364"/>
                  <a:gd name="T46" fmla="*/ 0 w 483"/>
                  <a:gd name="T47" fmla="*/ 0 h 364"/>
                  <a:gd name="T48" fmla="*/ 0 w 483"/>
                  <a:gd name="T49" fmla="*/ 0 h 364"/>
                  <a:gd name="T50" fmla="*/ 0 w 483"/>
                  <a:gd name="T51" fmla="*/ 0 h 364"/>
                  <a:gd name="T52" fmla="*/ 0 w 483"/>
                  <a:gd name="T53" fmla="*/ 0 h 364"/>
                  <a:gd name="T54" fmla="*/ 0 w 483"/>
                  <a:gd name="T55" fmla="*/ 0 h 364"/>
                  <a:gd name="T56" fmla="*/ 0 w 483"/>
                  <a:gd name="T57" fmla="*/ 0 h 36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83"/>
                  <a:gd name="T88" fmla="*/ 0 h 364"/>
                  <a:gd name="T89" fmla="*/ 483 w 483"/>
                  <a:gd name="T90" fmla="*/ 364 h 36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83" h="364">
                    <a:moveTo>
                      <a:pt x="134" y="359"/>
                    </a:moveTo>
                    <a:lnTo>
                      <a:pt x="78" y="364"/>
                    </a:lnTo>
                    <a:lnTo>
                      <a:pt x="46" y="318"/>
                    </a:lnTo>
                    <a:lnTo>
                      <a:pt x="14" y="258"/>
                    </a:lnTo>
                    <a:lnTo>
                      <a:pt x="0" y="162"/>
                    </a:lnTo>
                    <a:lnTo>
                      <a:pt x="72" y="116"/>
                    </a:lnTo>
                    <a:lnTo>
                      <a:pt x="137" y="75"/>
                    </a:lnTo>
                    <a:lnTo>
                      <a:pt x="200" y="38"/>
                    </a:lnTo>
                    <a:lnTo>
                      <a:pt x="277" y="5"/>
                    </a:lnTo>
                    <a:lnTo>
                      <a:pt x="342" y="0"/>
                    </a:lnTo>
                    <a:lnTo>
                      <a:pt x="461" y="28"/>
                    </a:lnTo>
                    <a:lnTo>
                      <a:pt x="453" y="68"/>
                    </a:lnTo>
                    <a:lnTo>
                      <a:pt x="483" y="103"/>
                    </a:lnTo>
                    <a:lnTo>
                      <a:pt x="434" y="121"/>
                    </a:lnTo>
                    <a:lnTo>
                      <a:pt x="398" y="78"/>
                    </a:lnTo>
                    <a:lnTo>
                      <a:pt x="408" y="36"/>
                    </a:lnTo>
                    <a:lnTo>
                      <a:pt x="333" y="25"/>
                    </a:lnTo>
                    <a:lnTo>
                      <a:pt x="228" y="62"/>
                    </a:lnTo>
                    <a:lnTo>
                      <a:pt x="184" y="86"/>
                    </a:lnTo>
                    <a:lnTo>
                      <a:pt x="125" y="137"/>
                    </a:lnTo>
                    <a:lnTo>
                      <a:pt x="195" y="144"/>
                    </a:lnTo>
                    <a:lnTo>
                      <a:pt x="243" y="187"/>
                    </a:lnTo>
                    <a:lnTo>
                      <a:pt x="305" y="174"/>
                    </a:lnTo>
                    <a:lnTo>
                      <a:pt x="315" y="194"/>
                    </a:lnTo>
                    <a:lnTo>
                      <a:pt x="272" y="239"/>
                    </a:lnTo>
                    <a:lnTo>
                      <a:pt x="212" y="293"/>
                    </a:lnTo>
                    <a:lnTo>
                      <a:pt x="158" y="340"/>
                    </a:lnTo>
                    <a:lnTo>
                      <a:pt x="134" y="3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53" name="Freeform 73"/>
              <p:cNvSpPr>
                <a:spLocks noChangeArrowheads="1"/>
              </p:cNvSpPr>
              <p:nvPr/>
            </p:nvSpPr>
            <p:spPr bwMode="auto">
              <a:xfrm>
                <a:off x="3303" y="3136"/>
                <a:ext cx="90" cy="47"/>
              </a:xfrm>
              <a:custGeom>
                <a:avLst/>
                <a:gdLst>
                  <a:gd name="T0" fmla="*/ 0 w 527"/>
                  <a:gd name="T1" fmla="*/ 0 h 258"/>
                  <a:gd name="T2" fmla="*/ 0 w 527"/>
                  <a:gd name="T3" fmla="*/ 0 h 258"/>
                  <a:gd name="T4" fmla="*/ 0 w 527"/>
                  <a:gd name="T5" fmla="*/ 0 h 258"/>
                  <a:gd name="T6" fmla="*/ 0 w 527"/>
                  <a:gd name="T7" fmla="*/ 0 h 258"/>
                  <a:gd name="T8" fmla="*/ 0 w 527"/>
                  <a:gd name="T9" fmla="*/ 0 h 258"/>
                  <a:gd name="T10" fmla="*/ 0 w 527"/>
                  <a:gd name="T11" fmla="*/ 0 h 258"/>
                  <a:gd name="T12" fmla="*/ 0 w 527"/>
                  <a:gd name="T13" fmla="*/ 0 h 258"/>
                  <a:gd name="T14" fmla="*/ 0 w 527"/>
                  <a:gd name="T15" fmla="*/ 0 h 258"/>
                  <a:gd name="T16" fmla="*/ 0 w 527"/>
                  <a:gd name="T17" fmla="*/ 0 h 258"/>
                  <a:gd name="T18" fmla="*/ 0 w 527"/>
                  <a:gd name="T19" fmla="*/ 0 h 258"/>
                  <a:gd name="T20" fmla="*/ 0 w 527"/>
                  <a:gd name="T21" fmla="*/ 0 h 258"/>
                  <a:gd name="T22" fmla="*/ 0 w 527"/>
                  <a:gd name="T23" fmla="*/ 0 h 258"/>
                  <a:gd name="T24" fmla="*/ 0 w 527"/>
                  <a:gd name="T25" fmla="*/ 0 h 258"/>
                  <a:gd name="T26" fmla="*/ 0 w 527"/>
                  <a:gd name="T27" fmla="*/ 0 h 258"/>
                  <a:gd name="T28" fmla="*/ 0 w 527"/>
                  <a:gd name="T29" fmla="*/ 0 h 258"/>
                  <a:gd name="T30" fmla="*/ 0 w 527"/>
                  <a:gd name="T31" fmla="*/ 0 h 258"/>
                  <a:gd name="T32" fmla="*/ 0 w 527"/>
                  <a:gd name="T33" fmla="*/ 0 h 258"/>
                  <a:gd name="T34" fmla="*/ 0 w 527"/>
                  <a:gd name="T35" fmla="*/ 0 h 258"/>
                  <a:gd name="T36" fmla="*/ 0 w 527"/>
                  <a:gd name="T37" fmla="*/ 0 h 258"/>
                  <a:gd name="T38" fmla="*/ 0 w 527"/>
                  <a:gd name="T39" fmla="*/ 0 h 258"/>
                  <a:gd name="T40" fmla="*/ 0 w 527"/>
                  <a:gd name="T41" fmla="*/ 0 h 258"/>
                  <a:gd name="T42" fmla="*/ 0 w 527"/>
                  <a:gd name="T43" fmla="*/ 0 h 2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27"/>
                  <a:gd name="T67" fmla="*/ 0 h 258"/>
                  <a:gd name="T68" fmla="*/ 527 w 527"/>
                  <a:gd name="T69" fmla="*/ 258 h 2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27" h="258">
                    <a:moveTo>
                      <a:pt x="240" y="46"/>
                    </a:moveTo>
                    <a:lnTo>
                      <a:pt x="300" y="27"/>
                    </a:lnTo>
                    <a:lnTo>
                      <a:pt x="374" y="5"/>
                    </a:lnTo>
                    <a:lnTo>
                      <a:pt x="431" y="0"/>
                    </a:lnTo>
                    <a:lnTo>
                      <a:pt x="493" y="33"/>
                    </a:lnTo>
                    <a:lnTo>
                      <a:pt x="522" y="96"/>
                    </a:lnTo>
                    <a:lnTo>
                      <a:pt x="527" y="156"/>
                    </a:lnTo>
                    <a:lnTo>
                      <a:pt x="478" y="183"/>
                    </a:lnTo>
                    <a:lnTo>
                      <a:pt x="414" y="219"/>
                    </a:lnTo>
                    <a:lnTo>
                      <a:pt x="378" y="156"/>
                    </a:lnTo>
                    <a:lnTo>
                      <a:pt x="333" y="116"/>
                    </a:lnTo>
                    <a:lnTo>
                      <a:pt x="316" y="169"/>
                    </a:lnTo>
                    <a:lnTo>
                      <a:pt x="8" y="258"/>
                    </a:lnTo>
                    <a:lnTo>
                      <a:pt x="0" y="219"/>
                    </a:lnTo>
                    <a:lnTo>
                      <a:pt x="286" y="149"/>
                    </a:lnTo>
                    <a:lnTo>
                      <a:pt x="289" y="109"/>
                    </a:lnTo>
                    <a:lnTo>
                      <a:pt x="308" y="72"/>
                    </a:lnTo>
                    <a:lnTo>
                      <a:pt x="349" y="35"/>
                    </a:lnTo>
                    <a:lnTo>
                      <a:pt x="271" y="68"/>
                    </a:lnTo>
                    <a:lnTo>
                      <a:pt x="166" y="112"/>
                    </a:lnTo>
                    <a:lnTo>
                      <a:pt x="240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54" name="Freeform 74"/>
              <p:cNvSpPr>
                <a:spLocks noChangeArrowheads="1"/>
              </p:cNvSpPr>
              <p:nvPr/>
            </p:nvSpPr>
            <p:spPr bwMode="auto">
              <a:xfrm>
                <a:off x="3347" y="3180"/>
                <a:ext cx="25" cy="39"/>
              </a:xfrm>
              <a:custGeom>
                <a:avLst/>
                <a:gdLst>
                  <a:gd name="T0" fmla="*/ 0 w 146"/>
                  <a:gd name="T1" fmla="*/ 0 h 211"/>
                  <a:gd name="T2" fmla="*/ 0 w 146"/>
                  <a:gd name="T3" fmla="*/ 0 h 211"/>
                  <a:gd name="T4" fmla="*/ 0 w 146"/>
                  <a:gd name="T5" fmla="*/ 0 h 211"/>
                  <a:gd name="T6" fmla="*/ 0 w 146"/>
                  <a:gd name="T7" fmla="*/ 0 h 211"/>
                  <a:gd name="T8" fmla="*/ 0 w 146"/>
                  <a:gd name="T9" fmla="*/ 0 h 211"/>
                  <a:gd name="T10" fmla="*/ 0 w 146"/>
                  <a:gd name="T11" fmla="*/ 0 h 211"/>
                  <a:gd name="T12" fmla="*/ 0 w 146"/>
                  <a:gd name="T13" fmla="*/ 0 h 211"/>
                  <a:gd name="T14" fmla="*/ 0 w 146"/>
                  <a:gd name="T15" fmla="*/ 0 h 211"/>
                  <a:gd name="T16" fmla="*/ 0 w 146"/>
                  <a:gd name="T17" fmla="*/ 0 h 211"/>
                  <a:gd name="T18" fmla="*/ 0 w 146"/>
                  <a:gd name="T19" fmla="*/ 0 h 211"/>
                  <a:gd name="T20" fmla="*/ 0 w 146"/>
                  <a:gd name="T21" fmla="*/ 0 h 2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6"/>
                  <a:gd name="T34" fmla="*/ 0 h 211"/>
                  <a:gd name="T35" fmla="*/ 146 w 146"/>
                  <a:gd name="T36" fmla="*/ 211 h 2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6" h="211">
                    <a:moveTo>
                      <a:pt x="53" y="0"/>
                    </a:moveTo>
                    <a:lnTo>
                      <a:pt x="80" y="102"/>
                    </a:lnTo>
                    <a:lnTo>
                      <a:pt x="121" y="144"/>
                    </a:lnTo>
                    <a:lnTo>
                      <a:pt x="146" y="159"/>
                    </a:lnTo>
                    <a:lnTo>
                      <a:pt x="90" y="200"/>
                    </a:lnTo>
                    <a:lnTo>
                      <a:pt x="0" y="211"/>
                    </a:lnTo>
                    <a:lnTo>
                      <a:pt x="40" y="169"/>
                    </a:lnTo>
                    <a:lnTo>
                      <a:pt x="72" y="153"/>
                    </a:lnTo>
                    <a:lnTo>
                      <a:pt x="40" y="94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55" name="Freeform 75"/>
              <p:cNvSpPr>
                <a:spLocks noChangeArrowheads="1"/>
              </p:cNvSpPr>
              <p:nvPr/>
            </p:nvSpPr>
            <p:spPr bwMode="auto">
              <a:xfrm>
                <a:off x="3318" y="3200"/>
                <a:ext cx="46" cy="39"/>
              </a:xfrm>
              <a:custGeom>
                <a:avLst/>
                <a:gdLst>
                  <a:gd name="T0" fmla="*/ 0 w 267"/>
                  <a:gd name="T1" fmla="*/ 0 h 208"/>
                  <a:gd name="T2" fmla="*/ 0 w 267"/>
                  <a:gd name="T3" fmla="*/ 0 h 208"/>
                  <a:gd name="T4" fmla="*/ 0 w 267"/>
                  <a:gd name="T5" fmla="*/ 0 h 208"/>
                  <a:gd name="T6" fmla="*/ 0 w 267"/>
                  <a:gd name="T7" fmla="*/ 0 h 208"/>
                  <a:gd name="T8" fmla="*/ 0 w 267"/>
                  <a:gd name="T9" fmla="*/ 0 h 208"/>
                  <a:gd name="T10" fmla="*/ 0 w 267"/>
                  <a:gd name="T11" fmla="*/ 0 h 208"/>
                  <a:gd name="T12" fmla="*/ 0 w 267"/>
                  <a:gd name="T13" fmla="*/ 0 h 208"/>
                  <a:gd name="T14" fmla="*/ 0 w 267"/>
                  <a:gd name="T15" fmla="*/ 0 h 208"/>
                  <a:gd name="T16" fmla="*/ 0 w 267"/>
                  <a:gd name="T17" fmla="*/ 0 h 208"/>
                  <a:gd name="T18" fmla="*/ 0 w 267"/>
                  <a:gd name="T19" fmla="*/ 0 h 208"/>
                  <a:gd name="T20" fmla="*/ 0 w 267"/>
                  <a:gd name="T21" fmla="*/ 0 h 208"/>
                  <a:gd name="T22" fmla="*/ 0 w 267"/>
                  <a:gd name="T23" fmla="*/ 0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7"/>
                  <a:gd name="T37" fmla="*/ 0 h 208"/>
                  <a:gd name="T38" fmla="*/ 267 w 267"/>
                  <a:gd name="T39" fmla="*/ 208 h 2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7" h="208">
                    <a:moveTo>
                      <a:pt x="73" y="0"/>
                    </a:moveTo>
                    <a:lnTo>
                      <a:pt x="103" y="60"/>
                    </a:lnTo>
                    <a:lnTo>
                      <a:pt x="96" y="127"/>
                    </a:lnTo>
                    <a:lnTo>
                      <a:pt x="155" y="165"/>
                    </a:lnTo>
                    <a:lnTo>
                      <a:pt x="267" y="187"/>
                    </a:lnTo>
                    <a:lnTo>
                      <a:pt x="139" y="208"/>
                    </a:lnTo>
                    <a:lnTo>
                      <a:pt x="73" y="172"/>
                    </a:lnTo>
                    <a:lnTo>
                      <a:pt x="0" y="187"/>
                    </a:lnTo>
                    <a:lnTo>
                      <a:pt x="58" y="127"/>
                    </a:lnTo>
                    <a:lnTo>
                      <a:pt x="70" y="66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56" name="Freeform 76"/>
              <p:cNvSpPr>
                <a:spLocks noChangeArrowheads="1"/>
              </p:cNvSpPr>
              <p:nvPr/>
            </p:nvSpPr>
            <p:spPr bwMode="auto">
              <a:xfrm>
                <a:off x="3431" y="3696"/>
                <a:ext cx="70" cy="40"/>
              </a:xfrm>
              <a:custGeom>
                <a:avLst/>
                <a:gdLst>
                  <a:gd name="T0" fmla="*/ 0 w 406"/>
                  <a:gd name="T1" fmla="*/ 0 h 218"/>
                  <a:gd name="T2" fmla="*/ 0 w 406"/>
                  <a:gd name="T3" fmla="*/ 0 h 218"/>
                  <a:gd name="T4" fmla="*/ 0 w 406"/>
                  <a:gd name="T5" fmla="*/ 0 h 218"/>
                  <a:gd name="T6" fmla="*/ 0 w 406"/>
                  <a:gd name="T7" fmla="*/ 0 h 218"/>
                  <a:gd name="T8" fmla="*/ 0 w 406"/>
                  <a:gd name="T9" fmla="*/ 0 h 218"/>
                  <a:gd name="T10" fmla="*/ 0 w 406"/>
                  <a:gd name="T11" fmla="*/ 0 h 218"/>
                  <a:gd name="T12" fmla="*/ 0 w 406"/>
                  <a:gd name="T13" fmla="*/ 0 h 218"/>
                  <a:gd name="T14" fmla="*/ 0 w 406"/>
                  <a:gd name="T15" fmla="*/ 0 h 218"/>
                  <a:gd name="T16" fmla="*/ 0 w 406"/>
                  <a:gd name="T17" fmla="*/ 0 h 218"/>
                  <a:gd name="T18" fmla="*/ 0 w 406"/>
                  <a:gd name="T19" fmla="*/ 0 h 218"/>
                  <a:gd name="T20" fmla="*/ 0 w 406"/>
                  <a:gd name="T21" fmla="*/ 0 h 218"/>
                  <a:gd name="T22" fmla="*/ 0 w 406"/>
                  <a:gd name="T23" fmla="*/ 0 h 218"/>
                  <a:gd name="T24" fmla="*/ 0 w 406"/>
                  <a:gd name="T25" fmla="*/ 0 h 2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6"/>
                  <a:gd name="T40" fmla="*/ 0 h 218"/>
                  <a:gd name="T41" fmla="*/ 406 w 406"/>
                  <a:gd name="T42" fmla="*/ 218 h 2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6" h="218">
                    <a:moveTo>
                      <a:pt x="0" y="79"/>
                    </a:moveTo>
                    <a:lnTo>
                      <a:pt x="79" y="0"/>
                    </a:lnTo>
                    <a:lnTo>
                      <a:pt x="223" y="7"/>
                    </a:lnTo>
                    <a:lnTo>
                      <a:pt x="345" y="72"/>
                    </a:lnTo>
                    <a:lnTo>
                      <a:pt x="398" y="163"/>
                    </a:lnTo>
                    <a:lnTo>
                      <a:pt x="406" y="218"/>
                    </a:lnTo>
                    <a:lnTo>
                      <a:pt x="197" y="215"/>
                    </a:lnTo>
                    <a:lnTo>
                      <a:pt x="357" y="175"/>
                    </a:lnTo>
                    <a:lnTo>
                      <a:pt x="316" y="98"/>
                    </a:lnTo>
                    <a:lnTo>
                      <a:pt x="211" y="47"/>
                    </a:lnTo>
                    <a:lnTo>
                      <a:pt x="92" y="35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57" name="Freeform 77"/>
              <p:cNvSpPr>
                <a:spLocks noChangeArrowheads="1"/>
              </p:cNvSpPr>
              <p:nvPr/>
            </p:nvSpPr>
            <p:spPr bwMode="auto">
              <a:xfrm>
                <a:off x="3362" y="3183"/>
                <a:ext cx="21" cy="13"/>
              </a:xfrm>
              <a:custGeom>
                <a:avLst/>
                <a:gdLst>
                  <a:gd name="T0" fmla="*/ 0 w 126"/>
                  <a:gd name="T1" fmla="*/ 0 h 69"/>
                  <a:gd name="T2" fmla="*/ 0 w 126"/>
                  <a:gd name="T3" fmla="*/ 0 h 69"/>
                  <a:gd name="T4" fmla="*/ 0 w 126"/>
                  <a:gd name="T5" fmla="*/ 0 h 69"/>
                  <a:gd name="T6" fmla="*/ 0 w 126"/>
                  <a:gd name="T7" fmla="*/ 0 h 69"/>
                  <a:gd name="T8" fmla="*/ 0 w 126"/>
                  <a:gd name="T9" fmla="*/ 0 h 69"/>
                  <a:gd name="T10" fmla="*/ 0 w 126"/>
                  <a:gd name="T11" fmla="*/ 0 h 69"/>
                  <a:gd name="T12" fmla="*/ 0 w 126"/>
                  <a:gd name="T13" fmla="*/ 0 h 69"/>
                  <a:gd name="T14" fmla="*/ 0 w 126"/>
                  <a:gd name="T15" fmla="*/ 0 h 69"/>
                  <a:gd name="T16" fmla="*/ 0 w 126"/>
                  <a:gd name="T17" fmla="*/ 0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6"/>
                  <a:gd name="T28" fmla="*/ 0 h 69"/>
                  <a:gd name="T29" fmla="*/ 126 w 126"/>
                  <a:gd name="T30" fmla="*/ 69 h 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6" h="69">
                    <a:moveTo>
                      <a:pt x="101" y="7"/>
                    </a:moveTo>
                    <a:lnTo>
                      <a:pt x="126" y="35"/>
                    </a:lnTo>
                    <a:lnTo>
                      <a:pt x="96" y="63"/>
                    </a:lnTo>
                    <a:lnTo>
                      <a:pt x="51" y="69"/>
                    </a:lnTo>
                    <a:lnTo>
                      <a:pt x="0" y="56"/>
                    </a:lnTo>
                    <a:lnTo>
                      <a:pt x="5" y="20"/>
                    </a:lnTo>
                    <a:lnTo>
                      <a:pt x="53" y="0"/>
                    </a:lnTo>
                    <a:lnTo>
                      <a:pt x="101" y="7"/>
                    </a:lnTo>
                    <a:close/>
                  </a:path>
                </a:pathLst>
              </a:custGeom>
              <a:solidFill>
                <a:srgbClr val="FF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58" name="Freeform 78"/>
              <p:cNvSpPr>
                <a:spLocks noChangeArrowheads="1"/>
              </p:cNvSpPr>
              <p:nvPr/>
            </p:nvSpPr>
            <p:spPr bwMode="auto">
              <a:xfrm>
                <a:off x="3331" y="3181"/>
                <a:ext cx="15" cy="13"/>
              </a:xfrm>
              <a:custGeom>
                <a:avLst/>
                <a:gdLst>
                  <a:gd name="T0" fmla="*/ 0 w 90"/>
                  <a:gd name="T1" fmla="*/ 0 h 69"/>
                  <a:gd name="T2" fmla="*/ 0 w 90"/>
                  <a:gd name="T3" fmla="*/ 0 h 69"/>
                  <a:gd name="T4" fmla="*/ 0 w 90"/>
                  <a:gd name="T5" fmla="*/ 0 h 69"/>
                  <a:gd name="T6" fmla="*/ 0 w 90"/>
                  <a:gd name="T7" fmla="*/ 0 h 69"/>
                  <a:gd name="T8" fmla="*/ 0 w 90"/>
                  <a:gd name="T9" fmla="*/ 0 h 69"/>
                  <a:gd name="T10" fmla="*/ 0 w 90"/>
                  <a:gd name="T11" fmla="*/ 0 h 69"/>
                  <a:gd name="T12" fmla="*/ 0 w 90"/>
                  <a:gd name="T13" fmla="*/ 0 h 69"/>
                  <a:gd name="T14" fmla="*/ 0 w 90"/>
                  <a:gd name="T15" fmla="*/ 0 h 6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0"/>
                  <a:gd name="T25" fmla="*/ 0 h 69"/>
                  <a:gd name="T26" fmla="*/ 90 w 90"/>
                  <a:gd name="T27" fmla="*/ 69 h 6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0" h="69">
                    <a:moveTo>
                      <a:pt x="85" y="0"/>
                    </a:moveTo>
                    <a:lnTo>
                      <a:pt x="90" y="34"/>
                    </a:lnTo>
                    <a:lnTo>
                      <a:pt x="79" y="60"/>
                    </a:lnTo>
                    <a:lnTo>
                      <a:pt x="49" y="69"/>
                    </a:lnTo>
                    <a:lnTo>
                      <a:pt x="0" y="35"/>
                    </a:lnTo>
                    <a:lnTo>
                      <a:pt x="35" y="7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59" name="Freeform 79"/>
              <p:cNvSpPr>
                <a:spLocks noChangeArrowheads="1"/>
              </p:cNvSpPr>
              <p:nvPr/>
            </p:nvSpPr>
            <p:spPr bwMode="auto">
              <a:xfrm>
                <a:off x="3359" y="3182"/>
                <a:ext cx="24" cy="15"/>
              </a:xfrm>
              <a:custGeom>
                <a:avLst/>
                <a:gdLst>
                  <a:gd name="T0" fmla="*/ 0 w 140"/>
                  <a:gd name="T1" fmla="*/ 0 h 81"/>
                  <a:gd name="T2" fmla="*/ 0 w 140"/>
                  <a:gd name="T3" fmla="*/ 0 h 81"/>
                  <a:gd name="T4" fmla="*/ 0 w 140"/>
                  <a:gd name="T5" fmla="*/ 0 h 81"/>
                  <a:gd name="T6" fmla="*/ 0 w 140"/>
                  <a:gd name="T7" fmla="*/ 0 h 81"/>
                  <a:gd name="T8" fmla="*/ 0 w 140"/>
                  <a:gd name="T9" fmla="*/ 0 h 81"/>
                  <a:gd name="T10" fmla="*/ 0 w 140"/>
                  <a:gd name="T11" fmla="*/ 0 h 81"/>
                  <a:gd name="T12" fmla="*/ 0 w 140"/>
                  <a:gd name="T13" fmla="*/ 0 h 81"/>
                  <a:gd name="T14" fmla="*/ 0 w 140"/>
                  <a:gd name="T15" fmla="*/ 0 h 81"/>
                  <a:gd name="T16" fmla="*/ 0 w 140"/>
                  <a:gd name="T17" fmla="*/ 0 h 81"/>
                  <a:gd name="T18" fmla="*/ 0 w 140"/>
                  <a:gd name="T19" fmla="*/ 0 h 81"/>
                  <a:gd name="T20" fmla="*/ 0 w 140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0"/>
                  <a:gd name="T34" fmla="*/ 0 h 81"/>
                  <a:gd name="T35" fmla="*/ 140 w 140"/>
                  <a:gd name="T36" fmla="*/ 81 h 8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0" h="81">
                    <a:moveTo>
                      <a:pt x="140" y="41"/>
                    </a:moveTo>
                    <a:lnTo>
                      <a:pt x="120" y="7"/>
                    </a:lnTo>
                    <a:lnTo>
                      <a:pt x="57" y="0"/>
                    </a:lnTo>
                    <a:lnTo>
                      <a:pt x="0" y="43"/>
                    </a:lnTo>
                    <a:lnTo>
                      <a:pt x="7" y="73"/>
                    </a:lnTo>
                    <a:lnTo>
                      <a:pt x="57" y="81"/>
                    </a:lnTo>
                    <a:lnTo>
                      <a:pt x="73" y="62"/>
                    </a:lnTo>
                    <a:lnTo>
                      <a:pt x="47" y="40"/>
                    </a:lnTo>
                    <a:lnTo>
                      <a:pt x="87" y="25"/>
                    </a:lnTo>
                    <a:lnTo>
                      <a:pt x="140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0" name="Freeform 80"/>
              <p:cNvSpPr>
                <a:spLocks noChangeArrowheads="1"/>
              </p:cNvSpPr>
              <p:nvPr/>
            </p:nvSpPr>
            <p:spPr bwMode="auto">
              <a:xfrm>
                <a:off x="3331" y="3180"/>
                <a:ext cx="16" cy="14"/>
              </a:xfrm>
              <a:custGeom>
                <a:avLst/>
                <a:gdLst>
                  <a:gd name="T0" fmla="*/ 0 w 94"/>
                  <a:gd name="T1" fmla="*/ 0 h 78"/>
                  <a:gd name="T2" fmla="*/ 0 w 94"/>
                  <a:gd name="T3" fmla="*/ 0 h 78"/>
                  <a:gd name="T4" fmla="*/ 0 w 94"/>
                  <a:gd name="T5" fmla="*/ 0 h 78"/>
                  <a:gd name="T6" fmla="*/ 0 w 94"/>
                  <a:gd name="T7" fmla="*/ 0 h 78"/>
                  <a:gd name="T8" fmla="*/ 0 w 94"/>
                  <a:gd name="T9" fmla="*/ 0 h 78"/>
                  <a:gd name="T10" fmla="*/ 0 w 94"/>
                  <a:gd name="T11" fmla="*/ 0 h 78"/>
                  <a:gd name="T12" fmla="*/ 0 w 94"/>
                  <a:gd name="T13" fmla="*/ 0 h 78"/>
                  <a:gd name="T14" fmla="*/ 0 w 94"/>
                  <a:gd name="T15" fmla="*/ 0 h 78"/>
                  <a:gd name="T16" fmla="*/ 0 w 94"/>
                  <a:gd name="T17" fmla="*/ 0 h 78"/>
                  <a:gd name="T18" fmla="*/ 0 w 94"/>
                  <a:gd name="T19" fmla="*/ 0 h 78"/>
                  <a:gd name="T20" fmla="*/ 0 w 94"/>
                  <a:gd name="T21" fmla="*/ 0 h 78"/>
                  <a:gd name="T22" fmla="*/ 0 w 94"/>
                  <a:gd name="T23" fmla="*/ 0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4"/>
                  <a:gd name="T37" fmla="*/ 0 h 78"/>
                  <a:gd name="T38" fmla="*/ 94 w 94"/>
                  <a:gd name="T39" fmla="*/ 78 h 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4" h="78">
                    <a:moveTo>
                      <a:pt x="93" y="6"/>
                    </a:moveTo>
                    <a:lnTo>
                      <a:pt x="56" y="0"/>
                    </a:lnTo>
                    <a:lnTo>
                      <a:pt x="24" y="13"/>
                    </a:lnTo>
                    <a:lnTo>
                      <a:pt x="0" y="44"/>
                    </a:lnTo>
                    <a:lnTo>
                      <a:pt x="6" y="74"/>
                    </a:lnTo>
                    <a:lnTo>
                      <a:pt x="49" y="78"/>
                    </a:lnTo>
                    <a:lnTo>
                      <a:pt x="63" y="55"/>
                    </a:lnTo>
                    <a:lnTo>
                      <a:pt x="35" y="41"/>
                    </a:lnTo>
                    <a:lnTo>
                      <a:pt x="59" y="24"/>
                    </a:lnTo>
                    <a:lnTo>
                      <a:pt x="94" y="35"/>
                    </a:lnTo>
                    <a:lnTo>
                      <a:pt x="9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1" name="Freeform 81"/>
              <p:cNvSpPr>
                <a:spLocks noChangeArrowheads="1"/>
              </p:cNvSpPr>
              <p:nvPr/>
            </p:nvSpPr>
            <p:spPr bwMode="auto">
              <a:xfrm>
                <a:off x="3351" y="3155"/>
                <a:ext cx="33" cy="102"/>
              </a:xfrm>
              <a:custGeom>
                <a:avLst/>
                <a:gdLst>
                  <a:gd name="T0" fmla="*/ 0 w 191"/>
                  <a:gd name="T1" fmla="*/ 0 h 554"/>
                  <a:gd name="T2" fmla="*/ 0 w 191"/>
                  <a:gd name="T3" fmla="*/ 0 h 554"/>
                  <a:gd name="T4" fmla="*/ 0 w 191"/>
                  <a:gd name="T5" fmla="*/ 0 h 554"/>
                  <a:gd name="T6" fmla="*/ 0 w 191"/>
                  <a:gd name="T7" fmla="*/ 0 h 554"/>
                  <a:gd name="T8" fmla="*/ 0 w 191"/>
                  <a:gd name="T9" fmla="*/ 0 h 554"/>
                  <a:gd name="T10" fmla="*/ 0 w 191"/>
                  <a:gd name="T11" fmla="*/ 0 h 554"/>
                  <a:gd name="T12" fmla="*/ 0 w 191"/>
                  <a:gd name="T13" fmla="*/ 0 h 554"/>
                  <a:gd name="T14" fmla="*/ 0 w 191"/>
                  <a:gd name="T15" fmla="*/ 0 h 554"/>
                  <a:gd name="T16" fmla="*/ 0 w 191"/>
                  <a:gd name="T17" fmla="*/ 0 h 554"/>
                  <a:gd name="T18" fmla="*/ 0 w 191"/>
                  <a:gd name="T19" fmla="*/ 0 h 554"/>
                  <a:gd name="T20" fmla="*/ 0 w 191"/>
                  <a:gd name="T21" fmla="*/ 0 h 554"/>
                  <a:gd name="T22" fmla="*/ 0 w 191"/>
                  <a:gd name="T23" fmla="*/ 0 h 554"/>
                  <a:gd name="T24" fmla="*/ 0 w 191"/>
                  <a:gd name="T25" fmla="*/ 0 h 554"/>
                  <a:gd name="T26" fmla="*/ 0 w 191"/>
                  <a:gd name="T27" fmla="*/ 0 h 554"/>
                  <a:gd name="T28" fmla="*/ 0 w 191"/>
                  <a:gd name="T29" fmla="*/ 0 h 554"/>
                  <a:gd name="T30" fmla="*/ 0 w 191"/>
                  <a:gd name="T31" fmla="*/ 0 h 5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1"/>
                  <a:gd name="T49" fmla="*/ 0 h 554"/>
                  <a:gd name="T50" fmla="*/ 191 w 191"/>
                  <a:gd name="T51" fmla="*/ 554 h 5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1" h="554">
                    <a:moveTo>
                      <a:pt x="85" y="0"/>
                    </a:moveTo>
                    <a:lnTo>
                      <a:pt x="114" y="40"/>
                    </a:lnTo>
                    <a:lnTo>
                      <a:pt x="164" y="131"/>
                    </a:lnTo>
                    <a:lnTo>
                      <a:pt x="191" y="336"/>
                    </a:lnTo>
                    <a:lnTo>
                      <a:pt x="173" y="409"/>
                    </a:lnTo>
                    <a:lnTo>
                      <a:pt x="139" y="471"/>
                    </a:lnTo>
                    <a:lnTo>
                      <a:pt x="72" y="533"/>
                    </a:lnTo>
                    <a:lnTo>
                      <a:pt x="0" y="554"/>
                    </a:lnTo>
                    <a:lnTo>
                      <a:pt x="11" y="509"/>
                    </a:lnTo>
                    <a:lnTo>
                      <a:pt x="85" y="478"/>
                    </a:lnTo>
                    <a:lnTo>
                      <a:pt x="141" y="403"/>
                    </a:lnTo>
                    <a:lnTo>
                      <a:pt x="161" y="353"/>
                    </a:lnTo>
                    <a:lnTo>
                      <a:pt x="161" y="205"/>
                    </a:lnTo>
                    <a:lnTo>
                      <a:pt x="116" y="69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687" name="Titre 1"/>
          <p:cNvSpPr txBox="1">
            <a:spLocks/>
          </p:cNvSpPr>
          <p:nvPr/>
        </p:nvSpPr>
        <p:spPr>
          <a:xfrm>
            <a:off x="323528" y="116632"/>
            <a:ext cx="4170363" cy="67468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SYNTHESE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002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Compétences détaillées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354718"/>
              </p:ext>
            </p:extLst>
          </p:nvPr>
        </p:nvGraphicFramePr>
        <p:xfrm>
          <a:off x="457200" y="1600200"/>
          <a:ext cx="82296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Bouton d'action : Début 2">
            <a:hlinkClick r:id="rId7" action="ppaction://hlinksldjump" highlightClick="1"/>
          </p:cNvPr>
          <p:cNvSpPr/>
          <p:nvPr/>
        </p:nvSpPr>
        <p:spPr>
          <a:xfrm>
            <a:off x="7956376" y="6093296"/>
            <a:ext cx="936104" cy="54868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i="1" dirty="0"/>
              <a:t>Critères et/ou indicateurs </a:t>
            </a:r>
            <a:r>
              <a:rPr lang="fr-FR" b="1" i="1" dirty="0" smtClean="0"/>
              <a:t>de performance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b="1" dirty="0"/>
              <a:t>C09 - Inspecter un aéronef ou une partie </a:t>
            </a:r>
            <a:r>
              <a:rPr lang="fr-FR" b="1" dirty="0" smtClean="0"/>
              <a:t>d’aéronef</a:t>
            </a:r>
          </a:p>
          <a:p>
            <a:pPr lvl="1"/>
            <a:r>
              <a:rPr lang="fr-FR" dirty="0"/>
              <a:t>Respect des </a:t>
            </a:r>
            <a:r>
              <a:rPr lang="fr-FR" dirty="0" smtClean="0"/>
              <a:t>procédures opératoires </a:t>
            </a:r>
            <a:r>
              <a:rPr lang="fr-FR" dirty="0"/>
              <a:t>(mise en </a:t>
            </a:r>
            <a:r>
              <a:rPr lang="fr-FR" dirty="0" smtClean="0"/>
              <a:t>énergie, configuration </a:t>
            </a:r>
            <a:r>
              <a:rPr lang="fr-FR" dirty="0"/>
              <a:t>de </a:t>
            </a:r>
            <a:r>
              <a:rPr lang="fr-FR" dirty="0" smtClean="0"/>
              <a:t>l’objet, conduite </a:t>
            </a:r>
            <a:r>
              <a:rPr lang="fr-FR" dirty="0"/>
              <a:t>de l’inspection).</a:t>
            </a:r>
          </a:p>
          <a:p>
            <a:pPr lvl="1"/>
            <a:r>
              <a:rPr lang="fr-FR" dirty="0"/>
              <a:t>C</a:t>
            </a:r>
            <a:r>
              <a:rPr lang="fr-FR" dirty="0" smtClean="0"/>
              <a:t>hoix </a:t>
            </a:r>
            <a:r>
              <a:rPr lang="fr-FR" dirty="0"/>
              <a:t>correct des </a:t>
            </a:r>
            <a:r>
              <a:rPr lang="fr-FR" dirty="0" smtClean="0"/>
              <a:t>outils d’inspection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E</a:t>
            </a:r>
            <a:r>
              <a:rPr lang="fr-FR" dirty="0" smtClean="0"/>
              <a:t>xhaustivité </a:t>
            </a:r>
            <a:r>
              <a:rPr lang="fr-FR" dirty="0"/>
              <a:t>de </a:t>
            </a:r>
            <a:r>
              <a:rPr lang="fr-FR" dirty="0" smtClean="0"/>
              <a:t>l’identification des </a:t>
            </a:r>
            <a:r>
              <a:rPr lang="fr-FR" dirty="0"/>
              <a:t>non-conformités.</a:t>
            </a:r>
          </a:p>
          <a:p>
            <a:pPr lvl="1"/>
            <a:r>
              <a:rPr lang="fr-FR" dirty="0" smtClean="0"/>
              <a:t>Exactitude </a:t>
            </a:r>
            <a:r>
              <a:rPr lang="fr-FR" dirty="0"/>
              <a:t>de </a:t>
            </a:r>
            <a:r>
              <a:rPr lang="fr-FR" dirty="0" smtClean="0"/>
              <a:t>la caractérisation </a:t>
            </a:r>
            <a:r>
              <a:rPr lang="fr-FR" dirty="0"/>
              <a:t>des </a:t>
            </a:r>
            <a:r>
              <a:rPr lang="fr-FR" dirty="0" smtClean="0"/>
              <a:t>non conformités constatées</a:t>
            </a:r>
            <a:r>
              <a:rPr lang="fr-FR" dirty="0"/>
              <a:t>.</a:t>
            </a:r>
          </a:p>
          <a:p>
            <a:pPr lvl="1"/>
            <a:r>
              <a:rPr lang="fr-FR" dirty="0" smtClean="0"/>
              <a:t>Exactitude </a:t>
            </a:r>
            <a:r>
              <a:rPr lang="fr-FR" dirty="0"/>
              <a:t>de l’identification </a:t>
            </a:r>
            <a:r>
              <a:rPr lang="fr-FR" dirty="0" smtClean="0"/>
              <a:t>de la </a:t>
            </a:r>
            <a:r>
              <a:rPr lang="fr-FR" dirty="0"/>
              <a:t>procédure corrective </a:t>
            </a:r>
            <a:r>
              <a:rPr lang="fr-FR" dirty="0" smtClean="0"/>
              <a:t>à mettre </a:t>
            </a:r>
            <a:r>
              <a:rPr lang="fr-FR" dirty="0"/>
              <a:t>en </a:t>
            </a:r>
            <a:r>
              <a:rPr lang="fr-FR" dirty="0" smtClean="0"/>
              <a:t>œuvre.</a:t>
            </a:r>
            <a:endParaRPr lang="fr-FR" dirty="0"/>
          </a:p>
          <a:p>
            <a:pPr lvl="1"/>
            <a:r>
              <a:rPr lang="fr-FR" dirty="0" smtClean="0"/>
              <a:t>Effectivité </a:t>
            </a:r>
            <a:r>
              <a:rPr lang="fr-FR" dirty="0"/>
              <a:t>de la remise </a:t>
            </a:r>
            <a:r>
              <a:rPr lang="fr-FR" dirty="0" smtClean="0"/>
              <a:t>en situation </a:t>
            </a:r>
            <a:r>
              <a:rPr lang="fr-FR" dirty="0"/>
              <a:t>initiale de </a:t>
            </a:r>
            <a:r>
              <a:rPr lang="fr-FR" dirty="0" smtClean="0"/>
              <a:t>l’aéronef, de </a:t>
            </a:r>
            <a:r>
              <a:rPr lang="fr-FR" dirty="0"/>
              <a:t>la partie d’aéronef ou </a:t>
            </a:r>
            <a:r>
              <a:rPr lang="fr-FR" dirty="0" smtClean="0"/>
              <a:t>de l’équipement</a:t>
            </a:r>
            <a:r>
              <a:rPr lang="fr-FR" dirty="0"/>
              <a:t>.</a:t>
            </a:r>
          </a:p>
          <a:p>
            <a:pPr lvl="1"/>
            <a:r>
              <a:rPr lang="fr-FR" dirty="0" smtClean="0"/>
              <a:t>Documents </a:t>
            </a:r>
            <a:r>
              <a:rPr lang="fr-FR" dirty="0"/>
              <a:t>de </a:t>
            </a:r>
            <a:r>
              <a:rPr lang="fr-FR" dirty="0" smtClean="0"/>
              <a:t>traçabilité correctement </a:t>
            </a:r>
            <a:r>
              <a:rPr lang="fr-FR" dirty="0"/>
              <a:t>remplis </a:t>
            </a:r>
            <a:r>
              <a:rPr lang="fr-FR" dirty="0" smtClean="0"/>
              <a:t>et attestés</a:t>
            </a:r>
            <a:r>
              <a:rPr lang="fr-FR" dirty="0"/>
              <a:t>.</a:t>
            </a:r>
          </a:p>
          <a:p>
            <a:pPr lvl="1"/>
            <a:r>
              <a:rPr lang="fr-FR" dirty="0" smtClean="0"/>
              <a:t>Dossier </a:t>
            </a:r>
            <a:r>
              <a:rPr lang="fr-FR" dirty="0"/>
              <a:t>d’inspection remis </a:t>
            </a:r>
            <a:r>
              <a:rPr lang="fr-FR" dirty="0" smtClean="0"/>
              <a:t>au bon </a:t>
            </a:r>
            <a:r>
              <a:rPr lang="fr-FR" dirty="0"/>
              <a:t>service.</a:t>
            </a:r>
          </a:p>
          <a:p>
            <a:pPr lvl="1"/>
            <a:r>
              <a:rPr lang="fr-FR" dirty="0" smtClean="0"/>
              <a:t>Zone </a:t>
            </a:r>
            <a:r>
              <a:rPr lang="fr-FR" dirty="0"/>
              <a:t>de travail exempte </a:t>
            </a:r>
            <a:r>
              <a:rPr lang="fr-FR" dirty="0" smtClean="0"/>
              <a:t>de tout </a:t>
            </a:r>
            <a:r>
              <a:rPr lang="fr-FR" dirty="0"/>
              <a:t>corps étranger.</a:t>
            </a:r>
          </a:p>
          <a:p>
            <a:pPr lvl="1"/>
            <a:r>
              <a:rPr lang="fr-FR" dirty="0" smtClean="0"/>
              <a:t>Outils </a:t>
            </a:r>
            <a:r>
              <a:rPr lang="fr-FR" dirty="0"/>
              <a:t>et outillages nettoyés </a:t>
            </a:r>
            <a:r>
              <a:rPr lang="fr-FR" dirty="0" smtClean="0"/>
              <a:t>et rangés</a:t>
            </a:r>
            <a:r>
              <a:rPr lang="fr-FR" dirty="0"/>
              <a:t>.</a:t>
            </a:r>
            <a:endParaRPr lang="fr-FR" b="1" dirty="0"/>
          </a:p>
        </p:txBody>
      </p:sp>
      <p:sp>
        <p:nvSpPr>
          <p:cNvPr id="4" name="Bouton d'action : Début 3">
            <a:hlinkClick r:id="rId2" action="ppaction://hlinksldjump" highlightClick="1"/>
          </p:cNvPr>
          <p:cNvSpPr/>
          <p:nvPr/>
        </p:nvSpPr>
        <p:spPr>
          <a:xfrm>
            <a:off x="7956376" y="6093296"/>
            <a:ext cx="936104" cy="54868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Compétences détaillées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/>
              <a:t>C10 </a:t>
            </a:r>
            <a:r>
              <a:rPr lang="fr-FR" b="1" dirty="0"/>
              <a:t>- Adapter son attitude professionnelle aux exigences de l'entreprise </a:t>
            </a:r>
            <a:r>
              <a:rPr lang="fr-FR" b="1" dirty="0" smtClean="0"/>
              <a:t>aéronautique</a:t>
            </a:r>
          </a:p>
          <a:p>
            <a:pPr lvl="1"/>
            <a:r>
              <a:rPr lang="fr-FR" dirty="0"/>
              <a:t>Avoir une attitude </a:t>
            </a:r>
            <a:r>
              <a:rPr lang="fr-FR" dirty="0" smtClean="0"/>
              <a:t>responsable au </a:t>
            </a:r>
            <a:r>
              <a:rPr lang="fr-FR" dirty="0"/>
              <a:t>regard des exigences </a:t>
            </a:r>
            <a:r>
              <a:rPr lang="fr-FR" dirty="0" smtClean="0"/>
              <a:t>de l’industrie </a:t>
            </a:r>
            <a:r>
              <a:rPr lang="fr-FR" dirty="0"/>
              <a:t>et de </a:t>
            </a:r>
            <a:r>
              <a:rPr lang="fr-FR" dirty="0" smtClean="0"/>
              <a:t>l’exploitation  es </a:t>
            </a:r>
            <a:r>
              <a:rPr lang="fr-FR" dirty="0"/>
              <a:t>aéronefs (sécurité </a:t>
            </a:r>
            <a:r>
              <a:rPr lang="fr-FR" dirty="0" smtClean="0"/>
              <a:t>des vols</a:t>
            </a:r>
            <a:r>
              <a:rPr lang="fr-FR" dirty="0"/>
              <a:t>, navigabilité des </a:t>
            </a:r>
            <a:r>
              <a:rPr lang="fr-FR" dirty="0" smtClean="0"/>
              <a:t>aéronefs, développement </a:t>
            </a:r>
            <a:r>
              <a:rPr lang="fr-FR" dirty="0"/>
              <a:t>durable…).</a:t>
            </a:r>
          </a:p>
          <a:p>
            <a:pPr lvl="1"/>
            <a:r>
              <a:rPr lang="fr-FR" dirty="0" smtClean="0"/>
              <a:t>Apprécier </a:t>
            </a:r>
            <a:r>
              <a:rPr lang="fr-FR" dirty="0"/>
              <a:t>et limiter </a:t>
            </a:r>
            <a:r>
              <a:rPr lang="fr-FR" dirty="0" smtClean="0"/>
              <a:t>son intervention </a:t>
            </a:r>
            <a:r>
              <a:rPr lang="fr-FR" dirty="0"/>
              <a:t>à son </a:t>
            </a:r>
            <a:r>
              <a:rPr lang="fr-FR" dirty="0" smtClean="0"/>
              <a:t>propre champ </a:t>
            </a:r>
            <a:r>
              <a:rPr lang="fr-FR" dirty="0"/>
              <a:t>de qualification.</a:t>
            </a:r>
          </a:p>
          <a:p>
            <a:pPr lvl="1"/>
            <a:r>
              <a:rPr lang="fr-FR" dirty="0" smtClean="0"/>
              <a:t>Respecter </a:t>
            </a:r>
            <a:r>
              <a:rPr lang="fr-FR" dirty="0"/>
              <a:t>les procédures.</a:t>
            </a:r>
          </a:p>
          <a:p>
            <a:pPr lvl="1"/>
            <a:r>
              <a:rPr lang="fr-FR" dirty="0" smtClean="0"/>
              <a:t>Appliquer </a:t>
            </a:r>
            <a:r>
              <a:rPr lang="fr-FR" dirty="0"/>
              <a:t>la démarche </a:t>
            </a:r>
            <a:r>
              <a:rPr lang="fr-FR" dirty="0" smtClean="0"/>
              <a:t>qualité de </a:t>
            </a:r>
            <a:r>
              <a:rPr lang="fr-FR" dirty="0"/>
              <a:t>l’entreprise et les </a:t>
            </a:r>
            <a:r>
              <a:rPr lang="fr-FR" dirty="0" smtClean="0"/>
              <a:t>règles liées </a:t>
            </a:r>
            <a:r>
              <a:rPr lang="fr-FR" dirty="0"/>
              <a:t>aux facteurs humains et </a:t>
            </a:r>
            <a:r>
              <a:rPr lang="fr-FR" dirty="0" smtClean="0"/>
              <a:t>à la </a:t>
            </a:r>
            <a:r>
              <a:rPr lang="fr-FR" dirty="0"/>
              <a:t>prévention des risques.</a:t>
            </a:r>
          </a:p>
          <a:p>
            <a:pPr lvl="1"/>
            <a:r>
              <a:rPr lang="fr-FR" dirty="0" smtClean="0"/>
              <a:t>Contribuer </a:t>
            </a:r>
            <a:r>
              <a:rPr lang="fr-FR" dirty="0"/>
              <a:t>à </a:t>
            </a:r>
            <a:r>
              <a:rPr lang="fr-FR" dirty="0" smtClean="0"/>
              <a:t>l’amélioration continue </a:t>
            </a:r>
            <a:r>
              <a:rPr lang="fr-FR" dirty="0"/>
              <a:t>de l’entreprise.</a:t>
            </a:r>
            <a:endParaRPr lang="fr-FR" b="1" dirty="0"/>
          </a:p>
        </p:txBody>
      </p:sp>
      <p:sp>
        <p:nvSpPr>
          <p:cNvPr id="4" name="Bouton d'action : Début 3">
            <a:hlinkClick r:id="rId2" action="ppaction://hlinksldjump" highlightClick="1"/>
          </p:cNvPr>
          <p:cNvSpPr/>
          <p:nvPr/>
        </p:nvSpPr>
        <p:spPr>
          <a:xfrm>
            <a:off x="8100392" y="6237312"/>
            <a:ext cx="936104" cy="54868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i="1" dirty="0" smtClean="0"/>
              <a:t>Critères et/ou indicateurs de performance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b="1" dirty="0" smtClean="0"/>
              <a:t>C10 </a:t>
            </a:r>
            <a:r>
              <a:rPr lang="fr-FR" b="1" dirty="0"/>
              <a:t>- Adapter son attitude professionnelle aux exigences de l'entreprise </a:t>
            </a:r>
            <a:r>
              <a:rPr lang="fr-FR" b="1" dirty="0" smtClean="0"/>
              <a:t>aéronautique</a:t>
            </a:r>
          </a:p>
          <a:p>
            <a:pPr lvl="1"/>
            <a:r>
              <a:rPr lang="fr-FR" dirty="0"/>
              <a:t>Adéquation de son attitude à </a:t>
            </a:r>
            <a:r>
              <a:rPr lang="fr-FR" dirty="0" smtClean="0"/>
              <a:t>la situation</a:t>
            </a:r>
            <a:r>
              <a:rPr lang="fr-FR" dirty="0"/>
              <a:t>.</a:t>
            </a:r>
          </a:p>
          <a:p>
            <a:pPr lvl="1"/>
            <a:r>
              <a:rPr lang="fr-FR" dirty="0" smtClean="0"/>
              <a:t>Exhaustivité </a:t>
            </a:r>
            <a:r>
              <a:rPr lang="fr-FR" dirty="0"/>
              <a:t>des </a:t>
            </a:r>
            <a:r>
              <a:rPr lang="fr-FR" dirty="0" smtClean="0"/>
              <a:t>risques identifiés </a:t>
            </a:r>
            <a:r>
              <a:rPr lang="fr-FR" dirty="0"/>
              <a:t>au regard </a:t>
            </a:r>
            <a:r>
              <a:rPr lang="fr-FR" dirty="0" smtClean="0"/>
              <a:t>d’une situation professionnelle donnée</a:t>
            </a:r>
            <a:r>
              <a:rPr lang="fr-FR" dirty="0"/>
              <a:t>.</a:t>
            </a:r>
          </a:p>
          <a:p>
            <a:pPr lvl="1"/>
            <a:r>
              <a:rPr lang="fr-FR" dirty="0" smtClean="0"/>
              <a:t>Adéquation </a:t>
            </a:r>
            <a:r>
              <a:rPr lang="fr-FR" dirty="0"/>
              <a:t>entre </a:t>
            </a:r>
            <a:r>
              <a:rPr lang="fr-FR" dirty="0" smtClean="0"/>
              <a:t>les exigences </a:t>
            </a:r>
            <a:r>
              <a:rPr lang="fr-FR" dirty="0"/>
              <a:t>liées à </a:t>
            </a:r>
            <a:r>
              <a:rPr lang="fr-FR" dirty="0" smtClean="0"/>
              <a:t>l’intervention et </a:t>
            </a:r>
            <a:r>
              <a:rPr lang="fr-FR" dirty="0"/>
              <a:t>ses qualifications </a:t>
            </a:r>
            <a:r>
              <a:rPr lang="fr-FR" dirty="0" smtClean="0"/>
              <a:t>et habilitations</a:t>
            </a:r>
            <a:r>
              <a:rPr lang="fr-FR" dirty="0"/>
              <a:t>.</a:t>
            </a:r>
          </a:p>
          <a:p>
            <a:pPr lvl="1"/>
            <a:r>
              <a:rPr lang="fr-FR" dirty="0" smtClean="0"/>
              <a:t>Rigueur </a:t>
            </a:r>
            <a:r>
              <a:rPr lang="fr-FR" dirty="0"/>
              <a:t>dans l’application </a:t>
            </a:r>
            <a:r>
              <a:rPr lang="fr-FR" dirty="0" smtClean="0"/>
              <a:t>des procédures </a:t>
            </a:r>
            <a:r>
              <a:rPr lang="fr-FR" dirty="0"/>
              <a:t>et des </a:t>
            </a:r>
            <a:r>
              <a:rPr lang="fr-FR" dirty="0" smtClean="0"/>
              <a:t>consignes (y </a:t>
            </a:r>
            <a:r>
              <a:rPr lang="fr-FR" dirty="0"/>
              <a:t>compris celles relatives à </a:t>
            </a:r>
            <a:r>
              <a:rPr lang="fr-FR" dirty="0" smtClean="0"/>
              <a:t>la prévention </a:t>
            </a:r>
            <a:r>
              <a:rPr lang="fr-FR" dirty="0"/>
              <a:t>de la santé et </a:t>
            </a:r>
            <a:r>
              <a:rPr lang="fr-FR" dirty="0" smtClean="0"/>
              <a:t>à l’environnement</a:t>
            </a:r>
            <a:r>
              <a:rPr lang="fr-FR" dirty="0"/>
              <a:t>).</a:t>
            </a:r>
          </a:p>
          <a:p>
            <a:pPr lvl="1"/>
            <a:r>
              <a:rPr lang="fr-FR" dirty="0" smtClean="0"/>
              <a:t>Compréhension et appropriation </a:t>
            </a:r>
            <a:r>
              <a:rPr lang="fr-FR" dirty="0"/>
              <a:t>des </a:t>
            </a:r>
            <a:r>
              <a:rPr lang="fr-FR" dirty="0" smtClean="0"/>
              <a:t>indicateurs disponibles </a:t>
            </a:r>
            <a:r>
              <a:rPr lang="fr-FR" dirty="0"/>
              <a:t>liés à la </a:t>
            </a:r>
            <a:r>
              <a:rPr lang="fr-FR" dirty="0" smtClean="0"/>
              <a:t>qualité, aux </a:t>
            </a:r>
            <a:r>
              <a:rPr lang="fr-FR" dirty="0"/>
              <a:t>facteurs humains, à </a:t>
            </a:r>
            <a:r>
              <a:rPr lang="fr-FR" dirty="0" smtClean="0"/>
              <a:t>la sécurité</a:t>
            </a:r>
            <a:r>
              <a:rPr lang="fr-FR" dirty="0"/>
              <a:t>, aux coûts, </a:t>
            </a:r>
            <a:r>
              <a:rPr lang="fr-FR" dirty="0" smtClean="0"/>
              <a:t>aux délais</a:t>
            </a:r>
            <a:r>
              <a:rPr lang="fr-FR" dirty="0"/>
              <a:t>…</a:t>
            </a:r>
          </a:p>
          <a:p>
            <a:pPr lvl="1"/>
            <a:r>
              <a:rPr lang="fr-FR" dirty="0"/>
              <a:t>E</a:t>
            </a:r>
            <a:r>
              <a:rPr lang="fr-FR" dirty="0" smtClean="0"/>
              <a:t>xhaustivité </a:t>
            </a:r>
            <a:r>
              <a:rPr lang="fr-FR" dirty="0"/>
              <a:t>du repérage </a:t>
            </a:r>
            <a:r>
              <a:rPr lang="fr-FR" dirty="0" smtClean="0"/>
              <a:t>des écarts </a:t>
            </a:r>
            <a:r>
              <a:rPr lang="fr-FR" dirty="0"/>
              <a:t>liés à son activité.</a:t>
            </a:r>
          </a:p>
          <a:p>
            <a:pPr lvl="1"/>
            <a:r>
              <a:rPr lang="fr-FR" dirty="0" smtClean="0"/>
              <a:t>Effectivité </a:t>
            </a:r>
            <a:r>
              <a:rPr lang="fr-FR" dirty="0"/>
              <a:t>et rigueur de </a:t>
            </a:r>
            <a:r>
              <a:rPr lang="fr-FR" dirty="0" smtClean="0"/>
              <a:t>la contribution </a:t>
            </a:r>
            <a:r>
              <a:rPr lang="fr-FR" dirty="0"/>
              <a:t>au système </a:t>
            </a:r>
            <a:r>
              <a:rPr lang="fr-FR" dirty="0" smtClean="0"/>
              <a:t>qualité et </a:t>
            </a:r>
            <a:r>
              <a:rPr lang="fr-FR" dirty="0"/>
              <a:t>au système de </a:t>
            </a:r>
            <a:r>
              <a:rPr lang="fr-FR" dirty="0" smtClean="0"/>
              <a:t>retour d’expérience </a:t>
            </a:r>
            <a:r>
              <a:rPr lang="fr-FR" dirty="0"/>
              <a:t>de l’organisme.</a:t>
            </a:r>
          </a:p>
          <a:p>
            <a:pPr lvl="1"/>
            <a:r>
              <a:rPr lang="fr-FR" dirty="0" smtClean="0"/>
              <a:t>Identification </a:t>
            </a:r>
            <a:r>
              <a:rPr lang="fr-FR" dirty="0"/>
              <a:t>crédible </a:t>
            </a:r>
            <a:r>
              <a:rPr lang="fr-FR" dirty="0" smtClean="0"/>
              <a:t>des marges </a:t>
            </a:r>
            <a:r>
              <a:rPr lang="fr-FR" dirty="0"/>
              <a:t>de progrès.</a:t>
            </a:r>
          </a:p>
          <a:p>
            <a:pPr lvl="1"/>
            <a:r>
              <a:rPr lang="fr-FR" dirty="0" smtClean="0"/>
              <a:t>Propositions d’amélioration crédibles</a:t>
            </a:r>
            <a:r>
              <a:rPr lang="fr-FR" dirty="0"/>
              <a:t>.</a:t>
            </a:r>
            <a:endParaRPr lang="fr-FR" b="1" dirty="0"/>
          </a:p>
        </p:txBody>
      </p:sp>
      <p:sp>
        <p:nvSpPr>
          <p:cNvPr id="4" name="Bouton d'action : Début 3">
            <a:hlinkClick r:id="rId2" action="ppaction://hlinksldjump" highlightClick="1"/>
          </p:cNvPr>
          <p:cNvSpPr/>
          <p:nvPr/>
        </p:nvSpPr>
        <p:spPr>
          <a:xfrm>
            <a:off x="7956376" y="6093296"/>
            <a:ext cx="936104" cy="54868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Compétences détaillées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b="1" dirty="0" smtClean="0"/>
              <a:t>C11 </a:t>
            </a:r>
            <a:r>
              <a:rPr lang="fr-FR" b="1" dirty="0"/>
              <a:t>- Communiquer des informations dans un contexte </a:t>
            </a:r>
            <a:r>
              <a:rPr lang="fr-FR" b="1" dirty="0" smtClean="0"/>
              <a:t>aéronautique</a:t>
            </a:r>
          </a:p>
          <a:p>
            <a:pPr lvl="1"/>
            <a:r>
              <a:rPr lang="fr-FR" dirty="0"/>
              <a:t>Décoder des informations :</a:t>
            </a:r>
          </a:p>
          <a:p>
            <a:pPr lvl="2"/>
            <a:r>
              <a:rPr lang="fr-FR" dirty="0" smtClean="0"/>
              <a:t>écrites </a:t>
            </a:r>
            <a:r>
              <a:rPr lang="fr-FR" dirty="0"/>
              <a:t>ou orales, y </a:t>
            </a:r>
            <a:r>
              <a:rPr lang="fr-FR" dirty="0" smtClean="0"/>
              <a:t>compris celles </a:t>
            </a:r>
            <a:r>
              <a:rPr lang="fr-FR" dirty="0"/>
              <a:t>exprimées en </a:t>
            </a:r>
            <a:r>
              <a:rPr lang="fr-FR" dirty="0" smtClean="0"/>
              <a:t>anglais technique </a:t>
            </a:r>
            <a:r>
              <a:rPr lang="fr-FR" dirty="0"/>
              <a:t>;</a:t>
            </a:r>
          </a:p>
          <a:p>
            <a:pPr lvl="2"/>
            <a:r>
              <a:rPr lang="fr-FR" dirty="0" smtClean="0"/>
              <a:t>codifiées </a:t>
            </a:r>
            <a:r>
              <a:rPr lang="fr-FR" dirty="0"/>
              <a:t>(sigles, gestes …).</a:t>
            </a:r>
          </a:p>
          <a:p>
            <a:pPr lvl="1"/>
            <a:r>
              <a:rPr lang="fr-FR" dirty="0" smtClean="0"/>
              <a:t>Communiquer des informations </a:t>
            </a:r>
            <a:r>
              <a:rPr lang="fr-FR" dirty="0"/>
              <a:t>oralement à </a:t>
            </a:r>
            <a:r>
              <a:rPr lang="fr-FR" dirty="0" smtClean="0"/>
              <a:t>ses collègues</a:t>
            </a:r>
            <a:r>
              <a:rPr lang="fr-FR" dirty="0"/>
              <a:t>, à sa hiérarchie, </a:t>
            </a:r>
            <a:r>
              <a:rPr lang="fr-FR" dirty="0" smtClean="0"/>
              <a:t>aux pilotes</a:t>
            </a:r>
            <a:r>
              <a:rPr lang="fr-FR" dirty="0"/>
              <a:t>, aux aiguilleurs, </a:t>
            </a:r>
            <a:r>
              <a:rPr lang="fr-FR" dirty="0" smtClean="0"/>
              <a:t>aux contrôleurs </a:t>
            </a:r>
            <a:r>
              <a:rPr lang="fr-FR" dirty="0"/>
              <a:t>et autres tiers </a:t>
            </a:r>
            <a:r>
              <a:rPr lang="fr-FR" dirty="0" smtClean="0"/>
              <a:t>y compris </a:t>
            </a:r>
            <a:r>
              <a:rPr lang="fr-FR" dirty="0"/>
              <a:t>en anglais technique.</a:t>
            </a:r>
          </a:p>
          <a:p>
            <a:pPr lvl="1"/>
            <a:r>
              <a:rPr lang="fr-FR" dirty="0" smtClean="0"/>
              <a:t>Rédiger </a:t>
            </a:r>
            <a:r>
              <a:rPr lang="fr-FR" dirty="0"/>
              <a:t>une note, un </a:t>
            </a:r>
            <a:r>
              <a:rPr lang="fr-FR" dirty="0" smtClean="0"/>
              <a:t>compte rendu</a:t>
            </a:r>
            <a:r>
              <a:rPr lang="fr-FR" dirty="0"/>
              <a:t>.</a:t>
            </a:r>
          </a:p>
          <a:p>
            <a:pPr lvl="1"/>
            <a:r>
              <a:rPr lang="fr-FR" dirty="0" smtClean="0"/>
              <a:t>Renseigner </a:t>
            </a:r>
            <a:r>
              <a:rPr lang="fr-FR" dirty="0"/>
              <a:t>les fiches </a:t>
            </a:r>
            <a:r>
              <a:rPr lang="fr-FR" dirty="0" smtClean="0"/>
              <a:t>et documents </a:t>
            </a:r>
            <a:r>
              <a:rPr lang="fr-FR" dirty="0"/>
              <a:t>de traçabilité </a:t>
            </a:r>
            <a:r>
              <a:rPr lang="fr-FR" dirty="0" smtClean="0"/>
              <a:t>en anglais </a:t>
            </a:r>
            <a:r>
              <a:rPr lang="fr-FR" dirty="0"/>
              <a:t>technique et </a:t>
            </a:r>
            <a:r>
              <a:rPr lang="fr-FR" dirty="0" smtClean="0"/>
              <a:t>en français</a:t>
            </a:r>
            <a:r>
              <a:rPr lang="fr-FR" dirty="0"/>
              <a:t>.</a:t>
            </a:r>
          </a:p>
        </p:txBody>
      </p:sp>
      <p:sp>
        <p:nvSpPr>
          <p:cNvPr id="4" name="Bouton d'action : Début 3">
            <a:hlinkClick r:id="rId2" action="ppaction://hlinksldjump" highlightClick="1"/>
          </p:cNvPr>
          <p:cNvSpPr/>
          <p:nvPr/>
        </p:nvSpPr>
        <p:spPr>
          <a:xfrm>
            <a:off x="7956376" y="6093296"/>
            <a:ext cx="936104" cy="54868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i="1" dirty="0" smtClean="0"/>
              <a:t>Critères et/ou indicateurs de performance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b="1" dirty="0" smtClean="0"/>
              <a:t>C11 </a:t>
            </a:r>
            <a:r>
              <a:rPr lang="fr-FR" b="1" dirty="0"/>
              <a:t>- Communiquer des informations dans un contexte </a:t>
            </a:r>
            <a:r>
              <a:rPr lang="fr-FR" b="1" dirty="0" smtClean="0"/>
              <a:t>aéronautique</a:t>
            </a:r>
          </a:p>
          <a:p>
            <a:pPr lvl="1"/>
            <a:r>
              <a:rPr lang="fr-FR" dirty="0"/>
              <a:t>Exactitude du décodage.</a:t>
            </a:r>
          </a:p>
          <a:p>
            <a:pPr lvl="1"/>
            <a:r>
              <a:rPr lang="fr-FR" dirty="0" smtClean="0"/>
              <a:t>Justesse </a:t>
            </a:r>
            <a:r>
              <a:rPr lang="fr-FR" dirty="0"/>
              <a:t>de l’identification </a:t>
            </a:r>
            <a:r>
              <a:rPr lang="fr-FR" dirty="0" smtClean="0"/>
              <a:t>des codes </a:t>
            </a:r>
            <a:r>
              <a:rPr lang="fr-FR" dirty="0"/>
              <a:t>utilisés.</a:t>
            </a:r>
          </a:p>
          <a:p>
            <a:pPr lvl="1"/>
            <a:r>
              <a:rPr lang="fr-FR" dirty="0" smtClean="0"/>
              <a:t>Exactitude </a:t>
            </a:r>
            <a:r>
              <a:rPr lang="fr-FR" dirty="0"/>
              <a:t>des </a:t>
            </a:r>
            <a:r>
              <a:rPr lang="fr-FR" dirty="0" smtClean="0"/>
              <a:t>actions engagées </a:t>
            </a:r>
            <a:r>
              <a:rPr lang="fr-FR" dirty="0"/>
              <a:t>au regard </a:t>
            </a:r>
            <a:r>
              <a:rPr lang="fr-FR" dirty="0" smtClean="0"/>
              <a:t>du décodage </a:t>
            </a:r>
            <a:r>
              <a:rPr lang="fr-FR" dirty="0"/>
              <a:t>des informations.</a:t>
            </a:r>
          </a:p>
          <a:p>
            <a:pPr lvl="1"/>
            <a:r>
              <a:rPr lang="fr-FR" dirty="0" smtClean="0"/>
              <a:t>Choix </a:t>
            </a:r>
            <a:r>
              <a:rPr lang="fr-FR" dirty="0"/>
              <a:t>correct du destinataire </a:t>
            </a:r>
            <a:r>
              <a:rPr lang="fr-FR" dirty="0" smtClean="0"/>
              <a:t>et du </a:t>
            </a:r>
            <a:r>
              <a:rPr lang="fr-FR" dirty="0"/>
              <a:t>moment de la transmission</a:t>
            </a:r>
          </a:p>
          <a:p>
            <a:pPr lvl="1"/>
            <a:r>
              <a:rPr lang="fr-FR" dirty="0"/>
              <a:t>des informations et/ou </a:t>
            </a:r>
            <a:r>
              <a:rPr lang="fr-FR" dirty="0" smtClean="0"/>
              <a:t>du message</a:t>
            </a:r>
            <a:r>
              <a:rPr lang="fr-FR" dirty="0"/>
              <a:t>.</a:t>
            </a:r>
          </a:p>
          <a:p>
            <a:pPr lvl="1"/>
            <a:r>
              <a:rPr lang="fr-FR" dirty="0" smtClean="0"/>
              <a:t>Adéquation </a:t>
            </a:r>
            <a:r>
              <a:rPr lang="fr-FR" dirty="0"/>
              <a:t>du langage </a:t>
            </a:r>
            <a:r>
              <a:rPr lang="fr-FR" dirty="0" smtClean="0"/>
              <a:t>utilisé à </a:t>
            </a:r>
            <a:r>
              <a:rPr lang="fr-FR" dirty="0"/>
              <a:t>l’interlocuteur.</a:t>
            </a:r>
          </a:p>
          <a:p>
            <a:pPr lvl="1"/>
            <a:r>
              <a:rPr lang="fr-FR" dirty="0" smtClean="0"/>
              <a:t>Univocité </a:t>
            </a:r>
            <a:r>
              <a:rPr lang="fr-FR" dirty="0"/>
              <a:t>de la </a:t>
            </a:r>
            <a:r>
              <a:rPr lang="fr-FR" dirty="0" smtClean="0"/>
              <a:t>transmission des </a:t>
            </a:r>
            <a:r>
              <a:rPr lang="fr-FR" dirty="0"/>
              <a:t>informations et/ou </a:t>
            </a:r>
            <a:r>
              <a:rPr lang="fr-FR" dirty="0" smtClean="0"/>
              <a:t>du message</a:t>
            </a:r>
            <a:r>
              <a:rPr lang="fr-FR" dirty="0"/>
              <a:t>.</a:t>
            </a:r>
          </a:p>
          <a:p>
            <a:pPr lvl="1"/>
            <a:r>
              <a:rPr lang="fr-FR" dirty="0" smtClean="0"/>
              <a:t>Effectivité </a:t>
            </a:r>
            <a:r>
              <a:rPr lang="fr-FR" dirty="0"/>
              <a:t>de la vérification </a:t>
            </a:r>
            <a:r>
              <a:rPr lang="fr-FR" dirty="0" smtClean="0"/>
              <a:t>de la </a:t>
            </a:r>
            <a:r>
              <a:rPr lang="fr-FR" dirty="0"/>
              <a:t>compréhension </a:t>
            </a:r>
            <a:r>
              <a:rPr lang="fr-FR" dirty="0" smtClean="0"/>
              <a:t>des informations </a:t>
            </a:r>
            <a:r>
              <a:rPr lang="fr-FR" dirty="0"/>
              <a:t>transmises </a:t>
            </a:r>
            <a:r>
              <a:rPr lang="fr-FR" dirty="0" smtClean="0"/>
              <a:t>et reçues</a:t>
            </a:r>
            <a:r>
              <a:rPr lang="fr-FR" dirty="0"/>
              <a:t>.</a:t>
            </a:r>
          </a:p>
          <a:p>
            <a:pPr lvl="1"/>
            <a:r>
              <a:rPr lang="fr-FR" dirty="0" smtClean="0"/>
              <a:t>Clarté </a:t>
            </a:r>
            <a:r>
              <a:rPr lang="fr-FR" dirty="0"/>
              <a:t>et concision </a:t>
            </a:r>
            <a:r>
              <a:rPr lang="fr-FR" dirty="0" smtClean="0"/>
              <a:t>du message</a:t>
            </a:r>
            <a:r>
              <a:rPr lang="fr-FR" dirty="0"/>
              <a:t>.</a:t>
            </a:r>
          </a:p>
          <a:p>
            <a:pPr lvl="1"/>
            <a:r>
              <a:rPr lang="fr-FR" dirty="0" smtClean="0"/>
              <a:t>Exactitude </a:t>
            </a:r>
            <a:r>
              <a:rPr lang="fr-FR"/>
              <a:t>des </a:t>
            </a:r>
            <a:r>
              <a:rPr lang="fr-FR" smtClean="0"/>
              <a:t>informations reportées </a:t>
            </a:r>
            <a:r>
              <a:rPr lang="fr-FR" dirty="0"/>
              <a:t>sur </a:t>
            </a:r>
            <a:r>
              <a:rPr lang="fr-FR"/>
              <a:t>les </a:t>
            </a:r>
            <a:r>
              <a:rPr lang="fr-FR" smtClean="0"/>
              <a:t>documents de </a:t>
            </a:r>
            <a:r>
              <a:rPr lang="fr-FR" dirty="0"/>
              <a:t>traçabilité.</a:t>
            </a:r>
          </a:p>
        </p:txBody>
      </p:sp>
      <p:sp>
        <p:nvSpPr>
          <p:cNvPr id="5" name="Bouton d'action : Début 4">
            <a:hlinkClick r:id="rId2" action="ppaction://hlinksldjump" highlightClick="1"/>
          </p:cNvPr>
          <p:cNvSpPr/>
          <p:nvPr/>
        </p:nvSpPr>
        <p:spPr>
          <a:xfrm>
            <a:off x="7956376" y="6093296"/>
            <a:ext cx="936104" cy="54868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i="1" dirty="0"/>
              <a:t>Nature de l’activité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Activité 1 – COMMUNICATION TECHNIQUE</a:t>
            </a:r>
          </a:p>
          <a:p>
            <a:r>
              <a:rPr lang="fr-FR" b="1" dirty="0"/>
              <a:t>T1.2 Transmettre des informations (techniques, qualité, réglementation, facteurs humains) oralement et </a:t>
            </a:r>
            <a:r>
              <a:rPr lang="fr-FR" b="1" dirty="0" smtClean="0"/>
              <a:t>par écrit</a:t>
            </a:r>
            <a:r>
              <a:rPr lang="fr-FR" b="1" dirty="0"/>
              <a:t>, y compris en langue anglaise</a:t>
            </a:r>
            <a:r>
              <a:rPr lang="fr-FR" b="1" dirty="0" smtClean="0"/>
              <a:t>.</a:t>
            </a:r>
            <a:endParaRPr lang="fr-FR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i="1" dirty="0"/>
              <a:t>Nature de l’activité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 smtClean="0"/>
              <a:t>T1.2 </a:t>
            </a:r>
            <a:r>
              <a:rPr lang="fr-FR" b="1" dirty="0"/>
              <a:t>Transmettre des informations (techniques, qualité, réglementation, facteurs humains) oralement et </a:t>
            </a:r>
            <a:r>
              <a:rPr lang="fr-FR" b="1" dirty="0" smtClean="0"/>
              <a:t>par écrit</a:t>
            </a:r>
            <a:r>
              <a:rPr lang="fr-FR" b="1" dirty="0"/>
              <a:t>, y compris en langue anglaise</a:t>
            </a:r>
            <a:r>
              <a:rPr lang="fr-FR" b="1" dirty="0" smtClean="0"/>
              <a:t>.</a:t>
            </a:r>
          </a:p>
          <a:p>
            <a:r>
              <a:rPr lang="fr-FR" b="1" dirty="0" smtClean="0"/>
              <a:t>Conditions de réalisation: </a:t>
            </a:r>
          </a:p>
          <a:p>
            <a:pPr lvl="1"/>
            <a:r>
              <a:rPr lang="fr-FR" dirty="0"/>
              <a:t>Des supports d’enregistrement (compte rendu d’intervention).</a:t>
            </a:r>
          </a:p>
          <a:p>
            <a:pPr lvl="1"/>
            <a:r>
              <a:rPr lang="fr-FR" dirty="0"/>
              <a:t>Des formulaires liés à la qualité, la réglementation et aux facteurs humains.</a:t>
            </a:r>
          </a:p>
          <a:p>
            <a:pPr lvl="1"/>
            <a:r>
              <a:rPr lang="fr-FR" dirty="0"/>
              <a:t>Un interlocuteur (client, pilote, hiérarchie …).</a:t>
            </a:r>
          </a:p>
          <a:p>
            <a:pPr lvl="1"/>
            <a:r>
              <a:rPr lang="fr-FR" dirty="0"/>
              <a:t>Des moyens informatiques.</a:t>
            </a:r>
            <a:endParaRPr lang="fr-FR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i="1" dirty="0"/>
              <a:t>Nature de l’activité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 smtClean="0"/>
              <a:t>T1.2 </a:t>
            </a:r>
            <a:r>
              <a:rPr lang="fr-FR" b="1" dirty="0"/>
              <a:t>Transmettre des informations (techniques, qualité, réglementation, facteurs humains) oralement et </a:t>
            </a:r>
            <a:r>
              <a:rPr lang="fr-FR" b="1" dirty="0" smtClean="0"/>
              <a:t>par écrit</a:t>
            </a:r>
            <a:r>
              <a:rPr lang="fr-FR" b="1" dirty="0"/>
              <a:t>, y compris en langue anglaise</a:t>
            </a:r>
            <a:r>
              <a:rPr lang="fr-FR" b="1" dirty="0" smtClean="0"/>
              <a:t>.</a:t>
            </a:r>
          </a:p>
          <a:p>
            <a:r>
              <a:rPr lang="fr-FR" b="1" dirty="0" smtClean="0"/>
              <a:t>Attentes: </a:t>
            </a:r>
          </a:p>
          <a:p>
            <a:pPr lvl="1"/>
            <a:r>
              <a:rPr lang="fr-FR" dirty="0" smtClean="0"/>
              <a:t>Transmission </a:t>
            </a:r>
            <a:r>
              <a:rPr lang="fr-FR" dirty="0"/>
              <a:t>juste et fidèle des informations à la bonne personne et au bon moment et avec les bons </a:t>
            </a:r>
            <a:r>
              <a:rPr lang="fr-FR" dirty="0" smtClean="0"/>
              <a:t>moyens.</a:t>
            </a:r>
          </a:p>
          <a:p>
            <a:pPr lvl="1"/>
            <a:r>
              <a:rPr lang="fr-FR" dirty="0" smtClean="0"/>
              <a:t>Langage </a:t>
            </a:r>
            <a:r>
              <a:rPr lang="fr-FR" dirty="0"/>
              <a:t>adapté à l’interlocuteur et aux </a:t>
            </a:r>
            <a:r>
              <a:rPr lang="fr-FR" dirty="0" smtClean="0"/>
              <a:t>moyens.</a:t>
            </a:r>
          </a:p>
          <a:p>
            <a:pPr lvl="1"/>
            <a:r>
              <a:rPr lang="fr-FR" dirty="0" smtClean="0"/>
              <a:t>Vérification </a:t>
            </a:r>
            <a:r>
              <a:rPr lang="fr-FR" dirty="0"/>
              <a:t>effective de la réception et de la compréhension des informations transmises.</a:t>
            </a:r>
            <a:endParaRPr lang="fr-FR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Première partie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L’inspection en entreprise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475656" y="44624"/>
            <a:ext cx="1069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4000" dirty="0" smtClean="0"/>
              <a:t>E </a:t>
            </a:r>
            <a:r>
              <a:rPr lang="fr-FR" sz="4000" dirty="0"/>
              <a:t>31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00808"/>
            <a:ext cx="3335188" cy="186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06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Compétences évaluées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35506"/>
              </p:ext>
            </p:extLst>
          </p:nvPr>
        </p:nvGraphicFramePr>
        <p:xfrm>
          <a:off x="-680449" y="908720"/>
          <a:ext cx="3668521" cy="2116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96585" y="2708920"/>
            <a:ext cx="165179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fr-FR" dirty="0" smtClean="0"/>
              <a:t>Première partie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120613"/>
              </p:ext>
            </p:extLst>
          </p:nvPr>
        </p:nvGraphicFramePr>
        <p:xfrm>
          <a:off x="2123728" y="927240"/>
          <a:ext cx="6913744" cy="5930760"/>
        </p:xfrm>
        <a:graphic>
          <a:graphicData uri="http://schemas.openxmlformats.org/drawingml/2006/table">
            <a:tbl>
              <a:tblPr/>
              <a:tblGrid>
                <a:gridCol w="368733"/>
                <a:gridCol w="2169523"/>
                <a:gridCol w="3492243"/>
                <a:gridCol w="197229"/>
                <a:gridCol w="171504"/>
                <a:gridCol w="171504"/>
                <a:gridCol w="171504"/>
                <a:gridCol w="171504"/>
              </a:tblGrid>
              <a:tr h="11917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effectLst/>
                          <a:latin typeface="Arial" panose="020B0604020202020204" pitchFamily="34" charset="0"/>
                        </a:rPr>
                        <a:t>Compétences évaluées</a:t>
                      </a:r>
                    </a:p>
                  </a:txBody>
                  <a:tcPr marL="6204" marR="6204" marT="6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1" u="none" strike="noStrike">
                          <a:effectLst/>
                          <a:latin typeface="Arial" panose="020B0604020202020204" pitchFamily="34" charset="0"/>
                        </a:rPr>
                        <a:t>Indicateurs de performance                                      </a:t>
                      </a:r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évaluation</a:t>
                      </a:r>
                      <a:endParaRPr lang="fr-FR" sz="7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1" u="none" strike="noStrike">
                          <a:effectLst/>
                          <a:latin typeface="Arial" panose="020B0604020202020204" pitchFamily="34" charset="0"/>
                        </a:rPr>
                        <a:t>non</a:t>
                      </a:r>
                    </a:p>
                  </a:txBody>
                  <a:tcPr marL="6204" marR="6204" marT="6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178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Arial" panose="020B0604020202020204" pitchFamily="34" charset="0"/>
                        </a:rPr>
                        <a:t>C09 - Inspecter un aéronef ou une partie d'aéronef</a:t>
                      </a:r>
                    </a:p>
                  </a:txBody>
                  <a:tcPr marL="6204" marR="6204" marT="620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090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Mettre en énergie et configurer :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Respect des procédures opératoires 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438" marR="6204" marT="620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Configurer les moyens d’inspection.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Choix correct des outils d’inspection.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438" marR="6204" marT="620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65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438" marR="6204" marT="6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Respect des procédures opératoires 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438" marR="6204" marT="620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Réaliser les inspections - Identifier les éventuelles non-conformités.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Respect des procédures opératoires 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438" marR="6204" marT="620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65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Exhaustivité de l’identification des non-conformités.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438" marR="6204" marT="620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65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Respect des temps alloués.</a:t>
                      </a:r>
                    </a:p>
                  </a:txBody>
                  <a:tcPr marL="74438" marR="6204" marT="620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Caractériser les non-conformités.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Exactitude de la caractérisation des non-conformités constatées. 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438" marR="6204" marT="620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Identifier, si nécessaire, la procédure corrective à mettre en œuvre.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Exactitude de l’identification de la procédure corrective à mettre en œuvre.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438" marR="6204" marT="620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Remettre l’aéronef, la partie d’aéronef ou l’équipement en situation initiale (avant inspection).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Effectivité de la remise en situation initiale de l’aéronef, de la partie d’aéronef ou de l’équipement.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438" marR="6204" marT="620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65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Zone de travail exempte de tout corps étranger.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438" marR="6204" marT="620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65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Outils et outillages nettoyés et rangés.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438" marR="6204" marT="620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Renseigner les documents de traçabilité des inspections.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Documents de traçabilité correctement remplis et attestés.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438" marR="6204" marT="620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65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Dossier d’inspection remis au bon service.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438" marR="6204" marT="620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9178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Arial" panose="020B0604020202020204" pitchFamily="34" charset="0"/>
                        </a:rPr>
                        <a:t>C10 - Adapter son attitude professionnelle aux exigences de l'entreprise aéronautique</a:t>
                      </a:r>
                    </a:p>
                  </a:txBody>
                  <a:tcPr marL="6204" marR="6204" marT="620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125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Avoir une attitude responsable au regard des exigences de l’industrie et de l’exploitation des aéronefs (sécurité des vols, navigabilité des aéronefs, développement durable…).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Adéquation de son attitude à la situation.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438" marR="6204" marT="620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65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Exhaustivité des risques identifiés au regard d’une situation professionnelle donnée.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438" marR="6204" marT="620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Apprécier et limiter son intervention à son propre champ de qualification.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Adéquation entre les exigences liées à l’intervention et ses qualifications et habilitations.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438" marR="6204" marT="620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Respecter les procédures.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Rigueur dans l’application des procédures et des consignes (y compris celles relatives à la prévention de la santé et à l’environnement).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438" marR="6204" marT="620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Appliquer la démarche qualité de l’entreprise et les règles liées aux facteurs humains et à la prévention des risques.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Compréhension et appropriation des indicateurs disponibles liés à la qualité, aux facteurs humains, à la sécurité, aux coûts, aux délais…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438" marR="6204" marT="620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65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Exhaustivité du repérage des écarts liés à son activité.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438" marR="6204" marT="620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65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Effectivité et rigueur de la contribution au système qualité et au système de retour d’expérience de l’organisme.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438" marR="6204" marT="620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Contribuer à l’amélioration continue de l’entreprise.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 </a:t>
                      </a: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Identification crédible des marges de progrès.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438" marR="6204" marT="620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65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Propositions d’amélioration crédibles.</a:t>
                      </a:r>
                    </a:p>
                  </a:txBody>
                  <a:tcPr marL="74438" marR="6204" marT="620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65"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438" marR="6204" marT="620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 dirty="0">
                          <a:effectLst/>
                          <a:latin typeface="Arial" panose="020B0604020202020204" pitchFamily="34" charset="0"/>
                        </a:rPr>
                        <a:t>Note  /20</a:t>
                      </a:r>
                    </a:p>
                  </a:txBody>
                  <a:tcPr marL="6204" marR="6204" marT="6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17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i="1" dirty="0" smtClean="0"/>
              <a:t>Lieu d’évaluation de la première partie de l’E31</a:t>
            </a:r>
            <a:endParaRPr lang="fr-FR" sz="28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 entreprise dans un atelier </a:t>
            </a:r>
            <a:r>
              <a:rPr lang="fr-FR" dirty="0"/>
              <a:t>de maintenance ou de construction ou directement sur un aéronef.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7228" y="2636912"/>
            <a:ext cx="3269572" cy="4066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87624" y="3340736"/>
            <a:ext cx="3710048" cy="3329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i="1" dirty="0"/>
              <a:t>Nature de l’activité</a:t>
            </a:r>
            <a:endParaRPr lang="fr-FR" sz="28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273926"/>
              </p:ext>
            </p:extLst>
          </p:nvPr>
        </p:nvGraphicFramePr>
        <p:xfrm>
          <a:off x="457200" y="1484784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3107</Words>
  <Application>Microsoft Office PowerPoint</Application>
  <PresentationFormat>Affichage à l'écran (4:3)</PresentationFormat>
  <Paragraphs>1069</Paragraphs>
  <Slides>59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59</vt:i4>
      </vt:variant>
    </vt:vector>
  </HeadingPairs>
  <TitlesOfParts>
    <vt:vector size="60" baseType="lpstr">
      <vt:lpstr>Thème Office</vt:lpstr>
      <vt:lpstr>E 31</vt:lpstr>
      <vt:lpstr>Compétences évaluées</vt:lpstr>
      <vt:lpstr>Compétences évaluées</vt:lpstr>
      <vt:lpstr>Compétences évaluées</vt:lpstr>
      <vt:lpstr>Compétences évaluées</vt:lpstr>
      <vt:lpstr>Première partie</vt:lpstr>
      <vt:lpstr>Compétences évaluées</vt:lpstr>
      <vt:lpstr>Lieu d’évaluation de la première partie de l’E31</vt:lpstr>
      <vt:lpstr>Nature de l’activité</vt:lpstr>
      <vt:lpstr>Tâche T6.2 : Inspecter les zones pour détecter les non-conformités</vt:lpstr>
      <vt:lpstr>Nature de l’activité</vt:lpstr>
      <vt:lpstr>Tâche T8.3 Identifier son niveau d’autonomie ou de qualification au regard de l’intervention.</vt:lpstr>
      <vt:lpstr>Nature de l’activité</vt:lpstr>
      <vt:lpstr>Tâche T8.4 Participer au plan d’amélioration continue de son secteur d’activité.</vt:lpstr>
      <vt:lpstr>Scénario type</vt:lpstr>
      <vt:lpstr>Scénario</vt:lpstr>
      <vt:lpstr>Présentation PowerPoint</vt:lpstr>
      <vt:lpstr>Présentation PowerPoint</vt:lpstr>
      <vt:lpstr>Recommandations FH/SGS/qualité </vt:lpstr>
      <vt:lpstr>Présentation PowerPoint</vt:lpstr>
      <vt:lpstr>Présentation PowerPoint</vt:lpstr>
      <vt:lpstr>Intervention sur avion</vt:lpstr>
      <vt:lpstr>Présentation PowerPoint</vt:lpstr>
      <vt:lpstr>Intervention sur avion</vt:lpstr>
      <vt:lpstr>Réalisation de l’inspection</vt:lpstr>
      <vt:lpstr>Réalisation de l’inspection</vt:lpstr>
      <vt:lpstr>Réalisation de l’inspection</vt:lpstr>
      <vt:lpstr>Réalisation de l’inspection</vt:lpstr>
      <vt:lpstr>Réalisation de l’inspection</vt:lpstr>
      <vt:lpstr>Présentation PowerPoint</vt:lpstr>
      <vt:lpstr>Réalisation de l’inspection</vt:lpstr>
      <vt:lpstr>Réalisation de l’inspection</vt:lpstr>
      <vt:lpstr>Réalisation de l’inspection</vt:lpstr>
      <vt:lpstr>Réaliser une inspection</vt:lpstr>
      <vt:lpstr>Présentation PowerPoint</vt:lpstr>
      <vt:lpstr>Réaliser une inspection</vt:lpstr>
      <vt:lpstr>SYNTHESE E 31 première partie</vt:lpstr>
      <vt:lpstr>SYNTHESE E 31 première partie</vt:lpstr>
      <vt:lpstr>SECONDE partie</vt:lpstr>
      <vt:lpstr>Nature de l’activité</vt:lpstr>
      <vt:lpstr>T1.2 Transmettre des informations (techniques, qualité, réglementation, facteurs humains) oralement et par écrit, y compris en langue anglaise</vt:lpstr>
      <vt:lpstr>Compétences évaluées</vt:lpstr>
      <vt:lpstr>Compétences évaluées</vt:lpstr>
      <vt:lpstr>Présentation PowerPoint</vt:lpstr>
      <vt:lpstr>Compétences évaluées</vt:lpstr>
      <vt:lpstr>SYNTHESE E 31 seconde partie</vt:lpstr>
      <vt:lpstr>Synthèse E 31</vt:lpstr>
      <vt:lpstr>Présentation PowerPoint</vt:lpstr>
      <vt:lpstr>Présentation PowerPoint</vt:lpstr>
      <vt:lpstr>Présentation PowerPoint</vt:lpstr>
      <vt:lpstr>Compétences détaillées</vt:lpstr>
      <vt:lpstr>Critères et/ou indicateurs de performance</vt:lpstr>
      <vt:lpstr>Compétences détaillées</vt:lpstr>
      <vt:lpstr>Critères et/ou indicateurs de performance</vt:lpstr>
      <vt:lpstr>Compétences détaillées</vt:lpstr>
      <vt:lpstr>Critères et/ou indicateurs de performance</vt:lpstr>
      <vt:lpstr>Nature de l’activité</vt:lpstr>
      <vt:lpstr>Nature de l’activité</vt:lpstr>
      <vt:lpstr>Nature de l’activité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31</dc:title>
  <dc:creator>tybo</dc:creator>
  <cp:lastModifiedBy>Jean-Jacques DIVERCHY </cp:lastModifiedBy>
  <cp:revision>176</cp:revision>
  <dcterms:created xsi:type="dcterms:W3CDTF">2013-09-21T13:33:14Z</dcterms:created>
  <dcterms:modified xsi:type="dcterms:W3CDTF">2013-12-02T07:44:31Z</dcterms:modified>
</cp:coreProperties>
</file>