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485" autoAdjust="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90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64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69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7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7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72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94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42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00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83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9674-4AB5-40B8-8061-502CB8528668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C860-A0F2-41C9-89AF-6974397DFB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51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45" y="484893"/>
            <a:ext cx="7330066" cy="1503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6648" y="2694355"/>
            <a:ext cx="76846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Domaine </a:t>
            </a:r>
            <a:r>
              <a:rPr lang="fr-FR" sz="2000" dirty="0"/>
              <a:t>: secteur de la construction </a:t>
            </a:r>
            <a:r>
              <a:rPr lang="fr-FR" sz="2000" dirty="0" smtClean="0"/>
              <a:t>Bâtiment </a:t>
            </a:r>
            <a:r>
              <a:rPr lang="fr-FR" sz="2000" dirty="0"/>
              <a:t>et Travaux </a:t>
            </a:r>
            <a:r>
              <a:rPr lang="fr-FR" sz="2000" dirty="0" smtClean="0"/>
              <a:t>Publics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/>
              <a:t>Animateur</a:t>
            </a:r>
          </a:p>
          <a:p>
            <a:pPr algn="ctr"/>
            <a:r>
              <a:rPr lang="fr-FR" sz="2000" dirty="0"/>
              <a:t>Patrick Quéruel</a:t>
            </a:r>
          </a:p>
          <a:p>
            <a:pPr algn="ctr"/>
            <a:r>
              <a:rPr lang="fr-FR" sz="2000" dirty="0"/>
              <a:t>Hébergé au </a:t>
            </a:r>
            <a:r>
              <a:rPr lang="fr-FR" sz="2000" dirty="0" smtClean="0"/>
              <a:t>C.E.R.P.E.P. </a:t>
            </a:r>
          </a:p>
          <a:p>
            <a:pPr algn="ctr"/>
            <a:r>
              <a:rPr lang="fr-FR" sz="2000" dirty="0"/>
              <a:t>Centre d’études et de recherches sur les partenariats</a:t>
            </a:r>
          </a:p>
          <a:p>
            <a:pPr algn="ctr"/>
            <a:r>
              <a:rPr lang="fr-FR" sz="2000" dirty="0"/>
              <a:t>avec les entreprises et les </a:t>
            </a:r>
            <a:r>
              <a:rPr lang="fr-FR" sz="2000" dirty="0" smtClean="0"/>
              <a:t>professions</a:t>
            </a:r>
            <a:endParaRPr lang="fr-FR" sz="2000" dirty="0"/>
          </a:p>
          <a:p>
            <a:pPr algn="ctr"/>
            <a:r>
              <a:rPr lang="fr-FR" sz="2000" dirty="0" smtClean="0"/>
              <a:t>110</a:t>
            </a:r>
            <a:r>
              <a:rPr lang="fr-FR" sz="2000" dirty="0"/>
              <a:t>, rue de Grenelle</a:t>
            </a:r>
          </a:p>
          <a:p>
            <a:pPr algn="ctr"/>
            <a:r>
              <a:rPr lang="fr-FR" sz="2000" dirty="0"/>
              <a:t>75357 PARIS 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2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24088" t="10476" r="23694" b="24847"/>
          <a:stretch/>
        </p:blipFill>
        <p:spPr>
          <a:xfrm>
            <a:off x="1813590" y="470069"/>
            <a:ext cx="8724870" cy="60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3448" t="19267" r="38047" b="11852"/>
          <a:stretch/>
        </p:blipFill>
        <p:spPr>
          <a:xfrm>
            <a:off x="5976000" y="360000"/>
            <a:ext cx="5868000" cy="59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140" y="454789"/>
            <a:ext cx="36271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Utilisation de la plate forme POPEC</a:t>
            </a:r>
          </a:p>
          <a:p>
            <a:endParaRPr lang="fr-FR" sz="2000" dirty="0"/>
          </a:p>
          <a:p>
            <a:r>
              <a:rPr lang="fr-FR" sz="2000" dirty="0" smtClean="0"/>
              <a:t>Accès </a:t>
            </a:r>
            <a:r>
              <a:rPr lang="fr-FR" sz="2000" dirty="0"/>
              <a:t>par niveau scolaire</a:t>
            </a:r>
          </a:p>
          <a:p>
            <a:r>
              <a:rPr lang="fr-FR" sz="2000" dirty="0" smtClean="0"/>
              <a:t>- Collège</a:t>
            </a:r>
            <a:endParaRPr lang="fr-FR" sz="2000" dirty="0"/>
          </a:p>
          <a:p>
            <a:r>
              <a:rPr lang="fr-FR" sz="2000" dirty="0" smtClean="0"/>
              <a:t>- Lycée </a:t>
            </a:r>
            <a:r>
              <a:rPr lang="fr-FR" sz="2000" dirty="0"/>
              <a:t>et Cap</a:t>
            </a:r>
          </a:p>
          <a:p>
            <a:r>
              <a:rPr lang="fr-FR" sz="2000" dirty="0" smtClean="0"/>
              <a:t>- Post </a:t>
            </a:r>
            <a:r>
              <a:rPr lang="fr-FR" sz="2000" dirty="0"/>
              <a:t>bac</a:t>
            </a:r>
          </a:p>
          <a:p>
            <a:endParaRPr lang="fr-FR" sz="2000" dirty="0"/>
          </a:p>
          <a:p>
            <a:r>
              <a:rPr lang="fr-FR" sz="2000" dirty="0"/>
              <a:t>Accès par thématiques</a:t>
            </a:r>
          </a:p>
          <a:p>
            <a:r>
              <a:rPr lang="fr-FR" sz="2000" dirty="0" smtClean="0"/>
              <a:t>- Construction </a:t>
            </a:r>
            <a:r>
              <a:rPr lang="fr-FR" sz="2000" dirty="0"/>
              <a:t>durable</a:t>
            </a:r>
          </a:p>
          <a:p>
            <a:r>
              <a:rPr lang="fr-FR" sz="2000" dirty="0" smtClean="0"/>
              <a:t>- Bâtiment</a:t>
            </a:r>
            <a:endParaRPr lang="fr-FR" sz="2000" dirty="0"/>
          </a:p>
          <a:p>
            <a:r>
              <a:rPr lang="fr-FR" sz="2000" dirty="0" smtClean="0"/>
              <a:t>- TP</a:t>
            </a:r>
            <a:endParaRPr lang="fr-FR" sz="2000" dirty="0"/>
          </a:p>
          <a:p>
            <a:r>
              <a:rPr lang="fr-FR" sz="2000" dirty="0" smtClean="0"/>
              <a:t>- Matériau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956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836" y="557118"/>
            <a:ext cx="1454422" cy="124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628" y="664693"/>
            <a:ext cx="2512056" cy="11780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207" y="214059"/>
            <a:ext cx="2221398" cy="17073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75" y="485800"/>
            <a:ext cx="1542201" cy="1315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9176" y="216455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/>
              <a:t>Journée d’information </a:t>
            </a:r>
            <a:r>
              <a:rPr lang="fr-FR" sz="2000" dirty="0" smtClean="0"/>
              <a:t>technique</a:t>
            </a:r>
            <a:endParaRPr lang="fr-FR" sz="2000" dirty="0"/>
          </a:p>
          <a:p>
            <a:pPr algn="ctr"/>
            <a:r>
              <a:rPr lang="fr-FR" sz="2000" dirty="0"/>
              <a:t>Réglementation, applicable depuis le 1er juillet 2012, </a:t>
            </a:r>
          </a:p>
          <a:p>
            <a:pPr algn="ctr"/>
            <a:r>
              <a:rPr lang="fr-FR" sz="2000" dirty="0"/>
              <a:t>aux travaux à proximité des ouvrages</a:t>
            </a:r>
          </a:p>
          <a:p>
            <a:pPr algn="ctr"/>
            <a:r>
              <a:rPr lang="fr-FR" sz="2000" dirty="0"/>
              <a:t> de distribution gaz &amp; </a:t>
            </a:r>
            <a:r>
              <a:rPr lang="fr-FR" sz="2000" dirty="0" smtClean="0"/>
              <a:t>électricité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Il </a:t>
            </a:r>
            <a:r>
              <a:rPr lang="fr-FR" sz="2000" dirty="0"/>
              <a:t>est prévu que cette problématique soit abordée dans le futur par un questionnement à l’examen. Les formations concernées sont les suivantes ; </a:t>
            </a:r>
          </a:p>
          <a:p>
            <a:r>
              <a:rPr lang="fr-FR" sz="2000" dirty="0"/>
              <a:t>C.A.P. Constructeur en canalisations des travaux publics,</a:t>
            </a:r>
          </a:p>
          <a:p>
            <a:r>
              <a:rPr lang="fr-FR" sz="2000" dirty="0"/>
              <a:t>C.A.P. Conducteur d'engins : travaux publics et carrières,</a:t>
            </a:r>
          </a:p>
          <a:p>
            <a:r>
              <a:rPr lang="fr-FR" sz="2000" dirty="0"/>
              <a:t>C.A.P. Constructeur de routes,</a:t>
            </a:r>
          </a:p>
          <a:p>
            <a:r>
              <a:rPr lang="fr-FR" sz="2000" dirty="0"/>
              <a:t>C.A.P. Constructeur en ouvrages d'art,</a:t>
            </a:r>
          </a:p>
          <a:p>
            <a:r>
              <a:rPr lang="fr-FR" sz="2000" dirty="0"/>
              <a:t>Bac pro Travaux Publics,</a:t>
            </a:r>
          </a:p>
          <a:p>
            <a:r>
              <a:rPr lang="fr-FR" sz="2000" dirty="0"/>
              <a:t>BTS Travaux Publics.</a:t>
            </a:r>
          </a:p>
        </p:txBody>
      </p:sp>
    </p:spTree>
    <p:extLst>
      <p:ext uri="{BB962C8B-B14F-4D97-AF65-F5344CB8AC3E}">
        <p14:creationId xmlns:p14="http://schemas.microsoft.com/office/powerpoint/2010/main" val="5512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2250" t="65921" r="40755" b="13622"/>
          <a:stretch/>
        </p:blipFill>
        <p:spPr>
          <a:xfrm>
            <a:off x="614630" y="4252373"/>
            <a:ext cx="2596445" cy="17537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6311" t="22247" r="44748" b="63004"/>
          <a:stretch/>
        </p:blipFill>
        <p:spPr>
          <a:xfrm>
            <a:off x="614631" y="355805"/>
            <a:ext cx="2596445" cy="2409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0871" y="355805"/>
            <a:ext cx="761632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Projets en collaboration avec l’agence qualité </a:t>
            </a:r>
            <a:r>
              <a:rPr lang="fr-FR" sz="2000" dirty="0" smtClean="0"/>
              <a:t>construction 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1 </a:t>
            </a:r>
            <a:r>
              <a:rPr lang="fr-FR" sz="2000" u="sng" dirty="0" smtClean="0"/>
              <a:t>Onglet </a:t>
            </a:r>
            <a:r>
              <a:rPr lang="fr-FR" sz="2000" u="sng" dirty="0"/>
              <a:t>formateurs sur le site de </a:t>
            </a:r>
            <a:r>
              <a:rPr lang="fr-FR" sz="2000" u="sng" dirty="0" smtClean="0"/>
              <a:t>l’AQC</a:t>
            </a:r>
          </a:p>
          <a:p>
            <a:endParaRPr lang="fr-FR" sz="2000" u="sng" dirty="0"/>
          </a:p>
          <a:p>
            <a:r>
              <a:rPr lang="fr-FR" dirty="0"/>
              <a:t>Développement d’un onglet spécifique « formateurs » sur le site de l’AQC, avec accès libre </a:t>
            </a:r>
            <a:r>
              <a:rPr lang="fr-FR" dirty="0" smtClean="0"/>
              <a:t>(site </a:t>
            </a:r>
            <a:r>
              <a:rPr lang="fr-FR" dirty="0"/>
              <a:t>de référence neutre et </a:t>
            </a:r>
            <a:r>
              <a:rPr lang="fr-FR" dirty="0" smtClean="0"/>
              <a:t>crédible).</a:t>
            </a: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 smtClean="0"/>
              <a:t>documents </a:t>
            </a:r>
            <a:r>
              <a:rPr lang="fr-FR" dirty="0"/>
              <a:t>bâtiments performants (en montage avec Ministère écologie), </a:t>
            </a:r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dirty="0" smtClean="0"/>
              <a:t>MEMO </a:t>
            </a:r>
            <a:r>
              <a:rPr lang="fr-FR" dirty="0"/>
              <a:t>CHANTIER 3D, documents sur prévention sismique (après mise à jour</a:t>
            </a:r>
            <a:r>
              <a:rPr lang="fr-FR" dirty="0" smtClean="0"/>
              <a:t>).</a:t>
            </a:r>
            <a:endParaRPr lang="fr-FR" dirty="0"/>
          </a:p>
          <a:p>
            <a:r>
              <a:rPr lang="fr-FR" dirty="0"/>
              <a:t>L’Education Nationale relaierait l’information régulièrement auprès de ses </a:t>
            </a:r>
            <a:r>
              <a:rPr lang="fr-FR" dirty="0" smtClean="0"/>
              <a:t>enseignants (RNR du secteur de la construction).</a:t>
            </a:r>
            <a:endParaRPr lang="fr-FR" dirty="0" smtClean="0"/>
          </a:p>
          <a:p>
            <a:endParaRPr lang="fr-FR" dirty="0"/>
          </a:p>
          <a:p>
            <a:r>
              <a:rPr lang="fr-FR" sz="2000" dirty="0" smtClean="0"/>
              <a:t>2 </a:t>
            </a:r>
            <a:r>
              <a:rPr lang="fr-FR" sz="2000" u="sng" dirty="0" smtClean="0"/>
              <a:t>Les </a:t>
            </a:r>
            <a:r>
              <a:rPr lang="fr-FR" sz="2000" u="sng" dirty="0"/>
              <a:t>fondamentaux de la </a:t>
            </a:r>
            <a:r>
              <a:rPr lang="fr-FR" sz="2000" u="sng" dirty="0" smtClean="0"/>
              <a:t>construction</a:t>
            </a:r>
            <a:endParaRPr lang="fr-FR" sz="2000" dirty="0"/>
          </a:p>
          <a:p>
            <a:endParaRPr lang="fr-FR" dirty="0" smtClean="0"/>
          </a:p>
          <a:p>
            <a:r>
              <a:rPr lang="fr-FR" dirty="0" smtClean="0"/>
              <a:t>L’AQC </a:t>
            </a:r>
            <a:r>
              <a:rPr lang="fr-FR" dirty="0"/>
              <a:t>va engager un travail de fond sur les « fondamentaux de la construction </a:t>
            </a:r>
            <a:r>
              <a:rPr lang="fr-FR" dirty="0" smtClean="0"/>
              <a:t>».</a:t>
            </a:r>
          </a:p>
          <a:p>
            <a:r>
              <a:rPr lang="fr-FR" dirty="0" smtClean="0"/>
              <a:t>En </a:t>
            </a:r>
            <a:r>
              <a:rPr lang="fr-FR" dirty="0"/>
              <a:t>partant des pathologies, une explication serait donnée sur les principes de base en insistant sur les points sensibles (par exemple, qu’est-ce qu’une descente de charge ? qu’est-ce que l’inflammation ? qu’est-ce que l’affaiblissement acoustique ? </a:t>
            </a:r>
            <a:r>
              <a:rPr lang="fr-FR" dirty="0" err="1"/>
              <a:t>etc</a:t>
            </a:r>
            <a:r>
              <a:rPr lang="fr-FR" dirty="0"/>
              <a:t>).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569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300</Words>
  <Application>Microsoft Office PowerPoint</Application>
  <PresentationFormat>Grand écran</PresentationFormat>
  <Paragraphs>52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Quéruel Patrick</dc:creator>
  <cp:lastModifiedBy>Quéruel Patrick</cp:lastModifiedBy>
  <cp:revision>17</cp:revision>
  <dcterms:created xsi:type="dcterms:W3CDTF">2013-11-24T22:04:05Z</dcterms:created>
  <dcterms:modified xsi:type="dcterms:W3CDTF">2013-11-25T10:51:12Z</dcterms:modified>
</cp:coreProperties>
</file>