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717" r:id="rId2"/>
    <p:sldId id="722" r:id="rId3"/>
    <p:sldId id="723" r:id="rId4"/>
    <p:sldId id="738" r:id="rId5"/>
    <p:sldId id="737" r:id="rId6"/>
    <p:sldId id="741" r:id="rId7"/>
    <p:sldId id="721" r:id="rId8"/>
    <p:sldId id="724" r:id="rId9"/>
    <p:sldId id="726" r:id="rId10"/>
    <p:sldId id="727" r:id="rId11"/>
    <p:sldId id="728" r:id="rId12"/>
    <p:sldId id="729" r:id="rId13"/>
    <p:sldId id="730" r:id="rId14"/>
    <p:sldId id="731" r:id="rId15"/>
    <p:sldId id="736" r:id="rId16"/>
    <p:sldId id="732" r:id="rId17"/>
    <p:sldId id="733" r:id="rId18"/>
    <p:sldId id="734" r:id="rId19"/>
    <p:sldId id="735" r:id="rId20"/>
    <p:sldId id="742" r:id="rId2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0EA1"/>
    <a:srgbClr val="FDE5A1"/>
    <a:srgbClr val="151185"/>
    <a:srgbClr val="120E81"/>
    <a:srgbClr val="120E64"/>
    <a:srgbClr val="120E79"/>
    <a:srgbClr val="120E71"/>
    <a:srgbClr val="1626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394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85A540-BA6E-4C3C-A80A-461225EE63B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B82D79D-A3FE-410B-8382-F2ACF590C23E}">
      <dgm:prSet/>
      <dgm:spPr/>
      <dgm:t>
        <a:bodyPr/>
        <a:lstStyle/>
        <a:p>
          <a:pPr rtl="0"/>
          <a:r>
            <a:rPr lang="fr-FR" smtClean="0"/>
            <a:t>Compétence</a:t>
          </a:r>
          <a:endParaRPr lang="fr-FR"/>
        </a:p>
      </dgm:t>
    </dgm:pt>
    <dgm:pt modelId="{E0FBCAA4-F0BD-408F-9799-1EEDA0315905}" type="parTrans" cxnId="{8462D7B0-1247-47FD-8CCF-234926F95425}">
      <dgm:prSet/>
      <dgm:spPr/>
      <dgm:t>
        <a:bodyPr/>
        <a:lstStyle/>
        <a:p>
          <a:endParaRPr lang="fr-FR"/>
        </a:p>
      </dgm:t>
    </dgm:pt>
    <dgm:pt modelId="{DC7B418A-4760-44B1-B501-8C7F0EA6D56D}" type="sibTrans" cxnId="{8462D7B0-1247-47FD-8CCF-234926F95425}">
      <dgm:prSet/>
      <dgm:spPr/>
      <dgm:t>
        <a:bodyPr/>
        <a:lstStyle/>
        <a:p>
          <a:endParaRPr lang="fr-FR"/>
        </a:p>
      </dgm:t>
    </dgm:pt>
    <dgm:pt modelId="{20F5766B-065B-49C7-9181-C28DA32F3576}">
      <dgm:prSet/>
      <dgm:spPr/>
      <dgm:t>
        <a:bodyPr/>
        <a:lstStyle/>
        <a:p>
          <a:pPr rtl="0"/>
          <a:r>
            <a:rPr lang="fr-FR" dirty="0" smtClean="0"/>
            <a:t>Savoirs</a:t>
          </a:r>
          <a:endParaRPr lang="fr-FR" i="1" dirty="0"/>
        </a:p>
      </dgm:t>
    </dgm:pt>
    <dgm:pt modelId="{D880C1E5-7664-4B27-8719-1CBF54CDC35A}" type="parTrans" cxnId="{9740B06E-47F3-4177-BF3C-AD51F7CE107F}">
      <dgm:prSet/>
      <dgm:spPr/>
      <dgm:t>
        <a:bodyPr/>
        <a:lstStyle/>
        <a:p>
          <a:endParaRPr lang="fr-FR"/>
        </a:p>
      </dgm:t>
    </dgm:pt>
    <dgm:pt modelId="{701EF77B-64E2-42A1-BA98-820151F03084}" type="sibTrans" cxnId="{9740B06E-47F3-4177-BF3C-AD51F7CE107F}">
      <dgm:prSet/>
      <dgm:spPr/>
      <dgm:t>
        <a:bodyPr/>
        <a:lstStyle/>
        <a:p>
          <a:endParaRPr lang="fr-FR"/>
        </a:p>
      </dgm:t>
    </dgm:pt>
    <dgm:pt modelId="{94DF0393-DCD4-4DB7-88FD-125A8087A680}">
      <dgm:prSet/>
      <dgm:spPr/>
      <dgm:t>
        <a:bodyPr/>
        <a:lstStyle/>
        <a:p>
          <a:pPr rtl="0"/>
          <a:r>
            <a:rPr lang="fr-FR" dirty="0" smtClean="0"/>
            <a:t>Savoir-faire</a:t>
          </a:r>
          <a:endParaRPr lang="fr-FR" i="1" dirty="0"/>
        </a:p>
      </dgm:t>
    </dgm:pt>
    <dgm:pt modelId="{7AA421DE-1CEE-4E71-B63A-1ADAFFA0EADF}" type="parTrans" cxnId="{EFC7D465-9379-405D-B50F-561887A77284}">
      <dgm:prSet/>
      <dgm:spPr/>
      <dgm:t>
        <a:bodyPr/>
        <a:lstStyle/>
        <a:p>
          <a:endParaRPr lang="fr-FR"/>
        </a:p>
      </dgm:t>
    </dgm:pt>
    <dgm:pt modelId="{A8524A96-F18D-4CB9-9871-32DB62159DB3}" type="sibTrans" cxnId="{EFC7D465-9379-405D-B50F-561887A77284}">
      <dgm:prSet/>
      <dgm:spPr/>
      <dgm:t>
        <a:bodyPr/>
        <a:lstStyle/>
        <a:p>
          <a:endParaRPr lang="fr-FR"/>
        </a:p>
      </dgm:t>
    </dgm:pt>
    <dgm:pt modelId="{5AFDF8D8-F1B8-4F6A-955C-42CA4A911654}">
      <dgm:prSet/>
      <dgm:spPr/>
      <dgm:t>
        <a:bodyPr/>
        <a:lstStyle/>
        <a:p>
          <a:pPr rtl="0"/>
          <a:r>
            <a:rPr lang="fr-FR" dirty="0" smtClean="0"/>
            <a:t>Savoir-être</a:t>
          </a:r>
          <a:endParaRPr lang="fr-FR" i="1" dirty="0"/>
        </a:p>
      </dgm:t>
    </dgm:pt>
    <dgm:pt modelId="{266103B2-C509-4FD1-B481-B926074D7B5D}" type="parTrans" cxnId="{4ACE948C-0CEA-4320-AE62-32EA9518A1FE}">
      <dgm:prSet/>
      <dgm:spPr/>
      <dgm:t>
        <a:bodyPr/>
        <a:lstStyle/>
        <a:p>
          <a:endParaRPr lang="fr-FR"/>
        </a:p>
      </dgm:t>
    </dgm:pt>
    <dgm:pt modelId="{B87654A7-7F80-4A1E-8D99-7BDB86982398}" type="sibTrans" cxnId="{4ACE948C-0CEA-4320-AE62-32EA9518A1FE}">
      <dgm:prSet/>
      <dgm:spPr/>
      <dgm:t>
        <a:bodyPr/>
        <a:lstStyle/>
        <a:p>
          <a:endParaRPr lang="fr-FR"/>
        </a:p>
      </dgm:t>
    </dgm:pt>
    <dgm:pt modelId="{1800B8A6-D2A6-40C8-B43A-F66B090ED702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</dgm:spPr>
      <dgm:t>
        <a:bodyPr/>
        <a:lstStyle/>
        <a:p>
          <a:pPr rtl="0"/>
          <a:r>
            <a:rPr lang="fr-FR" dirty="0" smtClean="0"/>
            <a:t>Pour réaliser une tâche dans un contexte donné</a:t>
          </a:r>
          <a:endParaRPr lang="fr-FR" dirty="0"/>
        </a:p>
      </dgm:t>
    </dgm:pt>
    <dgm:pt modelId="{517AB45E-E387-4786-88C3-6843A5762075}" type="parTrans" cxnId="{6264CD36-1DC7-4FC9-82B4-1F922446BFBA}">
      <dgm:prSet/>
      <dgm:spPr/>
      <dgm:t>
        <a:bodyPr/>
        <a:lstStyle/>
        <a:p>
          <a:endParaRPr lang="fr-FR"/>
        </a:p>
      </dgm:t>
    </dgm:pt>
    <dgm:pt modelId="{C051C553-74B6-45D9-8571-E5BE15020709}" type="sibTrans" cxnId="{6264CD36-1DC7-4FC9-82B4-1F922446BFBA}">
      <dgm:prSet/>
      <dgm:spPr/>
      <dgm:t>
        <a:bodyPr/>
        <a:lstStyle/>
        <a:p>
          <a:endParaRPr lang="fr-FR"/>
        </a:p>
      </dgm:t>
    </dgm:pt>
    <dgm:pt modelId="{8A8C821D-9C84-4FF7-ACFC-D5574C1AC44B}" type="pres">
      <dgm:prSet presAssocID="{C785A540-BA6E-4C3C-A80A-461225EE63B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101D4399-827F-4EC0-BD89-BB5A66201F16}" type="pres">
      <dgm:prSet presAssocID="{4B82D79D-A3FE-410B-8382-F2ACF590C23E}" presName="hierRoot1" presStyleCnt="0">
        <dgm:presLayoutVars>
          <dgm:hierBranch val="init"/>
        </dgm:presLayoutVars>
      </dgm:prSet>
      <dgm:spPr/>
    </dgm:pt>
    <dgm:pt modelId="{B942C258-F328-4D49-87F4-9CBB4DCBB02C}" type="pres">
      <dgm:prSet presAssocID="{4B82D79D-A3FE-410B-8382-F2ACF590C23E}" presName="rootComposite1" presStyleCnt="0"/>
      <dgm:spPr/>
    </dgm:pt>
    <dgm:pt modelId="{D692AE21-A80B-4C2F-AAF2-1C34B29537D3}" type="pres">
      <dgm:prSet presAssocID="{4B82D79D-A3FE-410B-8382-F2ACF590C23E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DAE14D0-E3D7-4355-AC58-B9138C325384}" type="pres">
      <dgm:prSet presAssocID="{4B82D79D-A3FE-410B-8382-F2ACF590C23E}" presName="rootConnector1" presStyleLbl="node1" presStyleIdx="0" presStyleCnt="0"/>
      <dgm:spPr/>
      <dgm:t>
        <a:bodyPr/>
        <a:lstStyle/>
        <a:p>
          <a:endParaRPr lang="fr-FR"/>
        </a:p>
      </dgm:t>
    </dgm:pt>
    <dgm:pt modelId="{A5A03BBD-8E11-4593-8745-55F541980B7A}" type="pres">
      <dgm:prSet presAssocID="{4B82D79D-A3FE-410B-8382-F2ACF590C23E}" presName="hierChild2" presStyleCnt="0"/>
      <dgm:spPr/>
    </dgm:pt>
    <dgm:pt modelId="{0D5ABB9B-A889-4F99-9AE1-3905D0795B64}" type="pres">
      <dgm:prSet presAssocID="{D880C1E5-7664-4B27-8719-1CBF54CDC35A}" presName="Name37" presStyleLbl="parChTrans1D2" presStyleIdx="0" presStyleCnt="3"/>
      <dgm:spPr/>
      <dgm:t>
        <a:bodyPr/>
        <a:lstStyle/>
        <a:p>
          <a:endParaRPr lang="fr-FR"/>
        </a:p>
      </dgm:t>
    </dgm:pt>
    <dgm:pt modelId="{E47D410A-E31E-4A9D-B34A-E67924C3B888}" type="pres">
      <dgm:prSet presAssocID="{20F5766B-065B-49C7-9181-C28DA32F3576}" presName="hierRoot2" presStyleCnt="0">
        <dgm:presLayoutVars>
          <dgm:hierBranch val="init"/>
        </dgm:presLayoutVars>
      </dgm:prSet>
      <dgm:spPr/>
    </dgm:pt>
    <dgm:pt modelId="{E238EF06-4B68-42E6-A668-B4513953601C}" type="pres">
      <dgm:prSet presAssocID="{20F5766B-065B-49C7-9181-C28DA32F3576}" presName="rootComposite" presStyleCnt="0"/>
      <dgm:spPr/>
    </dgm:pt>
    <dgm:pt modelId="{79AEDC1E-9F6D-4A8B-8F2A-27AA8552A9EB}" type="pres">
      <dgm:prSet presAssocID="{20F5766B-065B-49C7-9181-C28DA32F3576}" presName="rootText" presStyleLbl="node2" presStyleIdx="0" presStyleCnt="3" custLinFactNeighborX="407" custLinFactNeighborY="-48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FD86CD3-267A-4C93-B8D0-C6FC4844C770}" type="pres">
      <dgm:prSet presAssocID="{20F5766B-065B-49C7-9181-C28DA32F3576}" presName="rootConnector" presStyleLbl="node2" presStyleIdx="0" presStyleCnt="3"/>
      <dgm:spPr/>
      <dgm:t>
        <a:bodyPr/>
        <a:lstStyle/>
        <a:p>
          <a:endParaRPr lang="fr-FR"/>
        </a:p>
      </dgm:t>
    </dgm:pt>
    <dgm:pt modelId="{1BA9F715-3F35-4200-A9D6-282015E4DB34}" type="pres">
      <dgm:prSet presAssocID="{20F5766B-065B-49C7-9181-C28DA32F3576}" presName="hierChild4" presStyleCnt="0"/>
      <dgm:spPr/>
    </dgm:pt>
    <dgm:pt modelId="{358068F1-5C4E-4352-99E5-F20B95880EF0}" type="pres">
      <dgm:prSet presAssocID="{20F5766B-065B-49C7-9181-C28DA32F3576}" presName="hierChild5" presStyleCnt="0"/>
      <dgm:spPr/>
    </dgm:pt>
    <dgm:pt modelId="{2EB69FEA-CF05-4A36-8621-E6B460A522FB}" type="pres">
      <dgm:prSet presAssocID="{7AA421DE-1CEE-4E71-B63A-1ADAFFA0EADF}" presName="Name37" presStyleLbl="parChTrans1D2" presStyleIdx="1" presStyleCnt="3"/>
      <dgm:spPr/>
      <dgm:t>
        <a:bodyPr/>
        <a:lstStyle/>
        <a:p>
          <a:endParaRPr lang="fr-FR"/>
        </a:p>
      </dgm:t>
    </dgm:pt>
    <dgm:pt modelId="{55ED152E-84EE-4D20-85CF-68F70B1B1F35}" type="pres">
      <dgm:prSet presAssocID="{94DF0393-DCD4-4DB7-88FD-125A8087A680}" presName="hierRoot2" presStyleCnt="0">
        <dgm:presLayoutVars>
          <dgm:hierBranch val="init"/>
        </dgm:presLayoutVars>
      </dgm:prSet>
      <dgm:spPr/>
    </dgm:pt>
    <dgm:pt modelId="{3EBEA549-DE3B-4069-83C4-FCA68D57D98F}" type="pres">
      <dgm:prSet presAssocID="{94DF0393-DCD4-4DB7-88FD-125A8087A680}" presName="rootComposite" presStyleCnt="0"/>
      <dgm:spPr/>
    </dgm:pt>
    <dgm:pt modelId="{9C0C00A9-B88E-4E3D-8907-D2A8992D98AB}" type="pres">
      <dgm:prSet presAssocID="{94DF0393-DCD4-4DB7-88FD-125A8087A68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B4612BE-FE1B-4DEE-8EB7-B6393C37B4AA}" type="pres">
      <dgm:prSet presAssocID="{94DF0393-DCD4-4DB7-88FD-125A8087A680}" presName="rootConnector" presStyleLbl="node2" presStyleIdx="1" presStyleCnt="3"/>
      <dgm:spPr/>
      <dgm:t>
        <a:bodyPr/>
        <a:lstStyle/>
        <a:p>
          <a:endParaRPr lang="fr-FR"/>
        </a:p>
      </dgm:t>
    </dgm:pt>
    <dgm:pt modelId="{7029F23E-6629-4E45-A3B7-0884BC5F1E36}" type="pres">
      <dgm:prSet presAssocID="{94DF0393-DCD4-4DB7-88FD-125A8087A680}" presName="hierChild4" presStyleCnt="0"/>
      <dgm:spPr/>
    </dgm:pt>
    <dgm:pt modelId="{E1D7DEFD-CA70-49C5-BD59-293BEDEB2D5D}" type="pres">
      <dgm:prSet presAssocID="{94DF0393-DCD4-4DB7-88FD-125A8087A680}" presName="hierChild5" presStyleCnt="0"/>
      <dgm:spPr/>
    </dgm:pt>
    <dgm:pt modelId="{96CE1D91-B6A3-44DE-AD4E-8629D0B9E575}" type="pres">
      <dgm:prSet presAssocID="{266103B2-C509-4FD1-B481-B926074D7B5D}" presName="Name37" presStyleLbl="parChTrans1D2" presStyleIdx="2" presStyleCnt="3"/>
      <dgm:spPr/>
      <dgm:t>
        <a:bodyPr/>
        <a:lstStyle/>
        <a:p>
          <a:endParaRPr lang="fr-FR"/>
        </a:p>
      </dgm:t>
    </dgm:pt>
    <dgm:pt modelId="{472C46B9-3C04-49A1-97A2-A9D244610094}" type="pres">
      <dgm:prSet presAssocID="{5AFDF8D8-F1B8-4F6A-955C-42CA4A911654}" presName="hierRoot2" presStyleCnt="0">
        <dgm:presLayoutVars>
          <dgm:hierBranch val="init"/>
        </dgm:presLayoutVars>
      </dgm:prSet>
      <dgm:spPr/>
    </dgm:pt>
    <dgm:pt modelId="{DCEC1F24-3CB6-4176-A1C2-2892B1AAD9BC}" type="pres">
      <dgm:prSet presAssocID="{5AFDF8D8-F1B8-4F6A-955C-42CA4A911654}" presName="rootComposite" presStyleCnt="0"/>
      <dgm:spPr/>
    </dgm:pt>
    <dgm:pt modelId="{5DB46F06-A1F0-4FD5-A71F-D6D840C3621F}" type="pres">
      <dgm:prSet presAssocID="{5AFDF8D8-F1B8-4F6A-955C-42CA4A91165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D513B03-9560-4849-9859-A188D51CBF77}" type="pres">
      <dgm:prSet presAssocID="{5AFDF8D8-F1B8-4F6A-955C-42CA4A911654}" presName="rootConnector" presStyleLbl="node2" presStyleIdx="2" presStyleCnt="3"/>
      <dgm:spPr/>
      <dgm:t>
        <a:bodyPr/>
        <a:lstStyle/>
        <a:p>
          <a:endParaRPr lang="fr-FR"/>
        </a:p>
      </dgm:t>
    </dgm:pt>
    <dgm:pt modelId="{D8CB5D33-139E-4E6B-B734-9E046C41F537}" type="pres">
      <dgm:prSet presAssocID="{5AFDF8D8-F1B8-4F6A-955C-42CA4A911654}" presName="hierChild4" presStyleCnt="0"/>
      <dgm:spPr/>
    </dgm:pt>
    <dgm:pt modelId="{27DBB02C-0D53-436E-BA6A-E0D0A26C706E}" type="pres">
      <dgm:prSet presAssocID="{5AFDF8D8-F1B8-4F6A-955C-42CA4A911654}" presName="hierChild5" presStyleCnt="0"/>
      <dgm:spPr/>
    </dgm:pt>
    <dgm:pt modelId="{14659994-1D8F-473F-BF5E-FA883E8BE6E0}" type="pres">
      <dgm:prSet presAssocID="{4B82D79D-A3FE-410B-8382-F2ACF590C23E}" presName="hierChild3" presStyleCnt="0"/>
      <dgm:spPr/>
    </dgm:pt>
    <dgm:pt modelId="{3276540D-01A1-4384-9FFC-DD457EF69EF9}" type="pres">
      <dgm:prSet presAssocID="{1800B8A6-D2A6-40C8-B43A-F66B090ED702}" presName="hierRoot1" presStyleCnt="0">
        <dgm:presLayoutVars>
          <dgm:hierBranch val="init"/>
        </dgm:presLayoutVars>
      </dgm:prSet>
      <dgm:spPr/>
    </dgm:pt>
    <dgm:pt modelId="{09B4339B-88EC-465C-8127-E34F0172B284}" type="pres">
      <dgm:prSet presAssocID="{1800B8A6-D2A6-40C8-B43A-F66B090ED702}" presName="rootComposite1" presStyleCnt="0"/>
      <dgm:spPr/>
    </dgm:pt>
    <dgm:pt modelId="{DC44EC97-773C-4FAE-BF6E-A15B176F27A9}" type="pres">
      <dgm:prSet presAssocID="{1800B8A6-D2A6-40C8-B43A-F66B090ED702}" presName="rootText1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9E3967F-433E-4D62-BAA7-FF6A150FA9F2}" type="pres">
      <dgm:prSet presAssocID="{1800B8A6-D2A6-40C8-B43A-F66B090ED702}" presName="rootConnector1" presStyleLbl="node1" presStyleIdx="0" presStyleCnt="0"/>
      <dgm:spPr/>
      <dgm:t>
        <a:bodyPr/>
        <a:lstStyle/>
        <a:p>
          <a:endParaRPr lang="fr-FR"/>
        </a:p>
      </dgm:t>
    </dgm:pt>
    <dgm:pt modelId="{D23E7D83-38B2-42C5-9E3C-C5FFBD02D3F6}" type="pres">
      <dgm:prSet presAssocID="{1800B8A6-D2A6-40C8-B43A-F66B090ED702}" presName="hierChild2" presStyleCnt="0"/>
      <dgm:spPr/>
    </dgm:pt>
    <dgm:pt modelId="{91FB55A8-B28C-46E5-94C1-1F7E77150AF8}" type="pres">
      <dgm:prSet presAssocID="{1800B8A6-D2A6-40C8-B43A-F66B090ED702}" presName="hierChild3" presStyleCnt="0"/>
      <dgm:spPr/>
    </dgm:pt>
  </dgm:ptLst>
  <dgm:cxnLst>
    <dgm:cxn modelId="{1FF16900-42A8-42D2-9333-2B4B7456736F}" type="presOf" srcId="{266103B2-C509-4FD1-B481-B926074D7B5D}" destId="{96CE1D91-B6A3-44DE-AD4E-8629D0B9E575}" srcOrd="0" destOrd="0" presId="urn:microsoft.com/office/officeart/2005/8/layout/orgChart1"/>
    <dgm:cxn modelId="{F4BAAE6E-338B-4C7C-BC5D-A14A4F1CAC39}" type="presOf" srcId="{7AA421DE-1CEE-4E71-B63A-1ADAFFA0EADF}" destId="{2EB69FEA-CF05-4A36-8621-E6B460A522FB}" srcOrd="0" destOrd="0" presId="urn:microsoft.com/office/officeart/2005/8/layout/orgChart1"/>
    <dgm:cxn modelId="{9B819159-C5D3-41AE-9F10-AD0B7C3C77CB}" type="presOf" srcId="{4B82D79D-A3FE-410B-8382-F2ACF590C23E}" destId="{4DAE14D0-E3D7-4355-AC58-B9138C325384}" srcOrd="1" destOrd="0" presId="urn:microsoft.com/office/officeart/2005/8/layout/orgChart1"/>
    <dgm:cxn modelId="{9740B06E-47F3-4177-BF3C-AD51F7CE107F}" srcId="{4B82D79D-A3FE-410B-8382-F2ACF590C23E}" destId="{20F5766B-065B-49C7-9181-C28DA32F3576}" srcOrd="0" destOrd="0" parTransId="{D880C1E5-7664-4B27-8719-1CBF54CDC35A}" sibTransId="{701EF77B-64E2-42A1-BA98-820151F03084}"/>
    <dgm:cxn modelId="{6264CD36-1DC7-4FC9-82B4-1F922446BFBA}" srcId="{C785A540-BA6E-4C3C-A80A-461225EE63B6}" destId="{1800B8A6-D2A6-40C8-B43A-F66B090ED702}" srcOrd="1" destOrd="0" parTransId="{517AB45E-E387-4786-88C3-6843A5762075}" sibTransId="{C051C553-74B6-45D9-8571-E5BE15020709}"/>
    <dgm:cxn modelId="{9C000230-62C9-4AA8-B842-8F06B128C44B}" type="presOf" srcId="{20F5766B-065B-49C7-9181-C28DA32F3576}" destId="{79AEDC1E-9F6D-4A8B-8F2A-27AA8552A9EB}" srcOrd="0" destOrd="0" presId="urn:microsoft.com/office/officeart/2005/8/layout/orgChart1"/>
    <dgm:cxn modelId="{E2284FE2-FFE1-48A2-B6CC-6C74604AEB13}" type="presOf" srcId="{5AFDF8D8-F1B8-4F6A-955C-42CA4A911654}" destId="{1D513B03-9560-4849-9859-A188D51CBF77}" srcOrd="1" destOrd="0" presId="urn:microsoft.com/office/officeart/2005/8/layout/orgChart1"/>
    <dgm:cxn modelId="{8E02ECA9-7462-4546-A161-8775634FB4C9}" type="presOf" srcId="{4B82D79D-A3FE-410B-8382-F2ACF590C23E}" destId="{D692AE21-A80B-4C2F-AAF2-1C34B29537D3}" srcOrd="0" destOrd="0" presId="urn:microsoft.com/office/officeart/2005/8/layout/orgChart1"/>
    <dgm:cxn modelId="{28BD3079-719A-40D9-B3E9-8990AABFC28B}" type="presOf" srcId="{1800B8A6-D2A6-40C8-B43A-F66B090ED702}" destId="{DC44EC97-773C-4FAE-BF6E-A15B176F27A9}" srcOrd="0" destOrd="0" presId="urn:microsoft.com/office/officeart/2005/8/layout/orgChart1"/>
    <dgm:cxn modelId="{EFC7D465-9379-405D-B50F-561887A77284}" srcId="{4B82D79D-A3FE-410B-8382-F2ACF590C23E}" destId="{94DF0393-DCD4-4DB7-88FD-125A8087A680}" srcOrd="1" destOrd="0" parTransId="{7AA421DE-1CEE-4E71-B63A-1ADAFFA0EADF}" sibTransId="{A8524A96-F18D-4CB9-9871-32DB62159DB3}"/>
    <dgm:cxn modelId="{8462D7B0-1247-47FD-8CCF-234926F95425}" srcId="{C785A540-BA6E-4C3C-A80A-461225EE63B6}" destId="{4B82D79D-A3FE-410B-8382-F2ACF590C23E}" srcOrd="0" destOrd="0" parTransId="{E0FBCAA4-F0BD-408F-9799-1EEDA0315905}" sibTransId="{DC7B418A-4760-44B1-B501-8C7F0EA6D56D}"/>
    <dgm:cxn modelId="{3B69042B-9580-41FE-8311-58AF6E9C0435}" type="presOf" srcId="{5AFDF8D8-F1B8-4F6A-955C-42CA4A911654}" destId="{5DB46F06-A1F0-4FD5-A71F-D6D840C3621F}" srcOrd="0" destOrd="0" presId="urn:microsoft.com/office/officeart/2005/8/layout/orgChart1"/>
    <dgm:cxn modelId="{AB506490-6F63-4C97-9542-528431C0AE72}" type="presOf" srcId="{1800B8A6-D2A6-40C8-B43A-F66B090ED702}" destId="{09E3967F-433E-4D62-BAA7-FF6A150FA9F2}" srcOrd="1" destOrd="0" presId="urn:microsoft.com/office/officeart/2005/8/layout/orgChart1"/>
    <dgm:cxn modelId="{107511EF-FBD0-4AA2-99EE-EEA464FB0FED}" type="presOf" srcId="{20F5766B-065B-49C7-9181-C28DA32F3576}" destId="{7FD86CD3-267A-4C93-B8D0-C6FC4844C770}" srcOrd="1" destOrd="0" presId="urn:microsoft.com/office/officeart/2005/8/layout/orgChart1"/>
    <dgm:cxn modelId="{ECB4E71D-BDB0-4CF9-A854-686B5DF19B80}" type="presOf" srcId="{94DF0393-DCD4-4DB7-88FD-125A8087A680}" destId="{0B4612BE-FE1B-4DEE-8EB7-B6393C37B4AA}" srcOrd="1" destOrd="0" presId="urn:microsoft.com/office/officeart/2005/8/layout/orgChart1"/>
    <dgm:cxn modelId="{4ACE948C-0CEA-4320-AE62-32EA9518A1FE}" srcId="{4B82D79D-A3FE-410B-8382-F2ACF590C23E}" destId="{5AFDF8D8-F1B8-4F6A-955C-42CA4A911654}" srcOrd="2" destOrd="0" parTransId="{266103B2-C509-4FD1-B481-B926074D7B5D}" sibTransId="{B87654A7-7F80-4A1E-8D99-7BDB86982398}"/>
    <dgm:cxn modelId="{69A23128-C5F3-4FFC-821B-75B8949789B5}" type="presOf" srcId="{94DF0393-DCD4-4DB7-88FD-125A8087A680}" destId="{9C0C00A9-B88E-4E3D-8907-D2A8992D98AB}" srcOrd="0" destOrd="0" presId="urn:microsoft.com/office/officeart/2005/8/layout/orgChart1"/>
    <dgm:cxn modelId="{18ABA8A6-7A99-4C33-9089-8E0FF5F122D7}" type="presOf" srcId="{C785A540-BA6E-4C3C-A80A-461225EE63B6}" destId="{8A8C821D-9C84-4FF7-ACFC-D5574C1AC44B}" srcOrd="0" destOrd="0" presId="urn:microsoft.com/office/officeart/2005/8/layout/orgChart1"/>
    <dgm:cxn modelId="{2025B49F-0DDF-46E0-8BD9-49E8C83A9569}" type="presOf" srcId="{D880C1E5-7664-4B27-8719-1CBF54CDC35A}" destId="{0D5ABB9B-A889-4F99-9AE1-3905D0795B64}" srcOrd="0" destOrd="0" presId="urn:microsoft.com/office/officeart/2005/8/layout/orgChart1"/>
    <dgm:cxn modelId="{0BA9A766-DAC9-4BEC-B45D-F5F6A03DB93A}" type="presParOf" srcId="{8A8C821D-9C84-4FF7-ACFC-D5574C1AC44B}" destId="{101D4399-827F-4EC0-BD89-BB5A66201F16}" srcOrd="0" destOrd="0" presId="urn:microsoft.com/office/officeart/2005/8/layout/orgChart1"/>
    <dgm:cxn modelId="{2BD7CB74-DA10-40FA-981C-4889760F6228}" type="presParOf" srcId="{101D4399-827F-4EC0-BD89-BB5A66201F16}" destId="{B942C258-F328-4D49-87F4-9CBB4DCBB02C}" srcOrd="0" destOrd="0" presId="urn:microsoft.com/office/officeart/2005/8/layout/orgChart1"/>
    <dgm:cxn modelId="{EA6F5586-7384-46A6-9848-FD84FC3445D0}" type="presParOf" srcId="{B942C258-F328-4D49-87F4-9CBB4DCBB02C}" destId="{D692AE21-A80B-4C2F-AAF2-1C34B29537D3}" srcOrd="0" destOrd="0" presId="urn:microsoft.com/office/officeart/2005/8/layout/orgChart1"/>
    <dgm:cxn modelId="{8E5333F2-8260-4194-9174-44AA600DA923}" type="presParOf" srcId="{B942C258-F328-4D49-87F4-9CBB4DCBB02C}" destId="{4DAE14D0-E3D7-4355-AC58-B9138C325384}" srcOrd="1" destOrd="0" presId="urn:microsoft.com/office/officeart/2005/8/layout/orgChart1"/>
    <dgm:cxn modelId="{B3E9502A-D065-4CD8-806A-FBADF69F0047}" type="presParOf" srcId="{101D4399-827F-4EC0-BD89-BB5A66201F16}" destId="{A5A03BBD-8E11-4593-8745-55F541980B7A}" srcOrd="1" destOrd="0" presId="urn:microsoft.com/office/officeart/2005/8/layout/orgChart1"/>
    <dgm:cxn modelId="{C1A93943-11EA-421D-931E-8A8757DDA3C7}" type="presParOf" srcId="{A5A03BBD-8E11-4593-8745-55F541980B7A}" destId="{0D5ABB9B-A889-4F99-9AE1-3905D0795B64}" srcOrd="0" destOrd="0" presId="urn:microsoft.com/office/officeart/2005/8/layout/orgChart1"/>
    <dgm:cxn modelId="{F708175E-E1E8-49CF-AAB9-BB4AA81D91BA}" type="presParOf" srcId="{A5A03BBD-8E11-4593-8745-55F541980B7A}" destId="{E47D410A-E31E-4A9D-B34A-E67924C3B888}" srcOrd="1" destOrd="0" presId="urn:microsoft.com/office/officeart/2005/8/layout/orgChart1"/>
    <dgm:cxn modelId="{1C333D4E-A291-4293-8D21-3AF896F4F4B8}" type="presParOf" srcId="{E47D410A-E31E-4A9D-B34A-E67924C3B888}" destId="{E238EF06-4B68-42E6-A668-B4513953601C}" srcOrd="0" destOrd="0" presId="urn:microsoft.com/office/officeart/2005/8/layout/orgChart1"/>
    <dgm:cxn modelId="{C45E076A-1485-4B72-801A-7FEC2D4DDB08}" type="presParOf" srcId="{E238EF06-4B68-42E6-A668-B4513953601C}" destId="{79AEDC1E-9F6D-4A8B-8F2A-27AA8552A9EB}" srcOrd="0" destOrd="0" presId="urn:microsoft.com/office/officeart/2005/8/layout/orgChart1"/>
    <dgm:cxn modelId="{D08461A1-2DC9-4653-98B8-6D7026A8069A}" type="presParOf" srcId="{E238EF06-4B68-42E6-A668-B4513953601C}" destId="{7FD86CD3-267A-4C93-B8D0-C6FC4844C770}" srcOrd="1" destOrd="0" presId="urn:microsoft.com/office/officeart/2005/8/layout/orgChart1"/>
    <dgm:cxn modelId="{5D533B67-401C-471C-B983-886A2FADBD30}" type="presParOf" srcId="{E47D410A-E31E-4A9D-B34A-E67924C3B888}" destId="{1BA9F715-3F35-4200-A9D6-282015E4DB34}" srcOrd="1" destOrd="0" presId="urn:microsoft.com/office/officeart/2005/8/layout/orgChart1"/>
    <dgm:cxn modelId="{AD2457FC-0286-4E4D-A51F-2122F5549570}" type="presParOf" srcId="{E47D410A-E31E-4A9D-B34A-E67924C3B888}" destId="{358068F1-5C4E-4352-99E5-F20B95880EF0}" srcOrd="2" destOrd="0" presId="urn:microsoft.com/office/officeart/2005/8/layout/orgChart1"/>
    <dgm:cxn modelId="{ACE1AFB7-9976-4384-A2FB-575424CB4D5F}" type="presParOf" srcId="{A5A03BBD-8E11-4593-8745-55F541980B7A}" destId="{2EB69FEA-CF05-4A36-8621-E6B460A522FB}" srcOrd="2" destOrd="0" presId="urn:microsoft.com/office/officeart/2005/8/layout/orgChart1"/>
    <dgm:cxn modelId="{B189DA50-5AB8-49A1-9450-283DBF9CD187}" type="presParOf" srcId="{A5A03BBD-8E11-4593-8745-55F541980B7A}" destId="{55ED152E-84EE-4D20-85CF-68F70B1B1F35}" srcOrd="3" destOrd="0" presId="urn:microsoft.com/office/officeart/2005/8/layout/orgChart1"/>
    <dgm:cxn modelId="{94B4F3F8-D46F-4C55-8E37-9333BFE4F96C}" type="presParOf" srcId="{55ED152E-84EE-4D20-85CF-68F70B1B1F35}" destId="{3EBEA549-DE3B-4069-83C4-FCA68D57D98F}" srcOrd="0" destOrd="0" presId="urn:microsoft.com/office/officeart/2005/8/layout/orgChart1"/>
    <dgm:cxn modelId="{667AB899-12E7-4752-AC1F-EFBB3D381ED4}" type="presParOf" srcId="{3EBEA549-DE3B-4069-83C4-FCA68D57D98F}" destId="{9C0C00A9-B88E-4E3D-8907-D2A8992D98AB}" srcOrd="0" destOrd="0" presId="urn:microsoft.com/office/officeart/2005/8/layout/orgChart1"/>
    <dgm:cxn modelId="{C52A4CB4-9834-477C-B230-4FECFEA9479E}" type="presParOf" srcId="{3EBEA549-DE3B-4069-83C4-FCA68D57D98F}" destId="{0B4612BE-FE1B-4DEE-8EB7-B6393C37B4AA}" srcOrd="1" destOrd="0" presId="urn:microsoft.com/office/officeart/2005/8/layout/orgChart1"/>
    <dgm:cxn modelId="{D4CFFB31-0429-40C4-B421-8D2ED9E6CEDC}" type="presParOf" srcId="{55ED152E-84EE-4D20-85CF-68F70B1B1F35}" destId="{7029F23E-6629-4E45-A3B7-0884BC5F1E36}" srcOrd="1" destOrd="0" presId="urn:microsoft.com/office/officeart/2005/8/layout/orgChart1"/>
    <dgm:cxn modelId="{43229CEE-942F-49A7-97FF-1ACA94F0401A}" type="presParOf" srcId="{55ED152E-84EE-4D20-85CF-68F70B1B1F35}" destId="{E1D7DEFD-CA70-49C5-BD59-293BEDEB2D5D}" srcOrd="2" destOrd="0" presId="urn:microsoft.com/office/officeart/2005/8/layout/orgChart1"/>
    <dgm:cxn modelId="{E6748358-5633-4DDF-90CF-581BFD8A40E8}" type="presParOf" srcId="{A5A03BBD-8E11-4593-8745-55F541980B7A}" destId="{96CE1D91-B6A3-44DE-AD4E-8629D0B9E575}" srcOrd="4" destOrd="0" presId="urn:microsoft.com/office/officeart/2005/8/layout/orgChart1"/>
    <dgm:cxn modelId="{AD99DEAC-ABA3-4951-8B93-22E63B1228A8}" type="presParOf" srcId="{A5A03BBD-8E11-4593-8745-55F541980B7A}" destId="{472C46B9-3C04-49A1-97A2-A9D244610094}" srcOrd="5" destOrd="0" presId="urn:microsoft.com/office/officeart/2005/8/layout/orgChart1"/>
    <dgm:cxn modelId="{8CC1306A-15DA-4058-AE8C-B2CDD0E67B68}" type="presParOf" srcId="{472C46B9-3C04-49A1-97A2-A9D244610094}" destId="{DCEC1F24-3CB6-4176-A1C2-2892B1AAD9BC}" srcOrd="0" destOrd="0" presId="urn:microsoft.com/office/officeart/2005/8/layout/orgChart1"/>
    <dgm:cxn modelId="{4E4544EB-C429-46FD-8A15-190281127943}" type="presParOf" srcId="{DCEC1F24-3CB6-4176-A1C2-2892B1AAD9BC}" destId="{5DB46F06-A1F0-4FD5-A71F-D6D840C3621F}" srcOrd="0" destOrd="0" presId="urn:microsoft.com/office/officeart/2005/8/layout/orgChart1"/>
    <dgm:cxn modelId="{68773480-9DDE-45C1-BDDF-3158E2A224CC}" type="presParOf" srcId="{DCEC1F24-3CB6-4176-A1C2-2892B1AAD9BC}" destId="{1D513B03-9560-4849-9859-A188D51CBF77}" srcOrd="1" destOrd="0" presId="urn:microsoft.com/office/officeart/2005/8/layout/orgChart1"/>
    <dgm:cxn modelId="{E0984C96-4A5D-4DF1-B7AF-A2E25644EA5D}" type="presParOf" srcId="{472C46B9-3C04-49A1-97A2-A9D244610094}" destId="{D8CB5D33-139E-4E6B-B734-9E046C41F537}" srcOrd="1" destOrd="0" presId="urn:microsoft.com/office/officeart/2005/8/layout/orgChart1"/>
    <dgm:cxn modelId="{2F229B4E-8A36-4579-A9C4-1C578586C777}" type="presParOf" srcId="{472C46B9-3C04-49A1-97A2-A9D244610094}" destId="{27DBB02C-0D53-436E-BA6A-E0D0A26C706E}" srcOrd="2" destOrd="0" presId="urn:microsoft.com/office/officeart/2005/8/layout/orgChart1"/>
    <dgm:cxn modelId="{46270E55-B276-461F-8BB4-49243FFCA767}" type="presParOf" srcId="{101D4399-827F-4EC0-BD89-BB5A66201F16}" destId="{14659994-1D8F-473F-BF5E-FA883E8BE6E0}" srcOrd="2" destOrd="0" presId="urn:microsoft.com/office/officeart/2005/8/layout/orgChart1"/>
    <dgm:cxn modelId="{6B119107-AC7D-4B7C-9C69-FD4631339B70}" type="presParOf" srcId="{8A8C821D-9C84-4FF7-ACFC-D5574C1AC44B}" destId="{3276540D-01A1-4384-9FFC-DD457EF69EF9}" srcOrd="1" destOrd="0" presId="urn:microsoft.com/office/officeart/2005/8/layout/orgChart1"/>
    <dgm:cxn modelId="{2AF371B5-4D92-4C18-BF98-059F7908CE1C}" type="presParOf" srcId="{3276540D-01A1-4384-9FFC-DD457EF69EF9}" destId="{09B4339B-88EC-465C-8127-E34F0172B284}" srcOrd="0" destOrd="0" presId="urn:microsoft.com/office/officeart/2005/8/layout/orgChart1"/>
    <dgm:cxn modelId="{33E76A1F-F617-497B-8CC5-51420444388A}" type="presParOf" srcId="{09B4339B-88EC-465C-8127-E34F0172B284}" destId="{DC44EC97-773C-4FAE-BF6E-A15B176F27A9}" srcOrd="0" destOrd="0" presId="urn:microsoft.com/office/officeart/2005/8/layout/orgChart1"/>
    <dgm:cxn modelId="{912C8EA2-8374-4FF8-8580-1032D4CBECA7}" type="presParOf" srcId="{09B4339B-88EC-465C-8127-E34F0172B284}" destId="{09E3967F-433E-4D62-BAA7-FF6A150FA9F2}" srcOrd="1" destOrd="0" presId="urn:microsoft.com/office/officeart/2005/8/layout/orgChart1"/>
    <dgm:cxn modelId="{0C76128E-4723-444A-A4B6-01CCD473F2E0}" type="presParOf" srcId="{3276540D-01A1-4384-9FFC-DD457EF69EF9}" destId="{D23E7D83-38B2-42C5-9E3C-C5FFBD02D3F6}" srcOrd="1" destOrd="0" presId="urn:microsoft.com/office/officeart/2005/8/layout/orgChart1"/>
    <dgm:cxn modelId="{6815AB96-64B5-44F0-BF61-B2BB80EC980E}" type="presParOf" srcId="{3276540D-01A1-4384-9FFC-DD457EF69EF9}" destId="{91FB55A8-B28C-46E5-94C1-1F7E77150AF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85A540-BA6E-4C3C-A80A-461225EE63B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B82D79D-A3FE-410B-8382-F2ACF590C23E}">
      <dgm:prSet/>
      <dgm:spPr/>
      <dgm:t>
        <a:bodyPr/>
        <a:lstStyle/>
        <a:p>
          <a:pPr rtl="0"/>
          <a:r>
            <a:rPr lang="fr-FR" smtClean="0"/>
            <a:t>Compétence</a:t>
          </a:r>
          <a:endParaRPr lang="fr-FR"/>
        </a:p>
      </dgm:t>
    </dgm:pt>
    <dgm:pt modelId="{E0FBCAA4-F0BD-408F-9799-1EEDA0315905}" type="parTrans" cxnId="{8462D7B0-1247-47FD-8CCF-234926F95425}">
      <dgm:prSet/>
      <dgm:spPr/>
      <dgm:t>
        <a:bodyPr/>
        <a:lstStyle/>
        <a:p>
          <a:endParaRPr lang="fr-FR"/>
        </a:p>
      </dgm:t>
    </dgm:pt>
    <dgm:pt modelId="{DC7B418A-4760-44B1-B501-8C7F0EA6D56D}" type="sibTrans" cxnId="{8462D7B0-1247-47FD-8CCF-234926F95425}">
      <dgm:prSet/>
      <dgm:spPr/>
      <dgm:t>
        <a:bodyPr/>
        <a:lstStyle/>
        <a:p>
          <a:endParaRPr lang="fr-FR"/>
        </a:p>
      </dgm:t>
    </dgm:pt>
    <dgm:pt modelId="{20F5766B-065B-49C7-9181-C28DA32F3576}">
      <dgm:prSet/>
      <dgm:spPr/>
      <dgm:t>
        <a:bodyPr/>
        <a:lstStyle/>
        <a:p>
          <a:pPr rtl="0"/>
          <a:r>
            <a:rPr lang="fr-FR" dirty="0" smtClean="0"/>
            <a:t>Savoirs </a:t>
          </a:r>
          <a:r>
            <a:rPr lang="fr-FR" i="1" dirty="0" smtClean="0"/>
            <a:t>(connaissances)</a:t>
          </a:r>
          <a:endParaRPr lang="fr-FR" i="1" dirty="0"/>
        </a:p>
      </dgm:t>
    </dgm:pt>
    <dgm:pt modelId="{D880C1E5-7664-4B27-8719-1CBF54CDC35A}" type="parTrans" cxnId="{9740B06E-47F3-4177-BF3C-AD51F7CE107F}">
      <dgm:prSet/>
      <dgm:spPr/>
      <dgm:t>
        <a:bodyPr/>
        <a:lstStyle/>
        <a:p>
          <a:endParaRPr lang="fr-FR"/>
        </a:p>
      </dgm:t>
    </dgm:pt>
    <dgm:pt modelId="{701EF77B-64E2-42A1-BA98-820151F03084}" type="sibTrans" cxnId="{9740B06E-47F3-4177-BF3C-AD51F7CE107F}">
      <dgm:prSet/>
      <dgm:spPr/>
      <dgm:t>
        <a:bodyPr/>
        <a:lstStyle/>
        <a:p>
          <a:endParaRPr lang="fr-FR"/>
        </a:p>
      </dgm:t>
    </dgm:pt>
    <dgm:pt modelId="{94DF0393-DCD4-4DB7-88FD-125A8087A680}">
      <dgm:prSet/>
      <dgm:spPr/>
      <dgm:t>
        <a:bodyPr/>
        <a:lstStyle/>
        <a:p>
          <a:pPr rtl="0"/>
          <a:r>
            <a:rPr lang="fr-FR" dirty="0" smtClean="0"/>
            <a:t>Savoir-faire </a:t>
          </a:r>
          <a:r>
            <a:rPr lang="fr-FR" i="1" dirty="0" smtClean="0"/>
            <a:t>(capacités)</a:t>
          </a:r>
          <a:endParaRPr lang="fr-FR" i="1" dirty="0"/>
        </a:p>
      </dgm:t>
    </dgm:pt>
    <dgm:pt modelId="{7AA421DE-1CEE-4E71-B63A-1ADAFFA0EADF}" type="parTrans" cxnId="{EFC7D465-9379-405D-B50F-561887A77284}">
      <dgm:prSet/>
      <dgm:spPr/>
      <dgm:t>
        <a:bodyPr/>
        <a:lstStyle/>
        <a:p>
          <a:endParaRPr lang="fr-FR"/>
        </a:p>
      </dgm:t>
    </dgm:pt>
    <dgm:pt modelId="{A8524A96-F18D-4CB9-9871-32DB62159DB3}" type="sibTrans" cxnId="{EFC7D465-9379-405D-B50F-561887A77284}">
      <dgm:prSet/>
      <dgm:spPr/>
      <dgm:t>
        <a:bodyPr/>
        <a:lstStyle/>
        <a:p>
          <a:endParaRPr lang="fr-FR"/>
        </a:p>
      </dgm:t>
    </dgm:pt>
    <dgm:pt modelId="{5AFDF8D8-F1B8-4F6A-955C-42CA4A911654}">
      <dgm:prSet/>
      <dgm:spPr/>
      <dgm:t>
        <a:bodyPr/>
        <a:lstStyle/>
        <a:p>
          <a:pPr rtl="0"/>
          <a:r>
            <a:rPr lang="fr-FR" dirty="0" smtClean="0"/>
            <a:t>Savoir-être </a:t>
          </a:r>
          <a:r>
            <a:rPr lang="fr-FR" i="1" dirty="0" smtClean="0"/>
            <a:t>(attitudes)</a:t>
          </a:r>
          <a:endParaRPr lang="fr-FR" i="1" dirty="0"/>
        </a:p>
      </dgm:t>
    </dgm:pt>
    <dgm:pt modelId="{266103B2-C509-4FD1-B481-B926074D7B5D}" type="parTrans" cxnId="{4ACE948C-0CEA-4320-AE62-32EA9518A1FE}">
      <dgm:prSet/>
      <dgm:spPr/>
      <dgm:t>
        <a:bodyPr/>
        <a:lstStyle/>
        <a:p>
          <a:endParaRPr lang="fr-FR"/>
        </a:p>
      </dgm:t>
    </dgm:pt>
    <dgm:pt modelId="{B87654A7-7F80-4A1E-8D99-7BDB86982398}" type="sibTrans" cxnId="{4ACE948C-0CEA-4320-AE62-32EA9518A1FE}">
      <dgm:prSet/>
      <dgm:spPr/>
      <dgm:t>
        <a:bodyPr/>
        <a:lstStyle/>
        <a:p>
          <a:endParaRPr lang="fr-FR"/>
        </a:p>
      </dgm:t>
    </dgm:pt>
    <dgm:pt modelId="{1800B8A6-D2A6-40C8-B43A-F66B090ED702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</dgm:spPr>
      <dgm:t>
        <a:bodyPr/>
        <a:lstStyle/>
        <a:p>
          <a:pPr rtl="0"/>
          <a:r>
            <a:rPr lang="fr-FR" dirty="0" smtClean="0"/>
            <a:t>Pour réaliser une tâche dans un contexte donné</a:t>
          </a:r>
          <a:endParaRPr lang="fr-FR" dirty="0"/>
        </a:p>
      </dgm:t>
    </dgm:pt>
    <dgm:pt modelId="{517AB45E-E387-4786-88C3-6843A5762075}" type="parTrans" cxnId="{6264CD36-1DC7-4FC9-82B4-1F922446BFBA}">
      <dgm:prSet/>
      <dgm:spPr/>
      <dgm:t>
        <a:bodyPr/>
        <a:lstStyle/>
        <a:p>
          <a:endParaRPr lang="fr-FR"/>
        </a:p>
      </dgm:t>
    </dgm:pt>
    <dgm:pt modelId="{C051C553-74B6-45D9-8571-E5BE15020709}" type="sibTrans" cxnId="{6264CD36-1DC7-4FC9-82B4-1F922446BFBA}">
      <dgm:prSet/>
      <dgm:spPr/>
      <dgm:t>
        <a:bodyPr/>
        <a:lstStyle/>
        <a:p>
          <a:endParaRPr lang="fr-FR"/>
        </a:p>
      </dgm:t>
    </dgm:pt>
    <dgm:pt modelId="{8A8C821D-9C84-4FF7-ACFC-D5574C1AC44B}" type="pres">
      <dgm:prSet presAssocID="{C785A540-BA6E-4C3C-A80A-461225EE63B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101D4399-827F-4EC0-BD89-BB5A66201F16}" type="pres">
      <dgm:prSet presAssocID="{4B82D79D-A3FE-410B-8382-F2ACF590C23E}" presName="hierRoot1" presStyleCnt="0">
        <dgm:presLayoutVars>
          <dgm:hierBranch val="init"/>
        </dgm:presLayoutVars>
      </dgm:prSet>
      <dgm:spPr/>
    </dgm:pt>
    <dgm:pt modelId="{B942C258-F328-4D49-87F4-9CBB4DCBB02C}" type="pres">
      <dgm:prSet presAssocID="{4B82D79D-A3FE-410B-8382-F2ACF590C23E}" presName="rootComposite1" presStyleCnt="0"/>
      <dgm:spPr/>
    </dgm:pt>
    <dgm:pt modelId="{D692AE21-A80B-4C2F-AAF2-1C34B29537D3}" type="pres">
      <dgm:prSet presAssocID="{4B82D79D-A3FE-410B-8382-F2ACF590C23E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DAE14D0-E3D7-4355-AC58-B9138C325384}" type="pres">
      <dgm:prSet presAssocID="{4B82D79D-A3FE-410B-8382-F2ACF590C23E}" presName="rootConnector1" presStyleLbl="node1" presStyleIdx="0" presStyleCnt="0"/>
      <dgm:spPr/>
      <dgm:t>
        <a:bodyPr/>
        <a:lstStyle/>
        <a:p>
          <a:endParaRPr lang="fr-FR"/>
        </a:p>
      </dgm:t>
    </dgm:pt>
    <dgm:pt modelId="{A5A03BBD-8E11-4593-8745-55F541980B7A}" type="pres">
      <dgm:prSet presAssocID="{4B82D79D-A3FE-410B-8382-F2ACF590C23E}" presName="hierChild2" presStyleCnt="0"/>
      <dgm:spPr/>
    </dgm:pt>
    <dgm:pt modelId="{0D5ABB9B-A889-4F99-9AE1-3905D0795B64}" type="pres">
      <dgm:prSet presAssocID="{D880C1E5-7664-4B27-8719-1CBF54CDC35A}" presName="Name37" presStyleLbl="parChTrans1D2" presStyleIdx="0" presStyleCnt="3"/>
      <dgm:spPr/>
      <dgm:t>
        <a:bodyPr/>
        <a:lstStyle/>
        <a:p>
          <a:endParaRPr lang="fr-FR"/>
        </a:p>
      </dgm:t>
    </dgm:pt>
    <dgm:pt modelId="{E47D410A-E31E-4A9D-B34A-E67924C3B888}" type="pres">
      <dgm:prSet presAssocID="{20F5766B-065B-49C7-9181-C28DA32F3576}" presName="hierRoot2" presStyleCnt="0">
        <dgm:presLayoutVars>
          <dgm:hierBranch val="init"/>
        </dgm:presLayoutVars>
      </dgm:prSet>
      <dgm:spPr/>
    </dgm:pt>
    <dgm:pt modelId="{E238EF06-4B68-42E6-A668-B4513953601C}" type="pres">
      <dgm:prSet presAssocID="{20F5766B-065B-49C7-9181-C28DA32F3576}" presName="rootComposite" presStyleCnt="0"/>
      <dgm:spPr/>
    </dgm:pt>
    <dgm:pt modelId="{79AEDC1E-9F6D-4A8B-8F2A-27AA8552A9EB}" type="pres">
      <dgm:prSet presAssocID="{20F5766B-065B-49C7-9181-C28DA32F357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FD86CD3-267A-4C93-B8D0-C6FC4844C770}" type="pres">
      <dgm:prSet presAssocID="{20F5766B-065B-49C7-9181-C28DA32F3576}" presName="rootConnector" presStyleLbl="node2" presStyleIdx="0" presStyleCnt="3"/>
      <dgm:spPr/>
      <dgm:t>
        <a:bodyPr/>
        <a:lstStyle/>
        <a:p>
          <a:endParaRPr lang="fr-FR"/>
        </a:p>
      </dgm:t>
    </dgm:pt>
    <dgm:pt modelId="{1BA9F715-3F35-4200-A9D6-282015E4DB34}" type="pres">
      <dgm:prSet presAssocID="{20F5766B-065B-49C7-9181-C28DA32F3576}" presName="hierChild4" presStyleCnt="0"/>
      <dgm:spPr/>
    </dgm:pt>
    <dgm:pt modelId="{358068F1-5C4E-4352-99E5-F20B95880EF0}" type="pres">
      <dgm:prSet presAssocID="{20F5766B-065B-49C7-9181-C28DA32F3576}" presName="hierChild5" presStyleCnt="0"/>
      <dgm:spPr/>
    </dgm:pt>
    <dgm:pt modelId="{2EB69FEA-CF05-4A36-8621-E6B460A522FB}" type="pres">
      <dgm:prSet presAssocID="{7AA421DE-1CEE-4E71-B63A-1ADAFFA0EADF}" presName="Name37" presStyleLbl="parChTrans1D2" presStyleIdx="1" presStyleCnt="3"/>
      <dgm:spPr/>
      <dgm:t>
        <a:bodyPr/>
        <a:lstStyle/>
        <a:p>
          <a:endParaRPr lang="fr-FR"/>
        </a:p>
      </dgm:t>
    </dgm:pt>
    <dgm:pt modelId="{55ED152E-84EE-4D20-85CF-68F70B1B1F35}" type="pres">
      <dgm:prSet presAssocID="{94DF0393-DCD4-4DB7-88FD-125A8087A680}" presName="hierRoot2" presStyleCnt="0">
        <dgm:presLayoutVars>
          <dgm:hierBranch val="init"/>
        </dgm:presLayoutVars>
      </dgm:prSet>
      <dgm:spPr/>
    </dgm:pt>
    <dgm:pt modelId="{3EBEA549-DE3B-4069-83C4-FCA68D57D98F}" type="pres">
      <dgm:prSet presAssocID="{94DF0393-DCD4-4DB7-88FD-125A8087A680}" presName="rootComposite" presStyleCnt="0"/>
      <dgm:spPr/>
    </dgm:pt>
    <dgm:pt modelId="{9C0C00A9-B88E-4E3D-8907-D2A8992D98AB}" type="pres">
      <dgm:prSet presAssocID="{94DF0393-DCD4-4DB7-88FD-125A8087A68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B4612BE-FE1B-4DEE-8EB7-B6393C37B4AA}" type="pres">
      <dgm:prSet presAssocID="{94DF0393-DCD4-4DB7-88FD-125A8087A680}" presName="rootConnector" presStyleLbl="node2" presStyleIdx="1" presStyleCnt="3"/>
      <dgm:spPr/>
      <dgm:t>
        <a:bodyPr/>
        <a:lstStyle/>
        <a:p>
          <a:endParaRPr lang="fr-FR"/>
        </a:p>
      </dgm:t>
    </dgm:pt>
    <dgm:pt modelId="{7029F23E-6629-4E45-A3B7-0884BC5F1E36}" type="pres">
      <dgm:prSet presAssocID="{94DF0393-DCD4-4DB7-88FD-125A8087A680}" presName="hierChild4" presStyleCnt="0"/>
      <dgm:spPr/>
    </dgm:pt>
    <dgm:pt modelId="{E1D7DEFD-CA70-49C5-BD59-293BEDEB2D5D}" type="pres">
      <dgm:prSet presAssocID="{94DF0393-DCD4-4DB7-88FD-125A8087A680}" presName="hierChild5" presStyleCnt="0"/>
      <dgm:spPr/>
    </dgm:pt>
    <dgm:pt modelId="{96CE1D91-B6A3-44DE-AD4E-8629D0B9E575}" type="pres">
      <dgm:prSet presAssocID="{266103B2-C509-4FD1-B481-B926074D7B5D}" presName="Name37" presStyleLbl="parChTrans1D2" presStyleIdx="2" presStyleCnt="3"/>
      <dgm:spPr/>
      <dgm:t>
        <a:bodyPr/>
        <a:lstStyle/>
        <a:p>
          <a:endParaRPr lang="fr-FR"/>
        </a:p>
      </dgm:t>
    </dgm:pt>
    <dgm:pt modelId="{472C46B9-3C04-49A1-97A2-A9D244610094}" type="pres">
      <dgm:prSet presAssocID="{5AFDF8D8-F1B8-4F6A-955C-42CA4A911654}" presName="hierRoot2" presStyleCnt="0">
        <dgm:presLayoutVars>
          <dgm:hierBranch val="init"/>
        </dgm:presLayoutVars>
      </dgm:prSet>
      <dgm:spPr/>
    </dgm:pt>
    <dgm:pt modelId="{DCEC1F24-3CB6-4176-A1C2-2892B1AAD9BC}" type="pres">
      <dgm:prSet presAssocID="{5AFDF8D8-F1B8-4F6A-955C-42CA4A911654}" presName="rootComposite" presStyleCnt="0"/>
      <dgm:spPr/>
    </dgm:pt>
    <dgm:pt modelId="{5DB46F06-A1F0-4FD5-A71F-D6D840C3621F}" type="pres">
      <dgm:prSet presAssocID="{5AFDF8D8-F1B8-4F6A-955C-42CA4A91165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D513B03-9560-4849-9859-A188D51CBF77}" type="pres">
      <dgm:prSet presAssocID="{5AFDF8D8-F1B8-4F6A-955C-42CA4A911654}" presName="rootConnector" presStyleLbl="node2" presStyleIdx="2" presStyleCnt="3"/>
      <dgm:spPr/>
      <dgm:t>
        <a:bodyPr/>
        <a:lstStyle/>
        <a:p>
          <a:endParaRPr lang="fr-FR"/>
        </a:p>
      </dgm:t>
    </dgm:pt>
    <dgm:pt modelId="{D8CB5D33-139E-4E6B-B734-9E046C41F537}" type="pres">
      <dgm:prSet presAssocID="{5AFDF8D8-F1B8-4F6A-955C-42CA4A911654}" presName="hierChild4" presStyleCnt="0"/>
      <dgm:spPr/>
    </dgm:pt>
    <dgm:pt modelId="{27DBB02C-0D53-436E-BA6A-E0D0A26C706E}" type="pres">
      <dgm:prSet presAssocID="{5AFDF8D8-F1B8-4F6A-955C-42CA4A911654}" presName="hierChild5" presStyleCnt="0"/>
      <dgm:spPr/>
    </dgm:pt>
    <dgm:pt modelId="{14659994-1D8F-473F-BF5E-FA883E8BE6E0}" type="pres">
      <dgm:prSet presAssocID="{4B82D79D-A3FE-410B-8382-F2ACF590C23E}" presName="hierChild3" presStyleCnt="0"/>
      <dgm:spPr/>
    </dgm:pt>
    <dgm:pt modelId="{3276540D-01A1-4384-9FFC-DD457EF69EF9}" type="pres">
      <dgm:prSet presAssocID="{1800B8A6-D2A6-40C8-B43A-F66B090ED702}" presName="hierRoot1" presStyleCnt="0">
        <dgm:presLayoutVars>
          <dgm:hierBranch val="init"/>
        </dgm:presLayoutVars>
      </dgm:prSet>
      <dgm:spPr/>
    </dgm:pt>
    <dgm:pt modelId="{09B4339B-88EC-465C-8127-E34F0172B284}" type="pres">
      <dgm:prSet presAssocID="{1800B8A6-D2A6-40C8-B43A-F66B090ED702}" presName="rootComposite1" presStyleCnt="0"/>
      <dgm:spPr/>
    </dgm:pt>
    <dgm:pt modelId="{DC44EC97-773C-4FAE-BF6E-A15B176F27A9}" type="pres">
      <dgm:prSet presAssocID="{1800B8A6-D2A6-40C8-B43A-F66B090ED702}" presName="rootText1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9E3967F-433E-4D62-BAA7-FF6A150FA9F2}" type="pres">
      <dgm:prSet presAssocID="{1800B8A6-D2A6-40C8-B43A-F66B090ED702}" presName="rootConnector1" presStyleLbl="node1" presStyleIdx="0" presStyleCnt="0"/>
      <dgm:spPr/>
      <dgm:t>
        <a:bodyPr/>
        <a:lstStyle/>
        <a:p>
          <a:endParaRPr lang="fr-FR"/>
        </a:p>
      </dgm:t>
    </dgm:pt>
    <dgm:pt modelId="{D23E7D83-38B2-42C5-9E3C-C5FFBD02D3F6}" type="pres">
      <dgm:prSet presAssocID="{1800B8A6-D2A6-40C8-B43A-F66B090ED702}" presName="hierChild2" presStyleCnt="0"/>
      <dgm:spPr/>
    </dgm:pt>
    <dgm:pt modelId="{91FB55A8-B28C-46E5-94C1-1F7E77150AF8}" type="pres">
      <dgm:prSet presAssocID="{1800B8A6-D2A6-40C8-B43A-F66B090ED702}" presName="hierChild3" presStyleCnt="0"/>
      <dgm:spPr/>
    </dgm:pt>
  </dgm:ptLst>
  <dgm:cxnLst>
    <dgm:cxn modelId="{641BEB86-A4AC-4795-9FFF-4EBA8025B7B0}" type="presOf" srcId="{5AFDF8D8-F1B8-4F6A-955C-42CA4A911654}" destId="{5DB46F06-A1F0-4FD5-A71F-D6D840C3621F}" srcOrd="0" destOrd="0" presId="urn:microsoft.com/office/officeart/2005/8/layout/orgChart1"/>
    <dgm:cxn modelId="{4C5F9608-A962-48B7-A42C-9049F2595B60}" type="presOf" srcId="{D880C1E5-7664-4B27-8719-1CBF54CDC35A}" destId="{0D5ABB9B-A889-4F99-9AE1-3905D0795B64}" srcOrd="0" destOrd="0" presId="urn:microsoft.com/office/officeart/2005/8/layout/orgChart1"/>
    <dgm:cxn modelId="{9740B06E-47F3-4177-BF3C-AD51F7CE107F}" srcId="{4B82D79D-A3FE-410B-8382-F2ACF590C23E}" destId="{20F5766B-065B-49C7-9181-C28DA32F3576}" srcOrd="0" destOrd="0" parTransId="{D880C1E5-7664-4B27-8719-1CBF54CDC35A}" sibTransId="{701EF77B-64E2-42A1-BA98-820151F03084}"/>
    <dgm:cxn modelId="{6264CD36-1DC7-4FC9-82B4-1F922446BFBA}" srcId="{C785A540-BA6E-4C3C-A80A-461225EE63B6}" destId="{1800B8A6-D2A6-40C8-B43A-F66B090ED702}" srcOrd="1" destOrd="0" parTransId="{517AB45E-E387-4786-88C3-6843A5762075}" sibTransId="{C051C553-74B6-45D9-8571-E5BE15020709}"/>
    <dgm:cxn modelId="{ACCB1F1A-D4EC-4440-8B35-36C911CFC327}" type="presOf" srcId="{20F5766B-065B-49C7-9181-C28DA32F3576}" destId="{79AEDC1E-9F6D-4A8B-8F2A-27AA8552A9EB}" srcOrd="0" destOrd="0" presId="urn:microsoft.com/office/officeart/2005/8/layout/orgChart1"/>
    <dgm:cxn modelId="{60CB1E05-4F83-490A-A1BA-758FA8360B33}" type="presOf" srcId="{1800B8A6-D2A6-40C8-B43A-F66B090ED702}" destId="{DC44EC97-773C-4FAE-BF6E-A15B176F27A9}" srcOrd="0" destOrd="0" presId="urn:microsoft.com/office/officeart/2005/8/layout/orgChart1"/>
    <dgm:cxn modelId="{9E89B655-070E-44F6-914D-FF9F36481DB8}" type="presOf" srcId="{4B82D79D-A3FE-410B-8382-F2ACF590C23E}" destId="{4DAE14D0-E3D7-4355-AC58-B9138C325384}" srcOrd="1" destOrd="0" presId="urn:microsoft.com/office/officeart/2005/8/layout/orgChart1"/>
    <dgm:cxn modelId="{D8E59E69-E4CC-43A2-8EB0-78AE2FFB72E6}" type="presOf" srcId="{266103B2-C509-4FD1-B481-B926074D7B5D}" destId="{96CE1D91-B6A3-44DE-AD4E-8629D0B9E575}" srcOrd="0" destOrd="0" presId="urn:microsoft.com/office/officeart/2005/8/layout/orgChart1"/>
    <dgm:cxn modelId="{71242A97-23F8-4F3C-9BF3-416C59AB873E}" type="presOf" srcId="{1800B8A6-D2A6-40C8-B43A-F66B090ED702}" destId="{09E3967F-433E-4D62-BAA7-FF6A150FA9F2}" srcOrd="1" destOrd="0" presId="urn:microsoft.com/office/officeart/2005/8/layout/orgChart1"/>
    <dgm:cxn modelId="{EFC7D465-9379-405D-B50F-561887A77284}" srcId="{4B82D79D-A3FE-410B-8382-F2ACF590C23E}" destId="{94DF0393-DCD4-4DB7-88FD-125A8087A680}" srcOrd="1" destOrd="0" parTransId="{7AA421DE-1CEE-4E71-B63A-1ADAFFA0EADF}" sibTransId="{A8524A96-F18D-4CB9-9871-32DB62159DB3}"/>
    <dgm:cxn modelId="{212515EB-CD8C-4227-8FAB-C83AECFF4A6D}" type="presOf" srcId="{C785A540-BA6E-4C3C-A80A-461225EE63B6}" destId="{8A8C821D-9C84-4FF7-ACFC-D5574C1AC44B}" srcOrd="0" destOrd="0" presId="urn:microsoft.com/office/officeart/2005/8/layout/orgChart1"/>
    <dgm:cxn modelId="{DDC09606-67DD-4705-8E13-43FBBE51F904}" type="presOf" srcId="{94DF0393-DCD4-4DB7-88FD-125A8087A680}" destId="{9C0C00A9-B88E-4E3D-8907-D2A8992D98AB}" srcOrd="0" destOrd="0" presId="urn:microsoft.com/office/officeart/2005/8/layout/orgChart1"/>
    <dgm:cxn modelId="{8462D7B0-1247-47FD-8CCF-234926F95425}" srcId="{C785A540-BA6E-4C3C-A80A-461225EE63B6}" destId="{4B82D79D-A3FE-410B-8382-F2ACF590C23E}" srcOrd="0" destOrd="0" parTransId="{E0FBCAA4-F0BD-408F-9799-1EEDA0315905}" sibTransId="{DC7B418A-4760-44B1-B501-8C7F0EA6D56D}"/>
    <dgm:cxn modelId="{B33912E4-94C1-4C68-872F-F5D494FC5A50}" type="presOf" srcId="{5AFDF8D8-F1B8-4F6A-955C-42CA4A911654}" destId="{1D513B03-9560-4849-9859-A188D51CBF77}" srcOrd="1" destOrd="0" presId="urn:microsoft.com/office/officeart/2005/8/layout/orgChart1"/>
    <dgm:cxn modelId="{4ACE948C-0CEA-4320-AE62-32EA9518A1FE}" srcId="{4B82D79D-A3FE-410B-8382-F2ACF590C23E}" destId="{5AFDF8D8-F1B8-4F6A-955C-42CA4A911654}" srcOrd="2" destOrd="0" parTransId="{266103B2-C509-4FD1-B481-B926074D7B5D}" sibTransId="{B87654A7-7F80-4A1E-8D99-7BDB86982398}"/>
    <dgm:cxn modelId="{225A5579-362C-4BF6-97CF-496D4E2213B2}" type="presOf" srcId="{4B82D79D-A3FE-410B-8382-F2ACF590C23E}" destId="{D692AE21-A80B-4C2F-AAF2-1C34B29537D3}" srcOrd="0" destOrd="0" presId="urn:microsoft.com/office/officeart/2005/8/layout/orgChart1"/>
    <dgm:cxn modelId="{9259BC86-2C84-4E9D-888C-7DD14CF79D82}" type="presOf" srcId="{94DF0393-DCD4-4DB7-88FD-125A8087A680}" destId="{0B4612BE-FE1B-4DEE-8EB7-B6393C37B4AA}" srcOrd="1" destOrd="0" presId="urn:microsoft.com/office/officeart/2005/8/layout/orgChart1"/>
    <dgm:cxn modelId="{64CF0DFC-92A8-4634-9436-13DCACD65D75}" type="presOf" srcId="{7AA421DE-1CEE-4E71-B63A-1ADAFFA0EADF}" destId="{2EB69FEA-CF05-4A36-8621-E6B460A522FB}" srcOrd="0" destOrd="0" presId="urn:microsoft.com/office/officeart/2005/8/layout/orgChart1"/>
    <dgm:cxn modelId="{94D3A435-AD5E-484B-B15C-8A4C6A144CBC}" type="presOf" srcId="{20F5766B-065B-49C7-9181-C28DA32F3576}" destId="{7FD86CD3-267A-4C93-B8D0-C6FC4844C770}" srcOrd="1" destOrd="0" presId="urn:microsoft.com/office/officeart/2005/8/layout/orgChart1"/>
    <dgm:cxn modelId="{D963528F-668A-4263-B2C0-35E3DBBEE55D}" type="presParOf" srcId="{8A8C821D-9C84-4FF7-ACFC-D5574C1AC44B}" destId="{101D4399-827F-4EC0-BD89-BB5A66201F16}" srcOrd="0" destOrd="0" presId="urn:microsoft.com/office/officeart/2005/8/layout/orgChart1"/>
    <dgm:cxn modelId="{CD92DED4-6DC2-4C87-B457-4C0E599551EB}" type="presParOf" srcId="{101D4399-827F-4EC0-BD89-BB5A66201F16}" destId="{B942C258-F328-4D49-87F4-9CBB4DCBB02C}" srcOrd="0" destOrd="0" presId="urn:microsoft.com/office/officeart/2005/8/layout/orgChart1"/>
    <dgm:cxn modelId="{70CFC7D1-041F-41BA-9DF2-FE3CF70FAB34}" type="presParOf" srcId="{B942C258-F328-4D49-87F4-9CBB4DCBB02C}" destId="{D692AE21-A80B-4C2F-AAF2-1C34B29537D3}" srcOrd="0" destOrd="0" presId="urn:microsoft.com/office/officeart/2005/8/layout/orgChart1"/>
    <dgm:cxn modelId="{3942A742-C81F-4A8C-AC6F-03B8BAE1B71B}" type="presParOf" srcId="{B942C258-F328-4D49-87F4-9CBB4DCBB02C}" destId="{4DAE14D0-E3D7-4355-AC58-B9138C325384}" srcOrd="1" destOrd="0" presId="urn:microsoft.com/office/officeart/2005/8/layout/orgChart1"/>
    <dgm:cxn modelId="{4165C6CD-2709-4A6E-B751-6343EB625F54}" type="presParOf" srcId="{101D4399-827F-4EC0-BD89-BB5A66201F16}" destId="{A5A03BBD-8E11-4593-8745-55F541980B7A}" srcOrd="1" destOrd="0" presId="urn:microsoft.com/office/officeart/2005/8/layout/orgChart1"/>
    <dgm:cxn modelId="{B2357E75-0D10-42D6-BA7C-0CA63A91378B}" type="presParOf" srcId="{A5A03BBD-8E11-4593-8745-55F541980B7A}" destId="{0D5ABB9B-A889-4F99-9AE1-3905D0795B64}" srcOrd="0" destOrd="0" presId="urn:microsoft.com/office/officeart/2005/8/layout/orgChart1"/>
    <dgm:cxn modelId="{77B11F3C-03BF-4195-9F12-D52F9B5F1DEF}" type="presParOf" srcId="{A5A03BBD-8E11-4593-8745-55F541980B7A}" destId="{E47D410A-E31E-4A9D-B34A-E67924C3B888}" srcOrd="1" destOrd="0" presId="urn:microsoft.com/office/officeart/2005/8/layout/orgChart1"/>
    <dgm:cxn modelId="{55D87852-FAF4-44DA-8437-C965FD44EC96}" type="presParOf" srcId="{E47D410A-E31E-4A9D-B34A-E67924C3B888}" destId="{E238EF06-4B68-42E6-A668-B4513953601C}" srcOrd="0" destOrd="0" presId="urn:microsoft.com/office/officeart/2005/8/layout/orgChart1"/>
    <dgm:cxn modelId="{87486FF4-CCCC-4DE4-8AEA-033E798AC9DD}" type="presParOf" srcId="{E238EF06-4B68-42E6-A668-B4513953601C}" destId="{79AEDC1E-9F6D-4A8B-8F2A-27AA8552A9EB}" srcOrd="0" destOrd="0" presId="urn:microsoft.com/office/officeart/2005/8/layout/orgChart1"/>
    <dgm:cxn modelId="{31725E9F-E9FA-4257-BF88-37E338325261}" type="presParOf" srcId="{E238EF06-4B68-42E6-A668-B4513953601C}" destId="{7FD86CD3-267A-4C93-B8D0-C6FC4844C770}" srcOrd="1" destOrd="0" presId="urn:microsoft.com/office/officeart/2005/8/layout/orgChart1"/>
    <dgm:cxn modelId="{369BDEAC-4A1C-4B18-BE24-D420F87A2F2D}" type="presParOf" srcId="{E47D410A-E31E-4A9D-B34A-E67924C3B888}" destId="{1BA9F715-3F35-4200-A9D6-282015E4DB34}" srcOrd="1" destOrd="0" presId="urn:microsoft.com/office/officeart/2005/8/layout/orgChart1"/>
    <dgm:cxn modelId="{C2F3F001-30D9-4844-8DAD-C3E621899F35}" type="presParOf" srcId="{E47D410A-E31E-4A9D-B34A-E67924C3B888}" destId="{358068F1-5C4E-4352-99E5-F20B95880EF0}" srcOrd="2" destOrd="0" presId="urn:microsoft.com/office/officeart/2005/8/layout/orgChart1"/>
    <dgm:cxn modelId="{79B173C4-AF26-42AC-895F-F0B310FC7D66}" type="presParOf" srcId="{A5A03BBD-8E11-4593-8745-55F541980B7A}" destId="{2EB69FEA-CF05-4A36-8621-E6B460A522FB}" srcOrd="2" destOrd="0" presId="urn:microsoft.com/office/officeart/2005/8/layout/orgChart1"/>
    <dgm:cxn modelId="{3D83A3AC-17F9-487A-A77D-466268D92816}" type="presParOf" srcId="{A5A03BBD-8E11-4593-8745-55F541980B7A}" destId="{55ED152E-84EE-4D20-85CF-68F70B1B1F35}" srcOrd="3" destOrd="0" presId="urn:microsoft.com/office/officeart/2005/8/layout/orgChart1"/>
    <dgm:cxn modelId="{815031E7-8558-45C6-905D-CD00C6D9CA37}" type="presParOf" srcId="{55ED152E-84EE-4D20-85CF-68F70B1B1F35}" destId="{3EBEA549-DE3B-4069-83C4-FCA68D57D98F}" srcOrd="0" destOrd="0" presId="urn:microsoft.com/office/officeart/2005/8/layout/orgChart1"/>
    <dgm:cxn modelId="{6B0CF9C2-9073-45F9-B113-69384F190C52}" type="presParOf" srcId="{3EBEA549-DE3B-4069-83C4-FCA68D57D98F}" destId="{9C0C00A9-B88E-4E3D-8907-D2A8992D98AB}" srcOrd="0" destOrd="0" presId="urn:microsoft.com/office/officeart/2005/8/layout/orgChart1"/>
    <dgm:cxn modelId="{2F409048-6DB1-44EA-AE65-16964DF9FD7C}" type="presParOf" srcId="{3EBEA549-DE3B-4069-83C4-FCA68D57D98F}" destId="{0B4612BE-FE1B-4DEE-8EB7-B6393C37B4AA}" srcOrd="1" destOrd="0" presId="urn:microsoft.com/office/officeart/2005/8/layout/orgChart1"/>
    <dgm:cxn modelId="{AD2743C3-B9BD-42D7-B5A6-21AB62015BB7}" type="presParOf" srcId="{55ED152E-84EE-4D20-85CF-68F70B1B1F35}" destId="{7029F23E-6629-4E45-A3B7-0884BC5F1E36}" srcOrd="1" destOrd="0" presId="urn:microsoft.com/office/officeart/2005/8/layout/orgChart1"/>
    <dgm:cxn modelId="{DAEB4BF4-223C-4F89-9805-E2CDF8D0F306}" type="presParOf" srcId="{55ED152E-84EE-4D20-85CF-68F70B1B1F35}" destId="{E1D7DEFD-CA70-49C5-BD59-293BEDEB2D5D}" srcOrd="2" destOrd="0" presId="urn:microsoft.com/office/officeart/2005/8/layout/orgChart1"/>
    <dgm:cxn modelId="{44BF941F-6F8D-471F-B094-BEF0BCB8202D}" type="presParOf" srcId="{A5A03BBD-8E11-4593-8745-55F541980B7A}" destId="{96CE1D91-B6A3-44DE-AD4E-8629D0B9E575}" srcOrd="4" destOrd="0" presId="urn:microsoft.com/office/officeart/2005/8/layout/orgChart1"/>
    <dgm:cxn modelId="{8ACF84B2-9E15-47D6-B0AB-BD77A88B15E7}" type="presParOf" srcId="{A5A03BBD-8E11-4593-8745-55F541980B7A}" destId="{472C46B9-3C04-49A1-97A2-A9D244610094}" srcOrd="5" destOrd="0" presId="urn:microsoft.com/office/officeart/2005/8/layout/orgChart1"/>
    <dgm:cxn modelId="{B0C11E19-906C-4816-90CB-24F7C469900D}" type="presParOf" srcId="{472C46B9-3C04-49A1-97A2-A9D244610094}" destId="{DCEC1F24-3CB6-4176-A1C2-2892B1AAD9BC}" srcOrd="0" destOrd="0" presId="urn:microsoft.com/office/officeart/2005/8/layout/orgChart1"/>
    <dgm:cxn modelId="{BD409424-A4C0-48B8-94D5-CBF8A76A1EE6}" type="presParOf" srcId="{DCEC1F24-3CB6-4176-A1C2-2892B1AAD9BC}" destId="{5DB46F06-A1F0-4FD5-A71F-D6D840C3621F}" srcOrd="0" destOrd="0" presId="urn:microsoft.com/office/officeart/2005/8/layout/orgChart1"/>
    <dgm:cxn modelId="{76462F3A-C92F-41C0-97AD-FA8218E9052D}" type="presParOf" srcId="{DCEC1F24-3CB6-4176-A1C2-2892B1AAD9BC}" destId="{1D513B03-9560-4849-9859-A188D51CBF77}" srcOrd="1" destOrd="0" presId="urn:microsoft.com/office/officeart/2005/8/layout/orgChart1"/>
    <dgm:cxn modelId="{3B3D82C9-33CD-4B71-8571-B1324718BE4E}" type="presParOf" srcId="{472C46B9-3C04-49A1-97A2-A9D244610094}" destId="{D8CB5D33-139E-4E6B-B734-9E046C41F537}" srcOrd="1" destOrd="0" presId="urn:microsoft.com/office/officeart/2005/8/layout/orgChart1"/>
    <dgm:cxn modelId="{0AC48896-93C5-4D88-BEF5-FC9642BE4C52}" type="presParOf" srcId="{472C46B9-3C04-49A1-97A2-A9D244610094}" destId="{27DBB02C-0D53-436E-BA6A-E0D0A26C706E}" srcOrd="2" destOrd="0" presId="urn:microsoft.com/office/officeart/2005/8/layout/orgChart1"/>
    <dgm:cxn modelId="{B5C5B8FB-A69F-4F1E-983F-593A59CD559E}" type="presParOf" srcId="{101D4399-827F-4EC0-BD89-BB5A66201F16}" destId="{14659994-1D8F-473F-BF5E-FA883E8BE6E0}" srcOrd="2" destOrd="0" presId="urn:microsoft.com/office/officeart/2005/8/layout/orgChart1"/>
    <dgm:cxn modelId="{CCD66203-0391-4F7A-AC3B-661F3EB97BCB}" type="presParOf" srcId="{8A8C821D-9C84-4FF7-ACFC-D5574C1AC44B}" destId="{3276540D-01A1-4384-9FFC-DD457EF69EF9}" srcOrd="1" destOrd="0" presId="urn:microsoft.com/office/officeart/2005/8/layout/orgChart1"/>
    <dgm:cxn modelId="{45440A67-4183-4173-8C42-F3FC0AEEDB1C}" type="presParOf" srcId="{3276540D-01A1-4384-9FFC-DD457EF69EF9}" destId="{09B4339B-88EC-465C-8127-E34F0172B284}" srcOrd="0" destOrd="0" presId="urn:microsoft.com/office/officeart/2005/8/layout/orgChart1"/>
    <dgm:cxn modelId="{E3571E64-BDAC-4D7A-8433-FE109DA45950}" type="presParOf" srcId="{09B4339B-88EC-465C-8127-E34F0172B284}" destId="{DC44EC97-773C-4FAE-BF6E-A15B176F27A9}" srcOrd="0" destOrd="0" presId="urn:microsoft.com/office/officeart/2005/8/layout/orgChart1"/>
    <dgm:cxn modelId="{516BA0E4-015D-4CC0-BC24-E0AD4BDD2833}" type="presParOf" srcId="{09B4339B-88EC-465C-8127-E34F0172B284}" destId="{09E3967F-433E-4D62-BAA7-FF6A150FA9F2}" srcOrd="1" destOrd="0" presId="urn:microsoft.com/office/officeart/2005/8/layout/orgChart1"/>
    <dgm:cxn modelId="{E72FCB71-5050-4149-88DF-DA9EC3A36D15}" type="presParOf" srcId="{3276540D-01A1-4384-9FFC-DD457EF69EF9}" destId="{D23E7D83-38B2-42C5-9E3C-C5FFBD02D3F6}" srcOrd="1" destOrd="0" presId="urn:microsoft.com/office/officeart/2005/8/layout/orgChart1"/>
    <dgm:cxn modelId="{71AE92BC-8CC6-4C4D-8694-14E821335720}" type="presParOf" srcId="{3276540D-01A1-4384-9FFC-DD457EF69EF9}" destId="{91FB55A8-B28C-46E5-94C1-1F7E77150AF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4D8D67-3841-48F8-9792-A7113C7C6019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D461FA0-A138-432D-824B-BA447792E14D}">
      <dgm:prSet custT="1"/>
      <dgm:spPr/>
      <dgm:t>
        <a:bodyPr/>
        <a:lstStyle/>
        <a:p>
          <a:pPr rtl="0"/>
          <a:r>
            <a:rPr lang="fr-FR" sz="1600" smtClean="0"/>
            <a:t>Compétences cœur de métier</a:t>
          </a:r>
          <a:endParaRPr lang="fr-FR" sz="1600"/>
        </a:p>
      </dgm:t>
    </dgm:pt>
    <dgm:pt modelId="{C12BB18A-3619-4AA2-9B37-A5F5DE824559}" type="parTrans" cxnId="{283065D6-ABE7-4324-B93B-20D76E36C74F}">
      <dgm:prSet/>
      <dgm:spPr/>
      <dgm:t>
        <a:bodyPr/>
        <a:lstStyle/>
        <a:p>
          <a:endParaRPr lang="fr-FR"/>
        </a:p>
      </dgm:t>
    </dgm:pt>
    <dgm:pt modelId="{965AABFD-51C0-4B06-9B92-BAD0520DED7F}" type="sibTrans" cxnId="{283065D6-ABE7-4324-B93B-20D76E36C74F}">
      <dgm:prSet/>
      <dgm:spPr/>
      <dgm:t>
        <a:bodyPr/>
        <a:lstStyle/>
        <a:p>
          <a:endParaRPr lang="fr-FR"/>
        </a:p>
      </dgm:t>
    </dgm:pt>
    <dgm:pt modelId="{2506E53D-7692-4001-A24C-410338BBD1E8}">
      <dgm:prSet/>
      <dgm:spPr/>
      <dgm:t>
        <a:bodyPr/>
        <a:lstStyle/>
        <a:p>
          <a:pPr rtl="0"/>
          <a:r>
            <a:rPr lang="fr-FR" smtClean="0"/>
            <a:t>C1- Compétences en conception</a:t>
          </a:r>
          <a:endParaRPr lang="fr-FR"/>
        </a:p>
      </dgm:t>
    </dgm:pt>
    <dgm:pt modelId="{148C993B-07FE-4E4F-8DAD-EA7338AEC3C0}" type="parTrans" cxnId="{13D6E0F1-232B-4922-B2B2-5A2957A693CB}">
      <dgm:prSet/>
      <dgm:spPr/>
      <dgm:t>
        <a:bodyPr/>
        <a:lstStyle/>
        <a:p>
          <a:endParaRPr lang="fr-FR"/>
        </a:p>
      </dgm:t>
    </dgm:pt>
    <dgm:pt modelId="{0BE35264-78B0-4352-859B-5696CF0F0484}" type="sibTrans" cxnId="{13D6E0F1-232B-4922-B2B2-5A2957A693CB}">
      <dgm:prSet/>
      <dgm:spPr/>
      <dgm:t>
        <a:bodyPr/>
        <a:lstStyle/>
        <a:p>
          <a:endParaRPr lang="fr-FR"/>
        </a:p>
      </dgm:t>
    </dgm:pt>
    <dgm:pt modelId="{4BB2BBF3-9C3D-4699-B4EC-3796F3EE1425}">
      <dgm:prSet/>
      <dgm:spPr/>
      <dgm:t>
        <a:bodyPr/>
        <a:lstStyle/>
        <a:p>
          <a:pPr rtl="0"/>
          <a:r>
            <a:rPr lang="fr-FR" smtClean="0"/>
            <a:t>C2- Compétences en préparation de réalisation</a:t>
          </a:r>
          <a:endParaRPr lang="fr-FR"/>
        </a:p>
      </dgm:t>
    </dgm:pt>
    <dgm:pt modelId="{57DD0A5C-D8B0-468A-B15C-D232260E3CF4}" type="parTrans" cxnId="{6C5DDE01-D0E6-41A3-9797-E8CB03F49D7F}">
      <dgm:prSet/>
      <dgm:spPr/>
      <dgm:t>
        <a:bodyPr/>
        <a:lstStyle/>
        <a:p>
          <a:endParaRPr lang="fr-FR"/>
        </a:p>
      </dgm:t>
    </dgm:pt>
    <dgm:pt modelId="{63277B2B-5343-4E74-8AC9-6492EA507C41}" type="sibTrans" cxnId="{6C5DDE01-D0E6-41A3-9797-E8CB03F49D7F}">
      <dgm:prSet/>
      <dgm:spPr/>
      <dgm:t>
        <a:bodyPr/>
        <a:lstStyle/>
        <a:p>
          <a:endParaRPr lang="fr-FR"/>
        </a:p>
      </dgm:t>
    </dgm:pt>
    <dgm:pt modelId="{A71CC677-738C-43C2-BBA2-44969E0626A4}">
      <dgm:prSet/>
      <dgm:spPr/>
      <dgm:t>
        <a:bodyPr/>
        <a:lstStyle/>
        <a:p>
          <a:pPr rtl="0"/>
          <a:r>
            <a:rPr lang="fr-FR" dirty="0" smtClean="0"/>
            <a:t>C3- Compétences de réalisation</a:t>
          </a:r>
          <a:endParaRPr lang="fr-FR" dirty="0"/>
        </a:p>
      </dgm:t>
    </dgm:pt>
    <dgm:pt modelId="{6DC02AE2-4C03-4736-B8FB-CC4A425B0AE3}" type="parTrans" cxnId="{C3F6BA60-6AC9-4A3B-B47B-8AB67827E641}">
      <dgm:prSet/>
      <dgm:spPr/>
      <dgm:t>
        <a:bodyPr/>
        <a:lstStyle/>
        <a:p>
          <a:endParaRPr lang="fr-FR"/>
        </a:p>
      </dgm:t>
    </dgm:pt>
    <dgm:pt modelId="{999A03AD-A823-4541-8063-2F0ACBF54264}" type="sibTrans" cxnId="{C3F6BA60-6AC9-4A3B-B47B-8AB67827E641}">
      <dgm:prSet/>
      <dgm:spPr/>
      <dgm:t>
        <a:bodyPr/>
        <a:lstStyle/>
        <a:p>
          <a:endParaRPr lang="fr-FR"/>
        </a:p>
      </dgm:t>
    </dgm:pt>
    <dgm:pt modelId="{99E20E4E-221D-4BBF-98F4-422D10710BD6}">
      <dgm:prSet custT="1"/>
      <dgm:spPr/>
      <dgm:t>
        <a:bodyPr/>
        <a:lstStyle/>
        <a:p>
          <a:pPr rtl="0"/>
          <a:r>
            <a:rPr lang="fr-FR" sz="1600" smtClean="0"/>
            <a:t>Compétences transversales</a:t>
          </a:r>
          <a:endParaRPr lang="fr-FR" sz="1600"/>
        </a:p>
      </dgm:t>
    </dgm:pt>
    <dgm:pt modelId="{D7217A93-C665-4D11-B4C6-9D21E17D41A4}" type="parTrans" cxnId="{E7229A75-C6E1-41E4-A28F-DDB79EE0BD21}">
      <dgm:prSet/>
      <dgm:spPr/>
      <dgm:t>
        <a:bodyPr/>
        <a:lstStyle/>
        <a:p>
          <a:endParaRPr lang="fr-FR"/>
        </a:p>
      </dgm:t>
    </dgm:pt>
    <dgm:pt modelId="{94A027FB-FBED-46DC-B02B-3CF5A363284A}" type="sibTrans" cxnId="{E7229A75-C6E1-41E4-A28F-DDB79EE0BD21}">
      <dgm:prSet/>
      <dgm:spPr/>
      <dgm:t>
        <a:bodyPr/>
        <a:lstStyle/>
        <a:p>
          <a:endParaRPr lang="fr-FR"/>
        </a:p>
      </dgm:t>
    </dgm:pt>
    <dgm:pt modelId="{0C654565-8BEE-4278-8FD2-DF6868F13AC1}">
      <dgm:prSet/>
      <dgm:spPr/>
      <dgm:t>
        <a:bodyPr/>
        <a:lstStyle/>
        <a:p>
          <a:pPr rtl="0"/>
          <a:r>
            <a:rPr lang="fr-FR" dirty="0" smtClean="0"/>
            <a:t>C4- Compétences en sécurité, en qualité et en responsabilité environnementale</a:t>
          </a:r>
          <a:endParaRPr lang="fr-FR" dirty="0"/>
        </a:p>
      </dgm:t>
    </dgm:pt>
    <dgm:pt modelId="{11BFC2D1-B6E6-4A4E-9255-E6F7B2EA2E72}" type="parTrans" cxnId="{2C0D5646-8448-4DE2-8936-F3BA239374B5}">
      <dgm:prSet/>
      <dgm:spPr/>
      <dgm:t>
        <a:bodyPr/>
        <a:lstStyle/>
        <a:p>
          <a:endParaRPr lang="fr-FR"/>
        </a:p>
      </dgm:t>
    </dgm:pt>
    <dgm:pt modelId="{5328D7F2-B626-49D8-A750-3DE74D1B0946}" type="sibTrans" cxnId="{2C0D5646-8448-4DE2-8936-F3BA239374B5}">
      <dgm:prSet/>
      <dgm:spPr/>
      <dgm:t>
        <a:bodyPr/>
        <a:lstStyle/>
        <a:p>
          <a:endParaRPr lang="fr-FR"/>
        </a:p>
      </dgm:t>
    </dgm:pt>
    <dgm:pt modelId="{D9EE4FDD-B818-4B4C-A0E8-5F2BB10A3EC7}">
      <dgm:prSet/>
      <dgm:spPr/>
      <dgm:t>
        <a:bodyPr/>
        <a:lstStyle/>
        <a:p>
          <a:pPr rtl="0"/>
          <a:r>
            <a:rPr lang="fr-FR" dirty="0" smtClean="0"/>
            <a:t>C5- Compétences de communication</a:t>
          </a:r>
          <a:endParaRPr lang="fr-FR" dirty="0"/>
        </a:p>
      </dgm:t>
    </dgm:pt>
    <dgm:pt modelId="{810BC32E-5B9C-49FB-828C-3BD5F53E6403}" type="parTrans" cxnId="{9E8D0291-97A1-43CE-9405-F4B7AB1CD438}">
      <dgm:prSet/>
      <dgm:spPr/>
      <dgm:t>
        <a:bodyPr/>
        <a:lstStyle/>
        <a:p>
          <a:endParaRPr lang="fr-FR"/>
        </a:p>
      </dgm:t>
    </dgm:pt>
    <dgm:pt modelId="{2227EFDC-AC61-4F0B-B282-0EC785660103}" type="sibTrans" cxnId="{9E8D0291-97A1-43CE-9405-F4B7AB1CD438}">
      <dgm:prSet/>
      <dgm:spPr/>
      <dgm:t>
        <a:bodyPr/>
        <a:lstStyle/>
        <a:p>
          <a:endParaRPr lang="fr-FR"/>
        </a:p>
      </dgm:t>
    </dgm:pt>
    <dgm:pt modelId="{6E3D9B0B-245D-4882-B62A-9017BA0D524E}">
      <dgm:prSet/>
      <dgm:spPr/>
      <dgm:t>
        <a:bodyPr/>
        <a:lstStyle/>
        <a:p>
          <a:pPr rtl="0"/>
          <a:r>
            <a:rPr lang="fr-FR" dirty="0" smtClean="0"/>
            <a:t>C6- Veille et capitalisation</a:t>
          </a:r>
          <a:endParaRPr lang="fr-FR" dirty="0"/>
        </a:p>
      </dgm:t>
    </dgm:pt>
    <dgm:pt modelId="{6086F8A6-B2DE-4061-8BAA-53401C2955D1}" type="parTrans" cxnId="{634706DC-7ABB-45FA-8672-AA5313549A91}">
      <dgm:prSet/>
      <dgm:spPr/>
      <dgm:t>
        <a:bodyPr/>
        <a:lstStyle/>
        <a:p>
          <a:endParaRPr lang="fr-FR"/>
        </a:p>
      </dgm:t>
    </dgm:pt>
    <dgm:pt modelId="{39BD2C3B-718A-4C5C-BC74-AE83BE0870DB}" type="sibTrans" cxnId="{634706DC-7ABB-45FA-8672-AA5313549A91}">
      <dgm:prSet/>
      <dgm:spPr/>
      <dgm:t>
        <a:bodyPr/>
        <a:lstStyle/>
        <a:p>
          <a:endParaRPr lang="fr-FR"/>
        </a:p>
      </dgm:t>
    </dgm:pt>
    <dgm:pt modelId="{6C7DEDD6-88D5-4F49-A654-7E0D8902E08A}" type="pres">
      <dgm:prSet presAssocID="{054D8D67-3841-48F8-9792-A7113C7C6019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7E4DF87-9638-4F2D-89D4-EFE2F2A2ABD4}" type="pres">
      <dgm:prSet presAssocID="{054D8D67-3841-48F8-9792-A7113C7C6019}" presName="cycle" presStyleCnt="0"/>
      <dgm:spPr/>
    </dgm:pt>
    <dgm:pt modelId="{1B0E0DA2-BC02-4EB0-8F71-39AA86C31B66}" type="pres">
      <dgm:prSet presAssocID="{054D8D67-3841-48F8-9792-A7113C7C6019}" presName="centerShape" presStyleCnt="0"/>
      <dgm:spPr/>
    </dgm:pt>
    <dgm:pt modelId="{29FC7A3E-4815-49EC-AE5D-4DD579D8B866}" type="pres">
      <dgm:prSet presAssocID="{054D8D67-3841-48F8-9792-A7113C7C6019}" presName="connSite" presStyleLbl="node1" presStyleIdx="0" presStyleCnt="3"/>
      <dgm:spPr/>
    </dgm:pt>
    <dgm:pt modelId="{09DBC53E-41CF-4B96-9455-FBB9E2A62AA0}" type="pres">
      <dgm:prSet presAssocID="{054D8D67-3841-48F8-9792-A7113C7C6019}" presName="visible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</dgm:spPr>
    </dgm:pt>
    <dgm:pt modelId="{5E4A7EF9-7110-4D87-9BAB-3209C79B736A}" type="pres">
      <dgm:prSet presAssocID="{C12BB18A-3619-4AA2-9B37-A5F5DE824559}" presName="Name25" presStyleLbl="parChTrans1D1" presStyleIdx="0" presStyleCnt="2"/>
      <dgm:spPr/>
      <dgm:t>
        <a:bodyPr/>
        <a:lstStyle/>
        <a:p>
          <a:endParaRPr lang="fr-FR"/>
        </a:p>
      </dgm:t>
    </dgm:pt>
    <dgm:pt modelId="{F0729AE8-F36F-42BC-858D-DFDF649E3973}" type="pres">
      <dgm:prSet presAssocID="{8D461FA0-A138-432D-824B-BA447792E14D}" presName="node" presStyleCnt="0"/>
      <dgm:spPr/>
    </dgm:pt>
    <dgm:pt modelId="{0A8A0949-2D52-4B1B-94DE-CEC608487F0C}" type="pres">
      <dgm:prSet presAssocID="{8D461FA0-A138-432D-824B-BA447792E14D}" presName="parentNode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EA0993-82A8-4723-A006-738284D6C088}" type="pres">
      <dgm:prSet presAssocID="{8D461FA0-A138-432D-824B-BA447792E14D}" presName="child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F285DC-9303-4F26-88F2-AFDA0079083D}" type="pres">
      <dgm:prSet presAssocID="{D7217A93-C665-4D11-B4C6-9D21E17D41A4}" presName="Name25" presStyleLbl="parChTrans1D1" presStyleIdx="1" presStyleCnt="2"/>
      <dgm:spPr/>
      <dgm:t>
        <a:bodyPr/>
        <a:lstStyle/>
        <a:p>
          <a:endParaRPr lang="fr-FR"/>
        </a:p>
      </dgm:t>
    </dgm:pt>
    <dgm:pt modelId="{C757B2D3-50E8-4F7D-AAA5-C9BF59092EBD}" type="pres">
      <dgm:prSet presAssocID="{99E20E4E-221D-4BBF-98F4-422D10710BD6}" presName="node" presStyleCnt="0"/>
      <dgm:spPr/>
    </dgm:pt>
    <dgm:pt modelId="{47F78784-CF3B-4F25-92A2-8F697B93B441}" type="pres">
      <dgm:prSet presAssocID="{99E20E4E-221D-4BBF-98F4-422D10710BD6}" presName="parentNode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98FCB5-DA11-4198-9C0C-B68FE4B101FB}" type="pres">
      <dgm:prSet presAssocID="{99E20E4E-221D-4BBF-98F4-422D10710BD6}" presName="child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E8D0291-97A1-43CE-9405-F4B7AB1CD438}" srcId="{99E20E4E-221D-4BBF-98F4-422D10710BD6}" destId="{D9EE4FDD-B818-4B4C-A0E8-5F2BB10A3EC7}" srcOrd="1" destOrd="0" parTransId="{810BC32E-5B9C-49FB-828C-3BD5F53E6403}" sibTransId="{2227EFDC-AC61-4F0B-B282-0EC785660103}"/>
    <dgm:cxn modelId="{634706DC-7ABB-45FA-8672-AA5313549A91}" srcId="{99E20E4E-221D-4BBF-98F4-422D10710BD6}" destId="{6E3D9B0B-245D-4882-B62A-9017BA0D524E}" srcOrd="2" destOrd="0" parTransId="{6086F8A6-B2DE-4061-8BAA-53401C2955D1}" sibTransId="{39BD2C3B-718A-4C5C-BC74-AE83BE0870DB}"/>
    <dgm:cxn modelId="{81577A1B-772E-4A3A-886B-44DF391A8B0B}" type="presOf" srcId="{D7217A93-C665-4D11-B4C6-9D21E17D41A4}" destId="{40F285DC-9303-4F26-88F2-AFDA0079083D}" srcOrd="0" destOrd="0" presId="urn:microsoft.com/office/officeart/2005/8/layout/radial2"/>
    <dgm:cxn modelId="{1CCF7798-295C-44D3-A56A-78B6E9144198}" type="presOf" srcId="{99E20E4E-221D-4BBF-98F4-422D10710BD6}" destId="{47F78784-CF3B-4F25-92A2-8F697B93B441}" srcOrd="0" destOrd="0" presId="urn:microsoft.com/office/officeart/2005/8/layout/radial2"/>
    <dgm:cxn modelId="{52E77E76-45CC-43F1-9CA4-87CCC8E4F902}" type="presOf" srcId="{8D461FA0-A138-432D-824B-BA447792E14D}" destId="{0A8A0949-2D52-4B1B-94DE-CEC608487F0C}" srcOrd="0" destOrd="0" presId="urn:microsoft.com/office/officeart/2005/8/layout/radial2"/>
    <dgm:cxn modelId="{5E09C806-B5BF-46C5-B3DB-102B6AB927AE}" type="presOf" srcId="{D9EE4FDD-B818-4B4C-A0E8-5F2BB10A3EC7}" destId="{A098FCB5-DA11-4198-9C0C-B68FE4B101FB}" srcOrd="0" destOrd="1" presId="urn:microsoft.com/office/officeart/2005/8/layout/radial2"/>
    <dgm:cxn modelId="{C3F6BA60-6AC9-4A3B-B47B-8AB67827E641}" srcId="{8D461FA0-A138-432D-824B-BA447792E14D}" destId="{A71CC677-738C-43C2-BBA2-44969E0626A4}" srcOrd="2" destOrd="0" parTransId="{6DC02AE2-4C03-4736-B8FB-CC4A425B0AE3}" sibTransId="{999A03AD-A823-4541-8063-2F0ACBF54264}"/>
    <dgm:cxn modelId="{6C5DDE01-D0E6-41A3-9797-E8CB03F49D7F}" srcId="{8D461FA0-A138-432D-824B-BA447792E14D}" destId="{4BB2BBF3-9C3D-4699-B4EC-3796F3EE1425}" srcOrd="1" destOrd="0" parTransId="{57DD0A5C-D8B0-468A-B15C-D232260E3CF4}" sibTransId="{63277B2B-5343-4E74-8AC9-6492EA507C41}"/>
    <dgm:cxn modelId="{A1BEA5B5-AC82-4642-8292-3040E0867BAC}" type="presOf" srcId="{A71CC677-738C-43C2-BBA2-44969E0626A4}" destId="{61EA0993-82A8-4723-A006-738284D6C088}" srcOrd="0" destOrd="2" presId="urn:microsoft.com/office/officeart/2005/8/layout/radial2"/>
    <dgm:cxn modelId="{283065D6-ABE7-4324-B93B-20D76E36C74F}" srcId="{054D8D67-3841-48F8-9792-A7113C7C6019}" destId="{8D461FA0-A138-432D-824B-BA447792E14D}" srcOrd="0" destOrd="0" parTransId="{C12BB18A-3619-4AA2-9B37-A5F5DE824559}" sibTransId="{965AABFD-51C0-4B06-9B92-BAD0520DED7F}"/>
    <dgm:cxn modelId="{62B0E1CD-4656-4023-9FC9-9BB737E8F21F}" type="presOf" srcId="{054D8D67-3841-48F8-9792-A7113C7C6019}" destId="{6C7DEDD6-88D5-4F49-A654-7E0D8902E08A}" srcOrd="0" destOrd="0" presId="urn:microsoft.com/office/officeart/2005/8/layout/radial2"/>
    <dgm:cxn modelId="{404553FC-5AF2-4780-92E2-2E0842B7F4FF}" type="presOf" srcId="{C12BB18A-3619-4AA2-9B37-A5F5DE824559}" destId="{5E4A7EF9-7110-4D87-9BAB-3209C79B736A}" srcOrd="0" destOrd="0" presId="urn:microsoft.com/office/officeart/2005/8/layout/radial2"/>
    <dgm:cxn modelId="{13D6E0F1-232B-4922-B2B2-5A2957A693CB}" srcId="{8D461FA0-A138-432D-824B-BA447792E14D}" destId="{2506E53D-7692-4001-A24C-410338BBD1E8}" srcOrd="0" destOrd="0" parTransId="{148C993B-07FE-4E4F-8DAD-EA7338AEC3C0}" sibTransId="{0BE35264-78B0-4352-859B-5696CF0F0484}"/>
    <dgm:cxn modelId="{2C0D5646-8448-4DE2-8936-F3BA239374B5}" srcId="{99E20E4E-221D-4BBF-98F4-422D10710BD6}" destId="{0C654565-8BEE-4278-8FD2-DF6868F13AC1}" srcOrd="0" destOrd="0" parTransId="{11BFC2D1-B6E6-4A4E-9255-E6F7B2EA2E72}" sibTransId="{5328D7F2-B626-49D8-A750-3DE74D1B0946}"/>
    <dgm:cxn modelId="{130FADA8-00FE-415B-A439-DBC0BD8E6D59}" type="presOf" srcId="{6E3D9B0B-245D-4882-B62A-9017BA0D524E}" destId="{A098FCB5-DA11-4198-9C0C-B68FE4B101FB}" srcOrd="0" destOrd="2" presId="urn:microsoft.com/office/officeart/2005/8/layout/radial2"/>
    <dgm:cxn modelId="{C1EE2509-EA86-45B0-B746-8EF64974D474}" type="presOf" srcId="{0C654565-8BEE-4278-8FD2-DF6868F13AC1}" destId="{A098FCB5-DA11-4198-9C0C-B68FE4B101FB}" srcOrd="0" destOrd="0" presId="urn:microsoft.com/office/officeart/2005/8/layout/radial2"/>
    <dgm:cxn modelId="{E7229A75-C6E1-41E4-A28F-DDB79EE0BD21}" srcId="{054D8D67-3841-48F8-9792-A7113C7C6019}" destId="{99E20E4E-221D-4BBF-98F4-422D10710BD6}" srcOrd="1" destOrd="0" parTransId="{D7217A93-C665-4D11-B4C6-9D21E17D41A4}" sibTransId="{94A027FB-FBED-46DC-B02B-3CF5A363284A}"/>
    <dgm:cxn modelId="{D3714825-4769-4543-B4A2-19C359DB4BDD}" type="presOf" srcId="{2506E53D-7692-4001-A24C-410338BBD1E8}" destId="{61EA0993-82A8-4723-A006-738284D6C088}" srcOrd="0" destOrd="0" presId="urn:microsoft.com/office/officeart/2005/8/layout/radial2"/>
    <dgm:cxn modelId="{B0D37F2A-B6A7-4FC6-91CB-C9F817D4DE1C}" type="presOf" srcId="{4BB2BBF3-9C3D-4699-B4EC-3796F3EE1425}" destId="{61EA0993-82A8-4723-A006-738284D6C088}" srcOrd="0" destOrd="1" presId="urn:microsoft.com/office/officeart/2005/8/layout/radial2"/>
    <dgm:cxn modelId="{FE0D267B-CFED-4DD7-883A-8266C076911E}" type="presParOf" srcId="{6C7DEDD6-88D5-4F49-A654-7E0D8902E08A}" destId="{47E4DF87-9638-4F2D-89D4-EFE2F2A2ABD4}" srcOrd="0" destOrd="0" presId="urn:microsoft.com/office/officeart/2005/8/layout/radial2"/>
    <dgm:cxn modelId="{F85D5EEC-9637-446D-870E-E2857CDB2016}" type="presParOf" srcId="{47E4DF87-9638-4F2D-89D4-EFE2F2A2ABD4}" destId="{1B0E0DA2-BC02-4EB0-8F71-39AA86C31B66}" srcOrd="0" destOrd="0" presId="urn:microsoft.com/office/officeart/2005/8/layout/radial2"/>
    <dgm:cxn modelId="{95720F6F-42EA-4AEC-B72E-E97FD0D4A818}" type="presParOf" srcId="{1B0E0DA2-BC02-4EB0-8F71-39AA86C31B66}" destId="{29FC7A3E-4815-49EC-AE5D-4DD579D8B866}" srcOrd="0" destOrd="0" presId="urn:microsoft.com/office/officeart/2005/8/layout/radial2"/>
    <dgm:cxn modelId="{7F24CFCD-76DE-4F99-BEEB-685807CF3106}" type="presParOf" srcId="{1B0E0DA2-BC02-4EB0-8F71-39AA86C31B66}" destId="{09DBC53E-41CF-4B96-9455-FBB9E2A62AA0}" srcOrd="1" destOrd="0" presId="urn:microsoft.com/office/officeart/2005/8/layout/radial2"/>
    <dgm:cxn modelId="{A1E044B2-9808-4973-B611-CEEBC6869B0C}" type="presParOf" srcId="{47E4DF87-9638-4F2D-89D4-EFE2F2A2ABD4}" destId="{5E4A7EF9-7110-4D87-9BAB-3209C79B736A}" srcOrd="1" destOrd="0" presId="urn:microsoft.com/office/officeart/2005/8/layout/radial2"/>
    <dgm:cxn modelId="{AC845C9C-A27B-4BD9-AE30-1C9D50B27B05}" type="presParOf" srcId="{47E4DF87-9638-4F2D-89D4-EFE2F2A2ABD4}" destId="{F0729AE8-F36F-42BC-858D-DFDF649E3973}" srcOrd="2" destOrd="0" presId="urn:microsoft.com/office/officeart/2005/8/layout/radial2"/>
    <dgm:cxn modelId="{D11A7FCC-53BB-4521-A34C-6BE5A450B5A9}" type="presParOf" srcId="{F0729AE8-F36F-42BC-858D-DFDF649E3973}" destId="{0A8A0949-2D52-4B1B-94DE-CEC608487F0C}" srcOrd="0" destOrd="0" presId="urn:microsoft.com/office/officeart/2005/8/layout/radial2"/>
    <dgm:cxn modelId="{562F6C37-4767-4CE9-B20C-152485534ED7}" type="presParOf" srcId="{F0729AE8-F36F-42BC-858D-DFDF649E3973}" destId="{61EA0993-82A8-4723-A006-738284D6C088}" srcOrd="1" destOrd="0" presId="urn:microsoft.com/office/officeart/2005/8/layout/radial2"/>
    <dgm:cxn modelId="{AD85BD3A-464A-48D4-8A23-EC640D83CC6C}" type="presParOf" srcId="{47E4DF87-9638-4F2D-89D4-EFE2F2A2ABD4}" destId="{40F285DC-9303-4F26-88F2-AFDA0079083D}" srcOrd="3" destOrd="0" presId="urn:microsoft.com/office/officeart/2005/8/layout/radial2"/>
    <dgm:cxn modelId="{8BEA7D4D-7C94-4474-84B0-188EDF20C605}" type="presParOf" srcId="{47E4DF87-9638-4F2D-89D4-EFE2F2A2ABD4}" destId="{C757B2D3-50E8-4F7D-AAA5-C9BF59092EBD}" srcOrd="4" destOrd="0" presId="urn:microsoft.com/office/officeart/2005/8/layout/radial2"/>
    <dgm:cxn modelId="{303EA2D2-095D-41BF-8A2C-BF02C7293880}" type="presParOf" srcId="{C757B2D3-50E8-4F7D-AAA5-C9BF59092EBD}" destId="{47F78784-CF3B-4F25-92A2-8F697B93B441}" srcOrd="0" destOrd="0" presId="urn:microsoft.com/office/officeart/2005/8/layout/radial2"/>
    <dgm:cxn modelId="{E0BFCFFB-68C9-496A-B265-80C48B5D4543}" type="presParOf" srcId="{C757B2D3-50E8-4F7D-AAA5-C9BF59092EBD}" destId="{A098FCB5-DA11-4198-9C0C-B68FE4B101F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E326C4-EA0E-4A98-A000-100AFA4840D9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A6C34EBE-E114-4E5F-8A5A-CF735A80E8CE}">
      <dgm:prSet/>
      <dgm:spPr/>
      <dgm:t>
        <a:bodyPr/>
        <a:lstStyle/>
        <a:p>
          <a:pPr rtl="0"/>
          <a:r>
            <a:rPr lang="fr-FR" smtClean="0"/>
            <a:t>S1</a:t>
          </a:r>
          <a:endParaRPr lang="fr-FR"/>
        </a:p>
      </dgm:t>
    </dgm:pt>
    <dgm:pt modelId="{5DDF5E30-8B55-47DD-BB5E-8B55C0D52E8B}" type="parTrans" cxnId="{1287CE59-482C-450F-AAEB-2E2E52973154}">
      <dgm:prSet/>
      <dgm:spPr/>
      <dgm:t>
        <a:bodyPr/>
        <a:lstStyle/>
        <a:p>
          <a:endParaRPr lang="fr-FR"/>
        </a:p>
      </dgm:t>
    </dgm:pt>
    <dgm:pt modelId="{6D57226D-C096-4722-ABDC-334DF6EA1EA0}" type="sibTrans" cxnId="{1287CE59-482C-450F-AAEB-2E2E52973154}">
      <dgm:prSet/>
      <dgm:spPr/>
      <dgm:t>
        <a:bodyPr/>
        <a:lstStyle/>
        <a:p>
          <a:endParaRPr lang="fr-FR"/>
        </a:p>
      </dgm:t>
    </dgm:pt>
    <dgm:pt modelId="{76DF0B5A-389C-484D-88DD-024A64A5468B}">
      <dgm:prSet/>
      <dgm:spPr/>
      <dgm:t>
        <a:bodyPr/>
        <a:lstStyle/>
        <a:p>
          <a:pPr rtl="0"/>
          <a:r>
            <a:rPr lang="fr-FR" smtClean="0"/>
            <a:t>Conception des systèmes constructifs bois</a:t>
          </a:r>
          <a:endParaRPr lang="fr-FR"/>
        </a:p>
      </dgm:t>
    </dgm:pt>
    <dgm:pt modelId="{95C3C88F-B3A8-4B1E-9238-E4236D5D37C4}" type="parTrans" cxnId="{25D73C37-C3D6-4C33-9F8B-A418A113032E}">
      <dgm:prSet/>
      <dgm:spPr/>
      <dgm:t>
        <a:bodyPr/>
        <a:lstStyle/>
        <a:p>
          <a:endParaRPr lang="fr-FR"/>
        </a:p>
      </dgm:t>
    </dgm:pt>
    <dgm:pt modelId="{72EB7FAB-152E-4F60-B7BD-7E3BD7F909ED}" type="sibTrans" cxnId="{25D73C37-C3D6-4C33-9F8B-A418A113032E}">
      <dgm:prSet/>
      <dgm:spPr/>
      <dgm:t>
        <a:bodyPr/>
        <a:lstStyle/>
        <a:p>
          <a:endParaRPr lang="fr-FR"/>
        </a:p>
      </dgm:t>
    </dgm:pt>
    <dgm:pt modelId="{1670AF55-DA3F-4DC3-BD57-E7C31A16F447}">
      <dgm:prSet/>
      <dgm:spPr/>
      <dgm:t>
        <a:bodyPr/>
        <a:lstStyle/>
        <a:p>
          <a:pPr rtl="0"/>
          <a:r>
            <a:rPr lang="fr-FR" smtClean="0"/>
            <a:t>S2</a:t>
          </a:r>
          <a:endParaRPr lang="fr-FR"/>
        </a:p>
      </dgm:t>
    </dgm:pt>
    <dgm:pt modelId="{7C534F86-A9EB-47E6-9C95-5BA91DA3A9E2}" type="parTrans" cxnId="{31EFC969-770B-41A5-AC16-0D7478F01489}">
      <dgm:prSet/>
      <dgm:spPr/>
      <dgm:t>
        <a:bodyPr/>
        <a:lstStyle/>
        <a:p>
          <a:endParaRPr lang="fr-FR"/>
        </a:p>
      </dgm:t>
    </dgm:pt>
    <dgm:pt modelId="{A49E10F4-8FC9-4A96-BE7C-05C3A6375022}" type="sibTrans" cxnId="{31EFC969-770B-41A5-AC16-0D7478F01489}">
      <dgm:prSet/>
      <dgm:spPr/>
      <dgm:t>
        <a:bodyPr/>
        <a:lstStyle/>
        <a:p>
          <a:endParaRPr lang="fr-FR"/>
        </a:p>
      </dgm:t>
    </dgm:pt>
    <dgm:pt modelId="{53DBE42B-ADE3-42D6-A2D9-ADA0F4AB2E7F}">
      <dgm:prSet/>
      <dgm:spPr/>
      <dgm:t>
        <a:bodyPr/>
        <a:lstStyle/>
        <a:p>
          <a:pPr rtl="0"/>
          <a:r>
            <a:rPr lang="fr-FR" smtClean="0"/>
            <a:t>Préparation et gestion technico-économique du projet de construction bois</a:t>
          </a:r>
          <a:endParaRPr lang="fr-FR"/>
        </a:p>
      </dgm:t>
    </dgm:pt>
    <dgm:pt modelId="{3DA7E992-EADE-4B66-9A2C-978E7ACC6A0D}" type="parTrans" cxnId="{66A47ECC-6CFB-45D4-8ACD-5F8F8B1AF95A}">
      <dgm:prSet/>
      <dgm:spPr/>
      <dgm:t>
        <a:bodyPr/>
        <a:lstStyle/>
        <a:p>
          <a:endParaRPr lang="fr-FR"/>
        </a:p>
      </dgm:t>
    </dgm:pt>
    <dgm:pt modelId="{F4780278-22A6-475A-966B-11EF7519448E}" type="sibTrans" cxnId="{66A47ECC-6CFB-45D4-8ACD-5F8F8B1AF95A}">
      <dgm:prSet/>
      <dgm:spPr/>
      <dgm:t>
        <a:bodyPr/>
        <a:lstStyle/>
        <a:p>
          <a:endParaRPr lang="fr-FR"/>
        </a:p>
      </dgm:t>
    </dgm:pt>
    <dgm:pt modelId="{AF7A8548-8B0D-4E6C-A7AF-3BF04AE26F6D}">
      <dgm:prSet/>
      <dgm:spPr/>
      <dgm:t>
        <a:bodyPr/>
        <a:lstStyle/>
        <a:p>
          <a:pPr rtl="0"/>
          <a:r>
            <a:rPr lang="fr-FR" smtClean="0"/>
            <a:t>S3</a:t>
          </a:r>
          <a:endParaRPr lang="fr-FR"/>
        </a:p>
      </dgm:t>
    </dgm:pt>
    <dgm:pt modelId="{B290B875-989D-455F-A6C3-1985CCD85E7B}" type="parTrans" cxnId="{02198BEB-F2E1-4E85-92F9-C66F2F1A9A4C}">
      <dgm:prSet/>
      <dgm:spPr/>
      <dgm:t>
        <a:bodyPr/>
        <a:lstStyle/>
        <a:p>
          <a:endParaRPr lang="fr-FR"/>
        </a:p>
      </dgm:t>
    </dgm:pt>
    <dgm:pt modelId="{B6CB0D18-DAB7-4786-8F3D-1164A4FA02AC}" type="sibTrans" cxnId="{02198BEB-F2E1-4E85-92F9-C66F2F1A9A4C}">
      <dgm:prSet/>
      <dgm:spPr/>
      <dgm:t>
        <a:bodyPr/>
        <a:lstStyle/>
        <a:p>
          <a:endParaRPr lang="fr-FR"/>
        </a:p>
      </dgm:t>
    </dgm:pt>
    <dgm:pt modelId="{27FEC828-4A8B-4E78-AFC5-9613DB33DB7C}">
      <dgm:prSet/>
      <dgm:spPr/>
      <dgm:t>
        <a:bodyPr/>
        <a:lstStyle/>
        <a:p>
          <a:pPr rtl="0"/>
          <a:r>
            <a:rPr lang="fr-FR" smtClean="0"/>
            <a:t>Réalisation du projet de construction bois</a:t>
          </a:r>
          <a:endParaRPr lang="fr-FR"/>
        </a:p>
      </dgm:t>
    </dgm:pt>
    <dgm:pt modelId="{037CE507-A1C6-479D-A8D1-EA30E247B161}" type="parTrans" cxnId="{12A42532-51B7-468C-94BB-5EA03842CCD9}">
      <dgm:prSet/>
      <dgm:spPr/>
      <dgm:t>
        <a:bodyPr/>
        <a:lstStyle/>
        <a:p>
          <a:endParaRPr lang="fr-FR"/>
        </a:p>
      </dgm:t>
    </dgm:pt>
    <dgm:pt modelId="{C2C0A69C-AB42-41B0-845B-FB17ABD47ABF}" type="sibTrans" cxnId="{12A42532-51B7-468C-94BB-5EA03842CCD9}">
      <dgm:prSet/>
      <dgm:spPr/>
      <dgm:t>
        <a:bodyPr/>
        <a:lstStyle/>
        <a:p>
          <a:endParaRPr lang="fr-FR"/>
        </a:p>
      </dgm:t>
    </dgm:pt>
    <dgm:pt modelId="{1973A072-974F-44ED-BB65-5AD6870B3F46}">
      <dgm:prSet/>
      <dgm:spPr/>
      <dgm:t>
        <a:bodyPr/>
        <a:lstStyle/>
        <a:p>
          <a:pPr rtl="0"/>
          <a:r>
            <a:rPr lang="fr-FR" smtClean="0"/>
            <a:t>S4</a:t>
          </a:r>
          <a:endParaRPr lang="fr-FR"/>
        </a:p>
      </dgm:t>
    </dgm:pt>
    <dgm:pt modelId="{CB3F11C3-92B7-4BC4-946D-572638565501}" type="parTrans" cxnId="{9EC40A92-9E84-4099-986E-987199A1EC9A}">
      <dgm:prSet/>
      <dgm:spPr/>
      <dgm:t>
        <a:bodyPr/>
        <a:lstStyle/>
        <a:p>
          <a:endParaRPr lang="fr-FR"/>
        </a:p>
      </dgm:t>
    </dgm:pt>
    <dgm:pt modelId="{5A3D85DB-6088-4761-8C99-36CFA6105417}" type="sibTrans" cxnId="{9EC40A92-9E84-4099-986E-987199A1EC9A}">
      <dgm:prSet/>
      <dgm:spPr/>
      <dgm:t>
        <a:bodyPr/>
        <a:lstStyle/>
        <a:p>
          <a:endParaRPr lang="fr-FR"/>
        </a:p>
      </dgm:t>
    </dgm:pt>
    <dgm:pt modelId="{6CA5D513-ECD9-4B1A-8B25-2F57F2B142C0}">
      <dgm:prSet/>
      <dgm:spPr/>
      <dgm:t>
        <a:bodyPr/>
        <a:lstStyle/>
        <a:p>
          <a:pPr rtl="0"/>
          <a:r>
            <a:rPr lang="fr-FR" smtClean="0"/>
            <a:t>La communication des informations techniques</a:t>
          </a:r>
          <a:endParaRPr lang="fr-FR"/>
        </a:p>
      </dgm:t>
    </dgm:pt>
    <dgm:pt modelId="{55F5AFF1-F864-4BD6-82D9-684E17F3EAC1}" type="parTrans" cxnId="{6D060349-AC8B-4044-B570-F544150C8AB5}">
      <dgm:prSet/>
      <dgm:spPr/>
      <dgm:t>
        <a:bodyPr/>
        <a:lstStyle/>
        <a:p>
          <a:endParaRPr lang="fr-FR"/>
        </a:p>
      </dgm:t>
    </dgm:pt>
    <dgm:pt modelId="{1A0E1E00-27EB-4E2C-A8EE-FE5C769BAE02}" type="sibTrans" cxnId="{6D060349-AC8B-4044-B570-F544150C8AB5}">
      <dgm:prSet/>
      <dgm:spPr/>
      <dgm:t>
        <a:bodyPr/>
        <a:lstStyle/>
        <a:p>
          <a:endParaRPr lang="fr-FR"/>
        </a:p>
      </dgm:t>
    </dgm:pt>
    <dgm:pt modelId="{8D1DEACA-0F5A-4A46-A85D-5E197033BD78}">
      <dgm:prSet/>
      <dgm:spPr/>
      <dgm:t>
        <a:bodyPr/>
        <a:lstStyle/>
        <a:p>
          <a:pPr rtl="0"/>
          <a:r>
            <a:rPr lang="fr-FR" smtClean="0"/>
            <a:t>S5</a:t>
          </a:r>
          <a:endParaRPr lang="fr-FR"/>
        </a:p>
      </dgm:t>
    </dgm:pt>
    <dgm:pt modelId="{2B5B4F67-37A8-4A15-895C-CC52881E1E74}" type="parTrans" cxnId="{B8CAF1F7-1115-4796-B5A7-13459B35C42E}">
      <dgm:prSet/>
      <dgm:spPr/>
      <dgm:t>
        <a:bodyPr/>
        <a:lstStyle/>
        <a:p>
          <a:endParaRPr lang="fr-FR"/>
        </a:p>
      </dgm:t>
    </dgm:pt>
    <dgm:pt modelId="{9A09B382-EB2E-4003-9475-586ED14F0B98}" type="sibTrans" cxnId="{B8CAF1F7-1115-4796-B5A7-13459B35C42E}">
      <dgm:prSet/>
      <dgm:spPr/>
      <dgm:t>
        <a:bodyPr/>
        <a:lstStyle/>
        <a:p>
          <a:endParaRPr lang="fr-FR"/>
        </a:p>
      </dgm:t>
    </dgm:pt>
    <dgm:pt modelId="{88ABA3DF-9D22-4923-89A7-EC62DC7BBD4A}">
      <dgm:prSet/>
      <dgm:spPr/>
      <dgm:t>
        <a:bodyPr/>
        <a:lstStyle/>
        <a:p>
          <a:pPr rtl="0"/>
          <a:r>
            <a:rPr lang="fr-FR" dirty="0" smtClean="0"/>
            <a:t>Veille technologique, gestion et capitalisation des informations</a:t>
          </a:r>
          <a:endParaRPr lang="fr-FR" dirty="0"/>
        </a:p>
      </dgm:t>
    </dgm:pt>
    <dgm:pt modelId="{43743042-911C-4A9C-AB8C-EC7C2D5BED97}" type="parTrans" cxnId="{9346D58F-C5CE-403E-B4BF-248D36EDDE13}">
      <dgm:prSet/>
      <dgm:spPr/>
      <dgm:t>
        <a:bodyPr/>
        <a:lstStyle/>
        <a:p>
          <a:endParaRPr lang="fr-FR"/>
        </a:p>
      </dgm:t>
    </dgm:pt>
    <dgm:pt modelId="{5CE94286-CEB7-4013-B105-4C5EB0983A7D}" type="sibTrans" cxnId="{9346D58F-C5CE-403E-B4BF-248D36EDDE13}">
      <dgm:prSet/>
      <dgm:spPr/>
      <dgm:t>
        <a:bodyPr/>
        <a:lstStyle/>
        <a:p>
          <a:endParaRPr lang="fr-FR"/>
        </a:p>
      </dgm:t>
    </dgm:pt>
    <dgm:pt modelId="{818F51C5-496B-435C-9455-2FF190CB5BBB}" type="pres">
      <dgm:prSet presAssocID="{A7E326C4-EA0E-4A98-A000-100AFA4840D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8F29BA6-DC3C-4F5A-B163-BA657EDEFF33}" type="pres">
      <dgm:prSet presAssocID="{A6C34EBE-E114-4E5F-8A5A-CF735A80E8CE}" presName="composite" presStyleCnt="0"/>
      <dgm:spPr/>
    </dgm:pt>
    <dgm:pt modelId="{C771DC3F-D5A6-487B-8B3E-D54B6E94E4FF}" type="pres">
      <dgm:prSet presAssocID="{A6C34EBE-E114-4E5F-8A5A-CF735A80E8CE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6F49C6-8CC7-4D8F-9AB2-1F155AE68489}" type="pres">
      <dgm:prSet presAssocID="{A6C34EBE-E114-4E5F-8A5A-CF735A80E8CE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73341A-B25B-481E-88CA-D9FEF9116253}" type="pres">
      <dgm:prSet presAssocID="{6D57226D-C096-4722-ABDC-334DF6EA1EA0}" presName="sp" presStyleCnt="0"/>
      <dgm:spPr/>
    </dgm:pt>
    <dgm:pt modelId="{DB310CC5-B855-4F49-8782-13AFCF71CDAF}" type="pres">
      <dgm:prSet presAssocID="{1670AF55-DA3F-4DC3-BD57-E7C31A16F447}" presName="composite" presStyleCnt="0"/>
      <dgm:spPr/>
    </dgm:pt>
    <dgm:pt modelId="{5C01669D-E421-484B-8B97-2D2868F99CAB}" type="pres">
      <dgm:prSet presAssocID="{1670AF55-DA3F-4DC3-BD57-E7C31A16F447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BD59506-68C0-418F-83BA-EA92E8ABBEC1}" type="pres">
      <dgm:prSet presAssocID="{1670AF55-DA3F-4DC3-BD57-E7C31A16F447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B01095-05B9-44D8-9B7C-D895554F7A31}" type="pres">
      <dgm:prSet presAssocID="{A49E10F4-8FC9-4A96-BE7C-05C3A6375022}" presName="sp" presStyleCnt="0"/>
      <dgm:spPr/>
    </dgm:pt>
    <dgm:pt modelId="{8545C096-8F4A-4590-A708-8F1A3F7445FC}" type="pres">
      <dgm:prSet presAssocID="{AF7A8548-8B0D-4E6C-A7AF-3BF04AE26F6D}" presName="composite" presStyleCnt="0"/>
      <dgm:spPr/>
    </dgm:pt>
    <dgm:pt modelId="{7E90E29D-F2E4-486D-B2DD-E0FE3CC7EFB1}" type="pres">
      <dgm:prSet presAssocID="{AF7A8548-8B0D-4E6C-A7AF-3BF04AE26F6D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B519B2-8736-4C0F-BDB1-A0F2DB42F05C}" type="pres">
      <dgm:prSet presAssocID="{AF7A8548-8B0D-4E6C-A7AF-3BF04AE26F6D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78EBA2C-FE07-4D7E-A1C7-99407B17FA1B}" type="pres">
      <dgm:prSet presAssocID="{B6CB0D18-DAB7-4786-8F3D-1164A4FA02AC}" presName="sp" presStyleCnt="0"/>
      <dgm:spPr/>
    </dgm:pt>
    <dgm:pt modelId="{DF365289-C1B9-4752-83AB-531AF64F401B}" type="pres">
      <dgm:prSet presAssocID="{1973A072-974F-44ED-BB65-5AD6870B3F46}" presName="composite" presStyleCnt="0"/>
      <dgm:spPr/>
    </dgm:pt>
    <dgm:pt modelId="{451BA3D6-239D-4A04-8F65-EDCA3650141C}" type="pres">
      <dgm:prSet presAssocID="{1973A072-974F-44ED-BB65-5AD6870B3F46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A8D516-BF42-418C-B363-11FB752DF6AC}" type="pres">
      <dgm:prSet presAssocID="{1973A072-974F-44ED-BB65-5AD6870B3F46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03549C4-A217-4FFF-ABBE-BC2D79A516AC}" type="pres">
      <dgm:prSet presAssocID="{5A3D85DB-6088-4761-8C99-36CFA6105417}" presName="sp" presStyleCnt="0"/>
      <dgm:spPr/>
    </dgm:pt>
    <dgm:pt modelId="{B86363FA-3607-4806-AD81-39A09AA1C8C3}" type="pres">
      <dgm:prSet presAssocID="{8D1DEACA-0F5A-4A46-A85D-5E197033BD78}" presName="composite" presStyleCnt="0"/>
      <dgm:spPr/>
    </dgm:pt>
    <dgm:pt modelId="{F81F07AF-B31D-4164-86AF-E485C1E3A17B}" type="pres">
      <dgm:prSet presAssocID="{8D1DEACA-0F5A-4A46-A85D-5E197033BD78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1D8F520-D1CD-4318-97D0-4ABF82F86A30}" type="pres">
      <dgm:prSet presAssocID="{8D1DEACA-0F5A-4A46-A85D-5E197033BD78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3D12E7E-606A-4089-8B2E-78C70AE68A69}" type="presOf" srcId="{8D1DEACA-0F5A-4A46-A85D-5E197033BD78}" destId="{F81F07AF-B31D-4164-86AF-E485C1E3A17B}" srcOrd="0" destOrd="0" presId="urn:microsoft.com/office/officeart/2005/8/layout/chevron2"/>
    <dgm:cxn modelId="{B8CAF1F7-1115-4796-B5A7-13459B35C42E}" srcId="{A7E326C4-EA0E-4A98-A000-100AFA4840D9}" destId="{8D1DEACA-0F5A-4A46-A85D-5E197033BD78}" srcOrd="4" destOrd="0" parTransId="{2B5B4F67-37A8-4A15-895C-CC52881E1E74}" sibTransId="{9A09B382-EB2E-4003-9475-586ED14F0B98}"/>
    <dgm:cxn modelId="{478CDE1B-6C0A-465B-B17A-030D42669EA3}" type="presOf" srcId="{1670AF55-DA3F-4DC3-BD57-E7C31A16F447}" destId="{5C01669D-E421-484B-8B97-2D2868F99CAB}" srcOrd="0" destOrd="0" presId="urn:microsoft.com/office/officeart/2005/8/layout/chevron2"/>
    <dgm:cxn modelId="{66A47ECC-6CFB-45D4-8ACD-5F8F8B1AF95A}" srcId="{1670AF55-DA3F-4DC3-BD57-E7C31A16F447}" destId="{53DBE42B-ADE3-42D6-A2D9-ADA0F4AB2E7F}" srcOrd="0" destOrd="0" parTransId="{3DA7E992-EADE-4B66-9A2C-978E7ACC6A0D}" sibTransId="{F4780278-22A6-475A-966B-11EF7519448E}"/>
    <dgm:cxn modelId="{31EFC969-770B-41A5-AC16-0D7478F01489}" srcId="{A7E326C4-EA0E-4A98-A000-100AFA4840D9}" destId="{1670AF55-DA3F-4DC3-BD57-E7C31A16F447}" srcOrd="1" destOrd="0" parTransId="{7C534F86-A9EB-47E6-9C95-5BA91DA3A9E2}" sibTransId="{A49E10F4-8FC9-4A96-BE7C-05C3A6375022}"/>
    <dgm:cxn modelId="{BD82C1E4-0D24-4285-9B85-AAED83257CA1}" type="presOf" srcId="{27FEC828-4A8B-4E78-AFC5-9613DB33DB7C}" destId="{20B519B2-8736-4C0F-BDB1-A0F2DB42F05C}" srcOrd="0" destOrd="0" presId="urn:microsoft.com/office/officeart/2005/8/layout/chevron2"/>
    <dgm:cxn modelId="{97D421E1-D93A-4465-9F04-C502AE4725DA}" type="presOf" srcId="{A7E326C4-EA0E-4A98-A000-100AFA4840D9}" destId="{818F51C5-496B-435C-9455-2FF190CB5BBB}" srcOrd="0" destOrd="0" presId="urn:microsoft.com/office/officeart/2005/8/layout/chevron2"/>
    <dgm:cxn modelId="{12A42532-51B7-468C-94BB-5EA03842CCD9}" srcId="{AF7A8548-8B0D-4E6C-A7AF-3BF04AE26F6D}" destId="{27FEC828-4A8B-4E78-AFC5-9613DB33DB7C}" srcOrd="0" destOrd="0" parTransId="{037CE507-A1C6-479D-A8D1-EA30E247B161}" sibTransId="{C2C0A69C-AB42-41B0-845B-FB17ABD47ABF}"/>
    <dgm:cxn modelId="{225D8994-ACBE-45F4-AD70-A1EA88E1F210}" type="presOf" srcId="{53DBE42B-ADE3-42D6-A2D9-ADA0F4AB2E7F}" destId="{ABD59506-68C0-418F-83BA-EA92E8ABBEC1}" srcOrd="0" destOrd="0" presId="urn:microsoft.com/office/officeart/2005/8/layout/chevron2"/>
    <dgm:cxn modelId="{A9B73B19-D1C7-483F-AE06-A5FD2F7B5A63}" type="presOf" srcId="{1973A072-974F-44ED-BB65-5AD6870B3F46}" destId="{451BA3D6-239D-4A04-8F65-EDCA3650141C}" srcOrd="0" destOrd="0" presId="urn:microsoft.com/office/officeart/2005/8/layout/chevron2"/>
    <dgm:cxn modelId="{A5DFD389-35BA-4BA8-B38C-5CB4E2C024D7}" type="presOf" srcId="{76DF0B5A-389C-484D-88DD-024A64A5468B}" destId="{E26F49C6-8CC7-4D8F-9AB2-1F155AE68489}" srcOrd="0" destOrd="0" presId="urn:microsoft.com/office/officeart/2005/8/layout/chevron2"/>
    <dgm:cxn modelId="{54E86054-554B-4A5C-B78E-99AF8EC324B1}" type="presOf" srcId="{A6C34EBE-E114-4E5F-8A5A-CF735A80E8CE}" destId="{C771DC3F-D5A6-487B-8B3E-D54B6E94E4FF}" srcOrd="0" destOrd="0" presId="urn:microsoft.com/office/officeart/2005/8/layout/chevron2"/>
    <dgm:cxn modelId="{1F2A29B5-A61C-4A0B-A598-B6AF570634F3}" type="presOf" srcId="{6CA5D513-ECD9-4B1A-8B25-2F57F2B142C0}" destId="{94A8D516-BF42-418C-B363-11FB752DF6AC}" srcOrd="0" destOrd="0" presId="urn:microsoft.com/office/officeart/2005/8/layout/chevron2"/>
    <dgm:cxn modelId="{021BED10-1051-4803-BBF4-EAE894F1A905}" type="presOf" srcId="{AF7A8548-8B0D-4E6C-A7AF-3BF04AE26F6D}" destId="{7E90E29D-F2E4-486D-B2DD-E0FE3CC7EFB1}" srcOrd="0" destOrd="0" presId="urn:microsoft.com/office/officeart/2005/8/layout/chevron2"/>
    <dgm:cxn modelId="{9346D58F-C5CE-403E-B4BF-248D36EDDE13}" srcId="{8D1DEACA-0F5A-4A46-A85D-5E197033BD78}" destId="{88ABA3DF-9D22-4923-89A7-EC62DC7BBD4A}" srcOrd="0" destOrd="0" parTransId="{43743042-911C-4A9C-AB8C-EC7C2D5BED97}" sibTransId="{5CE94286-CEB7-4013-B105-4C5EB0983A7D}"/>
    <dgm:cxn modelId="{25D73C37-C3D6-4C33-9F8B-A418A113032E}" srcId="{A6C34EBE-E114-4E5F-8A5A-CF735A80E8CE}" destId="{76DF0B5A-389C-484D-88DD-024A64A5468B}" srcOrd="0" destOrd="0" parTransId="{95C3C88F-B3A8-4B1E-9238-E4236D5D37C4}" sibTransId="{72EB7FAB-152E-4F60-B7BD-7E3BD7F909ED}"/>
    <dgm:cxn modelId="{1287CE59-482C-450F-AAEB-2E2E52973154}" srcId="{A7E326C4-EA0E-4A98-A000-100AFA4840D9}" destId="{A6C34EBE-E114-4E5F-8A5A-CF735A80E8CE}" srcOrd="0" destOrd="0" parTransId="{5DDF5E30-8B55-47DD-BB5E-8B55C0D52E8B}" sibTransId="{6D57226D-C096-4722-ABDC-334DF6EA1EA0}"/>
    <dgm:cxn modelId="{240D476B-ED12-443E-A099-67E3F449BB8D}" type="presOf" srcId="{88ABA3DF-9D22-4923-89A7-EC62DC7BBD4A}" destId="{D1D8F520-D1CD-4318-97D0-4ABF82F86A30}" srcOrd="0" destOrd="0" presId="urn:microsoft.com/office/officeart/2005/8/layout/chevron2"/>
    <dgm:cxn modelId="{9EC40A92-9E84-4099-986E-987199A1EC9A}" srcId="{A7E326C4-EA0E-4A98-A000-100AFA4840D9}" destId="{1973A072-974F-44ED-BB65-5AD6870B3F46}" srcOrd="3" destOrd="0" parTransId="{CB3F11C3-92B7-4BC4-946D-572638565501}" sibTransId="{5A3D85DB-6088-4761-8C99-36CFA6105417}"/>
    <dgm:cxn modelId="{6D060349-AC8B-4044-B570-F544150C8AB5}" srcId="{1973A072-974F-44ED-BB65-5AD6870B3F46}" destId="{6CA5D513-ECD9-4B1A-8B25-2F57F2B142C0}" srcOrd="0" destOrd="0" parTransId="{55F5AFF1-F864-4BD6-82D9-684E17F3EAC1}" sibTransId="{1A0E1E00-27EB-4E2C-A8EE-FE5C769BAE02}"/>
    <dgm:cxn modelId="{02198BEB-F2E1-4E85-92F9-C66F2F1A9A4C}" srcId="{A7E326C4-EA0E-4A98-A000-100AFA4840D9}" destId="{AF7A8548-8B0D-4E6C-A7AF-3BF04AE26F6D}" srcOrd="2" destOrd="0" parTransId="{B290B875-989D-455F-A6C3-1985CCD85E7B}" sibTransId="{B6CB0D18-DAB7-4786-8F3D-1164A4FA02AC}"/>
    <dgm:cxn modelId="{3372B04A-0614-400D-860F-FA28EB2B5A16}" type="presParOf" srcId="{818F51C5-496B-435C-9455-2FF190CB5BBB}" destId="{38F29BA6-DC3C-4F5A-B163-BA657EDEFF33}" srcOrd="0" destOrd="0" presId="urn:microsoft.com/office/officeart/2005/8/layout/chevron2"/>
    <dgm:cxn modelId="{18E5F46D-D8EF-4232-A0D1-DE1E1F7498D9}" type="presParOf" srcId="{38F29BA6-DC3C-4F5A-B163-BA657EDEFF33}" destId="{C771DC3F-D5A6-487B-8B3E-D54B6E94E4FF}" srcOrd="0" destOrd="0" presId="urn:microsoft.com/office/officeart/2005/8/layout/chevron2"/>
    <dgm:cxn modelId="{75F65BE2-68D7-4601-B258-782666C0E3EA}" type="presParOf" srcId="{38F29BA6-DC3C-4F5A-B163-BA657EDEFF33}" destId="{E26F49C6-8CC7-4D8F-9AB2-1F155AE68489}" srcOrd="1" destOrd="0" presId="urn:microsoft.com/office/officeart/2005/8/layout/chevron2"/>
    <dgm:cxn modelId="{6518AECC-CAFA-4391-AE46-5D50DC480D26}" type="presParOf" srcId="{818F51C5-496B-435C-9455-2FF190CB5BBB}" destId="{0373341A-B25B-481E-88CA-D9FEF9116253}" srcOrd="1" destOrd="0" presId="urn:microsoft.com/office/officeart/2005/8/layout/chevron2"/>
    <dgm:cxn modelId="{6F9D3650-D4FD-4B14-8E24-DD75A6FBE6CB}" type="presParOf" srcId="{818F51C5-496B-435C-9455-2FF190CB5BBB}" destId="{DB310CC5-B855-4F49-8782-13AFCF71CDAF}" srcOrd="2" destOrd="0" presId="urn:microsoft.com/office/officeart/2005/8/layout/chevron2"/>
    <dgm:cxn modelId="{6B0F8070-ED83-4BEC-83E4-82A18170A575}" type="presParOf" srcId="{DB310CC5-B855-4F49-8782-13AFCF71CDAF}" destId="{5C01669D-E421-484B-8B97-2D2868F99CAB}" srcOrd="0" destOrd="0" presId="urn:microsoft.com/office/officeart/2005/8/layout/chevron2"/>
    <dgm:cxn modelId="{47428C9F-FD51-4423-A347-57848230D534}" type="presParOf" srcId="{DB310CC5-B855-4F49-8782-13AFCF71CDAF}" destId="{ABD59506-68C0-418F-83BA-EA92E8ABBEC1}" srcOrd="1" destOrd="0" presId="urn:microsoft.com/office/officeart/2005/8/layout/chevron2"/>
    <dgm:cxn modelId="{F4C65317-952F-43E5-8EB7-1F4BB68A8E12}" type="presParOf" srcId="{818F51C5-496B-435C-9455-2FF190CB5BBB}" destId="{9DB01095-05B9-44D8-9B7C-D895554F7A31}" srcOrd="3" destOrd="0" presId="urn:microsoft.com/office/officeart/2005/8/layout/chevron2"/>
    <dgm:cxn modelId="{A7C983D5-AAE2-4F84-B3F6-EA38485C9833}" type="presParOf" srcId="{818F51C5-496B-435C-9455-2FF190CB5BBB}" destId="{8545C096-8F4A-4590-A708-8F1A3F7445FC}" srcOrd="4" destOrd="0" presId="urn:microsoft.com/office/officeart/2005/8/layout/chevron2"/>
    <dgm:cxn modelId="{25BECEFA-08FC-4B22-9C07-66EC41F94151}" type="presParOf" srcId="{8545C096-8F4A-4590-A708-8F1A3F7445FC}" destId="{7E90E29D-F2E4-486D-B2DD-E0FE3CC7EFB1}" srcOrd="0" destOrd="0" presId="urn:microsoft.com/office/officeart/2005/8/layout/chevron2"/>
    <dgm:cxn modelId="{A6ECF63C-6459-416F-BF53-9BBE433CCF2E}" type="presParOf" srcId="{8545C096-8F4A-4590-A708-8F1A3F7445FC}" destId="{20B519B2-8736-4C0F-BDB1-A0F2DB42F05C}" srcOrd="1" destOrd="0" presId="urn:microsoft.com/office/officeart/2005/8/layout/chevron2"/>
    <dgm:cxn modelId="{1C2EEE22-10E3-43AF-86E2-9653910D4586}" type="presParOf" srcId="{818F51C5-496B-435C-9455-2FF190CB5BBB}" destId="{378EBA2C-FE07-4D7E-A1C7-99407B17FA1B}" srcOrd="5" destOrd="0" presId="urn:microsoft.com/office/officeart/2005/8/layout/chevron2"/>
    <dgm:cxn modelId="{44EF70A4-9D8B-4339-BE74-74AB2BA4C176}" type="presParOf" srcId="{818F51C5-496B-435C-9455-2FF190CB5BBB}" destId="{DF365289-C1B9-4752-83AB-531AF64F401B}" srcOrd="6" destOrd="0" presId="urn:microsoft.com/office/officeart/2005/8/layout/chevron2"/>
    <dgm:cxn modelId="{B6CAAFAC-40F1-4362-96A6-0DBC14E698BB}" type="presParOf" srcId="{DF365289-C1B9-4752-83AB-531AF64F401B}" destId="{451BA3D6-239D-4A04-8F65-EDCA3650141C}" srcOrd="0" destOrd="0" presId="urn:microsoft.com/office/officeart/2005/8/layout/chevron2"/>
    <dgm:cxn modelId="{77B15E5A-9347-4371-8835-45BBCCBBFBA6}" type="presParOf" srcId="{DF365289-C1B9-4752-83AB-531AF64F401B}" destId="{94A8D516-BF42-418C-B363-11FB752DF6AC}" srcOrd="1" destOrd="0" presId="urn:microsoft.com/office/officeart/2005/8/layout/chevron2"/>
    <dgm:cxn modelId="{E40159C9-B584-43D5-8739-BADBBAE1035C}" type="presParOf" srcId="{818F51C5-496B-435C-9455-2FF190CB5BBB}" destId="{003549C4-A217-4FFF-ABBE-BC2D79A516AC}" srcOrd="7" destOrd="0" presId="urn:microsoft.com/office/officeart/2005/8/layout/chevron2"/>
    <dgm:cxn modelId="{001A83F0-4F9E-4714-BFBE-3A59C0125211}" type="presParOf" srcId="{818F51C5-496B-435C-9455-2FF190CB5BBB}" destId="{B86363FA-3607-4806-AD81-39A09AA1C8C3}" srcOrd="8" destOrd="0" presId="urn:microsoft.com/office/officeart/2005/8/layout/chevron2"/>
    <dgm:cxn modelId="{B268A3E3-7AEF-4BBA-9116-78136DDD8B88}" type="presParOf" srcId="{B86363FA-3607-4806-AD81-39A09AA1C8C3}" destId="{F81F07AF-B31D-4164-86AF-E485C1E3A17B}" srcOrd="0" destOrd="0" presId="urn:microsoft.com/office/officeart/2005/8/layout/chevron2"/>
    <dgm:cxn modelId="{61CAC0D3-54E4-4B87-A91C-E6E21E5A8297}" type="presParOf" srcId="{B86363FA-3607-4806-AD81-39A09AA1C8C3}" destId="{D1D8F520-D1CD-4318-97D0-4ABF82F86A3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CE1D91-B6A3-44DE-AD4E-8629D0B9E575}">
      <dsp:nvSpPr>
        <dsp:cNvPr id="0" name=""/>
        <dsp:cNvSpPr/>
      </dsp:nvSpPr>
      <dsp:spPr>
        <a:xfrm>
          <a:off x="4114799" y="201035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B69FEA-CF05-4A36-8621-E6B460A522FB}">
      <dsp:nvSpPr>
        <dsp:cNvPr id="0" name=""/>
        <dsp:cNvSpPr/>
      </dsp:nvSpPr>
      <dsp:spPr>
        <a:xfrm>
          <a:off x="4069079" y="2010352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5ABB9B-A889-4F99-9AE1-3905D0795B64}">
      <dsp:nvSpPr>
        <dsp:cNvPr id="0" name=""/>
        <dsp:cNvSpPr/>
      </dsp:nvSpPr>
      <dsp:spPr>
        <a:xfrm>
          <a:off x="1213341" y="2010352"/>
          <a:ext cx="2901458" cy="499387"/>
        </a:xfrm>
        <a:custGeom>
          <a:avLst/>
          <a:gdLst/>
          <a:ahLst/>
          <a:cxnLst/>
          <a:rect l="0" t="0" r="0" b="0"/>
          <a:pathLst>
            <a:path>
              <a:moveTo>
                <a:pt x="2901458" y="0"/>
              </a:moveTo>
              <a:lnTo>
                <a:pt x="2901458" y="246758"/>
              </a:lnTo>
              <a:lnTo>
                <a:pt x="0" y="246758"/>
              </a:lnTo>
              <a:lnTo>
                <a:pt x="0" y="4993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92AE21-A80B-4C2F-AAF2-1C34B29537D3}">
      <dsp:nvSpPr>
        <dsp:cNvPr id="0" name=""/>
        <dsp:cNvSpPr/>
      </dsp:nvSpPr>
      <dsp:spPr>
        <a:xfrm>
          <a:off x="2911803" y="807355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smtClean="0"/>
            <a:t>Compétence</a:t>
          </a:r>
          <a:endParaRPr lang="fr-FR" sz="2400" kern="1200"/>
        </a:p>
      </dsp:txBody>
      <dsp:txXfrm>
        <a:off x="2911803" y="807355"/>
        <a:ext cx="2405992" cy="1202996"/>
      </dsp:txXfrm>
    </dsp:sp>
    <dsp:sp modelId="{79AEDC1E-9F6D-4A8B-8F2A-27AA8552A9EB}">
      <dsp:nvSpPr>
        <dsp:cNvPr id="0" name=""/>
        <dsp:cNvSpPr/>
      </dsp:nvSpPr>
      <dsp:spPr>
        <a:xfrm>
          <a:off x="10344" y="250974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Savoirs</a:t>
          </a:r>
          <a:endParaRPr lang="fr-FR" sz="2400" i="1" kern="1200" dirty="0"/>
        </a:p>
      </dsp:txBody>
      <dsp:txXfrm>
        <a:off x="10344" y="2509740"/>
        <a:ext cx="2405992" cy="1202996"/>
      </dsp:txXfrm>
    </dsp:sp>
    <dsp:sp modelId="{9C0C00A9-B88E-4E3D-8907-D2A8992D98AB}">
      <dsp:nvSpPr>
        <dsp:cNvPr id="0" name=""/>
        <dsp:cNvSpPr/>
      </dsp:nvSpPr>
      <dsp:spPr>
        <a:xfrm>
          <a:off x="2911803" y="251561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Savoir-faire</a:t>
          </a:r>
          <a:endParaRPr lang="fr-FR" sz="2400" i="1" kern="1200" dirty="0"/>
        </a:p>
      </dsp:txBody>
      <dsp:txXfrm>
        <a:off x="2911803" y="2515610"/>
        <a:ext cx="2405992" cy="1202996"/>
      </dsp:txXfrm>
    </dsp:sp>
    <dsp:sp modelId="{5DB46F06-A1F0-4FD5-A71F-D6D840C3621F}">
      <dsp:nvSpPr>
        <dsp:cNvPr id="0" name=""/>
        <dsp:cNvSpPr/>
      </dsp:nvSpPr>
      <dsp:spPr>
        <a:xfrm>
          <a:off x="5823054" y="251561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Savoir-être</a:t>
          </a:r>
          <a:endParaRPr lang="fr-FR" sz="2400" i="1" kern="1200" dirty="0"/>
        </a:p>
      </dsp:txBody>
      <dsp:txXfrm>
        <a:off x="5823054" y="2515610"/>
        <a:ext cx="2405992" cy="1202996"/>
      </dsp:txXfrm>
    </dsp:sp>
    <dsp:sp modelId="{DC44EC97-773C-4FAE-BF6E-A15B176F27A9}">
      <dsp:nvSpPr>
        <dsp:cNvPr id="0" name=""/>
        <dsp:cNvSpPr/>
      </dsp:nvSpPr>
      <dsp:spPr>
        <a:xfrm>
          <a:off x="5823054" y="807355"/>
          <a:ext cx="2405992" cy="120299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Pour réaliser une tâche dans un contexte donné</a:t>
          </a:r>
          <a:endParaRPr lang="fr-FR" sz="2400" kern="1200" dirty="0"/>
        </a:p>
      </dsp:txBody>
      <dsp:txXfrm>
        <a:off x="5823054" y="807355"/>
        <a:ext cx="2405992" cy="12029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CE1D91-B6A3-44DE-AD4E-8629D0B9E575}">
      <dsp:nvSpPr>
        <dsp:cNvPr id="0" name=""/>
        <dsp:cNvSpPr/>
      </dsp:nvSpPr>
      <dsp:spPr>
        <a:xfrm>
          <a:off x="4114799" y="201035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B69FEA-CF05-4A36-8621-E6B460A522FB}">
      <dsp:nvSpPr>
        <dsp:cNvPr id="0" name=""/>
        <dsp:cNvSpPr/>
      </dsp:nvSpPr>
      <dsp:spPr>
        <a:xfrm>
          <a:off x="4069079" y="2010352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5ABB9B-A889-4F99-9AE1-3905D0795B64}">
      <dsp:nvSpPr>
        <dsp:cNvPr id="0" name=""/>
        <dsp:cNvSpPr/>
      </dsp:nvSpPr>
      <dsp:spPr>
        <a:xfrm>
          <a:off x="1203548" y="201035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92AE21-A80B-4C2F-AAF2-1C34B29537D3}">
      <dsp:nvSpPr>
        <dsp:cNvPr id="0" name=""/>
        <dsp:cNvSpPr/>
      </dsp:nvSpPr>
      <dsp:spPr>
        <a:xfrm>
          <a:off x="2911803" y="807355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smtClean="0"/>
            <a:t>Compétence</a:t>
          </a:r>
          <a:endParaRPr lang="fr-FR" sz="2400" kern="1200"/>
        </a:p>
      </dsp:txBody>
      <dsp:txXfrm>
        <a:off x="2911803" y="807355"/>
        <a:ext cx="2405992" cy="1202996"/>
      </dsp:txXfrm>
    </dsp:sp>
    <dsp:sp modelId="{79AEDC1E-9F6D-4A8B-8F2A-27AA8552A9EB}">
      <dsp:nvSpPr>
        <dsp:cNvPr id="0" name=""/>
        <dsp:cNvSpPr/>
      </dsp:nvSpPr>
      <dsp:spPr>
        <a:xfrm>
          <a:off x="552" y="251561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Savoirs </a:t>
          </a:r>
          <a:r>
            <a:rPr lang="fr-FR" sz="2400" i="1" kern="1200" dirty="0" smtClean="0"/>
            <a:t>(connaissances)</a:t>
          </a:r>
          <a:endParaRPr lang="fr-FR" sz="2400" i="1" kern="1200" dirty="0"/>
        </a:p>
      </dsp:txBody>
      <dsp:txXfrm>
        <a:off x="552" y="2515610"/>
        <a:ext cx="2405992" cy="1202996"/>
      </dsp:txXfrm>
    </dsp:sp>
    <dsp:sp modelId="{9C0C00A9-B88E-4E3D-8907-D2A8992D98AB}">
      <dsp:nvSpPr>
        <dsp:cNvPr id="0" name=""/>
        <dsp:cNvSpPr/>
      </dsp:nvSpPr>
      <dsp:spPr>
        <a:xfrm>
          <a:off x="2911803" y="251561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Savoir-faire </a:t>
          </a:r>
          <a:r>
            <a:rPr lang="fr-FR" sz="2400" i="1" kern="1200" dirty="0" smtClean="0"/>
            <a:t>(capacités)</a:t>
          </a:r>
          <a:endParaRPr lang="fr-FR" sz="2400" i="1" kern="1200" dirty="0"/>
        </a:p>
      </dsp:txBody>
      <dsp:txXfrm>
        <a:off x="2911803" y="2515610"/>
        <a:ext cx="2405992" cy="1202996"/>
      </dsp:txXfrm>
    </dsp:sp>
    <dsp:sp modelId="{5DB46F06-A1F0-4FD5-A71F-D6D840C3621F}">
      <dsp:nvSpPr>
        <dsp:cNvPr id="0" name=""/>
        <dsp:cNvSpPr/>
      </dsp:nvSpPr>
      <dsp:spPr>
        <a:xfrm>
          <a:off x="5823054" y="251561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Savoir-être </a:t>
          </a:r>
          <a:r>
            <a:rPr lang="fr-FR" sz="2400" i="1" kern="1200" dirty="0" smtClean="0"/>
            <a:t>(attitudes)</a:t>
          </a:r>
          <a:endParaRPr lang="fr-FR" sz="2400" i="1" kern="1200" dirty="0"/>
        </a:p>
      </dsp:txBody>
      <dsp:txXfrm>
        <a:off x="5823054" y="2515610"/>
        <a:ext cx="2405992" cy="1202996"/>
      </dsp:txXfrm>
    </dsp:sp>
    <dsp:sp modelId="{DC44EC97-773C-4FAE-BF6E-A15B176F27A9}">
      <dsp:nvSpPr>
        <dsp:cNvPr id="0" name=""/>
        <dsp:cNvSpPr/>
      </dsp:nvSpPr>
      <dsp:spPr>
        <a:xfrm>
          <a:off x="5823054" y="807355"/>
          <a:ext cx="2405992" cy="120299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Pour réaliser une tâche dans un contexte donné</a:t>
          </a:r>
          <a:endParaRPr lang="fr-FR" sz="2400" kern="1200" dirty="0"/>
        </a:p>
      </dsp:txBody>
      <dsp:txXfrm>
        <a:off x="5823054" y="807355"/>
        <a:ext cx="2405992" cy="12029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F285DC-9303-4F26-88F2-AFDA0079083D}">
      <dsp:nvSpPr>
        <dsp:cNvPr id="0" name=""/>
        <dsp:cNvSpPr/>
      </dsp:nvSpPr>
      <dsp:spPr>
        <a:xfrm rot="1740516">
          <a:off x="2969220" y="3521373"/>
          <a:ext cx="1038686" cy="69960"/>
        </a:xfrm>
        <a:custGeom>
          <a:avLst/>
          <a:gdLst/>
          <a:ahLst/>
          <a:cxnLst/>
          <a:rect l="0" t="0" r="0" b="0"/>
          <a:pathLst>
            <a:path>
              <a:moveTo>
                <a:pt x="0" y="34980"/>
              </a:moveTo>
              <a:lnTo>
                <a:pt x="1038686" y="349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4A7EF9-7110-4D87-9BAB-3209C79B736A}">
      <dsp:nvSpPr>
        <dsp:cNvPr id="0" name=""/>
        <dsp:cNvSpPr/>
      </dsp:nvSpPr>
      <dsp:spPr>
        <a:xfrm rot="19859484">
          <a:off x="2969220" y="1665249"/>
          <a:ext cx="1038686" cy="69960"/>
        </a:xfrm>
        <a:custGeom>
          <a:avLst/>
          <a:gdLst/>
          <a:ahLst/>
          <a:cxnLst/>
          <a:rect l="0" t="0" r="0" b="0"/>
          <a:pathLst>
            <a:path>
              <a:moveTo>
                <a:pt x="0" y="34980"/>
              </a:moveTo>
              <a:lnTo>
                <a:pt x="1038686" y="349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BC53E-41CF-4B96-9455-FBB9E2A62AA0}">
      <dsp:nvSpPr>
        <dsp:cNvPr id="0" name=""/>
        <dsp:cNvSpPr/>
      </dsp:nvSpPr>
      <dsp:spPr>
        <a:xfrm>
          <a:off x="72766" y="886169"/>
          <a:ext cx="3484244" cy="3484244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8A0949-2D52-4B1B-94DE-CEC608487F0C}">
      <dsp:nvSpPr>
        <dsp:cNvPr id="0" name=""/>
        <dsp:cNvSpPr/>
      </dsp:nvSpPr>
      <dsp:spPr>
        <a:xfrm>
          <a:off x="3820405" y="186"/>
          <a:ext cx="1950506" cy="19505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smtClean="0"/>
            <a:t>Compétences cœur de métier</a:t>
          </a:r>
          <a:endParaRPr lang="fr-FR" sz="1600" kern="1200"/>
        </a:p>
      </dsp:txBody>
      <dsp:txXfrm>
        <a:off x="4106050" y="285831"/>
        <a:ext cx="1379216" cy="1379216"/>
      </dsp:txXfrm>
    </dsp:sp>
    <dsp:sp modelId="{61EA0993-82A8-4723-A006-738284D6C088}">
      <dsp:nvSpPr>
        <dsp:cNvPr id="0" name=""/>
        <dsp:cNvSpPr/>
      </dsp:nvSpPr>
      <dsp:spPr>
        <a:xfrm>
          <a:off x="5965962" y="186"/>
          <a:ext cx="2925759" cy="1950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smtClean="0"/>
            <a:t>C1- Compétences en conception</a:t>
          </a:r>
          <a:endParaRPr lang="fr-FR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smtClean="0"/>
            <a:t>C2- Compétences en préparation de réalisation</a:t>
          </a:r>
          <a:endParaRPr lang="fr-FR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 smtClean="0"/>
            <a:t>C3- Compétences de réalisation</a:t>
          </a:r>
          <a:endParaRPr lang="fr-FR" sz="1800" kern="1200" dirty="0"/>
        </a:p>
      </dsp:txBody>
      <dsp:txXfrm>
        <a:off x="5965962" y="186"/>
        <a:ext cx="2925759" cy="1950506"/>
      </dsp:txXfrm>
    </dsp:sp>
    <dsp:sp modelId="{47F78784-CF3B-4F25-92A2-8F697B93B441}">
      <dsp:nvSpPr>
        <dsp:cNvPr id="0" name=""/>
        <dsp:cNvSpPr/>
      </dsp:nvSpPr>
      <dsp:spPr>
        <a:xfrm>
          <a:off x="3820405" y="3305891"/>
          <a:ext cx="1950506" cy="19505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smtClean="0"/>
            <a:t>Compétences transversales</a:t>
          </a:r>
          <a:endParaRPr lang="fr-FR" sz="1600" kern="1200"/>
        </a:p>
      </dsp:txBody>
      <dsp:txXfrm>
        <a:off x="4106050" y="3591536"/>
        <a:ext cx="1379216" cy="1379216"/>
      </dsp:txXfrm>
    </dsp:sp>
    <dsp:sp modelId="{A098FCB5-DA11-4198-9C0C-B68FE4B101FB}">
      <dsp:nvSpPr>
        <dsp:cNvPr id="0" name=""/>
        <dsp:cNvSpPr/>
      </dsp:nvSpPr>
      <dsp:spPr>
        <a:xfrm>
          <a:off x="5965962" y="3305891"/>
          <a:ext cx="2925759" cy="1950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 smtClean="0"/>
            <a:t>C4- Compétences en sécurité, en qualité et en responsabilité environnementale</a:t>
          </a:r>
          <a:endParaRPr lang="fr-FR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 smtClean="0"/>
            <a:t>C5- Compétences de communication</a:t>
          </a:r>
          <a:endParaRPr lang="fr-FR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 smtClean="0"/>
            <a:t>C6- Veille et capitalisation</a:t>
          </a:r>
          <a:endParaRPr lang="fr-FR" sz="1800" kern="1200" dirty="0"/>
        </a:p>
      </dsp:txBody>
      <dsp:txXfrm>
        <a:off x="5965962" y="3305891"/>
        <a:ext cx="2925759" cy="19505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71DC3F-D5A6-487B-8B3E-D54B6E94E4FF}">
      <dsp:nvSpPr>
        <dsp:cNvPr id="0" name=""/>
        <dsp:cNvSpPr/>
      </dsp:nvSpPr>
      <dsp:spPr>
        <a:xfrm rot="5400000">
          <a:off x="-157406" y="159680"/>
          <a:ext cx="1049373" cy="7345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smtClean="0"/>
            <a:t>S1</a:t>
          </a:r>
          <a:endParaRPr lang="fr-FR" sz="2100" kern="1200"/>
        </a:p>
      </dsp:txBody>
      <dsp:txXfrm rot="-5400000">
        <a:off x="1" y="369555"/>
        <a:ext cx="734561" cy="314812"/>
      </dsp:txXfrm>
    </dsp:sp>
    <dsp:sp modelId="{E26F49C6-8CC7-4D8F-9AB2-1F155AE68489}">
      <dsp:nvSpPr>
        <dsp:cNvPr id="0" name=""/>
        <dsp:cNvSpPr/>
      </dsp:nvSpPr>
      <dsp:spPr>
        <a:xfrm rot="5400000">
          <a:off x="4207870" y="-3471034"/>
          <a:ext cx="682092" cy="7628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smtClean="0"/>
            <a:t>Conception des systèmes constructifs bois</a:t>
          </a:r>
          <a:endParaRPr lang="fr-FR" sz="2200" kern="1200"/>
        </a:p>
      </dsp:txBody>
      <dsp:txXfrm rot="-5400000">
        <a:off x="734562" y="35571"/>
        <a:ext cx="7595413" cy="615498"/>
      </dsp:txXfrm>
    </dsp:sp>
    <dsp:sp modelId="{5C01669D-E421-484B-8B97-2D2868F99CAB}">
      <dsp:nvSpPr>
        <dsp:cNvPr id="0" name=""/>
        <dsp:cNvSpPr/>
      </dsp:nvSpPr>
      <dsp:spPr>
        <a:xfrm rot="5400000">
          <a:off x="-157406" y="1091482"/>
          <a:ext cx="1049373" cy="7345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smtClean="0"/>
            <a:t>S2</a:t>
          </a:r>
          <a:endParaRPr lang="fr-FR" sz="2100" kern="1200"/>
        </a:p>
      </dsp:txBody>
      <dsp:txXfrm rot="-5400000">
        <a:off x="1" y="1301357"/>
        <a:ext cx="734561" cy="314812"/>
      </dsp:txXfrm>
    </dsp:sp>
    <dsp:sp modelId="{ABD59506-68C0-418F-83BA-EA92E8ABBEC1}">
      <dsp:nvSpPr>
        <dsp:cNvPr id="0" name=""/>
        <dsp:cNvSpPr/>
      </dsp:nvSpPr>
      <dsp:spPr>
        <a:xfrm rot="5400000">
          <a:off x="4207870" y="-2539232"/>
          <a:ext cx="682092" cy="7628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smtClean="0"/>
            <a:t>Préparation et gestion technico-économique du projet de construction bois</a:t>
          </a:r>
          <a:endParaRPr lang="fr-FR" sz="2200" kern="1200"/>
        </a:p>
      </dsp:txBody>
      <dsp:txXfrm rot="-5400000">
        <a:off x="734562" y="967373"/>
        <a:ext cx="7595413" cy="615498"/>
      </dsp:txXfrm>
    </dsp:sp>
    <dsp:sp modelId="{7E90E29D-F2E4-486D-B2DD-E0FE3CC7EFB1}">
      <dsp:nvSpPr>
        <dsp:cNvPr id="0" name=""/>
        <dsp:cNvSpPr/>
      </dsp:nvSpPr>
      <dsp:spPr>
        <a:xfrm rot="5400000">
          <a:off x="-157406" y="2023283"/>
          <a:ext cx="1049373" cy="7345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smtClean="0"/>
            <a:t>S3</a:t>
          </a:r>
          <a:endParaRPr lang="fr-FR" sz="2100" kern="1200"/>
        </a:p>
      </dsp:txBody>
      <dsp:txXfrm rot="-5400000">
        <a:off x="1" y="2233158"/>
        <a:ext cx="734561" cy="314812"/>
      </dsp:txXfrm>
    </dsp:sp>
    <dsp:sp modelId="{20B519B2-8736-4C0F-BDB1-A0F2DB42F05C}">
      <dsp:nvSpPr>
        <dsp:cNvPr id="0" name=""/>
        <dsp:cNvSpPr/>
      </dsp:nvSpPr>
      <dsp:spPr>
        <a:xfrm rot="5400000">
          <a:off x="4207870" y="-1607431"/>
          <a:ext cx="682092" cy="7628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smtClean="0"/>
            <a:t>Réalisation du projet de construction bois</a:t>
          </a:r>
          <a:endParaRPr lang="fr-FR" sz="2200" kern="1200"/>
        </a:p>
      </dsp:txBody>
      <dsp:txXfrm rot="-5400000">
        <a:off x="734562" y="1899174"/>
        <a:ext cx="7595413" cy="615498"/>
      </dsp:txXfrm>
    </dsp:sp>
    <dsp:sp modelId="{451BA3D6-239D-4A04-8F65-EDCA3650141C}">
      <dsp:nvSpPr>
        <dsp:cNvPr id="0" name=""/>
        <dsp:cNvSpPr/>
      </dsp:nvSpPr>
      <dsp:spPr>
        <a:xfrm rot="5400000">
          <a:off x="-157406" y="2955084"/>
          <a:ext cx="1049373" cy="7345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smtClean="0"/>
            <a:t>S4</a:t>
          </a:r>
          <a:endParaRPr lang="fr-FR" sz="2100" kern="1200"/>
        </a:p>
      </dsp:txBody>
      <dsp:txXfrm rot="-5400000">
        <a:off x="1" y="3164959"/>
        <a:ext cx="734561" cy="314812"/>
      </dsp:txXfrm>
    </dsp:sp>
    <dsp:sp modelId="{94A8D516-BF42-418C-B363-11FB752DF6AC}">
      <dsp:nvSpPr>
        <dsp:cNvPr id="0" name=""/>
        <dsp:cNvSpPr/>
      </dsp:nvSpPr>
      <dsp:spPr>
        <a:xfrm rot="5400000">
          <a:off x="4207870" y="-675630"/>
          <a:ext cx="682092" cy="7628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smtClean="0"/>
            <a:t>La communication des informations techniques</a:t>
          </a:r>
          <a:endParaRPr lang="fr-FR" sz="2200" kern="1200"/>
        </a:p>
      </dsp:txBody>
      <dsp:txXfrm rot="-5400000">
        <a:off x="734562" y="2830975"/>
        <a:ext cx="7595413" cy="615498"/>
      </dsp:txXfrm>
    </dsp:sp>
    <dsp:sp modelId="{F81F07AF-B31D-4164-86AF-E485C1E3A17B}">
      <dsp:nvSpPr>
        <dsp:cNvPr id="0" name=""/>
        <dsp:cNvSpPr/>
      </dsp:nvSpPr>
      <dsp:spPr>
        <a:xfrm rot="5400000">
          <a:off x="-157406" y="3886885"/>
          <a:ext cx="1049373" cy="7345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smtClean="0"/>
            <a:t>S5</a:t>
          </a:r>
          <a:endParaRPr lang="fr-FR" sz="2100" kern="1200"/>
        </a:p>
      </dsp:txBody>
      <dsp:txXfrm rot="-5400000">
        <a:off x="1" y="4096760"/>
        <a:ext cx="734561" cy="314812"/>
      </dsp:txXfrm>
    </dsp:sp>
    <dsp:sp modelId="{D1D8F520-D1CD-4318-97D0-4ABF82F86A30}">
      <dsp:nvSpPr>
        <dsp:cNvPr id="0" name=""/>
        <dsp:cNvSpPr/>
      </dsp:nvSpPr>
      <dsp:spPr>
        <a:xfrm rot="5400000">
          <a:off x="4207870" y="256170"/>
          <a:ext cx="682092" cy="7628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dirty="0" smtClean="0"/>
            <a:t>Veille technologique, gestion et capitalisation des informations</a:t>
          </a:r>
          <a:endParaRPr lang="fr-FR" sz="2200" kern="1200" dirty="0"/>
        </a:p>
      </dsp:txBody>
      <dsp:txXfrm rot="-5400000">
        <a:off x="734562" y="3762776"/>
        <a:ext cx="7595413" cy="6154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FEC8380-0B0F-AB45-908E-72F1B5CF4E3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556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4F71F5-F6CE-2242-9591-0D173A7FC8B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56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84AADFE-C84D-964F-ADF5-2A0BC680CF5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42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2AD3622-9C2E-9C44-9C11-09D32943649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325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5AE1DAA-DA3C-2443-9D0F-A292275C27F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58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3061500-6C04-2744-9BED-8E1F94A2E01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760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3114519-7BFB-2D44-AE89-CA6D1D985E1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8493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B67D42A-B951-9242-B7F5-0863670FBB4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CD76D19-6FDD-0C41-8A56-69BA0740ADF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1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AD89C86-65F7-564A-A703-36B7B6C1A7C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9649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3F5C31D-B88E-9A44-B705-C5F5B9D7AE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5910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9797013-75C4-2E4F-9C39-EF04F31F5252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3453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E650043-E25A-7245-937B-3A7F9522D12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679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98B7C18-ED0A-2A43-BD52-972DD9A86CD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364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D92A96D-AA2D-9F4A-AC27-92DBB4D2530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9490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5000">
              <a:schemeClr val="bg1">
                <a:lumMod val="95000"/>
              </a:schemeClr>
            </a:gs>
            <a:gs pos="100000">
              <a:schemeClr val="bg1">
                <a:lumMod val="6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0"/>
            <a:ext cx="7315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1028" name="Picture 46"/>
          <p:cNvPicPr>
            <a:picLocks noChangeAspect="1" noChangeArrowheads="1"/>
          </p:cNvPicPr>
          <p:nvPr userDrawn="1"/>
        </p:nvPicPr>
        <p:blipFill>
          <a:blip r:embed="rId1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6000" contrast="3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3" y="11113"/>
            <a:ext cx="12525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cteur droit 7"/>
          <p:cNvCxnSpPr/>
          <p:nvPr userDrawn="1"/>
        </p:nvCxnSpPr>
        <p:spPr>
          <a:xfrm>
            <a:off x="381000" y="914400"/>
            <a:ext cx="8756860" cy="1192"/>
          </a:xfrm>
          <a:prstGeom prst="line">
            <a:avLst/>
          </a:prstGeom>
          <a:ln>
            <a:gradFill flip="none" rotWithShape="1">
              <a:gsLst>
                <a:gs pos="0">
                  <a:srgbClr val="120E71"/>
                </a:gs>
                <a:gs pos="100000">
                  <a:srgbClr val="FFFFFF"/>
                </a:gs>
                <a:gs pos="42000">
                  <a:schemeClr val="accent1"/>
                </a:gs>
              </a:gsLst>
              <a:lin ang="0" scaled="1"/>
              <a:tileRect/>
            </a:gra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 userDrawn="1"/>
        </p:nvSpPr>
        <p:spPr>
          <a:xfrm>
            <a:off x="0" y="6623447"/>
            <a:ext cx="183569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100" dirty="0" smtClean="0">
                <a:solidFill>
                  <a:schemeClr val="accent2">
                    <a:lumMod val="75000"/>
                  </a:schemeClr>
                </a:solidFill>
                <a:latin typeface="Arial Black"/>
                <a:ea typeface="Arial" charset="0"/>
                <a:cs typeface="Arial Black"/>
              </a:rPr>
              <a:t>21 novembre 2013</a:t>
            </a:r>
            <a:endParaRPr lang="fr-FR" sz="1100" dirty="0">
              <a:solidFill>
                <a:schemeClr val="accent2">
                  <a:lumMod val="75000"/>
                </a:schemeClr>
              </a:solidFill>
              <a:latin typeface="Arial Black"/>
              <a:ea typeface="Arial" charset="0"/>
              <a:cs typeface="Arial Black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3886200" y="6608385"/>
            <a:ext cx="16764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chemeClr val="accent2">
                    <a:lumMod val="75000"/>
                  </a:schemeClr>
                </a:solidFill>
                <a:latin typeface="Arial Black"/>
                <a:ea typeface="Arial" charset="0"/>
                <a:cs typeface="Arial Black"/>
              </a:rPr>
              <a:t>PNF BTS </a:t>
            </a:r>
            <a:r>
              <a:rPr lang="fr-FR" sz="1200" b="1" dirty="0" smtClean="0">
                <a:solidFill>
                  <a:schemeClr val="accent2">
                    <a:lumMod val="75000"/>
                  </a:schemeClr>
                </a:solidFill>
                <a:latin typeface="Arial Black"/>
                <a:ea typeface="Arial" charset="0"/>
                <a:cs typeface="Arial Black"/>
              </a:rPr>
              <a:t>SCBH</a:t>
            </a:r>
            <a:endParaRPr lang="fr-FR" sz="1200" b="1" dirty="0">
              <a:solidFill>
                <a:schemeClr val="accent2">
                  <a:lumMod val="75000"/>
                </a:schemeClr>
              </a:solidFill>
              <a:latin typeface="Arial Black"/>
              <a:ea typeface="Arial" charset="0"/>
              <a:cs typeface="Arial Black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109520" y="6609159"/>
            <a:ext cx="1143000" cy="2762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1100" dirty="0">
                <a:solidFill>
                  <a:schemeClr val="accent2">
                    <a:lumMod val="75000"/>
                  </a:schemeClr>
                </a:solidFill>
                <a:latin typeface="Arial Black"/>
                <a:cs typeface="Arial Black"/>
              </a:rPr>
              <a:t>Diapo N°</a:t>
            </a:r>
            <a:fld id="{6207CA73-D683-0E46-A428-1A6FDE460996}" type="slidenum">
              <a:rPr lang="fr-FR" sz="1200" b="1">
                <a:solidFill>
                  <a:schemeClr val="accent2">
                    <a:lumMod val="75000"/>
                  </a:schemeClr>
                </a:solidFill>
                <a:latin typeface="Arial Black"/>
                <a:cs typeface="Arial Black"/>
              </a:rPr>
              <a:pPr eaLnBrk="1" hangingPunct="1"/>
              <a:t>‹N°›</a:t>
            </a:fld>
            <a:endParaRPr lang="fr-FR" sz="1200" b="1" dirty="0">
              <a:solidFill>
                <a:schemeClr val="accent2">
                  <a:lumMod val="75000"/>
                </a:schemeClr>
              </a:solidFill>
              <a:latin typeface="Arial Black"/>
              <a:cs typeface="Arial Black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1338" y="533400"/>
            <a:ext cx="7772400" cy="3124200"/>
          </a:xfrm>
        </p:spPr>
        <p:txBody>
          <a:bodyPr/>
          <a:lstStyle/>
          <a:p>
            <a:pPr eaLnBrk="1" hangingPunct="1"/>
            <a:r>
              <a:rPr lang="fr-FR" sz="6000" b="1" dirty="0">
                <a:solidFill>
                  <a:schemeClr val="folHlink"/>
                </a:solidFill>
                <a:latin typeface="Arial" charset="0"/>
              </a:rPr>
              <a:t>Compétences à acquérir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276600"/>
            <a:ext cx="7467600" cy="2232025"/>
          </a:xfrm>
        </p:spPr>
        <p:txBody>
          <a:bodyPr/>
          <a:lstStyle/>
          <a:p>
            <a:pPr eaLnBrk="1" hangingPunct="1"/>
            <a:r>
              <a:rPr lang="fr-FR" dirty="0">
                <a:latin typeface="Arial" charset="0"/>
              </a:rPr>
              <a:t>Compétences,</a:t>
            </a:r>
          </a:p>
          <a:p>
            <a:pPr eaLnBrk="1" hangingPunct="1"/>
            <a:r>
              <a:rPr lang="fr-FR" dirty="0">
                <a:latin typeface="Arial" charset="0"/>
              </a:rPr>
              <a:t>compétences détaillées et</a:t>
            </a:r>
          </a:p>
          <a:p>
            <a:pPr eaLnBrk="1" hangingPunct="1"/>
            <a:r>
              <a:rPr lang="fr-FR" dirty="0">
                <a:latin typeface="Arial" charset="0"/>
              </a:rPr>
              <a:t>indicateurs de performance</a:t>
            </a:r>
          </a:p>
        </p:txBody>
      </p:sp>
      <p:pic>
        <p:nvPicPr>
          <p:cNvPr id="2" name="Image 1" descr="IMG_3357.JPG"/>
          <p:cNvPicPr>
            <a:picLocks noChangeAspect="1"/>
          </p:cNvPicPr>
          <p:nvPr/>
        </p:nvPicPr>
        <p:blipFill>
          <a:blip r:embed="rId2" cstate="email">
            <a:alphaModFix amt="4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728" y="23584"/>
            <a:ext cx="9162728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Contexte de la compétence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3845024"/>
          </a:xfrm>
        </p:spPr>
        <p:txBody>
          <a:bodyPr/>
          <a:lstStyle/>
          <a:p>
            <a:pPr marL="0" indent="0">
              <a:buNone/>
            </a:pPr>
            <a:r>
              <a:rPr lang="fr-FR" sz="2000" b="1" dirty="0"/>
              <a:t>Activité 2 : Concevoir les Systèmes Constructifs </a:t>
            </a:r>
            <a:r>
              <a:rPr lang="fr-FR" sz="2000" b="1" dirty="0" smtClean="0"/>
              <a:t>Bois</a:t>
            </a:r>
            <a:endParaRPr lang="fr-FR" sz="2000" dirty="0"/>
          </a:p>
          <a:p>
            <a:pPr lvl="0"/>
            <a:r>
              <a:rPr lang="fr-FR" sz="2000" b="1" dirty="0"/>
              <a:t>Description </a:t>
            </a:r>
            <a:r>
              <a:rPr lang="fr-FR" sz="2000" b="1" dirty="0" smtClean="0"/>
              <a:t>de l’unique tâche pour laquelle la compétence est obligatoire:</a:t>
            </a:r>
            <a:endParaRPr lang="fr-FR" sz="2000" dirty="0"/>
          </a:p>
          <a:p>
            <a:pPr lvl="1"/>
            <a:r>
              <a:rPr lang="fr-FR" sz="2000" b="1" dirty="0" smtClean="0"/>
              <a:t>A2-T3</a:t>
            </a:r>
            <a:r>
              <a:rPr lang="fr-FR" sz="2000" b="1" dirty="0"/>
              <a:t> </a:t>
            </a:r>
            <a:r>
              <a:rPr lang="fr-FR" sz="2000" dirty="0"/>
              <a:t>: choisir, dimensionner et optimiser les solutions constructives en collaboration avec les partenaires et les entreprises liés au projet</a:t>
            </a:r>
            <a:r>
              <a:rPr lang="fr-FR" sz="2000" dirty="0" smtClean="0"/>
              <a:t>,</a:t>
            </a:r>
            <a:endParaRPr lang="fr-FR" sz="2000" dirty="0"/>
          </a:p>
          <a:p>
            <a:pPr lvl="0"/>
            <a:r>
              <a:rPr lang="fr-FR" sz="2000" b="1" dirty="0"/>
              <a:t>Résultats attendus</a:t>
            </a:r>
            <a:endParaRPr lang="fr-FR" sz="2000" dirty="0"/>
          </a:p>
          <a:p>
            <a:pPr lvl="1"/>
            <a:r>
              <a:rPr lang="fr-FR" sz="2000" dirty="0" smtClean="0"/>
              <a:t>Le </a:t>
            </a:r>
            <a:r>
              <a:rPr lang="fr-FR" sz="2000" dirty="0"/>
              <a:t>système constructif est validé vis à vis de la réglementation en cours.</a:t>
            </a:r>
          </a:p>
          <a:p>
            <a:pPr lvl="1"/>
            <a:r>
              <a:rPr lang="fr-FR" sz="2000" dirty="0" smtClean="0"/>
              <a:t>Les </a:t>
            </a:r>
            <a:r>
              <a:rPr lang="fr-FR" sz="2000" dirty="0"/>
              <a:t>solutions constructives sont définies.</a:t>
            </a:r>
          </a:p>
          <a:p>
            <a:pPr lvl="1"/>
            <a:r>
              <a:rPr lang="fr-FR" sz="2000" dirty="0" smtClean="0"/>
              <a:t>Les </a:t>
            </a:r>
            <a:r>
              <a:rPr lang="fr-FR" sz="2000" dirty="0"/>
              <a:t>choix sont justifiés</a:t>
            </a:r>
            <a:r>
              <a:rPr lang="fr-FR" sz="2000" dirty="0" smtClean="0"/>
              <a:t>.</a:t>
            </a: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683568" y="5509681"/>
            <a:ext cx="7632848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i="1" dirty="0">
                <a:solidFill>
                  <a:srgbClr val="FF0000"/>
                </a:solidFill>
              </a:rPr>
              <a:t>Cette information permet de connaître le contexte dans lequel cette compétence sera développée durant la formation et évaluées au moment de l’examen</a:t>
            </a:r>
            <a:r>
              <a:rPr lang="fr-FR" i="1" dirty="0" smtClean="0">
                <a:solidFill>
                  <a:srgbClr val="FF0000"/>
                </a:solidFill>
              </a:rPr>
              <a:t>.</a:t>
            </a:r>
            <a:endParaRPr lang="fr-FR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71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de compétence en préparation de la réalisation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640374"/>
              </p:ext>
            </p:extLst>
          </p:nvPr>
        </p:nvGraphicFramePr>
        <p:xfrm>
          <a:off x="0" y="1052738"/>
          <a:ext cx="9144000" cy="565078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979712"/>
                <a:gridCol w="1800200"/>
                <a:gridCol w="4608512"/>
                <a:gridCol w="755576"/>
              </a:tblGrid>
              <a:tr h="133879">
                <a:tc gridSpan="4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kern="800" dirty="0">
                          <a:effectLst/>
                        </a:rPr>
                        <a:t>C2-1. Préparer la réalisation</a:t>
                      </a:r>
                      <a:endParaRPr lang="fr-FR" sz="16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7405" marR="37405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12944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200" kern="800" dirty="0">
                          <a:effectLst/>
                        </a:rPr>
                        <a:t>Données</a:t>
                      </a:r>
                      <a:endParaRPr lang="fr-FR" sz="16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7405" marR="3740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200" kern="800" dirty="0">
                          <a:effectLst/>
                        </a:rPr>
                        <a:t>Compétences détaillées</a:t>
                      </a:r>
                      <a:endParaRPr lang="fr-FR" sz="16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7405" marR="3740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200" kern="800" dirty="0">
                          <a:effectLst/>
                        </a:rPr>
                        <a:t>indicateurs de performance</a:t>
                      </a:r>
                      <a:endParaRPr lang="fr-FR" sz="16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7405" marR="3740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200" kern="800" dirty="0">
                          <a:effectLst/>
                        </a:rPr>
                        <a:t>Savoirs associés</a:t>
                      </a:r>
                      <a:endParaRPr lang="fr-FR" sz="16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7405" marR="37405" marT="0" marB="0" anchor="ctr"/>
                </a:tc>
              </a:tr>
              <a:tr h="695430">
                <a:tc rowSpan="3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100" kern="800" dirty="0">
                          <a:effectLst/>
                        </a:rPr>
                        <a:t>Le dossier d’exécution des ouvrages avec les modèles numériques. 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100" dirty="0">
                          <a:effectLst/>
                        </a:rPr>
                        <a:t>Le plan d’installation de chantier (PIC) et le PPSPS.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100" kern="800" dirty="0">
                          <a:effectLst/>
                        </a:rPr>
                        <a:t>Les moyens techniques de fabrication.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100" kern="800" dirty="0">
                          <a:effectLst/>
                        </a:rPr>
                        <a:t>Le plan assurance qualité (PAQ).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100" kern="800" dirty="0">
                          <a:effectLst/>
                        </a:rPr>
                        <a:t>Le réseau des fournisseurs et des sous-traitants.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100" kern="800" dirty="0">
                          <a:effectLst/>
                        </a:rPr>
                        <a:t>Les moyens techniques, de manutention, de transport et de contrôle de l’entreprise.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100" kern="800" dirty="0">
                          <a:effectLst/>
                        </a:rPr>
                        <a:t>Les ressources documentaires (normes, réglementation, recommandations).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100" kern="800" dirty="0">
                          <a:effectLst/>
                        </a:rPr>
                        <a:t>Les ressources documentaires liées à la prévention des risques.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100" kern="800" dirty="0">
                          <a:effectLst/>
                        </a:rPr>
                        <a:t>Un logiciel de CFAO représentatif du marché professionnel.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7405" marR="3740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100" kern="800">
                          <a:effectLst/>
                        </a:rPr>
                        <a:t>Élaborer un processus de fabrication avec ou sans l’aide d’un logiciel de CFAO.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7405" marR="3740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100" kern="800">
                          <a:effectLst/>
                        </a:rPr>
                        <a:t>Le choix du type de fabrication est pertinent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100" kern="800">
                          <a:effectLst/>
                        </a:rPr>
                        <a:t>La chronologie des phases est pertinente.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100" kern="800">
                          <a:effectLst/>
                        </a:rPr>
                        <a:t>La simulation numérique permet de valider l’usinage.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7405" marR="37405" marT="0" marB="0"/>
                </a:tc>
                <a:tc rowSpan="3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400"/>
                        </a:spcAft>
                      </a:pPr>
                      <a:r>
                        <a:rPr lang="fr-FR" sz="1100" kern="800" dirty="0">
                          <a:effectLst/>
                        </a:rPr>
                        <a:t>S21-S22-S23-S26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400"/>
                        </a:spcAft>
                      </a:pPr>
                      <a:r>
                        <a:rPr lang="fr-FR" sz="1100" kern="800" dirty="0">
                          <a:effectLst/>
                        </a:rPr>
                        <a:t>S31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400"/>
                        </a:spcAft>
                      </a:pPr>
                      <a:r>
                        <a:rPr lang="fr-FR" sz="1100" kern="800" dirty="0">
                          <a:effectLst/>
                        </a:rPr>
                        <a:t>S45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100" kern="800" dirty="0">
                          <a:effectLst/>
                        </a:rPr>
                        <a:t>S53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7405" marR="37405" marT="0" marB="0"/>
                </a:tc>
              </a:tr>
              <a:tr h="83451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100" kern="800">
                          <a:effectLst/>
                        </a:rPr>
                        <a:t>Élaborer le processus de chargement, de transport, de déchargement, de stockage, de levage et de montage.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7405" marR="3740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100" kern="800" dirty="0">
                          <a:effectLst/>
                        </a:rPr>
                        <a:t>La chronologie du montage et du levage est définie.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100" kern="800" dirty="0">
                          <a:effectLst/>
                        </a:rPr>
                        <a:t>La stabilisation temporaire est détaillée.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100" kern="800" dirty="0">
                          <a:effectLst/>
                        </a:rPr>
                        <a:t>Les éléments de sécurité des opérations sont définis.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100" kern="800" dirty="0">
                          <a:effectLst/>
                        </a:rPr>
                        <a:t>Les moyens de contrôle sont établis.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7405" marR="37405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0755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100" kern="800" dirty="0">
                          <a:effectLst/>
                        </a:rPr>
                        <a:t>Établir les plans et les documents du dossier plans atelier-chantier (PAC).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7405" marR="3740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100" kern="800" dirty="0">
                          <a:effectLst/>
                        </a:rPr>
                        <a:t>Le dossier de plans atelier (fiches de taille et/ou épures des structures) présentent de manière univoque les opérations à réaliser.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100" kern="800" dirty="0">
                          <a:effectLst/>
                        </a:rPr>
                        <a:t>Les fichiers pour les machines numériques de fabrication sont générés.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100" kern="800" dirty="0">
                          <a:effectLst/>
                        </a:rPr>
                        <a:t>Le dossier de chantier présente 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100" kern="800" dirty="0">
                          <a:effectLst/>
                        </a:rPr>
                        <a:t>le colisage du transport ;</a:t>
                      </a:r>
                      <a:endParaRPr lang="fr-FR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100" kern="800" dirty="0">
                          <a:effectLst/>
                        </a:rPr>
                        <a:t>les moyens de manutention, de  levage et d’élingage </a:t>
                      </a:r>
                      <a:r>
                        <a:rPr lang="fr-FR" sz="1100" kern="800" dirty="0" smtClean="0">
                          <a:effectLst/>
                        </a:rPr>
                        <a:t>;</a:t>
                      </a:r>
                      <a:endParaRPr lang="fr-FR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100" kern="800" dirty="0">
                          <a:effectLst/>
                        </a:rPr>
                        <a:t>le processus du montage et du levage en incluant la stabilité provisoire, la sécurité des opérations, les moyens de contrôle, les moyens humains ;</a:t>
                      </a:r>
                      <a:endParaRPr lang="fr-FR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100" kern="800" dirty="0">
                          <a:effectLst/>
                        </a:rPr>
                        <a:t>les postes de travail en hauteur sécurisés ;</a:t>
                      </a:r>
                      <a:endParaRPr lang="fr-FR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100" kern="800" dirty="0">
                          <a:effectLst/>
                        </a:rPr>
                        <a:t>la planification des opérations ;</a:t>
                      </a:r>
                      <a:endParaRPr lang="fr-FR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100" kern="800" dirty="0">
                          <a:effectLst/>
                        </a:rPr>
                        <a:t>la réception des accès chantier et du gros œuvre avant intervention</a:t>
                      </a:r>
                      <a:r>
                        <a:rPr lang="fr-FR" sz="1100" kern="800" dirty="0" smtClean="0">
                          <a:effectLst/>
                        </a:rPr>
                        <a:t>.</a:t>
                      </a:r>
                      <a:endParaRPr lang="fr-FR" sz="1100" kern="800" dirty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100" kern="800" dirty="0">
                          <a:effectLst/>
                        </a:rPr>
                        <a:t>Les solutions respectent les principes généraux de prévention (PGP). Les risques  propres à chaque phase du projet sont identifiés </a:t>
                      </a:r>
                      <a:r>
                        <a:rPr lang="fr-FR" sz="1100" kern="800" dirty="0" smtClean="0">
                          <a:effectLst/>
                        </a:rPr>
                        <a:t>(voir compétences C4-1 « analyser les risques » et C4-2 « concevoir des solutions sûres »). 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7405" marR="37405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1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0"/>
            <a:ext cx="7592888" cy="914400"/>
          </a:xfrm>
        </p:spPr>
        <p:txBody>
          <a:bodyPr/>
          <a:lstStyle/>
          <a:p>
            <a:r>
              <a:rPr lang="fr-FR" dirty="0" smtClean="0"/>
              <a:t>Liens entre la compétence et les tâches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798639"/>
              </p:ext>
            </p:extLst>
          </p:nvPr>
        </p:nvGraphicFramePr>
        <p:xfrm>
          <a:off x="-8" y="980730"/>
          <a:ext cx="9144015" cy="565288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869316"/>
                <a:gridCol w="606016"/>
                <a:gridCol w="383037"/>
                <a:gridCol w="383037"/>
                <a:gridCol w="383037"/>
                <a:gridCol w="383037"/>
                <a:gridCol w="383037"/>
                <a:gridCol w="383037"/>
                <a:gridCol w="383037"/>
                <a:gridCol w="383648"/>
                <a:gridCol w="383648"/>
                <a:gridCol w="383648"/>
                <a:gridCol w="383648"/>
                <a:gridCol w="383648"/>
                <a:gridCol w="383648"/>
                <a:gridCol w="383648"/>
                <a:gridCol w="383648"/>
                <a:gridCol w="383648"/>
                <a:gridCol w="383648"/>
                <a:gridCol w="383648"/>
                <a:gridCol w="383648"/>
                <a:gridCol w="383648"/>
              </a:tblGrid>
              <a:tr h="148970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fr-FR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: tâche pour laquelle la compétence est indispensable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fr-FR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: tâche pour laquelle la compétence peut être partiellement mobilisée</a:t>
                      </a:r>
                      <a:r>
                        <a:rPr lang="fr-FR" sz="105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fr-FR" sz="1000" kern="0" dirty="0">
                          <a:effectLst/>
                        </a:rPr>
                        <a:t/>
                      </a:r>
                      <a:br>
                        <a:rPr lang="fr-FR" sz="1000" kern="0" dirty="0">
                          <a:effectLst/>
                        </a:rPr>
                      </a:br>
                      <a:endParaRPr lang="fr-FR" sz="105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Compétences cœur de métier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Compétences transversales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689498"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Écoconcevoir une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solution technique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Calculer, modéliser et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interpréter les résultats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b="1" kern="0" dirty="0">
                          <a:effectLst/>
                        </a:rPr>
                        <a:t>Expérimenter des solutions constructives</a:t>
                      </a:r>
                      <a:endParaRPr lang="fr-FR" sz="1100" b="1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 dirty="0">
                          <a:effectLst/>
                        </a:rPr>
                        <a:t>Élaborer le dossier</a:t>
                      </a:r>
                      <a:endParaRPr lang="fr-FR" sz="1050" kern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 dirty="0">
                          <a:effectLst/>
                        </a:rPr>
                        <a:t>d'exécution et le DOE</a:t>
                      </a:r>
                      <a:endParaRPr lang="fr-FR" sz="105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kern="0" dirty="0">
                          <a:effectLst/>
                        </a:rPr>
                        <a:t>Préparer la réalisation</a:t>
                      </a:r>
                      <a:endParaRPr lang="fr-FR" sz="1600" b="1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Quantifier les besoins et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les ressources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Estimer  les coûts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Planifier les activités et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l'utilisation des ressources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Gérer les dépenses et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le budget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Maitriser les techniques de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mise en œuvre sur chantier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Maitriser les mesures de prévention en phase de réalisation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Manager une équipe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Analyser les risques en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situation de travail 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Concevoir des solutions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sûres 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Minimiser les impacts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environnementaux du chantier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Assurer la qualité de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la construction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Rédiger un document professionnel de communication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Présenter oralement un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dossier ou une situation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Coopérer avec les acteurs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du projet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Assurer une veille et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capitaliser des informations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</a:tr>
              <a:tr h="182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Activités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Tâches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 dirty="0">
                          <a:effectLst/>
                        </a:rPr>
                        <a:t>C1-1</a:t>
                      </a:r>
                      <a:endParaRPr lang="fr-FR" sz="105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C1-2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kern="0" dirty="0">
                          <a:effectLst/>
                        </a:rPr>
                        <a:t>C1-3</a:t>
                      </a:r>
                      <a:endParaRPr lang="fr-FR" sz="1050" b="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C1-4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dirty="0">
                          <a:effectLst/>
                        </a:rPr>
                        <a:t>C2-1</a:t>
                      </a:r>
                      <a:endParaRPr lang="fr-FR" sz="1200" b="1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C2-2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C2-3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C2-4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C3-1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C3-2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C3-3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C3-4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C4-1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C4-2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C4-3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C4-4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C5-1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C5-2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C5-3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C6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</a:tr>
              <a:tr h="165912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Répondre à une affaire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A1-T1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x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x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A1-T2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x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A1-T3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A1-T4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Concevoir les Systèmes Constructifs Bois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A2-T1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A2-T2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kern="0" dirty="0">
                          <a:effectLst/>
                        </a:rPr>
                        <a:t>A2-T3</a:t>
                      </a:r>
                      <a:endParaRPr lang="fr-FR" sz="1100" b="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27340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A2-T4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Préparer et lancer la production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A3-T1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>
                          <a:effectLst/>
                        </a:rPr>
                        <a:t>A3-T2</a:t>
                      </a:r>
                      <a:endParaRPr lang="fr-FR" sz="1400" b="1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dirty="0">
                          <a:effectLst/>
                        </a:rPr>
                        <a:t>A3-T3</a:t>
                      </a:r>
                      <a:endParaRPr lang="fr-FR" sz="1400" b="1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Préparer le chantier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A4-T1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A4-T2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x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dirty="0">
                          <a:effectLst/>
                        </a:rPr>
                        <a:t>A4-T3</a:t>
                      </a:r>
                      <a:endParaRPr lang="fr-FR" sz="1400" b="1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x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A4-T4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7015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A4-T5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Conduire le chantier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A5-T1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A5-T2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A5-T3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A5-T4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A5-T5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x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</a:tbl>
          </a:graphicData>
        </a:graphic>
      </p:graphicFrame>
      <p:sp>
        <p:nvSpPr>
          <p:cNvPr id="5" name="Flèche vers le bas 4"/>
          <p:cNvSpPr/>
          <p:nvPr/>
        </p:nvSpPr>
        <p:spPr>
          <a:xfrm rot="5400000">
            <a:off x="1907704" y="4044647"/>
            <a:ext cx="432048" cy="1296144"/>
          </a:xfrm>
          <a:prstGeom prst="down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2879812" y="4509120"/>
            <a:ext cx="576064" cy="504056"/>
          </a:xfrm>
          <a:prstGeom prst="ellipse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2915816" y="980728"/>
            <a:ext cx="540060" cy="2304256"/>
          </a:xfrm>
          <a:prstGeom prst="ellipse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827584" y="4581128"/>
            <a:ext cx="720080" cy="494786"/>
          </a:xfrm>
          <a:prstGeom prst="ellipse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2879812" y="5165576"/>
            <a:ext cx="576064" cy="504056"/>
          </a:xfrm>
          <a:prstGeom prst="ellipse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vers le bas 9"/>
          <p:cNvSpPr/>
          <p:nvPr/>
        </p:nvSpPr>
        <p:spPr>
          <a:xfrm rot="5400000">
            <a:off x="1947889" y="4733528"/>
            <a:ext cx="432048" cy="1296144"/>
          </a:xfrm>
          <a:prstGeom prst="down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e bas 10"/>
          <p:cNvSpPr/>
          <p:nvPr/>
        </p:nvSpPr>
        <p:spPr>
          <a:xfrm rot="5400000">
            <a:off x="1947889" y="4211818"/>
            <a:ext cx="432048" cy="1296144"/>
          </a:xfrm>
          <a:prstGeom prst="down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795761" y="5229200"/>
            <a:ext cx="720080" cy="283397"/>
          </a:xfrm>
          <a:prstGeom prst="ellipse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707904" y="4437112"/>
            <a:ext cx="2592288" cy="12325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fr-FR" sz="1800" b="1" dirty="0" smtClean="0"/>
              <a:t>3 tâches </a:t>
            </a:r>
            <a:r>
              <a:rPr lang="fr-FR" sz="1800" b="1" dirty="0"/>
              <a:t>pour laquelle la compétence est indispensable</a:t>
            </a:r>
          </a:p>
        </p:txBody>
      </p:sp>
      <p:sp>
        <p:nvSpPr>
          <p:cNvPr id="3" name="Flèche vers le bas 2"/>
          <p:cNvSpPr/>
          <p:nvPr/>
        </p:nvSpPr>
        <p:spPr>
          <a:xfrm>
            <a:off x="2987824" y="2996952"/>
            <a:ext cx="432048" cy="1440160"/>
          </a:xfrm>
          <a:prstGeom prst="down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84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Contexte de la compétence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379909"/>
            <a:ext cx="8640960" cy="4857403"/>
          </a:xfrm>
        </p:spPr>
        <p:txBody>
          <a:bodyPr/>
          <a:lstStyle/>
          <a:p>
            <a:pPr marL="0" indent="0">
              <a:buNone/>
            </a:pPr>
            <a:r>
              <a:rPr lang="fr-FR" sz="1800" b="1" dirty="0"/>
              <a:t>Activité 3 : Préparer et lancer la production </a:t>
            </a:r>
            <a:endParaRPr lang="fr-FR" sz="1800" dirty="0"/>
          </a:p>
          <a:p>
            <a:pPr lvl="0"/>
            <a:r>
              <a:rPr lang="fr-FR" sz="1800" b="1" dirty="0"/>
              <a:t>Description des tâches</a:t>
            </a:r>
            <a:endParaRPr lang="fr-FR" sz="1800" dirty="0"/>
          </a:p>
          <a:p>
            <a:pPr lvl="1"/>
            <a:r>
              <a:rPr lang="fr-FR" sz="1600" b="1" dirty="0" smtClean="0"/>
              <a:t>A3-T2</a:t>
            </a:r>
            <a:r>
              <a:rPr lang="fr-FR" sz="1600" b="1" dirty="0"/>
              <a:t> :</a:t>
            </a:r>
            <a:r>
              <a:rPr lang="fr-FR" sz="1600" dirty="0"/>
              <a:t> préparer et transmettre les informations nécessaires à la fabrication,</a:t>
            </a:r>
          </a:p>
          <a:p>
            <a:pPr lvl="1"/>
            <a:r>
              <a:rPr lang="fr-FR" sz="1600" b="1" dirty="0"/>
              <a:t>A3-T3 :</a:t>
            </a:r>
            <a:r>
              <a:rPr lang="fr-FR" sz="1600" dirty="0"/>
              <a:t> préparer le contrôle de conformité des livrables pour le chantier</a:t>
            </a:r>
            <a:r>
              <a:rPr lang="fr-FR" sz="1600" dirty="0" smtClean="0"/>
              <a:t>.</a:t>
            </a:r>
            <a:endParaRPr lang="fr-FR" sz="1600" dirty="0"/>
          </a:p>
          <a:p>
            <a:pPr lvl="0"/>
            <a:r>
              <a:rPr lang="fr-FR" sz="1800" b="1" dirty="0"/>
              <a:t>Résultats attendus</a:t>
            </a:r>
            <a:endParaRPr lang="fr-FR" sz="1800" dirty="0"/>
          </a:p>
          <a:p>
            <a:pPr lvl="1"/>
            <a:r>
              <a:rPr lang="fr-FR" sz="1600" dirty="0" smtClean="0"/>
              <a:t>Les </a:t>
            </a:r>
            <a:r>
              <a:rPr lang="fr-FR" sz="1600" dirty="0"/>
              <a:t>processus et les moyens de fabrication sont définis dans la CFAO.</a:t>
            </a:r>
          </a:p>
          <a:p>
            <a:pPr lvl="1"/>
            <a:r>
              <a:rPr lang="fr-FR" sz="1600" dirty="0" smtClean="0"/>
              <a:t>La </a:t>
            </a:r>
            <a:r>
              <a:rPr lang="fr-FR" sz="1600" dirty="0"/>
              <a:t>planification de la production est définie et intègre les contraintes liées au transport et au phasage du chantier.</a:t>
            </a:r>
          </a:p>
          <a:p>
            <a:pPr lvl="1"/>
            <a:r>
              <a:rPr lang="fr-FR" sz="1600" dirty="0" smtClean="0"/>
              <a:t>Les </a:t>
            </a:r>
            <a:r>
              <a:rPr lang="fr-FR" sz="1600" dirty="0"/>
              <a:t>fiches de contrôles sont rédigées. </a:t>
            </a:r>
          </a:p>
          <a:p>
            <a:pPr lvl="1"/>
            <a:r>
              <a:rPr lang="fr-FR" sz="1600" dirty="0" smtClean="0"/>
              <a:t>Le </a:t>
            </a:r>
            <a:r>
              <a:rPr lang="fr-FR" sz="1600" dirty="0"/>
              <a:t>protocole de contrôle final des livrables est établi</a:t>
            </a:r>
            <a:r>
              <a:rPr lang="fr-FR" sz="1600" dirty="0" smtClean="0"/>
              <a:t>.</a:t>
            </a:r>
          </a:p>
          <a:p>
            <a:pPr marL="0" lvl="0" indent="0">
              <a:buNone/>
            </a:pPr>
            <a:r>
              <a:rPr lang="fr-FR" sz="1800" b="1" dirty="0"/>
              <a:t>Activité 4 : Préparer le </a:t>
            </a:r>
            <a:r>
              <a:rPr lang="fr-FR" sz="1800" b="1" dirty="0" smtClean="0"/>
              <a:t>chantier</a:t>
            </a:r>
            <a:endParaRPr lang="fr-FR" sz="1800" dirty="0"/>
          </a:p>
          <a:p>
            <a:pPr lvl="0"/>
            <a:r>
              <a:rPr lang="fr-FR" sz="1800" b="1" dirty="0" smtClean="0"/>
              <a:t>Description de la tâche</a:t>
            </a:r>
            <a:endParaRPr lang="fr-FR" sz="1800" b="1" dirty="0"/>
          </a:p>
          <a:p>
            <a:pPr lvl="1"/>
            <a:r>
              <a:rPr lang="fr-FR" sz="1600" b="1" dirty="0" smtClean="0"/>
              <a:t>A4-T3</a:t>
            </a:r>
            <a:r>
              <a:rPr lang="fr-FR" sz="1600" dirty="0" smtClean="0"/>
              <a:t> </a:t>
            </a:r>
            <a:r>
              <a:rPr lang="fr-FR" sz="1600" dirty="0"/>
              <a:t>: planifier et organiser le transport (conditionnement, manutention, levage, sécurisation</a:t>
            </a:r>
            <a:r>
              <a:rPr lang="fr-FR" sz="1600" dirty="0" smtClean="0"/>
              <a:t>…)</a:t>
            </a:r>
            <a:endParaRPr lang="fr-FR" sz="1600" dirty="0"/>
          </a:p>
          <a:p>
            <a:pPr lvl="0"/>
            <a:r>
              <a:rPr lang="fr-FR" sz="1800" b="1" dirty="0" smtClean="0"/>
              <a:t>Résultats </a:t>
            </a:r>
            <a:r>
              <a:rPr lang="fr-FR" sz="1800" b="1" dirty="0"/>
              <a:t>attendus</a:t>
            </a:r>
          </a:p>
          <a:p>
            <a:pPr lvl="1"/>
            <a:r>
              <a:rPr lang="fr-FR" sz="1600" dirty="0" smtClean="0"/>
              <a:t>Le </a:t>
            </a:r>
            <a:r>
              <a:rPr lang="fr-FR" sz="1600" dirty="0"/>
              <a:t>transport des livrables et du matériel est organisé.</a:t>
            </a:r>
          </a:p>
          <a:p>
            <a:pPr lvl="0"/>
            <a:endParaRPr lang="fr-FR" sz="1800" dirty="0"/>
          </a:p>
          <a:p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189988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de compétence transversale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273749"/>
              </p:ext>
            </p:extLst>
          </p:nvPr>
        </p:nvGraphicFramePr>
        <p:xfrm>
          <a:off x="0" y="1196752"/>
          <a:ext cx="9144001" cy="543623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869831"/>
                <a:gridCol w="2054097"/>
                <a:gridCol w="4384803"/>
                <a:gridCol w="835270"/>
              </a:tblGrid>
              <a:tr h="183070">
                <a:tc gridSpan="4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kern="800" dirty="0">
                          <a:effectLst/>
                        </a:rPr>
                        <a:t>C4-2. Concevoir des solutions sûres 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7533" marR="57533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57677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800">
                          <a:effectLst/>
                        </a:rPr>
                        <a:t>Données</a:t>
                      </a:r>
                      <a:endParaRPr lang="fr-FR" sz="18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7533" marR="5753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800">
                          <a:effectLst/>
                        </a:rPr>
                        <a:t>Compétences détaillées</a:t>
                      </a:r>
                      <a:endParaRPr lang="fr-FR" sz="18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7533" marR="5753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800">
                          <a:effectLst/>
                        </a:rPr>
                        <a:t>Indicateurs de performance</a:t>
                      </a:r>
                      <a:endParaRPr lang="fr-FR" sz="18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7533" marR="5753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800">
                          <a:effectLst/>
                        </a:rPr>
                        <a:t>Savoirs Associés</a:t>
                      </a:r>
                      <a:endParaRPr lang="fr-FR" sz="18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7533" marR="57533" marT="0" marB="0" anchor="ctr"/>
                </a:tc>
              </a:tr>
              <a:tr h="3402939">
                <a:tc rowSpan="2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800">
                          <a:effectLst/>
                        </a:rPr>
                        <a:t>Les risques identifiés.</a:t>
                      </a:r>
                      <a:endParaRPr lang="fr-FR" sz="1800" kern="8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800">
                          <a:effectLst/>
                        </a:rPr>
                        <a:t>La réglementation propre à la santé et la sécurité au travail (textes et recommandations).</a:t>
                      </a:r>
                      <a:endParaRPr lang="fr-FR" sz="1800" kern="8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800">
                          <a:effectLst/>
                        </a:rPr>
                        <a:t>Les réponses des concessionnaires aux déclarations d’intention de commencement de travaux (DICT).</a:t>
                      </a:r>
                      <a:endParaRPr lang="fr-FR" sz="18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7533" marR="57533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800">
                          <a:effectLst/>
                        </a:rPr>
                        <a:t>Concevoir des solutions sûres en appliquant les principes généraux de prévention (PGP).</a:t>
                      </a:r>
                      <a:endParaRPr lang="fr-FR" sz="18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7533" marR="57533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800">
                          <a:effectLst/>
                        </a:rPr>
                        <a:t>Les risques liés à la mise en œuvre sont pris en compte.</a:t>
                      </a:r>
                      <a:endParaRPr lang="fr-FR" sz="1800" kern="8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800">
                          <a:effectLst/>
                        </a:rPr>
                        <a:t>Les risques liés aux interventions ultérieures (entretien, maintenance) sont pris en compte.</a:t>
                      </a:r>
                      <a:endParaRPr lang="fr-FR" sz="1800" kern="8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800">
                          <a:effectLst/>
                        </a:rPr>
                        <a:t>La hiérarchie des principes généraux de prévention (PGP) est respectée, notamment :</a:t>
                      </a:r>
                      <a:endParaRPr lang="fr-FR" sz="1800" kern="8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/>
                        <a:buChar char=""/>
                      </a:pPr>
                      <a:r>
                        <a:rPr lang="fr-FR" sz="1400">
                          <a:effectLst/>
                        </a:rPr>
                        <a:t>Prévention intrinsèque :</a:t>
                      </a:r>
                      <a:endParaRPr lang="fr-FR" sz="1600">
                        <a:effectLst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Courier New"/>
                        <a:buChar char="o"/>
                      </a:pPr>
                      <a:r>
                        <a:rPr lang="fr-FR" sz="1400">
                          <a:effectLst/>
                        </a:rPr>
                        <a:t>le risque est supprimé ;</a:t>
                      </a:r>
                      <a:endParaRPr lang="fr-FR" sz="1600">
                        <a:effectLst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Courier New"/>
                        <a:buChar char="o"/>
                      </a:pPr>
                      <a:r>
                        <a:rPr lang="fr-FR" sz="1400">
                          <a:effectLst/>
                        </a:rPr>
                        <a:t>à défaut le risque est réduit.</a:t>
                      </a:r>
                      <a:endParaRPr lang="fr-FR" sz="16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/>
                        <a:buChar char=""/>
                      </a:pPr>
                      <a:r>
                        <a:rPr lang="fr-FR" sz="1400">
                          <a:effectLst/>
                        </a:rPr>
                        <a:t>La protection collective ou individuelle est prévue ;</a:t>
                      </a:r>
                      <a:endParaRPr lang="fr-FR" sz="16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/>
                        <a:buChar char=""/>
                      </a:pPr>
                      <a:r>
                        <a:rPr lang="fr-FR" sz="1400">
                          <a:effectLst/>
                        </a:rPr>
                        <a:t>Les consignes de sécurité sont données.</a:t>
                      </a:r>
                      <a:endParaRPr lang="fr-FR" sz="16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800">
                          <a:effectLst/>
                        </a:rPr>
                        <a:t>Les solutions proposées sont viables pour l’entreprise (durables, amortissables, simples et bien perçues).</a:t>
                      </a:r>
                      <a:endParaRPr lang="fr-FR" sz="18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7533" marR="57533" marT="0" marB="0"/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400"/>
                        </a:spcAft>
                      </a:pPr>
                      <a:r>
                        <a:rPr lang="fr-FR" sz="1400" kern="800" dirty="0">
                          <a:effectLst/>
                        </a:rPr>
                        <a:t>S11-S12-S14-</a:t>
                      </a:r>
                      <a:r>
                        <a:rPr lang="fr-FR" sz="1400" b="1" kern="800" dirty="0">
                          <a:effectLst/>
                        </a:rPr>
                        <a:t>S15</a:t>
                      </a:r>
                      <a:endParaRPr lang="fr-FR" sz="1800" b="1" kern="800" dirty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400"/>
                        </a:spcAft>
                      </a:pPr>
                      <a:r>
                        <a:rPr lang="fr-FR" sz="1400" kern="800" dirty="0">
                          <a:effectLst/>
                        </a:rPr>
                        <a:t>S26</a:t>
                      </a:r>
                      <a:endParaRPr lang="fr-FR" sz="1800" kern="800" dirty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400"/>
                        </a:spcAft>
                      </a:pPr>
                      <a:r>
                        <a:rPr lang="fr-FR" sz="1400" kern="800" dirty="0">
                          <a:effectLst/>
                        </a:rPr>
                        <a:t>S32</a:t>
                      </a:r>
                      <a:endParaRPr lang="fr-FR" sz="1800" kern="800" dirty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800" dirty="0">
                          <a:effectLst/>
                        </a:rPr>
                        <a:t>S52-S53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7533" marR="57533" marT="0" marB="0"/>
                </a:tc>
              </a:tr>
              <a:tr h="111876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800" dirty="0">
                          <a:effectLst/>
                        </a:rPr>
                        <a:t>Intégrer tous les aspects relatifs à la sécurité aux documents en vigueur.</a:t>
                      </a:r>
                      <a:endParaRPr lang="fr-FR" sz="1800" kern="800" dirty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800" dirty="0">
                          <a:effectLst/>
                        </a:rPr>
                        <a:t> 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7533" marR="57533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800" dirty="0">
                          <a:effectLst/>
                        </a:rPr>
                        <a:t>Le plan d'installation de chantier (PIC) prend en compte tous les critères (circulations, stockages, déchets, installations de vie, moyens de levage…). </a:t>
                      </a:r>
                      <a:endParaRPr lang="fr-FR" sz="1800" kern="800" dirty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800" dirty="0">
                          <a:effectLst/>
                        </a:rPr>
                        <a:t>Les éléments retenus permettent la rédaction du PPSPS.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7533" marR="57533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llipse 4"/>
          <p:cNvSpPr/>
          <p:nvPr/>
        </p:nvSpPr>
        <p:spPr>
          <a:xfrm>
            <a:off x="8028384" y="1268760"/>
            <a:ext cx="1115616" cy="2520280"/>
          </a:xfrm>
          <a:prstGeom prst="ellipse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7452320" y="4617132"/>
            <a:ext cx="1584176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Les savoirs</a:t>
            </a: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7" name="Connecteur droit avec flèche 6"/>
          <p:cNvCxnSpPr>
            <a:stCxn id="6" idx="0"/>
            <a:endCxn id="5" idx="4"/>
          </p:cNvCxnSpPr>
          <p:nvPr/>
        </p:nvCxnSpPr>
        <p:spPr>
          <a:xfrm flipV="1">
            <a:off x="8244408" y="3789040"/>
            <a:ext cx="341784" cy="828092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387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5 familles </a:t>
            </a:r>
            <a:r>
              <a:rPr lang="fr-FR" dirty="0" smtClean="0"/>
              <a:t>de savoirs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2031622"/>
              </p:ext>
            </p:extLst>
          </p:nvPr>
        </p:nvGraphicFramePr>
        <p:xfrm>
          <a:off x="323528" y="1600200"/>
          <a:ext cx="8363272" cy="478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43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de savoir associé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847025"/>
              </p:ext>
            </p:extLst>
          </p:nvPr>
        </p:nvGraphicFramePr>
        <p:xfrm>
          <a:off x="1" y="764704"/>
          <a:ext cx="9143998" cy="611390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46953"/>
                <a:gridCol w="302317"/>
                <a:gridCol w="302317"/>
                <a:gridCol w="302317"/>
                <a:gridCol w="302317"/>
                <a:gridCol w="4487777"/>
              </a:tblGrid>
              <a:tr h="216024">
                <a:tc gridSpan="6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b="1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S15 – Approche expérimentale du comportement du matériau et des structures bois. </a:t>
                      </a:r>
                      <a:endParaRPr lang="fr-FR" sz="14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80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kern="800">
                          <a:effectLst/>
                          <a:latin typeface="Arial"/>
                          <a:ea typeface="Arial Unicode MS"/>
                          <a:cs typeface="Tahoma"/>
                        </a:rPr>
                        <a:t>Savoirs, connaissances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800">
                          <a:effectLst/>
                          <a:latin typeface="Arial"/>
                          <a:ea typeface="Arial Unicode MS"/>
                          <a:cs typeface="Tahoma"/>
                        </a:rPr>
                        <a:t>(concepts, notions, méthodes)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800">
                          <a:effectLst/>
                          <a:latin typeface="Arial"/>
                          <a:ea typeface="Arial Unicode MS"/>
                          <a:cs typeface="Tahoma"/>
                        </a:rPr>
                        <a:t>Niveau taxonomique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kern="800">
                          <a:effectLst/>
                          <a:latin typeface="Arial"/>
                          <a:ea typeface="Arial Unicode MS"/>
                          <a:cs typeface="Tahoma"/>
                        </a:rPr>
                        <a:t>Limites de connaissances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1</a:t>
                      </a:r>
                      <a:endParaRPr lang="fr-FR" sz="16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2</a:t>
                      </a:r>
                      <a:endParaRPr lang="fr-FR" sz="16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3</a:t>
                      </a:r>
                      <a:endParaRPr lang="fr-FR" sz="16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4</a:t>
                      </a:r>
                      <a:endParaRPr lang="fr-FR" sz="16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678632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300" b="1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S15-1.</a:t>
                      </a: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 La démarche expérimentale 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Méthodologie :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627063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085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observation ;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627063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085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hypothèses ;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627063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085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expérimentation ;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627063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085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résultats ;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627063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085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interprétations ;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627063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085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conclusion.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Protocole expérimental (essais et mesures</a:t>
                      </a:r>
                      <a:r>
                        <a:rPr lang="fr-FR" sz="1300" kern="800" dirty="0" smtClean="0">
                          <a:effectLst/>
                          <a:latin typeface="Arial"/>
                          <a:ea typeface="Arial Unicode MS"/>
                          <a:cs typeface="Tahoma"/>
                        </a:rPr>
                        <a:t>).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300" b="1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S15-2.</a:t>
                      </a: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 Mise en œuvre d’une démarche expérimentale dans les domaines suivants :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31877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comportement mécanique et physique du matériau bois et des dérivés du bois ;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31877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comportement mécanique des assemblages usuels ;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31877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comportement mécanique d’une petite structure : poutre, ferme, mur bois… ;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31877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comportement thermique ;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31877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comportement acoustique ;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31877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étanchéité à l’air</a:t>
                      </a:r>
                      <a:r>
                        <a:rPr lang="fr-FR" sz="1300" kern="800" dirty="0" smtClean="0">
                          <a:effectLst/>
                          <a:latin typeface="Arial"/>
                          <a:ea typeface="Arial Unicode MS"/>
                          <a:cs typeface="Tahoma"/>
                        </a:rPr>
                        <a:t>.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300" b="1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S15-3.</a:t>
                      </a: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 Interprétation des résultats d’une démarche expérimentale :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31877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mise en évidence d’un comportement ;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31877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comparaison avec une loi de comportement ;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31877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compte rendu d’expérimentation.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100" kern="800" dirty="0" smtClean="0">
                        <a:effectLst/>
                        <a:latin typeface="Arial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kern="800" dirty="0" smtClean="0">
                        <a:effectLst/>
                        <a:latin typeface="Arial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100" kern="800" dirty="0" smtClean="0">
                        <a:effectLst/>
                        <a:latin typeface="Arial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4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Établissement (ou </a:t>
                      </a:r>
                      <a:r>
                        <a:rPr lang="fr-FR" sz="1400" i="1" kern="800" dirty="0" smtClean="0">
                          <a:effectLst/>
                          <a:latin typeface="Arial"/>
                          <a:ea typeface="Arial Unicode MS"/>
                          <a:cs typeface="Tahoma"/>
                        </a:rPr>
                        <a:t>a </a:t>
                      </a:r>
                      <a:r>
                        <a:rPr lang="fr-FR" sz="1400" i="1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minima </a:t>
                      </a:r>
                      <a:r>
                        <a:rPr lang="fr-FR" sz="14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analyse) d’un protocole expérimental relatif aux domaines cités dans ce savoir.</a:t>
                      </a:r>
                      <a:endParaRPr lang="fr-FR" sz="16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4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(on recherchera la bonne formulation ou la bonne compréhension de la question, la pertinence des hypothèses, la description précise des phases de l’expérimentation, l’efficacité de la collecte des données de l’expérimentation).</a:t>
                      </a:r>
                      <a:endParaRPr lang="fr-FR" sz="16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4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Interprétation d’un résultat expérimental.</a:t>
                      </a:r>
                      <a:endParaRPr lang="fr-FR" sz="16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4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Comparaison, mise en relation du comportement expérimental et du comportement théorique.</a:t>
                      </a:r>
                      <a:endParaRPr lang="fr-FR" sz="16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4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Formulation d’une interprétation et d’une conclusion.</a:t>
                      </a:r>
                      <a:endParaRPr lang="fr-FR" sz="16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014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25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des savoirs associés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876928"/>
              </p:ext>
            </p:extLst>
          </p:nvPr>
        </p:nvGraphicFramePr>
        <p:xfrm>
          <a:off x="1" y="764704"/>
          <a:ext cx="9143998" cy="611390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46953"/>
                <a:gridCol w="302317"/>
                <a:gridCol w="302317"/>
                <a:gridCol w="302317"/>
                <a:gridCol w="302317"/>
                <a:gridCol w="4487777"/>
              </a:tblGrid>
              <a:tr h="216024">
                <a:tc gridSpan="6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b="1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S15 – Approche expérimentale du comportement du matériau et des structures bois. </a:t>
                      </a:r>
                      <a:endParaRPr lang="fr-FR" sz="14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80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kern="800">
                          <a:effectLst/>
                          <a:latin typeface="Arial"/>
                          <a:ea typeface="Arial Unicode MS"/>
                          <a:cs typeface="Tahoma"/>
                        </a:rPr>
                        <a:t>Savoirs, connaissances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800">
                          <a:effectLst/>
                          <a:latin typeface="Arial"/>
                          <a:ea typeface="Arial Unicode MS"/>
                          <a:cs typeface="Tahoma"/>
                        </a:rPr>
                        <a:t>(concepts, notions, méthodes)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800">
                          <a:effectLst/>
                          <a:latin typeface="Arial"/>
                          <a:ea typeface="Arial Unicode MS"/>
                          <a:cs typeface="Tahoma"/>
                        </a:rPr>
                        <a:t>Niveau taxonomique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kern="800">
                          <a:effectLst/>
                          <a:latin typeface="Arial"/>
                          <a:ea typeface="Arial Unicode MS"/>
                          <a:cs typeface="Tahoma"/>
                        </a:rPr>
                        <a:t>Limites de connaissances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1</a:t>
                      </a:r>
                      <a:endParaRPr lang="fr-FR" sz="16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2</a:t>
                      </a:r>
                      <a:endParaRPr lang="fr-FR" sz="16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3</a:t>
                      </a:r>
                      <a:endParaRPr lang="fr-FR" sz="16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4</a:t>
                      </a:r>
                      <a:endParaRPr lang="fr-FR" sz="16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678632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300" b="1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S15-1.</a:t>
                      </a: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 La démarche expérimentale 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Méthodologie :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627063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085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observation ;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627063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085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hypothèses ;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627063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085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expérimentation ;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627063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085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résultats ;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627063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085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interprétations ;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627063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085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conclusion.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Protocole expérimental (essais et mesures</a:t>
                      </a:r>
                      <a:r>
                        <a:rPr lang="fr-FR" sz="1300" kern="800" dirty="0" smtClean="0">
                          <a:effectLst/>
                          <a:latin typeface="Arial"/>
                          <a:ea typeface="Arial Unicode MS"/>
                          <a:cs typeface="Tahoma"/>
                        </a:rPr>
                        <a:t>).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300" b="1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S15-2.</a:t>
                      </a: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 Mise en œuvre d’une démarche expérimentale dans les domaines suivants :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31877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comportement mécanique et physique du matériau bois et des dérivés du bois ;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31877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comportement mécanique des assemblages usuels ;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31877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comportement mécanique d’une petite structure : poutre, ferme, mur bois… ;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31877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comportement thermique ;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31877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comportement acoustique ;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31877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étanchéité à l’air</a:t>
                      </a:r>
                      <a:r>
                        <a:rPr lang="fr-FR" sz="1300" kern="800" dirty="0" smtClean="0">
                          <a:effectLst/>
                          <a:latin typeface="Arial"/>
                          <a:ea typeface="Arial Unicode MS"/>
                          <a:cs typeface="Tahoma"/>
                        </a:rPr>
                        <a:t>.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300" b="1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S15-3.</a:t>
                      </a: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 Interprétation des résultats d’une démarche expérimentale :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31877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mise en évidence d’un comportement ;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31877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comparaison avec une loi de comportement ;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318770" algn="l"/>
                        </a:tabLst>
                      </a:pPr>
                      <a:r>
                        <a:rPr lang="fr-FR" sz="13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compte rendu d’expérimentation.</a:t>
                      </a:r>
                      <a:endParaRPr lang="fr-FR" sz="13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100" kern="800" dirty="0" smtClean="0">
                        <a:effectLst/>
                        <a:latin typeface="Arial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kern="800" dirty="0" smtClean="0">
                        <a:effectLst/>
                        <a:latin typeface="Arial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4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Établissement (ou </a:t>
                      </a:r>
                      <a:r>
                        <a:rPr lang="fr-FR" sz="1400" i="1" kern="800" dirty="0" smtClean="0">
                          <a:effectLst/>
                          <a:latin typeface="Arial"/>
                          <a:ea typeface="Arial Unicode MS"/>
                          <a:cs typeface="Tahoma"/>
                        </a:rPr>
                        <a:t>a </a:t>
                      </a:r>
                      <a:r>
                        <a:rPr lang="fr-FR" sz="1400" i="1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minima </a:t>
                      </a:r>
                      <a:r>
                        <a:rPr lang="fr-FR" sz="14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analyse) d’un protocole expérimental relatif aux domaines cités dans ce savoir.</a:t>
                      </a:r>
                      <a:endParaRPr lang="fr-FR" sz="16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4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(on recherchera la bonne formulation ou la bonne compréhension de la question, la pertinence des hypothèses, la description précise des phases de l’expérimentation, l’efficacité de la collecte des données de l’expérimentation).</a:t>
                      </a:r>
                      <a:endParaRPr lang="fr-FR" sz="16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4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Interprétation d’un résultat expérimental.</a:t>
                      </a:r>
                      <a:endParaRPr lang="fr-FR" sz="16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4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Comparaison, mise en relation du comportement expérimental et du comportement théorique.</a:t>
                      </a:r>
                      <a:endParaRPr lang="fr-FR" sz="16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4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Formulation d’une interprétation et d’une conclusion.</a:t>
                      </a:r>
                      <a:endParaRPr lang="fr-FR" sz="16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014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800" dirty="0"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51643" marR="51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llipse 3"/>
          <p:cNvSpPr/>
          <p:nvPr/>
        </p:nvSpPr>
        <p:spPr>
          <a:xfrm>
            <a:off x="4427984" y="1268760"/>
            <a:ext cx="4572000" cy="3168352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275856" y="908720"/>
            <a:ext cx="1512168" cy="72008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979712" y="4791055"/>
            <a:ext cx="6408712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Une information pour caractériser le niveau d’acquisition des savoirs complétée par un commentaire de limites de connaissances à apporter dans la formation</a:t>
            </a: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8" name="Connecteur droit avec flèche 7"/>
          <p:cNvCxnSpPr>
            <a:stCxn id="6" idx="4"/>
          </p:cNvCxnSpPr>
          <p:nvPr/>
        </p:nvCxnSpPr>
        <p:spPr>
          <a:xfrm flipH="1">
            <a:off x="3851920" y="1628800"/>
            <a:ext cx="180020" cy="3162255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>
            <a:off x="5076056" y="4221088"/>
            <a:ext cx="418602" cy="56996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526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Niveaux taxonomiques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1565110"/>
              </p:ext>
            </p:extLst>
          </p:nvPr>
        </p:nvGraphicFramePr>
        <p:xfrm>
          <a:off x="467544" y="2636912"/>
          <a:ext cx="8229600" cy="3384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464"/>
                <a:gridCol w="3096344"/>
                <a:gridCol w="40427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Niveau </a:t>
                      </a:r>
                      <a:r>
                        <a:rPr lang="fr-FR" sz="1600" dirty="0" err="1" smtClean="0"/>
                        <a:t>taxono-mique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Niveau de…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Illustration avec la formule…</a:t>
                      </a:r>
                      <a:endParaRPr lang="fr-FR" sz="1600" dirty="0"/>
                    </a:p>
                  </a:txBody>
                  <a:tcPr/>
                </a:tc>
              </a:tr>
              <a:tr h="761216"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 smtClean="0"/>
                        <a:t>1</a:t>
                      </a:r>
                      <a:endParaRPr lang="fr-FR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dirty="0" smtClean="0"/>
                        <a:t>information</a:t>
                      </a:r>
                      <a:endParaRPr lang="fr-F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fr-FR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l'étudiant en a entendu parler et sait où trouver l'information</a:t>
                      </a: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".</a:t>
                      </a:r>
                      <a:endParaRPr lang="fr-FR" sz="1800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 smtClean="0"/>
                        <a:t>2</a:t>
                      </a:r>
                      <a:endParaRPr lang="fr-FR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kern="1200" cap="non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expression</a:t>
                      </a:r>
                      <a:endParaRPr lang="fr-FR" sz="1800" b="0" cap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fr-FR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l'étudiant sait en parler</a:t>
                      </a: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endParaRPr lang="fr-FR" sz="1800" dirty="0"/>
                    </a:p>
                  </a:txBody>
                  <a:tcPr/>
                </a:tc>
              </a:tr>
              <a:tr h="573008"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 smtClean="0"/>
                        <a:t>3</a:t>
                      </a:r>
                      <a:endParaRPr lang="fr-FR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kern="1200" cap="non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maîtrise d’outils</a:t>
                      </a:r>
                      <a:endParaRPr lang="fr-FR" sz="1800" b="0" cap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fr-FR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l'étudiant sait faire</a:t>
                      </a: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endParaRPr lang="fr-FR" sz="1800" dirty="0" smtClean="0"/>
                    </a:p>
                  </a:txBody>
                  <a:tcPr/>
                </a:tc>
              </a:tr>
              <a:tr h="641960"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 smtClean="0"/>
                        <a:t>4</a:t>
                      </a:r>
                      <a:endParaRPr lang="fr-FR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kern="1200" cap="non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maîtrise méthodologique</a:t>
                      </a:r>
                      <a:endParaRPr lang="fr-FR" sz="1800" b="0" cap="non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fr-FR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l'étudiant maîtrise la méthode</a:t>
                      </a: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endParaRPr lang="fr-FR" sz="1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67" t="3737" r="48955" b="81912"/>
          <a:stretch/>
        </p:blipFill>
        <p:spPr bwMode="auto">
          <a:xfrm>
            <a:off x="971600" y="1116179"/>
            <a:ext cx="1944216" cy="1376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256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0"/>
            <a:ext cx="7956376" cy="914400"/>
          </a:xfrm>
        </p:spPr>
        <p:txBody>
          <a:bodyPr/>
          <a:lstStyle/>
          <a:p>
            <a:r>
              <a:rPr lang="fr-FR" dirty="0" smtClean="0"/>
              <a:t>Tableau de </a:t>
            </a:r>
            <a:r>
              <a:rPr lang="fr-FR" dirty="0" smtClean="0"/>
              <a:t>rattachement des savoirs</a:t>
            </a:r>
            <a:br>
              <a:rPr lang="fr-FR" dirty="0" smtClean="0"/>
            </a:br>
            <a:r>
              <a:rPr lang="fr-FR" dirty="0" smtClean="0"/>
              <a:t>aux</a:t>
            </a:r>
            <a:r>
              <a:rPr lang="fr-FR" dirty="0"/>
              <a:t> </a:t>
            </a:r>
            <a:r>
              <a:rPr lang="fr-FR" dirty="0" smtClean="0"/>
              <a:t>compétences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893713"/>
              </p:ext>
            </p:extLst>
          </p:nvPr>
        </p:nvGraphicFramePr>
        <p:xfrm>
          <a:off x="3" y="908721"/>
          <a:ext cx="9119525" cy="587025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69428"/>
                <a:gridCol w="1931875"/>
                <a:gridCol w="324988"/>
                <a:gridCol w="324988"/>
                <a:gridCol w="324988"/>
                <a:gridCol w="324988"/>
                <a:gridCol w="324988"/>
                <a:gridCol w="324988"/>
                <a:gridCol w="324988"/>
                <a:gridCol w="324988"/>
                <a:gridCol w="324988"/>
                <a:gridCol w="409845"/>
                <a:gridCol w="409845"/>
                <a:gridCol w="324988"/>
                <a:gridCol w="324988"/>
                <a:gridCol w="324988"/>
                <a:gridCol w="324988"/>
                <a:gridCol w="324988"/>
                <a:gridCol w="409845"/>
                <a:gridCol w="324988"/>
                <a:gridCol w="324988"/>
                <a:gridCol w="288879"/>
              </a:tblGrid>
              <a:tr h="22127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dirty="0">
                          <a:effectLst/>
                        </a:rPr>
                        <a:t> 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Écoconcevoir une solution technique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Calculer, modéliser et interpréter les résultats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Expérimenter des solutions constructives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Élaborer le dossier d'exécution et le DOE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Préparer la réalisation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Quantifier les besoins et les ressources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Estimer  les coûts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Planifier les activités et l'utilisation des ressources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Gérer les dépenses et le budget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Maitriser les techniques de mise en œuvre sur chantier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Maitriser les mesures de prévention en phase de réalisation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Manager une équipe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Analyser les risques en situation de travail 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Concevoir des solutions sûres 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Maîtriser les impacts environnementaux du chantier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Assurer la qualité de la construction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Rédiger un document professionnel de communication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Présenter oralement un dossier ou une situation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Coopérer avec les acteurs du projet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Assurer une veille et capitaliser des informations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vert="vert270" anchor="ctr"/>
                </a:tc>
              </a:tr>
              <a:tr h="240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kern="0" dirty="0">
                          <a:effectLst/>
                        </a:rPr>
                        <a:t>Compétences C…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0" dirty="0">
                          <a:effectLst/>
                        </a:rPr>
                        <a:t>1-1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0" dirty="0">
                          <a:effectLst/>
                        </a:rPr>
                        <a:t>1-2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0" dirty="0">
                          <a:effectLst/>
                        </a:rPr>
                        <a:t>1-3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0" dirty="0">
                          <a:effectLst/>
                        </a:rPr>
                        <a:t>1-4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0" dirty="0">
                          <a:effectLst/>
                        </a:rPr>
                        <a:t>2-1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0" dirty="0">
                          <a:effectLst/>
                        </a:rPr>
                        <a:t>2-2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0" dirty="0">
                          <a:effectLst/>
                        </a:rPr>
                        <a:t>2-3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0" dirty="0">
                          <a:effectLst/>
                        </a:rPr>
                        <a:t>2-4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0" dirty="0">
                          <a:effectLst/>
                        </a:rPr>
                        <a:t>3-1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0" dirty="0">
                          <a:effectLst/>
                        </a:rPr>
                        <a:t>3-2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0" dirty="0">
                          <a:effectLst/>
                        </a:rPr>
                        <a:t>3-3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0">
                          <a:effectLst/>
                        </a:rPr>
                        <a:t>3-4</a:t>
                      </a:r>
                      <a:endParaRPr lang="fr-FR" sz="18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0" dirty="0">
                          <a:effectLst/>
                        </a:rPr>
                        <a:t>4-1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0" dirty="0">
                          <a:effectLst/>
                        </a:rPr>
                        <a:t>4-2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0" dirty="0">
                          <a:effectLst/>
                        </a:rPr>
                        <a:t>4-3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0" dirty="0">
                          <a:effectLst/>
                        </a:rPr>
                        <a:t>4-4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0" dirty="0">
                          <a:effectLst/>
                        </a:rPr>
                        <a:t>5-1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0" dirty="0">
                          <a:effectLst/>
                        </a:rPr>
                        <a:t>5-2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0" dirty="0">
                          <a:effectLst/>
                        </a:rPr>
                        <a:t>5-3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0" dirty="0">
                          <a:effectLst/>
                        </a:rPr>
                        <a:t>6</a:t>
                      </a:r>
                      <a:endParaRPr lang="fr-FR" sz="18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</a:tr>
              <a:tr h="185151">
                <a:tc gridSpan="2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0" dirty="0">
                          <a:effectLst/>
                        </a:rPr>
                        <a:t>S1- Conception des systèmes constructifs bois.</a:t>
                      </a:r>
                      <a:endParaRPr lang="fr-FR" sz="16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085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S11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Technologie de la construction bois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</a:tr>
              <a:tr h="3085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S12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Étude mécanique des structures bois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</a:tr>
              <a:tr h="175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S13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Performances de l’habitat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</a:tr>
              <a:tr h="240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S14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Méthodologie de conception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</a:tr>
              <a:tr h="4812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S15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Approche expérimentale du comportement du matériau et des structures bois.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</a:tr>
              <a:tr h="185151">
                <a:tc gridSpan="2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0" dirty="0">
                          <a:effectLst/>
                        </a:rPr>
                        <a:t>S2- Préparation et gestion technico-économique du projet de construction bois.</a:t>
                      </a:r>
                      <a:endParaRPr lang="fr-FR" sz="16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8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S21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Environnement administratif et juridique de la construction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</a:tr>
              <a:tr h="3085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S22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La gestion administrative du projet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</a:tr>
              <a:tr h="175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S23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La planification de projet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</a:tr>
              <a:tr h="175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S24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Étude de prix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</a:tr>
              <a:tr h="175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S25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Gestion de la qualité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</a:tr>
              <a:tr h="3085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S26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Maîtrise de la Santé et Sécurité au Travail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 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>
                          <a:effectLst/>
                        </a:rPr>
                        <a:t>X</a:t>
                      </a:r>
                      <a:endParaRPr lang="fr-FR" sz="12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0" dirty="0">
                          <a:effectLst/>
                        </a:rPr>
                        <a:t>X</a:t>
                      </a:r>
                      <a:endParaRPr lang="fr-FR" sz="12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5159" marR="3515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601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Définitions d’une compétence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40266"/>
              </p:ext>
            </p:extLst>
          </p:nvPr>
        </p:nvGraphicFramePr>
        <p:xfrm>
          <a:off x="611560" y="1844824"/>
          <a:ext cx="7962900" cy="3388995"/>
        </p:xfrm>
        <a:graphic>
          <a:graphicData uri="http://schemas.openxmlformats.org/drawingml/2006/table">
            <a:tbl>
              <a:tblPr/>
              <a:tblGrid>
                <a:gridCol w="1744956"/>
                <a:gridCol w="6217944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Origines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Définition de la compétence professionnelle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CEREQ </a:t>
                      </a:r>
                      <a:r>
                        <a:rPr kumimoji="0" lang="fr-FR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  <a:endParaRPr kumimoji="0" lang="fr-FR" sz="18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« Ensemble de savoirs, savoir-faire et savoir-être qui sont mobilisés dans l</a:t>
                      </a:r>
                      <a:r>
                        <a:rPr kumimoji="0" lang="ja-JP" alt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’</a:t>
                      </a: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exercice d</a:t>
                      </a:r>
                      <a:r>
                        <a:rPr kumimoji="0" lang="ja-JP" alt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’</a:t>
                      </a: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un emploi/métier, dans une situation donnée 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AFNOR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« Mise en œuvre, en situation professionnelle, de capacités qui permettent d</a:t>
                      </a:r>
                      <a:r>
                        <a:rPr kumimoji="0" lang="ja-JP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’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exercer convenablement une fonction ou une activité 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MEDEF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« Combinaison de connaissances, savoir-faire, expériences et comportements, s</a:t>
                      </a:r>
                      <a:r>
                        <a:rPr kumimoji="0" lang="ja-JP" alt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’</a:t>
                      </a: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exerçant dans un contexte précis. </a:t>
                      </a:r>
                      <a:b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Elle se constate lors de sa mise en œuvre en situation professionnelle à partir de laquelle elle est </a:t>
                      </a:r>
                      <a:r>
                        <a:rPr kumimoji="0" lang="fr-F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validable</a:t>
                      </a: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. »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539552" y="5733256"/>
            <a:ext cx="54312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 smtClean="0"/>
              <a:t>(1) Centre d’études et de recherches sur les qualifications</a:t>
            </a:r>
            <a:endParaRPr lang="fr-FR" sz="1600" i="1" dirty="0"/>
          </a:p>
        </p:txBody>
      </p:sp>
    </p:spTree>
    <p:extLst>
      <p:ext uri="{BB962C8B-B14F-4D97-AF65-F5344CB8AC3E}">
        <p14:creationId xmlns:p14="http://schemas.microsoft.com/office/powerpoint/2010/main" val="273652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3356992"/>
            <a:ext cx="8229600" cy="648072"/>
          </a:xfrm>
        </p:spPr>
        <p:txBody>
          <a:bodyPr/>
          <a:lstStyle/>
          <a:p>
            <a:pPr marL="0" indent="0" algn="ctr">
              <a:buNone/>
            </a:pPr>
            <a:r>
              <a:rPr lang="fr-FR" sz="2400" i="1" dirty="0" smtClean="0"/>
              <a:t>Merci de votre attention</a:t>
            </a: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val="323582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5589240"/>
            <a:ext cx="8928992" cy="10081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  <a:prstDash val="dash"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 smtClean="0"/>
          </a:p>
          <a:p>
            <a:pPr algn="ctr"/>
            <a:r>
              <a:rPr lang="fr-FR" dirty="0" smtClean="0"/>
              <a:t>Socle commun de connaissances  et de compétences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Éléments constitutifs d’une compétence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1223426"/>
              </p:ext>
            </p:extLst>
          </p:nvPr>
        </p:nvGraphicFramePr>
        <p:xfrm>
          <a:off x="457200" y="105273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467544" y="5445224"/>
            <a:ext cx="23762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i="1" dirty="0" smtClean="0"/>
              <a:t>connaissances</a:t>
            </a:r>
            <a:endParaRPr lang="fr-FR" i="1" dirty="0"/>
          </a:p>
        </p:txBody>
      </p:sp>
      <p:sp>
        <p:nvSpPr>
          <p:cNvPr id="5" name="Rectangle 4"/>
          <p:cNvSpPr/>
          <p:nvPr/>
        </p:nvSpPr>
        <p:spPr>
          <a:xfrm>
            <a:off x="3419872" y="5445224"/>
            <a:ext cx="23762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i="1" dirty="0" smtClean="0"/>
              <a:t>capacités</a:t>
            </a:r>
            <a:endParaRPr lang="fr-FR" i="1" dirty="0"/>
          </a:p>
        </p:txBody>
      </p:sp>
      <p:sp>
        <p:nvSpPr>
          <p:cNvPr id="6" name="Rectangle 5"/>
          <p:cNvSpPr/>
          <p:nvPr/>
        </p:nvSpPr>
        <p:spPr>
          <a:xfrm>
            <a:off x="6300192" y="5445224"/>
            <a:ext cx="23762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i="1" dirty="0" smtClean="0"/>
              <a:t>attitudes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333114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 rot="10800000">
            <a:off x="3400114" y="1832630"/>
            <a:ext cx="2376264" cy="504056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 rot="10800000">
            <a:off x="6300192" y="1822504"/>
            <a:ext cx="2376264" cy="504056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6294600" y="5146756"/>
            <a:ext cx="653664" cy="504056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400114" y="5121188"/>
            <a:ext cx="2376264" cy="504056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467544" y="5085184"/>
            <a:ext cx="2376264" cy="504056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Éléments d’une compétence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9054765"/>
              </p:ext>
            </p:extLst>
          </p:nvPr>
        </p:nvGraphicFramePr>
        <p:xfrm>
          <a:off x="457200" y="142331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3379676" y="5554995"/>
            <a:ext cx="3568588" cy="754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Compétences détaillées</a:t>
            </a:r>
            <a:endParaRPr lang="fr-FR" sz="2400" dirty="0"/>
          </a:p>
        </p:txBody>
      </p:sp>
      <p:sp>
        <p:nvSpPr>
          <p:cNvPr id="9" name="Rectangle 8"/>
          <p:cNvSpPr/>
          <p:nvPr/>
        </p:nvSpPr>
        <p:spPr>
          <a:xfrm>
            <a:off x="467544" y="5554995"/>
            <a:ext cx="2376264" cy="754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Savoirs associés</a:t>
            </a:r>
            <a:endParaRPr lang="fr-FR" sz="2400" dirty="0"/>
          </a:p>
        </p:txBody>
      </p:sp>
      <p:sp>
        <p:nvSpPr>
          <p:cNvPr id="5" name="Rectangle 4"/>
          <p:cNvSpPr/>
          <p:nvPr/>
        </p:nvSpPr>
        <p:spPr>
          <a:xfrm>
            <a:off x="107504" y="5373216"/>
            <a:ext cx="8784976" cy="108012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7324550" y="5559333"/>
            <a:ext cx="14959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>
                <a:solidFill>
                  <a:schemeClr val="accent6">
                    <a:lumMod val="75000"/>
                  </a:schemeClr>
                </a:solidFill>
              </a:rPr>
              <a:t>Référentiel</a:t>
            </a:r>
          </a:p>
          <a:p>
            <a:r>
              <a:rPr lang="fr-FR" i="1" dirty="0" smtClean="0">
                <a:solidFill>
                  <a:schemeClr val="accent6">
                    <a:lumMod val="75000"/>
                  </a:schemeClr>
                </a:solidFill>
              </a:rPr>
              <a:t>BTS SCBH</a:t>
            </a:r>
            <a:endParaRPr lang="fr-FR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00192" y="1124744"/>
            <a:ext cx="2376264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Tâche(s) et </a:t>
            </a:r>
            <a:r>
              <a:rPr lang="fr-FR" sz="2400" dirty="0" smtClean="0"/>
              <a:t>contexte</a:t>
            </a:r>
            <a:endParaRPr lang="fr-FR" sz="2400" dirty="0"/>
          </a:p>
        </p:txBody>
      </p:sp>
      <p:sp>
        <p:nvSpPr>
          <p:cNvPr id="11" name="Rectangle 10"/>
          <p:cNvSpPr/>
          <p:nvPr/>
        </p:nvSpPr>
        <p:spPr>
          <a:xfrm>
            <a:off x="1655676" y="980728"/>
            <a:ext cx="7317196" cy="108012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691680" y="1124744"/>
            <a:ext cx="14959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>
                <a:solidFill>
                  <a:schemeClr val="accent6">
                    <a:lumMod val="75000"/>
                  </a:schemeClr>
                </a:solidFill>
              </a:rPr>
              <a:t>Référentiel</a:t>
            </a:r>
          </a:p>
          <a:p>
            <a:r>
              <a:rPr lang="fr-FR" i="1" dirty="0" smtClean="0">
                <a:solidFill>
                  <a:schemeClr val="accent6">
                    <a:lumMod val="75000"/>
                  </a:schemeClr>
                </a:solidFill>
              </a:rPr>
              <a:t>BTS SCBH</a:t>
            </a:r>
            <a:endParaRPr lang="fr-FR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379676" y="1112550"/>
            <a:ext cx="2376264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Compétence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25534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des compétences</a:t>
            </a:r>
            <a:br>
              <a:rPr lang="fr-FR" dirty="0" smtClean="0"/>
            </a:br>
            <a:r>
              <a:rPr lang="fr-FR" dirty="0" smtClean="0"/>
              <a:t>dans le référentiel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770"/>
          <a:stretch/>
        </p:blipFill>
        <p:spPr bwMode="auto">
          <a:xfrm>
            <a:off x="1342528" y="2204865"/>
            <a:ext cx="6813507" cy="2590072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llipse 4"/>
          <p:cNvSpPr/>
          <p:nvPr/>
        </p:nvSpPr>
        <p:spPr>
          <a:xfrm>
            <a:off x="319990" y="2132856"/>
            <a:ext cx="5620162" cy="504056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483768" y="1412776"/>
            <a:ext cx="2088232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La compétence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5168835"/>
            <a:ext cx="3384376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Les compétences détaillées qui équivalent aux savoir-faire (et quelques fois au savoir-être)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552220" y="5157192"/>
            <a:ext cx="2376264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Performance à atteindre en cours de formation et à vérifier à l’examen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6876256" y="1412776"/>
            <a:ext cx="1728192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Les savoirs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2388" y="5013176"/>
            <a:ext cx="2617403" cy="16312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Eléments de contexte qui s’ajoutent aux tâches qui nécessitent cette compétence</a:t>
            </a:r>
          </a:p>
        </p:txBody>
      </p:sp>
      <p:sp>
        <p:nvSpPr>
          <p:cNvPr id="11" name="Ellipse 10"/>
          <p:cNvSpPr/>
          <p:nvPr/>
        </p:nvSpPr>
        <p:spPr>
          <a:xfrm>
            <a:off x="2716156" y="2924944"/>
            <a:ext cx="1999860" cy="18002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4830789" y="2924944"/>
            <a:ext cx="2405507" cy="18002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7351345" y="2708920"/>
            <a:ext cx="884956" cy="1304032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1115616" y="2852936"/>
            <a:ext cx="1584176" cy="1872207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avec flèche 14"/>
          <p:cNvCxnSpPr>
            <a:endCxn id="14" idx="3"/>
          </p:cNvCxnSpPr>
          <p:nvPr/>
        </p:nvCxnSpPr>
        <p:spPr>
          <a:xfrm flipV="1">
            <a:off x="755576" y="4450965"/>
            <a:ext cx="592037" cy="562212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>
            <a:stCxn id="7" idx="0"/>
            <a:endCxn id="11" idx="5"/>
          </p:cNvCxnSpPr>
          <p:nvPr/>
        </p:nvCxnSpPr>
        <p:spPr>
          <a:xfrm flipH="1" flipV="1">
            <a:off x="4423143" y="4461511"/>
            <a:ext cx="256869" cy="707324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>
            <a:stCxn id="8" idx="0"/>
          </p:cNvCxnSpPr>
          <p:nvPr/>
        </p:nvCxnSpPr>
        <p:spPr>
          <a:xfrm flipH="1" flipV="1">
            <a:off x="6756962" y="4510590"/>
            <a:ext cx="983390" cy="646602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stCxn id="9" idx="2"/>
            <a:endCxn id="13" idx="0"/>
          </p:cNvCxnSpPr>
          <p:nvPr/>
        </p:nvCxnSpPr>
        <p:spPr>
          <a:xfrm>
            <a:off x="7740352" y="1812886"/>
            <a:ext cx="53471" cy="896034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>
            <a:stCxn id="6" idx="2"/>
            <a:endCxn id="5" idx="0"/>
          </p:cNvCxnSpPr>
          <p:nvPr/>
        </p:nvCxnSpPr>
        <p:spPr>
          <a:xfrm flipH="1">
            <a:off x="3130071" y="1812886"/>
            <a:ext cx="397813" cy="31997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999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</a:t>
            </a:r>
            <a:r>
              <a:rPr lang="fr-FR" dirty="0" smtClean="0"/>
              <a:t>ompétences, éléments fondateurs de la formation et l’évaluation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r>
              <a:rPr lang="fr-FR" sz="2600" dirty="0" smtClean="0"/>
              <a:t>Les compétences sont définies en </a:t>
            </a:r>
            <a:r>
              <a:rPr lang="fr-FR" sz="2600" dirty="0" smtClean="0"/>
              <a:t>fonction </a:t>
            </a:r>
            <a:r>
              <a:rPr lang="fr-FR" sz="2600" dirty="0" smtClean="0"/>
              <a:t>des tâches du </a:t>
            </a:r>
            <a:r>
              <a:rPr lang="fr-FR" sz="2600" dirty="0" smtClean="0"/>
              <a:t>RAP</a:t>
            </a:r>
          </a:p>
          <a:p>
            <a:pPr marL="457200" lvl="1" indent="0">
              <a:buNone/>
            </a:pPr>
            <a:endParaRPr lang="fr-FR" sz="3600" dirty="0" smtClean="0"/>
          </a:p>
          <a:p>
            <a:r>
              <a:rPr lang="fr-FR" sz="2600" dirty="0" smtClean="0"/>
              <a:t>Les </a:t>
            </a:r>
            <a:r>
              <a:rPr lang="fr-FR" sz="2600" dirty="0" smtClean="0"/>
              <a:t>compétences ne préjugent pas d’une organisation des enseignements</a:t>
            </a:r>
          </a:p>
          <a:p>
            <a:r>
              <a:rPr lang="fr-FR" sz="2600" dirty="0" smtClean="0"/>
              <a:t>Ce sont les compétences que l’on évalue à l’examen</a:t>
            </a:r>
            <a:endParaRPr lang="fr-FR" sz="2600" dirty="0" smtClean="0"/>
          </a:p>
          <a:p>
            <a:r>
              <a:rPr lang="fr-FR" sz="2600" dirty="0" smtClean="0"/>
              <a:t>Les compétences sont définies avec des indicateurs de performance qui conditionnent l’évaluation</a:t>
            </a:r>
          </a:p>
          <a:p>
            <a:r>
              <a:rPr lang="fr-FR" sz="2600" dirty="0" smtClean="0"/>
              <a:t>Les compétences se développent et s’évaluent </a:t>
            </a:r>
            <a:r>
              <a:rPr lang="fr-FR" sz="2600" dirty="0" smtClean="0"/>
              <a:t>lors d’activités </a:t>
            </a:r>
            <a:r>
              <a:rPr lang="fr-FR" sz="2600" dirty="0" smtClean="0"/>
              <a:t>conduites sur des tâches réelles</a:t>
            </a:r>
            <a:endParaRPr lang="fr-FR" sz="2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899592" y="2276872"/>
            <a:ext cx="144016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fr-FR" sz="2200" dirty="0"/>
              <a:t>Activités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771800" y="2277000"/>
            <a:ext cx="144016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fr-FR" sz="2200" dirty="0" smtClean="0"/>
              <a:t>Tâches</a:t>
            </a:r>
            <a:endParaRPr lang="fr-FR" sz="2200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4644008" y="2275931"/>
            <a:ext cx="2088232" cy="50499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fr-FR" sz="2200" dirty="0" smtClean="0"/>
              <a:t>Compétences</a:t>
            </a:r>
            <a:endParaRPr lang="fr-FR" sz="2200" dirty="0"/>
          </a:p>
        </p:txBody>
      </p:sp>
      <p:cxnSp>
        <p:nvCxnSpPr>
          <p:cNvPr id="8" name="Connecteur droit avec flèche 7"/>
          <p:cNvCxnSpPr>
            <a:stCxn id="4" idx="3"/>
            <a:endCxn id="5" idx="1"/>
          </p:cNvCxnSpPr>
          <p:nvPr/>
        </p:nvCxnSpPr>
        <p:spPr>
          <a:xfrm>
            <a:off x="2339752" y="2528900"/>
            <a:ext cx="432048" cy="12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>
            <a:stCxn id="5" idx="3"/>
            <a:endCxn id="6" idx="1"/>
          </p:cNvCxnSpPr>
          <p:nvPr/>
        </p:nvCxnSpPr>
        <p:spPr>
          <a:xfrm flipV="1">
            <a:off x="4211960" y="2528430"/>
            <a:ext cx="432048" cy="59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à coins arrondis 13"/>
          <p:cNvSpPr/>
          <p:nvPr/>
        </p:nvSpPr>
        <p:spPr>
          <a:xfrm>
            <a:off x="7164288" y="2275931"/>
            <a:ext cx="1368152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fr-FR" sz="2200" dirty="0" smtClean="0"/>
              <a:t>Savoirs</a:t>
            </a:r>
            <a:endParaRPr lang="fr-FR" sz="2200" dirty="0"/>
          </a:p>
        </p:txBody>
      </p:sp>
      <p:cxnSp>
        <p:nvCxnSpPr>
          <p:cNvPr id="15" name="Connecteur droit avec flèche 14"/>
          <p:cNvCxnSpPr>
            <a:stCxn id="6" idx="3"/>
            <a:endCxn id="14" idx="1"/>
          </p:cNvCxnSpPr>
          <p:nvPr/>
        </p:nvCxnSpPr>
        <p:spPr>
          <a:xfrm flipV="1">
            <a:off x="6732240" y="2527959"/>
            <a:ext cx="432048" cy="47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719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f</a:t>
            </a:r>
            <a:r>
              <a:rPr lang="fr-FR" dirty="0" smtClean="0"/>
              <a:t>amilles </a:t>
            </a:r>
            <a:r>
              <a:rPr lang="fr-FR" dirty="0" smtClean="0"/>
              <a:t>de compétences</a:t>
            </a:r>
            <a:endParaRPr lang="fr-FR" dirty="0"/>
          </a:p>
        </p:txBody>
      </p:sp>
      <p:graphicFrame>
        <p:nvGraphicFramePr>
          <p:cNvPr id="13" name="Espace réservé du contenu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2881826"/>
              </p:ext>
            </p:extLst>
          </p:nvPr>
        </p:nvGraphicFramePr>
        <p:xfrm>
          <a:off x="72008" y="1268760"/>
          <a:ext cx="896448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631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de compétence en conception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398832"/>
              </p:ext>
            </p:extLst>
          </p:nvPr>
        </p:nvGraphicFramePr>
        <p:xfrm>
          <a:off x="35496" y="980728"/>
          <a:ext cx="9015496" cy="561823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843554"/>
                <a:gridCol w="2764958"/>
                <a:gridCol w="3456384"/>
                <a:gridCol w="950600"/>
              </a:tblGrid>
              <a:tr h="210660">
                <a:tc gridSpan="4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kern="800" dirty="0">
                          <a:effectLst/>
                        </a:rPr>
                        <a:t>C1-3. Expérimenter des solutions constructives</a:t>
                      </a:r>
                      <a:endParaRPr lang="fr-FR" sz="20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2665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800">
                          <a:effectLst/>
                        </a:rPr>
                        <a:t>Données</a:t>
                      </a:r>
                      <a:endParaRPr lang="fr-FR" sz="20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800" dirty="0">
                          <a:effectLst/>
                        </a:rPr>
                        <a:t>Compétences détaillées</a:t>
                      </a:r>
                      <a:endParaRPr lang="fr-FR" sz="20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800">
                          <a:effectLst/>
                        </a:rPr>
                        <a:t>Indicateurs de performance</a:t>
                      </a:r>
                      <a:endParaRPr lang="fr-FR" sz="20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800">
                          <a:effectLst/>
                        </a:rPr>
                        <a:t>Savoirs associés</a:t>
                      </a:r>
                      <a:endParaRPr lang="fr-FR" sz="20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 anchor="ctr"/>
                </a:tc>
              </a:tr>
              <a:tr h="1053300">
                <a:tc rowSpan="4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1760" algn="l"/>
                        </a:tabLst>
                      </a:pPr>
                      <a:r>
                        <a:rPr lang="fr-FR" sz="1400" kern="800" dirty="0">
                          <a:effectLst/>
                        </a:rPr>
                        <a:t>Un environnement de laboratoire ou de plateau technique équipé de moyens d’essais et de contrôle.</a:t>
                      </a:r>
                      <a:endParaRPr lang="fr-FR" sz="2000" kern="800" dirty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1760" algn="l"/>
                        </a:tabLst>
                      </a:pPr>
                      <a:r>
                        <a:rPr lang="fr-FR" sz="1400" kern="800" dirty="0">
                          <a:effectLst/>
                        </a:rPr>
                        <a:t> </a:t>
                      </a:r>
                      <a:endParaRPr lang="fr-FR" sz="2000" kern="800" dirty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1760" algn="l"/>
                        </a:tabLst>
                      </a:pPr>
                      <a:r>
                        <a:rPr lang="fr-FR" sz="1400" kern="800" dirty="0">
                          <a:effectLst/>
                        </a:rPr>
                        <a:t>Une solution constructive partiellement ou totalement définie.</a:t>
                      </a:r>
                      <a:endParaRPr lang="fr-FR" sz="2000" kern="800" dirty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1760" algn="l"/>
                        </a:tabLst>
                      </a:pPr>
                      <a:r>
                        <a:rPr lang="fr-FR" sz="1400" kern="800" dirty="0">
                          <a:effectLst/>
                        </a:rPr>
                        <a:t>Des résultats de simulation.</a:t>
                      </a:r>
                      <a:endParaRPr lang="fr-FR" sz="2000" kern="800" dirty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1760" algn="l"/>
                        </a:tabLst>
                      </a:pPr>
                      <a:r>
                        <a:rPr lang="fr-FR" sz="1400" kern="800" dirty="0">
                          <a:effectLst/>
                        </a:rPr>
                        <a:t> </a:t>
                      </a:r>
                      <a:endParaRPr lang="fr-FR" sz="2000" kern="800" dirty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1760" algn="l"/>
                        </a:tabLst>
                      </a:pPr>
                      <a:r>
                        <a:rPr lang="fr-FR" sz="1400" kern="800" dirty="0">
                          <a:effectLst/>
                        </a:rPr>
                        <a:t>La documentation : </a:t>
                      </a:r>
                      <a:r>
                        <a:rPr lang="fr-FR" sz="1400" kern="800" dirty="0" smtClean="0">
                          <a:effectLst/>
                        </a:rPr>
                        <a:t>DTU</a:t>
                      </a:r>
                      <a:r>
                        <a:rPr lang="fr-FR" sz="1400" kern="800" dirty="0">
                          <a:effectLst/>
                        </a:rPr>
                        <a:t>, normes, avis techniques.</a:t>
                      </a:r>
                      <a:endParaRPr lang="fr-FR" sz="20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800">
                          <a:effectLst/>
                        </a:rPr>
                        <a:t>Vérifier par une expérimentation le comportement attendu d’une intention de conception.</a:t>
                      </a:r>
                      <a:endParaRPr lang="fr-FR" sz="20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1760" algn="l"/>
                        </a:tabLst>
                      </a:pPr>
                      <a:r>
                        <a:rPr lang="fr-FR" sz="1400" kern="800">
                          <a:effectLst/>
                        </a:rPr>
                        <a:t>L’expérimentation est justifiée.</a:t>
                      </a:r>
                      <a:endParaRPr lang="fr-FR" sz="2000" kern="8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1760" algn="l"/>
                        </a:tabLst>
                      </a:pPr>
                      <a:r>
                        <a:rPr lang="fr-FR" sz="1400" kern="800">
                          <a:effectLst/>
                        </a:rPr>
                        <a:t>Les caractéristiques à valider sont identifiées.</a:t>
                      </a:r>
                      <a:endParaRPr lang="fr-FR" sz="2000" kern="8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1760" algn="l"/>
                        </a:tabLst>
                      </a:pPr>
                      <a:r>
                        <a:rPr lang="fr-FR" sz="1400" kern="800">
                          <a:effectLst/>
                        </a:rPr>
                        <a:t> </a:t>
                      </a:r>
                      <a:endParaRPr lang="fr-FR" sz="2000" kern="8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1760" algn="l"/>
                        </a:tabLst>
                      </a:pPr>
                      <a:r>
                        <a:rPr lang="fr-FR" sz="1400" kern="800">
                          <a:effectLst/>
                        </a:rPr>
                        <a:t> </a:t>
                      </a:r>
                      <a:endParaRPr lang="fr-FR" sz="20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400"/>
                        </a:spcAft>
                      </a:pPr>
                      <a:r>
                        <a:rPr lang="fr-FR" sz="1400" kern="800" dirty="0">
                          <a:effectLst/>
                        </a:rPr>
                        <a:t>S11-S12-S13-S15</a:t>
                      </a:r>
                      <a:endParaRPr lang="fr-FR" sz="2000" kern="800" dirty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400"/>
                        </a:spcAft>
                      </a:pPr>
                      <a:r>
                        <a:rPr lang="fr-FR" sz="1400" kern="800" dirty="0">
                          <a:effectLst/>
                        </a:rPr>
                        <a:t>S41</a:t>
                      </a:r>
                      <a:endParaRPr lang="fr-FR" sz="2000" kern="800" dirty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1760" algn="l"/>
                        </a:tabLst>
                      </a:pPr>
                      <a:r>
                        <a:rPr lang="fr-FR" sz="1400" kern="800" dirty="0">
                          <a:effectLst/>
                        </a:rPr>
                        <a:t>S52-S53</a:t>
                      </a:r>
                      <a:endParaRPr lang="fr-FR" sz="20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/>
                </a:tc>
              </a:tr>
              <a:tr h="117033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1760" algn="l"/>
                        </a:tabLst>
                      </a:pPr>
                      <a:r>
                        <a:rPr lang="fr-FR" sz="1400" kern="800">
                          <a:effectLst/>
                        </a:rPr>
                        <a:t>Émettre des hypothèses sur les paramètres influant le comportement attendu (mécanique, thermique, acoustique, étanchéité à l’air …).</a:t>
                      </a:r>
                      <a:endParaRPr lang="fr-FR" sz="20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1760" algn="l"/>
                        </a:tabLst>
                      </a:pPr>
                      <a:r>
                        <a:rPr lang="fr-FR" sz="1400" kern="800">
                          <a:effectLst/>
                        </a:rPr>
                        <a:t>Des paramètres supposés influents sont répertoriés.</a:t>
                      </a:r>
                      <a:endParaRPr lang="fr-FR" sz="2000" kern="8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1760" algn="l"/>
                        </a:tabLst>
                      </a:pPr>
                      <a:r>
                        <a:rPr lang="fr-FR" sz="1400" kern="800">
                          <a:effectLst/>
                        </a:rPr>
                        <a:t>Les valeurs limites des paramètres sont bornées.</a:t>
                      </a:r>
                      <a:endParaRPr lang="fr-FR" sz="20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9947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800">
                          <a:effectLst/>
                        </a:rPr>
                        <a:t>Définir les conditions de l’essai (objectifs, mise en situation, protocole, matériel).</a:t>
                      </a:r>
                      <a:endParaRPr lang="fr-FR" sz="20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1760" algn="l"/>
                        </a:tabLst>
                      </a:pPr>
                      <a:r>
                        <a:rPr lang="fr-FR" sz="1400" kern="800" dirty="0">
                          <a:effectLst/>
                        </a:rPr>
                        <a:t>Le choix des essais à mettre en place est pertinent.</a:t>
                      </a:r>
                      <a:endParaRPr lang="fr-FR" sz="2000" kern="800" dirty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1760" algn="l"/>
                        </a:tabLst>
                      </a:pPr>
                      <a:r>
                        <a:rPr lang="fr-FR" sz="1400" kern="800" dirty="0">
                          <a:effectLst/>
                        </a:rPr>
                        <a:t>Le protocole d’essais est défini.</a:t>
                      </a:r>
                      <a:endParaRPr lang="fr-FR" sz="2000" kern="800" dirty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1760" algn="l"/>
                        </a:tabLst>
                      </a:pPr>
                      <a:r>
                        <a:rPr lang="fr-FR" sz="1400" kern="800" dirty="0">
                          <a:effectLst/>
                        </a:rPr>
                        <a:t>Le matériel est correctement installé et réglé.</a:t>
                      </a:r>
                      <a:endParaRPr lang="fr-FR" sz="20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2288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800">
                          <a:effectLst/>
                        </a:rPr>
                        <a:t>Conduire les essais et interpréter les résultats aux regards des hypothèses de départ.</a:t>
                      </a:r>
                      <a:endParaRPr lang="fr-FR" sz="20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1760" algn="l"/>
                        </a:tabLst>
                      </a:pPr>
                      <a:r>
                        <a:rPr lang="fr-FR" sz="1400" kern="800" dirty="0">
                          <a:effectLst/>
                        </a:rPr>
                        <a:t>Le protocole est respecté. </a:t>
                      </a:r>
                      <a:endParaRPr lang="fr-FR" sz="2000" kern="800" dirty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1760" algn="l"/>
                        </a:tabLst>
                      </a:pPr>
                      <a:r>
                        <a:rPr lang="fr-FR" sz="1400" kern="800" dirty="0">
                          <a:effectLst/>
                        </a:rPr>
                        <a:t>Les résultats sont correctement interprétés.</a:t>
                      </a:r>
                      <a:endParaRPr lang="fr-FR" sz="2000" kern="800" dirty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1760" algn="l"/>
                        </a:tabLst>
                      </a:pPr>
                      <a:r>
                        <a:rPr lang="fr-FR" sz="1400" kern="800" dirty="0">
                          <a:effectLst/>
                        </a:rPr>
                        <a:t>Les incertitudes sont estimées.</a:t>
                      </a:r>
                      <a:endParaRPr lang="fr-FR" sz="2000" kern="800" dirty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11760" algn="l"/>
                        </a:tabLst>
                      </a:pPr>
                      <a:r>
                        <a:rPr lang="fr-FR" sz="1400" kern="800" dirty="0">
                          <a:effectLst/>
                        </a:rPr>
                        <a:t>La décision de validation ou non est prise.</a:t>
                      </a:r>
                      <a:endParaRPr lang="fr-FR" sz="20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59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0"/>
            <a:ext cx="7520880" cy="914400"/>
          </a:xfrm>
        </p:spPr>
        <p:txBody>
          <a:bodyPr/>
          <a:lstStyle/>
          <a:p>
            <a:r>
              <a:rPr lang="fr-FR" dirty="0" smtClean="0"/>
              <a:t>Liens entre la compétence et les tâches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437497"/>
              </p:ext>
            </p:extLst>
          </p:nvPr>
        </p:nvGraphicFramePr>
        <p:xfrm>
          <a:off x="-8" y="980730"/>
          <a:ext cx="9144015" cy="565288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869316"/>
                <a:gridCol w="606016"/>
                <a:gridCol w="383037"/>
                <a:gridCol w="383037"/>
                <a:gridCol w="383037"/>
                <a:gridCol w="383037"/>
                <a:gridCol w="383037"/>
                <a:gridCol w="383037"/>
                <a:gridCol w="383037"/>
                <a:gridCol w="383648"/>
                <a:gridCol w="383648"/>
                <a:gridCol w="383648"/>
                <a:gridCol w="383648"/>
                <a:gridCol w="383648"/>
                <a:gridCol w="383648"/>
                <a:gridCol w="383648"/>
                <a:gridCol w="383648"/>
                <a:gridCol w="383648"/>
                <a:gridCol w="383648"/>
                <a:gridCol w="383648"/>
                <a:gridCol w="383648"/>
                <a:gridCol w="383648"/>
              </a:tblGrid>
              <a:tr h="148970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fr-FR" sz="105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: tâche pour laquelle la compétence est indispensable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fr-FR" sz="105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: tâche pour laquelle la compétence peut être partiellement mobilisée </a:t>
                      </a:r>
                      <a:r>
                        <a:rPr lang="fr-FR" sz="1000" kern="0" dirty="0">
                          <a:effectLst/>
                        </a:rPr>
                        <a:t/>
                      </a:r>
                      <a:br>
                        <a:rPr lang="fr-FR" sz="1000" kern="0" dirty="0">
                          <a:effectLst/>
                        </a:rPr>
                      </a:br>
                      <a:endParaRPr lang="fr-FR" sz="105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Compétences cœur de métier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Compétences transversales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689498"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Écoconcevoir une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solution technique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Calculer, modéliser et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interpréter les résultats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b="1" kern="0" dirty="0">
                          <a:effectLst/>
                        </a:rPr>
                        <a:t>Expérimenter des solutions constructives</a:t>
                      </a:r>
                      <a:endParaRPr lang="fr-FR" sz="1100" b="1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 dirty="0">
                          <a:effectLst/>
                        </a:rPr>
                        <a:t>Élaborer le dossier</a:t>
                      </a:r>
                      <a:endParaRPr lang="fr-FR" sz="1050" kern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 dirty="0">
                          <a:effectLst/>
                        </a:rPr>
                        <a:t>d'exécution et le DOE</a:t>
                      </a:r>
                      <a:endParaRPr lang="fr-FR" sz="105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Préparer la réalisation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Quantifier les besoins et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les ressources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Estimer  les coûts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Planifier les activités et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l'utilisation des ressources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Gérer les dépenses et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le budget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Maitriser les techniques de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mise en œuvre sur chantier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Maitriser les mesures de prévention en phase de réalisation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Manager une équipe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Analyser les risques en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situation de travail 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Concevoir des solutions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sûres 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Minimiser les impacts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environnementaux du chantier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Assurer la qualité de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la construction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Rédiger un document professionnel de communication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Présenter oralement un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dossier ou une situation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Coopérer avec les acteurs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du projet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Assurer une veille et</a:t>
                      </a:r>
                      <a:endParaRPr lang="fr-FR" sz="1050" kern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capitaliser des informations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vert="vert270" anchor="ctr"/>
                </a:tc>
              </a:tr>
              <a:tr h="182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Activités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Tâches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 dirty="0">
                          <a:effectLst/>
                        </a:rPr>
                        <a:t>C1-1</a:t>
                      </a:r>
                      <a:endParaRPr lang="fr-FR" sz="105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C1-2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dirty="0">
                          <a:effectLst/>
                        </a:rPr>
                        <a:t>C1-3</a:t>
                      </a:r>
                      <a:endParaRPr lang="fr-FR" sz="1200" b="1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C1-4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C2-1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C2-2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C2-3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C2-4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C3-1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C3-2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C3-3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C3-4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C4-1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C4-2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C4-3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C4-4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C5-1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C5-2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C5-3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C6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</a:tr>
              <a:tr h="165912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Répondre à une affaire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A1-T1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x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x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A1-T2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x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A1-T3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A1-T4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Concevoir les Systèmes Constructifs Bois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A2-T1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A2-T2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dirty="0">
                          <a:effectLst/>
                        </a:rPr>
                        <a:t>A2-T3</a:t>
                      </a:r>
                      <a:endParaRPr lang="fr-FR" sz="1400" b="1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27340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A2-T4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Préparer et lancer la production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A3-T1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A3-T2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A3-T3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Préparer le chantier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A4-T1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A4-T2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x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A4-T3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x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A4-T4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7015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A4-T5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kern="0">
                          <a:effectLst/>
                        </a:rPr>
                        <a:t>Conduire le chantier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A5-T1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A5-T2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A5-T3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 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A5-T4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  <a:tr h="165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kern="0">
                          <a:effectLst/>
                        </a:rPr>
                        <a:t>A5-T5</a:t>
                      </a:r>
                      <a:endParaRPr lang="fr-FR" sz="105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0" cap="all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endParaRPr lang="fr-FR" sz="1100" b="1" kern="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 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>
                          <a:effectLst/>
                        </a:rPr>
                        <a:t>x</a:t>
                      </a:r>
                      <a:endParaRPr lang="fr-FR" sz="1100" kern="80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0" cap="all" dirty="0">
                          <a:effectLst/>
                        </a:rPr>
                        <a:t>x</a:t>
                      </a:r>
                      <a:endParaRPr lang="fr-FR" sz="1100" kern="800" dirty="0"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2964" marR="32964" marT="0" marB="0" anchor="b"/>
                </a:tc>
              </a:tr>
            </a:tbl>
          </a:graphicData>
        </a:graphic>
      </p:graphicFrame>
      <p:sp>
        <p:nvSpPr>
          <p:cNvPr id="3" name="Flèche vers le bas 2"/>
          <p:cNvSpPr/>
          <p:nvPr/>
        </p:nvSpPr>
        <p:spPr>
          <a:xfrm>
            <a:off x="2195736" y="2996952"/>
            <a:ext cx="432048" cy="936104"/>
          </a:xfrm>
          <a:prstGeom prst="down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vers le bas 4"/>
          <p:cNvSpPr/>
          <p:nvPr/>
        </p:nvSpPr>
        <p:spPr>
          <a:xfrm rot="5400000">
            <a:off x="1655676" y="3681028"/>
            <a:ext cx="432048" cy="792088"/>
          </a:xfrm>
          <a:prstGeom prst="down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2123728" y="3849683"/>
            <a:ext cx="576064" cy="504056"/>
          </a:xfrm>
          <a:prstGeom prst="ellipse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2195736" y="1124744"/>
            <a:ext cx="504056" cy="2160240"/>
          </a:xfrm>
          <a:prstGeom prst="ellipse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899592" y="3861048"/>
            <a:ext cx="576064" cy="432048"/>
          </a:xfrm>
          <a:prstGeom prst="ellipse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843808" y="3861048"/>
            <a:ext cx="2592288" cy="116349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fr-FR" sz="1800" b="1" dirty="0" smtClean="0"/>
              <a:t>1 tâche </a:t>
            </a:r>
            <a:r>
              <a:rPr lang="fr-FR" sz="1800" b="1" dirty="0"/>
              <a:t>pour laquelle la compétence est indispensable</a:t>
            </a:r>
          </a:p>
        </p:txBody>
      </p:sp>
    </p:spTree>
    <p:extLst>
      <p:ext uri="{BB962C8B-B14F-4D97-AF65-F5344CB8AC3E}">
        <p14:creationId xmlns:p14="http://schemas.microsoft.com/office/powerpoint/2010/main" val="326983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Personnalisée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6239</TotalTime>
  <Words>2272</Words>
  <Application>Microsoft Office PowerPoint</Application>
  <PresentationFormat>Affichage à l'écran (4:3)</PresentationFormat>
  <Paragraphs>1750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Modèle par défaut</vt:lpstr>
      <vt:lpstr>Compétences à acquérir</vt:lpstr>
      <vt:lpstr>Définitions d’une compétence</vt:lpstr>
      <vt:lpstr>Éléments constitutifs d’une compétence</vt:lpstr>
      <vt:lpstr>Éléments d’une compétence</vt:lpstr>
      <vt:lpstr>Présentation des compétences dans le référentiel</vt:lpstr>
      <vt:lpstr>Les compétences, éléments fondateurs de la formation et l’évaluation</vt:lpstr>
      <vt:lpstr>Les familles de compétences</vt:lpstr>
      <vt:lpstr>Exemple de compétence en conception</vt:lpstr>
      <vt:lpstr>Liens entre la compétence et les tâches</vt:lpstr>
      <vt:lpstr>Contexte de la compétence</vt:lpstr>
      <vt:lpstr>Exemple de compétence en préparation de la réalisation</vt:lpstr>
      <vt:lpstr>Liens entre la compétence et les tâches</vt:lpstr>
      <vt:lpstr>Contexte de la compétence</vt:lpstr>
      <vt:lpstr>Exemple de compétence transversale</vt:lpstr>
      <vt:lpstr>5 familles de savoirs</vt:lpstr>
      <vt:lpstr>Exemple de savoir associé</vt:lpstr>
      <vt:lpstr>Présentation des savoirs associés</vt:lpstr>
      <vt:lpstr>Niveaux taxonomiques</vt:lpstr>
      <vt:lpstr>Tableau de rattachement des savoirs aux compétences</vt:lpstr>
      <vt:lpstr>Présentation PowerPoint</vt:lpstr>
    </vt:vector>
  </TitlesOfParts>
  <Company>Rectorat de Rennes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BTS CRCI</dc:title>
  <dc:creator>cdubois</dc:creator>
  <cp:lastModifiedBy>Philippe Taillard</cp:lastModifiedBy>
  <cp:revision>278</cp:revision>
  <dcterms:created xsi:type="dcterms:W3CDTF">2011-05-12T16:33:39Z</dcterms:created>
  <dcterms:modified xsi:type="dcterms:W3CDTF">2013-11-20T22:04:11Z</dcterms:modified>
</cp:coreProperties>
</file>