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17" r:id="rId2"/>
    <p:sldId id="719" r:id="rId3"/>
    <p:sldId id="721" r:id="rId4"/>
    <p:sldId id="722" r:id="rId5"/>
    <p:sldId id="723" r:id="rId6"/>
    <p:sldId id="724" r:id="rId7"/>
    <p:sldId id="725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EA1"/>
    <a:srgbClr val="FDE5A1"/>
    <a:srgbClr val="151185"/>
    <a:srgbClr val="120E81"/>
    <a:srgbClr val="120E64"/>
    <a:srgbClr val="120E79"/>
    <a:srgbClr val="120E71"/>
    <a:srgbClr val="162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76" autoAdjust="0"/>
  </p:normalViewPr>
  <p:slideViewPr>
    <p:cSldViewPr>
      <p:cViewPr>
        <p:scale>
          <a:sx n="100" d="100"/>
          <a:sy n="100" d="100"/>
        </p:scale>
        <p:origin x="-420" y="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39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5B84F0-CC15-47C4-AD68-582E2622DD05}" type="doc">
      <dgm:prSet loTypeId="urn:microsoft.com/office/officeart/2005/8/layout/hierarchy3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76241B82-D83B-4096-A726-66166EC47688}">
      <dgm:prSet phldrT="[Texte]"/>
      <dgm:spPr/>
      <dgm:t>
        <a:bodyPr/>
        <a:lstStyle/>
        <a:p>
          <a:r>
            <a:rPr lang="fr-FR" dirty="0" smtClean="0"/>
            <a:t>U 41</a:t>
          </a:r>
        </a:p>
        <a:p>
          <a:r>
            <a:rPr lang="fr-FR" dirty="0" smtClean="0"/>
            <a:t>Répondre à une affaire</a:t>
          </a:r>
          <a:endParaRPr lang="fr-FR" dirty="0"/>
        </a:p>
      </dgm:t>
    </dgm:pt>
    <dgm:pt modelId="{11CE7CA3-B5B6-4DBB-B9F2-ED8FBAD7B6A1}" type="parTrans" cxnId="{371FA467-2067-4F17-924F-C59136733E9B}">
      <dgm:prSet/>
      <dgm:spPr/>
      <dgm:t>
        <a:bodyPr/>
        <a:lstStyle/>
        <a:p>
          <a:endParaRPr lang="fr-FR"/>
        </a:p>
      </dgm:t>
    </dgm:pt>
    <dgm:pt modelId="{90D67B85-E151-4083-AF6A-9A8C65BAECEA}" type="sibTrans" cxnId="{371FA467-2067-4F17-924F-C59136733E9B}">
      <dgm:prSet/>
      <dgm:spPr/>
      <dgm:t>
        <a:bodyPr/>
        <a:lstStyle/>
        <a:p>
          <a:endParaRPr lang="fr-FR"/>
        </a:p>
      </dgm:t>
    </dgm:pt>
    <dgm:pt modelId="{B9D5EACE-EB37-4104-BE1C-10FDDE92C1E6}">
      <dgm:prSet phldrT="[Texte]"/>
      <dgm:spPr/>
      <dgm:t>
        <a:bodyPr/>
        <a:lstStyle/>
        <a:p>
          <a:r>
            <a:rPr lang="fr-FR" dirty="0" smtClean="0"/>
            <a:t>U 51</a:t>
          </a:r>
        </a:p>
        <a:p>
          <a:r>
            <a:rPr lang="fr-FR" dirty="0" smtClean="0"/>
            <a:t>Conception des systèmes constructifs bois</a:t>
          </a:r>
          <a:endParaRPr lang="fr-FR" dirty="0"/>
        </a:p>
      </dgm:t>
    </dgm:pt>
    <dgm:pt modelId="{3819B600-64C1-4821-8F34-7D965F9CA578}" type="parTrans" cxnId="{452ABD62-9C01-4AC8-819F-50BC9CE3A1BB}">
      <dgm:prSet/>
      <dgm:spPr/>
      <dgm:t>
        <a:bodyPr/>
        <a:lstStyle/>
        <a:p>
          <a:endParaRPr lang="fr-FR"/>
        </a:p>
      </dgm:t>
    </dgm:pt>
    <dgm:pt modelId="{2004540C-299F-4BE8-B06C-9B6B073E6B34}" type="sibTrans" cxnId="{452ABD62-9C01-4AC8-819F-50BC9CE3A1BB}">
      <dgm:prSet/>
      <dgm:spPr/>
      <dgm:t>
        <a:bodyPr/>
        <a:lstStyle/>
        <a:p>
          <a:endParaRPr lang="fr-FR"/>
        </a:p>
      </dgm:t>
    </dgm:pt>
    <dgm:pt modelId="{F11F29BB-3060-4472-8D4B-0859FB2D3CA4}">
      <dgm:prSet phldrT="[Texte]"/>
      <dgm:spPr/>
      <dgm:t>
        <a:bodyPr/>
        <a:lstStyle/>
        <a:p>
          <a:r>
            <a:rPr lang="fr-FR" dirty="0" smtClean="0"/>
            <a:t>U 52</a:t>
          </a:r>
        </a:p>
        <a:p>
          <a:r>
            <a:rPr lang="fr-FR" dirty="0" smtClean="0"/>
            <a:t>Suivi de chantier</a:t>
          </a:r>
        </a:p>
      </dgm:t>
    </dgm:pt>
    <dgm:pt modelId="{25DA4C34-9A81-40C1-96EF-10E649CE365D}" type="parTrans" cxnId="{265867F0-A6D3-45C6-9C9B-34046DFFB954}">
      <dgm:prSet/>
      <dgm:spPr/>
      <dgm:t>
        <a:bodyPr/>
        <a:lstStyle/>
        <a:p>
          <a:endParaRPr lang="fr-FR"/>
        </a:p>
      </dgm:t>
    </dgm:pt>
    <dgm:pt modelId="{54E72D95-7539-4D21-9F85-F241029B7B87}" type="sibTrans" cxnId="{265867F0-A6D3-45C6-9C9B-34046DFFB954}">
      <dgm:prSet/>
      <dgm:spPr/>
      <dgm:t>
        <a:bodyPr/>
        <a:lstStyle/>
        <a:p>
          <a:endParaRPr lang="fr-FR"/>
        </a:p>
      </dgm:t>
    </dgm:pt>
    <dgm:pt modelId="{32570EA9-EDA6-49B4-AC64-018838108FBE}">
      <dgm:prSet phldrT="[Texte]"/>
      <dgm:spPr/>
      <dgm:t>
        <a:bodyPr/>
        <a:lstStyle/>
        <a:p>
          <a:r>
            <a:rPr lang="fr-FR" dirty="0" smtClean="0"/>
            <a:t>E 6</a:t>
          </a:r>
        </a:p>
        <a:p>
          <a:r>
            <a:rPr lang="fr-FR" dirty="0" smtClean="0"/>
            <a:t>Expérimentation et mise en œuvre</a:t>
          </a:r>
        </a:p>
      </dgm:t>
    </dgm:pt>
    <dgm:pt modelId="{026CDAD7-9574-43A2-877E-92FBA2A4A0DD}" type="parTrans" cxnId="{72AEBB4D-0545-4C43-8996-D59C6C0A4127}">
      <dgm:prSet/>
      <dgm:spPr/>
      <dgm:t>
        <a:bodyPr/>
        <a:lstStyle/>
        <a:p>
          <a:endParaRPr lang="fr-FR"/>
        </a:p>
      </dgm:t>
    </dgm:pt>
    <dgm:pt modelId="{DD5C7A78-F0D2-4885-88D8-2C4FCD38BAE4}" type="sibTrans" cxnId="{72AEBB4D-0545-4C43-8996-D59C6C0A4127}">
      <dgm:prSet/>
      <dgm:spPr/>
      <dgm:t>
        <a:bodyPr/>
        <a:lstStyle/>
        <a:p>
          <a:endParaRPr lang="fr-FR"/>
        </a:p>
      </dgm:t>
    </dgm:pt>
    <dgm:pt modelId="{F893D6D4-CEF0-4754-B1EC-431FCC985676}">
      <dgm:prSet phldrT="[Texte]"/>
      <dgm:spPr/>
      <dgm:t>
        <a:bodyPr/>
        <a:lstStyle/>
        <a:p>
          <a:r>
            <a:rPr lang="fr-FR" dirty="0" smtClean="0"/>
            <a:t>C 2.2</a:t>
          </a:r>
        </a:p>
        <a:p>
          <a:r>
            <a:rPr lang="fr-FR" dirty="0" smtClean="0"/>
            <a:t>Quantifier les besoins et les ressources</a:t>
          </a:r>
          <a:endParaRPr lang="fr-FR" dirty="0"/>
        </a:p>
      </dgm:t>
    </dgm:pt>
    <dgm:pt modelId="{F671681C-EA22-4E00-B4CD-5A1D387CF647}" type="parTrans" cxnId="{A6218A83-BF18-4FEF-9EBC-45EEF2E4C4D4}">
      <dgm:prSet/>
      <dgm:spPr/>
      <dgm:t>
        <a:bodyPr/>
        <a:lstStyle/>
        <a:p>
          <a:endParaRPr lang="fr-FR"/>
        </a:p>
      </dgm:t>
    </dgm:pt>
    <dgm:pt modelId="{9025F865-AAFE-43C4-A3E9-3D936AF7FA5D}" type="sibTrans" cxnId="{A6218A83-BF18-4FEF-9EBC-45EEF2E4C4D4}">
      <dgm:prSet/>
      <dgm:spPr/>
      <dgm:t>
        <a:bodyPr/>
        <a:lstStyle/>
        <a:p>
          <a:endParaRPr lang="fr-FR"/>
        </a:p>
      </dgm:t>
    </dgm:pt>
    <dgm:pt modelId="{461B5B7C-5351-4262-8CBB-94B5C829B747}">
      <dgm:prSet phldrT="[Texte]"/>
      <dgm:spPr/>
      <dgm:t>
        <a:bodyPr/>
        <a:lstStyle/>
        <a:p>
          <a:r>
            <a:rPr lang="fr-FR" dirty="0" smtClean="0"/>
            <a:t>C 4.1</a:t>
          </a:r>
        </a:p>
        <a:p>
          <a:r>
            <a:rPr lang="fr-FR" dirty="0" smtClean="0"/>
            <a:t>Analyser les risques en situation de travail</a:t>
          </a:r>
        </a:p>
      </dgm:t>
    </dgm:pt>
    <dgm:pt modelId="{15B182CE-954D-4743-BE09-DD71DAE29610}" type="parTrans" cxnId="{1850FEA2-E9E3-4F58-8DD3-9E147DFE6072}">
      <dgm:prSet/>
      <dgm:spPr/>
      <dgm:t>
        <a:bodyPr/>
        <a:lstStyle/>
        <a:p>
          <a:endParaRPr lang="fr-FR"/>
        </a:p>
      </dgm:t>
    </dgm:pt>
    <dgm:pt modelId="{41DE8A1B-84CC-4990-B0BD-DD8B2DA6E634}" type="sibTrans" cxnId="{1850FEA2-E9E3-4F58-8DD3-9E147DFE6072}">
      <dgm:prSet/>
      <dgm:spPr/>
      <dgm:t>
        <a:bodyPr/>
        <a:lstStyle/>
        <a:p>
          <a:endParaRPr lang="fr-FR"/>
        </a:p>
      </dgm:t>
    </dgm:pt>
    <dgm:pt modelId="{91B2966A-2396-473D-8290-84A31639C18F}">
      <dgm:prSet phldrT="[Texte]"/>
      <dgm:spPr/>
      <dgm:t>
        <a:bodyPr/>
        <a:lstStyle/>
        <a:p>
          <a:r>
            <a:rPr lang="fr-FR" dirty="0" smtClean="0"/>
            <a:t>C 3.3</a:t>
          </a:r>
        </a:p>
        <a:p>
          <a:r>
            <a:rPr lang="fr-FR" dirty="0" smtClean="0"/>
            <a:t>Maîtriser les mesures de prévention en phase de réalisation</a:t>
          </a:r>
        </a:p>
      </dgm:t>
    </dgm:pt>
    <dgm:pt modelId="{01DB622A-3D6C-4017-8155-DFAE196595BE}" type="parTrans" cxnId="{65273066-1A88-4B4E-ABF1-715A8BF3D815}">
      <dgm:prSet/>
      <dgm:spPr/>
      <dgm:t>
        <a:bodyPr/>
        <a:lstStyle/>
        <a:p>
          <a:endParaRPr lang="fr-FR"/>
        </a:p>
      </dgm:t>
    </dgm:pt>
    <dgm:pt modelId="{5C46F868-47B7-408C-9A0E-E07F453EB484}" type="sibTrans" cxnId="{65273066-1A88-4B4E-ABF1-715A8BF3D815}">
      <dgm:prSet/>
      <dgm:spPr/>
      <dgm:t>
        <a:bodyPr/>
        <a:lstStyle/>
        <a:p>
          <a:endParaRPr lang="fr-FR"/>
        </a:p>
      </dgm:t>
    </dgm:pt>
    <dgm:pt modelId="{2480E46F-6879-4317-87E9-D174D1F0D98B}">
      <dgm:prSet phldrT="[Texte]"/>
      <dgm:spPr/>
      <dgm:t>
        <a:bodyPr/>
        <a:lstStyle/>
        <a:p>
          <a:r>
            <a:rPr lang="fr-FR" dirty="0" smtClean="0"/>
            <a:t>C 2.3</a:t>
          </a:r>
        </a:p>
        <a:p>
          <a:r>
            <a:rPr lang="fr-FR" dirty="0" smtClean="0"/>
            <a:t>Estimer les coûts</a:t>
          </a:r>
          <a:endParaRPr lang="fr-FR" dirty="0"/>
        </a:p>
      </dgm:t>
    </dgm:pt>
    <dgm:pt modelId="{B6984D35-E1E6-4CA5-9A6C-722B6991EE6E}" type="parTrans" cxnId="{947FE504-9249-43BD-A738-758BC5978D63}">
      <dgm:prSet/>
      <dgm:spPr/>
      <dgm:t>
        <a:bodyPr/>
        <a:lstStyle/>
        <a:p>
          <a:endParaRPr lang="fr-FR"/>
        </a:p>
      </dgm:t>
    </dgm:pt>
    <dgm:pt modelId="{1D141732-72AC-4BFB-A293-169104F86E0A}" type="sibTrans" cxnId="{947FE504-9249-43BD-A738-758BC5978D63}">
      <dgm:prSet/>
      <dgm:spPr/>
      <dgm:t>
        <a:bodyPr/>
        <a:lstStyle/>
        <a:p>
          <a:endParaRPr lang="fr-FR"/>
        </a:p>
      </dgm:t>
    </dgm:pt>
    <dgm:pt modelId="{9EB6FF67-356B-4889-B331-1654AC29D193}">
      <dgm:prSet phldrT="[Texte]"/>
      <dgm:spPr/>
      <dgm:t>
        <a:bodyPr/>
        <a:lstStyle/>
        <a:p>
          <a:r>
            <a:rPr lang="fr-FR" dirty="0" smtClean="0"/>
            <a:t>C 2.1</a:t>
          </a:r>
        </a:p>
        <a:p>
          <a:r>
            <a:rPr lang="fr-FR" dirty="0" smtClean="0"/>
            <a:t>Préparer la réalisation</a:t>
          </a:r>
          <a:endParaRPr lang="fr-FR" dirty="0"/>
        </a:p>
      </dgm:t>
    </dgm:pt>
    <dgm:pt modelId="{C3251138-149E-4F97-B025-D7D98FA71802}" type="parTrans" cxnId="{8690CC50-ECFA-416B-8980-BF1D1F7F33E1}">
      <dgm:prSet/>
      <dgm:spPr/>
      <dgm:t>
        <a:bodyPr/>
        <a:lstStyle/>
        <a:p>
          <a:endParaRPr lang="fr-FR"/>
        </a:p>
      </dgm:t>
    </dgm:pt>
    <dgm:pt modelId="{D90A14A8-0E1A-4576-88B9-E399FE3555EF}" type="sibTrans" cxnId="{8690CC50-ECFA-416B-8980-BF1D1F7F33E1}">
      <dgm:prSet/>
      <dgm:spPr/>
      <dgm:t>
        <a:bodyPr/>
        <a:lstStyle/>
        <a:p>
          <a:endParaRPr lang="fr-FR"/>
        </a:p>
      </dgm:t>
    </dgm:pt>
    <dgm:pt modelId="{4C5764F3-0271-4892-95B5-C0A9C65CD7F9}">
      <dgm:prSet phldrT="[Texte]"/>
      <dgm:spPr/>
      <dgm:t>
        <a:bodyPr/>
        <a:lstStyle/>
        <a:p>
          <a:r>
            <a:rPr lang="fr-FR" dirty="0" smtClean="0"/>
            <a:t>C 2.4</a:t>
          </a:r>
        </a:p>
        <a:p>
          <a:r>
            <a:rPr lang="fr-FR" dirty="0" smtClean="0"/>
            <a:t>Planifier les activités et les ressources</a:t>
          </a:r>
          <a:endParaRPr lang="fr-FR" dirty="0"/>
        </a:p>
      </dgm:t>
    </dgm:pt>
    <dgm:pt modelId="{7985E667-E148-42FA-A012-62C4250F3FAC}" type="parTrans" cxnId="{434D2E83-19A3-4473-83B9-B07E7FA4427C}">
      <dgm:prSet/>
      <dgm:spPr/>
      <dgm:t>
        <a:bodyPr/>
        <a:lstStyle/>
        <a:p>
          <a:endParaRPr lang="fr-FR"/>
        </a:p>
      </dgm:t>
    </dgm:pt>
    <dgm:pt modelId="{D036848B-70BD-4995-A5E6-6C7D19CF4E45}" type="sibTrans" cxnId="{434D2E83-19A3-4473-83B9-B07E7FA4427C}">
      <dgm:prSet/>
      <dgm:spPr/>
      <dgm:t>
        <a:bodyPr/>
        <a:lstStyle/>
        <a:p>
          <a:endParaRPr lang="fr-FR"/>
        </a:p>
      </dgm:t>
    </dgm:pt>
    <dgm:pt modelId="{24B67258-AC96-4C07-8525-D72148097F26}">
      <dgm:prSet phldrT="[Texte]"/>
      <dgm:spPr/>
      <dgm:t>
        <a:bodyPr/>
        <a:lstStyle/>
        <a:p>
          <a:r>
            <a:rPr lang="fr-FR" dirty="0" smtClean="0"/>
            <a:t>C 4.3</a:t>
          </a:r>
        </a:p>
        <a:p>
          <a:r>
            <a:rPr lang="fr-FR" dirty="0" smtClean="0"/>
            <a:t>Minimiser les impacts environnementaux du chantier</a:t>
          </a:r>
        </a:p>
      </dgm:t>
    </dgm:pt>
    <dgm:pt modelId="{1E67044F-E880-40B3-B0D9-A29458638B9E}" type="parTrans" cxnId="{1072C0BA-4B8B-43F3-875E-86AE65303D92}">
      <dgm:prSet/>
      <dgm:spPr/>
      <dgm:t>
        <a:bodyPr/>
        <a:lstStyle/>
        <a:p>
          <a:endParaRPr lang="fr-FR"/>
        </a:p>
      </dgm:t>
    </dgm:pt>
    <dgm:pt modelId="{98EA9332-AEAD-45A9-A2B6-2C9FCB79D1E5}" type="sibTrans" cxnId="{1072C0BA-4B8B-43F3-875E-86AE65303D92}">
      <dgm:prSet/>
      <dgm:spPr/>
      <dgm:t>
        <a:bodyPr/>
        <a:lstStyle/>
        <a:p>
          <a:endParaRPr lang="fr-FR"/>
        </a:p>
      </dgm:t>
    </dgm:pt>
    <dgm:pt modelId="{BD624BAF-AF0B-4DBA-B306-99C391CE3812}" type="pres">
      <dgm:prSet presAssocID="{495B84F0-CC15-47C4-AD68-582E2622DD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2F32F0-CB55-4C4E-AD4F-26D027C3412D}" type="pres">
      <dgm:prSet presAssocID="{76241B82-D83B-4096-A726-66166EC47688}" presName="root" presStyleCnt="0"/>
      <dgm:spPr/>
    </dgm:pt>
    <dgm:pt modelId="{61F12FD2-146D-4F1D-909F-B443B893F030}" type="pres">
      <dgm:prSet presAssocID="{76241B82-D83B-4096-A726-66166EC47688}" presName="rootComposite" presStyleCnt="0"/>
      <dgm:spPr/>
    </dgm:pt>
    <dgm:pt modelId="{C7E182C5-5C60-4617-9247-44B5441D2C26}" type="pres">
      <dgm:prSet presAssocID="{76241B82-D83B-4096-A726-66166EC47688}" presName="rootText" presStyleLbl="node1" presStyleIdx="0" presStyleCnt="4"/>
      <dgm:spPr/>
      <dgm:t>
        <a:bodyPr/>
        <a:lstStyle/>
        <a:p>
          <a:endParaRPr lang="fr-FR"/>
        </a:p>
      </dgm:t>
    </dgm:pt>
    <dgm:pt modelId="{81F6F343-2D2E-4CDC-90A3-FFB305CD54BE}" type="pres">
      <dgm:prSet presAssocID="{76241B82-D83B-4096-A726-66166EC47688}" presName="rootConnector" presStyleLbl="node1" presStyleIdx="0" presStyleCnt="4"/>
      <dgm:spPr/>
      <dgm:t>
        <a:bodyPr/>
        <a:lstStyle/>
        <a:p>
          <a:endParaRPr lang="fr-FR"/>
        </a:p>
      </dgm:t>
    </dgm:pt>
    <dgm:pt modelId="{5E7EE196-42F1-4521-8C81-6A89E8A0945C}" type="pres">
      <dgm:prSet presAssocID="{76241B82-D83B-4096-A726-66166EC47688}" presName="childShape" presStyleCnt="0"/>
      <dgm:spPr/>
    </dgm:pt>
    <dgm:pt modelId="{5F9B42ED-85D2-4773-87D7-30FCACB92002}" type="pres">
      <dgm:prSet presAssocID="{F671681C-EA22-4E00-B4CD-5A1D387CF647}" presName="Name13" presStyleLbl="parChTrans1D2" presStyleIdx="0" presStyleCnt="7"/>
      <dgm:spPr/>
      <dgm:t>
        <a:bodyPr/>
        <a:lstStyle/>
        <a:p>
          <a:endParaRPr lang="fr-FR"/>
        </a:p>
      </dgm:t>
    </dgm:pt>
    <dgm:pt modelId="{B423D15B-D259-445D-BA69-F44AFA4101D9}" type="pres">
      <dgm:prSet presAssocID="{F893D6D4-CEF0-4754-B1EC-431FCC985676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B99827-5462-4E59-B6B2-942B54187124}" type="pres">
      <dgm:prSet presAssocID="{B6984D35-E1E6-4CA5-9A6C-722B6991EE6E}" presName="Name13" presStyleLbl="parChTrans1D2" presStyleIdx="1" presStyleCnt="7"/>
      <dgm:spPr/>
      <dgm:t>
        <a:bodyPr/>
        <a:lstStyle/>
        <a:p>
          <a:endParaRPr lang="fr-FR"/>
        </a:p>
      </dgm:t>
    </dgm:pt>
    <dgm:pt modelId="{4E971BA8-F6D5-4D30-B5E8-915BCD85C262}" type="pres">
      <dgm:prSet presAssocID="{2480E46F-6879-4317-87E9-D174D1F0D98B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0DFC16-AC9B-4984-930A-A25B39AD3459}" type="pres">
      <dgm:prSet presAssocID="{B9D5EACE-EB37-4104-BE1C-10FDDE92C1E6}" presName="root" presStyleCnt="0"/>
      <dgm:spPr/>
    </dgm:pt>
    <dgm:pt modelId="{DF7F812A-FCE2-4628-952F-F27FC63EF2F4}" type="pres">
      <dgm:prSet presAssocID="{B9D5EACE-EB37-4104-BE1C-10FDDE92C1E6}" presName="rootComposite" presStyleCnt="0"/>
      <dgm:spPr/>
    </dgm:pt>
    <dgm:pt modelId="{6E995270-91E9-43DE-8A55-3BD223FEE666}" type="pres">
      <dgm:prSet presAssocID="{B9D5EACE-EB37-4104-BE1C-10FDDE92C1E6}" presName="rootText" presStyleLbl="node1" presStyleIdx="1" presStyleCnt="4"/>
      <dgm:spPr/>
      <dgm:t>
        <a:bodyPr/>
        <a:lstStyle/>
        <a:p>
          <a:endParaRPr lang="fr-FR"/>
        </a:p>
      </dgm:t>
    </dgm:pt>
    <dgm:pt modelId="{1CEEF3AC-68AA-4445-80FF-ACFD3E21DB4F}" type="pres">
      <dgm:prSet presAssocID="{B9D5EACE-EB37-4104-BE1C-10FDDE92C1E6}" presName="rootConnector" presStyleLbl="node1" presStyleIdx="1" presStyleCnt="4"/>
      <dgm:spPr/>
      <dgm:t>
        <a:bodyPr/>
        <a:lstStyle/>
        <a:p>
          <a:endParaRPr lang="fr-FR"/>
        </a:p>
      </dgm:t>
    </dgm:pt>
    <dgm:pt modelId="{12F1D535-B9B4-4644-A87D-12844E522E2D}" type="pres">
      <dgm:prSet presAssocID="{B9D5EACE-EB37-4104-BE1C-10FDDE92C1E6}" presName="childShape" presStyleCnt="0"/>
      <dgm:spPr/>
    </dgm:pt>
    <dgm:pt modelId="{11CC2868-73E3-40BA-A436-0ABEC62159AD}" type="pres">
      <dgm:prSet presAssocID="{C3251138-149E-4F97-B025-D7D98FA71802}" presName="Name13" presStyleLbl="parChTrans1D2" presStyleIdx="2" presStyleCnt="7"/>
      <dgm:spPr/>
      <dgm:t>
        <a:bodyPr/>
        <a:lstStyle/>
        <a:p>
          <a:endParaRPr lang="fr-FR"/>
        </a:p>
      </dgm:t>
    </dgm:pt>
    <dgm:pt modelId="{2D853500-E53F-4F0C-8C7A-35A23A6C7A43}" type="pres">
      <dgm:prSet presAssocID="{9EB6FF67-356B-4889-B331-1654AC29D193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BCCF56-F01A-406F-81A1-D040187343C2}" type="pres">
      <dgm:prSet presAssocID="{7985E667-E148-42FA-A012-62C4250F3FAC}" presName="Name13" presStyleLbl="parChTrans1D2" presStyleIdx="3" presStyleCnt="7"/>
      <dgm:spPr/>
      <dgm:t>
        <a:bodyPr/>
        <a:lstStyle/>
        <a:p>
          <a:endParaRPr lang="fr-FR"/>
        </a:p>
      </dgm:t>
    </dgm:pt>
    <dgm:pt modelId="{264E7A8B-2F81-4774-B344-EF0F9D593CC4}" type="pres">
      <dgm:prSet presAssocID="{4C5764F3-0271-4892-95B5-C0A9C65CD7F9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15EC26-2E7E-4E78-B8A2-8189E95B7A78}" type="pres">
      <dgm:prSet presAssocID="{F11F29BB-3060-4472-8D4B-0859FB2D3CA4}" presName="root" presStyleCnt="0"/>
      <dgm:spPr/>
    </dgm:pt>
    <dgm:pt modelId="{A36CA171-B403-4A98-BA8E-BF70DD12C370}" type="pres">
      <dgm:prSet presAssocID="{F11F29BB-3060-4472-8D4B-0859FB2D3CA4}" presName="rootComposite" presStyleCnt="0"/>
      <dgm:spPr/>
    </dgm:pt>
    <dgm:pt modelId="{9874287E-93AD-43C0-8F2E-F7F1D67460C8}" type="pres">
      <dgm:prSet presAssocID="{F11F29BB-3060-4472-8D4B-0859FB2D3CA4}" presName="rootText" presStyleLbl="node1" presStyleIdx="2" presStyleCnt="4"/>
      <dgm:spPr/>
      <dgm:t>
        <a:bodyPr/>
        <a:lstStyle/>
        <a:p>
          <a:endParaRPr lang="fr-FR"/>
        </a:p>
      </dgm:t>
    </dgm:pt>
    <dgm:pt modelId="{A3C9E8CA-6FB5-44B9-80FF-AF1A2D8A8B8C}" type="pres">
      <dgm:prSet presAssocID="{F11F29BB-3060-4472-8D4B-0859FB2D3CA4}" presName="rootConnector" presStyleLbl="node1" presStyleIdx="2" presStyleCnt="4"/>
      <dgm:spPr/>
      <dgm:t>
        <a:bodyPr/>
        <a:lstStyle/>
        <a:p>
          <a:endParaRPr lang="fr-FR"/>
        </a:p>
      </dgm:t>
    </dgm:pt>
    <dgm:pt modelId="{A227ED1A-8BEA-4691-A844-ACD9C13682EE}" type="pres">
      <dgm:prSet presAssocID="{F11F29BB-3060-4472-8D4B-0859FB2D3CA4}" presName="childShape" presStyleCnt="0"/>
      <dgm:spPr/>
    </dgm:pt>
    <dgm:pt modelId="{429FA60F-A7AD-4775-BDD9-60195B62BF83}" type="pres">
      <dgm:prSet presAssocID="{15B182CE-954D-4743-BE09-DD71DAE29610}" presName="Name13" presStyleLbl="parChTrans1D2" presStyleIdx="4" presStyleCnt="7"/>
      <dgm:spPr/>
      <dgm:t>
        <a:bodyPr/>
        <a:lstStyle/>
        <a:p>
          <a:endParaRPr lang="fr-FR"/>
        </a:p>
      </dgm:t>
    </dgm:pt>
    <dgm:pt modelId="{13719902-A3EF-4549-9151-3B09D3E23AD9}" type="pres">
      <dgm:prSet presAssocID="{461B5B7C-5351-4262-8CBB-94B5C829B747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17CC60-6AF8-44AD-AEA4-D291F4C45878}" type="pres">
      <dgm:prSet presAssocID="{1E67044F-E880-40B3-B0D9-A29458638B9E}" presName="Name13" presStyleLbl="parChTrans1D2" presStyleIdx="5" presStyleCnt="7"/>
      <dgm:spPr/>
      <dgm:t>
        <a:bodyPr/>
        <a:lstStyle/>
        <a:p>
          <a:endParaRPr lang="fr-FR"/>
        </a:p>
      </dgm:t>
    </dgm:pt>
    <dgm:pt modelId="{28CF713B-20FF-447C-89A8-FB147B5FA7A8}" type="pres">
      <dgm:prSet presAssocID="{24B67258-AC96-4C07-8525-D72148097F26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B41A3C-5C32-4EDF-A33F-DE7ADBFE1ADC}" type="pres">
      <dgm:prSet presAssocID="{32570EA9-EDA6-49B4-AC64-018838108FBE}" presName="root" presStyleCnt="0"/>
      <dgm:spPr/>
    </dgm:pt>
    <dgm:pt modelId="{CFBFCDAF-57C2-4EAD-A846-63EED2079FB0}" type="pres">
      <dgm:prSet presAssocID="{32570EA9-EDA6-49B4-AC64-018838108FBE}" presName="rootComposite" presStyleCnt="0"/>
      <dgm:spPr/>
    </dgm:pt>
    <dgm:pt modelId="{535396FB-3364-44FB-BCAF-3C32C34CE9B1}" type="pres">
      <dgm:prSet presAssocID="{32570EA9-EDA6-49B4-AC64-018838108FBE}" presName="rootText" presStyleLbl="node1" presStyleIdx="3" presStyleCnt="4"/>
      <dgm:spPr/>
      <dgm:t>
        <a:bodyPr/>
        <a:lstStyle/>
        <a:p>
          <a:endParaRPr lang="fr-FR"/>
        </a:p>
      </dgm:t>
    </dgm:pt>
    <dgm:pt modelId="{09031599-33B0-4D17-8BE2-759C9C3A344E}" type="pres">
      <dgm:prSet presAssocID="{32570EA9-EDA6-49B4-AC64-018838108FBE}" presName="rootConnector" presStyleLbl="node1" presStyleIdx="3" presStyleCnt="4"/>
      <dgm:spPr/>
      <dgm:t>
        <a:bodyPr/>
        <a:lstStyle/>
        <a:p>
          <a:endParaRPr lang="fr-FR"/>
        </a:p>
      </dgm:t>
    </dgm:pt>
    <dgm:pt modelId="{9E4F5ADF-56F9-4599-8B1C-C5E79F21AD47}" type="pres">
      <dgm:prSet presAssocID="{32570EA9-EDA6-49B4-AC64-018838108FBE}" presName="childShape" presStyleCnt="0"/>
      <dgm:spPr/>
    </dgm:pt>
    <dgm:pt modelId="{4843F056-5D68-46B1-9DA8-4CCB0C64C8D3}" type="pres">
      <dgm:prSet presAssocID="{01DB622A-3D6C-4017-8155-DFAE196595BE}" presName="Name13" presStyleLbl="parChTrans1D2" presStyleIdx="6" presStyleCnt="7"/>
      <dgm:spPr/>
      <dgm:t>
        <a:bodyPr/>
        <a:lstStyle/>
        <a:p>
          <a:endParaRPr lang="fr-FR"/>
        </a:p>
      </dgm:t>
    </dgm:pt>
    <dgm:pt modelId="{F58E9CD6-2A31-46B9-9585-23E909F61AF2}" type="pres">
      <dgm:prSet presAssocID="{91B2966A-2396-473D-8290-84A31639C18F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71FA467-2067-4F17-924F-C59136733E9B}" srcId="{495B84F0-CC15-47C4-AD68-582E2622DD05}" destId="{76241B82-D83B-4096-A726-66166EC47688}" srcOrd="0" destOrd="0" parTransId="{11CE7CA3-B5B6-4DBB-B9F2-ED8FBAD7B6A1}" sibTransId="{90D67B85-E151-4083-AF6A-9A8C65BAECEA}"/>
    <dgm:cxn modelId="{265867F0-A6D3-45C6-9C9B-34046DFFB954}" srcId="{495B84F0-CC15-47C4-AD68-582E2622DD05}" destId="{F11F29BB-3060-4472-8D4B-0859FB2D3CA4}" srcOrd="2" destOrd="0" parTransId="{25DA4C34-9A81-40C1-96EF-10E649CE365D}" sibTransId="{54E72D95-7539-4D21-9F85-F241029B7B87}"/>
    <dgm:cxn modelId="{1072C0BA-4B8B-43F3-875E-86AE65303D92}" srcId="{F11F29BB-3060-4472-8D4B-0859FB2D3CA4}" destId="{24B67258-AC96-4C07-8525-D72148097F26}" srcOrd="1" destOrd="0" parTransId="{1E67044F-E880-40B3-B0D9-A29458638B9E}" sibTransId="{98EA9332-AEAD-45A9-A2B6-2C9FCB79D1E5}"/>
    <dgm:cxn modelId="{AA8B1A2E-2041-41A6-92B5-8C89460D2454}" type="presOf" srcId="{7985E667-E148-42FA-A012-62C4250F3FAC}" destId="{BCBCCF56-F01A-406F-81A1-D040187343C2}" srcOrd="0" destOrd="0" presId="urn:microsoft.com/office/officeart/2005/8/layout/hierarchy3"/>
    <dgm:cxn modelId="{4E06F3B9-D3EF-4A52-9A1E-B0DC73E92905}" type="presOf" srcId="{F671681C-EA22-4E00-B4CD-5A1D387CF647}" destId="{5F9B42ED-85D2-4773-87D7-30FCACB92002}" srcOrd="0" destOrd="0" presId="urn:microsoft.com/office/officeart/2005/8/layout/hierarchy3"/>
    <dgm:cxn modelId="{8FCD0A52-AF64-4FB5-AE66-E75B39CC4B6D}" type="presOf" srcId="{1E67044F-E880-40B3-B0D9-A29458638B9E}" destId="{4017CC60-6AF8-44AD-AEA4-D291F4C45878}" srcOrd="0" destOrd="0" presId="urn:microsoft.com/office/officeart/2005/8/layout/hierarchy3"/>
    <dgm:cxn modelId="{B943A625-E8E7-4420-9A53-22CF184C5E34}" type="presOf" srcId="{F893D6D4-CEF0-4754-B1EC-431FCC985676}" destId="{B423D15B-D259-445D-BA69-F44AFA4101D9}" srcOrd="0" destOrd="0" presId="urn:microsoft.com/office/officeart/2005/8/layout/hierarchy3"/>
    <dgm:cxn modelId="{121B467C-B462-45D6-B060-1A3FB45C8332}" type="presOf" srcId="{32570EA9-EDA6-49B4-AC64-018838108FBE}" destId="{535396FB-3364-44FB-BCAF-3C32C34CE9B1}" srcOrd="0" destOrd="0" presId="urn:microsoft.com/office/officeart/2005/8/layout/hierarchy3"/>
    <dgm:cxn modelId="{EE15898F-75D4-4811-8C31-36EBCDE11FD9}" type="presOf" srcId="{24B67258-AC96-4C07-8525-D72148097F26}" destId="{28CF713B-20FF-447C-89A8-FB147B5FA7A8}" srcOrd="0" destOrd="0" presId="urn:microsoft.com/office/officeart/2005/8/layout/hierarchy3"/>
    <dgm:cxn modelId="{434D2E83-19A3-4473-83B9-B07E7FA4427C}" srcId="{B9D5EACE-EB37-4104-BE1C-10FDDE92C1E6}" destId="{4C5764F3-0271-4892-95B5-C0A9C65CD7F9}" srcOrd="1" destOrd="0" parTransId="{7985E667-E148-42FA-A012-62C4250F3FAC}" sibTransId="{D036848B-70BD-4995-A5E6-6C7D19CF4E45}"/>
    <dgm:cxn modelId="{65273066-1A88-4B4E-ABF1-715A8BF3D815}" srcId="{32570EA9-EDA6-49B4-AC64-018838108FBE}" destId="{91B2966A-2396-473D-8290-84A31639C18F}" srcOrd="0" destOrd="0" parTransId="{01DB622A-3D6C-4017-8155-DFAE196595BE}" sibTransId="{5C46F868-47B7-408C-9A0E-E07F453EB484}"/>
    <dgm:cxn modelId="{7B8FA8FC-167C-4A9A-81B4-81DA34864731}" type="presOf" srcId="{76241B82-D83B-4096-A726-66166EC47688}" destId="{C7E182C5-5C60-4617-9247-44B5441D2C26}" srcOrd="0" destOrd="0" presId="urn:microsoft.com/office/officeart/2005/8/layout/hierarchy3"/>
    <dgm:cxn modelId="{B43A239B-85D0-479C-AC02-5EE4BFFD0DE8}" type="presOf" srcId="{32570EA9-EDA6-49B4-AC64-018838108FBE}" destId="{09031599-33B0-4D17-8BE2-759C9C3A344E}" srcOrd="1" destOrd="0" presId="urn:microsoft.com/office/officeart/2005/8/layout/hierarchy3"/>
    <dgm:cxn modelId="{20119D93-1F82-4050-8D8F-A5F74C0411F5}" type="presOf" srcId="{91B2966A-2396-473D-8290-84A31639C18F}" destId="{F58E9CD6-2A31-46B9-9585-23E909F61AF2}" srcOrd="0" destOrd="0" presId="urn:microsoft.com/office/officeart/2005/8/layout/hierarchy3"/>
    <dgm:cxn modelId="{868AD25F-63DE-4D6D-A0F5-24E95478DB2B}" type="presOf" srcId="{2480E46F-6879-4317-87E9-D174D1F0D98B}" destId="{4E971BA8-F6D5-4D30-B5E8-915BCD85C262}" srcOrd="0" destOrd="0" presId="urn:microsoft.com/office/officeart/2005/8/layout/hierarchy3"/>
    <dgm:cxn modelId="{F5EA0935-C899-4D3F-8DCA-93404FC117AF}" type="presOf" srcId="{C3251138-149E-4F97-B025-D7D98FA71802}" destId="{11CC2868-73E3-40BA-A436-0ABEC62159AD}" srcOrd="0" destOrd="0" presId="urn:microsoft.com/office/officeart/2005/8/layout/hierarchy3"/>
    <dgm:cxn modelId="{947FE504-9249-43BD-A738-758BC5978D63}" srcId="{76241B82-D83B-4096-A726-66166EC47688}" destId="{2480E46F-6879-4317-87E9-D174D1F0D98B}" srcOrd="1" destOrd="0" parTransId="{B6984D35-E1E6-4CA5-9A6C-722B6991EE6E}" sibTransId="{1D141732-72AC-4BFB-A293-169104F86E0A}"/>
    <dgm:cxn modelId="{72AEBB4D-0545-4C43-8996-D59C6C0A4127}" srcId="{495B84F0-CC15-47C4-AD68-582E2622DD05}" destId="{32570EA9-EDA6-49B4-AC64-018838108FBE}" srcOrd="3" destOrd="0" parTransId="{026CDAD7-9574-43A2-877E-92FBA2A4A0DD}" sibTransId="{DD5C7A78-F0D2-4885-88D8-2C4FCD38BAE4}"/>
    <dgm:cxn modelId="{0356EAB5-C6A7-44A5-A760-2D9310BF303A}" type="presOf" srcId="{461B5B7C-5351-4262-8CBB-94B5C829B747}" destId="{13719902-A3EF-4549-9151-3B09D3E23AD9}" srcOrd="0" destOrd="0" presId="urn:microsoft.com/office/officeart/2005/8/layout/hierarchy3"/>
    <dgm:cxn modelId="{B8A81B4A-5E32-4BC0-9878-BCB89C978D18}" type="presOf" srcId="{495B84F0-CC15-47C4-AD68-582E2622DD05}" destId="{BD624BAF-AF0B-4DBA-B306-99C391CE3812}" srcOrd="0" destOrd="0" presId="urn:microsoft.com/office/officeart/2005/8/layout/hierarchy3"/>
    <dgm:cxn modelId="{0A1B1D6B-32FF-415B-B88E-14EBDCA7EFAE}" type="presOf" srcId="{01DB622A-3D6C-4017-8155-DFAE196595BE}" destId="{4843F056-5D68-46B1-9DA8-4CCB0C64C8D3}" srcOrd="0" destOrd="0" presId="urn:microsoft.com/office/officeart/2005/8/layout/hierarchy3"/>
    <dgm:cxn modelId="{6B7E37C1-900D-4801-83F1-3DE43223F7FB}" type="presOf" srcId="{B6984D35-E1E6-4CA5-9A6C-722B6991EE6E}" destId="{F8B99827-5462-4E59-B6B2-942B54187124}" srcOrd="0" destOrd="0" presId="urn:microsoft.com/office/officeart/2005/8/layout/hierarchy3"/>
    <dgm:cxn modelId="{A6218A83-BF18-4FEF-9EBC-45EEF2E4C4D4}" srcId="{76241B82-D83B-4096-A726-66166EC47688}" destId="{F893D6D4-CEF0-4754-B1EC-431FCC985676}" srcOrd="0" destOrd="0" parTransId="{F671681C-EA22-4E00-B4CD-5A1D387CF647}" sibTransId="{9025F865-AAFE-43C4-A3E9-3D936AF7FA5D}"/>
    <dgm:cxn modelId="{6C278A11-49C7-404F-8B31-1B0E485C4B7C}" type="presOf" srcId="{76241B82-D83B-4096-A726-66166EC47688}" destId="{81F6F343-2D2E-4CDC-90A3-FFB305CD54BE}" srcOrd="1" destOrd="0" presId="urn:microsoft.com/office/officeart/2005/8/layout/hierarchy3"/>
    <dgm:cxn modelId="{3D8566D7-4367-4759-ABC2-E1601CD25722}" type="presOf" srcId="{F11F29BB-3060-4472-8D4B-0859FB2D3CA4}" destId="{9874287E-93AD-43C0-8F2E-F7F1D67460C8}" srcOrd="0" destOrd="0" presId="urn:microsoft.com/office/officeart/2005/8/layout/hierarchy3"/>
    <dgm:cxn modelId="{63A018CC-DED2-43EC-BB49-7429A1B3C1E8}" type="presOf" srcId="{15B182CE-954D-4743-BE09-DD71DAE29610}" destId="{429FA60F-A7AD-4775-BDD9-60195B62BF83}" srcOrd="0" destOrd="0" presId="urn:microsoft.com/office/officeart/2005/8/layout/hierarchy3"/>
    <dgm:cxn modelId="{1088ED78-107A-47A5-B3DA-5795AB05B46D}" type="presOf" srcId="{B9D5EACE-EB37-4104-BE1C-10FDDE92C1E6}" destId="{6E995270-91E9-43DE-8A55-3BD223FEE666}" srcOrd="0" destOrd="0" presId="urn:microsoft.com/office/officeart/2005/8/layout/hierarchy3"/>
    <dgm:cxn modelId="{E1E7982A-315D-4503-AABB-D00C0B2F620E}" type="presOf" srcId="{F11F29BB-3060-4472-8D4B-0859FB2D3CA4}" destId="{A3C9E8CA-6FB5-44B9-80FF-AF1A2D8A8B8C}" srcOrd="1" destOrd="0" presId="urn:microsoft.com/office/officeart/2005/8/layout/hierarchy3"/>
    <dgm:cxn modelId="{E8B64C7D-4E1C-49FE-AF7A-A20919A1E91F}" type="presOf" srcId="{B9D5EACE-EB37-4104-BE1C-10FDDE92C1E6}" destId="{1CEEF3AC-68AA-4445-80FF-ACFD3E21DB4F}" srcOrd="1" destOrd="0" presId="urn:microsoft.com/office/officeart/2005/8/layout/hierarchy3"/>
    <dgm:cxn modelId="{DF6B7D75-2DBD-48F4-A0A3-B6DBE4D5D579}" type="presOf" srcId="{4C5764F3-0271-4892-95B5-C0A9C65CD7F9}" destId="{264E7A8B-2F81-4774-B344-EF0F9D593CC4}" srcOrd="0" destOrd="0" presId="urn:microsoft.com/office/officeart/2005/8/layout/hierarchy3"/>
    <dgm:cxn modelId="{0AE125C9-85B1-4086-B352-6E95E0D6AF8A}" type="presOf" srcId="{9EB6FF67-356B-4889-B331-1654AC29D193}" destId="{2D853500-E53F-4F0C-8C7A-35A23A6C7A43}" srcOrd="0" destOrd="0" presId="urn:microsoft.com/office/officeart/2005/8/layout/hierarchy3"/>
    <dgm:cxn modelId="{452ABD62-9C01-4AC8-819F-50BC9CE3A1BB}" srcId="{495B84F0-CC15-47C4-AD68-582E2622DD05}" destId="{B9D5EACE-EB37-4104-BE1C-10FDDE92C1E6}" srcOrd="1" destOrd="0" parTransId="{3819B600-64C1-4821-8F34-7D965F9CA578}" sibTransId="{2004540C-299F-4BE8-B06C-9B6B073E6B34}"/>
    <dgm:cxn modelId="{8690CC50-ECFA-416B-8980-BF1D1F7F33E1}" srcId="{B9D5EACE-EB37-4104-BE1C-10FDDE92C1E6}" destId="{9EB6FF67-356B-4889-B331-1654AC29D193}" srcOrd="0" destOrd="0" parTransId="{C3251138-149E-4F97-B025-D7D98FA71802}" sibTransId="{D90A14A8-0E1A-4576-88B9-E399FE3555EF}"/>
    <dgm:cxn modelId="{1850FEA2-E9E3-4F58-8DD3-9E147DFE6072}" srcId="{F11F29BB-3060-4472-8D4B-0859FB2D3CA4}" destId="{461B5B7C-5351-4262-8CBB-94B5C829B747}" srcOrd="0" destOrd="0" parTransId="{15B182CE-954D-4743-BE09-DD71DAE29610}" sibTransId="{41DE8A1B-84CC-4990-B0BD-DD8B2DA6E634}"/>
    <dgm:cxn modelId="{CD795103-E41C-498B-A3F4-2A8E5757CAA2}" type="presParOf" srcId="{BD624BAF-AF0B-4DBA-B306-99C391CE3812}" destId="{DF2F32F0-CB55-4C4E-AD4F-26D027C3412D}" srcOrd="0" destOrd="0" presId="urn:microsoft.com/office/officeart/2005/8/layout/hierarchy3"/>
    <dgm:cxn modelId="{C3F538B1-D5A4-4795-89C3-54DDDCF6143A}" type="presParOf" srcId="{DF2F32F0-CB55-4C4E-AD4F-26D027C3412D}" destId="{61F12FD2-146D-4F1D-909F-B443B893F030}" srcOrd="0" destOrd="0" presId="urn:microsoft.com/office/officeart/2005/8/layout/hierarchy3"/>
    <dgm:cxn modelId="{9CB98379-7E14-44DF-B51F-BE3EDE673CA2}" type="presParOf" srcId="{61F12FD2-146D-4F1D-909F-B443B893F030}" destId="{C7E182C5-5C60-4617-9247-44B5441D2C26}" srcOrd="0" destOrd="0" presId="urn:microsoft.com/office/officeart/2005/8/layout/hierarchy3"/>
    <dgm:cxn modelId="{10AEA86E-5DA5-40A1-940B-A801200655CC}" type="presParOf" srcId="{61F12FD2-146D-4F1D-909F-B443B893F030}" destId="{81F6F343-2D2E-4CDC-90A3-FFB305CD54BE}" srcOrd="1" destOrd="0" presId="urn:microsoft.com/office/officeart/2005/8/layout/hierarchy3"/>
    <dgm:cxn modelId="{BDF577D4-9C34-40DC-82AC-CF72EDCF19DA}" type="presParOf" srcId="{DF2F32F0-CB55-4C4E-AD4F-26D027C3412D}" destId="{5E7EE196-42F1-4521-8C81-6A89E8A0945C}" srcOrd="1" destOrd="0" presId="urn:microsoft.com/office/officeart/2005/8/layout/hierarchy3"/>
    <dgm:cxn modelId="{EA1C8EE1-38AE-4C83-ACF9-BC4B69DDCC9B}" type="presParOf" srcId="{5E7EE196-42F1-4521-8C81-6A89E8A0945C}" destId="{5F9B42ED-85D2-4773-87D7-30FCACB92002}" srcOrd="0" destOrd="0" presId="urn:microsoft.com/office/officeart/2005/8/layout/hierarchy3"/>
    <dgm:cxn modelId="{A78948E4-94E2-4E36-9F62-4C436C849893}" type="presParOf" srcId="{5E7EE196-42F1-4521-8C81-6A89E8A0945C}" destId="{B423D15B-D259-445D-BA69-F44AFA4101D9}" srcOrd="1" destOrd="0" presId="urn:microsoft.com/office/officeart/2005/8/layout/hierarchy3"/>
    <dgm:cxn modelId="{DC4CC173-D5A1-4011-A2F5-B45EECB57A5E}" type="presParOf" srcId="{5E7EE196-42F1-4521-8C81-6A89E8A0945C}" destId="{F8B99827-5462-4E59-B6B2-942B54187124}" srcOrd="2" destOrd="0" presId="urn:microsoft.com/office/officeart/2005/8/layout/hierarchy3"/>
    <dgm:cxn modelId="{5336F8ED-04FB-4090-8BD3-03B2889B3D75}" type="presParOf" srcId="{5E7EE196-42F1-4521-8C81-6A89E8A0945C}" destId="{4E971BA8-F6D5-4D30-B5E8-915BCD85C262}" srcOrd="3" destOrd="0" presId="urn:microsoft.com/office/officeart/2005/8/layout/hierarchy3"/>
    <dgm:cxn modelId="{D6EC83C8-0BD5-41DE-B84D-6CD1B92877A5}" type="presParOf" srcId="{BD624BAF-AF0B-4DBA-B306-99C391CE3812}" destId="{8B0DFC16-AC9B-4984-930A-A25B39AD3459}" srcOrd="1" destOrd="0" presId="urn:microsoft.com/office/officeart/2005/8/layout/hierarchy3"/>
    <dgm:cxn modelId="{45534CB7-9FD5-443C-A325-C48981F5A353}" type="presParOf" srcId="{8B0DFC16-AC9B-4984-930A-A25B39AD3459}" destId="{DF7F812A-FCE2-4628-952F-F27FC63EF2F4}" srcOrd="0" destOrd="0" presId="urn:microsoft.com/office/officeart/2005/8/layout/hierarchy3"/>
    <dgm:cxn modelId="{5EEA4176-B011-4DB0-8D01-A9A9F3884D5E}" type="presParOf" srcId="{DF7F812A-FCE2-4628-952F-F27FC63EF2F4}" destId="{6E995270-91E9-43DE-8A55-3BD223FEE666}" srcOrd="0" destOrd="0" presId="urn:microsoft.com/office/officeart/2005/8/layout/hierarchy3"/>
    <dgm:cxn modelId="{0F967E5E-D40B-4C7F-BBA5-28AAE24A42A6}" type="presParOf" srcId="{DF7F812A-FCE2-4628-952F-F27FC63EF2F4}" destId="{1CEEF3AC-68AA-4445-80FF-ACFD3E21DB4F}" srcOrd="1" destOrd="0" presId="urn:microsoft.com/office/officeart/2005/8/layout/hierarchy3"/>
    <dgm:cxn modelId="{A1318377-3576-4911-8955-B39F85084A2C}" type="presParOf" srcId="{8B0DFC16-AC9B-4984-930A-A25B39AD3459}" destId="{12F1D535-B9B4-4644-A87D-12844E522E2D}" srcOrd="1" destOrd="0" presId="urn:microsoft.com/office/officeart/2005/8/layout/hierarchy3"/>
    <dgm:cxn modelId="{71137247-2631-40B6-A8E0-F99A8B8D6DF8}" type="presParOf" srcId="{12F1D535-B9B4-4644-A87D-12844E522E2D}" destId="{11CC2868-73E3-40BA-A436-0ABEC62159AD}" srcOrd="0" destOrd="0" presId="urn:microsoft.com/office/officeart/2005/8/layout/hierarchy3"/>
    <dgm:cxn modelId="{9F5ACABB-8B97-4B0D-B6AC-81C240CF4DE9}" type="presParOf" srcId="{12F1D535-B9B4-4644-A87D-12844E522E2D}" destId="{2D853500-E53F-4F0C-8C7A-35A23A6C7A43}" srcOrd="1" destOrd="0" presId="urn:microsoft.com/office/officeart/2005/8/layout/hierarchy3"/>
    <dgm:cxn modelId="{455BF45D-D9FE-421D-8A49-28F8BB66B7D6}" type="presParOf" srcId="{12F1D535-B9B4-4644-A87D-12844E522E2D}" destId="{BCBCCF56-F01A-406F-81A1-D040187343C2}" srcOrd="2" destOrd="0" presId="urn:microsoft.com/office/officeart/2005/8/layout/hierarchy3"/>
    <dgm:cxn modelId="{3DF85231-E0A4-43D6-B1E6-0055BB74B0BC}" type="presParOf" srcId="{12F1D535-B9B4-4644-A87D-12844E522E2D}" destId="{264E7A8B-2F81-4774-B344-EF0F9D593CC4}" srcOrd="3" destOrd="0" presId="urn:microsoft.com/office/officeart/2005/8/layout/hierarchy3"/>
    <dgm:cxn modelId="{9E301500-E113-48B5-87F4-045D174A32A8}" type="presParOf" srcId="{BD624BAF-AF0B-4DBA-B306-99C391CE3812}" destId="{1415EC26-2E7E-4E78-B8A2-8189E95B7A78}" srcOrd="2" destOrd="0" presId="urn:microsoft.com/office/officeart/2005/8/layout/hierarchy3"/>
    <dgm:cxn modelId="{9862031F-794F-45E5-8BB3-EBA38D8AB68D}" type="presParOf" srcId="{1415EC26-2E7E-4E78-B8A2-8189E95B7A78}" destId="{A36CA171-B403-4A98-BA8E-BF70DD12C370}" srcOrd="0" destOrd="0" presId="urn:microsoft.com/office/officeart/2005/8/layout/hierarchy3"/>
    <dgm:cxn modelId="{6F9ECA7D-0BF1-4C49-84D4-02E5FE8BDF0A}" type="presParOf" srcId="{A36CA171-B403-4A98-BA8E-BF70DD12C370}" destId="{9874287E-93AD-43C0-8F2E-F7F1D67460C8}" srcOrd="0" destOrd="0" presId="urn:microsoft.com/office/officeart/2005/8/layout/hierarchy3"/>
    <dgm:cxn modelId="{13C69305-D4B5-4628-AEDB-9A45977F2469}" type="presParOf" srcId="{A36CA171-B403-4A98-BA8E-BF70DD12C370}" destId="{A3C9E8CA-6FB5-44B9-80FF-AF1A2D8A8B8C}" srcOrd="1" destOrd="0" presId="urn:microsoft.com/office/officeart/2005/8/layout/hierarchy3"/>
    <dgm:cxn modelId="{AD8770D5-53BC-453A-82ED-A85F43FE190A}" type="presParOf" srcId="{1415EC26-2E7E-4E78-B8A2-8189E95B7A78}" destId="{A227ED1A-8BEA-4691-A844-ACD9C13682EE}" srcOrd="1" destOrd="0" presId="urn:microsoft.com/office/officeart/2005/8/layout/hierarchy3"/>
    <dgm:cxn modelId="{0E151482-BF0B-4947-B2B5-DDD07009B4E7}" type="presParOf" srcId="{A227ED1A-8BEA-4691-A844-ACD9C13682EE}" destId="{429FA60F-A7AD-4775-BDD9-60195B62BF83}" srcOrd="0" destOrd="0" presId="urn:microsoft.com/office/officeart/2005/8/layout/hierarchy3"/>
    <dgm:cxn modelId="{30C64BE2-BCD3-4738-B2BF-0E3DA64CBB5C}" type="presParOf" srcId="{A227ED1A-8BEA-4691-A844-ACD9C13682EE}" destId="{13719902-A3EF-4549-9151-3B09D3E23AD9}" srcOrd="1" destOrd="0" presId="urn:microsoft.com/office/officeart/2005/8/layout/hierarchy3"/>
    <dgm:cxn modelId="{0E0B7846-5F4F-44AA-A967-21735A471B92}" type="presParOf" srcId="{A227ED1A-8BEA-4691-A844-ACD9C13682EE}" destId="{4017CC60-6AF8-44AD-AEA4-D291F4C45878}" srcOrd="2" destOrd="0" presId="urn:microsoft.com/office/officeart/2005/8/layout/hierarchy3"/>
    <dgm:cxn modelId="{884AB753-03D0-46F5-9C6F-D3991382037F}" type="presParOf" srcId="{A227ED1A-8BEA-4691-A844-ACD9C13682EE}" destId="{28CF713B-20FF-447C-89A8-FB147B5FA7A8}" srcOrd="3" destOrd="0" presId="urn:microsoft.com/office/officeart/2005/8/layout/hierarchy3"/>
    <dgm:cxn modelId="{4F5D42C6-E0A4-4575-9CD7-D26A69A7AF43}" type="presParOf" srcId="{BD624BAF-AF0B-4DBA-B306-99C391CE3812}" destId="{4FB41A3C-5C32-4EDF-A33F-DE7ADBFE1ADC}" srcOrd="3" destOrd="0" presId="urn:microsoft.com/office/officeart/2005/8/layout/hierarchy3"/>
    <dgm:cxn modelId="{2CE0F386-E598-45D9-B665-0565F2086011}" type="presParOf" srcId="{4FB41A3C-5C32-4EDF-A33F-DE7ADBFE1ADC}" destId="{CFBFCDAF-57C2-4EAD-A846-63EED2079FB0}" srcOrd="0" destOrd="0" presId="urn:microsoft.com/office/officeart/2005/8/layout/hierarchy3"/>
    <dgm:cxn modelId="{F5C74051-BBDC-44F1-BFDF-6BB3F2DD4186}" type="presParOf" srcId="{CFBFCDAF-57C2-4EAD-A846-63EED2079FB0}" destId="{535396FB-3364-44FB-BCAF-3C32C34CE9B1}" srcOrd="0" destOrd="0" presId="urn:microsoft.com/office/officeart/2005/8/layout/hierarchy3"/>
    <dgm:cxn modelId="{398A910E-CE02-47E9-BC4F-399052FC8BE4}" type="presParOf" srcId="{CFBFCDAF-57C2-4EAD-A846-63EED2079FB0}" destId="{09031599-33B0-4D17-8BE2-759C9C3A344E}" srcOrd="1" destOrd="0" presId="urn:microsoft.com/office/officeart/2005/8/layout/hierarchy3"/>
    <dgm:cxn modelId="{92F1D9B6-E51E-4A75-8190-6D312E350A01}" type="presParOf" srcId="{4FB41A3C-5C32-4EDF-A33F-DE7ADBFE1ADC}" destId="{9E4F5ADF-56F9-4599-8B1C-C5E79F21AD47}" srcOrd="1" destOrd="0" presId="urn:microsoft.com/office/officeart/2005/8/layout/hierarchy3"/>
    <dgm:cxn modelId="{E119DA69-1CC5-4381-B218-0C5003EE3DD6}" type="presParOf" srcId="{9E4F5ADF-56F9-4599-8B1C-C5E79F21AD47}" destId="{4843F056-5D68-46B1-9DA8-4CCB0C64C8D3}" srcOrd="0" destOrd="0" presId="urn:microsoft.com/office/officeart/2005/8/layout/hierarchy3"/>
    <dgm:cxn modelId="{6514B6F8-9F72-4EAD-AAEA-4EC8203F7B34}" type="presParOf" srcId="{9E4F5ADF-56F9-4599-8B1C-C5E79F21AD47}" destId="{F58E9CD6-2A31-46B9-9585-23E909F61AF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182C5-5C60-4617-9247-44B5441D2C26}">
      <dsp:nvSpPr>
        <dsp:cNvPr id="0" name=""/>
        <dsp:cNvSpPr/>
      </dsp:nvSpPr>
      <dsp:spPr>
        <a:xfrm>
          <a:off x="1506" y="932513"/>
          <a:ext cx="1731912" cy="865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U 41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Répondre à une affaire</a:t>
          </a:r>
          <a:endParaRPr lang="fr-FR" sz="1300" kern="1200" dirty="0"/>
        </a:p>
      </dsp:txBody>
      <dsp:txXfrm>
        <a:off x="26869" y="957876"/>
        <a:ext cx="1681186" cy="815230"/>
      </dsp:txXfrm>
    </dsp:sp>
    <dsp:sp modelId="{5F9B42ED-85D2-4773-87D7-30FCACB92002}">
      <dsp:nvSpPr>
        <dsp:cNvPr id="0" name=""/>
        <dsp:cNvSpPr/>
      </dsp:nvSpPr>
      <dsp:spPr>
        <a:xfrm>
          <a:off x="174698" y="1798469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3D15B-D259-445D-BA69-F44AFA4101D9}">
      <dsp:nvSpPr>
        <dsp:cNvPr id="0" name=""/>
        <dsp:cNvSpPr/>
      </dsp:nvSpPr>
      <dsp:spPr>
        <a:xfrm>
          <a:off x="347889" y="2014958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2.2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Quantifier les besoins et les ressources</a:t>
          </a:r>
          <a:endParaRPr lang="fr-FR" sz="1100" kern="1200" dirty="0"/>
        </a:p>
      </dsp:txBody>
      <dsp:txXfrm>
        <a:off x="373252" y="2040321"/>
        <a:ext cx="1334804" cy="815230"/>
      </dsp:txXfrm>
    </dsp:sp>
    <dsp:sp modelId="{F8B99827-5462-4E59-B6B2-942B54187124}">
      <dsp:nvSpPr>
        <dsp:cNvPr id="0" name=""/>
        <dsp:cNvSpPr/>
      </dsp:nvSpPr>
      <dsp:spPr>
        <a:xfrm>
          <a:off x="174698" y="1798469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71BA8-F6D5-4D30-B5E8-915BCD85C262}">
      <dsp:nvSpPr>
        <dsp:cNvPr id="0" name=""/>
        <dsp:cNvSpPr/>
      </dsp:nvSpPr>
      <dsp:spPr>
        <a:xfrm>
          <a:off x="347889" y="3097404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744128"/>
              <a:satOff val="4483"/>
              <a:lumOff val="3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2.3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Estimer les coûts</a:t>
          </a:r>
          <a:endParaRPr lang="fr-FR" sz="1100" kern="1200" dirty="0"/>
        </a:p>
      </dsp:txBody>
      <dsp:txXfrm>
        <a:off x="373252" y="3122767"/>
        <a:ext cx="1334804" cy="815230"/>
      </dsp:txXfrm>
    </dsp:sp>
    <dsp:sp modelId="{6E995270-91E9-43DE-8A55-3BD223FEE666}">
      <dsp:nvSpPr>
        <dsp:cNvPr id="0" name=""/>
        <dsp:cNvSpPr/>
      </dsp:nvSpPr>
      <dsp:spPr>
        <a:xfrm>
          <a:off x="2166397" y="932513"/>
          <a:ext cx="1731912" cy="865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U 51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Conception des systèmes constructifs bois</a:t>
          </a:r>
          <a:endParaRPr lang="fr-FR" sz="1300" kern="1200" dirty="0"/>
        </a:p>
      </dsp:txBody>
      <dsp:txXfrm>
        <a:off x="2191760" y="957876"/>
        <a:ext cx="1681186" cy="815230"/>
      </dsp:txXfrm>
    </dsp:sp>
    <dsp:sp modelId="{11CC2868-73E3-40BA-A436-0ABEC62159AD}">
      <dsp:nvSpPr>
        <dsp:cNvPr id="0" name=""/>
        <dsp:cNvSpPr/>
      </dsp:nvSpPr>
      <dsp:spPr>
        <a:xfrm>
          <a:off x="2339589" y="1798469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53500-E53F-4F0C-8C7A-35A23A6C7A43}">
      <dsp:nvSpPr>
        <dsp:cNvPr id="0" name=""/>
        <dsp:cNvSpPr/>
      </dsp:nvSpPr>
      <dsp:spPr>
        <a:xfrm>
          <a:off x="2512780" y="2014958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2.1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Préparer la réalisation</a:t>
          </a:r>
          <a:endParaRPr lang="fr-FR" sz="1100" kern="1200" dirty="0"/>
        </a:p>
      </dsp:txBody>
      <dsp:txXfrm>
        <a:off x="2538143" y="2040321"/>
        <a:ext cx="1334804" cy="815230"/>
      </dsp:txXfrm>
    </dsp:sp>
    <dsp:sp modelId="{BCBCCF56-F01A-406F-81A1-D040187343C2}">
      <dsp:nvSpPr>
        <dsp:cNvPr id="0" name=""/>
        <dsp:cNvSpPr/>
      </dsp:nvSpPr>
      <dsp:spPr>
        <a:xfrm>
          <a:off x="2339589" y="1798469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E7A8B-2F81-4774-B344-EF0F9D593CC4}">
      <dsp:nvSpPr>
        <dsp:cNvPr id="0" name=""/>
        <dsp:cNvSpPr/>
      </dsp:nvSpPr>
      <dsp:spPr>
        <a:xfrm>
          <a:off x="2512780" y="3097404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2.4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Planifier les activités et les ressources</a:t>
          </a:r>
          <a:endParaRPr lang="fr-FR" sz="1100" kern="1200" dirty="0"/>
        </a:p>
      </dsp:txBody>
      <dsp:txXfrm>
        <a:off x="2538143" y="3122767"/>
        <a:ext cx="1334804" cy="815230"/>
      </dsp:txXfrm>
    </dsp:sp>
    <dsp:sp modelId="{9874287E-93AD-43C0-8F2E-F7F1D67460C8}">
      <dsp:nvSpPr>
        <dsp:cNvPr id="0" name=""/>
        <dsp:cNvSpPr/>
      </dsp:nvSpPr>
      <dsp:spPr>
        <a:xfrm>
          <a:off x="4331289" y="932513"/>
          <a:ext cx="1731912" cy="865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U 52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Suivi de chantier</a:t>
          </a:r>
        </a:p>
      </dsp:txBody>
      <dsp:txXfrm>
        <a:off x="4356652" y="957876"/>
        <a:ext cx="1681186" cy="815230"/>
      </dsp:txXfrm>
    </dsp:sp>
    <dsp:sp modelId="{429FA60F-A7AD-4775-BDD9-60195B62BF83}">
      <dsp:nvSpPr>
        <dsp:cNvPr id="0" name=""/>
        <dsp:cNvSpPr/>
      </dsp:nvSpPr>
      <dsp:spPr>
        <a:xfrm>
          <a:off x="4504480" y="1798469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19902-A3EF-4549-9151-3B09D3E23AD9}">
      <dsp:nvSpPr>
        <dsp:cNvPr id="0" name=""/>
        <dsp:cNvSpPr/>
      </dsp:nvSpPr>
      <dsp:spPr>
        <a:xfrm>
          <a:off x="4677671" y="2014958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4.1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Analyser les risques en situation de travail</a:t>
          </a:r>
        </a:p>
      </dsp:txBody>
      <dsp:txXfrm>
        <a:off x="4703034" y="2040321"/>
        <a:ext cx="1334804" cy="815230"/>
      </dsp:txXfrm>
    </dsp:sp>
    <dsp:sp modelId="{4017CC60-6AF8-44AD-AEA4-D291F4C45878}">
      <dsp:nvSpPr>
        <dsp:cNvPr id="0" name=""/>
        <dsp:cNvSpPr/>
      </dsp:nvSpPr>
      <dsp:spPr>
        <a:xfrm>
          <a:off x="4504480" y="1798469"/>
          <a:ext cx="173191" cy="173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912"/>
              </a:lnTo>
              <a:lnTo>
                <a:pt x="173191" y="1731912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F713B-20FF-447C-89A8-FB147B5FA7A8}">
      <dsp:nvSpPr>
        <dsp:cNvPr id="0" name=""/>
        <dsp:cNvSpPr/>
      </dsp:nvSpPr>
      <dsp:spPr>
        <a:xfrm>
          <a:off x="4677671" y="3097404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720641"/>
              <a:satOff val="22416"/>
              <a:lumOff val="179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4.3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Minimiser les impacts environnementaux du chantier</a:t>
          </a:r>
        </a:p>
      </dsp:txBody>
      <dsp:txXfrm>
        <a:off x="4703034" y="3122767"/>
        <a:ext cx="1334804" cy="815230"/>
      </dsp:txXfrm>
    </dsp:sp>
    <dsp:sp modelId="{535396FB-3364-44FB-BCAF-3C32C34CE9B1}">
      <dsp:nvSpPr>
        <dsp:cNvPr id="0" name=""/>
        <dsp:cNvSpPr/>
      </dsp:nvSpPr>
      <dsp:spPr>
        <a:xfrm>
          <a:off x="6496180" y="932513"/>
          <a:ext cx="1731912" cy="865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E 6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Expérimentation et mise en œuvre</a:t>
          </a:r>
        </a:p>
      </dsp:txBody>
      <dsp:txXfrm>
        <a:off x="6521543" y="957876"/>
        <a:ext cx="1681186" cy="815230"/>
      </dsp:txXfrm>
    </dsp:sp>
    <dsp:sp modelId="{4843F056-5D68-46B1-9DA8-4CCB0C64C8D3}">
      <dsp:nvSpPr>
        <dsp:cNvPr id="0" name=""/>
        <dsp:cNvSpPr/>
      </dsp:nvSpPr>
      <dsp:spPr>
        <a:xfrm>
          <a:off x="6669371" y="1798469"/>
          <a:ext cx="173191" cy="64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67"/>
              </a:lnTo>
              <a:lnTo>
                <a:pt x="173191" y="64946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8E9CD6-2A31-46B9-9585-23E909F61AF2}">
      <dsp:nvSpPr>
        <dsp:cNvPr id="0" name=""/>
        <dsp:cNvSpPr/>
      </dsp:nvSpPr>
      <dsp:spPr>
        <a:xfrm>
          <a:off x="6842562" y="2014958"/>
          <a:ext cx="1385530" cy="86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 3.3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Maîtriser les mesures de prévention en phase de réalisation</a:t>
          </a:r>
        </a:p>
      </dsp:txBody>
      <dsp:txXfrm>
        <a:off x="6867925" y="2040321"/>
        <a:ext cx="1334804" cy="815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EC8380-0B0F-AB45-908E-72F1B5CF4E3D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5556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4F71F5-F6CE-2242-9591-0D173A7FC8B9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256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2Préparer </a:t>
            </a:r>
            <a:r>
              <a:rPr lang="fr-FR" dirty="0" smtClean="0"/>
              <a:t>et lancer la fabrication – préparer le chantier</a:t>
            </a:r>
          </a:p>
          <a:p>
            <a:endParaRPr lang="fr-FR" dirty="0" smtClean="0"/>
          </a:p>
          <a:p>
            <a:r>
              <a:rPr lang="fr-FR" dirty="0" smtClean="0"/>
              <a:t>Présentation du plan</a:t>
            </a:r>
          </a:p>
          <a:p>
            <a:r>
              <a:rPr lang="fr-FR" dirty="0" smtClean="0"/>
              <a:t>Les enseignements</a:t>
            </a:r>
            <a:r>
              <a:rPr lang="fr-FR" baseline="0" dirty="0" smtClean="0"/>
              <a:t>  associés sont transversaux, il n’y a pas de matière </a:t>
            </a:r>
            <a:r>
              <a:rPr lang="fr-FR" u="sng" baseline="0" dirty="0" smtClean="0"/>
              <a:t>préparation</a:t>
            </a:r>
            <a:r>
              <a:rPr lang="fr-FR" baseline="0" dirty="0" smtClean="0"/>
              <a:t>. </a:t>
            </a:r>
          </a:p>
          <a:p>
            <a:r>
              <a:rPr lang="fr-FR" baseline="0" dirty="0" smtClean="0"/>
              <a:t>Chaque type d’enseignement est à associer aux enseignements qui lui sont proches. A voir sur les diapo suivantes,</a:t>
            </a:r>
          </a:p>
          <a:p>
            <a:endParaRPr lang="fr-FR" baseline="0" dirty="0" smtClean="0"/>
          </a:p>
          <a:p>
            <a:r>
              <a:rPr lang="fr-FR" baseline="0" dirty="0" smtClean="0"/>
              <a:t>30 SECONDES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1295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partir d’une étude concrète réalisée en conception,</a:t>
            </a:r>
            <a:r>
              <a:rPr lang="fr-FR" baseline="0" dirty="0" smtClean="0"/>
              <a:t> 4 activités se révèlent:…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Selon le type de structure étudié, l’éventail des activité variera également. Il est donc intéressant de varier les supports d’étude…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Un travail commun de l’équipe pédagogique est indispensable afin de rendre ces enseignements concrets et de ne pas les réduire à des cours magistraux ou même à des TD ponctuels,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baseline="0" dirty="0" smtClean="0"/>
              <a:t>1 MINUTE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0482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dossier BE est l’aboutissement de la conception d’une structure, c’est également le moment propice pour commencer à préparer la fabrication, le</a:t>
            </a:r>
            <a:r>
              <a:rPr lang="fr-FR" baseline="0" dirty="0" smtClean="0"/>
              <a:t> transport et la mise en œuvre sur chantier,</a:t>
            </a:r>
          </a:p>
          <a:p>
            <a:r>
              <a:rPr lang="fr-FR" baseline="0" dirty="0" smtClean="0"/>
              <a:t>Le fait de préparer un vrai dossier atelier chantier permettra de prendre conscience que chaque document est indispensable pour le bon déroulement des travaux,</a:t>
            </a:r>
          </a:p>
          <a:p>
            <a:endParaRPr lang="fr-FR" baseline="0" dirty="0" smtClean="0"/>
          </a:p>
          <a:p>
            <a:r>
              <a:rPr lang="fr-FR" baseline="0" dirty="0" smtClean="0"/>
              <a:t>1 MINUTE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8164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préparation de la fabrication peut avoir</a:t>
            </a:r>
            <a:r>
              <a:rPr lang="fr-FR" baseline="0" dirty="0" smtClean="0"/>
              <a:t> lieu dans les mêmes conditions que la conception, elle est la suite logique de l’étude en bureau d’étude: durant les cours ETUDE ET PREPARATION DU PROJET</a:t>
            </a:r>
          </a:p>
          <a:p>
            <a:r>
              <a:rPr lang="fr-FR" baseline="0" dirty="0" smtClean="0"/>
              <a:t>Passer en revue tous les items</a:t>
            </a:r>
          </a:p>
          <a:p>
            <a:r>
              <a:rPr lang="fr-FR" baseline="0" dirty="0" smtClean="0"/>
              <a:t>1 minute 30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079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Cette partie de la préparation peut être enseignée à la suite de la conception ou bien à l’atelier en fonction</a:t>
            </a:r>
            <a:r>
              <a:rPr lang="fr-FR" baseline="0" dirty="0" smtClean="0"/>
              <a:t> des collègues et de leur organisation,</a:t>
            </a:r>
          </a:p>
          <a:p>
            <a:r>
              <a:rPr lang="fr-FR" baseline="0" dirty="0" smtClean="0"/>
              <a:t>Passer en revue les items,</a:t>
            </a:r>
          </a:p>
          <a:p>
            <a:endParaRPr lang="fr-FR" baseline="0" dirty="0" smtClean="0"/>
          </a:p>
          <a:p>
            <a:r>
              <a:rPr lang="fr-FR" baseline="0" dirty="0" smtClean="0"/>
              <a:t>2 minutes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059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est préférable que cette partie soit enseignée pendant les séances ORGANISATION ET MISE EN ŒUVRE</a:t>
            </a:r>
          </a:p>
          <a:p>
            <a:r>
              <a:rPr lang="fr-FR" dirty="0" smtClean="0"/>
              <a:t>Soit sous</a:t>
            </a:r>
            <a:r>
              <a:rPr lang="fr-FR" baseline="0" dirty="0" smtClean="0"/>
              <a:t> forme de cours avec TD, soit sous forme de TP</a:t>
            </a:r>
          </a:p>
          <a:p>
            <a:endParaRPr lang="fr-FR" baseline="0" dirty="0" smtClean="0"/>
          </a:p>
          <a:p>
            <a:r>
              <a:rPr lang="fr-FR" baseline="0" dirty="0" smtClean="0"/>
              <a:t>3 minutes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363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Pas d’évaluation dédiée, mais évaluation présente dans plusieurs épreuves ou sous-épreuves</a:t>
            </a:r>
          </a:p>
          <a:p>
            <a:endParaRPr lang="fr-FR" dirty="0" smtClean="0"/>
          </a:p>
          <a:p>
            <a:r>
              <a:rPr lang="fr-FR" dirty="0" smtClean="0"/>
              <a:t>2 MINUTES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F71F5-F6CE-2242-9591-0D173A7FC8B9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81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4AADFE-C84D-964F-ADF5-2A0BC680CF5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64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AD3622-9C2E-9C44-9C11-09D32943649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32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AE1DAA-DA3C-2443-9D0F-A292275C27F9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358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061500-6C04-2744-9BED-8E1F94A2E015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2760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114519-7BFB-2D44-AE89-CA6D1D985E11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849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67D42A-B951-9242-B7F5-0863670FBB4D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D76D19-6FDD-0C41-8A56-69BA0740ADF1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0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AD89C86-65F7-564A-A703-36B7B6C1A7CD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964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F5C31D-B88E-9A44-B705-C5F5B9D7AE67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591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9797013-75C4-2E4F-9C39-EF04F31F5252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345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650043-E25A-7245-937B-3A7F9522D123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679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8B7C18-ED0A-2A43-BD52-972DD9A86CD3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536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>
                <a:ea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92A96D-AA2D-9F4A-AC27-92DBB4D2530E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949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bg1">
                <a:lumMod val="95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315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028" name="Picture 46"/>
          <p:cNvPicPr>
            <a:picLocks noChangeAspect="1" noChangeArrowheads="1"/>
          </p:cNvPicPr>
          <p:nvPr userDrawn="1"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11113"/>
            <a:ext cx="12525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7"/>
          <p:cNvCxnSpPr/>
          <p:nvPr userDrawn="1"/>
        </p:nvCxnSpPr>
        <p:spPr>
          <a:xfrm>
            <a:off x="381000" y="914400"/>
            <a:ext cx="8756860" cy="1192"/>
          </a:xfrm>
          <a:prstGeom prst="line">
            <a:avLst/>
          </a:prstGeom>
          <a:ln>
            <a:gradFill flip="none" rotWithShape="1">
              <a:gsLst>
                <a:gs pos="0">
                  <a:srgbClr val="120E71"/>
                </a:gs>
                <a:gs pos="100000">
                  <a:srgbClr val="FFFFFF"/>
                </a:gs>
                <a:gs pos="42000">
                  <a:schemeClr val="accent1"/>
                </a:gs>
              </a:gsLst>
              <a:lin ang="0" scaled="1"/>
              <a:tileRect/>
            </a:gra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 userDrawn="1"/>
        </p:nvSpPr>
        <p:spPr>
          <a:xfrm>
            <a:off x="0" y="6623447"/>
            <a:ext cx="18356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Arial" charset="0"/>
                <a:cs typeface="Arial Black"/>
              </a:rPr>
              <a:t>21 novembre 2013</a:t>
            </a:r>
            <a:endParaRPr lang="fr-FR" sz="1100" dirty="0">
              <a:solidFill>
                <a:schemeClr val="accent2">
                  <a:lumMod val="75000"/>
                </a:schemeClr>
              </a:solidFill>
              <a:latin typeface="Arial Black"/>
              <a:ea typeface="Arial" charset="0"/>
              <a:cs typeface="Arial Black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3886200" y="6608385"/>
            <a:ext cx="16764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  <a:latin typeface="Arial Black"/>
                <a:ea typeface="Arial" charset="0"/>
                <a:cs typeface="Arial Black"/>
              </a:rPr>
              <a:t>PNF BTS </a:t>
            </a:r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Arial" charset="0"/>
                <a:cs typeface="Arial Black"/>
              </a:rPr>
              <a:t>SCBH</a:t>
            </a:r>
            <a:endParaRPr lang="fr-FR" sz="1200" b="1" dirty="0">
              <a:solidFill>
                <a:schemeClr val="accent2">
                  <a:lumMod val="75000"/>
                </a:schemeClr>
              </a:solidFill>
              <a:latin typeface="Arial Black"/>
              <a:ea typeface="Arial" charset="0"/>
              <a:cs typeface="Arial Black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109520" y="6609159"/>
            <a:ext cx="1143000" cy="276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100" dirty="0">
                <a:solidFill>
                  <a:schemeClr val="accent2">
                    <a:lumMod val="75000"/>
                  </a:schemeClr>
                </a:solidFill>
                <a:latin typeface="Arial Black"/>
                <a:cs typeface="Arial Black"/>
              </a:rPr>
              <a:t>Diapo N°</a:t>
            </a:r>
            <a:fld id="{6207CA73-D683-0E46-A428-1A6FDE460996}" type="slidenum">
              <a:rPr lang="fr-FR" sz="1200" b="1">
                <a:solidFill>
                  <a:schemeClr val="accent2">
                    <a:lumMod val="75000"/>
                  </a:schemeClr>
                </a:solidFill>
                <a:latin typeface="Arial Black"/>
                <a:cs typeface="Arial Black"/>
              </a:rPr>
              <a:pPr eaLnBrk="1" hangingPunct="1"/>
              <a:t>‹N°›</a:t>
            </a:fld>
            <a:endParaRPr lang="fr-FR" sz="1200" b="1" dirty="0">
              <a:solidFill>
                <a:schemeClr val="accent2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em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gif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533400"/>
            <a:ext cx="8856984" cy="3124200"/>
          </a:xfrm>
        </p:spPr>
        <p:txBody>
          <a:bodyPr/>
          <a:lstStyle/>
          <a:p>
            <a:pPr eaLnBrk="1" hangingPunct="1"/>
            <a:r>
              <a:rPr lang="fr-FR" sz="6000" b="1" dirty="0" smtClean="0">
                <a:solidFill>
                  <a:schemeClr val="folHlink"/>
                </a:solidFill>
                <a:latin typeface="Arial" charset="0"/>
              </a:rPr>
              <a:t>Préparer </a:t>
            </a:r>
            <a:r>
              <a:rPr lang="fr-FR" sz="6000" b="1" dirty="0" smtClean="0">
                <a:solidFill>
                  <a:schemeClr val="folHlink"/>
                </a:solidFill>
                <a:latin typeface="Arial" charset="0"/>
              </a:rPr>
              <a:t>la </a:t>
            </a:r>
            <a:r>
              <a:rPr lang="fr-FR" sz="6000" b="1" dirty="0" smtClean="0">
                <a:solidFill>
                  <a:schemeClr val="folHlink"/>
                </a:solidFill>
                <a:latin typeface="Arial" charset="0"/>
              </a:rPr>
              <a:t>fabrication</a:t>
            </a:r>
            <a:r>
              <a:rPr lang="fr-FR" sz="6000" b="1" dirty="0" smtClean="0">
                <a:solidFill>
                  <a:schemeClr val="folHlink"/>
                </a:solidFill>
                <a:latin typeface="Arial" charset="0"/>
              </a:rPr>
              <a:t/>
            </a:r>
            <a:br>
              <a:rPr lang="fr-FR" sz="6000" b="1" dirty="0" smtClean="0">
                <a:solidFill>
                  <a:schemeClr val="folHlink"/>
                </a:solidFill>
                <a:latin typeface="Arial" charset="0"/>
              </a:rPr>
            </a:br>
            <a:r>
              <a:rPr lang="fr-FR" sz="6000" b="1" dirty="0" smtClean="0">
                <a:solidFill>
                  <a:schemeClr val="folHlink"/>
                </a:solidFill>
                <a:latin typeface="Arial" charset="0"/>
              </a:rPr>
              <a:t>Préparer le chantier</a:t>
            </a:r>
            <a:endParaRPr lang="fr-FR" sz="60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636640"/>
            <a:ext cx="8640960" cy="2672680"/>
          </a:xfrm>
        </p:spPr>
        <p:txBody>
          <a:bodyPr/>
          <a:lstStyle/>
          <a:p>
            <a:pPr eaLnBrk="1" hangingPunct="1"/>
            <a:r>
              <a:rPr lang="fr-FR" sz="2800" dirty="0" smtClean="0">
                <a:latin typeface="Arial" charset="0"/>
              </a:rPr>
              <a:t>Les activités possibles</a:t>
            </a:r>
            <a:endParaRPr lang="fr-FR" sz="2800" dirty="0">
              <a:latin typeface="Arial" charset="0"/>
            </a:endParaRPr>
          </a:p>
          <a:p>
            <a:pPr eaLnBrk="1" hangingPunct="1"/>
            <a:r>
              <a:rPr lang="fr-FR" sz="2800" dirty="0" smtClean="0">
                <a:latin typeface="Arial" charset="0"/>
              </a:rPr>
              <a:t>Le contenu du dossier BE attendu</a:t>
            </a:r>
            <a:endParaRPr lang="fr-FR" sz="2800" dirty="0">
              <a:latin typeface="Arial" charset="0"/>
            </a:endParaRPr>
          </a:p>
          <a:p>
            <a:pPr eaLnBrk="1" hangingPunct="1"/>
            <a:r>
              <a:rPr lang="fr-FR" sz="2800" dirty="0" smtClean="0">
                <a:latin typeface="Arial" charset="0"/>
              </a:rPr>
              <a:t>La préparation de la fabrication</a:t>
            </a:r>
          </a:p>
          <a:p>
            <a:pPr eaLnBrk="1" hangingPunct="1"/>
            <a:r>
              <a:rPr lang="fr-FR" sz="2800" dirty="0" smtClean="0">
                <a:latin typeface="Arial" charset="0"/>
              </a:rPr>
              <a:t>La préparation du chargement et du déchargement</a:t>
            </a:r>
          </a:p>
          <a:p>
            <a:pPr eaLnBrk="1" hangingPunct="1"/>
            <a:r>
              <a:rPr lang="fr-FR" sz="2800" dirty="0" smtClean="0">
                <a:latin typeface="Arial" charset="0"/>
              </a:rPr>
              <a:t>La préparation du chantier</a:t>
            </a:r>
            <a:endParaRPr lang="fr-FR" sz="2800" dirty="0">
              <a:latin typeface="Arial" charset="0"/>
            </a:endParaRPr>
          </a:p>
        </p:txBody>
      </p:sp>
      <p:pic>
        <p:nvPicPr>
          <p:cNvPr id="2" name="Image 1" descr="IMG_3357.JPG"/>
          <p:cNvPicPr>
            <a:picLocks noChangeAspect="1"/>
          </p:cNvPicPr>
          <p:nvPr/>
        </p:nvPicPr>
        <p:blipFill>
          <a:blip r:embed="rId3" cstate="email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07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086" y="3068960"/>
            <a:ext cx="5136177" cy="273630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0"/>
            <a:ext cx="7427168" cy="914400"/>
          </a:xfrm>
        </p:spPr>
        <p:txBody>
          <a:bodyPr/>
          <a:lstStyle/>
          <a:p>
            <a:r>
              <a:rPr lang="fr-FR" dirty="0" smtClean="0"/>
              <a:t>PREPARER</a:t>
            </a:r>
            <a:br>
              <a:rPr lang="fr-FR" dirty="0" smtClean="0"/>
            </a:br>
            <a:r>
              <a:rPr lang="fr-FR" dirty="0" smtClean="0"/>
              <a:t>LA FABRICATION ET LE CHANTIER</a:t>
            </a:r>
            <a:endParaRPr lang="fr-FR" dirty="0"/>
          </a:p>
        </p:txBody>
      </p:sp>
      <p:pic>
        <p:nvPicPr>
          <p:cNvPr id="7" name="Espace réservé du contenu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5" t="10345" r="6896" b="28161"/>
          <a:stretch/>
        </p:blipFill>
        <p:spPr bwMode="auto">
          <a:xfrm>
            <a:off x="251520" y="1412776"/>
            <a:ext cx="3744416" cy="20326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3" y="3645024"/>
            <a:ext cx="3009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activités possibles à partir des projets étudiés </a:t>
            </a:r>
          </a:p>
        </p:txBody>
      </p:sp>
    </p:spTree>
    <p:extLst>
      <p:ext uri="{BB962C8B-B14F-4D97-AF65-F5344CB8AC3E}">
        <p14:creationId xmlns:p14="http://schemas.microsoft.com/office/powerpoint/2010/main" val="194778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80009"/>
            <a:ext cx="2400450" cy="1273572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t="14442" r="3084" b="2546"/>
          <a:stretch/>
        </p:blipFill>
        <p:spPr>
          <a:xfrm>
            <a:off x="179512" y="4720107"/>
            <a:ext cx="2814425" cy="1736637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41165"/>
            <a:ext cx="2814425" cy="2034359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843088"/>
            <a:ext cx="4600575" cy="4438650"/>
          </a:xfr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259632" y="0"/>
            <a:ext cx="742716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r-FR" kern="0" dirty="0" smtClean="0"/>
              <a:t>PREPARER</a:t>
            </a:r>
            <a:br>
              <a:rPr lang="fr-FR" kern="0" dirty="0" smtClean="0"/>
            </a:br>
            <a:r>
              <a:rPr lang="fr-FR" kern="0" dirty="0" smtClean="0"/>
              <a:t>LA FABRICATION ET LE CHANTIER</a:t>
            </a:r>
            <a:endParaRPr lang="fr-FR" kern="0" dirty="0"/>
          </a:p>
        </p:txBody>
      </p:sp>
      <p:sp>
        <p:nvSpPr>
          <p:cNvPr id="11" name="ZoneTexte 10"/>
          <p:cNvSpPr txBox="1"/>
          <p:nvPr/>
        </p:nvSpPr>
        <p:spPr>
          <a:xfrm>
            <a:off x="3988271" y="1180009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Contenu du dossier d’exécution mis à disposition: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316" y="4720107"/>
            <a:ext cx="2298700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241" y="2783236"/>
            <a:ext cx="25177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95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Espace réservé du contenu 1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486650" cy="3705225"/>
          </a:xfrm>
        </p:spPr>
      </p:pic>
      <p:pic>
        <p:nvPicPr>
          <p:cNvPr id="7" name="Picture 4" descr="C:\STI2D\ARCHITECTURE ET CONSTRUCTION\PROJETS 2013\6 ET 7 Serre passerelle\PROJET PASSERELLE Terminale STI2D\PHOTOS REALISATION\DSC00305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4" b="28712"/>
          <a:stretch/>
        </p:blipFill>
        <p:spPr bwMode="auto">
          <a:xfrm>
            <a:off x="6588224" y="4725144"/>
            <a:ext cx="23368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293096"/>
            <a:ext cx="1638296" cy="2202042"/>
          </a:xfrm>
          <a:prstGeom prst="rect">
            <a:avLst/>
          </a:prstGeom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1259632" y="0"/>
            <a:ext cx="7427168" cy="914400"/>
          </a:xfrm>
        </p:spPr>
        <p:txBody>
          <a:bodyPr/>
          <a:lstStyle/>
          <a:p>
            <a:r>
              <a:rPr lang="fr-FR" dirty="0" smtClean="0"/>
              <a:t>PREPARER</a:t>
            </a:r>
            <a:br>
              <a:rPr lang="fr-FR" dirty="0" smtClean="0"/>
            </a:br>
            <a:r>
              <a:rPr lang="fr-FR" dirty="0" smtClean="0"/>
              <a:t>LA FABRICATION ET LE CHANTIER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81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3272"/>
            <a:ext cx="9144000" cy="3471872"/>
          </a:xfr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437112"/>
            <a:ext cx="1812155" cy="198884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653136"/>
            <a:ext cx="2520280" cy="189160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259632" y="0"/>
            <a:ext cx="7427168" cy="914400"/>
          </a:xfrm>
        </p:spPr>
        <p:txBody>
          <a:bodyPr/>
          <a:lstStyle/>
          <a:p>
            <a:r>
              <a:rPr lang="fr-FR" dirty="0" smtClean="0"/>
              <a:t>PREPARER</a:t>
            </a:r>
            <a:br>
              <a:rPr lang="fr-FR" dirty="0" smtClean="0"/>
            </a:br>
            <a:r>
              <a:rPr lang="fr-FR" dirty="0" smtClean="0"/>
              <a:t>LA FABRICATION ET LE CHANTIER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702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4" y="1340768"/>
            <a:ext cx="9144000" cy="425680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99" y="4819174"/>
            <a:ext cx="1956441" cy="155679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5517232"/>
            <a:ext cx="2519021" cy="10602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544244"/>
            <a:ext cx="1092547" cy="1092547"/>
          </a:xfrm>
          <a:prstGeom prst="rect">
            <a:avLst/>
          </a:prstGeom>
        </p:spPr>
      </p:pic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259632" y="0"/>
            <a:ext cx="7427168" cy="914400"/>
          </a:xfrm>
        </p:spPr>
        <p:txBody>
          <a:bodyPr/>
          <a:lstStyle/>
          <a:p>
            <a:r>
              <a:rPr lang="fr-FR" dirty="0" smtClean="0"/>
              <a:t>PREPARER</a:t>
            </a:r>
            <a:br>
              <a:rPr lang="fr-FR" dirty="0" smtClean="0"/>
            </a:br>
            <a:r>
              <a:rPr lang="fr-FR" dirty="0" smtClean="0"/>
              <a:t>LA FABRICATION ET LE CHANTIER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278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315200" cy="648072"/>
          </a:xfrm>
        </p:spPr>
        <p:txBody>
          <a:bodyPr/>
          <a:lstStyle/>
          <a:p>
            <a:r>
              <a:rPr lang="fr-FR" dirty="0" smtClean="0"/>
              <a:t>L’EVALUATION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106824"/>
              </p:ext>
            </p:extLst>
          </p:nvPr>
        </p:nvGraphicFramePr>
        <p:xfrm>
          <a:off x="395288" y="1341438"/>
          <a:ext cx="8229600" cy="4895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 bwMode="auto">
          <a:xfrm>
            <a:off x="1259632" y="0"/>
            <a:ext cx="742716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fr-FR" kern="0" smtClean="0"/>
              <a:t>PREPARER</a:t>
            </a:r>
            <a:br>
              <a:rPr lang="fr-FR" kern="0" smtClean="0"/>
            </a:br>
            <a:r>
              <a:rPr lang="fr-FR" kern="0" smtClean="0"/>
              <a:t>LA FABRICATION ET LE CHANTIER</a:t>
            </a:r>
            <a:endParaRPr lang="fr-FR" kern="0" dirty="0"/>
          </a:p>
        </p:txBody>
      </p:sp>
    </p:spTree>
    <p:extLst>
      <p:ext uri="{BB962C8B-B14F-4D97-AF65-F5344CB8AC3E}">
        <p14:creationId xmlns:p14="http://schemas.microsoft.com/office/powerpoint/2010/main" val="37001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Personnalisé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7005</TotalTime>
  <Words>439</Words>
  <Application>Microsoft Office PowerPoint</Application>
  <PresentationFormat>Affichage à l'écran (4:3)</PresentationFormat>
  <Paragraphs>74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Modèle par défaut</vt:lpstr>
      <vt:lpstr>Préparer la fabrication Préparer le chantier</vt:lpstr>
      <vt:lpstr>PREPARER LA FABRICATION ET LE CHANTIER</vt:lpstr>
      <vt:lpstr>Présentation PowerPoint</vt:lpstr>
      <vt:lpstr>PREPARER LA FABRICATION ET LE CHANTIER</vt:lpstr>
      <vt:lpstr>PREPARER LA FABRICATION ET LE CHANTIER</vt:lpstr>
      <vt:lpstr>PREPARER LA FABRICATION ET LE CHANTIER</vt:lpstr>
      <vt:lpstr>L’EVALUATION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 CRCI</dc:title>
  <dc:creator>cdubois</dc:creator>
  <cp:lastModifiedBy>OSMOND-FAMILY-HP</cp:lastModifiedBy>
  <cp:revision>288</cp:revision>
  <dcterms:created xsi:type="dcterms:W3CDTF">2011-05-12T16:33:39Z</dcterms:created>
  <dcterms:modified xsi:type="dcterms:W3CDTF">2013-11-20T15:17:39Z</dcterms:modified>
</cp:coreProperties>
</file>