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8"/>
  </p:notesMasterIdLst>
  <p:sldIdLst>
    <p:sldId id="256" r:id="rId5"/>
    <p:sldId id="257" r:id="rId6"/>
    <p:sldId id="258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8D871-98A9-4F3E-A142-9C228F5A739D}" type="datetimeFigureOut">
              <a:rPr lang="fr-FR" smtClean="0"/>
              <a:t>25/09/2012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3A239-A509-43A4-B90F-BC99CF752F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42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</a:t>
            </a:r>
            <a:r>
              <a:rPr lang="fr-FR" baseline="0" dirty="0" smtClean="0"/>
              <a:t> a mis en évidence la nécessité de faire varier non seulement la largeur de l’auvent, mais aussi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hauteur de son point de fixation,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 </a:t>
            </a:r>
            <a:r>
              <a:rPr lang="fr-FR" baseline="0" dirty="0" smtClean="0"/>
              <a:t>inclinaison, l’angle que fait le soleil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CBA64-FE95-4F4E-B11E-76FE9AB329EE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35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Utilisation de logiciels permet de prendre</a:t>
            </a:r>
            <a:r>
              <a:rPr lang="fr-FR" baseline="0" dirty="0" smtClean="0"/>
              <a:t> en compte plusieurs paramètres en même temps</a:t>
            </a:r>
            <a:endParaRPr lang="fr-FR" dirty="0" smtClean="0"/>
          </a:p>
          <a:p>
            <a:r>
              <a:rPr lang="fr-FR" dirty="0" smtClean="0"/>
              <a:t>Nécessite</a:t>
            </a:r>
            <a:r>
              <a:rPr lang="fr-FR" baseline="0" dirty="0" smtClean="0"/>
              <a:t> calcul analytique </a:t>
            </a:r>
          </a:p>
          <a:p>
            <a:r>
              <a:rPr lang="fr-FR" baseline="0" dirty="0" smtClean="0"/>
              <a:t>Finirais sur une question </a:t>
            </a:r>
            <a:r>
              <a:rPr lang="fr-FR" baseline="0" dirty="0" err="1" smtClean="0"/>
              <a:t>Pb:Logiciel</a:t>
            </a:r>
            <a:r>
              <a:rPr lang="fr-FR" baseline="0" dirty="0" smtClean="0"/>
              <a:t> de </a:t>
            </a:r>
            <a:r>
              <a:rPr lang="fr-FR" baseline="0" dirty="0" err="1" smtClean="0"/>
              <a:t>geom</a:t>
            </a:r>
            <a:r>
              <a:rPr lang="fr-FR" baseline="0" dirty="0" smtClean="0"/>
              <a:t> dyn permet de visualiser mais c’est un peu complexe sans que ça apporte </a:t>
            </a:r>
            <a:r>
              <a:rPr lang="fr-FR" baseline="0" dirty="0" err="1" smtClean="0"/>
              <a:t>grd</a:t>
            </a:r>
            <a:r>
              <a:rPr lang="fr-FR" baseline="0" dirty="0" smtClean="0"/>
              <a:t> chose aux élèves. En rétroprojection, car demande de refaire les mêmes manip plusieurs fois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CBA64-FE95-4F4E-B11E-76FE9AB329EE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4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487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23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637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19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55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91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154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18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75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32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83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757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3946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93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4555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05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367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49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219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524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378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985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3730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7925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5844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8587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08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8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0967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30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2445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7309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45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25/09/2012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9765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8381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25/09/2012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349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Eclairement%20d'un%20point.sc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5" Type="http://schemas.openxmlformats.org/officeDocument/2006/relationships/hyperlink" Target="Eclairement%20d'un%20point.xlsx" TargetMode="External"/><Relationship Id="rId4" Type="http://schemas.openxmlformats.org/officeDocument/2006/relationships/hyperlink" Target="ombre%20hiver-ete.gg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 un brise soleil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800" b="1" dirty="0" smtClean="0"/>
              <a:t>Exemple 2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2781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Un brise-soleil</a:t>
            </a:r>
            <a:endParaRPr lang="fr-FR" b="1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535790"/>
              </p:ext>
            </p:extLst>
          </p:nvPr>
        </p:nvGraphicFramePr>
        <p:xfrm>
          <a:off x="917971" y="1680210"/>
          <a:ext cx="8046517" cy="4434840"/>
        </p:xfrm>
        <a:graphic>
          <a:graphicData uri="http://schemas.openxmlformats.org/drawingml/2006/table">
            <a:tbl>
              <a:tblPr firstRow="1" firstCol="1" bandRow="1"/>
              <a:tblGrid>
                <a:gridCol w="4309611"/>
                <a:gridCol w="3736906"/>
              </a:tblGrid>
              <a:tr h="0">
                <a:tc>
                  <a:txBody>
                    <a:bodyPr/>
                    <a:lstStyle/>
                    <a:p>
                      <a:pPr indent="180340"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fr-FR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En </a:t>
                      </a: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fonction de :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L’angle que fait le soleil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hauteur du point de fixation de l’auvent ou la distance entre deux brise-soleil (longueur du segment [AB])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hauteur du point H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L’angle de l’auvent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largeur de l’auvent.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endParaRPr lang="fr-FR" sz="1100" dirty="0">
                        <a:effectLst/>
                        <a:latin typeface="Arial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6372200" y="2920365"/>
            <a:ext cx="588963" cy="1517650"/>
            <a:chOff x="7446" y="12322"/>
            <a:chExt cx="927" cy="2390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7798" y="12322"/>
              <a:ext cx="575" cy="2390"/>
              <a:chOff x="7798" y="12322"/>
              <a:chExt cx="575" cy="2390"/>
            </a:xfrm>
          </p:grpSpPr>
          <p:sp>
            <p:nvSpPr>
              <p:cNvPr id="9" name="AutoShape 9"/>
              <p:cNvSpPr>
                <a:spLocks noChangeShapeType="1"/>
              </p:cNvSpPr>
              <p:nvPr/>
            </p:nvSpPr>
            <p:spPr bwMode="auto">
              <a:xfrm>
                <a:off x="7893" y="12322"/>
                <a:ext cx="0" cy="239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AutoShape 8"/>
              <p:cNvSpPr>
                <a:spLocks noChangeShapeType="1"/>
              </p:cNvSpPr>
              <p:nvPr/>
            </p:nvSpPr>
            <p:spPr bwMode="auto">
              <a:xfrm>
                <a:off x="7893" y="12417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AutoShape 7"/>
              <p:cNvSpPr>
                <a:spLocks noChangeShapeType="1"/>
              </p:cNvSpPr>
              <p:nvPr/>
            </p:nvSpPr>
            <p:spPr bwMode="auto">
              <a:xfrm>
                <a:off x="7893" y="12955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AutoShape 6"/>
              <p:cNvSpPr>
                <a:spLocks noChangeShapeType="1"/>
              </p:cNvSpPr>
              <p:nvPr/>
            </p:nvSpPr>
            <p:spPr bwMode="auto">
              <a:xfrm>
                <a:off x="7911" y="13563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AutoShape 5"/>
              <p:cNvSpPr>
                <a:spLocks noChangeShapeType="1"/>
              </p:cNvSpPr>
              <p:nvPr/>
            </p:nvSpPr>
            <p:spPr bwMode="auto">
              <a:xfrm>
                <a:off x="7911" y="14197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AutoShape 4"/>
              <p:cNvSpPr>
                <a:spLocks noChangeShapeType="1"/>
              </p:cNvSpPr>
              <p:nvPr/>
            </p:nvSpPr>
            <p:spPr bwMode="auto">
              <a:xfrm>
                <a:off x="7798" y="12715"/>
                <a:ext cx="19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7446" y="12544"/>
              <a:ext cx="352" cy="3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mtClean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5220072" y="5258817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D8D8D8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Le point H est-il à l’ombre ?</a:t>
            </a:r>
            <a:endParaRPr lang="fr-FR" sz="2400" dirty="0">
              <a:solidFill>
                <a:srgbClr val="D8D8D8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254711" y="2995414"/>
            <a:ext cx="330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D8D8D8">
                    <a:lumMod val="10000"/>
                  </a:srgbClr>
                </a:solidFill>
              </a:rPr>
              <a:t>H</a:t>
            </a:r>
            <a:endParaRPr lang="fr-FR" dirty="0">
              <a:solidFill>
                <a:srgbClr val="D8D8D8">
                  <a:lumMod val="10000"/>
                </a:srgbClr>
              </a:solidFill>
            </a:endParaRPr>
          </a:p>
        </p:txBody>
      </p:sp>
      <p:pic>
        <p:nvPicPr>
          <p:cNvPr id="1026" name="ctl00_WholePageRegion_WholeRegion_ctl00_imgTop" descr="Brise-Soleil Elegance SC PV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3"/>
          <a:stretch/>
        </p:blipFill>
        <p:spPr bwMode="auto">
          <a:xfrm>
            <a:off x="4082084" y="404664"/>
            <a:ext cx="5006012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00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Un brise-soleil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669437" y="1573563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D8D8D8">
                    <a:lumMod val="10000"/>
                  </a:srgbClr>
                </a:solidFill>
              </a:rPr>
              <a:t>Etude possible avec le logiciel </a:t>
            </a:r>
            <a:r>
              <a:rPr lang="fr-FR" sz="3200" dirty="0" err="1" smtClean="0">
                <a:solidFill>
                  <a:srgbClr val="D8D8D8">
                    <a:lumMod val="10000"/>
                  </a:srgbClr>
                </a:solidFill>
              </a:rPr>
              <a:t>Scilab</a:t>
            </a:r>
            <a:endParaRPr lang="fr-FR" sz="3200" dirty="0" smtClean="0">
              <a:solidFill>
                <a:srgbClr val="D8D8D8">
                  <a:lumMod val="10000"/>
                </a:srgbClr>
              </a:solidFill>
            </a:endParaRPr>
          </a:p>
          <a:p>
            <a:endParaRPr lang="fr-FR" sz="2000" dirty="0" smtClean="0">
              <a:solidFill>
                <a:srgbClr val="000000"/>
              </a:solidFill>
              <a:latin typeface="Monospaced"/>
              <a:ea typeface="Times New Roman"/>
              <a:cs typeface="Courier New"/>
            </a:endParaRPr>
          </a:p>
          <a:p>
            <a:r>
              <a:rPr lang="fr-FR" sz="2000" dirty="0" smtClean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3" action="ppaction://hlinkfile"/>
              </a:rPr>
              <a:t>Eclairement </a:t>
            </a:r>
            <a:r>
              <a:rPr lang="fr-FR" sz="2000" dirty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3" action="ppaction://hlinkfile"/>
              </a:rPr>
              <a:t>d’un </a:t>
            </a:r>
            <a:r>
              <a:rPr lang="fr-FR" sz="2000" dirty="0" err="1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3" action="ppaction://hlinkfile"/>
              </a:rPr>
              <a:t>point.sce</a:t>
            </a:r>
            <a:endParaRPr lang="fr-FR" sz="2000" dirty="0">
              <a:solidFill>
                <a:srgbClr val="D8D8D8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53920" y="4869160"/>
            <a:ext cx="762865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D8D8D8">
                    <a:lumMod val="10000"/>
                  </a:srgbClr>
                </a:solidFill>
              </a:rPr>
              <a:t>Etude possible avec un logiciel de géométrie dynamique</a:t>
            </a:r>
          </a:p>
          <a:p>
            <a:endParaRPr lang="fr-FR" sz="2000" dirty="0" smtClean="0">
              <a:solidFill>
                <a:srgbClr val="000000"/>
              </a:solidFill>
              <a:latin typeface="Monospaced"/>
              <a:ea typeface="Times New Roman"/>
              <a:cs typeface="Courier New"/>
            </a:endParaRPr>
          </a:p>
          <a:p>
            <a:r>
              <a:rPr lang="fr-FR" sz="2000" dirty="0" smtClean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4" action="ppaction://hlinkfile"/>
              </a:rPr>
              <a:t>ombre </a:t>
            </a:r>
            <a:r>
              <a:rPr lang="fr-FR" sz="2000" dirty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4" action="ppaction://hlinkfile"/>
              </a:rPr>
              <a:t>hiver-</a:t>
            </a:r>
            <a:r>
              <a:rPr lang="fr-FR" sz="2000" dirty="0" err="1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4" action="ppaction://hlinkfile"/>
              </a:rPr>
              <a:t>ete.ggb</a:t>
            </a:r>
            <a:endParaRPr lang="fr-FR" sz="2000" dirty="0">
              <a:solidFill>
                <a:srgbClr val="D8D8D8">
                  <a:lumMod val="10000"/>
                </a:srgb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69437" y="3284984"/>
            <a:ext cx="6993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D8D8D8">
                    <a:lumMod val="10000"/>
                  </a:srgbClr>
                </a:solidFill>
              </a:rPr>
              <a:t>Etude possible avec un tableur</a:t>
            </a:r>
          </a:p>
          <a:p>
            <a:endParaRPr lang="fr-FR" sz="2000" dirty="0" smtClean="0">
              <a:solidFill>
                <a:srgbClr val="000000"/>
              </a:solidFill>
              <a:latin typeface="Monospaced"/>
              <a:ea typeface="Times New Roman"/>
              <a:cs typeface="Courier New"/>
            </a:endParaRPr>
          </a:p>
          <a:p>
            <a:r>
              <a:rPr lang="fr-FR" sz="2000" dirty="0" smtClean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5" action="ppaction://hlinkfile"/>
              </a:rPr>
              <a:t>Eclairement </a:t>
            </a:r>
            <a:r>
              <a:rPr lang="fr-FR" sz="2000" dirty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5" action="ppaction://hlinkfile"/>
              </a:rPr>
              <a:t>d’un point.xlsx</a:t>
            </a:r>
            <a:endParaRPr lang="fr-FR" sz="2000" dirty="0">
              <a:solidFill>
                <a:srgbClr val="D8D8D8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49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ique">
  <a:themeElements>
    <a:clrScheme name="Personnalisé 6">
      <a:dk1>
        <a:srgbClr val="CADCE2"/>
      </a:dk1>
      <a:lt1>
        <a:sysClr val="window" lastClr="FFFFFF"/>
      </a:lt1>
      <a:dk2>
        <a:srgbClr val="D8D8D8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chnique">
  <a:themeElements>
    <a:clrScheme name="Personnalisé 6">
      <a:dk1>
        <a:srgbClr val="CADCE2"/>
      </a:dk1>
      <a:lt1>
        <a:sysClr val="window" lastClr="FFFFFF"/>
      </a:lt1>
      <a:dk2>
        <a:srgbClr val="D8D8D8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chnique">
  <a:themeElements>
    <a:clrScheme name="Personnalisé 6">
      <a:dk1>
        <a:srgbClr val="CADCE2"/>
      </a:dk1>
      <a:lt1>
        <a:sysClr val="window" lastClr="FFFFFF"/>
      </a:lt1>
      <a:dk2>
        <a:srgbClr val="D8D8D8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Affichage à l'écran (4:3)</PresentationFormat>
  <Paragraphs>27</Paragraphs>
  <Slides>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Thème Office</vt:lpstr>
      <vt:lpstr>Technique</vt:lpstr>
      <vt:lpstr>1_Technique</vt:lpstr>
      <vt:lpstr>2_Technique</vt:lpstr>
      <vt:lpstr> un brise soleil</vt:lpstr>
      <vt:lpstr>Un brise-soleil</vt:lpstr>
      <vt:lpstr>Un brise-soleil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un brise soleil</dc:title>
  <dc:creator>Geneviève</dc:creator>
  <cp:lastModifiedBy>Geneviève</cp:lastModifiedBy>
  <cp:revision>2</cp:revision>
  <dcterms:created xsi:type="dcterms:W3CDTF">2012-09-25T19:37:00Z</dcterms:created>
  <dcterms:modified xsi:type="dcterms:W3CDTF">2012-09-25T19:57:51Z</dcterms:modified>
</cp:coreProperties>
</file>