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77" r:id="rId6"/>
    <p:sldId id="258" r:id="rId7"/>
    <p:sldId id="262" r:id="rId8"/>
    <p:sldId id="266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29B69-267D-F946-863B-562559EC4892}" type="doc">
      <dgm:prSet loTypeId="urn:microsoft.com/office/officeart/2005/8/layout/h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AF7EE23-F84B-2346-928C-35F739F68872}">
      <dgm:prSet phldrT="[Texte]"/>
      <dgm:spPr/>
      <dgm:t>
        <a:bodyPr/>
        <a:lstStyle/>
        <a:p>
          <a:r>
            <a:rPr lang="fr-FR" dirty="0" smtClean="0"/>
            <a:t>Nationale</a:t>
          </a:r>
          <a:endParaRPr lang="fr-FR" dirty="0"/>
        </a:p>
      </dgm:t>
    </dgm:pt>
    <dgm:pt modelId="{459AE209-176A-AB46-BA92-CF16A57DECE9}" type="parTrans" cxnId="{1B29B190-4D0F-D447-AF05-CC1F98E3726D}">
      <dgm:prSet/>
      <dgm:spPr/>
      <dgm:t>
        <a:bodyPr/>
        <a:lstStyle/>
        <a:p>
          <a:endParaRPr lang="fr-FR"/>
        </a:p>
      </dgm:t>
    </dgm:pt>
    <dgm:pt modelId="{A0462E00-E53A-1540-A927-B55CCBD72285}" type="sibTrans" cxnId="{1B29B190-4D0F-D447-AF05-CC1F98E3726D}">
      <dgm:prSet/>
      <dgm:spPr/>
      <dgm:t>
        <a:bodyPr/>
        <a:lstStyle/>
        <a:p>
          <a:endParaRPr lang="fr-FR"/>
        </a:p>
      </dgm:t>
    </dgm:pt>
    <dgm:pt modelId="{019ABE6B-34F7-8E4A-B87E-C1FB1ADEE7E5}">
      <dgm:prSet phldrT="[Texte]" custT="1"/>
      <dgm:spPr/>
      <dgm:t>
        <a:bodyPr/>
        <a:lstStyle/>
        <a:p>
          <a:r>
            <a:rPr lang="fr-FR" sz="1400" b="1" dirty="0" smtClean="0"/>
            <a:t>IGEN</a:t>
          </a:r>
          <a:endParaRPr lang="fr-FR" sz="1400" b="1" dirty="0"/>
        </a:p>
      </dgm:t>
    </dgm:pt>
    <dgm:pt modelId="{81855202-4FFA-BD4E-B842-92F1993CF53D}" type="parTrans" cxnId="{9AB73C71-B972-614E-B8EA-54CF8101F5D5}">
      <dgm:prSet/>
      <dgm:spPr/>
      <dgm:t>
        <a:bodyPr/>
        <a:lstStyle/>
        <a:p>
          <a:endParaRPr lang="fr-FR"/>
        </a:p>
      </dgm:t>
    </dgm:pt>
    <dgm:pt modelId="{852AFAB3-F99E-0F49-8643-2ED4E9406E4F}" type="sibTrans" cxnId="{9AB73C71-B972-614E-B8EA-54CF8101F5D5}">
      <dgm:prSet/>
      <dgm:spPr/>
      <dgm:t>
        <a:bodyPr/>
        <a:lstStyle/>
        <a:p>
          <a:endParaRPr lang="fr-FR"/>
        </a:p>
      </dgm:t>
    </dgm:pt>
    <dgm:pt modelId="{64D655A2-DD6D-4C4B-96ED-AB9809D803DD}">
      <dgm:prSet phldrT="[Texte]" custT="1"/>
      <dgm:spPr/>
      <dgm:t>
        <a:bodyPr/>
        <a:lstStyle/>
        <a:p>
          <a:r>
            <a:rPr lang="fr-FR" sz="1200" b="1" dirty="0" smtClean="0"/>
            <a:t>Fichier </a:t>
          </a:r>
          <a:r>
            <a:rPr lang="fr-FR" sz="1200" b="1" dirty="0" err="1" smtClean="0"/>
            <a:t>excel</a:t>
          </a:r>
          <a:r>
            <a:rPr lang="fr-FR" sz="1200" b="1" dirty="0" smtClean="0"/>
            <a:t> complet.</a:t>
          </a:r>
          <a:endParaRPr lang="fr-FR" sz="1200" b="1" dirty="0"/>
        </a:p>
      </dgm:t>
    </dgm:pt>
    <dgm:pt modelId="{AB64AEFA-5A27-8049-90D1-FDB111E1BB60}" type="parTrans" cxnId="{12C9631C-A277-B849-BC24-A80C549484A1}">
      <dgm:prSet/>
      <dgm:spPr/>
      <dgm:t>
        <a:bodyPr/>
        <a:lstStyle/>
        <a:p>
          <a:endParaRPr lang="fr-FR"/>
        </a:p>
      </dgm:t>
    </dgm:pt>
    <dgm:pt modelId="{078F5054-AEB4-8449-A30C-84F85D5B3DB0}" type="sibTrans" cxnId="{12C9631C-A277-B849-BC24-A80C549484A1}">
      <dgm:prSet/>
      <dgm:spPr/>
      <dgm:t>
        <a:bodyPr/>
        <a:lstStyle/>
        <a:p>
          <a:endParaRPr lang="fr-FR"/>
        </a:p>
      </dgm:t>
    </dgm:pt>
    <dgm:pt modelId="{003D15C0-9E78-3845-A7E9-D4D8AF0C0123}">
      <dgm:prSet phldrT="[Texte]"/>
      <dgm:spPr/>
      <dgm:t>
        <a:bodyPr/>
        <a:lstStyle/>
        <a:p>
          <a:r>
            <a:rPr lang="fr-FR" dirty="0" smtClean="0"/>
            <a:t>Académique</a:t>
          </a:r>
          <a:endParaRPr lang="fr-FR" dirty="0"/>
        </a:p>
      </dgm:t>
    </dgm:pt>
    <dgm:pt modelId="{3E29FEC9-63FC-1C4B-98F5-02901DBB4011}" type="parTrans" cxnId="{74EBBC0E-168F-2045-B69B-1D62FE1B9446}">
      <dgm:prSet/>
      <dgm:spPr/>
      <dgm:t>
        <a:bodyPr/>
        <a:lstStyle/>
        <a:p>
          <a:endParaRPr lang="fr-FR"/>
        </a:p>
      </dgm:t>
    </dgm:pt>
    <dgm:pt modelId="{1D01AE36-7E05-2147-A4C5-C7192EAAC3D0}" type="sibTrans" cxnId="{74EBBC0E-168F-2045-B69B-1D62FE1B9446}">
      <dgm:prSet/>
      <dgm:spPr/>
      <dgm:t>
        <a:bodyPr/>
        <a:lstStyle/>
        <a:p>
          <a:endParaRPr lang="fr-FR"/>
        </a:p>
      </dgm:t>
    </dgm:pt>
    <dgm:pt modelId="{705C195C-6327-0341-B240-9DBD30B26266}">
      <dgm:prSet phldrT="[Texte]" custT="1"/>
      <dgm:spPr/>
      <dgm:t>
        <a:bodyPr anchor="b"/>
        <a:lstStyle/>
        <a:p>
          <a:r>
            <a:rPr lang="fr-FR" sz="1400" b="1" dirty="0" smtClean="0"/>
            <a:t>IA-IPR </a:t>
          </a:r>
          <a:r>
            <a:rPr lang="fr-FR" sz="1100" dirty="0" smtClean="0"/>
            <a:t>responsable</a:t>
          </a:r>
          <a:endParaRPr lang="fr-FR" sz="1100" dirty="0"/>
        </a:p>
      </dgm:t>
    </dgm:pt>
    <dgm:pt modelId="{6F41D21F-1F96-3240-B7A7-865DB5DCFB0F}" type="parTrans" cxnId="{8D4A868F-1C16-E24B-B539-92BF547A3A85}">
      <dgm:prSet/>
      <dgm:spPr/>
      <dgm:t>
        <a:bodyPr/>
        <a:lstStyle/>
        <a:p>
          <a:endParaRPr lang="fr-FR"/>
        </a:p>
      </dgm:t>
    </dgm:pt>
    <dgm:pt modelId="{CA992AB7-8DB3-2741-8DF7-9AFA2C110F72}" type="sibTrans" cxnId="{8D4A868F-1C16-E24B-B539-92BF547A3A85}">
      <dgm:prSet/>
      <dgm:spPr/>
      <dgm:t>
        <a:bodyPr/>
        <a:lstStyle/>
        <a:p>
          <a:endParaRPr lang="fr-FR"/>
        </a:p>
      </dgm:t>
    </dgm:pt>
    <dgm:pt modelId="{0BB495F4-96C0-5E42-BA53-3753D32A0C53}">
      <dgm:prSet phldrT="[Texte]" custT="1"/>
      <dgm:spPr/>
      <dgm:t>
        <a:bodyPr anchor="b"/>
        <a:lstStyle/>
        <a:p>
          <a:r>
            <a:rPr lang="fr-FR" sz="1200" b="1" dirty="0" smtClean="0"/>
            <a:t>Fichier </a:t>
          </a:r>
          <a:r>
            <a:rPr lang="fr-FR" sz="1200" b="1" dirty="0" err="1" smtClean="0"/>
            <a:t>excel</a:t>
          </a:r>
          <a:r>
            <a:rPr lang="fr-FR" sz="1200" b="1" dirty="0" smtClean="0"/>
            <a:t> académique. </a:t>
          </a:r>
          <a:endParaRPr lang="fr-FR" sz="1200" b="1" dirty="0"/>
        </a:p>
      </dgm:t>
    </dgm:pt>
    <dgm:pt modelId="{B45609D4-9386-AA4E-BEDA-CBD9785246F2}" type="parTrans" cxnId="{06C26DD0-31FF-9F4A-B2A0-65721B4B537C}">
      <dgm:prSet/>
      <dgm:spPr/>
      <dgm:t>
        <a:bodyPr/>
        <a:lstStyle/>
        <a:p>
          <a:endParaRPr lang="fr-FR"/>
        </a:p>
      </dgm:t>
    </dgm:pt>
    <dgm:pt modelId="{5B209869-797D-6549-8E50-C18046CE37A8}" type="sibTrans" cxnId="{06C26DD0-31FF-9F4A-B2A0-65721B4B537C}">
      <dgm:prSet/>
      <dgm:spPr/>
      <dgm:t>
        <a:bodyPr/>
        <a:lstStyle/>
        <a:p>
          <a:endParaRPr lang="fr-FR"/>
        </a:p>
      </dgm:t>
    </dgm:pt>
    <dgm:pt modelId="{EEBD8A92-81E3-D24A-ACD3-80B9DEABB5AA}">
      <dgm:prSet phldrT="[Texte]"/>
      <dgm:spPr/>
      <dgm:t>
        <a:bodyPr/>
        <a:lstStyle/>
        <a:p>
          <a:r>
            <a:rPr lang="fr-FR" dirty="0" smtClean="0"/>
            <a:t>Locale</a:t>
          </a:r>
          <a:endParaRPr lang="fr-FR" dirty="0"/>
        </a:p>
      </dgm:t>
    </dgm:pt>
    <dgm:pt modelId="{A8ECA072-815A-8C4C-AA68-FD1242CEC79A}" type="parTrans" cxnId="{E58C812F-7EBF-4644-BEAA-DFA857F3D679}">
      <dgm:prSet/>
      <dgm:spPr/>
      <dgm:t>
        <a:bodyPr/>
        <a:lstStyle/>
        <a:p>
          <a:endParaRPr lang="fr-FR"/>
        </a:p>
      </dgm:t>
    </dgm:pt>
    <dgm:pt modelId="{BA06C9F7-FAF4-7A4B-A978-941476166BEC}" type="sibTrans" cxnId="{E58C812F-7EBF-4644-BEAA-DFA857F3D679}">
      <dgm:prSet/>
      <dgm:spPr/>
      <dgm:t>
        <a:bodyPr/>
        <a:lstStyle/>
        <a:p>
          <a:endParaRPr lang="fr-FR"/>
        </a:p>
      </dgm:t>
    </dgm:pt>
    <dgm:pt modelId="{BC9A9AFD-7E6F-6344-9962-21E4FF872A91}">
      <dgm:prSet phldrT="[Texte]" custT="1"/>
      <dgm:spPr/>
      <dgm:t>
        <a:bodyPr/>
        <a:lstStyle/>
        <a:p>
          <a:r>
            <a:rPr lang="fr-FR" sz="1400" b="1" dirty="0" smtClean="0"/>
            <a:t>Chef de travaux</a:t>
          </a:r>
          <a:endParaRPr lang="fr-FR" sz="1400" b="1" dirty="0"/>
        </a:p>
      </dgm:t>
    </dgm:pt>
    <dgm:pt modelId="{11FA68E2-302A-0C44-9E9E-D41F2EEAA49B}" type="parTrans" cxnId="{4CF1CB4D-5336-044F-A264-37668D839D2A}">
      <dgm:prSet/>
      <dgm:spPr/>
      <dgm:t>
        <a:bodyPr/>
        <a:lstStyle/>
        <a:p>
          <a:endParaRPr lang="fr-FR"/>
        </a:p>
      </dgm:t>
    </dgm:pt>
    <dgm:pt modelId="{F4CA550C-32A7-8A4D-B5CB-CBC647BC49B2}" type="sibTrans" cxnId="{4CF1CB4D-5336-044F-A264-37668D839D2A}">
      <dgm:prSet/>
      <dgm:spPr/>
      <dgm:t>
        <a:bodyPr/>
        <a:lstStyle/>
        <a:p>
          <a:endParaRPr lang="fr-FR"/>
        </a:p>
      </dgm:t>
    </dgm:pt>
    <dgm:pt modelId="{E1646BA5-B0BF-8F42-9951-F10B51708F57}">
      <dgm:prSet phldrT="[Texte]" custT="1"/>
      <dgm:spPr/>
      <dgm:t>
        <a:bodyPr/>
        <a:lstStyle/>
        <a:p>
          <a:r>
            <a:rPr lang="fr-FR" sz="1200" b="1" dirty="0" smtClean="0"/>
            <a:t>Fichier </a:t>
          </a:r>
          <a:r>
            <a:rPr lang="fr-FR" sz="1200" b="1" dirty="0" err="1" smtClean="0"/>
            <a:t>excel</a:t>
          </a:r>
          <a:r>
            <a:rPr lang="fr-FR" sz="1200" b="1" dirty="0" smtClean="0"/>
            <a:t> de l’établissement. </a:t>
          </a:r>
          <a:endParaRPr lang="fr-FR" sz="1200" b="1" dirty="0"/>
        </a:p>
      </dgm:t>
    </dgm:pt>
    <dgm:pt modelId="{7097CC53-91F8-A948-9479-BE4A3FD084C9}" type="parTrans" cxnId="{9CE7E6A8-FD07-1D44-BE3E-24F441BFCA4E}">
      <dgm:prSet/>
      <dgm:spPr/>
      <dgm:t>
        <a:bodyPr/>
        <a:lstStyle/>
        <a:p>
          <a:endParaRPr lang="fr-FR"/>
        </a:p>
      </dgm:t>
    </dgm:pt>
    <dgm:pt modelId="{DE3DAA0C-7BE3-BD43-8331-944FB6073332}" type="sibTrans" cxnId="{9CE7E6A8-FD07-1D44-BE3E-24F441BFCA4E}">
      <dgm:prSet/>
      <dgm:spPr/>
      <dgm:t>
        <a:bodyPr/>
        <a:lstStyle/>
        <a:p>
          <a:endParaRPr lang="fr-FR"/>
        </a:p>
      </dgm:t>
    </dgm:pt>
    <dgm:pt modelId="{6CBD03EC-E5BF-664A-9C5F-1BBE56596793}">
      <dgm:prSet phldrT="[Texte]" custT="1"/>
      <dgm:spPr/>
      <dgm:t>
        <a:bodyPr/>
        <a:lstStyle/>
        <a:p>
          <a:r>
            <a:rPr lang="fr-FR" sz="1200" b="1" dirty="0" smtClean="0"/>
            <a:t>Identifiant et mots de passe des académies</a:t>
          </a:r>
          <a:endParaRPr lang="fr-FR" sz="1200" b="1" dirty="0"/>
        </a:p>
      </dgm:t>
    </dgm:pt>
    <dgm:pt modelId="{FA20F0A8-DBAB-A445-A243-632662417AB4}" type="parTrans" cxnId="{826AD9A1-4507-A54E-92D7-13034DB30A37}">
      <dgm:prSet/>
      <dgm:spPr/>
      <dgm:t>
        <a:bodyPr/>
        <a:lstStyle/>
        <a:p>
          <a:endParaRPr lang="fr-FR"/>
        </a:p>
      </dgm:t>
    </dgm:pt>
    <dgm:pt modelId="{D537D1CF-6D47-E94F-B91D-A9DF587ED7FF}" type="sibTrans" cxnId="{826AD9A1-4507-A54E-92D7-13034DB30A37}">
      <dgm:prSet/>
      <dgm:spPr/>
      <dgm:t>
        <a:bodyPr/>
        <a:lstStyle/>
        <a:p>
          <a:endParaRPr lang="fr-FR"/>
        </a:p>
      </dgm:t>
    </dgm:pt>
    <dgm:pt modelId="{340033A9-8C94-E042-B65C-29A87B7591BA}">
      <dgm:prSet phldrT="[Texte]" custT="1"/>
      <dgm:spPr/>
      <dgm:t>
        <a:bodyPr/>
        <a:lstStyle/>
        <a:p>
          <a:r>
            <a:rPr lang="fr-FR" sz="1200" b="1" dirty="0" smtClean="0"/>
            <a:t>Ajouter, modifier et supprimer des académies, des départements</a:t>
          </a:r>
          <a:endParaRPr lang="fr-FR" sz="1200" b="1" dirty="0"/>
        </a:p>
      </dgm:t>
    </dgm:pt>
    <dgm:pt modelId="{700A5AE0-F7F4-6D4D-956B-BA7186B06859}" type="parTrans" cxnId="{228F9F5C-60B0-644F-879C-FAB5C10B01C6}">
      <dgm:prSet/>
      <dgm:spPr/>
      <dgm:t>
        <a:bodyPr/>
        <a:lstStyle/>
        <a:p>
          <a:endParaRPr lang="fr-FR"/>
        </a:p>
      </dgm:t>
    </dgm:pt>
    <dgm:pt modelId="{425841D5-D0B2-8B44-9FC9-D8E9001CAE11}" type="sibTrans" cxnId="{228F9F5C-60B0-644F-879C-FAB5C10B01C6}">
      <dgm:prSet/>
      <dgm:spPr/>
      <dgm:t>
        <a:bodyPr/>
        <a:lstStyle/>
        <a:p>
          <a:endParaRPr lang="fr-FR"/>
        </a:p>
      </dgm:t>
    </dgm:pt>
    <dgm:pt modelId="{5EA469CB-229E-F840-A381-9BC7815814A0}">
      <dgm:prSet phldrT="[Texte]" custT="1"/>
      <dgm:spPr/>
      <dgm:t>
        <a:bodyPr/>
        <a:lstStyle/>
        <a:p>
          <a:r>
            <a:rPr lang="fr-FR" sz="1200" b="1" dirty="0" smtClean="0"/>
            <a:t>Données de l’EPLE</a:t>
          </a:r>
          <a:endParaRPr lang="fr-FR" sz="1200" b="1" dirty="0"/>
        </a:p>
      </dgm:t>
    </dgm:pt>
    <dgm:pt modelId="{DABE9FDA-9262-E84A-9389-EA5404FE5623}" type="parTrans" cxnId="{C87E5B26-8131-3048-AB5C-1419082C9CD5}">
      <dgm:prSet/>
      <dgm:spPr/>
      <dgm:t>
        <a:bodyPr/>
        <a:lstStyle/>
        <a:p>
          <a:endParaRPr lang="fr-FR"/>
        </a:p>
      </dgm:t>
    </dgm:pt>
    <dgm:pt modelId="{79F2FED3-DB5A-D64D-9124-463D9D90C756}" type="sibTrans" cxnId="{C87E5B26-8131-3048-AB5C-1419082C9CD5}">
      <dgm:prSet/>
      <dgm:spPr/>
      <dgm:t>
        <a:bodyPr/>
        <a:lstStyle/>
        <a:p>
          <a:endParaRPr lang="fr-FR"/>
        </a:p>
      </dgm:t>
    </dgm:pt>
    <dgm:pt modelId="{6C0A3AD7-56F2-4D4B-82FC-55A95434A75D}">
      <dgm:prSet phldrT="[Texte]" custT="1"/>
      <dgm:spPr/>
      <dgm:t>
        <a:bodyPr/>
        <a:lstStyle/>
        <a:p>
          <a:r>
            <a:rPr lang="fr-FR" sz="1200" b="1" dirty="0" smtClean="0"/>
            <a:t>Ajouter, modifier et supprimer des données de l’EPLE</a:t>
          </a:r>
          <a:endParaRPr lang="fr-FR" sz="1200" b="1" dirty="0"/>
        </a:p>
      </dgm:t>
    </dgm:pt>
    <dgm:pt modelId="{221DF300-4C3A-AA42-83EB-6B0270E188AC}" type="parTrans" cxnId="{5E2B18A7-E74B-A442-A0C2-E18D21EBC6B2}">
      <dgm:prSet/>
      <dgm:spPr/>
      <dgm:t>
        <a:bodyPr/>
        <a:lstStyle/>
        <a:p>
          <a:endParaRPr lang="fr-FR"/>
        </a:p>
      </dgm:t>
    </dgm:pt>
    <dgm:pt modelId="{B6F4475F-F7CA-5C44-8031-772FBCF9DC9F}" type="sibTrans" cxnId="{5E2B18A7-E74B-A442-A0C2-E18D21EBC6B2}">
      <dgm:prSet/>
      <dgm:spPr/>
      <dgm:t>
        <a:bodyPr/>
        <a:lstStyle/>
        <a:p>
          <a:endParaRPr lang="fr-FR"/>
        </a:p>
      </dgm:t>
    </dgm:pt>
    <dgm:pt modelId="{B61C3863-7927-4E43-80F2-F83E92A6918D}">
      <dgm:prSet phldrT="[Texte]" custT="1"/>
      <dgm:spPr/>
      <dgm:t>
        <a:bodyPr anchor="b"/>
        <a:lstStyle/>
        <a:p>
          <a:r>
            <a:rPr lang="fr-FR" sz="1200" b="1" dirty="0" smtClean="0"/>
            <a:t>Vérification des établissements inscrits</a:t>
          </a:r>
          <a:endParaRPr lang="fr-FR" sz="1200" b="1" dirty="0"/>
        </a:p>
      </dgm:t>
    </dgm:pt>
    <dgm:pt modelId="{61E0FCD8-4EAB-C14D-885F-F6232B1962B8}" type="parTrans" cxnId="{4769E549-5BB5-6143-B8D1-C2B65C5F643D}">
      <dgm:prSet/>
      <dgm:spPr/>
      <dgm:t>
        <a:bodyPr/>
        <a:lstStyle/>
        <a:p>
          <a:endParaRPr lang="fr-FR"/>
        </a:p>
      </dgm:t>
    </dgm:pt>
    <dgm:pt modelId="{0E96E340-A7A4-CB46-86B4-F4F5CC97083F}" type="sibTrans" cxnId="{4769E549-5BB5-6143-B8D1-C2B65C5F643D}">
      <dgm:prSet/>
      <dgm:spPr/>
      <dgm:t>
        <a:bodyPr/>
        <a:lstStyle/>
        <a:p>
          <a:endParaRPr lang="fr-FR"/>
        </a:p>
      </dgm:t>
    </dgm:pt>
    <dgm:pt modelId="{E367AF6F-790C-AB4C-911F-7DA4B7DD0AC2}">
      <dgm:prSet phldrT="[Texte]" custT="1"/>
      <dgm:spPr/>
      <dgm:t>
        <a:bodyPr/>
        <a:lstStyle/>
        <a:p>
          <a:r>
            <a:rPr lang="fr-FR" sz="1200" b="1" dirty="0" smtClean="0"/>
            <a:t>Ajouter, modifier et supprimer des EPLE</a:t>
          </a:r>
          <a:endParaRPr lang="fr-FR" sz="1200" b="1" dirty="0"/>
        </a:p>
      </dgm:t>
    </dgm:pt>
    <dgm:pt modelId="{76D13D37-9734-2F46-A34F-4D55D765DFE8}" type="parTrans" cxnId="{4473A0B4-3063-B84F-B7A1-D33D78288AD1}">
      <dgm:prSet/>
      <dgm:spPr/>
      <dgm:t>
        <a:bodyPr/>
        <a:lstStyle/>
        <a:p>
          <a:endParaRPr lang="fr-FR"/>
        </a:p>
      </dgm:t>
    </dgm:pt>
    <dgm:pt modelId="{0804D4D3-5C31-1B46-B7FE-ED58F829A079}" type="sibTrans" cxnId="{4473A0B4-3063-B84F-B7A1-D33D78288AD1}">
      <dgm:prSet/>
      <dgm:spPr/>
      <dgm:t>
        <a:bodyPr/>
        <a:lstStyle/>
        <a:p>
          <a:endParaRPr lang="fr-FR"/>
        </a:p>
      </dgm:t>
    </dgm:pt>
    <dgm:pt modelId="{8DE48778-FDE2-934B-8E38-04E0C18DABB8}" type="pres">
      <dgm:prSet presAssocID="{85229B69-267D-F946-863B-562559EC4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FDE695D-FBFC-9242-AB30-928AC7219693}" type="pres">
      <dgm:prSet presAssocID="{85229B69-267D-F946-863B-562559EC4892}" presName="tSp" presStyleCnt="0"/>
      <dgm:spPr/>
    </dgm:pt>
    <dgm:pt modelId="{C221A665-E0C3-4447-9796-FAF9726D1E3F}" type="pres">
      <dgm:prSet presAssocID="{85229B69-267D-F946-863B-562559EC4892}" presName="bSp" presStyleCnt="0"/>
      <dgm:spPr/>
    </dgm:pt>
    <dgm:pt modelId="{D979D2FC-AA26-7747-8FC9-C7E496196011}" type="pres">
      <dgm:prSet presAssocID="{85229B69-267D-F946-863B-562559EC4892}" presName="process" presStyleCnt="0"/>
      <dgm:spPr/>
    </dgm:pt>
    <dgm:pt modelId="{F5F54965-11C5-3543-8019-0930397DD336}" type="pres">
      <dgm:prSet presAssocID="{CAF7EE23-F84B-2346-928C-35F739F68872}" presName="composite1" presStyleCnt="0"/>
      <dgm:spPr/>
    </dgm:pt>
    <dgm:pt modelId="{BCABC32B-EC6D-404C-82EB-446D09A74EF7}" type="pres">
      <dgm:prSet presAssocID="{CAF7EE23-F84B-2346-928C-35F739F68872}" presName="dummyNode1" presStyleLbl="node1" presStyleIdx="0" presStyleCnt="3"/>
      <dgm:spPr/>
    </dgm:pt>
    <dgm:pt modelId="{A955E376-AA78-7C42-A59D-35337EF9A7CD}" type="pres">
      <dgm:prSet presAssocID="{CAF7EE23-F84B-2346-928C-35F739F68872}" presName="childNode1" presStyleLbl="bgAcc1" presStyleIdx="0" presStyleCnt="3" custScaleX="145658" custScaleY="204481" custLinFactNeighborX="4509" custLinFactNeighborY="-9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DD1EB-2ED0-D541-8A57-2AD2F164D7C7}" type="pres">
      <dgm:prSet presAssocID="{CAF7EE23-F84B-2346-928C-35F739F6887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D1E2BC-72AC-334B-A05B-2B99BD43F950}" type="pres">
      <dgm:prSet presAssocID="{CAF7EE23-F84B-2346-928C-35F739F68872}" presName="parentNode1" presStyleLbl="node1" presStyleIdx="0" presStyleCnt="3" custLinFactNeighborY="3826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F4BEC-9AED-1144-86D9-C0F2B9C5CF34}" type="pres">
      <dgm:prSet presAssocID="{CAF7EE23-F84B-2346-928C-35F739F68872}" presName="connSite1" presStyleCnt="0"/>
      <dgm:spPr/>
    </dgm:pt>
    <dgm:pt modelId="{721402EB-DA35-174B-9B7B-334A64A2A861}" type="pres">
      <dgm:prSet presAssocID="{A0462E00-E53A-1540-A927-B55CCBD72285}" presName="Name9" presStyleLbl="sibTrans2D1" presStyleIdx="0" presStyleCnt="2" custLinFactNeighborY="-15912"/>
      <dgm:spPr/>
      <dgm:t>
        <a:bodyPr/>
        <a:lstStyle/>
        <a:p>
          <a:endParaRPr lang="fr-FR"/>
        </a:p>
      </dgm:t>
    </dgm:pt>
    <dgm:pt modelId="{2C192CD3-E5A7-9B4F-8455-6C9D462694BB}" type="pres">
      <dgm:prSet presAssocID="{003D15C0-9E78-3845-A7E9-D4D8AF0C0123}" presName="composite2" presStyleCnt="0"/>
      <dgm:spPr/>
    </dgm:pt>
    <dgm:pt modelId="{2DF39C99-6170-CA40-8482-1D6AFB874018}" type="pres">
      <dgm:prSet presAssocID="{003D15C0-9E78-3845-A7E9-D4D8AF0C0123}" presName="dummyNode2" presStyleLbl="node1" presStyleIdx="0" presStyleCnt="3"/>
      <dgm:spPr/>
    </dgm:pt>
    <dgm:pt modelId="{15D4B451-82CF-924C-B1A9-A57E22D69ACF}" type="pres">
      <dgm:prSet presAssocID="{003D15C0-9E78-3845-A7E9-D4D8AF0C0123}" presName="childNode2" presStyleLbl="bgAcc1" presStyleIdx="1" presStyleCnt="3" custScaleX="131754" custScaleY="204481" custLinFactNeighborX="5492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C6AC67-1735-B94E-BB86-70C0BA4E709A}" type="pres">
      <dgm:prSet presAssocID="{003D15C0-9E78-3845-A7E9-D4D8AF0C012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6B135C-DF33-434E-8301-5E780176B3C7}" type="pres">
      <dgm:prSet presAssocID="{003D15C0-9E78-3845-A7E9-D4D8AF0C0123}" presName="parentNode2" presStyleLbl="node1" presStyleIdx="1" presStyleCnt="3" custLinFactNeighborY="-3316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0A7336-29D3-724F-B62E-75831A7747A5}" type="pres">
      <dgm:prSet presAssocID="{003D15C0-9E78-3845-A7E9-D4D8AF0C0123}" presName="connSite2" presStyleCnt="0"/>
      <dgm:spPr/>
    </dgm:pt>
    <dgm:pt modelId="{C6BD82F9-508D-434B-8EF8-F55CE9FC760E}" type="pres">
      <dgm:prSet presAssocID="{1D01AE36-7E05-2147-A4C5-C7192EAAC3D0}" presName="Name18" presStyleLbl="sibTrans2D1" presStyleIdx="1" presStyleCnt="2" custLinFactNeighborY="13938"/>
      <dgm:spPr/>
      <dgm:t>
        <a:bodyPr/>
        <a:lstStyle/>
        <a:p>
          <a:endParaRPr lang="fr-FR"/>
        </a:p>
      </dgm:t>
    </dgm:pt>
    <dgm:pt modelId="{8EDF21EA-BE13-8948-AFB2-995BC74D15E8}" type="pres">
      <dgm:prSet presAssocID="{EEBD8A92-81E3-D24A-ACD3-80B9DEABB5AA}" presName="composite1" presStyleCnt="0"/>
      <dgm:spPr/>
    </dgm:pt>
    <dgm:pt modelId="{4484F86C-414D-AD41-948B-F977B6CA7BB5}" type="pres">
      <dgm:prSet presAssocID="{EEBD8A92-81E3-D24A-ACD3-80B9DEABB5AA}" presName="dummyNode1" presStyleLbl="node1" presStyleIdx="1" presStyleCnt="3"/>
      <dgm:spPr/>
    </dgm:pt>
    <dgm:pt modelId="{0E733DE5-93FE-634C-9EE6-DFA093365C1B}" type="pres">
      <dgm:prSet presAssocID="{EEBD8A92-81E3-D24A-ACD3-80B9DEABB5AA}" presName="childNode1" presStyleLbl="bgAcc1" presStyleIdx="2" presStyleCnt="3" custScaleX="125538" custScaleY="1979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595BE2-A785-1A49-B315-9679ADF4F2EC}" type="pres">
      <dgm:prSet presAssocID="{EEBD8A92-81E3-D24A-ACD3-80B9DEABB5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FCA23D-FAB7-3A49-B83B-05DAE52B5B26}" type="pres">
      <dgm:prSet presAssocID="{EEBD8A92-81E3-D24A-ACD3-80B9DEABB5AA}" presName="parentNode1" presStyleLbl="node1" presStyleIdx="2" presStyleCnt="3" custLinFactNeighborX="-18270" custLinFactNeighborY="255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468B4-6A8F-604C-95C5-F053718D6C50}" type="pres">
      <dgm:prSet presAssocID="{EEBD8A92-81E3-D24A-ACD3-80B9DEABB5AA}" presName="connSite1" presStyleCnt="0"/>
      <dgm:spPr/>
    </dgm:pt>
  </dgm:ptLst>
  <dgm:cxnLst>
    <dgm:cxn modelId="{3C851408-0E35-DD4C-B0F0-F034E0804849}" type="presOf" srcId="{340033A9-8C94-E042-B65C-29A87B7591BA}" destId="{646DD1EB-2ED0-D541-8A57-2AD2F164D7C7}" srcOrd="1" destOrd="3" presId="urn:microsoft.com/office/officeart/2005/8/layout/hProcess4"/>
    <dgm:cxn modelId="{95E8646A-63C6-9342-961E-AC39D928245E}" type="presOf" srcId="{6C0A3AD7-56F2-4D4B-82FC-55A95434A75D}" destId="{82595BE2-A785-1A49-B315-9679ADF4F2EC}" srcOrd="1" destOrd="3" presId="urn:microsoft.com/office/officeart/2005/8/layout/hProcess4"/>
    <dgm:cxn modelId="{1E53DE90-FB9B-8F41-92B2-31CC0B37A3C8}" type="presOf" srcId="{340033A9-8C94-E042-B65C-29A87B7591BA}" destId="{A955E376-AA78-7C42-A59D-35337EF9A7CD}" srcOrd="0" destOrd="3" presId="urn:microsoft.com/office/officeart/2005/8/layout/hProcess4"/>
    <dgm:cxn modelId="{8D4A868F-1C16-E24B-B539-92BF547A3A85}" srcId="{003D15C0-9E78-3845-A7E9-D4D8AF0C0123}" destId="{705C195C-6327-0341-B240-9DBD30B26266}" srcOrd="0" destOrd="0" parTransId="{6F41D21F-1F96-3240-B7A7-865DB5DCFB0F}" sibTransId="{CA992AB7-8DB3-2741-8DF7-9AFA2C110F72}"/>
    <dgm:cxn modelId="{4473A0B4-3063-B84F-B7A1-D33D78288AD1}" srcId="{003D15C0-9E78-3845-A7E9-D4D8AF0C0123}" destId="{E367AF6F-790C-AB4C-911F-7DA4B7DD0AC2}" srcOrd="3" destOrd="0" parTransId="{76D13D37-9734-2F46-A34F-4D55D765DFE8}" sibTransId="{0804D4D3-5C31-1B46-B7FE-ED58F829A079}"/>
    <dgm:cxn modelId="{4769E549-5BB5-6143-B8D1-C2B65C5F643D}" srcId="{003D15C0-9E78-3845-A7E9-D4D8AF0C0123}" destId="{B61C3863-7927-4E43-80F2-F83E92A6918D}" srcOrd="2" destOrd="0" parTransId="{61E0FCD8-4EAB-C14D-885F-F6232B1962B8}" sibTransId="{0E96E340-A7A4-CB46-86B4-F4F5CC97083F}"/>
    <dgm:cxn modelId="{AE4B0649-055A-D448-B938-BD887AB7812D}" type="presOf" srcId="{64D655A2-DD6D-4C4B-96ED-AB9809D803DD}" destId="{A955E376-AA78-7C42-A59D-35337EF9A7CD}" srcOrd="0" destOrd="1" presId="urn:microsoft.com/office/officeart/2005/8/layout/hProcess4"/>
    <dgm:cxn modelId="{2E73E406-B17F-7A4A-8078-825D60E9C6EF}" type="presOf" srcId="{6CBD03EC-E5BF-664A-9C5F-1BBE56596793}" destId="{646DD1EB-2ED0-D541-8A57-2AD2F164D7C7}" srcOrd="1" destOrd="2" presId="urn:microsoft.com/office/officeart/2005/8/layout/hProcess4"/>
    <dgm:cxn modelId="{06C26DD0-31FF-9F4A-B2A0-65721B4B537C}" srcId="{003D15C0-9E78-3845-A7E9-D4D8AF0C0123}" destId="{0BB495F4-96C0-5E42-BA53-3753D32A0C53}" srcOrd="1" destOrd="0" parTransId="{B45609D4-9386-AA4E-BEDA-CBD9785246F2}" sibTransId="{5B209869-797D-6549-8E50-C18046CE37A8}"/>
    <dgm:cxn modelId="{F1D2E117-4948-8D40-9963-90A0FE0CD05F}" type="presOf" srcId="{E367AF6F-790C-AB4C-911F-7DA4B7DD0AC2}" destId="{78C6AC67-1735-B94E-BB86-70C0BA4E709A}" srcOrd="1" destOrd="3" presId="urn:microsoft.com/office/officeart/2005/8/layout/hProcess4"/>
    <dgm:cxn modelId="{176D2AFE-4D8C-584C-AE4E-F8028CBFCB5E}" type="presOf" srcId="{85229B69-267D-F946-863B-562559EC4892}" destId="{8DE48778-FDE2-934B-8E38-04E0C18DABB8}" srcOrd="0" destOrd="0" presId="urn:microsoft.com/office/officeart/2005/8/layout/hProcess4"/>
    <dgm:cxn modelId="{6E745655-5144-3242-B238-9CA77E230E8C}" type="presOf" srcId="{0BB495F4-96C0-5E42-BA53-3753D32A0C53}" destId="{15D4B451-82CF-924C-B1A9-A57E22D69ACF}" srcOrd="0" destOrd="1" presId="urn:microsoft.com/office/officeart/2005/8/layout/hProcess4"/>
    <dgm:cxn modelId="{9CE7E6A8-FD07-1D44-BE3E-24F441BFCA4E}" srcId="{EEBD8A92-81E3-D24A-ACD3-80B9DEABB5AA}" destId="{E1646BA5-B0BF-8F42-9951-F10B51708F57}" srcOrd="1" destOrd="0" parTransId="{7097CC53-91F8-A948-9479-BE4A3FD084C9}" sibTransId="{DE3DAA0C-7BE3-BD43-8331-944FB6073332}"/>
    <dgm:cxn modelId="{5D7F2A71-C876-A845-8A5C-AF36220CC47F}" type="presOf" srcId="{B61C3863-7927-4E43-80F2-F83E92A6918D}" destId="{78C6AC67-1735-B94E-BB86-70C0BA4E709A}" srcOrd="1" destOrd="2" presId="urn:microsoft.com/office/officeart/2005/8/layout/hProcess4"/>
    <dgm:cxn modelId="{B7DD3A4F-F65A-9345-A0CA-35717C982EEA}" type="presOf" srcId="{705C195C-6327-0341-B240-9DBD30B26266}" destId="{78C6AC67-1735-B94E-BB86-70C0BA4E709A}" srcOrd="1" destOrd="0" presId="urn:microsoft.com/office/officeart/2005/8/layout/hProcess4"/>
    <dgm:cxn modelId="{C099CAD5-DA16-0543-ADDE-3C986C14CF5A}" type="presOf" srcId="{6C0A3AD7-56F2-4D4B-82FC-55A95434A75D}" destId="{0E733DE5-93FE-634C-9EE6-DFA093365C1B}" srcOrd="0" destOrd="3" presId="urn:microsoft.com/office/officeart/2005/8/layout/hProcess4"/>
    <dgm:cxn modelId="{6209A8B2-5F50-A544-A4FE-04EBB8FC406E}" type="presOf" srcId="{705C195C-6327-0341-B240-9DBD30B26266}" destId="{15D4B451-82CF-924C-B1A9-A57E22D69ACF}" srcOrd="0" destOrd="0" presId="urn:microsoft.com/office/officeart/2005/8/layout/hProcess4"/>
    <dgm:cxn modelId="{760656B0-6F02-564C-A15B-A8B1CD0BB7EF}" type="presOf" srcId="{5EA469CB-229E-F840-A381-9BC7815814A0}" destId="{0E733DE5-93FE-634C-9EE6-DFA093365C1B}" srcOrd="0" destOrd="2" presId="urn:microsoft.com/office/officeart/2005/8/layout/hProcess4"/>
    <dgm:cxn modelId="{AB65549E-9BD2-FB4B-99EF-D8B488288E9B}" type="presOf" srcId="{003D15C0-9E78-3845-A7E9-D4D8AF0C0123}" destId="{EE6B135C-DF33-434E-8301-5E780176B3C7}" srcOrd="0" destOrd="0" presId="urn:microsoft.com/office/officeart/2005/8/layout/hProcess4"/>
    <dgm:cxn modelId="{4E9394E8-1151-0D4E-828E-B89322D3858D}" type="presOf" srcId="{EEBD8A92-81E3-D24A-ACD3-80B9DEABB5AA}" destId="{B7FCA23D-FAB7-3A49-B83B-05DAE52B5B26}" srcOrd="0" destOrd="0" presId="urn:microsoft.com/office/officeart/2005/8/layout/hProcess4"/>
    <dgm:cxn modelId="{12C9631C-A277-B849-BC24-A80C549484A1}" srcId="{CAF7EE23-F84B-2346-928C-35F739F68872}" destId="{64D655A2-DD6D-4C4B-96ED-AB9809D803DD}" srcOrd="1" destOrd="0" parTransId="{AB64AEFA-5A27-8049-90D1-FDB111E1BB60}" sibTransId="{078F5054-AEB4-8449-A30C-84F85D5B3DB0}"/>
    <dgm:cxn modelId="{FEA44FA9-01D5-2849-9E21-07B3530CCB53}" type="presOf" srcId="{019ABE6B-34F7-8E4A-B87E-C1FB1ADEE7E5}" destId="{646DD1EB-2ED0-D541-8A57-2AD2F164D7C7}" srcOrd="1" destOrd="0" presId="urn:microsoft.com/office/officeart/2005/8/layout/hProcess4"/>
    <dgm:cxn modelId="{3EB9D99B-0E9A-A545-AC7C-60103A8B6A2F}" type="presOf" srcId="{BC9A9AFD-7E6F-6344-9962-21E4FF872A91}" destId="{82595BE2-A785-1A49-B315-9679ADF4F2EC}" srcOrd="1" destOrd="0" presId="urn:microsoft.com/office/officeart/2005/8/layout/hProcess4"/>
    <dgm:cxn modelId="{178E3729-0B47-0E4C-89EB-6C12EE5BD55F}" type="presOf" srcId="{5EA469CB-229E-F840-A381-9BC7815814A0}" destId="{82595BE2-A785-1A49-B315-9679ADF4F2EC}" srcOrd="1" destOrd="2" presId="urn:microsoft.com/office/officeart/2005/8/layout/hProcess4"/>
    <dgm:cxn modelId="{826AD9A1-4507-A54E-92D7-13034DB30A37}" srcId="{CAF7EE23-F84B-2346-928C-35F739F68872}" destId="{6CBD03EC-E5BF-664A-9C5F-1BBE56596793}" srcOrd="2" destOrd="0" parTransId="{FA20F0A8-DBAB-A445-A243-632662417AB4}" sibTransId="{D537D1CF-6D47-E94F-B91D-A9DF587ED7FF}"/>
    <dgm:cxn modelId="{4CF1CB4D-5336-044F-A264-37668D839D2A}" srcId="{EEBD8A92-81E3-D24A-ACD3-80B9DEABB5AA}" destId="{BC9A9AFD-7E6F-6344-9962-21E4FF872A91}" srcOrd="0" destOrd="0" parTransId="{11FA68E2-302A-0C44-9E9E-D41F2EEAA49B}" sibTransId="{F4CA550C-32A7-8A4D-B5CB-CBC647BC49B2}"/>
    <dgm:cxn modelId="{3CAA961C-4E0B-DB4D-8A3C-685B7C84B744}" type="presOf" srcId="{019ABE6B-34F7-8E4A-B87E-C1FB1ADEE7E5}" destId="{A955E376-AA78-7C42-A59D-35337EF9A7CD}" srcOrd="0" destOrd="0" presId="urn:microsoft.com/office/officeart/2005/8/layout/hProcess4"/>
    <dgm:cxn modelId="{8E7089F1-B8CB-0F47-AB0D-155F73AC322E}" type="presOf" srcId="{BC9A9AFD-7E6F-6344-9962-21E4FF872A91}" destId="{0E733DE5-93FE-634C-9EE6-DFA093365C1B}" srcOrd="0" destOrd="0" presId="urn:microsoft.com/office/officeart/2005/8/layout/hProcess4"/>
    <dgm:cxn modelId="{512610CA-786D-204E-A000-1DAC8CC73C42}" type="presOf" srcId="{6CBD03EC-E5BF-664A-9C5F-1BBE56596793}" destId="{A955E376-AA78-7C42-A59D-35337EF9A7CD}" srcOrd="0" destOrd="2" presId="urn:microsoft.com/office/officeart/2005/8/layout/hProcess4"/>
    <dgm:cxn modelId="{74EBBC0E-168F-2045-B69B-1D62FE1B9446}" srcId="{85229B69-267D-F946-863B-562559EC4892}" destId="{003D15C0-9E78-3845-A7E9-D4D8AF0C0123}" srcOrd="1" destOrd="0" parTransId="{3E29FEC9-63FC-1C4B-98F5-02901DBB4011}" sibTransId="{1D01AE36-7E05-2147-A4C5-C7192EAAC3D0}"/>
    <dgm:cxn modelId="{C87E5B26-8131-3048-AB5C-1419082C9CD5}" srcId="{EEBD8A92-81E3-D24A-ACD3-80B9DEABB5AA}" destId="{5EA469CB-229E-F840-A381-9BC7815814A0}" srcOrd="2" destOrd="0" parTransId="{DABE9FDA-9262-E84A-9389-EA5404FE5623}" sibTransId="{79F2FED3-DB5A-D64D-9124-463D9D90C756}"/>
    <dgm:cxn modelId="{0B2E0AA2-63CE-644A-B86B-4856BCCF44C0}" type="presOf" srcId="{B61C3863-7927-4E43-80F2-F83E92A6918D}" destId="{15D4B451-82CF-924C-B1A9-A57E22D69ACF}" srcOrd="0" destOrd="2" presId="urn:microsoft.com/office/officeart/2005/8/layout/hProcess4"/>
    <dgm:cxn modelId="{436F2C3E-55F3-F543-8B9D-7DA970E967D4}" type="presOf" srcId="{0BB495F4-96C0-5E42-BA53-3753D32A0C53}" destId="{78C6AC67-1735-B94E-BB86-70C0BA4E709A}" srcOrd="1" destOrd="1" presId="urn:microsoft.com/office/officeart/2005/8/layout/hProcess4"/>
    <dgm:cxn modelId="{5E2B18A7-E74B-A442-A0C2-E18D21EBC6B2}" srcId="{EEBD8A92-81E3-D24A-ACD3-80B9DEABB5AA}" destId="{6C0A3AD7-56F2-4D4B-82FC-55A95434A75D}" srcOrd="3" destOrd="0" parTransId="{221DF300-4C3A-AA42-83EB-6B0270E188AC}" sibTransId="{B6F4475F-F7CA-5C44-8031-772FBCF9DC9F}"/>
    <dgm:cxn modelId="{E58C812F-7EBF-4644-BEAA-DFA857F3D679}" srcId="{85229B69-267D-F946-863B-562559EC4892}" destId="{EEBD8A92-81E3-D24A-ACD3-80B9DEABB5AA}" srcOrd="2" destOrd="0" parTransId="{A8ECA072-815A-8C4C-AA68-FD1242CEC79A}" sibTransId="{BA06C9F7-FAF4-7A4B-A978-941476166BEC}"/>
    <dgm:cxn modelId="{97482935-0E00-6E47-A95F-7003E83EC8F6}" type="presOf" srcId="{E367AF6F-790C-AB4C-911F-7DA4B7DD0AC2}" destId="{15D4B451-82CF-924C-B1A9-A57E22D69ACF}" srcOrd="0" destOrd="3" presId="urn:microsoft.com/office/officeart/2005/8/layout/hProcess4"/>
    <dgm:cxn modelId="{9AB73C71-B972-614E-B8EA-54CF8101F5D5}" srcId="{CAF7EE23-F84B-2346-928C-35F739F68872}" destId="{019ABE6B-34F7-8E4A-B87E-C1FB1ADEE7E5}" srcOrd="0" destOrd="0" parTransId="{81855202-4FFA-BD4E-B842-92F1993CF53D}" sibTransId="{852AFAB3-F99E-0F49-8643-2ED4E9406E4F}"/>
    <dgm:cxn modelId="{733C2A97-D91A-C647-AA79-10179FBEBC2B}" type="presOf" srcId="{CAF7EE23-F84B-2346-928C-35F739F68872}" destId="{67D1E2BC-72AC-334B-A05B-2B99BD43F950}" srcOrd="0" destOrd="0" presId="urn:microsoft.com/office/officeart/2005/8/layout/hProcess4"/>
    <dgm:cxn modelId="{228F9F5C-60B0-644F-879C-FAB5C10B01C6}" srcId="{CAF7EE23-F84B-2346-928C-35F739F68872}" destId="{340033A9-8C94-E042-B65C-29A87B7591BA}" srcOrd="3" destOrd="0" parTransId="{700A5AE0-F7F4-6D4D-956B-BA7186B06859}" sibTransId="{425841D5-D0B2-8B44-9FC9-D8E9001CAE11}"/>
    <dgm:cxn modelId="{EE8E0323-394D-A84D-9F70-8A7E66852CD9}" type="presOf" srcId="{A0462E00-E53A-1540-A927-B55CCBD72285}" destId="{721402EB-DA35-174B-9B7B-334A64A2A861}" srcOrd="0" destOrd="0" presId="urn:microsoft.com/office/officeart/2005/8/layout/hProcess4"/>
    <dgm:cxn modelId="{80053DF1-C8EE-004D-BCEB-756B182F9DE3}" type="presOf" srcId="{E1646BA5-B0BF-8F42-9951-F10B51708F57}" destId="{0E733DE5-93FE-634C-9EE6-DFA093365C1B}" srcOrd="0" destOrd="1" presId="urn:microsoft.com/office/officeart/2005/8/layout/hProcess4"/>
    <dgm:cxn modelId="{B00ECE2E-3EED-E640-A14B-CDDB2342BE59}" type="presOf" srcId="{E1646BA5-B0BF-8F42-9951-F10B51708F57}" destId="{82595BE2-A785-1A49-B315-9679ADF4F2EC}" srcOrd="1" destOrd="1" presId="urn:microsoft.com/office/officeart/2005/8/layout/hProcess4"/>
    <dgm:cxn modelId="{1B29B190-4D0F-D447-AF05-CC1F98E3726D}" srcId="{85229B69-267D-F946-863B-562559EC4892}" destId="{CAF7EE23-F84B-2346-928C-35F739F68872}" srcOrd="0" destOrd="0" parTransId="{459AE209-176A-AB46-BA92-CF16A57DECE9}" sibTransId="{A0462E00-E53A-1540-A927-B55CCBD72285}"/>
    <dgm:cxn modelId="{E2CF7901-532A-D241-9998-AD2B95C747CC}" type="presOf" srcId="{1D01AE36-7E05-2147-A4C5-C7192EAAC3D0}" destId="{C6BD82F9-508D-434B-8EF8-F55CE9FC760E}" srcOrd="0" destOrd="0" presId="urn:microsoft.com/office/officeart/2005/8/layout/hProcess4"/>
    <dgm:cxn modelId="{85E9C4D5-F687-9F47-A9D5-9C6D29CAFF22}" type="presOf" srcId="{64D655A2-DD6D-4C4B-96ED-AB9809D803DD}" destId="{646DD1EB-2ED0-D541-8A57-2AD2F164D7C7}" srcOrd="1" destOrd="1" presId="urn:microsoft.com/office/officeart/2005/8/layout/hProcess4"/>
    <dgm:cxn modelId="{9DC03D50-9D0D-D249-81AF-C0598879F407}" type="presParOf" srcId="{8DE48778-FDE2-934B-8E38-04E0C18DABB8}" destId="{5FDE695D-FBFC-9242-AB30-928AC7219693}" srcOrd="0" destOrd="0" presId="urn:microsoft.com/office/officeart/2005/8/layout/hProcess4"/>
    <dgm:cxn modelId="{3F056951-6E9F-084F-9996-EAF8EEDE5F16}" type="presParOf" srcId="{8DE48778-FDE2-934B-8E38-04E0C18DABB8}" destId="{C221A665-E0C3-4447-9796-FAF9726D1E3F}" srcOrd="1" destOrd="0" presId="urn:microsoft.com/office/officeart/2005/8/layout/hProcess4"/>
    <dgm:cxn modelId="{20C8ECDD-EFC2-3A4E-99DB-AC44CA6A1F30}" type="presParOf" srcId="{8DE48778-FDE2-934B-8E38-04E0C18DABB8}" destId="{D979D2FC-AA26-7747-8FC9-C7E496196011}" srcOrd="2" destOrd="0" presId="urn:microsoft.com/office/officeart/2005/8/layout/hProcess4"/>
    <dgm:cxn modelId="{A7F6D068-3ACE-E44F-B6AF-4A61F1C31BD6}" type="presParOf" srcId="{D979D2FC-AA26-7747-8FC9-C7E496196011}" destId="{F5F54965-11C5-3543-8019-0930397DD336}" srcOrd="0" destOrd="0" presId="urn:microsoft.com/office/officeart/2005/8/layout/hProcess4"/>
    <dgm:cxn modelId="{7B8623AE-C3C3-314C-8864-8C17263EBE5A}" type="presParOf" srcId="{F5F54965-11C5-3543-8019-0930397DD336}" destId="{BCABC32B-EC6D-404C-82EB-446D09A74EF7}" srcOrd="0" destOrd="0" presId="urn:microsoft.com/office/officeart/2005/8/layout/hProcess4"/>
    <dgm:cxn modelId="{D0D02AD5-6414-174F-9198-6F31EC90C4A2}" type="presParOf" srcId="{F5F54965-11C5-3543-8019-0930397DD336}" destId="{A955E376-AA78-7C42-A59D-35337EF9A7CD}" srcOrd="1" destOrd="0" presId="urn:microsoft.com/office/officeart/2005/8/layout/hProcess4"/>
    <dgm:cxn modelId="{45FB2F43-6614-B64D-B899-76A44F9D6A7E}" type="presParOf" srcId="{F5F54965-11C5-3543-8019-0930397DD336}" destId="{646DD1EB-2ED0-D541-8A57-2AD2F164D7C7}" srcOrd="2" destOrd="0" presId="urn:microsoft.com/office/officeart/2005/8/layout/hProcess4"/>
    <dgm:cxn modelId="{3EC6BA82-1602-5243-9B6C-6055A03EEFAF}" type="presParOf" srcId="{F5F54965-11C5-3543-8019-0930397DD336}" destId="{67D1E2BC-72AC-334B-A05B-2B99BD43F950}" srcOrd="3" destOrd="0" presId="urn:microsoft.com/office/officeart/2005/8/layout/hProcess4"/>
    <dgm:cxn modelId="{E908C32F-96AC-9F41-944A-16567B3C1420}" type="presParOf" srcId="{F5F54965-11C5-3543-8019-0930397DD336}" destId="{129F4BEC-9AED-1144-86D9-C0F2B9C5CF34}" srcOrd="4" destOrd="0" presId="urn:microsoft.com/office/officeart/2005/8/layout/hProcess4"/>
    <dgm:cxn modelId="{7E8666F2-AD10-3B41-9ADC-EE9313F33B06}" type="presParOf" srcId="{D979D2FC-AA26-7747-8FC9-C7E496196011}" destId="{721402EB-DA35-174B-9B7B-334A64A2A861}" srcOrd="1" destOrd="0" presId="urn:microsoft.com/office/officeart/2005/8/layout/hProcess4"/>
    <dgm:cxn modelId="{26172105-06B8-4145-8E2D-47CBC698F8D4}" type="presParOf" srcId="{D979D2FC-AA26-7747-8FC9-C7E496196011}" destId="{2C192CD3-E5A7-9B4F-8455-6C9D462694BB}" srcOrd="2" destOrd="0" presId="urn:microsoft.com/office/officeart/2005/8/layout/hProcess4"/>
    <dgm:cxn modelId="{6682CB9C-1FE1-814B-B90F-FA92575EECFD}" type="presParOf" srcId="{2C192CD3-E5A7-9B4F-8455-6C9D462694BB}" destId="{2DF39C99-6170-CA40-8482-1D6AFB874018}" srcOrd="0" destOrd="0" presId="urn:microsoft.com/office/officeart/2005/8/layout/hProcess4"/>
    <dgm:cxn modelId="{FCE401A4-488F-C842-8A8E-03E474AF48C7}" type="presParOf" srcId="{2C192CD3-E5A7-9B4F-8455-6C9D462694BB}" destId="{15D4B451-82CF-924C-B1A9-A57E22D69ACF}" srcOrd="1" destOrd="0" presId="urn:microsoft.com/office/officeart/2005/8/layout/hProcess4"/>
    <dgm:cxn modelId="{A9697DD8-C865-EF40-AFF6-2BE3EE63538D}" type="presParOf" srcId="{2C192CD3-E5A7-9B4F-8455-6C9D462694BB}" destId="{78C6AC67-1735-B94E-BB86-70C0BA4E709A}" srcOrd="2" destOrd="0" presId="urn:microsoft.com/office/officeart/2005/8/layout/hProcess4"/>
    <dgm:cxn modelId="{7952A0B7-B403-D247-8751-99543418E2CF}" type="presParOf" srcId="{2C192CD3-E5A7-9B4F-8455-6C9D462694BB}" destId="{EE6B135C-DF33-434E-8301-5E780176B3C7}" srcOrd="3" destOrd="0" presId="urn:microsoft.com/office/officeart/2005/8/layout/hProcess4"/>
    <dgm:cxn modelId="{BD1554A4-7C1B-344E-8109-C255E34E44F7}" type="presParOf" srcId="{2C192CD3-E5A7-9B4F-8455-6C9D462694BB}" destId="{FD0A7336-29D3-724F-B62E-75831A7747A5}" srcOrd="4" destOrd="0" presId="urn:microsoft.com/office/officeart/2005/8/layout/hProcess4"/>
    <dgm:cxn modelId="{E4076CC3-81AB-3C41-87DE-A9DFAEDD8982}" type="presParOf" srcId="{D979D2FC-AA26-7747-8FC9-C7E496196011}" destId="{C6BD82F9-508D-434B-8EF8-F55CE9FC760E}" srcOrd="3" destOrd="0" presId="urn:microsoft.com/office/officeart/2005/8/layout/hProcess4"/>
    <dgm:cxn modelId="{A6D0F71A-9CFC-E54B-98D9-ACE98B976B88}" type="presParOf" srcId="{D979D2FC-AA26-7747-8FC9-C7E496196011}" destId="{8EDF21EA-BE13-8948-AFB2-995BC74D15E8}" srcOrd="4" destOrd="0" presId="urn:microsoft.com/office/officeart/2005/8/layout/hProcess4"/>
    <dgm:cxn modelId="{8385F24B-06AC-284D-AE24-D34BDE1DD812}" type="presParOf" srcId="{8EDF21EA-BE13-8948-AFB2-995BC74D15E8}" destId="{4484F86C-414D-AD41-948B-F977B6CA7BB5}" srcOrd="0" destOrd="0" presId="urn:microsoft.com/office/officeart/2005/8/layout/hProcess4"/>
    <dgm:cxn modelId="{F2BD2331-9208-EC46-BE45-C977FD2EC324}" type="presParOf" srcId="{8EDF21EA-BE13-8948-AFB2-995BC74D15E8}" destId="{0E733DE5-93FE-634C-9EE6-DFA093365C1B}" srcOrd="1" destOrd="0" presId="urn:microsoft.com/office/officeart/2005/8/layout/hProcess4"/>
    <dgm:cxn modelId="{3DFC326B-B2EE-6C4B-B9D0-934DC1891EC1}" type="presParOf" srcId="{8EDF21EA-BE13-8948-AFB2-995BC74D15E8}" destId="{82595BE2-A785-1A49-B315-9679ADF4F2EC}" srcOrd="2" destOrd="0" presId="urn:microsoft.com/office/officeart/2005/8/layout/hProcess4"/>
    <dgm:cxn modelId="{C11C9E17-7569-104B-9BCD-B11C8A29398D}" type="presParOf" srcId="{8EDF21EA-BE13-8948-AFB2-995BC74D15E8}" destId="{B7FCA23D-FAB7-3A49-B83B-05DAE52B5B26}" srcOrd="3" destOrd="0" presId="urn:microsoft.com/office/officeart/2005/8/layout/hProcess4"/>
    <dgm:cxn modelId="{DCC86A31-C9B9-374F-B427-EA374FB6BC92}" type="presParOf" srcId="{8EDF21EA-BE13-8948-AFB2-995BC74D15E8}" destId="{6B2468B4-6A8F-604C-95C5-F053718D6C5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35AD8-3427-4145-BD0A-31F5B8E44BE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52933F-0069-214E-96F7-ABC290C96DD5}">
      <dgm:prSet phldrT="[Texte]"/>
      <dgm:spPr/>
      <dgm:t>
        <a:bodyPr/>
        <a:lstStyle/>
        <a:p>
          <a:r>
            <a:rPr lang="fr-FR" dirty="0" smtClean="0"/>
            <a:t>Niveau de gestion</a:t>
          </a:r>
          <a:endParaRPr lang="fr-FR" dirty="0"/>
        </a:p>
      </dgm:t>
    </dgm:pt>
    <dgm:pt modelId="{FDB0CE34-7DB1-EB4C-BE22-9B36D91498A2}" type="parTrans" cxnId="{9C21C3B1-284F-E94A-AACA-7F860C0B9DB3}">
      <dgm:prSet/>
      <dgm:spPr/>
      <dgm:t>
        <a:bodyPr/>
        <a:lstStyle/>
        <a:p>
          <a:endParaRPr lang="fr-FR"/>
        </a:p>
      </dgm:t>
    </dgm:pt>
    <dgm:pt modelId="{B12E4920-621C-0841-B536-7B9A37EC125A}" type="sibTrans" cxnId="{9C21C3B1-284F-E94A-AACA-7F860C0B9DB3}">
      <dgm:prSet/>
      <dgm:spPr/>
      <dgm:t>
        <a:bodyPr/>
        <a:lstStyle/>
        <a:p>
          <a:endParaRPr lang="fr-FR"/>
        </a:p>
      </dgm:t>
    </dgm:pt>
    <dgm:pt modelId="{19F0A394-25BA-6C46-B5F9-D8A7B1A52A0D}">
      <dgm:prSet phldrT="[Texte]"/>
      <dgm:spPr/>
      <dgm:t>
        <a:bodyPr/>
        <a:lstStyle/>
        <a:p>
          <a:r>
            <a:rPr lang="fr-FR" dirty="0" smtClean="0"/>
            <a:t>Administration</a:t>
          </a:r>
          <a:endParaRPr lang="fr-FR" dirty="0"/>
        </a:p>
      </dgm:t>
    </dgm:pt>
    <dgm:pt modelId="{F89E1841-D464-F049-9645-19BBCB468F72}" type="parTrans" cxnId="{2AF13123-919C-A44E-9E75-E1FED7DA7AEA}">
      <dgm:prSet/>
      <dgm:spPr/>
      <dgm:t>
        <a:bodyPr/>
        <a:lstStyle/>
        <a:p>
          <a:endParaRPr lang="fr-FR"/>
        </a:p>
      </dgm:t>
    </dgm:pt>
    <dgm:pt modelId="{01EA4C39-647C-E341-AA04-DDC1670B50AC}" type="sibTrans" cxnId="{2AF13123-919C-A44E-9E75-E1FED7DA7AEA}">
      <dgm:prSet/>
      <dgm:spPr/>
      <dgm:t>
        <a:bodyPr/>
        <a:lstStyle/>
        <a:p>
          <a:endParaRPr lang="fr-FR"/>
        </a:p>
      </dgm:t>
    </dgm:pt>
    <dgm:pt modelId="{70BE3D5D-4D17-5444-9936-5BD9C4D08A06}">
      <dgm:prSet phldrT="[Texte]"/>
      <dgm:spPr>
        <a:solidFill>
          <a:srgbClr val="BFEC7F"/>
        </a:solidFill>
        <a:ln>
          <a:solidFill>
            <a:srgbClr val="BFEC7F"/>
          </a:solidFill>
        </a:ln>
      </dgm:spPr>
      <dgm:t>
        <a:bodyPr/>
        <a:lstStyle/>
        <a:p>
          <a:r>
            <a:rPr lang="fr-FR" dirty="0" smtClean="0"/>
            <a:t>Ne concerne que le niveau local</a:t>
          </a:r>
          <a:endParaRPr lang="fr-FR" dirty="0"/>
        </a:p>
      </dgm:t>
    </dgm:pt>
    <dgm:pt modelId="{5574F9E7-1AA8-5041-A263-AF2760BCB244}" type="parTrans" cxnId="{4617FF85-2EA1-F540-83C4-E220156F7A85}">
      <dgm:prSet/>
      <dgm:spPr/>
      <dgm:t>
        <a:bodyPr/>
        <a:lstStyle/>
        <a:p>
          <a:endParaRPr lang="fr-FR"/>
        </a:p>
      </dgm:t>
    </dgm:pt>
    <dgm:pt modelId="{79FAD048-92D0-AF4D-9BA5-BB6877230067}" type="sibTrans" cxnId="{4617FF85-2EA1-F540-83C4-E220156F7A85}">
      <dgm:prSet/>
      <dgm:spPr/>
      <dgm:t>
        <a:bodyPr/>
        <a:lstStyle/>
        <a:p>
          <a:endParaRPr lang="fr-FR"/>
        </a:p>
      </dgm:t>
    </dgm:pt>
    <dgm:pt modelId="{0E7E2E12-A1C8-9746-A214-F63D0DB692B4}">
      <dgm:prSet phldrT="[Texte]"/>
      <dgm:spPr/>
      <dgm:t>
        <a:bodyPr/>
        <a:lstStyle/>
        <a:p>
          <a:r>
            <a:rPr lang="fr-FR" dirty="0" smtClean="0"/>
            <a:t>Ecran de saisie</a:t>
          </a:r>
          <a:endParaRPr lang="fr-FR" dirty="0"/>
        </a:p>
      </dgm:t>
    </dgm:pt>
    <dgm:pt modelId="{4FE30BE5-7DC3-6445-8DD8-9516804A77CB}" type="parTrans" cxnId="{12323EF4-ECE6-B342-807E-85DD9844CE77}">
      <dgm:prSet/>
      <dgm:spPr/>
      <dgm:t>
        <a:bodyPr/>
        <a:lstStyle/>
        <a:p>
          <a:endParaRPr lang="fr-FR"/>
        </a:p>
      </dgm:t>
    </dgm:pt>
    <dgm:pt modelId="{97EE2BA0-9A69-144D-895E-090FAC249362}" type="sibTrans" cxnId="{12323EF4-ECE6-B342-807E-85DD9844CE77}">
      <dgm:prSet/>
      <dgm:spPr/>
      <dgm:t>
        <a:bodyPr/>
        <a:lstStyle/>
        <a:p>
          <a:endParaRPr lang="fr-FR"/>
        </a:p>
      </dgm:t>
    </dgm:pt>
    <dgm:pt modelId="{02EDD802-6DF0-2646-B28A-593312044E8C}">
      <dgm:prSet phldrT="[Texte]"/>
      <dgm:spPr/>
      <dgm:t>
        <a:bodyPr/>
        <a:lstStyle/>
        <a:p>
          <a:r>
            <a:rPr lang="fr-FR" dirty="0" smtClean="0"/>
            <a:t>Directe sur 5 ans</a:t>
          </a:r>
          <a:endParaRPr lang="fr-FR" dirty="0"/>
        </a:p>
      </dgm:t>
    </dgm:pt>
    <dgm:pt modelId="{73F826F5-020B-E14C-8F78-7A05E8783AEA}" type="parTrans" cxnId="{C5A750D8-D9B1-E74B-939A-510A66690F3C}">
      <dgm:prSet/>
      <dgm:spPr/>
      <dgm:t>
        <a:bodyPr/>
        <a:lstStyle/>
        <a:p>
          <a:endParaRPr lang="fr-FR"/>
        </a:p>
      </dgm:t>
    </dgm:pt>
    <dgm:pt modelId="{0DA0049A-A772-164D-8B84-22F1330073F9}" type="sibTrans" cxnId="{C5A750D8-D9B1-E74B-939A-510A66690F3C}">
      <dgm:prSet/>
      <dgm:spPr/>
      <dgm:t>
        <a:bodyPr/>
        <a:lstStyle/>
        <a:p>
          <a:endParaRPr lang="fr-FR"/>
        </a:p>
      </dgm:t>
    </dgm:pt>
    <dgm:pt modelId="{0D9288C0-7452-4E4D-A428-2565E7762B9E}">
      <dgm:prSet phldrT="[Texte]"/>
      <dgm:spPr/>
      <dgm:t>
        <a:bodyPr/>
        <a:lstStyle/>
        <a:p>
          <a:r>
            <a:rPr lang="fr-FR" dirty="0" smtClean="0"/>
            <a:t>Visualisation</a:t>
          </a:r>
          <a:endParaRPr lang="fr-FR" dirty="0"/>
        </a:p>
      </dgm:t>
    </dgm:pt>
    <dgm:pt modelId="{D70ADEFB-E2D2-914A-B9E6-49962B7727D9}" type="parTrans" cxnId="{FCCFE05F-D485-3449-898C-E8EB04AAF9A7}">
      <dgm:prSet/>
      <dgm:spPr/>
      <dgm:t>
        <a:bodyPr/>
        <a:lstStyle/>
        <a:p>
          <a:endParaRPr lang="fr-FR"/>
        </a:p>
      </dgm:t>
    </dgm:pt>
    <dgm:pt modelId="{86B51F71-3D0A-4144-B32B-E558073D3F61}" type="sibTrans" cxnId="{FCCFE05F-D485-3449-898C-E8EB04AAF9A7}">
      <dgm:prSet/>
      <dgm:spPr/>
      <dgm:t>
        <a:bodyPr/>
        <a:lstStyle/>
        <a:p>
          <a:endParaRPr lang="fr-FR"/>
        </a:p>
      </dgm:t>
    </dgm:pt>
    <dgm:pt modelId="{8F14F374-EFD4-114A-A7A4-05D0BB35B281}" type="pres">
      <dgm:prSet presAssocID="{CB735AD8-3427-4145-BD0A-31F5B8E44B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CE6548-3B7C-774A-B2D9-487327AB5AEA}" type="pres">
      <dgm:prSet presAssocID="{02EDD802-6DF0-2646-B28A-593312044E8C}" presName="boxAndChildren" presStyleCnt="0"/>
      <dgm:spPr/>
    </dgm:pt>
    <dgm:pt modelId="{DC6E7586-7AD9-A24E-B302-C4AE41813D5B}" type="pres">
      <dgm:prSet presAssocID="{02EDD802-6DF0-2646-B28A-593312044E8C}" presName="parentTextBox" presStyleLbl="node1" presStyleIdx="0" presStyleCnt="3"/>
      <dgm:spPr/>
      <dgm:t>
        <a:bodyPr/>
        <a:lstStyle/>
        <a:p>
          <a:endParaRPr lang="fr-FR"/>
        </a:p>
      </dgm:t>
    </dgm:pt>
    <dgm:pt modelId="{C0EA8262-5BAE-AF4C-A47C-740ECE55F661}" type="pres">
      <dgm:prSet presAssocID="{02EDD802-6DF0-2646-B28A-593312044E8C}" presName="entireBox" presStyleLbl="node1" presStyleIdx="0" presStyleCnt="3"/>
      <dgm:spPr/>
      <dgm:t>
        <a:bodyPr/>
        <a:lstStyle/>
        <a:p>
          <a:endParaRPr lang="fr-FR"/>
        </a:p>
      </dgm:t>
    </dgm:pt>
    <dgm:pt modelId="{52366259-056B-924E-9883-F856E68B69B5}" type="pres">
      <dgm:prSet presAssocID="{02EDD802-6DF0-2646-B28A-593312044E8C}" presName="descendantBox" presStyleCnt="0"/>
      <dgm:spPr/>
    </dgm:pt>
    <dgm:pt modelId="{D1E8A156-53C0-D441-AEDD-4E3BFEB4ABEA}" type="pres">
      <dgm:prSet presAssocID="{0D9288C0-7452-4E4D-A428-2565E7762B9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E78DC3-FEF3-154A-90EA-B91C50D48C2F}" type="pres">
      <dgm:prSet presAssocID="{79FAD048-92D0-AF4D-9BA5-BB6877230067}" presName="sp" presStyleCnt="0"/>
      <dgm:spPr/>
    </dgm:pt>
    <dgm:pt modelId="{2F398970-3E5C-C140-B6A6-0EC5B98AE144}" type="pres">
      <dgm:prSet presAssocID="{70BE3D5D-4D17-5444-9936-5BD9C4D08A06}" presName="arrowAndChildren" presStyleCnt="0"/>
      <dgm:spPr/>
    </dgm:pt>
    <dgm:pt modelId="{BF153D69-6797-D145-A25B-63C5F5D62CAD}" type="pres">
      <dgm:prSet presAssocID="{70BE3D5D-4D17-5444-9936-5BD9C4D08A06}" presName="parentTextArrow" presStyleLbl="node1" presStyleIdx="0" presStyleCnt="3"/>
      <dgm:spPr/>
      <dgm:t>
        <a:bodyPr/>
        <a:lstStyle/>
        <a:p>
          <a:endParaRPr lang="fr-FR"/>
        </a:p>
      </dgm:t>
    </dgm:pt>
    <dgm:pt modelId="{31D8C314-22F7-5042-A1ED-5AC21583BD99}" type="pres">
      <dgm:prSet presAssocID="{70BE3D5D-4D17-5444-9936-5BD9C4D08A06}" presName="arrow" presStyleLbl="node1" presStyleIdx="1" presStyleCnt="3"/>
      <dgm:spPr/>
      <dgm:t>
        <a:bodyPr/>
        <a:lstStyle/>
        <a:p>
          <a:endParaRPr lang="fr-FR"/>
        </a:p>
      </dgm:t>
    </dgm:pt>
    <dgm:pt modelId="{7A445994-5585-B148-978D-A3943AB7D63F}" type="pres">
      <dgm:prSet presAssocID="{70BE3D5D-4D17-5444-9936-5BD9C4D08A06}" presName="descendantArrow" presStyleCnt="0"/>
      <dgm:spPr/>
    </dgm:pt>
    <dgm:pt modelId="{DE75634E-E4AE-364F-ACE2-DE317BD07B2F}" type="pres">
      <dgm:prSet presAssocID="{0E7E2E12-A1C8-9746-A214-F63D0DB692B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CA70E-2B2F-0145-8487-2E79CD3AAB21}" type="pres">
      <dgm:prSet presAssocID="{B12E4920-621C-0841-B536-7B9A37EC125A}" presName="sp" presStyleCnt="0"/>
      <dgm:spPr/>
    </dgm:pt>
    <dgm:pt modelId="{59950BE6-D458-E348-BF30-223BB2C97D09}" type="pres">
      <dgm:prSet presAssocID="{7F52933F-0069-214E-96F7-ABC290C96DD5}" presName="arrowAndChildren" presStyleCnt="0"/>
      <dgm:spPr/>
    </dgm:pt>
    <dgm:pt modelId="{F1E8497C-7CCF-0B45-9BA5-026A9A588EA0}" type="pres">
      <dgm:prSet presAssocID="{7F52933F-0069-214E-96F7-ABC290C96DD5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9DFF66CE-4CB0-254E-9F8B-FE5F87907532}" type="pres">
      <dgm:prSet presAssocID="{7F52933F-0069-214E-96F7-ABC290C96DD5}" presName="arrow" presStyleLbl="node1" presStyleIdx="2" presStyleCnt="3"/>
      <dgm:spPr/>
      <dgm:t>
        <a:bodyPr/>
        <a:lstStyle/>
        <a:p>
          <a:endParaRPr lang="fr-FR"/>
        </a:p>
      </dgm:t>
    </dgm:pt>
    <dgm:pt modelId="{998659E2-3CD4-EE4B-91D5-4529F30D202B}" type="pres">
      <dgm:prSet presAssocID="{7F52933F-0069-214E-96F7-ABC290C96DD5}" presName="descendantArrow" presStyleCnt="0"/>
      <dgm:spPr/>
    </dgm:pt>
    <dgm:pt modelId="{7F2D4696-CB61-1447-86A4-B0E51D9F680F}" type="pres">
      <dgm:prSet presAssocID="{19F0A394-25BA-6C46-B5F9-D8A7B1A52A0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4F997D-DB2D-F947-B25F-669BEE7C01DC}" type="presOf" srcId="{7F52933F-0069-214E-96F7-ABC290C96DD5}" destId="{9DFF66CE-4CB0-254E-9F8B-FE5F87907532}" srcOrd="1" destOrd="0" presId="urn:microsoft.com/office/officeart/2005/8/layout/process4"/>
    <dgm:cxn modelId="{40F73137-2E65-9643-A773-A6C2181BFD07}" type="presOf" srcId="{02EDD802-6DF0-2646-B28A-593312044E8C}" destId="{C0EA8262-5BAE-AF4C-A47C-740ECE55F661}" srcOrd="1" destOrd="0" presId="urn:microsoft.com/office/officeart/2005/8/layout/process4"/>
    <dgm:cxn modelId="{12323EF4-ECE6-B342-807E-85DD9844CE77}" srcId="{70BE3D5D-4D17-5444-9936-5BD9C4D08A06}" destId="{0E7E2E12-A1C8-9746-A214-F63D0DB692B4}" srcOrd="0" destOrd="0" parTransId="{4FE30BE5-7DC3-6445-8DD8-9516804A77CB}" sibTransId="{97EE2BA0-9A69-144D-895E-090FAC249362}"/>
    <dgm:cxn modelId="{9C21C3B1-284F-E94A-AACA-7F860C0B9DB3}" srcId="{CB735AD8-3427-4145-BD0A-31F5B8E44BE6}" destId="{7F52933F-0069-214E-96F7-ABC290C96DD5}" srcOrd="0" destOrd="0" parTransId="{FDB0CE34-7DB1-EB4C-BE22-9B36D91498A2}" sibTransId="{B12E4920-621C-0841-B536-7B9A37EC125A}"/>
    <dgm:cxn modelId="{2AF13123-919C-A44E-9E75-E1FED7DA7AEA}" srcId="{7F52933F-0069-214E-96F7-ABC290C96DD5}" destId="{19F0A394-25BA-6C46-B5F9-D8A7B1A52A0D}" srcOrd="0" destOrd="0" parTransId="{F89E1841-D464-F049-9645-19BBCB468F72}" sibTransId="{01EA4C39-647C-E341-AA04-DDC1670B50AC}"/>
    <dgm:cxn modelId="{FCCFE05F-D485-3449-898C-E8EB04AAF9A7}" srcId="{02EDD802-6DF0-2646-B28A-593312044E8C}" destId="{0D9288C0-7452-4E4D-A428-2565E7762B9E}" srcOrd="0" destOrd="0" parTransId="{D70ADEFB-E2D2-914A-B9E6-49962B7727D9}" sibTransId="{86B51F71-3D0A-4144-B32B-E558073D3F61}"/>
    <dgm:cxn modelId="{C5A750D8-D9B1-E74B-939A-510A66690F3C}" srcId="{CB735AD8-3427-4145-BD0A-31F5B8E44BE6}" destId="{02EDD802-6DF0-2646-B28A-593312044E8C}" srcOrd="2" destOrd="0" parTransId="{73F826F5-020B-E14C-8F78-7A05E8783AEA}" sibTransId="{0DA0049A-A772-164D-8B84-22F1330073F9}"/>
    <dgm:cxn modelId="{19C45091-8E25-984B-BBEC-C83DD4F4088F}" type="presOf" srcId="{19F0A394-25BA-6C46-B5F9-D8A7B1A52A0D}" destId="{7F2D4696-CB61-1447-86A4-B0E51D9F680F}" srcOrd="0" destOrd="0" presId="urn:microsoft.com/office/officeart/2005/8/layout/process4"/>
    <dgm:cxn modelId="{31C6CC93-5E6B-F14A-B593-A07C944ABFEC}" type="presOf" srcId="{CB735AD8-3427-4145-BD0A-31F5B8E44BE6}" destId="{8F14F374-EFD4-114A-A7A4-05D0BB35B281}" srcOrd="0" destOrd="0" presId="urn:microsoft.com/office/officeart/2005/8/layout/process4"/>
    <dgm:cxn modelId="{4617FF85-2EA1-F540-83C4-E220156F7A85}" srcId="{CB735AD8-3427-4145-BD0A-31F5B8E44BE6}" destId="{70BE3D5D-4D17-5444-9936-5BD9C4D08A06}" srcOrd="1" destOrd="0" parTransId="{5574F9E7-1AA8-5041-A263-AF2760BCB244}" sibTransId="{79FAD048-92D0-AF4D-9BA5-BB6877230067}"/>
    <dgm:cxn modelId="{E1DB7F2A-5E48-7947-B29F-4010F7BAC70B}" type="presOf" srcId="{70BE3D5D-4D17-5444-9936-5BD9C4D08A06}" destId="{31D8C314-22F7-5042-A1ED-5AC21583BD99}" srcOrd="1" destOrd="0" presId="urn:microsoft.com/office/officeart/2005/8/layout/process4"/>
    <dgm:cxn modelId="{AD83FDC2-EADF-3842-BBF6-2A84D4CE4B84}" type="presOf" srcId="{7F52933F-0069-214E-96F7-ABC290C96DD5}" destId="{F1E8497C-7CCF-0B45-9BA5-026A9A588EA0}" srcOrd="0" destOrd="0" presId="urn:microsoft.com/office/officeart/2005/8/layout/process4"/>
    <dgm:cxn modelId="{0FC07154-D171-134E-8F2D-E7AC40096AF4}" type="presOf" srcId="{02EDD802-6DF0-2646-B28A-593312044E8C}" destId="{DC6E7586-7AD9-A24E-B302-C4AE41813D5B}" srcOrd="0" destOrd="0" presId="urn:microsoft.com/office/officeart/2005/8/layout/process4"/>
    <dgm:cxn modelId="{57BC4D5A-A303-6347-9707-89AB35FD31FF}" type="presOf" srcId="{0D9288C0-7452-4E4D-A428-2565E7762B9E}" destId="{D1E8A156-53C0-D441-AEDD-4E3BFEB4ABEA}" srcOrd="0" destOrd="0" presId="urn:microsoft.com/office/officeart/2005/8/layout/process4"/>
    <dgm:cxn modelId="{B6E72C8C-FFEB-8044-95C5-F1F1624CC09A}" type="presOf" srcId="{70BE3D5D-4D17-5444-9936-5BD9C4D08A06}" destId="{BF153D69-6797-D145-A25B-63C5F5D62CAD}" srcOrd="0" destOrd="0" presId="urn:microsoft.com/office/officeart/2005/8/layout/process4"/>
    <dgm:cxn modelId="{D63CBB78-4F90-B64E-A1B0-6B75CC8835D5}" type="presOf" srcId="{0E7E2E12-A1C8-9746-A214-F63D0DB692B4}" destId="{DE75634E-E4AE-364F-ACE2-DE317BD07B2F}" srcOrd="0" destOrd="0" presId="urn:microsoft.com/office/officeart/2005/8/layout/process4"/>
    <dgm:cxn modelId="{DDEBF84B-5A46-2140-B87B-9F2BED5CB042}" type="presParOf" srcId="{8F14F374-EFD4-114A-A7A4-05D0BB35B281}" destId="{66CE6548-3B7C-774A-B2D9-487327AB5AEA}" srcOrd="0" destOrd="0" presId="urn:microsoft.com/office/officeart/2005/8/layout/process4"/>
    <dgm:cxn modelId="{E26B2E8D-C01F-AB43-B03D-088F5DD02E00}" type="presParOf" srcId="{66CE6548-3B7C-774A-B2D9-487327AB5AEA}" destId="{DC6E7586-7AD9-A24E-B302-C4AE41813D5B}" srcOrd="0" destOrd="0" presId="urn:microsoft.com/office/officeart/2005/8/layout/process4"/>
    <dgm:cxn modelId="{8CCD4090-42A0-E846-9C91-DCE3D81E249D}" type="presParOf" srcId="{66CE6548-3B7C-774A-B2D9-487327AB5AEA}" destId="{C0EA8262-5BAE-AF4C-A47C-740ECE55F661}" srcOrd="1" destOrd="0" presId="urn:microsoft.com/office/officeart/2005/8/layout/process4"/>
    <dgm:cxn modelId="{14F174EF-6DBC-4F44-9EFD-8B919C7E409D}" type="presParOf" srcId="{66CE6548-3B7C-774A-B2D9-487327AB5AEA}" destId="{52366259-056B-924E-9883-F856E68B69B5}" srcOrd="2" destOrd="0" presId="urn:microsoft.com/office/officeart/2005/8/layout/process4"/>
    <dgm:cxn modelId="{36EB6A25-2AB6-2544-92CD-0B3B1EB3A1BA}" type="presParOf" srcId="{52366259-056B-924E-9883-F856E68B69B5}" destId="{D1E8A156-53C0-D441-AEDD-4E3BFEB4ABEA}" srcOrd="0" destOrd="0" presId="urn:microsoft.com/office/officeart/2005/8/layout/process4"/>
    <dgm:cxn modelId="{04AB73BB-9059-2343-8CB0-A70EDDA7783E}" type="presParOf" srcId="{8F14F374-EFD4-114A-A7A4-05D0BB35B281}" destId="{E1E78DC3-FEF3-154A-90EA-B91C50D48C2F}" srcOrd="1" destOrd="0" presId="urn:microsoft.com/office/officeart/2005/8/layout/process4"/>
    <dgm:cxn modelId="{3818DC6A-9025-B449-8F39-CB8382EC3C4A}" type="presParOf" srcId="{8F14F374-EFD4-114A-A7A4-05D0BB35B281}" destId="{2F398970-3E5C-C140-B6A6-0EC5B98AE144}" srcOrd="2" destOrd="0" presId="urn:microsoft.com/office/officeart/2005/8/layout/process4"/>
    <dgm:cxn modelId="{BA8D1B21-B6CA-9648-B808-23986331A2B4}" type="presParOf" srcId="{2F398970-3E5C-C140-B6A6-0EC5B98AE144}" destId="{BF153D69-6797-D145-A25B-63C5F5D62CAD}" srcOrd="0" destOrd="0" presId="urn:microsoft.com/office/officeart/2005/8/layout/process4"/>
    <dgm:cxn modelId="{086CC498-1FED-504A-9F59-BB58B824F224}" type="presParOf" srcId="{2F398970-3E5C-C140-B6A6-0EC5B98AE144}" destId="{31D8C314-22F7-5042-A1ED-5AC21583BD99}" srcOrd="1" destOrd="0" presId="urn:microsoft.com/office/officeart/2005/8/layout/process4"/>
    <dgm:cxn modelId="{40BC242F-5F34-EE41-B387-BE6FB2A0855C}" type="presParOf" srcId="{2F398970-3E5C-C140-B6A6-0EC5B98AE144}" destId="{7A445994-5585-B148-978D-A3943AB7D63F}" srcOrd="2" destOrd="0" presId="urn:microsoft.com/office/officeart/2005/8/layout/process4"/>
    <dgm:cxn modelId="{DFD7D042-4CA8-504B-B57E-1231AC733983}" type="presParOf" srcId="{7A445994-5585-B148-978D-A3943AB7D63F}" destId="{DE75634E-E4AE-364F-ACE2-DE317BD07B2F}" srcOrd="0" destOrd="0" presId="urn:microsoft.com/office/officeart/2005/8/layout/process4"/>
    <dgm:cxn modelId="{A34BA241-117D-7347-8E5B-4F2DB40EEA29}" type="presParOf" srcId="{8F14F374-EFD4-114A-A7A4-05D0BB35B281}" destId="{27CCA70E-2B2F-0145-8487-2E79CD3AAB21}" srcOrd="3" destOrd="0" presId="urn:microsoft.com/office/officeart/2005/8/layout/process4"/>
    <dgm:cxn modelId="{2495F890-0A46-DF42-A55F-A74833C8D032}" type="presParOf" srcId="{8F14F374-EFD4-114A-A7A4-05D0BB35B281}" destId="{59950BE6-D458-E348-BF30-223BB2C97D09}" srcOrd="4" destOrd="0" presId="urn:microsoft.com/office/officeart/2005/8/layout/process4"/>
    <dgm:cxn modelId="{6664ED1C-1751-7741-9330-AAE1A1D5409C}" type="presParOf" srcId="{59950BE6-D458-E348-BF30-223BB2C97D09}" destId="{F1E8497C-7CCF-0B45-9BA5-026A9A588EA0}" srcOrd="0" destOrd="0" presId="urn:microsoft.com/office/officeart/2005/8/layout/process4"/>
    <dgm:cxn modelId="{A5D1A93C-C64E-5F4A-BA42-D79D74B812BC}" type="presParOf" srcId="{59950BE6-D458-E348-BF30-223BB2C97D09}" destId="{9DFF66CE-4CB0-254E-9F8B-FE5F87907532}" srcOrd="1" destOrd="0" presId="urn:microsoft.com/office/officeart/2005/8/layout/process4"/>
    <dgm:cxn modelId="{E9DE0E3D-5D85-D847-B2DD-411DB4B2062C}" type="presParOf" srcId="{59950BE6-D458-E348-BF30-223BB2C97D09}" destId="{998659E2-3CD4-EE4B-91D5-4529F30D202B}" srcOrd="2" destOrd="0" presId="urn:microsoft.com/office/officeart/2005/8/layout/process4"/>
    <dgm:cxn modelId="{32C968BB-5DC5-3842-B011-79CDB7FB2E20}" type="presParOf" srcId="{998659E2-3CD4-EE4B-91D5-4529F30D202B}" destId="{7F2D4696-CB61-1447-86A4-B0E51D9F68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58B08-C2CB-0046-ADDC-3AB9CFEEAA87}" type="doc">
      <dgm:prSet loTypeId="urn:microsoft.com/office/officeart/2005/8/layout/target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0725083-CABD-BF4D-AEA0-5ACB97CBD8F6}">
      <dgm:prSet phldrT="[Texte]"/>
      <dgm:spPr/>
      <dgm:t>
        <a:bodyPr/>
        <a:lstStyle/>
        <a:p>
          <a:r>
            <a:rPr lang="fr-FR" dirty="0" smtClean="0"/>
            <a:t>Démarche de résolution de problème technique</a:t>
          </a:r>
          <a:endParaRPr lang="fr-FR" dirty="0"/>
        </a:p>
      </dgm:t>
    </dgm:pt>
    <dgm:pt modelId="{C894E21B-27DB-1A44-AF4E-6EB361006F9B}" type="parTrans" cxnId="{E7239E44-A544-E34B-AE93-BFD0B42ABD8D}">
      <dgm:prSet/>
      <dgm:spPr/>
      <dgm:t>
        <a:bodyPr/>
        <a:lstStyle/>
        <a:p>
          <a:endParaRPr lang="fr-FR"/>
        </a:p>
      </dgm:t>
    </dgm:pt>
    <dgm:pt modelId="{BC7A6D08-BC3E-C84E-AC7D-890C24FA8071}" type="sibTrans" cxnId="{E7239E44-A544-E34B-AE93-BFD0B42ABD8D}">
      <dgm:prSet/>
      <dgm:spPr/>
      <dgm:t>
        <a:bodyPr/>
        <a:lstStyle/>
        <a:p>
          <a:endParaRPr lang="fr-FR"/>
        </a:p>
      </dgm:t>
    </dgm:pt>
    <dgm:pt modelId="{556427F0-045F-044B-871A-41AD1D2DE2E5}">
      <dgm:prSet phldrT="[Texte]"/>
      <dgm:spPr/>
      <dgm:t>
        <a:bodyPr/>
        <a:lstStyle/>
        <a:p>
          <a:r>
            <a:rPr lang="fr-FR" dirty="0" smtClean="0"/>
            <a:t>Démarche d’investigation</a:t>
          </a:r>
          <a:endParaRPr lang="fr-FR" dirty="0"/>
        </a:p>
      </dgm:t>
    </dgm:pt>
    <dgm:pt modelId="{2CE0580B-8264-E34C-A710-ED7CE5371BFF}" type="parTrans" cxnId="{AA412D49-D2D3-604F-B0BD-BA7E84786AE4}">
      <dgm:prSet/>
      <dgm:spPr/>
      <dgm:t>
        <a:bodyPr/>
        <a:lstStyle/>
        <a:p>
          <a:endParaRPr lang="fr-FR"/>
        </a:p>
      </dgm:t>
    </dgm:pt>
    <dgm:pt modelId="{EDAC4D29-14AE-0A4F-9B96-EB8FBCCFA3B1}" type="sibTrans" cxnId="{AA412D49-D2D3-604F-B0BD-BA7E84786AE4}">
      <dgm:prSet/>
      <dgm:spPr/>
      <dgm:t>
        <a:bodyPr/>
        <a:lstStyle/>
        <a:p>
          <a:endParaRPr lang="fr-FR"/>
        </a:p>
      </dgm:t>
    </dgm:pt>
    <dgm:pt modelId="{23A74EDB-52E1-9542-87DB-5A2D2628D9DF}">
      <dgm:prSet phldrT="[Texte]"/>
      <dgm:spPr/>
      <dgm:t>
        <a:bodyPr/>
        <a:lstStyle/>
        <a:p>
          <a:r>
            <a:rPr lang="fr-FR" dirty="0" smtClean="0"/>
            <a:t>Démarche de projet</a:t>
          </a:r>
          <a:endParaRPr lang="fr-FR" dirty="0"/>
        </a:p>
      </dgm:t>
    </dgm:pt>
    <dgm:pt modelId="{1C735266-5893-AE4D-A474-25B03BA739A3}" type="parTrans" cxnId="{8B6A91F1-4F22-BF40-8A42-E1539726366C}">
      <dgm:prSet/>
      <dgm:spPr/>
      <dgm:t>
        <a:bodyPr/>
        <a:lstStyle/>
        <a:p>
          <a:endParaRPr lang="fr-FR"/>
        </a:p>
      </dgm:t>
    </dgm:pt>
    <dgm:pt modelId="{428700D2-9C79-DC4E-8827-9D07F055412B}" type="sibTrans" cxnId="{8B6A91F1-4F22-BF40-8A42-E1539726366C}">
      <dgm:prSet/>
      <dgm:spPr/>
      <dgm:t>
        <a:bodyPr/>
        <a:lstStyle/>
        <a:p>
          <a:endParaRPr lang="fr-FR"/>
        </a:p>
      </dgm:t>
    </dgm:pt>
    <dgm:pt modelId="{77CDEF9A-1ACF-6348-B755-8231BDEFCC2E}" type="pres">
      <dgm:prSet presAssocID="{3F758B08-C2CB-0046-ADDC-3AB9CFEEAA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C3B6E6-A753-4841-86EA-8634D3D67CF8}" type="pres">
      <dgm:prSet presAssocID="{23A74EDB-52E1-9542-87DB-5A2D2628D9DF}" presName="circle1" presStyleLbl="node1" presStyleIdx="0" presStyleCnt="3"/>
      <dgm:spPr/>
    </dgm:pt>
    <dgm:pt modelId="{7BC67281-2CFF-164B-B0E7-245EF5CAD1A8}" type="pres">
      <dgm:prSet presAssocID="{23A74EDB-52E1-9542-87DB-5A2D2628D9DF}" presName="space" presStyleCnt="0"/>
      <dgm:spPr/>
    </dgm:pt>
    <dgm:pt modelId="{3B87692A-6CBE-0248-B0CA-19704C05F330}" type="pres">
      <dgm:prSet presAssocID="{23A74EDB-52E1-9542-87DB-5A2D2628D9DF}" presName="rect1" presStyleLbl="alignAcc1" presStyleIdx="0" presStyleCnt="3"/>
      <dgm:spPr/>
      <dgm:t>
        <a:bodyPr/>
        <a:lstStyle/>
        <a:p>
          <a:endParaRPr lang="fr-FR"/>
        </a:p>
      </dgm:t>
    </dgm:pt>
    <dgm:pt modelId="{720B17BD-2721-8A49-9361-40A231120BB9}" type="pres">
      <dgm:prSet presAssocID="{D0725083-CABD-BF4D-AEA0-5ACB97CBD8F6}" presName="vertSpace2" presStyleLbl="node1" presStyleIdx="0" presStyleCnt="3"/>
      <dgm:spPr/>
    </dgm:pt>
    <dgm:pt modelId="{FDD97C29-FC27-3D4E-BA1A-F94BF1743440}" type="pres">
      <dgm:prSet presAssocID="{D0725083-CABD-BF4D-AEA0-5ACB97CBD8F6}" presName="circle2" presStyleLbl="node1" presStyleIdx="1" presStyleCnt="3"/>
      <dgm:spPr/>
    </dgm:pt>
    <dgm:pt modelId="{FFE36134-62C1-C644-8176-1AB515835709}" type="pres">
      <dgm:prSet presAssocID="{D0725083-CABD-BF4D-AEA0-5ACB97CBD8F6}" presName="rect2" presStyleLbl="alignAcc1" presStyleIdx="1" presStyleCnt="3"/>
      <dgm:spPr/>
      <dgm:t>
        <a:bodyPr/>
        <a:lstStyle/>
        <a:p>
          <a:endParaRPr lang="fr-FR"/>
        </a:p>
      </dgm:t>
    </dgm:pt>
    <dgm:pt modelId="{C7A4D224-17D5-E049-80DE-D70E36270FAA}" type="pres">
      <dgm:prSet presAssocID="{556427F0-045F-044B-871A-41AD1D2DE2E5}" presName="vertSpace3" presStyleLbl="node1" presStyleIdx="1" presStyleCnt="3"/>
      <dgm:spPr/>
    </dgm:pt>
    <dgm:pt modelId="{EB8E16A7-66D5-1644-B3F2-46C183AC7879}" type="pres">
      <dgm:prSet presAssocID="{556427F0-045F-044B-871A-41AD1D2DE2E5}" presName="circle3" presStyleLbl="node1" presStyleIdx="2" presStyleCnt="3"/>
      <dgm:spPr/>
    </dgm:pt>
    <dgm:pt modelId="{85C21828-B0BA-5946-A053-9B113F9A739B}" type="pres">
      <dgm:prSet presAssocID="{556427F0-045F-044B-871A-41AD1D2DE2E5}" presName="rect3" presStyleLbl="alignAcc1" presStyleIdx="2" presStyleCnt="3"/>
      <dgm:spPr/>
      <dgm:t>
        <a:bodyPr/>
        <a:lstStyle/>
        <a:p>
          <a:endParaRPr lang="fr-FR"/>
        </a:p>
      </dgm:t>
    </dgm:pt>
    <dgm:pt modelId="{1024A614-DFB7-084E-A449-B6246C51D957}" type="pres">
      <dgm:prSet presAssocID="{23A74EDB-52E1-9542-87DB-5A2D2628D9D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F5E505-97F0-D244-A74E-F6D2542850AB}" type="pres">
      <dgm:prSet presAssocID="{D0725083-CABD-BF4D-AEA0-5ACB97CBD8F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9D80A-F043-EC4A-93E7-E272F45136FB}" type="pres">
      <dgm:prSet presAssocID="{556427F0-045F-044B-871A-41AD1D2DE2E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412D49-D2D3-604F-B0BD-BA7E84786AE4}" srcId="{3F758B08-C2CB-0046-ADDC-3AB9CFEEAA87}" destId="{556427F0-045F-044B-871A-41AD1D2DE2E5}" srcOrd="2" destOrd="0" parTransId="{2CE0580B-8264-E34C-A710-ED7CE5371BFF}" sibTransId="{EDAC4D29-14AE-0A4F-9B96-EB8FBCCFA3B1}"/>
    <dgm:cxn modelId="{E2E440FC-572E-F74E-BFF9-4007FB09CAD7}" type="presOf" srcId="{556427F0-045F-044B-871A-41AD1D2DE2E5}" destId="{85C21828-B0BA-5946-A053-9B113F9A739B}" srcOrd="0" destOrd="0" presId="urn:microsoft.com/office/officeart/2005/8/layout/target3"/>
    <dgm:cxn modelId="{B902DE70-63AA-2643-AF0F-1C20939C6C7D}" type="presOf" srcId="{D0725083-CABD-BF4D-AEA0-5ACB97CBD8F6}" destId="{FFE36134-62C1-C644-8176-1AB515835709}" srcOrd="0" destOrd="0" presId="urn:microsoft.com/office/officeart/2005/8/layout/target3"/>
    <dgm:cxn modelId="{027711E5-7F94-8B48-874D-5F7418EE5C2F}" type="presOf" srcId="{D0725083-CABD-BF4D-AEA0-5ACB97CBD8F6}" destId="{8BF5E505-97F0-D244-A74E-F6D2542850AB}" srcOrd="1" destOrd="0" presId="urn:microsoft.com/office/officeart/2005/8/layout/target3"/>
    <dgm:cxn modelId="{B110F4B3-63F1-2145-983E-42E69B0C3EDF}" type="presOf" srcId="{23A74EDB-52E1-9542-87DB-5A2D2628D9DF}" destId="{3B87692A-6CBE-0248-B0CA-19704C05F330}" srcOrd="0" destOrd="0" presId="urn:microsoft.com/office/officeart/2005/8/layout/target3"/>
    <dgm:cxn modelId="{E7239E44-A544-E34B-AE93-BFD0B42ABD8D}" srcId="{3F758B08-C2CB-0046-ADDC-3AB9CFEEAA87}" destId="{D0725083-CABD-BF4D-AEA0-5ACB97CBD8F6}" srcOrd="1" destOrd="0" parTransId="{C894E21B-27DB-1A44-AF4E-6EB361006F9B}" sibTransId="{BC7A6D08-BC3E-C84E-AC7D-890C24FA8071}"/>
    <dgm:cxn modelId="{9C348CBC-0368-CC4C-82B8-2C82AF49BAAC}" type="presOf" srcId="{556427F0-045F-044B-871A-41AD1D2DE2E5}" destId="{6949D80A-F043-EC4A-93E7-E272F45136FB}" srcOrd="1" destOrd="0" presId="urn:microsoft.com/office/officeart/2005/8/layout/target3"/>
    <dgm:cxn modelId="{F6A1A4B6-5A81-D74E-9431-76D7154B9C85}" type="presOf" srcId="{3F758B08-C2CB-0046-ADDC-3AB9CFEEAA87}" destId="{77CDEF9A-1ACF-6348-B755-8231BDEFCC2E}" srcOrd="0" destOrd="0" presId="urn:microsoft.com/office/officeart/2005/8/layout/target3"/>
    <dgm:cxn modelId="{8B6A91F1-4F22-BF40-8A42-E1539726366C}" srcId="{3F758B08-C2CB-0046-ADDC-3AB9CFEEAA87}" destId="{23A74EDB-52E1-9542-87DB-5A2D2628D9DF}" srcOrd="0" destOrd="0" parTransId="{1C735266-5893-AE4D-A474-25B03BA739A3}" sibTransId="{428700D2-9C79-DC4E-8827-9D07F055412B}"/>
    <dgm:cxn modelId="{988D69D8-4627-6841-B82D-B1BE429BD5C4}" type="presOf" srcId="{23A74EDB-52E1-9542-87DB-5A2D2628D9DF}" destId="{1024A614-DFB7-084E-A449-B6246C51D957}" srcOrd="1" destOrd="0" presId="urn:microsoft.com/office/officeart/2005/8/layout/target3"/>
    <dgm:cxn modelId="{4458A724-1568-6640-B90E-2E5BB9CC81D6}" type="presParOf" srcId="{77CDEF9A-1ACF-6348-B755-8231BDEFCC2E}" destId="{13C3B6E6-A753-4841-86EA-8634D3D67CF8}" srcOrd="0" destOrd="0" presId="urn:microsoft.com/office/officeart/2005/8/layout/target3"/>
    <dgm:cxn modelId="{1B2BFFB6-2E15-9145-B6A7-0DAC5B2AFF49}" type="presParOf" srcId="{77CDEF9A-1ACF-6348-B755-8231BDEFCC2E}" destId="{7BC67281-2CFF-164B-B0E7-245EF5CAD1A8}" srcOrd="1" destOrd="0" presId="urn:microsoft.com/office/officeart/2005/8/layout/target3"/>
    <dgm:cxn modelId="{F9F7E2D3-C54F-A14D-8915-4FB9FC83F979}" type="presParOf" srcId="{77CDEF9A-1ACF-6348-B755-8231BDEFCC2E}" destId="{3B87692A-6CBE-0248-B0CA-19704C05F330}" srcOrd="2" destOrd="0" presId="urn:microsoft.com/office/officeart/2005/8/layout/target3"/>
    <dgm:cxn modelId="{BD5DA6E1-C140-A04B-A695-EDC40D78C70C}" type="presParOf" srcId="{77CDEF9A-1ACF-6348-B755-8231BDEFCC2E}" destId="{720B17BD-2721-8A49-9361-40A231120BB9}" srcOrd="3" destOrd="0" presId="urn:microsoft.com/office/officeart/2005/8/layout/target3"/>
    <dgm:cxn modelId="{DDF5B3A2-9B69-774C-AF84-8CAB8493096E}" type="presParOf" srcId="{77CDEF9A-1ACF-6348-B755-8231BDEFCC2E}" destId="{FDD97C29-FC27-3D4E-BA1A-F94BF1743440}" srcOrd="4" destOrd="0" presId="urn:microsoft.com/office/officeart/2005/8/layout/target3"/>
    <dgm:cxn modelId="{4F46D41D-11BB-8A4C-BFDF-9423CBCA4040}" type="presParOf" srcId="{77CDEF9A-1ACF-6348-B755-8231BDEFCC2E}" destId="{FFE36134-62C1-C644-8176-1AB515835709}" srcOrd="5" destOrd="0" presId="urn:microsoft.com/office/officeart/2005/8/layout/target3"/>
    <dgm:cxn modelId="{513E84D5-8423-BC4F-9BCA-6896D6C8D109}" type="presParOf" srcId="{77CDEF9A-1ACF-6348-B755-8231BDEFCC2E}" destId="{C7A4D224-17D5-E049-80DE-D70E36270FAA}" srcOrd="6" destOrd="0" presId="urn:microsoft.com/office/officeart/2005/8/layout/target3"/>
    <dgm:cxn modelId="{3B60EA02-AFC2-0B4E-BE1D-B9BE8EEB3674}" type="presParOf" srcId="{77CDEF9A-1ACF-6348-B755-8231BDEFCC2E}" destId="{EB8E16A7-66D5-1644-B3F2-46C183AC7879}" srcOrd="7" destOrd="0" presId="urn:microsoft.com/office/officeart/2005/8/layout/target3"/>
    <dgm:cxn modelId="{16750DB0-5B65-234F-AC2B-7E9EDFC0FCDE}" type="presParOf" srcId="{77CDEF9A-1ACF-6348-B755-8231BDEFCC2E}" destId="{85C21828-B0BA-5946-A053-9B113F9A739B}" srcOrd="8" destOrd="0" presId="urn:microsoft.com/office/officeart/2005/8/layout/target3"/>
    <dgm:cxn modelId="{F0E7041F-6633-DD4F-A681-A420E6800115}" type="presParOf" srcId="{77CDEF9A-1ACF-6348-B755-8231BDEFCC2E}" destId="{1024A614-DFB7-084E-A449-B6246C51D957}" srcOrd="9" destOrd="0" presId="urn:microsoft.com/office/officeart/2005/8/layout/target3"/>
    <dgm:cxn modelId="{F7B2463B-7112-7F4E-A80D-DEB3505489A0}" type="presParOf" srcId="{77CDEF9A-1ACF-6348-B755-8231BDEFCC2E}" destId="{8BF5E505-97F0-D244-A74E-F6D2542850AB}" srcOrd="10" destOrd="0" presId="urn:microsoft.com/office/officeart/2005/8/layout/target3"/>
    <dgm:cxn modelId="{C9516A06-870B-6144-9560-81F2CCBBD24E}" type="presParOf" srcId="{77CDEF9A-1ACF-6348-B755-8231BDEFCC2E}" destId="{6949D80A-F043-EC4A-93E7-E272F45136F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E376-AA78-7C42-A59D-35337EF9A7CD}">
      <dsp:nvSpPr>
        <dsp:cNvPr id="0" name=""/>
        <dsp:cNvSpPr/>
      </dsp:nvSpPr>
      <dsp:spPr>
        <a:xfrm>
          <a:off x="1259302" y="-1"/>
          <a:ext cx="2051083" cy="2374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IGEN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Fichier </a:t>
          </a:r>
          <a:r>
            <a:rPr lang="fr-FR" sz="1200" b="1" kern="1200" dirty="0" err="1" smtClean="0"/>
            <a:t>excel</a:t>
          </a:r>
          <a:r>
            <a:rPr lang="fr-FR" sz="1200" b="1" kern="1200" dirty="0" smtClean="0"/>
            <a:t> complet.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Identifiant et mots de passe des académies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Ajouter, modifier et supprimer des académies, des départements</a:t>
          </a:r>
          <a:endParaRPr lang="fr-FR" sz="1200" b="1" kern="1200" dirty="0"/>
        </a:p>
      </dsp:txBody>
      <dsp:txXfrm>
        <a:off x="1313955" y="54652"/>
        <a:ext cx="1941777" cy="1756688"/>
      </dsp:txXfrm>
    </dsp:sp>
    <dsp:sp modelId="{721402EB-DA35-174B-9B7B-334A64A2A861}">
      <dsp:nvSpPr>
        <dsp:cNvPr id="0" name=""/>
        <dsp:cNvSpPr/>
      </dsp:nvSpPr>
      <dsp:spPr>
        <a:xfrm>
          <a:off x="2152468" y="-43053"/>
          <a:ext cx="2441765" cy="2441765"/>
        </a:xfrm>
        <a:prstGeom prst="leftCircularArrow">
          <a:avLst>
            <a:gd name="adj1" fmla="val 3845"/>
            <a:gd name="adj2" fmla="val 481098"/>
            <a:gd name="adj3" fmla="val 1935041"/>
            <a:gd name="adj4" fmla="val 8702921"/>
            <a:gd name="adj5" fmla="val 448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1E2BC-72AC-334B-A05B-2B99BD43F950}">
      <dsp:nvSpPr>
        <dsp:cNvPr id="0" name=""/>
        <dsp:cNvSpPr/>
      </dsp:nvSpPr>
      <dsp:spPr>
        <a:xfrm>
          <a:off x="1830197" y="1709753"/>
          <a:ext cx="1251688" cy="497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Nationale</a:t>
          </a:r>
          <a:endParaRPr lang="fr-FR" sz="1700" kern="1200" dirty="0"/>
        </a:p>
      </dsp:txBody>
      <dsp:txXfrm>
        <a:off x="1844776" y="1724332"/>
        <a:ext cx="1222530" cy="468597"/>
      </dsp:txXfrm>
    </dsp:sp>
    <dsp:sp modelId="{15D4B451-82CF-924C-B1A9-A57E22D69ACF}">
      <dsp:nvSpPr>
        <dsp:cNvPr id="0" name=""/>
        <dsp:cNvSpPr/>
      </dsp:nvSpPr>
      <dsp:spPr>
        <a:xfrm>
          <a:off x="3771353" y="-1"/>
          <a:ext cx="1855293" cy="2374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IA-IPR </a:t>
          </a:r>
          <a:r>
            <a:rPr lang="fr-FR" sz="1100" kern="1200" dirty="0" smtClean="0"/>
            <a:t>responsable</a:t>
          </a:r>
          <a:endParaRPr lang="fr-FR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Fichier </a:t>
          </a:r>
          <a:r>
            <a:rPr lang="fr-FR" sz="1200" b="1" kern="1200" dirty="0" err="1" smtClean="0"/>
            <a:t>excel</a:t>
          </a:r>
          <a:r>
            <a:rPr lang="fr-FR" sz="1200" b="1" kern="1200" dirty="0" smtClean="0"/>
            <a:t> académique. 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Vérification des établissements inscrits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Ajouter, modifier et supprimer des EPLE</a:t>
          </a:r>
          <a:endParaRPr lang="fr-FR" sz="1200" b="1" kern="1200" dirty="0"/>
        </a:p>
      </dsp:txBody>
      <dsp:txXfrm>
        <a:off x="3825693" y="563246"/>
        <a:ext cx="1746613" cy="1757314"/>
      </dsp:txXfrm>
    </dsp:sp>
    <dsp:sp modelId="{C6BD82F9-508D-434B-8EF8-F55CE9FC760E}">
      <dsp:nvSpPr>
        <dsp:cNvPr id="0" name=""/>
        <dsp:cNvSpPr/>
      </dsp:nvSpPr>
      <dsp:spPr>
        <a:xfrm>
          <a:off x="4565651" y="-50055"/>
          <a:ext cx="2367605" cy="2367605"/>
        </a:xfrm>
        <a:prstGeom prst="circularArrow">
          <a:avLst>
            <a:gd name="adj1" fmla="val 3966"/>
            <a:gd name="adj2" fmla="val 497612"/>
            <a:gd name="adj3" fmla="val 19613916"/>
            <a:gd name="adj4" fmla="val 12862549"/>
            <a:gd name="adj5" fmla="val 4627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B135C-DF33-434E-8301-5E780176B3C7}">
      <dsp:nvSpPr>
        <dsp:cNvPr id="0" name=""/>
        <dsp:cNvSpPr/>
      </dsp:nvSpPr>
      <dsp:spPr>
        <a:xfrm>
          <a:off x="4230512" y="192787"/>
          <a:ext cx="1251688" cy="497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Académique</a:t>
          </a:r>
          <a:endParaRPr lang="fr-FR" sz="1700" kern="1200" dirty="0"/>
        </a:p>
      </dsp:txBody>
      <dsp:txXfrm>
        <a:off x="4245091" y="207366"/>
        <a:ext cx="1222530" cy="468597"/>
      </dsp:txXfrm>
    </dsp:sp>
    <dsp:sp modelId="{0E733DE5-93FE-634C-9EE6-DFA093365C1B}">
      <dsp:nvSpPr>
        <dsp:cNvPr id="0" name=""/>
        <dsp:cNvSpPr/>
      </dsp:nvSpPr>
      <dsp:spPr>
        <a:xfrm>
          <a:off x="5996437" y="38099"/>
          <a:ext cx="1767763" cy="2298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Chef de travaux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Fichier </a:t>
          </a:r>
          <a:r>
            <a:rPr lang="fr-FR" sz="1200" b="1" kern="1200" dirty="0" err="1" smtClean="0"/>
            <a:t>excel</a:t>
          </a:r>
          <a:r>
            <a:rPr lang="fr-FR" sz="1200" b="1" kern="1200" dirty="0" smtClean="0"/>
            <a:t> de l’établissement. 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Données de l’EPLE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Ajouter, modifier et supprimer des données de l’EPLE</a:t>
          </a:r>
          <a:endParaRPr lang="fr-FR" sz="1200" b="1" kern="1200" dirty="0"/>
        </a:p>
      </dsp:txBody>
      <dsp:txXfrm>
        <a:off x="6048213" y="89875"/>
        <a:ext cx="1664211" cy="1702570"/>
      </dsp:txXfrm>
    </dsp:sp>
    <dsp:sp modelId="{B7FCA23D-FAB7-3A49-B83B-05DAE52B5B26}">
      <dsp:nvSpPr>
        <dsp:cNvPr id="0" name=""/>
        <dsp:cNvSpPr/>
      </dsp:nvSpPr>
      <dsp:spPr>
        <a:xfrm>
          <a:off x="6260483" y="1646264"/>
          <a:ext cx="1251688" cy="497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Locale</a:t>
          </a:r>
          <a:endParaRPr lang="fr-FR" sz="1700" kern="1200" dirty="0"/>
        </a:p>
      </dsp:txBody>
      <dsp:txXfrm>
        <a:off x="6275062" y="1660843"/>
        <a:ext cx="1222530" cy="46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A8262-5BAE-AF4C-A47C-740ECE55F661}">
      <dsp:nvSpPr>
        <dsp:cNvPr id="0" name=""/>
        <dsp:cNvSpPr/>
      </dsp:nvSpPr>
      <dsp:spPr>
        <a:xfrm>
          <a:off x="0" y="4561655"/>
          <a:ext cx="1504950" cy="1497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Directe sur 5 ans</a:t>
          </a:r>
          <a:endParaRPr lang="fr-FR" sz="1400" kern="1200" dirty="0"/>
        </a:p>
      </dsp:txBody>
      <dsp:txXfrm>
        <a:off x="0" y="4561655"/>
        <a:ext cx="1504950" cy="808508"/>
      </dsp:txXfrm>
    </dsp:sp>
    <dsp:sp modelId="{D1E8A156-53C0-D441-AEDD-4E3BFEB4ABEA}">
      <dsp:nvSpPr>
        <dsp:cNvPr id="0" name=""/>
        <dsp:cNvSpPr/>
      </dsp:nvSpPr>
      <dsp:spPr>
        <a:xfrm>
          <a:off x="0" y="5340218"/>
          <a:ext cx="1504950" cy="688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Visualisation</a:t>
          </a:r>
          <a:endParaRPr lang="fr-FR" sz="1600" kern="1200" dirty="0"/>
        </a:p>
      </dsp:txBody>
      <dsp:txXfrm>
        <a:off x="0" y="5340218"/>
        <a:ext cx="1504950" cy="688729"/>
      </dsp:txXfrm>
    </dsp:sp>
    <dsp:sp modelId="{31D8C314-22F7-5042-A1ED-5AC21583BD99}">
      <dsp:nvSpPr>
        <dsp:cNvPr id="0" name=""/>
        <dsp:cNvSpPr/>
      </dsp:nvSpPr>
      <dsp:spPr>
        <a:xfrm rot="10800000">
          <a:off x="0" y="2281363"/>
          <a:ext cx="1504950" cy="2302750"/>
        </a:xfrm>
        <a:prstGeom prst="upArrowCallout">
          <a:avLst/>
        </a:prstGeom>
        <a:solidFill>
          <a:srgbClr val="BFEC7F"/>
        </a:solidFill>
        <a:ln>
          <a:solidFill>
            <a:srgbClr val="BFEC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Ne concerne que le niveau local</a:t>
          </a:r>
          <a:endParaRPr lang="fr-FR" sz="1400" kern="1200" dirty="0"/>
        </a:p>
      </dsp:txBody>
      <dsp:txXfrm rot="-10800000">
        <a:off x="0" y="2281363"/>
        <a:ext cx="1504950" cy="808265"/>
      </dsp:txXfrm>
    </dsp:sp>
    <dsp:sp modelId="{DE75634E-E4AE-364F-ACE2-DE317BD07B2F}">
      <dsp:nvSpPr>
        <dsp:cNvPr id="0" name=""/>
        <dsp:cNvSpPr/>
      </dsp:nvSpPr>
      <dsp:spPr>
        <a:xfrm>
          <a:off x="0" y="3089628"/>
          <a:ext cx="1504950" cy="688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Ecran de saisie</a:t>
          </a:r>
          <a:endParaRPr lang="fr-FR" sz="1600" kern="1200" dirty="0"/>
        </a:p>
      </dsp:txBody>
      <dsp:txXfrm>
        <a:off x="0" y="3089628"/>
        <a:ext cx="1504950" cy="688522"/>
      </dsp:txXfrm>
    </dsp:sp>
    <dsp:sp modelId="{9DFF66CE-4CB0-254E-9F8B-FE5F87907532}">
      <dsp:nvSpPr>
        <dsp:cNvPr id="0" name=""/>
        <dsp:cNvSpPr/>
      </dsp:nvSpPr>
      <dsp:spPr>
        <a:xfrm rot="10800000">
          <a:off x="0" y="1071"/>
          <a:ext cx="1504950" cy="230275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Niveau de gestion</a:t>
          </a:r>
          <a:endParaRPr lang="fr-FR" sz="1400" kern="1200" dirty="0"/>
        </a:p>
      </dsp:txBody>
      <dsp:txXfrm rot="-10800000">
        <a:off x="0" y="1071"/>
        <a:ext cx="1504950" cy="808265"/>
      </dsp:txXfrm>
    </dsp:sp>
    <dsp:sp modelId="{7F2D4696-CB61-1447-86A4-B0E51D9F680F}">
      <dsp:nvSpPr>
        <dsp:cNvPr id="0" name=""/>
        <dsp:cNvSpPr/>
      </dsp:nvSpPr>
      <dsp:spPr>
        <a:xfrm>
          <a:off x="0" y="809336"/>
          <a:ext cx="1504950" cy="688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Administration</a:t>
          </a:r>
          <a:endParaRPr lang="fr-FR" sz="1600" kern="1200" dirty="0"/>
        </a:p>
      </dsp:txBody>
      <dsp:txXfrm>
        <a:off x="0" y="809336"/>
        <a:ext cx="1504950" cy="688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B6E6-A753-4841-86EA-8634D3D67CF8}">
      <dsp:nvSpPr>
        <dsp:cNvPr id="0" name=""/>
        <dsp:cNvSpPr/>
      </dsp:nvSpPr>
      <dsp:spPr>
        <a:xfrm>
          <a:off x="0" y="818366"/>
          <a:ext cx="2422654" cy="2422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7692A-6CBE-0248-B0CA-19704C05F330}">
      <dsp:nvSpPr>
        <dsp:cNvPr id="0" name=""/>
        <dsp:cNvSpPr/>
      </dsp:nvSpPr>
      <dsp:spPr>
        <a:xfrm>
          <a:off x="1211327" y="818366"/>
          <a:ext cx="2826429" cy="242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Démarche de projet</a:t>
          </a:r>
          <a:endParaRPr lang="fr-FR" sz="2000" kern="1200" dirty="0"/>
        </a:p>
      </dsp:txBody>
      <dsp:txXfrm>
        <a:off x="1211327" y="818366"/>
        <a:ext cx="2826429" cy="726797"/>
      </dsp:txXfrm>
    </dsp:sp>
    <dsp:sp modelId="{FDD97C29-FC27-3D4E-BA1A-F94BF1743440}">
      <dsp:nvSpPr>
        <dsp:cNvPr id="0" name=""/>
        <dsp:cNvSpPr/>
      </dsp:nvSpPr>
      <dsp:spPr>
        <a:xfrm>
          <a:off x="423965" y="1545164"/>
          <a:ext cx="1574723" cy="15747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36134-62C1-C644-8176-1AB515835709}">
      <dsp:nvSpPr>
        <dsp:cNvPr id="0" name=""/>
        <dsp:cNvSpPr/>
      </dsp:nvSpPr>
      <dsp:spPr>
        <a:xfrm>
          <a:off x="1211327" y="1545164"/>
          <a:ext cx="2826429" cy="1574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Démarche de résolution de problème technique</a:t>
          </a:r>
          <a:endParaRPr lang="fr-FR" sz="2000" kern="1200" dirty="0"/>
        </a:p>
      </dsp:txBody>
      <dsp:txXfrm>
        <a:off x="1211327" y="1545164"/>
        <a:ext cx="2826429" cy="726795"/>
      </dsp:txXfrm>
    </dsp:sp>
    <dsp:sp modelId="{EB8E16A7-66D5-1644-B3F2-46C183AC7879}">
      <dsp:nvSpPr>
        <dsp:cNvPr id="0" name=""/>
        <dsp:cNvSpPr/>
      </dsp:nvSpPr>
      <dsp:spPr>
        <a:xfrm>
          <a:off x="847929" y="2271959"/>
          <a:ext cx="726795" cy="7267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21828-B0BA-5946-A053-9B113F9A739B}">
      <dsp:nvSpPr>
        <dsp:cNvPr id="0" name=""/>
        <dsp:cNvSpPr/>
      </dsp:nvSpPr>
      <dsp:spPr>
        <a:xfrm>
          <a:off x="1211327" y="2271959"/>
          <a:ext cx="2826429" cy="726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Démarche d’investigation</a:t>
          </a:r>
          <a:endParaRPr lang="fr-FR" sz="2000" kern="1200" dirty="0"/>
        </a:p>
      </dsp:txBody>
      <dsp:txXfrm>
        <a:off x="1211327" y="2271959"/>
        <a:ext cx="2826429" cy="726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90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9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4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80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5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7550" y="81983"/>
            <a:ext cx="6959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7917-8FC8-5C46-A41D-D515A436BAC9}" type="datetimeFigureOut">
              <a:rPr lang="fr-FR" smtClean="0"/>
              <a:t>09/05/11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84B2-A976-394F-84DE-FEA77ADAD4E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46"/>
          <p:cNvPicPr>
            <a:picLocks noChangeAspect="1" noChangeArrowheads="1"/>
          </p:cNvPicPr>
          <p:nvPr userDrawn="1"/>
        </p:nvPicPr>
        <p:blipFill>
          <a:blip r:embed="rId13">
            <a:lum bright="-16000" contrast="34000"/>
          </a:blip>
          <a:srcRect/>
          <a:stretch>
            <a:fillRect/>
          </a:stretch>
        </p:blipFill>
        <p:spPr bwMode="auto">
          <a:xfrm>
            <a:off x="295275" y="287338"/>
            <a:ext cx="1252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>
          <a:xfrm>
            <a:off x="1549400" y="1189038"/>
            <a:ext cx="7594600" cy="1587"/>
          </a:xfrm>
          <a:prstGeom prst="line">
            <a:avLst/>
          </a:prstGeom>
          <a:ln w="38100" cmpd="sng">
            <a:solidFill>
              <a:srgbClr val="1122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7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92224" y="1930077"/>
            <a:ext cx="6465975" cy="2789273"/>
          </a:xfrm>
        </p:spPr>
        <p:txBody>
          <a:bodyPr>
            <a:normAutofit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Les enseignements d’exploration Sciences de l’Ingénieur et Créativité et Innovation technologique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04286" y="5105400"/>
            <a:ext cx="5668113" cy="1752600"/>
          </a:xfrm>
        </p:spPr>
        <p:txBody>
          <a:bodyPr/>
          <a:lstStyle/>
          <a:p>
            <a:pPr algn="l"/>
            <a:r>
              <a:rPr lang="fr-FR" dirty="0" smtClean="0"/>
              <a:t>D Taraud  IGEN STI</a:t>
            </a:r>
          </a:p>
          <a:p>
            <a:pPr algn="l"/>
            <a:r>
              <a:rPr lang="fr-FR" dirty="0" smtClean="0"/>
              <a:t>Paris, le 10 mai 2011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65378" y="635058"/>
            <a:ext cx="621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PROGRAMME NATIONAL DE FORMATION – 10 MAI 2011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49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Un positionnement ambiguë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EE SI et CIT: seuls EE, avec les SES, le PFEG et les pratiques artistiques à ne pas être présent dans le tronc commun… sans possibilité d’enrichir une pratique existante comme cela est le cas en MPS et LS, par exemple.</a:t>
            </a:r>
          </a:p>
          <a:p>
            <a:r>
              <a:rPr lang="fr-FR" dirty="0" smtClean="0"/>
              <a:t>Une hésitation fondamentale entre l’apport de savoirs structurés et l’exploration ouverte d’un domaine…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Quel équilibre trouver entre ces 2 positions?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92345"/>
            <a:ext cx="7416450" cy="1250392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Explorer, s’orienter, se prédéterminer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Un constat général fin 2010: </a:t>
            </a:r>
          </a:p>
          <a:p>
            <a:r>
              <a:rPr lang="fr-FR" dirty="0" smtClean="0"/>
              <a:t>Élèves et parents restent dans une logique de pré détermination… et non d’exploration.</a:t>
            </a:r>
          </a:p>
          <a:p>
            <a:r>
              <a:rPr lang="fr-FR" dirty="0" smtClean="0"/>
              <a:t>Existence d’une incompréhension profonde de devoir choisir des EE « qui plaisent et qui ne comptent pas pour le passage ».</a:t>
            </a:r>
          </a:p>
          <a:p>
            <a:r>
              <a:rPr lang="fr-FR" dirty="0" smtClean="0"/>
              <a:t>Pas ou peu d’activités observées destinées à l’orientation (ouverture vers l’extérieur de la classe: entreprises, formations pré et post bac, interventions d’intervenants extérieurs…).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19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Les enseignants…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Vivent des conditions de mise en œuvre particulières: urgence de l’application, formation minimale, problèmes d’équipements, réduction de la taille des équipes pédagogiques et, parfois, isolement.</a:t>
            </a:r>
          </a:p>
          <a:p>
            <a:r>
              <a:rPr lang="fr-FR" dirty="0" smtClean="0"/>
              <a:t>Connaissent un élargissement de leurs compétences initiales: approches de systèmes pluri technologiques, de principes scientifiques peu connus, etc. 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fr-FR" dirty="0" smtClean="0"/>
              <a:t>Un réel désir de bien faire, de se débrouiller avec les moyens disponibles et d’assumer… ce qui permet de rester optimiste!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8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Une obligation: mutualiser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 partage d’expérience et la mutualisation des activités devient une obligation:</a:t>
            </a:r>
          </a:p>
          <a:p>
            <a:r>
              <a:rPr lang="fr-FR" dirty="0" smtClean="0"/>
              <a:t>Au niveau local (EPLE) en constituant une véritable équipe de réflexion (</a:t>
            </a:r>
            <a:r>
              <a:rPr lang="fr-FR" dirty="0"/>
              <a:t>Un </a:t>
            </a:r>
            <a:r>
              <a:rPr lang="fr-FR" b="1" i="1" dirty="0" err="1"/>
              <a:t>think</a:t>
            </a:r>
            <a:r>
              <a:rPr lang="fr-FR" b="1" i="1" dirty="0"/>
              <a:t> </a:t>
            </a:r>
            <a:r>
              <a:rPr lang="fr-FR" b="1" i="1" dirty="0" smtClean="0"/>
              <a:t>tank</a:t>
            </a:r>
            <a:r>
              <a:rPr lang="fr-FR" dirty="0" smtClean="0"/>
              <a:t>, </a:t>
            </a:r>
            <a:r>
              <a:rPr lang="fr-FR" sz="2000" dirty="0" smtClean="0"/>
              <a:t>en </a:t>
            </a:r>
            <a:r>
              <a:rPr lang="fr-FR" sz="2000" dirty="0"/>
              <a:t>français </a:t>
            </a:r>
            <a:r>
              <a:rPr lang="fr-FR" sz="2000" i="1" dirty="0" smtClean="0"/>
              <a:t>laboratoire d'idées</a:t>
            </a:r>
            <a:r>
              <a:rPr lang="fr-FR" dirty="0" smtClean="0"/>
              <a:t>) autour des enseignants en charge des EE!</a:t>
            </a:r>
          </a:p>
          <a:p>
            <a:r>
              <a:rPr lang="fr-FR" dirty="0" smtClean="0"/>
              <a:t>Au niveau académique, en mutualisant les bonnes pratiques au travers de groupes de travail, du site académique STI, de WEB conférences</a:t>
            </a:r>
          </a:p>
          <a:p>
            <a:r>
              <a:rPr lang="fr-FR" dirty="0" smtClean="0"/>
              <a:t>Au niveau national: à partir du CNR SI-CIT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21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5181"/>
            <a:ext cx="74164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Des expérimentations intéressantes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expérimentations constatées aujourd’hui sont de deux ordres (voir lycée </a:t>
            </a:r>
            <a:r>
              <a:rPr lang="fr-FR" dirty="0" err="1" smtClean="0"/>
              <a:t>Loritz</a:t>
            </a:r>
            <a:r>
              <a:rPr lang="fr-FR" dirty="0" smtClean="0"/>
              <a:t> de Nancy et Monnet d’Aurillac ):</a:t>
            </a:r>
          </a:p>
          <a:p>
            <a:r>
              <a:rPr lang="fr-FR" dirty="0" smtClean="0"/>
              <a:t>Relatives à l’offre de formation, en « enrichissant » les EE proposés par des approches innovantes</a:t>
            </a:r>
          </a:p>
          <a:p>
            <a:r>
              <a:rPr lang="fr-FR" dirty="0" smtClean="0"/>
              <a:t>Relatives aux stratégies pédagogiques développées</a:t>
            </a:r>
          </a:p>
        </p:txBody>
      </p:sp>
    </p:spTree>
    <p:extLst>
      <p:ext uri="{BB962C8B-B14F-4D97-AF65-F5344CB8AC3E}">
        <p14:creationId xmlns:p14="http://schemas.microsoft.com/office/powerpoint/2010/main" val="7231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42537"/>
            <a:ext cx="6959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Développer des expérimentations d’adaptation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0652"/>
            <a:ext cx="8229600" cy="434551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possibilités de l’article 34 permettent d’envisager des expérimentations très larges pour des enseignements d’exploration aux contraintes de programme et d’organisation assez faibles…</a:t>
            </a:r>
          </a:p>
          <a:p>
            <a:r>
              <a:rPr lang="fr-FR" dirty="0" smtClean="0"/>
              <a:t>L’approche « industrielle » peut et doit aussi passer par d’autres enseignements d’exploration, comme MPS ou de type expérimentales, comme ION (spécifique à l’académie de Versailles)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Cela représente un véritable champ d’autonomie de chaque lycée, adapté à chaque contexte local et à intégrer dans le projet d’établissement… 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30085"/>
            <a:ext cx="6959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Un équilibre entre savoirs visés et évaluation des compétences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Les savoirs du programme restent globaux et exigent une « opérationnalisation »:</a:t>
            </a:r>
          </a:p>
          <a:p>
            <a:r>
              <a:rPr lang="fr-FR" dirty="0" smtClean="0"/>
              <a:t>Les programmes proposent des compétences larges, associées à des activités « génériques » devant être déclinées au niveau d’activités pratiques</a:t>
            </a:r>
          </a:p>
          <a:p>
            <a:r>
              <a:rPr lang="fr-FR" dirty="0" smtClean="0"/>
              <a:t>L’ensemble des EE peuvent permettre l’évaluation de compétences très globales, déclinables dans chaque EE, permettant d’évaluer le potentiel de chaque élève (voir proposition de Clermont-Ferrand).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83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30085"/>
            <a:ext cx="6959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Quels savoirs et quelles compétences ?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Comment identifier, dans chaque séquence de formation, les savoirs, savoir-faire et savoir être qui peuvent être visés et évaluer?</a:t>
            </a:r>
          </a:p>
          <a:p>
            <a:r>
              <a:rPr lang="fr-FR" dirty="0" smtClean="0"/>
              <a:t>Quel équilibre à trouver entre l’exploration d’un support, des acquis associés et une évaluation des compétences développées?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Quelles compétences générales retenir, comment les décliner au fur et à mesure des activités et proposer une évaluation du potentiel global de chaque élève?</a:t>
            </a:r>
          </a:p>
        </p:txBody>
      </p:sp>
    </p:spTree>
    <p:extLst>
      <p:ext uri="{BB962C8B-B14F-4D97-AF65-F5344CB8AC3E}">
        <p14:creationId xmlns:p14="http://schemas.microsoft.com/office/powerpoint/2010/main" val="83973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42537"/>
            <a:ext cx="6959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Un maillon crucial entre collège et lycée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Les EE industriels restent les seuls maillons entre le collège et les cycles terminaux du lycée…</a:t>
            </a:r>
          </a:p>
          <a:p>
            <a:pPr marL="0" indent="0">
              <a:buNone/>
            </a:pPr>
            <a:r>
              <a:rPr lang="fr-FR" dirty="0" smtClean="0"/>
              <a:t>Malgré le handicap de ne pas être dans le tronc commun, les enseignements proposés doivent être: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 attractifs </a:t>
            </a:r>
            <a:r>
              <a:rPr lang="fr-FR" dirty="0" smtClean="0"/>
              <a:t>(donner envie), 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motivants</a:t>
            </a:r>
            <a:r>
              <a:rPr lang="fr-FR" dirty="0" smtClean="0"/>
              <a:t> (s’intéresser et découvrir), 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sérieux</a:t>
            </a:r>
            <a:r>
              <a:rPr lang="fr-FR" dirty="0" smtClean="0"/>
              <a:t> (apprendre), 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valorisants</a:t>
            </a:r>
            <a:r>
              <a:rPr lang="fr-FR" dirty="0" smtClean="0"/>
              <a:t> (confiance en sois, compétences reconnues)…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2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5181"/>
            <a:ext cx="6959250" cy="1143000"/>
          </a:xfrm>
        </p:spPr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 programme de la journée</a:t>
            </a:r>
            <a:endParaRPr lang="fr-FR" b="1" i="1" dirty="0">
              <a:solidFill>
                <a:srgbClr val="11229D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76411"/>
              </p:ext>
            </p:extLst>
          </p:nvPr>
        </p:nvGraphicFramePr>
        <p:xfrm>
          <a:off x="500996" y="1689100"/>
          <a:ext cx="8325588" cy="459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299200" imgH="3479800" progId="Word.Document.12">
                  <p:embed/>
                </p:oleObj>
              </mc:Choice>
              <mc:Fallback>
                <p:oleObj name="Document" r:id="rId4" imgW="62992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996" y="1689100"/>
                        <a:ext cx="8325588" cy="4599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07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81983"/>
            <a:ext cx="6959250" cy="1143000"/>
          </a:xfrm>
        </p:spPr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Les constats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Au niveau des effectifs</a:t>
            </a:r>
          </a:p>
          <a:p>
            <a:r>
              <a:rPr lang="fr-FR" dirty="0" smtClean="0"/>
              <a:t>Au niveau du ressenti des élèves qui suivent les EE industriels</a:t>
            </a:r>
          </a:p>
          <a:p>
            <a:r>
              <a:rPr lang="fr-FR" dirty="0" smtClean="0"/>
              <a:t>Au niveau du positionnement des enseignements d’exploration: activités pour explorer, apprendre, s’orienter?</a:t>
            </a:r>
          </a:p>
          <a:p>
            <a:r>
              <a:rPr lang="fr-FR" dirty="0" smtClean="0"/>
              <a:t>Au niveau des enseignants: isolés ou accompagnés, projet individuel ou d’équipe pédagogique</a:t>
            </a:r>
          </a:p>
          <a:p>
            <a:r>
              <a:rPr lang="fr-FR" dirty="0" smtClean="0"/>
              <a:t>Au niveau des évolutions possibles de ces enseignements</a:t>
            </a:r>
          </a:p>
          <a:p>
            <a:r>
              <a:rPr lang="fr-FR" dirty="0" smtClean="0"/>
              <a:t>Au niveau de l’évaluation: quels acquis, quelles compétences et quelles évaluations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69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550" y="-5181"/>
            <a:ext cx="6959250" cy="1143000"/>
          </a:xfrm>
        </p:spPr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 programme de la journée</a:t>
            </a:r>
            <a:endParaRPr lang="fr-FR" b="1" i="1" dirty="0">
              <a:solidFill>
                <a:srgbClr val="11229D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12729"/>
              </p:ext>
            </p:extLst>
          </p:nvPr>
        </p:nvGraphicFramePr>
        <p:xfrm>
          <a:off x="538163" y="1497013"/>
          <a:ext cx="8399462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299200" imgH="4089400" progId="Word.Document.12">
                  <p:embed/>
                </p:oleObj>
              </mc:Choice>
              <mc:Fallback>
                <p:oleObj name="Document" r:id="rId4" imgW="6299200" imgH="408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1497013"/>
                        <a:ext cx="8399462" cy="545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18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effectifs au niveau national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décompte précis des élèves suivant chaque enseignement SI et CIT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fr-FR" dirty="0" smtClean="0"/>
              <a:t>Pas de décompte officiel des élèves suivant l’ensemble des 2 enseignements d’exploration SI et CIT…</a:t>
            </a:r>
          </a:p>
          <a:p>
            <a:pPr marL="0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Ce qui ne permet pas de connaître le nombre exact des élèves suivant 1 ou 2 EE industriels et ne permet pas d’apprécier l’évolution des effectifs entre 2009/10 et 2010/11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2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71487"/>
              </p:ext>
            </p:extLst>
          </p:nvPr>
        </p:nvGraphicFramePr>
        <p:xfrm>
          <a:off x="4924161" y="2809768"/>
          <a:ext cx="3567695" cy="1635636"/>
        </p:xfrm>
        <a:graphic>
          <a:graphicData uri="http://schemas.openxmlformats.org/drawingml/2006/table">
            <a:tbl>
              <a:tblPr/>
              <a:tblGrid>
                <a:gridCol w="2135785"/>
                <a:gridCol w="1431910"/>
              </a:tblGrid>
              <a:tr h="4089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Rentrée 2010:</a:t>
                      </a:r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 (chiffres exacts)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9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Arial"/>
                        </a:rPr>
                        <a:t>EE SI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73 145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Arial"/>
                        </a:rPr>
                        <a:t>EE CIT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27 540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Arial"/>
                        </a:rPr>
                        <a:t>Total cumulé SI +CIT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100 685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06825"/>
              </p:ext>
            </p:extLst>
          </p:nvPr>
        </p:nvGraphicFramePr>
        <p:xfrm>
          <a:off x="4924162" y="4709141"/>
          <a:ext cx="3567694" cy="1452592"/>
        </p:xfrm>
        <a:graphic>
          <a:graphicData uri="http://schemas.openxmlformats.org/drawingml/2006/table">
            <a:tbl>
              <a:tblPr/>
              <a:tblGrid>
                <a:gridCol w="2400485"/>
                <a:gridCol w="1167209"/>
              </a:tblGrid>
              <a:tr h="4761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Approche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des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é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volutions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2009 - 2010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61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Totaux ISI-ISP / SI-CIT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Totaux ISI / SI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 rot="20555550">
            <a:off x="7135310" y="5437259"/>
            <a:ext cx="1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Estimations</a:t>
            </a: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82687"/>
              </p:ext>
            </p:extLst>
          </p:nvPr>
        </p:nvGraphicFramePr>
        <p:xfrm>
          <a:off x="4924162" y="297464"/>
          <a:ext cx="3567695" cy="2342382"/>
        </p:xfrm>
        <a:graphic>
          <a:graphicData uri="http://schemas.openxmlformats.org/drawingml/2006/table">
            <a:tbl>
              <a:tblPr/>
              <a:tblGrid>
                <a:gridCol w="2094984"/>
                <a:gridCol w="1472711"/>
              </a:tblGrid>
              <a:tr h="33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Rentrée 2009/</a:t>
                      </a:r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 (chiffres exacts)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ISI + option générale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39 403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ISP + option générale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1926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ISI + ISP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15 488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Total options indus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56 817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Total seconde GT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494 997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Ratio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84735"/>
              </p:ext>
            </p:extLst>
          </p:nvPr>
        </p:nvGraphicFramePr>
        <p:xfrm>
          <a:off x="431533" y="297468"/>
          <a:ext cx="4072520" cy="6336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85207"/>
                <a:gridCol w="1207787"/>
                <a:gridCol w="1179526"/>
              </a:tblGrid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Académies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Rentrée 2010: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</a:p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EE SI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Rentrée 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2010-11</a:t>
                      </a:r>
                    </a:p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EE CIT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621" marR="8621" marT="8621" marB="0" anchor="ctr">
                    <a:solidFill>
                      <a:srgbClr val="000090"/>
                    </a:solidFill>
                  </a:tcPr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AIX-MARSEILLE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5573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1513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AMIENS</a:t>
                      </a:r>
                      <a:endParaRPr lang="fr-F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2027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716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BESANCON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1417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367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BORDEAUX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4209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1760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CAEN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839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497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CLERMONT-FERRAND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1176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405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CORSE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316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76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CRETEIL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5872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1820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DIJON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2459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582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GRENOBLE</a:t>
                      </a:r>
                      <a:endParaRPr lang="fr-F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4960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1732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GUADELOUPE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694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202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GUYANE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413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127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LA REUNION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1738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540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LILLE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3868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1869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LIMOGES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735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214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LYON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5631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1379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MARTINIQUE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465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188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MAYOTTE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MONTPELLIER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2825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1336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NANCY-METZ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3079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1352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NANTES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3829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1345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NICE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2434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711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NOUVELLE CALEDONIE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239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ORLEANS-TOURS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2816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942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PARIS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1575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284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POITIERS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2000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562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POLYNESIE FRANCAISE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244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66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REIMS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1545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533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RENNES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3543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1077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ROUEN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2139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755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ST PIERRE ET MIQUELON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928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b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STRASBOURG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1300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928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TOULOUSE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2180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1300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  <a:tr h="175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VERSAILLES</a:t>
                      </a:r>
                      <a:endParaRPr lang="fr-F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18</a:t>
                      </a:r>
                      <a:endParaRPr lang="fr-FR" sz="1100" b="1" i="0" u="none" strike="noStrike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2180</a:t>
                      </a:r>
                      <a:endParaRPr lang="fr-F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8621" marR="8621" marT="8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4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51667598"/>
              </p:ext>
            </p:extLst>
          </p:nvPr>
        </p:nvGraphicFramePr>
        <p:xfrm>
          <a:off x="844390" y="533400"/>
          <a:ext cx="8960010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51610973"/>
              </p:ext>
            </p:extLst>
          </p:nvPr>
        </p:nvGraphicFramePr>
        <p:xfrm>
          <a:off x="349250" y="533400"/>
          <a:ext cx="1504950" cy="605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095500" y="5639257"/>
            <a:ext cx="645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Tableau de données </a:t>
            </a:r>
            <a:r>
              <a:rPr lang="fr-FR" sz="1400" b="1" dirty="0" smtClean="0"/>
              <a:t> </a:t>
            </a:r>
            <a:r>
              <a:rPr lang="fr-FR" sz="1400" b="1" dirty="0" smtClean="0"/>
              <a:t>et courbes sur les cinq dernières années des évolutions locales, régionales et nationales (l’une ou l’autre au choix) :</a:t>
            </a:r>
          </a:p>
          <a:p>
            <a:pPr algn="ctr"/>
            <a:r>
              <a:rPr lang="fr-FR" sz="1400" b="1" dirty="0" smtClean="0"/>
              <a:t>La classe de seconde : nombre d’élèves en SI, en CIT, nombre d’élèves suivants les deux EE, en MPS, SS, </a:t>
            </a:r>
            <a:r>
              <a:rPr lang="fr-FR" sz="1400" b="1" dirty="0" err="1" smtClean="0"/>
              <a:t>Biotechno</a:t>
            </a:r>
            <a:r>
              <a:rPr lang="fr-FR" sz="1400" b="1" dirty="0" smtClean="0"/>
              <a:t>, enseignements lourds AA(?</a:t>
            </a:r>
            <a:r>
              <a:rPr lang="fr-FR" sz="1400" b="1" dirty="0" smtClean="0"/>
              <a:t>) et SPCL</a:t>
            </a:r>
            <a:r>
              <a:rPr lang="fr-FR" sz="1400" b="1" dirty="0" smtClean="0"/>
              <a:t>))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4660900" y="3289468"/>
            <a:ext cx="3886200" cy="1938992"/>
            <a:chOff x="4660900" y="3289468"/>
            <a:chExt cx="3600290" cy="1938992"/>
          </a:xfrm>
        </p:grpSpPr>
        <p:sp>
          <p:nvSpPr>
            <p:cNvPr id="8" name="ZoneTexte 7"/>
            <p:cNvSpPr txBox="1"/>
            <p:nvPr/>
          </p:nvSpPr>
          <p:spPr>
            <a:xfrm>
              <a:off x="4660900" y="3658800"/>
              <a:ext cx="3600290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fr-FR" sz="1600" b="1" dirty="0"/>
                <a:t>Académie </a:t>
              </a:r>
              <a:r>
                <a:rPr lang="fr-FR" sz="1400" b="1" dirty="0"/>
                <a:t>(Choix dans</a:t>
              </a:r>
              <a:r>
                <a:rPr lang="fr-FR" sz="1400" b="1" dirty="0" smtClean="0"/>
                <a:t> une liste)</a:t>
              </a:r>
            </a:p>
            <a:p>
              <a:pPr lvl="0"/>
              <a:r>
                <a:rPr lang="fr-FR" sz="1600" b="1" dirty="0"/>
                <a:t>Département </a:t>
              </a:r>
              <a:r>
                <a:rPr lang="fr-FR" sz="1400" b="1" dirty="0"/>
                <a:t>(Choix dans une liste)</a:t>
              </a:r>
            </a:p>
            <a:p>
              <a:pPr lvl="0"/>
              <a:r>
                <a:rPr lang="fr-FR" sz="1600" b="1" dirty="0"/>
                <a:t>Ville </a:t>
              </a:r>
              <a:r>
                <a:rPr lang="fr-FR" sz="1400" b="1" dirty="0"/>
                <a:t>(Champ à remplir)</a:t>
              </a:r>
            </a:p>
            <a:p>
              <a:pPr lvl="0"/>
              <a:r>
                <a:rPr lang="fr-FR" sz="1600" b="1" dirty="0"/>
                <a:t>Typologie d’établissement </a:t>
              </a:r>
              <a:r>
                <a:rPr lang="fr-FR" sz="1400" b="1" dirty="0"/>
                <a:t>(Champ à remplir - facultatif</a:t>
              </a:r>
              <a:r>
                <a:rPr lang="fr-FR" sz="1600" b="1" dirty="0"/>
                <a:t>)</a:t>
              </a:r>
            </a:p>
            <a:p>
              <a:r>
                <a:rPr lang="fr-FR" sz="1600" b="1" dirty="0"/>
                <a:t>Nom de l’établissement</a:t>
              </a:r>
              <a:r>
                <a:rPr lang="fr-FR" sz="1600" b="1" dirty="0" smtClean="0"/>
                <a:t> </a:t>
              </a:r>
              <a:endParaRPr lang="fr-FR" sz="16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660900" y="3289468"/>
              <a:ext cx="3600290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Données EPLE</a:t>
              </a:r>
              <a:endParaRPr lang="fr-FR" dirty="0"/>
            </a:p>
          </p:txBody>
        </p:sp>
      </p:grpSp>
      <p:sp>
        <p:nvSpPr>
          <p:cNvPr id="14" name="Flèche droite rayée 13"/>
          <p:cNvSpPr/>
          <p:nvPr/>
        </p:nvSpPr>
        <p:spPr>
          <a:xfrm rot="5400000">
            <a:off x="7555646" y="4831473"/>
            <a:ext cx="872460" cy="743109"/>
          </a:xfrm>
          <a:prstGeom prst="stripedRightArrow">
            <a:avLst/>
          </a:prstGeom>
          <a:solidFill>
            <a:srgbClr val="BBE9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95500" y="3289468"/>
            <a:ext cx="209550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rgbClr val="11229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1229D"/>
                </a:solidFill>
              </a:rPr>
              <a:t>Application WEB de suivi des effectifs STI</a:t>
            </a:r>
          </a:p>
          <a:p>
            <a:pPr algn="ctr"/>
            <a:endParaRPr lang="fr-FR" sz="2000" b="1" dirty="0">
              <a:solidFill>
                <a:srgbClr val="112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Evolutions 2009 / 2010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probable augmentation du nombre d’élèves suivant au moins un enseignement d’exploration industriel par rapport aux options ISI et ISP… 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fr-FR" dirty="0" smtClean="0"/>
              <a:t>Une forte diminution des horaires de formation entraînant une forte chute des horaires professeur STI en seconde GT</a:t>
            </a:r>
          </a:p>
        </p:txBody>
      </p:sp>
    </p:spTree>
    <p:extLst>
      <p:ext uri="{BB962C8B-B14F-4D97-AF65-F5344CB8AC3E}">
        <p14:creationId xmlns:p14="http://schemas.microsoft.com/office/powerpoint/2010/main" val="413465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 ressenti des élèves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Perceptions recueillies (fin du premier trimestre) lors des observations de séances d’EE par les inspecteurs généraux:</a:t>
            </a:r>
          </a:p>
          <a:p>
            <a:r>
              <a:rPr lang="fr-FR" i="1" dirty="0" smtClean="0"/>
              <a:t>« C’est intéressant, on fait des trucs mais on n’apprend rien ».</a:t>
            </a:r>
          </a:p>
          <a:p>
            <a:pPr lvl="0"/>
            <a:r>
              <a:rPr lang="fr-FR" i="1" dirty="0" smtClean="0"/>
              <a:t>« On retrouve ce qu’on a déjà </a:t>
            </a:r>
            <a:r>
              <a:rPr lang="fr-FR" i="1" dirty="0"/>
              <a:t>fait au collège </a:t>
            </a:r>
            <a:r>
              <a:rPr lang="fr-FR" i="1" dirty="0" smtClean="0"/>
              <a:t>et on reste </a:t>
            </a:r>
            <a:r>
              <a:rPr lang="fr-FR" i="1" dirty="0"/>
              <a:t>sur </a:t>
            </a:r>
            <a:r>
              <a:rPr lang="fr-FR" i="1" dirty="0" smtClean="0"/>
              <a:t>notre </a:t>
            </a:r>
            <a:r>
              <a:rPr lang="fr-FR" i="1" dirty="0"/>
              <a:t>faim »</a:t>
            </a:r>
            <a:r>
              <a:rPr lang="fr-FR" i="1" dirty="0" smtClean="0"/>
              <a:t>.</a:t>
            </a:r>
          </a:p>
          <a:p>
            <a:r>
              <a:rPr lang="fr-FR" i="1" dirty="0" smtClean="0"/>
              <a:t>« L’évolution </a:t>
            </a:r>
            <a:r>
              <a:rPr lang="fr-FR" i="1" dirty="0"/>
              <a:t>des objets au cours du temps</a:t>
            </a:r>
            <a:r>
              <a:rPr lang="fr-FR" i="1" dirty="0" smtClean="0"/>
              <a:t>, c’est intéressant, </a:t>
            </a:r>
            <a:r>
              <a:rPr lang="fr-FR" i="1" dirty="0"/>
              <a:t>on apprend des choses de la vie courante. </a:t>
            </a:r>
            <a:r>
              <a:rPr lang="fr-FR" i="1" dirty="0" smtClean="0"/>
              <a:t>Mais ce n’est pas </a:t>
            </a:r>
            <a:r>
              <a:rPr lang="fr-FR" i="1" dirty="0"/>
              <a:t>assez technique, on </a:t>
            </a:r>
            <a:r>
              <a:rPr lang="fr-FR" i="1" dirty="0" smtClean="0"/>
              <a:t>ne rentre </a:t>
            </a:r>
            <a:r>
              <a:rPr lang="fr-FR" i="1" dirty="0"/>
              <a:t>pas assez dans les </a:t>
            </a:r>
            <a:r>
              <a:rPr lang="fr-FR" i="1" dirty="0" smtClean="0"/>
              <a:t>détails ».</a:t>
            </a:r>
          </a:p>
          <a:p>
            <a:r>
              <a:rPr lang="fr-FR" i="1" dirty="0" smtClean="0"/>
              <a:t>« Tout travail mérite salaire et là, on n’est pas noté »</a:t>
            </a:r>
            <a:endParaRPr lang="en-GB" i="1" dirty="0"/>
          </a:p>
          <a:p>
            <a:pPr lvl="0"/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19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La continuité collège-lycée</a:t>
            </a:r>
            <a:endParaRPr lang="fr-FR" b="1" i="1" dirty="0">
              <a:solidFill>
                <a:srgbClr val="11229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transformation des laboratoires de ISI-ISP est réelle: laboratoires de SI-CIT souvent partagés, aménagement par ilots, supports didactiques pertinents, activités techniques intéressantes, connexions numériques effectives…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fr-FR" dirty="0" smtClean="0"/>
              <a:t>Une certaine méconnaissance des objectifs et des pratiques menées au collège</a:t>
            </a:r>
          </a:p>
          <a:p>
            <a:r>
              <a:rPr lang="fr-FR" dirty="0" smtClean="0"/>
              <a:t>Une ouverture timide sur la démarche d’investigation… qui pourrait être au cœur des approches SI et CIT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0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i="1" dirty="0" smtClean="0">
                <a:solidFill>
                  <a:srgbClr val="11229D"/>
                </a:solidFill>
              </a:rPr>
              <a:t>Les démarches pédagogiques</a:t>
            </a:r>
            <a:endParaRPr lang="fr-FR" b="1" i="1" dirty="0">
              <a:solidFill>
                <a:srgbClr val="11229D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28982"/>
              </p:ext>
            </p:extLst>
          </p:nvPr>
        </p:nvGraphicFramePr>
        <p:xfrm>
          <a:off x="320234" y="1282568"/>
          <a:ext cx="4037757" cy="405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img039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1" b="19564"/>
          <a:stretch/>
        </p:blipFill>
        <p:spPr>
          <a:xfrm>
            <a:off x="5740097" y="2452786"/>
            <a:ext cx="2946703" cy="4121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33870" y="1837632"/>
            <a:ext cx="67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8000"/>
                </a:solidFill>
              </a:rPr>
              <a:t>☑</a:t>
            </a:r>
            <a:endParaRPr lang="fr-FR" sz="4000" dirty="0">
              <a:solidFill>
                <a:srgbClr val="008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49309" y="2764372"/>
            <a:ext cx="67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8000"/>
                </a:solidFill>
              </a:rPr>
              <a:t>☑</a:t>
            </a:r>
            <a:endParaRPr lang="fr-FR" sz="4000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52293" y="3388070"/>
            <a:ext cx="67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200" y="4681996"/>
            <a:ext cx="4921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Un proposition réaliste et d’avenir: demander aux formateurs de technologie collège d’expliquer aux professeurs de lycée ce qu’est une démarche d’investigation…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1205</Words>
  <Application>Microsoft Macintosh PowerPoint</Application>
  <PresentationFormat>Présentation à l'écran (4:3)</PresentationFormat>
  <Paragraphs>250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Document</vt:lpstr>
      <vt:lpstr>Les enseignements d’exploration Sciences de l’Ingénieur et Créativité et Innovation technologique</vt:lpstr>
      <vt:lpstr>Les constats</vt:lpstr>
      <vt:lpstr>Les effectifs au niveau national</vt:lpstr>
      <vt:lpstr>Présentation PowerPoint</vt:lpstr>
      <vt:lpstr>Présentation PowerPoint</vt:lpstr>
      <vt:lpstr>Evolutions 2009 / 2010</vt:lpstr>
      <vt:lpstr>Le ressenti des élèves</vt:lpstr>
      <vt:lpstr>La continuité collège-lycée</vt:lpstr>
      <vt:lpstr>Les démarches pédagogiques</vt:lpstr>
      <vt:lpstr>Un positionnement ambiguë</vt:lpstr>
      <vt:lpstr>Explorer, s’orienter, se prédéterminer</vt:lpstr>
      <vt:lpstr>Les enseignants…</vt:lpstr>
      <vt:lpstr>Une obligation: mutualiser</vt:lpstr>
      <vt:lpstr>Des expérimentations intéressantes</vt:lpstr>
      <vt:lpstr>Développer des expérimentations d’adaptation</vt:lpstr>
      <vt:lpstr>Un équilibre entre savoirs visés et évaluation des compétences</vt:lpstr>
      <vt:lpstr>Quels savoirs et quelles compétences ?</vt:lpstr>
      <vt:lpstr>Un maillon crucial entre collège et lycée</vt:lpstr>
      <vt:lpstr>Le programme de la journée</vt:lpstr>
      <vt:lpstr>Le programme de la journée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Taraud Dominique</dc:creator>
  <cp:lastModifiedBy>Taraud Dominique</cp:lastModifiedBy>
  <cp:revision>35</cp:revision>
  <dcterms:created xsi:type="dcterms:W3CDTF">2011-05-06T19:10:34Z</dcterms:created>
  <dcterms:modified xsi:type="dcterms:W3CDTF">2011-05-09T15:52:58Z</dcterms:modified>
</cp:coreProperties>
</file>