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5"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0"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Calibri"/>
              </a:rPr>
              <a:t>Nombre d'apprentis en BP PAR</a:t>
            </a:r>
          </a:p>
        </c:rich>
      </c:tx>
      <c:overlay val="0"/>
      <c:spPr>
        <a:noFill/>
        <a:ln w="0">
          <a:noFill/>
        </a:ln>
      </c:spPr>
    </c:title>
    <c:autoTitleDeleted val="0"/>
    <c:plotArea>
      <c:layout/>
      <c:lineChart>
        <c:grouping val="standard"/>
        <c:varyColors val="0"/>
        <c:ser>
          <c:idx val="0"/>
          <c:order val="0"/>
          <c:tx>
            <c:strRef>
              <c:f>label 0</c:f>
              <c:strCache>
                <c:ptCount val="1"/>
                <c:pt idx="0">
                  <c:v>Total Apprentis</c:v>
                </c:pt>
              </c:strCache>
            </c:strRef>
          </c:tx>
          <c:spPr>
            <a:ln w="28440" cap="rnd">
              <a:solidFill>
                <a:srgbClr val="5B9BD5"/>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0</c:f>
              <c:numCache>
                <c:formatCode>General</c:formatCode>
                <c:ptCount val="10"/>
                <c:pt idx="0">
                  <c:v>532</c:v>
                </c:pt>
                <c:pt idx="1">
                  <c:v>1232</c:v>
                </c:pt>
                <c:pt idx="2">
                  <c:v>1146</c:v>
                </c:pt>
                <c:pt idx="3">
                  <c:v>1097</c:v>
                </c:pt>
                <c:pt idx="4">
                  <c:v>1224</c:v>
                </c:pt>
                <c:pt idx="5">
                  <c:v>1501</c:v>
                </c:pt>
                <c:pt idx="6">
                  <c:v>1469</c:v>
                </c:pt>
                <c:pt idx="7">
                  <c:v>1437</c:v>
                </c:pt>
                <c:pt idx="8">
                  <c:v>1443</c:v>
                </c:pt>
              </c:numCache>
            </c:numRef>
          </c:val>
          <c:smooth val="0"/>
          <c:extLst>
            <c:ext xmlns:c16="http://schemas.microsoft.com/office/drawing/2014/chart" uri="{C3380CC4-5D6E-409C-BE32-E72D297353CC}">
              <c16:uniqueId val="{00000000-FED2-4F69-8B36-A411D7619A3A}"/>
            </c:ext>
          </c:extLst>
        </c:ser>
        <c:ser>
          <c:idx val="1"/>
          <c:order val="1"/>
          <c:tx>
            <c:strRef>
              <c:f>label 1</c:f>
              <c:strCache>
                <c:ptCount val="1"/>
                <c:pt idx="0">
                  <c:v>Filles</c:v>
                </c:pt>
              </c:strCache>
            </c:strRef>
          </c:tx>
          <c:spPr>
            <a:ln w="28440" cap="rnd">
              <a:solidFill>
                <a:srgbClr val="ED7D31"/>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c:f>
              <c:numCache>
                <c:formatCode>General</c:formatCode>
                <c:ptCount val="10"/>
                <c:pt idx="0">
                  <c:v>116</c:v>
                </c:pt>
                <c:pt idx="1">
                  <c:v>253</c:v>
                </c:pt>
                <c:pt idx="2">
                  <c:v>259</c:v>
                </c:pt>
                <c:pt idx="3">
                  <c:v>259</c:v>
                </c:pt>
                <c:pt idx="4">
                  <c:v>269</c:v>
                </c:pt>
                <c:pt idx="5">
                  <c:v>349</c:v>
                </c:pt>
                <c:pt idx="6">
                  <c:v>354</c:v>
                </c:pt>
                <c:pt idx="7">
                  <c:v>398</c:v>
                </c:pt>
                <c:pt idx="8">
                  <c:v>412</c:v>
                </c:pt>
              </c:numCache>
            </c:numRef>
          </c:val>
          <c:smooth val="0"/>
          <c:extLst>
            <c:ext xmlns:c16="http://schemas.microsoft.com/office/drawing/2014/chart" uri="{C3380CC4-5D6E-409C-BE32-E72D297353CC}">
              <c16:uniqueId val="{00000001-FED2-4F69-8B36-A411D7619A3A}"/>
            </c:ext>
          </c:extLst>
        </c:ser>
        <c:ser>
          <c:idx val="2"/>
          <c:order val="2"/>
          <c:tx>
            <c:strRef>
              <c:f>label 2</c:f>
              <c:strCache>
                <c:ptCount val="1"/>
                <c:pt idx="0">
                  <c:v>Garçons</c:v>
                </c:pt>
              </c:strCache>
            </c:strRef>
          </c:tx>
          <c:spPr>
            <a:ln w="28440" cap="rnd">
              <a:solidFill>
                <a:srgbClr val="00B050"/>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2</c:f>
              <c:numCache>
                <c:formatCode>General</c:formatCode>
                <c:ptCount val="10"/>
                <c:pt idx="0">
                  <c:v>416</c:v>
                </c:pt>
                <c:pt idx="1">
                  <c:v>979</c:v>
                </c:pt>
                <c:pt idx="2">
                  <c:v>887</c:v>
                </c:pt>
                <c:pt idx="3">
                  <c:v>838</c:v>
                </c:pt>
                <c:pt idx="4">
                  <c:v>955</c:v>
                </c:pt>
                <c:pt idx="5">
                  <c:v>1152</c:v>
                </c:pt>
                <c:pt idx="6">
                  <c:v>1115</c:v>
                </c:pt>
                <c:pt idx="7">
                  <c:v>1039</c:v>
                </c:pt>
                <c:pt idx="8">
                  <c:v>1031</c:v>
                </c:pt>
              </c:numCache>
            </c:numRef>
          </c:val>
          <c:smooth val="0"/>
          <c:extLst>
            <c:ext xmlns:c16="http://schemas.microsoft.com/office/drawing/2014/chart" uri="{C3380CC4-5D6E-409C-BE32-E72D297353CC}">
              <c16:uniqueId val="{00000002-FED2-4F69-8B36-A411D7619A3A}"/>
            </c:ext>
          </c:extLst>
        </c:ser>
        <c:dLbls>
          <c:showLegendKey val="0"/>
          <c:showVal val="0"/>
          <c:showCatName val="0"/>
          <c:showSerName val="0"/>
          <c:showPercent val="0"/>
          <c:showBubbleSize val="0"/>
        </c:dLbls>
        <c:hiLowLines>
          <c:spPr>
            <a:ln w="0">
              <a:noFill/>
            </a:ln>
          </c:spPr>
        </c:hiLowLines>
        <c:smooth val="0"/>
        <c:axId val="17546696"/>
        <c:axId val="21629426"/>
      </c:lineChart>
      <c:catAx>
        <c:axId val="17546696"/>
        <c:scaling>
          <c:orientation val="minMax"/>
        </c:scaling>
        <c:delete val="0"/>
        <c:axPos val="b"/>
        <c:numFmt formatCode="General" sourceLinked="0"/>
        <c:majorTickMark val="none"/>
        <c:minorTickMark val="none"/>
        <c:tickLblPos val="nextTo"/>
        <c:spPr>
          <a:ln w="9360">
            <a:solidFill>
              <a:schemeClr val="dk1">
                <a:lumMod val="15000"/>
                <a:lumOff val="85000"/>
              </a:schemeClr>
            </a:solidFill>
            <a:round/>
          </a:ln>
        </c:spPr>
        <c:txPr>
          <a:bodyPr/>
          <a:lstStyle/>
          <a:p>
            <a:pPr>
              <a:defRPr sz="900" b="0" u="none" strike="noStrike">
                <a:solidFill>
                  <a:schemeClr val="tx1">
                    <a:lumMod val="65000"/>
                    <a:lumOff val="35000"/>
                  </a:schemeClr>
                </a:solidFill>
                <a:uFillTx/>
                <a:latin typeface="Calibri"/>
              </a:defRPr>
            </a:pPr>
            <a:endParaRPr lang="fr-FR"/>
          </a:p>
        </c:txPr>
        <c:crossAx val="21629426"/>
        <c:crosses val="autoZero"/>
        <c:auto val="1"/>
        <c:lblAlgn val="ctr"/>
        <c:lblOffset val="100"/>
        <c:noMultiLvlLbl val="0"/>
      </c:catAx>
      <c:valAx>
        <c:axId val="21629426"/>
        <c:scaling>
          <c:orientation val="minMax"/>
        </c:scaling>
        <c:delete val="0"/>
        <c:axPos val="l"/>
        <c:majorGridlines>
          <c:spPr>
            <a:ln w="9360">
              <a:solidFill>
                <a:schemeClr val="dk1">
                  <a:lumMod val="15000"/>
                  <a:lumOff val="85000"/>
                </a:schemeClr>
              </a:solidFill>
              <a:round/>
            </a:ln>
          </c:spPr>
        </c:majorGridlines>
        <c:numFmt formatCode="General" sourceLinked="0"/>
        <c:majorTickMark val="none"/>
        <c:minorTickMark val="none"/>
        <c:tickLblPos val="nextTo"/>
        <c:spPr>
          <a:ln w="6480">
            <a:noFill/>
          </a:ln>
        </c:spPr>
        <c:txPr>
          <a:bodyPr/>
          <a:lstStyle/>
          <a:p>
            <a:pPr>
              <a:defRPr sz="900" b="0" u="none" strike="noStrike">
                <a:solidFill>
                  <a:schemeClr val="tx1">
                    <a:lumMod val="65000"/>
                    <a:lumOff val="35000"/>
                  </a:schemeClr>
                </a:solidFill>
                <a:uFillTx/>
                <a:latin typeface="Calibri"/>
              </a:defRPr>
            </a:pPr>
            <a:endParaRPr lang="fr-FR"/>
          </a:p>
        </c:txPr>
        <c:crossAx val="17546696"/>
        <c:crosses val="autoZero"/>
        <c:crossBetween val="between"/>
      </c:valAx>
      <c:spPr>
        <a:noFill/>
        <a:ln w="0">
          <a:noFill/>
        </a:ln>
      </c:spPr>
    </c:plotArea>
    <c:legend>
      <c:legendPos val="b"/>
      <c:overlay val="0"/>
      <c:spPr>
        <a:noFill/>
        <a:ln w="0">
          <a:noFill/>
        </a:ln>
      </c:spPr>
      <c:txPr>
        <a:bodyPr/>
        <a:lstStyle/>
        <a:p>
          <a:pPr>
            <a:defRPr sz="900" b="0" u="none" strike="noStrike">
              <a:solidFill>
                <a:schemeClr val="tx1">
                  <a:lumMod val="65000"/>
                  <a:lumOff val="35000"/>
                </a:schemeClr>
              </a:solidFill>
              <a:uFillTx/>
              <a:latin typeface="Calibri"/>
            </a:defRPr>
          </a:pPr>
          <a:endParaRPr lang="fr-FR"/>
        </a:p>
      </c:txPr>
    </c:legend>
    <c:plotVisOnly val="1"/>
    <c:dispBlanksAs val="gap"/>
    <c:showDLblsOverMax val="1"/>
  </c:chart>
  <c:spPr>
    <a:noFill/>
    <a:ln w="0">
      <a:no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600" b="0" u="none" strike="noStrike">
                <a:solidFill>
                  <a:schemeClr val="tx1">
                    <a:lumMod val="65000"/>
                    <a:lumOff val="35000"/>
                  </a:schemeClr>
                </a:solidFill>
                <a:uFillTx/>
                <a:latin typeface="Aptos Narrow"/>
              </a:rPr>
              <a:t>Devenir favorable des élèves sortis de CS4 Peinture décoration (Apprentis)</a:t>
            </a:r>
          </a:p>
        </c:rich>
      </c:tx>
      <c:overlay val="0"/>
      <c:spPr>
        <a:noFill/>
        <a:ln w="0">
          <a:noFill/>
        </a:ln>
      </c:spPr>
    </c:title>
    <c:autoTitleDeleted val="0"/>
    <c:plotArea>
      <c:layout>
        <c:manualLayout>
          <c:layoutTarget val="inner"/>
          <c:xMode val="edge"/>
          <c:yMode val="edge"/>
          <c:x val="0.24713717209453401"/>
          <c:y val="0.14298002484947001"/>
          <c:w val="0.50564444083489002"/>
          <c:h val="0.71977444327630702"/>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2D12-4ACE-BA23-78EA72562837}"/>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2D12-4ACE-BA23-78EA72562837}"/>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2D12-4ACE-BA23-78EA72562837}"/>
              </c:ext>
            </c:extLst>
          </c:dPt>
          <c:dLbls>
            <c:dLbl>
              <c:idx val="0"/>
              <c:layout>
                <c:manualLayout>
                  <c:x val="0.17162671846635899"/>
                  <c:y val="-0.152442297369834"/>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2D12-4ACE-BA23-78EA72562837}"/>
                </c:ext>
              </c:extLst>
            </c:dLbl>
            <c:dLbl>
              <c:idx val="1"/>
              <c:layout>
                <c:manualLayout>
                  <c:x val="-0.160749708048608"/>
                  <c:y val="6.8706387546967201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2D12-4ACE-BA23-78EA72562837}"/>
                </c:ext>
              </c:extLst>
            </c:dLbl>
            <c:dLbl>
              <c:idx val="2"/>
              <c:layout>
                <c:manualLayout>
                  <c:x val="-0.21757273286076001"/>
                  <c:y val="-1.20131703402409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2D12-4ACE-BA23-78EA72562837}"/>
                </c:ext>
              </c:extLst>
            </c:dLbl>
            <c:numFmt formatCode="0%" sourceLinked="0"/>
            <c:spPr>
              <a:noFill/>
              <a:ln>
                <a:noFill/>
              </a:ln>
              <a:effectLst/>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0.68</c:v>
                </c:pt>
                <c:pt idx="1">
                  <c:v>0.15</c:v>
                </c:pt>
                <c:pt idx="2">
                  <c:v>0.17</c:v>
                </c:pt>
              </c:numCache>
            </c:numRef>
          </c:val>
          <c:extLst>
            <c:ext xmlns:c16="http://schemas.microsoft.com/office/drawing/2014/chart" uri="{C3380CC4-5D6E-409C-BE32-E72D297353CC}">
              <c16:uniqueId val="{00000006-2D12-4ACE-BA23-78EA72562837}"/>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1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800" b="0" u="none" strike="noStrike">
                <a:solidFill>
                  <a:schemeClr val="tx1">
                    <a:lumMod val="65000"/>
                    <a:lumOff val="35000"/>
                  </a:schemeClr>
                </a:solidFill>
                <a:uFillTx/>
                <a:latin typeface="Aptos Narrow"/>
              </a:rPr>
              <a:t>Devenir favorable des élèves sortis de Bac Pro AFB (Scolaires)</a:t>
            </a:r>
          </a:p>
        </c:rich>
      </c:tx>
      <c:overlay val="0"/>
      <c:spPr>
        <a:noFill/>
        <a:ln w="0">
          <a:noFill/>
        </a:ln>
      </c:spPr>
    </c:title>
    <c:autoTitleDeleted val="0"/>
    <c:plotArea>
      <c:layout>
        <c:manualLayout>
          <c:layoutTarget val="inner"/>
          <c:xMode val="edge"/>
          <c:yMode val="edge"/>
          <c:x val="0.24714434060228499"/>
          <c:y val="0.142977765268787"/>
          <c:w val="0.50563144021088002"/>
          <c:h val="0.71976733277042904"/>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DDE8-4395-99FF-94DF6BA2C073}"/>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DDE8-4395-99FF-94DF6BA2C073}"/>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DDE8-4395-99FF-94DF6BA2C073}"/>
              </c:ext>
            </c:extLst>
          </c:dPt>
          <c:dLbls>
            <c:dLbl>
              <c:idx val="0"/>
              <c:layout>
                <c:manualLayout>
                  <c:x val="0.14860816849702299"/>
                  <c:y val="-4.01035218619002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DDE8-4395-99FF-94DF6BA2C073}"/>
                </c:ext>
              </c:extLst>
            </c:dLbl>
            <c:dLbl>
              <c:idx val="1"/>
              <c:layout>
                <c:manualLayout>
                  <c:x val="0.20814479638009101"/>
                  <c:y val="3.6500268384326198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DDE8-4395-99FF-94DF6BA2C073}"/>
                </c:ext>
              </c:extLst>
            </c:dLbl>
            <c:dLbl>
              <c:idx val="2"/>
              <c:layout>
                <c:manualLayout>
                  <c:x val="-0.13574660633484201"/>
                  <c:y val="-0.13526570048309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DDE8-4395-99FF-94DF6BA2C073}"/>
                </c:ext>
              </c:extLst>
            </c:dLbl>
            <c:numFmt formatCode="0%" sourceLinked="0"/>
            <c:spPr>
              <a:noFill/>
              <a:ln>
                <a:noFill/>
              </a:ln>
              <a:effectLst/>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0.2457</c:v>
                </c:pt>
                <c:pt idx="1">
                  <c:v>0.37</c:v>
                </c:pt>
                <c:pt idx="2">
                  <c:v>0.38429999999999997</c:v>
                </c:pt>
              </c:numCache>
            </c:numRef>
          </c:val>
          <c:extLst>
            <c:ext xmlns:c16="http://schemas.microsoft.com/office/drawing/2014/chart" uri="{C3380CC4-5D6E-409C-BE32-E72D297353CC}">
              <c16:uniqueId val="{00000006-DDE8-4395-99FF-94DF6BA2C073}"/>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1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800" b="0" u="none" strike="noStrike">
                <a:solidFill>
                  <a:schemeClr val="tx1">
                    <a:lumMod val="65000"/>
                    <a:lumOff val="35000"/>
                  </a:schemeClr>
                </a:solidFill>
                <a:uFillTx/>
                <a:latin typeface="Aptos Narrow"/>
              </a:rPr>
              <a:t>Devenir favorable des élèves sortis de Bac Pro AFB (Apprentis)</a:t>
            </a:r>
          </a:p>
        </c:rich>
      </c:tx>
      <c:overlay val="0"/>
      <c:spPr>
        <a:noFill/>
        <a:ln w="0">
          <a:noFill/>
        </a:ln>
      </c:spPr>
    </c:title>
    <c:autoTitleDeleted val="0"/>
    <c:plotArea>
      <c:layout>
        <c:manualLayout>
          <c:layoutTarget val="inner"/>
          <c:xMode val="edge"/>
          <c:yMode val="edge"/>
          <c:x val="0.24716149805117801"/>
          <c:y val="0.142977765268787"/>
          <c:w val="0.50559227249618699"/>
          <c:h val="0.71976733277042904"/>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0A7D-4AD6-90C4-7A8D5877A867}"/>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0A7D-4AD6-90C4-7A8D5877A867}"/>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0A7D-4AD6-90C4-7A8D5877A867}"/>
              </c:ext>
            </c:extLst>
          </c:dPt>
          <c:dLbls>
            <c:dLbl>
              <c:idx val="0"/>
              <c:layout>
                <c:manualLayout>
                  <c:x val="0.15987933634992399"/>
                  <c:y val="-8.1588835212023605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0A7D-4AD6-90C4-7A8D5877A867}"/>
                </c:ext>
              </c:extLst>
            </c:dLbl>
            <c:dLbl>
              <c:idx val="1"/>
              <c:layout>
                <c:manualLayout>
                  <c:x val="-0.13725490196078399"/>
                  <c:y val="6.8706387546967299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0A7D-4AD6-90C4-7A8D5877A867}"/>
                </c:ext>
              </c:extLst>
            </c:dLbl>
            <c:dLbl>
              <c:idx val="2"/>
              <c:layout>
                <c:manualLayout>
                  <c:x val="-0.138735607161559"/>
                  <c:y val="-7.89643520620609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0A7D-4AD6-90C4-7A8D5877A867}"/>
                </c:ext>
              </c:extLst>
            </c:dLbl>
            <c:numFmt formatCode="0%" sourceLinked="0"/>
            <c:spPr>
              <a:noFill/>
              <a:ln>
                <a:noFill/>
              </a:ln>
              <a:effectLst/>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0.44019999999999998</c:v>
                </c:pt>
                <c:pt idx="1">
                  <c:v>0.28999999999999998</c:v>
                </c:pt>
                <c:pt idx="2">
                  <c:v>0.26979999999999998</c:v>
                </c:pt>
              </c:numCache>
            </c:numRef>
          </c:val>
          <c:extLst>
            <c:ext xmlns:c16="http://schemas.microsoft.com/office/drawing/2014/chart" uri="{C3380CC4-5D6E-409C-BE32-E72D297353CC}">
              <c16:uniqueId val="{00000006-0A7D-4AD6-90C4-7A8D5877A867}"/>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05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en-US" sz="1400" b="0" u="none" strike="noStrike">
                <a:solidFill>
                  <a:schemeClr val="tx1">
                    <a:lumMod val="65000"/>
                    <a:lumOff val="35000"/>
                  </a:schemeClr>
                </a:solidFill>
                <a:uFillTx/>
                <a:latin typeface="Calibri"/>
              </a:rPr>
              <a:t>Nombre d'apprentis en BP PAR </a:t>
            </a:r>
          </a:p>
          <a:p>
            <a:pPr>
              <a:defRPr sz="1300" b="0" u="none" strike="noStrike">
                <a:solidFill>
                  <a:srgbClr val="000000"/>
                </a:solidFill>
                <a:uFillTx/>
                <a:latin typeface="Calibri"/>
              </a:defRPr>
            </a:pPr>
            <a:r>
              <a:rPr lang="en-US" sz="1400" b="0" u="none" strike="noStrike">
                <a:solidFill>
                  <a:schemeClr val="tx1">
                    <a:lumMod val="65000"/>
                    <a:lumOff val="35000"/>
                  </a:schemeClr>
                </a:solidFill>
                <a:uFillTx/>
                <a:latin typeface="Calibri"/>
              </a:rPr>
              <a:t>(RS 2024)</a:t>
            </a:r>
          </a:p>
        </c:rich>
      </c:tx>
      <c:overlay val="0"/>
      <c:spPr>
        <a:noFill/>
        <a:ln w="0">
          <a:noFill/>
        </a:ln>
      </c:spPr>
    </c:title>
    <c:autoTitleDeleted val="0"/>
    <c:plotArea>
      <c:layout/>
      <c:barChart>
        <c:barDir val="col"/>
        <c:grouping val="clustered"/>
        <c:varyColors val="0"/>
        <c:ser>
          <c:idx val="0"/>
          <c:order val="0"/>
          <c:tx>
            <c:strRef>
              <c:f>label 0</c:f>
              <c:strCache>
                <c:ptCount val="1"/>
                <c:pt idx="0">
                  <c:v>Nombre d'élèves</c:v>
                </c:pt>
              </c:strCache>
            </c:strRef>
          </c:tx>
          <c:spPr>
            <a:solidFill>
              <a:srgbClr val="5B9BD5"/>
            </a:solidFill>
            <a:ln w="12600">
              <a:noFill/>
            </a:ln>
          </c:spPr>
          <c:invertIfNegative val="0"/>
          <c:dLbls>
            <c:spPr>
              <a:noFill/>
              <a:ln>
                <a:noFill/>
              </a:ln>
              <a:effectLst/>
            </c:spPr>
            <c:txPr>
              <a:bodyPr wrap="square"/>
              <a:lstStyle/>
              <a:p>
                <a:pPr>
                  <a:defRPr sz="1000" b="0" u="none" strike="noStrike">
                    <a:solidFill>
                      <a:srgbClr val="000000"/>
                    </a:solidFill>
                    <a:uFillTx/>
                    <a:latin typeface="Calibri"/>
                  </a:defRPr>
                </a:pPr>
                <a:endParaRPr lang="fr-FR"/>
              </a:p>
            </c:tx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0">
                      <a:solidFill>
                        <a:srgbClr val="000000"/>
                      </a:solidFill>
                    </a:ln>
                  </c:spPr>
                </c15:leaderLines>
              </c:ext>
            </c:extLst>
          </c:dLbls>
          <c:cat>
            <c:strRef>
              <c:f>categories</c:f>
              <c:strCache>
                <c:ptCount val="24"/>
                <c:pt idx="0">
                  <c:v>AIX-MARSEILLE</c:v>
                </c:pt>
                <c:pt idx="1">
                  <c:v>AMIENS</c:v>
                </c:pt>
                <c:pt idx="2">
                  <c:v>BESANCON</c:v>
                </c:pt>
                <c:pt idx="3">
                  <c:v>BORDEAUX</c:v>
                </c:pt>
                <c:pt idx="4">
                  <c:v>CLERMONT-FERRAND</c:v>
                </c:pt>
                <c:pt idx="5">
                  <c:v>CRETEIL</c:v>
                </c:pt>
                <c:pt idx="6">
                  <c:v>DIJON</c:v>
                </c:pt>
                <c:pt idx="7">
                  <c:v>GRENOBLE</c:v>
                </c:pt>
                <c:pt idx="8">
                  <c:v>LA REUNION</c:v>
                </c:pt>
                <c:pt idx="9">
                  <c:v>LILLE</c:v>
                </c:pt>
                <c:pt idx="10">
                  <c:v>LIMOGES</c:v>
                </c:pt>
                <c:pt idx="11">
                  <c:v>LYON</c:v>
                </c:pt>
                <c:pt idx="12">
                  <c:v>MONTPELLIER</c:v>
                </c:pt>
                <c:pt idx="13">
                  <c:v>NANCY-METZ</c:v>
                </c:pt>
                <c:pt idx="14">
                  <c:v>NANTES</c:v>
                </c:pt>
                <c:pt idx="15">
                  <c:v>NICE</c:v>
                </c:pt>
                <c:pt idx="16">
                  <c:v>NORMANDIE</c:v>
                </c:pt>
                <c:pt idx="17">
                  <c:v>ORLEANS-TOURS</c:v>
                </c:pt>
                <c:pt idx="18">
                  <c:v>POITIERS</c:v>
                </c:pt>
                <c:pt idx="19">
                  <c:v>REIMS</c:v>
                </c:pt>
                <c:pt idx="20">
                  <c:v>RENNES</c:v>
                </c:pt>
                <c:pt idx="21">
                  <c:v>STRASBOURG</c:v>
                </c:pt>
                <c:pt idx="22">
                  <c:v>TOULOUSE</c:v>
                </c:pt>
                <c:pt idx="23">
                  <c:v>VERSAILLES</c:v>
                </c:pt>
              </c:strCache>
            </c:strRef>
          </c:cat>
          <c:val>
            <c:numRef>
              <c:f>0</c:f>
              <c:numCache>
                <c:formatCode>General</c:formatCode>
                <c:ptCount val="29"/>
                <c:pt idx="0">
                  <c:v>57</c:v>
                </c:pt>
                <c:pt idx="1">
                  <c:v>14</c:v>
                </c:pt>
                <c:pt idx="2">
                  <c:v>21</c:v>
                </c:pt>
                <c:pt idx="3">
                  <c:v>71</c:v>
                </c:pt>
                <c:pt idx="4">
                  <c:v>42</c:v>
                </c:pt>
                <c:pt idx="5">
                  <c:v>58</c:v>
                </c:pt>
                <c:pt idx="6">
                  <c:v>29</c:v>
                </c:pt>
                <c:pt idx="7">
                  <c:v>52</c:v>
                </c:pt>
                <c:pt idx="8">
                  <c:v>11</c:v>
                </c:pt>
                <c:pt idx="9">
                  <c:v>47</c:v>
                </c:pt>
                <c:pt idx="10">
                  <c:v>20</c:v>
                </c:pt>
                <c:pt idx="11">
                  <c:v>76</c:v>
                </c:pt>
                <c:pt idx="12">
                  <c:v>66</c:v>
                </c:pt>
                <c:pt idx="13">
                  <c:v>44</c:v>
                </c:pt>
                <c:pt idx="14">
                  <c:v>304</c:v>
                </c:pt>
                <c:pt idx="15">
                  <c:v>31</c:v>
                </c:pt>
                <c:pt idx="16">
                  <c:v>107</c:v>
                </c:pt>
                <c:pt idx="17">
                  <c:v>83</c:v>
                </c:pt>
                <c:pt idx="18">
                  <c:v>59</c:v>
                </c:pt>
                <c:pt idx="19">
                  <c:v>38</c:v>
                </c:pt>
                <c:pt idx="20">
                  <c:v>138</c:v>
                </c:pt>
                <c:pt idx="21">
                  <c:v>49</c:v>
                </c:pt>
                <c:pt idx="22">
                  <c:v>13</c:v>
                </c:pt>
                <c:pt idx="23">
                  <c:v>13</c:v>
                </c:pt>
              </c:numCache>
            </c:numRef>
          </c:val>
          <c:extLst>
            <c:ext xmlns:c16="http://schemas.microsoft.com/office/drawing/2014/chart" uri="{C3380CC4-5D6E-409C-BE32-E72D297353CC}">
              <c16:uniqueId val="{00000000-6DD7-4BF8-862B-EFF478F6811C}"/>
            </c:ext>
          </c:extLst>
        </c:ser>
        <c:dLbls>
          <c:showLegendKey val="0"/>
          <c:showVal val="0"/>
          <c:showCatName val="0"/>
          <c:showSerName val="0"/>
          <c:showPercent val="0"/>
          <c:showBubbleSize val="0"/>
        </c:dLbls>
        <c:gapWidth val="45"/>
        <c:overlap val="-14"/>
        <c:axId val="71702912"/>
        <c:axId val="36815801"/>
      </c:barChart>
      <c:catAx>
        <c:axId val="71702912"/>
        <c:scaling>
          <c:orientation val="minMax"/>
        </c:scaling>
        <c:delete val="0"/>
        <c:axPos val="b"/>
        <c:numFmt formatCode="General" sourceLinked="0"/>
        <c:majorTickMark val="none"/>
        <c:minorTickMark val="none"/>
        <c:tickLblPos val="nextTo"/>
        <c:spPr>
          <a:ln w="9360">
            <a:solidFill>
              <a:schemeClr val="dk1">
                <a:lumMod val="15000"/>
                <a:lumOff val="85000"/>
              </a:schemeClr>
            </a:solidFill>
            <a:round/>
          </a:ln>
        </c:spPr>
        <c:txPr>
          <a:bodyPr/>
          <a:lstStyle/>
          <a:p>
            <a:pPr>
              <a:defRPr sz="900" b="0" u="none" strike="noStrike">
                <a:solidFill>
                  <a:schemeClr val="tx1">
                    <a:lumMod val="65000"/>
                    <a:lumOff val="35000"/>
                  </a:schemeClr>
                </a:solidFill>
                <a:uFillTx/>
                <a:latin typeface="Calibri"/>
              </a:defRPr>
            </a:pPr>
            <a:endParaRPr lang="fr-FR"/>
          </a:p>
        </c:txPr>
        <c:crossAx val="36815801"/>
        <c:crosses val="autoZero"/>
        <c:auto val="1"/>
        <c:lblAlgn val="ctr"/>
        <c:lblOffset val="100"/>
        <c:noMultiLvlLbl val="0"/>
      </c:catAx>
      <c:valAx>
        <c:axId val="36815801"/>
        <c:scaling>
          <c:orientation val="minMax"/>
        </c:scaling>
        <c:delete val="0"/>
        <c:axPos val="l"/>
        <c:majorGridlines>
          <c:spPr>
            <a:ln w="9360">
              <a:solidFill>
                <a:schemeClr val="dk1">
                  <a:lumMod val="15000"/>
                  <a:lumOff val="85000"/>
                </a:schemeClr>
              </a:solidFill>
              <a:round/>
            </a:ln>
          </c:spPr>
        </c:majorGridlines>
        <c:numFmt formatCode="General" sourceLinked="0"/>
        <c:majorTickMark val="none"/>
        <c:minorTickMark val="none"/>
        <c:tickLblPos val="nextTo"/>
        <c:spPr>
          <a:ln w="6480">
            <a:noFill/>
          </a:ln>
        </c:spPr>
        <c:txPr>
          <a:bodyPr/>
          <a:lstStyle/>
          <a:p>
            <a:pPr>
              <a:defRPr sz="900" b="0" u="none" strike="noStrike">
                <a:solidFill>
                  <a:schemeClr val="tx1">
                    <a:lumMod val="65000"/>
                    <a:lumOff val="35000"/>
                  </a:schemeClr>
                </a:solidFill>
                <a:uFillTx/>
                <a:latin typeface="Calibri"/>
              </a:defRPr>
            </a:pPr>
            <a:endParaRPr lang="fr-FR"/>
          </a:p>
        </c:txPr>
        <c:crossAx val="71702912"/>
        <c:crosses val="autoZero"/>
        <c:crossBetween val="between"/>
      </c:valAx>
      <c:spPr>
        <a:noFill/>
        <a:ln w="0">
          <a:noFill/>
        </a:ln>
      </c:spPr>
    </c:plotArea>
    <c:plotVisOnly val="1"/>
    <c:dispBlanksAs val="gap"/>
    <c:showDLblsOverMax val="1"/>
  </c:chart>
  <c:spPr>
    <a:no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Aptos Narrow"/>
              </a:rPr>
              <a:t>Devenir favorable des élèves sortis de BP PAR (Apprentis)</a:t>
            </a:r>
          </a:p>
        </c:rich>
      </c:tx>
      <c:overlay val="0"/>
      <c:spPr>
        <a:noFill/>
        <a:ln w="0">
          <a:noFill/>
        </a:ln>
      </c:spPr>
    </c:title>
    <c:autoTitleDeleted val="0"/>
    <c:plotArea>
      <c:layout>
        <c:manualLayout>
          <c:layoutTarget val="inner"/>
          <c:xMode val="edge"/>
          <c:yMode val="edge"/>
          <c:x val="0.24717205174676601"/>
          <c:y val="0.14305542703803101"/>
          <c:w val="0.50565589650646803"/>
          <c:h val="0.71981123345979503"/>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27EF-489C-9758-8D3FFBA585CF}"/>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27EF-489C-9758-8D3FFBA585CF}"/>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27EF-489C-9758-8D3FFBA585CF}"/>
              </c:ext>
            </c:extLst>
          </c:dPt>
          <c:dLbls>
            <c:dLbl>
              <c:idx val="0"/>
              <c:layout>
                <c:manualLayout>
                  <c:x val="0.158371040723982"/>
                  <c:y val="-0.19323671497584499"/>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27EF-489C-9758-8D3FFBA585CF}"/>
                </c:ext>
              </c:extLst>
            </c:dLbl>
            <c:dLbl>
              <c:idx val="1"/>
              <c:layout>
                <c:manualLayout>
                  <c:x val="-0.161387631975867"/>
                  <c:y val="-2.1470746108427298E-3"/>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27EF-489C-9758-8D3FFBA585CF}"/>
                </c:ext>
              </c:extLst>
            </c:dLbl>
            <c:dLbl>
              <c:idx val="2"/>
              <c:layout>
                <c:manualLayout>
                  <c:x val="-0.14932126696832601"/>
                  <c:y val="-5.79710144927537E-2"/>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27EF-489C-9758-8D3FFBA585CF}"/>
                </c:ext>
              </c:extLst>
            </c:dLbl>
            <c:numFmt formatCode="0%" sourceLinked="0"/>
            <c:spPr>
              <a:noFill/>
              <a:ln>
                <a:noFill/>
              </a:ln>
              <a:effectLst/>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0.58499999999999996</c:v>
                </c:pt>
                <c:pt idx="1">
                  <c:v>0.22</c:v>
                </c:pt>
                <c:pt idx="2">
                  <c:v>0.19500000000000001</c:v>
                </c:pt>
              </c:numCache>
            </c:numRef>
          </c:val>
          <c:extLst>
            <c:ext xmlns:c16="http://schemas.microsoft.com/office/drawing/2014/chart" uri="{C3380CC4-5D6E-409C-BE32-E72D297353CC}">
              <c16:uniqueId val="{00000006-27EF-489C-9758-8D3FFBA585CF}"/>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2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Aptos Narrow"/>
              </a:rPr>
              <a:t>Devenir favorable des élèves sortis de BP PAR (Apprentis)</a:t>
            </a:r>
          </a:p>
        </c:rich>
      </c:tx>
      <c:overlay val="0"/>
      <c:spPr>
        <a:noFill/>
        <a:ln w="0">
          <a:noFill/>
        </a:ln>
      </c:spPr>
    </c:title>
    <c:autoTitleDeleted val="0"/>
    <c:plotArea>
      <c:layout>
        <c:manualLayout>
          <c:layoutTarget val="inner"/>
          <c:xMode val="edge"/>
          <c:yMode val="edge"/>
          <c:x val="0.24719361185048"/>
          <c:y val="0.143034936438795"/>
          <c:w val="0.505612776299039"/>
          <c:h val="0.71979731531691704"/>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DC66-45C5-AED4-052BA6AF6465}"/>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DC66-45C5-AED4-052BA6AF6465}"/>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DC66-45C5-AED4-052BA6AF6465}"/>
              </c:ext>
            </c:extLst>
          </c:dPt>
          <c:dLbls>
            <c:dLbl>
              <c:idx val="0"/>
              <c:layout>
                <c:manualLayout>
                  <c:x val="0.158371040723982"/>
                  <c:y val="-0.19323671497584499"/>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DC66-45C5-AED4-052BA6AF6465}"/>
                </c:ext>
              </c:extLst>
            </c:dLbl>
            <c:dLbl>
              <c:idx val="1"/>
              <c:layout>
                <c:manualLayout>
                  <c:x val="-0.161387631975867"/>
                  <c:y val="-2.1470746108427298E-3"/>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DC66-45C5-AED4-052BA6AF6465}"/>
                </c:ext>
              </c:extLst>
            </c:dLbl>
            <c:dLbl>
              <c:idx val="2"/>
              <c:layout>
                <c:manualLayout>
                  <c:x val="-0.20419783950617301"/>
                  <c:y val="-9.2464938271604902E-2"/>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DC66-45C5-AED4-052BA6AF6465}"/>
                </c:ext>
              </c:extLst>
            </c:dLbl>
            <c:numFmt formatCode="0%" sourceLinked="0"/>
            <c:spPr>
              <a:noFill/>
              <a:ln>
                <a:noFill/>
              </a:ln>
              <a:effectLst/>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0.58499999999999996</c:v>
                </c:pt>
                <c:pt idx="1">
                  <c:v>0.22</c:v>
                </c:pt>
                <c:pt idx="2">
                  <c:v>0.19500000000000001</c:v>
                </c:pt>
              </c:numCache>
            </c:numRef>
          </c:val>
          <c:extLst>
            <c:ext xmlns:c16="http://schemas.microsoft.com/office/drawing/2014/chart" uri="{C3380CC4-5D6E-409C-BE32-E72D297353CC}">
              <c16:uniqueId val="{00000006-DC66-45C5-AED4-052BA6AF6465}"/>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2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Aptos Narrow"/>
              </a:rPr>
              <a:t>Devenir favorable des élèves sortis de BP Platre et isolation (Apprentis)</a:t>
            </a:r>
          </a:p>
        </c:rich>
      </c:tx>
      <c:overlay val="0"/>
      <c:spPr>
        <a:noFill/>
        <a:ln w="0">
          <a:noFill/>
        </a:ln>
      </c:spPr>
    </c:title>
    <c:autoTitleDeleted val="0"/>
    <c:plotArea>
      <c:layout>
        <c:manualLayout>
          <c:layoutTarget val="inner"/>
          <c:xMode val="edge"/>
          <c:yMode val="edge"/>
          <c:x val="0.24719361185048"/>
          <c:y val="0.143034936438795"/>
          <c:w val="0.505612776299039"/>
          <c:h val="0.71979731531691704"/>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E11E-4342-A0E5-506FF14EA244}"/>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E11E-4342-A0E5-506FF14EA244}"/>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E11E-4342-A0E5-506FF14EA244}"/>
              </c:ext>
            </c:extLst>
          </c:dPt>
          <c:dLbls>
            <c:dLbl>
              <c:idx val="0"/>
              <c:layout>
                <c:manualLayout>
                  <c:x val="0.19004524886877799"/>
                  <c:y val="-0.28341384863123997"/>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E11E-4342-A0E5-506FF14EA244}"/>
                </c:ext>
              </c:extLst>
            </c:dLbl>
            <c:dLbl>
              <c:idx val="1"/>
              <c:layout>
                <c:manualLayout>
                  <c:x val="-0.161387631975867"/>
                  <c:y val="-2.1470746108427298E-3"/>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E11E-4342-A0E5-506FF14EA244}"/>
                </c:ext>
              </c:extLst>
            </c:dLbl>
            <c:dLbl>
              <c:idx val="2"/>
              <c:layout>
                <c:manualLayout>
                  <c:x val="-8.8565123456790101E-2"/>
                  <c:y val="-9.8736543209876598E-2"/>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E11E-4342-A0E5-506FF14EA244}"/>
                </c:ext>
              </c:extLst>
            </c:dLbl>
            <c:numFmt formatCode="0%" sourceLinked="0"/>
            <c:spPr>
              <a:noFill/>
              <a:ln>
                <a:noFill/>
              </a:ln>
              <a:effectLst/>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0.747</c:v>
                </c:pt>
                <c:pt idx="1">
                  <c:v>0.1</c:v>
                </c:pt>
                <c:pt idx="2">
                  <c:v>0.153</c:v>
                </c:pt>
              </c:numCache>
            </c:numRef>
          </c:val>
          <c:extLst>
            <c:ext xmlns:c16="http://schemas.microsoft.com/office/drawing/2014/chart" uri="{C3380CC4-5D6E-409C-BE32-E72D297353CC}">
              <c16:uniqueId val="{00000006-E11E-4342-A0E5-506FF14EA244}"/>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2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Aptos Narrow"/>
              </a:rPr>
              <a:t>Devenir favorable des élèves sortis de BP Carreleur Mosaiste (Apprentis)</a:t>
            </a:r>
          </a:p>
        </c:rich>
      </c:tx>
      <c:overlay val="0"/>
      <c:spPr>
        <a:noFill/>
        <a:ln w="0">
          <a:noFill/>
        </a:ln>
      </c:spPr>
    </c:title>
    <c:autoTitleDeleted val="0"/>
    <c:plotArea>
      <c:layout>
        <c:manualLayout>
          <c:layoutTarget val="inner"/>
          <c:xMode val="edge"/>
          <c:yMode val="edge"/>
          <c:x val="0.24719361185048"/>
          <c:y val="0.143034936438795"/>
          <c:w val="0.505612776299039"/>
          <c:h val="0.71979731531691704"/>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60AC-4A82-A94B-A0A63AF4A74E}"/>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60AC-4A82-A94B-A0A63AF4A74E}"/>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60AC-4A82-A94B-A0A63AF4A74E}"/>
              </c:ext>
            </c:extLst>
          </c:dPt>
          <c:dLbls>
            <c:dLbl>
              <c:idx val="0"/>
              <c:layout>
                <c:manualLayout>
                  <c:x val="0.158371040723982"/>
                  <c:y val="-0.19323671497584499"/>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60AC-4A82-A94B-A0A63AF4A74E}"/>
                </c:ext>
              </c:extLst>
            </c:dLbl>
            <c:dLbl>
              <c:idx val="1"/>
              <c:layout>
                <c:manualLayout>
                  <c:x val="-0.161387631975867"/>
                  <c:y val="-2.1470746108427298E-3"/>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60AC-4A82-A94B-A0A63AF4A74E}"/>
                </c:ext>
              </c:extLst>
            </c:dLbl>
            <c:dLbl>
              <c:idx val="2"/>
              <c:layout>
                <c:manualLayout>
                  <c:x val="-0.172839814814815"/>
                  <c:y val="-8.9329135802469095E-2"/>
                </c:manualLayout>
              </c:layout>
              <c:numFmt formatCode="0%" sourceLinked="0"/>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60AC-4A82-A94B-A0A63AF4A74E}"/>
                </c:ext>
              </c:extLst>
            </c:dLbl>
            <c:numFmt formatCode="0%" sourceLinked="0"/>
            <c:spPr>
              <a:noFill/>
              <a:ln>
                <a:noFill/>
              </a:ln>
              <a:effectLst/>
            </c:spPr>
            <c:txPr>
              <a:bodyPr wrap="square"/>
              <a:lstStyle/>
              <a:p>
                <a:pPr>
                  <a:defRPr sz="105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0.69420000000000004</c:v>
                </c:pt>
                <c:pt idx="1">
                  <c:v>0.11</c:v>
                </c:pt>
                <c:pt idx="2">
                  <c:v>0.1958</c:v>
                </c:pt>
              </c:numCache>
            </c:numRef>
          </c:val>
          <c:extLst>
            <c:ext xmlns:c16="http://schemas.microsoft.com/office/drawing/2014/chart" uri="{C3380CC4-5D6E-409C-BE32-E72D297353CC}">
              <c16:uniqueId val="{00000006-60AC-4A82-A94B-A0A63AF4A74E}"/>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2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Calibri"/>
              </a:rPr>
              <a:t>Nombres d'élèves en CS4 Peinture décoration</a:t>
            </a:r>
          </a:p>
          <a:p>
            <a:pPr>
              <a:defRPr sz="1300" b="0" u="none" strike="noStrike">
                <a:solidFill>
                  <a:srgbClr val="000000"/>
                </a:solidFill>
                <a:uFillTx/>
                <a:latin typeface="Calibri"/>
              </a:defRPr>
            </a:pPr>
            <a:r>
              <a:rPr lang="fr-FR" sz="1400" b="0" u="none" strike="noStrike">
                <a:solidFill>
                  <a:schemeClr val="tx1">
                    <a:lumMod val="65000"/>
                    <a:lumOff val="35000"/>
                  </a:schemeClr>
                </a:solidFill>
                <a:uFillTx/>
                <a:latin typeface="Calibri"/>
              </a:rPr>
              <a:t>Apprentis et Scolaires</a:t>
            </a:r>
          </a:p>
        </c:rich>
      </c:tx>
      <c:overlay val="0"/>
      <c:spPr>
        <a:noFill/>
        <a:ln w="0">
          <a:noFill/>
        </a:ln>
      </c:spPr>
    </c:title>
    <c:autoTitleDeleted val="0"/>
    <c:plotArea>
      <c:layout/>
      <c:lineChart>
        <c:grouping val="standard"/>
        <c:varyColors val="0"/>
        <c:ser>
          <c:idx val="0"/>
          <c:order val="0"/>
          <c:tx>
            <c:strRef>
              <c:f>label 0</c:f>
              <c:strCache>
                <c:ptCount val="1"/>
                <c:pt idx="0">
                  <c:v>Total Scolaires</c:v>
                </c:pt>
              </c:strCache>
            </c:strRef>
          </c:tx>
          <c:spPr>
            <a:ln w="28440" cap="rnd">
              <a:solidFill>
                <a:srgbClr val="5B9BD5"/>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0</c:f>
              <c:numCache>
                <c:formatCode>General</c:formatCode>
                <c:ptCount val="13"/>
                <c:pt idx="0">
                  <c:v>8</c:v>
                </c:pt>
                <c:pt idx="1">
                  <c:v>12</c:v>
                </c:pt>
                <c:pt idx="2">
                  <c:v>19</c:v>
                </c:pt>
                <c:pt idx="3">
                  <c:v>19</c:v>
                </c:pt>
                <c:pt idx="4">
                  <c:v>13</c:v>
                </c:pt>
                <c:pt idx="5">
                  <c:v>12</c:v>
                </c:pt>
                <c:pt idx="6">
                  <c:v>21</c:v>
                </c:pt>
                <c:pt idx="7">
                  <c:v>13</c:v>
                </c:pt>
                <c:pt idx="8">
                  <c:v>11</c:v>
                </c:pt>
                <c:pt idx="9">
                  <c:v>11</c:v>
                </c:pt>
                <c:pt idx="10">
                  <c:v>10</c:v>
                </c:pt>
                <c:pt idx="11">
                  <c:v>15</c:v>
                </c:pt>
                <c:pt idx="12">
                  <c:v>9</c:v>
                </c:pt>
              </c:numCache>
            </c:numRef>
          </c:val>
          <c:smooth val="0"/>
          <c:extLst>
            <c:ext xmlns:c16="http://schemas.microsoft.com/office/drawing/2014/chart" uri="{C3380CC4-5D6E-409C-BE32-E72D297353CC}">
              <c16:uniqueId val="{00000000-5FF1-47EF-9B0D-5600FD693EFD}"/>
            </c:ext>
          </c:extLst>
        </c:ser>
        <c:ser>
          <c:idx val="1"/>
          <c:order val="1"/>
          <c:tx>
            <c:strRef>
              <c:f>label 1</c:f>
              <c:strCache>
                <c:ptCount val="1"/>
                <c:pt idx="0">
                  <c:v>Total Apprentis</c:v>
                </c:pt>
              </c:strCache>
            </c:strRef>
          </c:tx>
          <c:spPr>
            <a:ln w="28440" cap="rnd">
              <a:solidFill>
                <a:srgbClr val="ED7D31"/>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1</c:f>
              <c:numCache>
                <c:formatCode>General</c:formatCode>
                <c:ptCount val="13"/>
                <c:pt idx="0">
                  <c:v>79</c:v>
                </c:pt>
                <c:pt idx="1">
                  <c:v>107</c:v>
                </c:pt>
                <c:pt idx="2">
                  <c:v>106</c:v>
                </c:pt>
                <c:pt idx="3">
                  <c:v>105</c:v>
                </c:pt>
                <c:pt idx="4">
                  <c:v>120</c:v>
                </c:pt>
                <c:pt idx="5">
                  <c:v>82</c:v>
                </c:pt>
                <c:pt idx="6">
                  <c:v>71</c:v>
                </c:pt>
                <c:pt idx="7">
                  <c:v>62</c:v>
                </c:pt>
                <c:pt idx="8">
                  <c:v>62</c:v>
                </c:pt>
                <c:pt idx="9">
                  <c:v>77</c:v>
                </c:pt>
                <c:pt idx="10">
                  <c:v>74</c:v>
                </c:pt>
                <c:pt idx="11">
                  <c:v>55</c:v>
                </c:pt>
              </c:numCache>
            </c:numRef>
          </c:val>
          <c:smooth val="0"/>
          <c:extLst>
            <c:ext xmlns:c16="http://schemas.microsoft.com/office/drawing/2014/chart" uri="{C3380CC4-5D6E-409C-BE32-E72D297353CC}">
              <c16:uniqueId val="{00000001-5FF1-47EF-9B0D-5600FD693EFD}"/>
            </c:ext>
          </c:extLst>
        </c:ser>
        <c:ser>
          <c:idx val="2"/>
          <c:order val="2"/>
          <c:tx>
            <c:strRef>
              <c:f>label 2</c:f>
              <c:strCache>
                <c:ptCount val="1"/>
                <c:pt idx="0">
                  <c:v>Total</c:v>
                </c:pt>
              </c:strCache>
            </c:strRef>
          </c:tx>
          <c:spPr>
            <a:ln w="28440" cap="rnd">
              <a:solidFill>
                <a:srgbClr val="00B050"/>
              </a:solidFill>
              <a:round/>
            </a:ln>
          </c:spPr>
          <c:marker>
            <c:symbol val="none"/>
          </c:marker>
          <c:dLbls>
            <c:spPr>
              <a:noFill/>
              <a:ln>
                <a:noFill/>
              </a:ln>
              <a:effectLst/>
            </c:spPr>
            <c:txPr>
              <a:bodyPr wrap="square"/>
              <a:lstStyle/>
              <a:p>
                <a:pPr>
                  <a:defRPr sz="1000" b="0" u="none" strike="noStrike">
                    <a:solidFill>
                      <a:srgbClr val="000000"/>
                    </a:solidFill>
                    <a:uFillTx/>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28440" cap="rnd">
                      <a:solidFill>
                        <a:srgbClr val="000000"/>
                      </a:solidFill>
                    </a:ln>
                  </c:spPr>
                </c15:leaderLines>
              </c:ext>
            </c:extLst>
          </c:dLbls>
          <c:cat>
            <c:strRef>
              <c:f>categories</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2</c:f>
              <c:numCache>
                <c:formatCode>General</c:formatCode>
                <c:ptCount val="13"/>
                <c:pt idx="0">
                  <c:v>87</c:v>
                </c:pt>
                <c:pt idx="1">
                  <c:v>119</c:v>
                </c:pt>
                <c:pt idx="2">
                  <c:v>125</c:v>
                </c:pt>
                <c:pt idx="3">
                  <c:v>124</c:v>
                </c:pt>
                <c:pt idx="4">
                  <c:v>133</c:v>
                </c:pt>
                <c:pt idx="5">
                  <c:v>94</c:v>
                </c:pt>
                <c:pt idx="6">
                  <c:v>92</c:v>
                </c:pt>
                <c:pt idx="7">
                  <c:v>75</c:v>
                </c:pt>
                <c:pt idx="8">
                  <c:v>73</c:v>
                </c:pt>
                <c:pt idx="9">
                  <c:v>88</c:v>
                </c:pt>
                <c:pt idx="10">
                  <c:v>84</c:v>
                </c:pt>
                <c:pt idx="11">
                  <c:v>70</c:v>
                </c:pt>
              </c:numCache>
            </c:numRef>
          </c:val>
          <c:smooth val="0"/>
          <c:extLst>
            <c:ext xmlns:c16="http://schemas.microsoft.com/office/drawing/2014/chart" uri="{C3380CC4-5D6E-409C-BE32-E72D297353CC}">
              <c16:uniqueId val="{00000002-5FF1-47EF-9B0D-5600FD693EFD}"/>
            </c:ext>
          </c:extLst>
        </c:ser>
        <c:dLbls>
          <c:showLegendKey val="0"/>
          <c:showVal val="0"/>
          <c:showCatName val="0"/>
          <c:showSerName val="0"/>
          <c:showPercent val="0"/>
          <c:showBubbleSize val="0"/>
        </c:dLbls>
        <c:hiLowLines>
          <c:spPr>
            <a:ln w="0">
              <a:noFill/>
            </a:ln>
          </c:spPr>
        </c:hiLowLines>
        <c:smooth val="0"/>
        <c:axId val="22623533"/>
        <c:axId val="24477765"/>
      </c:lineChart>
      <c:catAx>
        <c:axId val="22623533"/>
        <c:scaling>
          <c:orientation val="minMax"/>
        </c:scaling>
        <c:delete val="0"/>
        <c:axPos val="b"/>
        <c:numFmt formatCode="General" sourceLinked="0"/>
        <c:majorTickMark val="none"/>
        <c:minorTickMark val="none"/>
        <c:tickLblPos val="nextTo"/>
        <c:spPr>
          <a:ln w="9360">
            <a:solidFill>
              <a:schemeClr val="dk1">
                <a:lumMod val="15000"/>
                <a:lumOff val="85000"/>
              </a:schemeClr>
            </a:solidFill>
            <a:round/>
          </a:ln>
        </c:spPr>
        <c:txPr>
          <a:bodyPr/>
          <a:lstStyle/>
          <a:p>
            <a:pPr>
              <a:defRPr sz="900" b="0" u="none" strike="noStrike">
                <a:solidFill>
                  <a:schemeClr val="tx1">
                    <a:lumMod val="65000"/>
                    <a:lumOff val="35000"/>
                  </a:schemeClr>
                </a:solidFill>
                <a:uFillTx/>
                <a:latin typeface="Calibri"/>
              </a:defRPr>
            </a:pPr>
            <a:endParaRPr lang="fr-FR"/>
          </a:p>
        </c:txPr>
        <c:crossAx val="24477765"/>
        <c:crosses val="autoZero"/>
        <c:auto val="1"/>
        <c:lblAlgn val="ctr"/>
        <c:lblOffset val="100"/>
        <c:noMultiLvlLbl val="0"/>
      </c:catAx>
      <c:valAx>
        <c:axId val="24477765"/>
        <c:scaling>
          <c:orientation val="minMax"/>
        </c:scaling>
        <c:delete val="0"/>
        <c:axPos val="l"/>
        <c:majorGridlines>
          <c:spPr>
            <a:ln w="9360">
              <a:solidFill>
                <a:schemeClr val="dk1">
                  <a:lumMod val="15000"/>
                  <a:lumOff val="85000"/>
                </a:schemeClr>
              </a:solidFill>
              <a:round/>
            </a:ln>
          </c:spPr>
        </c:majorGridlines>
        <c:numFmt formatCode="General" sourceLinked="0"/>
        <c:majorTickMark val="none"/>
        <c:minorTickMark val="none"/>
        <c:tickLblPos val="nextTo"/>
        <c:spPr>
          <a:ln w="6480">
            <a:noFill/>
          </a:ln>
        </c:spPr>
        <c:txPr>
          <a:bodyPr/>
          <a:lstStyle/>
          <a:p>
            <a:pPr>
              <a:defRPr sz="900" b="0" u="none" strike="noStrike">
                <a:solidFill>
                  <a:schemeClr val="tx1">
                    <a:lumMod val="65000"/>
                    <a:lumOff val="35000"/>
                  </a:schemeClr>
                </a:solidFill>
                <a:uFillTx/>
                <a:latin typeface="Calibri"/>
              </a:defRPr>
            </a:pPr>
            <a:endParaRPr lang="fr-FR"/>
          </a:p>
        </c:txPr>
        <c:crossAx val="22623533"/>
        <c:crosses val="autoZero"/>
        <c:crossBetween val="between"/>
      </c:valAx>
      <c:spPr>
        <a:noFill/>
        <a:ln w="0">
          <a:noFill/>
        </a:ln>
      </c:spPr>
    </c:plotArea>
    <c:legend>
      <c:legendPos val="b"/>
      <c:overlay val="0"/>
      <c:spPr>
        <a:noFill/>
        <a:ln w="0">
          <a:noFill/>
        </a:ln>
      </c:spPr>
      <c:txPr>
        <a:bodyPr/>
        <a:lstStyle/>
        <a:p>
          <a:pPr>
            <a:defRPr sz="900" b="0" u="none" strike="noStrike">
              <a:solidFill>
                <a:schemeClr val="tx1">
                  <a:lumMod val="65000"/>
                  <a:lumOff val="35000"/>
                </a:schemeClr>
              </a:solidFill>
              <a:uFillTx/>
              <a:latin typeface="Calibri"/>
            </a:defRPr>
          </a:pPr>
          <a:endParaRPr lang="fr-FR"/>
        </a:p>
      </c:txPr>
    </c:legend>
    <c:plotVisOnly val="1"/>
    <c:dispBlanksAs val="gap"/>
    <c:showDLblsOverMax val="1"/>
  </c:chart>
  <c:spPr>
    <a:noFill/>
    <a:ln w="0">
      <a:noFill/>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en-US" sz="1400" b="0" u="none" strike="noStrike">
                <a:solidFill>
                  <a:schemeClr val="tx1">
                    <a:lumMod val="65000"/>
                    <a:lumOff val="35000"/>
                  </a:schemeClr>
                </a:solidFill>
                <a:uFillTx/>
                <a:latin typeface="Calibri"/>
              </a:rPr>
              <a:t>Nombre d'élèves en CS4 Peinture décoration</a:t>
            </a:r>
          </a:p>
        </c:rich>
      </c:tx>
      <c:overlay val="0"/>
      <c:spPr>
        <a:noFill/>
        <a:ln w="0">
          <a:noFill/>
        </a:ln>
      </c:spPr>
    </c:title>
    <c:autoTitleDeleted val="0"/>
    <c:plotArea>
      <c:layout/>
      <c:barChart>
        <c:barDir val="col"/>
        <c:grouping val="clustered"/>
        <c:varyColors val="0"/>
        <c:ser>
          <c:idx val="0"/>
          <c:order val="0"/>
          <c:tx>
            <c:strRef>
              <c:f>label 0</c:f>
              <c:strCache>
                <c:ptCount val="1"/>
                <c:pt idx="0">
                  <c:v>Nombre d'élèves</c:v>
                </c:pt>
              </c:strCache>
            </c:strRef>
          </c:tx>
          <c:spPr>
            <a:solidFill>
              <a:srgbClr val="5B9BD5"/>
            </a:solidFill>
            <a:ln w="12600">
              <a:noFill/>
            </a:ln>
          </c:spPr>
          <c:invertIfNegative val="0"/>
          <c:dLbls>
            <c:spPr>
              <a:noFill/>
              <a:ln>
                <a:noFill/>
              </a:ln>
              <a:effectLst/>
            </c:spPr>
            <c:txPr>
              <a:bodyPr wrap="square"/>
              <a:lstStyle/>
              <a:p>
                <a:pPr>
                  <a:defRPr sz="1000" b="0" u="none" strike="noStrike">
                    <a:solidFill>
                      <a:srgbClr val="000000"/>
                    </a:solidFill>
                    <a:uFillTx/>
                    <a:latin typeface="Calibri"/>
                  </a:defRPr>
                </a:pPr>
                <a:endParaRPr lang="fr-FR"/>
              </a:p>
            </c:tx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15:leaderLines>
                  <c:spPr>
                    <a:ln w="0">
                      <a:solidFill>
                        <a:srgbClr val="000000"/>
                      </a:solidFill>
                    </a:ln>
                  </c:spPr>
                </c15:leaderLines>
              </c:ext>
            </c:extLst>
          </c:dLbls>
          <c:cat>
            <c:strRef>
              <c:f>categories</c:f>
              <c:strCache>
                <c:ptCount val="10"/>
                <c:pt idx="0">
                  <c:v>AIX-MARSEILLE</c:v>
                </c:pt>
                <c:pt idx="1">
                  <c:v>BORDEAUX</c:v>
                </c:pt>
                <c:pt idx="2">
                  <c:v>CRETEIL</c:v>
                </c:pt>
                <c:pt idx="3">
                  <c:v>LILLE</c:v>
                </c:pt>
                <c:pt idx="4">
                  <c:v>LIMOGES</c:v>
                </c:pt>
                <c:pt idx="5">
                  <c:v>NANCY-METZ</c:v>
                </c:pt>
                <c:pt idx="6">
                  <c:v>NANTES</c:v>
                </c:pt>
                <c:pt idx="7">
                  <c:v>ORLEANS-TOURS</c:v>
                </c:pt>
                <c:pt idx="8">
                  <c:v>POITIERS</c:v>
                </c:pt>
                <c:pt idx="9">
                  <c:v>RENNES</c:v>
                </c:pt>
              </c:strCache>
            </c:strRef>
          </c:cat>
          <c:val>
            <c:numRef>
              <c:f>0</c:f>
              <c:numCache>
                <c:formatCode>General</c:formatCode>
                <c:ptCount val="10"/>
                <c:pt idx="0">
                  <c:v>3</c:v>
                </c:pt>
                <c:pt idx="1">
                  <c:v>3</c:v>
                </c:pt>
                <c:pt idx="2">
                  <c:v>3</c:v>
                </c:pt>
                <c:pt idx="3">
                  <c:v>1</c:v>
                </c:pt>
                <c:pt idx="4">
                  <c:v>1</c:v>
                </c:pt>
                <c:pt idx="5">
                  <c:v>3</c:v>
                </c:pt>
                <c:pt idx="6">
                  <c:v>19</c:v>
                </c:pt>
                <c:pt idx="7">
                  <c:v>6</c:v>
                </c:pt>
                <c:pt idx="8">
                  <c:v>7</c:v>
                </c:pt>
                <c:pt idx="9">
                  <c:v>11</c:v>
                </c:pt>
              </c:numCache>
            </c:numRef>
          </c:val>
          <c:extLst>
            <c:ext xmlns:c16="http://schemas.microsoft.com/office/drawing/2014/chart" uri="{C3380CC4-5D6E-409C-BE32-E72D297353CC}">
              <c16:uniqueId val="{00000000-0B23-4136-B6E8-BF31886AD379}"/>
            </c:ext>
          </c:extLst>
        </c:ser>
        <c:dLbls>
          <c:showLegendKey val="0"/>
          <c:showVal val="0"/>
          <c:showCatName val="0"/>
          <c:showSerName val="0"/>
          <c:showPercent val="0"/>
          <c:showBubbleSize val="0"/>
        </c:dLbls>
        <c:gapWidth val="105"/>
        <c:overlap val="-27"/>
        <c:axId val="82068647"/>
        <c:axId val="69366518"/>
      </c:barChart>
      <c:catAx>
        <c:axId val="82068647"/>
        <c:scaling>
          <c:orientation val="minMax"/>
        </c:scaling>
        <c:delete val="0"/>
        <c:axPos val="b"/>
        <c:numFmt formatCode="General" sourceLinked="0"/>
        <c:majorTickMark val="none"/>
        <c:minorTickMark val="none"/>
        <c:tickLblPos val="nextTo"/>
        <c:spPr>
          <a:ln w="9360">
            <a:solidFill>
              <a:schemeClr val="dk1">
                <a:lumMod val="15000"/>
                <a:lumOff val="85000"/>
              </a:schemeClr>
            </a:solidFill>
            <a:round/>
          </a:ln>
        </c:spPr>
        <c:txPr>
          <a:bodyPr/>
          <a:lstStyle/>
          <a:p>
            <a:pPr>
              <a:defRPr sz="1100" b="0" u="none" strike="noStrike">
                <a:solidFill>
                  <a:schemeClr val="tx1">
                    <a:lumMod val="65000"/>
                    <a:lumOff val="35000"/>
                  </a:schemeClr>
                </a:solidFill>
                <a:uFillTx/>
                <a:latin typeface="Calibri"/>
              </a:defRPr>
            </a:pPr>
            <a:endParaRPr lang="fr-FR"/>
          </a:p>
        </c:txPr>
        <c:crossAx val="69366518"/>
        <c:crosses val="autoZero"/>
        <c:auto val="1"/>
        <c:lblAlgn val="ctr"/>
        <c:lblOffset val="100"/>
        <c:noMultiLvlLbl val="0"/>
      </c:catAx>
      <c:valAx>
        <c:axId val="69366518"/>
        <c:scaling>
          <c:orientation val="minMax"/>
        </c:scaling>
        <c:delete val="0"/>
        <c:axPos val="l"/>
        <c:majorGridlines>
          <c:spPr>
            <a:ln w="9360">
              <a:solidFill>
                <a:schemeClr val="dk1">
                  <a:lumMod val="15000"/>
                  <a:lumOff val="85000"/>
                </a:schemeClr>
              </a:solidFill>
              <a:round/>
            </a:ln>
          </c:spPr>
        </c:majorGridlines>
        <c:numFmt formatCode="General" sourceLinked="0"/>
        <c:majorTickMark val="none"/>
        <c:minorTickMark val="none"/>
        <c:tickLblPos val="nextTo"/>
        <c:spPr>
          <a:ln w="6480">
            <a:noFill/>
          </a:ln>
        </c:spPr>
        <c:txPr>
          <a:bodyPr/>
          <a:lstStyle/>
          <a:p>
            <a:pPr>
              <a:defRPr sz="1200" b="0" u="none" strike="noStrike">
                <a:solidFill>
                  <a:schemeClr val="tx1">
                    <a:lumMod val="65000"/>
                    <a:lumOff val="35000"/>
                  </a:schemeClr>
                </a:solidFill>
                <a:uFillTx/>
                <a:latin typeface="Calibri"/>
              </a:defRPr>
            </a:pPr>
            <a:endParaRPr lang="fr-FR"/>
          </a:p>
        </c:txPr>
        <c:crossAx val="82068647"/>
        <c:crosses val="autoZero"/>
        <c:crossBetween val="between"/>
      </c:valAx>
      <c:spPr>
        <a:noFill/>
        <a:ln w="0">
          <a:noFill/>
        </a:ln>
      </c:spPr>
    </c:plotArea>
    <c:plotVisOnly val="1"/>
    <c:dispBlanksAs val="gap"/>
    <c:showDLblsOverMax val="1"/>
  </c:chart>
  <c:spPr>
    <a:noFill/>
    <a:ln w="0">
      <a:noFill/>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fr-FR" sz="1600" b="0" u="none" strike="noStrike">
                <a:solidFill>
                  <a:schemeClr val="tx1">
                    <a:lumMod val="65000"/>
                    <a:lumOff val="35000"/>
                  </a:schemeClr>
                </a:solidFill>
                <a:uFillTx/>
                <a:latin typeface="Aptos Narrow"/>
              </a:rPr>
              <a:t>Devenir favorable des élèves sortis de CS4 Peinture décoration (Scolaires)</a:t>
            </a:r>
          </a:p>
        </c:rich>
      </c:tx>
      <c:overlay val="0"/>
      <c:spPr>
        <a:noFill/>
        <a:ln w="0">
          <a:noFill/>
        </a:ln>
      </c:spPr>
    </c:title>
    <c:autoTitleDeleted val="0"/>
    <c:plotArea>
      <c:layout>
        <c:manualLayout>
          <c:layoutTarget val="inner"/>
          <c:xMode val="edge"/>
          <c:yMode val="edge"/>
          <c:x val="0.24718797804373299"/>
          <c:y val="0.14303121192239199"/>
          <c:w val="0.50562404391253502"/>
          <c:h val="0.71974880494891802"/>
        </c:manualLayout>
      </c:layout>
      <c:doughnutChart>
        <c:varyColors val="1"/>
        <c:ser>
          <c:idx val="0"/>
          <c:order val="0"/>
          <c:spPr>
            <a:solidFill>
              <a:srgbClr val="156082"/>
            </a:solidFill>
            <a:ln w="0">
              <a:noFill/>
            </a:ln>
          </c:spPr>
          <c:dPt>
            <c:idx val="0"/>
            <c:bubble3D val="0"/>
            <c:spPr>
              <a:solidFill>
                <a:srgbClr val="156082"/>
              </a:solidFill>
              <a:ln w="19080">
                <a:solidFill>
                  <a:schemeClr val="lt1"/>
                </a:solidFill>
                <a:round/>
              </a:ln>
            </c:spPr>
            <c:extLst>
              <c:ext xmlns:c16="http://schemas.microsoft.com/office/drawing/2014/chart" uri="{C3380CC4-5D6E-409C-BE32-E72D297353CC}">
                <c16:uniqueId val="{00000001-1474-456F-9368-9A4ED463317C}"/>
              </c:ext>
            </c:extLst>
          </c:dPt>
          <c:dPt>
            <c:idx val="1"/>
            <c:bubble3D val="0"/>
            <c:spPr>
              <a:solidFill>
                <a:srgbClr val="E97132"/>
              </a:solidFill>
              <a:ln w="19080">
                <a:solidFill>
                  <a:schemeClr val="lt1"/>
                </a:solidFill>
                <a:round/>
              </a:ln>
            </c:spPr>
            <c:extLst>
              <c:ext xmlns:c16="http://schemas.microsoft.com/office/drawing/2014/chart" uri="{C3380CC4-5D6E-409C-BE32-E72D297353CC}">
                <c16:uniqueId val="{00000003-1474-456F-9368-9A4ED463317C}"/>
              </c:ext>
            </c:extLst>
          </c:dPt>
          <c:dPt>
            <c:idx val="2"/>
            <c:bubble3D val="0"/>
            <c:spPr>
              <a:solidFill>
                <a:srgbClr val="196B24"/>
              </a:solidFill>
              <a:ln w="19080">
                <a:solidFill>
                  <a:schemeClr val="lt1"/>
                </a:solidFill>
                <a:round/>
              </a:ln>
            </c:spPr>
            <c:extLst>
              <c:ext xmlns:c16="http://schemas.microsoft.com/office/drawing/2014/chart" uri="{C3380CC4-5D6E-409C-BE32-E72D297353CC}">
                <c16:uniqueId val="{00000005-1474-456F-9368-9A4ED463317C}"/>
              </c:ext>
            </c:extLst>
          </c:dPt>
          <c:dLbls>
            <c:dLbl>
              <c:idx val="0"/>
              <c:layout>
                <c:manualLayout>
                  <c:x val="0.13423831070889899"/>
                  <c:y val="-6.0118089103596402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1474-456F-9368-9A4ED463317C}"/>
                </c:ext>
              </c:extLst>
            </c:dLbl>
            <c:dLbl>
              <c:idx val="1"/>
              <c:layout>
                <c:manualLayout>
                  <c:x val="-0.17194570135746601"/>
                  <c:y val="4.2941492216854497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1474-456F-9368-9A4ED463317C}"/>
                </c:ext>
              </c:extLst>
            </c:dLbl>
            <c:dLbl>
              <c:idx val="2"/>
              <c:layout>
                <c:manualLayout>
                  <c:x val="-0.22311338780298701"/>
                  <c:y val="-2.19234038564926E-2"/>
                </c:manualLayout>
              </c:layout>
              <c:numFmt formatCode="0%" sourceLinked="0"/>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1474-456F-9368-9A4ED463317C}"/>
                </c:ext>
              </c:extLst>
            </c:dLbl>
            <c:numFmt formatCode="0%" sourceLinked="0"/>
            <c:spPr>
              <a:noFill/>
              <a:ln>
                <a:noFill/>
              </a:ln>
              <a:effectLst/>
            </c:spPr>
            <c:txPr>
              <a:bodyPr wrap="square"/>
              <a:lstStyle/>
              <a:p>
                <a:pPr>
                  <a:defRPr sz="1200" b="0" u="none" strike="noStrike">
                    <a:solidFill>
                      <a:schemeClr val="tx1">
                        <a:lumMod val="75000"/>
                        <a:lumOff val="25000"/>
                      </a:schemeClr>
                    </a:solidFill>
                    <a:uFillTx/>
                    <a:latin typeface="Aptos Narrow"/>
                  </a:defRPr>
                </a:pPr>
                <a:endParaRPr lang="fr-FR"/>
              </a:p>
            </c:txPr>
            <c:showLegendKey val="0"/>
            <c:showVal val="1"/>
            <c:showCatName val="1"/>
            <c:showSerName val="0"/>
            <c:showPercent val="0"/>
            <c:showBubbleSize val="1"/>
            <c:separator>
</c:separator>
            <c:showLeaderLines val="0"/>
            <c:extLst>
              <c:ext xmlns:c15="http://schemas.microsoft.com/office/drawing/2012/chart" uri="{CE6537A1-D6FC-4f65-9D91-7224C49458BB}"/>
            </c:extLst>
          </c:dLbls>
          <c:cat>
            <c:strRef>
              <c:f>categories</c:f>
              <c:strCache>
                <c:ptCount val="3"/>
                <c:pt idx="0">
                  <c:v>Taux emploi 6 mois</c:v>
                </c:pt>
                <c:pt idx="1">
                  <c:v>Taux de poursuite</c:v>
                </c:pt>
                <c:pt idx="2">
                  <c:v>Ni poursuite ni insertion à 6 mois</c:v>
                </c:pt>
              </c:strCache>
            </c:strRef>
          </c:cat>
          <c:val>
            <c:numRef>
              <c:f>0</c:f>
              <c:numCache>
                <c:formatCode>0%</c:formatCode>
                <c:ptCount val="3"/>
                <c:pt idx="0">
                  <c:v>0.3276</c:v>
                </c:pt>
                <c:pt idx="1">
                  <c:v>0.48</c:v>
                </c:pt>
                <c:pt idx="2">
                  <c:v>0.19239999999999999</c:v>
                </c:pt>
              </c:numCache>
            </c:numRef>
          </c:val>
          <c:extLst>
            <c:ext xmlns:c16="http://schemas.microsoft.com/office/drawing/2014/chart" uri="{C3380CC4-5D6E-409C-BE32-E72D297353CC}">
              <c16:uniqueId val="{00000006-1474-456F-9368-9A4ED463317C}"/>
            </c:ext>
          </c:extLst>
        </c:ser>
        <c:dLbls>
          <c:showLegendKey val="0"/>
          <c:showVal val="0"/>
          <c:showCatName val="0"/>
          <c:showSerName val="0"/>
          <c:showPercent val="0"/>
          <c:showBubbleSize val="0"/>
          <c:showLeaderLines val="0"/>
        </c:dLbls>
        <c:firstSliceAng val="0"/>
        <c:holeSize val="50"/>
      </c:doughnutChart>
      <c:spPr>
        <a:noFill/>
        <a:ln w="0">
          <a:noFill/>
        </a:ln>
      </c:spPr>
    </c:plotArea>
    <c:legend>
      <c:legendPos val="b"/>
      <c:overlay val="0"/>
      <c:spPr>
        <a:noFill/>
        <a:ln w="0">
          <a:noFill/>
        </a:ln>
      </c:spPr>
      <c:txPr>
        <a:bodyPr/>
        <a:lstStyle/>
        <a:p>
          <a:pPr>
            <a:defRPr sz="1100" b="0" u="none" strike="noStrike">
              <a:solidFill>
                <a:schemeClr val="tx1">
                  <a:lumMod val="65000"/>
                  <a:lumOff val="35000"/>
                </a:schemeClr>
              </a:solidFill>
              <a:uFillTx/>
              <a:latin typeface="Aptos Narrow"/>
            </a:defRPr>
          </a:pPr>
          <a:endParaRPr lang="fr-FR"/>
        </a:p>
      </c:txPr>
    </c:legend>
    <c:plotVisOnly val="1"/>
    <c:dispBlanksAs val="gap"/>
    <c:showDLblsOverMax val="1"/>
  </c:chart>
  <c:spPr>
    <a:noFill/>
    <a:ln w="0">
      <a:noFill/>
    </a:ln>
  </c:spPr>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bg>
      <p:bgPr>
        <a:solidFill>
          <a:srgbClr val="FFFFFF"/>
        </a:solidFill>
        <a:effectLst/>
      </p:bgPr>
    </p:bg>
    <p:spTree>
      <p:nvGrpSpPr>
        <p:cNvPr id="1" name=""/>
        <p:cNvGrpSpPr/>
        <p:nvPr/>
      </p:nvGrpSpPr>
      <p:grpSpPr>
        <a:xfrm>
          <a:off x="0" y="0"/>
          <a:ext cx="0" cy="0"/>
          <a:chOff x="0" y="0"/>
          <a:chExt cx="0" cy="0"/>
        </a:xfrm>
      </p:grpSpPr>
      <p:pic>
        <p:nvPicPr>
          <p:cNvPr id="2" name="Image 8" hidden="1"/>
          <p:cNvPicPr/>
          <p:nvPr/>
        </p:nvPicPr>
        <p:blipFill>
          <a:blip r:embed="rId2"/>
          <a:stretch/>
        </p:blipFill>
        <p:spPr>
          <a:xfrm>
            <a:off x="1098000" y="180000"/>
            <a:ext cx="592920" cy="366840"/>
          </a:xfrm>
          <a:prstGeom prst="rect">
            <a:avLst/>
          </a:prstGeom>
          <a:noFill/>
          <a:ln w="0">
            <a:noFill/>
          </a:ln>
        </p:spPr>
      </p:pic>
      <p:pic>
        <p:nvPicPr>
          <p:cNvPr id="3" name="Image 11" hidden="1"/>
          <p:cNvPicPr/>
          <p:nvPr/>
        </p:nvPicPr>
        <p:blipFill>
          <a:blip r:embed="rId3"/>
          <a:stretch/>
        </p:blipFill>
        <p:spPr>
          <a:xfrm>
            <a:off x="288000" y="108000"/>
            <a:ext cx="555120" cy="503280"/>
          </a:xfrm>
          <a:prstGeom prst="rect">
            <a:avLst/>
          </a:prstGeom>
          <a:noFill/>
          <a:ln w="0">
            <a:noFill/>
          </a:ln>
        </p:spPr>
      </p:pic>
      <p:sp>
        <p:nvSpPr>
          <p:cNvPr id="4" name="PlaceHolder 1"/>
          <p:cNvSpPr>
            <a:spLocks noGrp="1"/>
          </p:cNvSpPr>
          <p:nvPr>
            <p:ph type="dt" idx="1"/>
          </p:nvPr>
        </p:nvSpPr>
        <p:spPr>
          <a:xfrm>
            <a:off x="0" y="4963680"/>
            <a:ext cx="179280" cy="179280"/>
          </a:xfrm>
          <a:prstGeom prst="rect">
            <a:avLst/>
          </a:prstGeom>
          <a:noFill/>
          <a:ln w="0">
            <a:solidFill>
              <a:srgbClr val="000000">
                <a:alpha val="0"/>
              </a:srgbClr>
            </a:solidFill>
          </a:ln>
        </p:spPr>
        <p:txBody>
          <a:bodyPr lIns="90000" tIns="45000" rIns="90000" bIns="45000" anchor="t">
            <a:noAutofit/>
          </a:bodyPr>
          <a:lstStyle>
            <a:lvl1pPr indent="0" algn="l" defTabSz="914400">
              <a:lnSpc>
                <a:spcPct val="100000"/>
              </a:lnSpc>
              <a:buNone/>
              <a:tabLst>
                <a:tab pos="0" algn="l"/>
              </a:tabLst>
              <a:defRPr lang="fr-FR" sz="100" b="0" u="none" strike="noStrike">
                <a:solidFill>
                  <a:schemeClr val="dk1">
                    <a:alpha val="0"/>
                  </a:schemeClr>
                </a:solidFill>
                <a:effectLst/>
                <a:uFillTx/>
                <a:latin typeface="Arial"/>
              </a:defRPr>
            </a:lvl1pPr>
          </a:lstStyle>
          <a:p>
            <a:pPr indent="0" algn="l" defTabSz="914400">
              <a:lnSpc>
                <a:spcPct val="100000"/>
              </a:lnSpc>
              <a:buNone/>
              <a:tabLst>
                <a:tab pos="0" algn="l"/>
              </a:tabLst>
            </a:pPr>
            <a:r>
              <a:rPr lang="fr-FR" sz="100" b="0" u="none" strike="noStrike">
                <a:solidFill>
                  <a:schemeClr val="dk1">
                    <a:alpha val="0"/>
                  </a:schemeClr>
                </a:solidFill>
                <a:effectLst/>
                <a:uFillTx/>
                <a:latin typeface="Arial"/>
              </a:rPr>
              <a:t>&lt;date/heure&gt;</a:t>
            </a:r>
            <a:endParaRPr lang="fr-FR" sz="100" b="0" u="none" strike="noStrike">
              <a:solidFill>
                <a:srgbClr val="000000"/>
              </a:solidFill>
              <a:effectLst/>
              <a:uFillTx/>
              <a:latin typeface="Calibri"/>
            </a:endParaRPr>
          </a:p>
        </p:txBody>
      </p:sp>
      <p:sp>
        <p:nvSpPr>
          <p:cNvPr id="5" name="PlaceHolder 2"/>
          <p:cNvSpPr>
            <a:spLocks noGrp="1"/>
          </p:cNvSpPr>
          <p:nvPr>
            <p:ph type="ftr" idx="2"/>
          </p:nvPr>
        </p:nvSpPr>
        <p:spPr>
          <a:xfrm>
            <a:off x="720000" y="3920040"/>
            <a:ext cx="3239280" cy="899280"/>
          </a:xfrm>
          <a:prstGeom prst="rect">
            <a:avLst/>
          </a:prstGeom>
          <a:noFill/>
          <a:ln w="0">
            <a:noFill/>
          </a:ln>
        </p:spPr>
        <p:txBody>
          <a:bodyPr lIns="90000" tIns="45000" rIns="90000" bIns="45000" anchor="b">
            <a:noAutofit/>
          </a:bodyPr>
          <a:lstStyle>
            <a:lvl1pPr indent="0" algn="l" defTabSz="914400">
              <a:lnSpc>
                <a:spcPct val="100000"/>
              </a:lnSpc>
              <a:buNone/>
              <a:tabLst>
                <a:tab pos="0" algn="l"/>
              </a:tabLst>
              <a:defRPr lang="fr-FR" sz="1150" b="0" u="none" strike="noStrike">
                <a:solidFill>
                  <a:schemeClr val="dk1"/>
                </a:solidFill>
                <a:effectLst/>
                <a:uFillTx/>
                <a:latin typeface="Arial"/>
              </a:defRPr>
            </a:lvl1pPr>
          </a:lstStyle>
          <a:p>
            <a:pPr indent="0" algn="l" defTabSz="914400">
              <a:lnSpc>
                <a:spcPct val="100000"/>
              </a:lnSpc>
              <a:buNone/>
              <a:tabLst>
                <a:tab pos="0" algn="l"/>
              </a:tabLst>
            </a:pPr>
            <a:r>
              <a:rPr lang="fr-FR" sz="1150" b="0" u="none" strike="noStrike">
                <a:solidFill>
                  <a:schemeClr val="dk1"/>
                </a:solidFill>
                <a:effectLst/>
                <a:uFillTx/>
                <a:latin typeface="Arial"/>
              </a:rPr>
              <a:t>&lt;pied de page&gt;</a:t>
            </a:r>
            <a:endParaRPr lang="fr-FR" sz="1150" b="0" u="none" strike="noStrike">
              <a:solidFill>
                <a:srgbClr val="000000"/>
              </a:solidFill>
              <a:effectLst/>
              <a:uFillTx/>
              <a:latin typeface="Calibri"/>
            </a:endParaRPr>
          </a:p>
        </p:txBody>
      </p:sp>
      <p:sp>
        <p:nvSpPr>
          <p:cNvPr id="6" name="PlaceHolder 3"/>
          <p:cNvSpPr>
            <a:spLocks noGrp="1"/>
          </p:cNvSpPr>
          <p:nvPr>
            <p:ph type="sldNum" idx="3"/>
          </p:nvPr>
        </p:nvSpPr>
        <p:spPr>
          <a:xfrm>
            <a:off x="0" y="4963680"/>
            <a:ext cx="179280" cy="179280"/>
          </a:xfrm>
          <a:prstGeom prst="rect">
            <a:avLst/>
          </a:prstGeom>
          <a:noFill/>
          <a:ln w="0">
            <a:solidFill>
              <a:srgbClr val="000000">
                <a:alpha val="0"/>
              </a:srgbClr>
            </a:solidFill>
          </a:ln>
        </p:spPr>
        <p:txBody>
          <a:bodyPr lIns="0" tIns="0" rIns="0" bIns="0" anchor="ctr">
            <a:noAutofit/>
          </a:bodyPr>
          <a:lstStyle>
            <a:lvl1pPr indent="0" algn="r" defTabSz="914400">
              <a:lnSpc>
                <a:spcPct val="100000"/>
              </a:lnSpc>
              <a:buNone/>
              <a:tabLst>
                <a:tab pos="0" algn="l"/>
              </a:tabLst>
              <a:defRPr lang="fr-FR" sz="100" b="1" u="none" strike="noStrike">
                <a:solidFill>
                  <a:schemeClr val="dk1">
                    <a:alpha val="0"/>
                  </a:schemeClr>
                </a:solidFill>
                <a:effectLst/>
                <a:uFillTx/>
                <a:latin typeface="Arial"/>
              </a:defRPr>
            </a:lvl1pPr>
          </a:lstStyle>
          <a:p>
            <a:pPr indent="0" algn="r" defTabSz="914400">
              <a:lnSpc>
                <a:spcPct val="100000"/>
              </a:lnSpc>
              <a:buNone/>
              <a:tabLst>
                <a:tab pos="0" algn="l"/>
              </a:tabLst>
            </a:pPr>
            <a:fld id="{4D742D0A-4D87-4AE7-B880-56EF084FF282}" type="slidenum">
              <a:rPr lang="fr-FR" sz="100" b="1" u="none" strike="noStrike">
                <a:solidFill>
                  <a:schemeClr val="dk1">
                    <a:alpha val="0"/>
                  </a:schemeClr>
                </a:solidFill>
                <a:effectLst/>
                <a:uFillTx/>
                <a:latin typeface="Arial"/>
              </a:rPr>
              <a:t>‹N°›</a:t>
            </a:fld>
            <a:endParaRPr lang="fr-FR" sz="100" b="0" u="none" strike="noStrike">
              <a:solidFill>
                <a:srgbClr val="000000"/>
              </a:solidFill>
              <a:effectLst/>
              <a:uFillTx/>
              <a:latin typeface="Calibri"/>
            </a:endParaRPr>
          </a:p>
        </p:txBody>
      </p:sp>
      <p:sp>
        <p:nvSpPr>
          <p:cNvPr id="7" name="PlaceHolder 4"/>
          <p:cNvSpPr>
            <a:spLocks noGrp="1"/>
          </p:cNvSpPr>
          <p:nvPr>
            <p:ph type="title" hasCustomPrompt="1"/>
          </p:nvPr>
        </p:nvSpPr>
        <p:spPr>
          <a:xfrm>
            <a:off x="0" y="0"/>
            <a:ext cx="179280" cy="179280"/>
          </a:xfrm>
          <a:prstGeom prst="rect">
            <a:avLst/>
          </a:prstGeom>
          <a:noFill/>
          <a:ln w="0">
            <a:solidFill>
              <a:srgbClr val="000000">
                <a:alpha val="0"/>
              </a:srgbClr>
            </a:solidFill>
          </a:ln>
        </p:spPr>
        <p:txBody>
          <a:bodyPr lIns="0" tIns="0" rIns="0" bIns="0" anchor="t">
            <a:noAutofit/>
          </a:bodyPr>
          <a:lstStyle>
            <a:lvl1pPr indent="0" algn="l" defTabSz="914400">
              <a:lnSpc>
                <a:spcPct val="90000"/>
              </a:lnSpc>
              <a:buNone/>
              <a:tabLst>
                <a:tab pos="0" algn="l"/>
              </a:tabLst>
              <a:defRPr lang="fr-FR" sz="100" b="1" u="none" strike="noStrike">
                <a:solidFill>
                  <a:schemeClr val="dk1">
                    <a:alpha val="0"/>
                  </a:schemeClr>
                </a:solidFill>
                <a:effectLst/>
                <a:uFillTx/>
                <a:latin typeface="Arial"/>
              </a:defRPr>
            </a:lvl1pPr>
          </a:lstStyle>
          <a:p>
            <a:pPr indent="0" algn="l" defTabSz="914400">
              <a:lnSpc>
                <a:spcPct val="90000"/>
              </a:lnSpc>
              <a:buNone/>
              <a:tabLst>
                <a:tab pos="0" algn="l"/>
              </a:tabLst>
            </a:pPr>
            <a:r>
              <a:rPr lang="fr-FR" sz="100" b="1" u="none" strike="noStrike">
                <a:solidFill>
                  <a:schemeClr val="dk1">
                    <a:alpha val="0"/>
                  </a:schemeClr>
                </a:solidFill>
                <a:effectLst/>
                <a:uFillTx/>
                <a:latin typeface="Arial"/>
              </a:rPr>
              <a:t>Titre</a:t>
            </a:r>
          </a:p>
        </p:txBody>
      </p:sp>
      <p:pic>
        <p:nvPicPr>
          <p:cNvPr id="8" name="Image 10"/>
          <p:cNvPicPr/>
          <p:nvPr/>
        </p:nvPicPr>
        <p:blipFill>
          <a:blip r:embed="rId4"/>
          <a:stretch/>
        </p:blipFill>
        <p:spPr>
          <a:xfrm>
            <a:off x="323640" y="177120"/>
            <a:ext cx="3135240" cy="2843280"/>
          </a:xfrm>
          <a:prstGeom prst="rect">
            <a:avLst/>
          </a:prstGeom>
          <a:noFill/>
          <a:ln w="0">
            <a:noFill/>
          </a:ln>
        </p:spPr>
      </p:pic>
      <p:pic>
        <p:nvPicPr>
          <p:cNvPr id="9" name="Image 9"/>
          <p:cNvPicPr/>
          <p:nvPr/>
        </p:nvPicPr>
        <p:blipFill>
          <a:blip r:embed="rId5"/>
          <a:stretch/>
        </p:blipFill>
        <p:spPr>
          <a:xfrm>
            <a:off x="6444360" y="545040"/>
            <a:ext cx="2015640" cy="1248120"/>
          </a:xfrm>
          <a:prstGeom prst="rect">
            <a:avLst/>
          </a:prstGeom>
          <a:noFill/>
          <a:ln w="0">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tandard 1">
    <p:bg>
      <p:bgPr>
        <a:solidFill>
          <a:srgbClr val="FFFFFF"/>
        </a:solidFill>
        <a:effectLst/>
      </p:bgPr>
    </p:bg>
    <p:spTree>
      <p:nvGrpSpPr>
        <p:cNvPr id="1" name=""/>
        <p:cNvGrpSpPr/>
        <p:nvPr/>
      </p:nvGrpSpPr>
      <p:grpSpPr>
        <a:xfrm>
          <a:off x="0" y="0"/>
          <a:ext cx="0" cy="0"/>
          <a:chOff x="0" y="0"/>
          <a:chExt cx="0" cy="0"/>
        </a:xfrm>
      </p:grpSpPr>
      <p:pic>
        <p:nvPicPr>
          <p:cNvPr id="69" name="Image 8" hidden="1"/>
          <p:cNvPicPr/>
          <p:nvPr/>
        </p:nvPicPr>
        <p:blipFill>
          <a:blip r:embed="rId2"/>
          <a:stretch/>
        </p:blipFill>
        <p:spPr>
          <a:xfrm>
            <a:off x="1098000" y="180000"/>
            <a:ext cx="592560" cy="366480"/>
          </a:xfrm>
          <a:prstGeom prst="rect">
            <a:avLst/>
          </a:prstGeom>
          <a:noFill/>
          <a:ln w="0">
            <a:noFill/>
          </a:ln>
        </p:spPr>
      </p:pic>
      <p:pic>
        <p:nvPicPr>
          <p:cNvPr id="70" name="Image 11" hidden="1"/>
          <p:cNvPicPr/>
          <p:nvPr/>
        </p:nvPicPr>
        <p:blipFill>
          <a:blip r:embed="rId3"/>
          <a:stretch/>
        </p:blipFill>
        <p:spPr>
          <a:xfrm>
            <a:off x="288000" y="108000"/>
            <a:ext cx="554760" cy="502920"/>
          </a:xfrm>
          <a:prstGeom prst="rect">
            <a:avLst/>
          </a:prstGeom>
          <a:noFill/>
          <a:ln w="0">
            <a:noFill/>
          </a:ln>
        </p:spPr>
      </p:pic>
      <p:sp>
        <p:nvSpPr>
          <p:cNvPr id="71" name="PlaceHolder 1"/>
          <p:cNvSpPr>
            <a:spLocks noGrp="1"/>
          </p:cNvSpPr>
          <p:nvPr>
            <p:ph type="title" hasCustomPrompt="1"/>
          </p:nvPr>
        </p:nvSpPr>
        <p:spPr>
          <a:xfrm>
            <a:off x="0" y="0"/>
            <a:ext cx="178920" cy="178920"/>
          </a:xfrm>
          <a:prstGeom prst="rect">
            <a:avLst/>
          </a:prstGeom>
          <a:noFill/>
          <a:ln w="0">
            <a:solidFill>
              <a:srgbClr val="000000">
                <a:alpha val="0"/>
              </a:srgbClr>
            </a:solidFill>
          </a:ln>
        </p:spPr>
        <p:txBody>
          <a:bodyPr lIns="0" tIns="0" rIns="0" bIns="0" anchor="t">
            <a:noAutofit/>
          </a:bodyPr>
          <a:lstStyle>
            <a:lvl1pPr indent="0" algn="l" defTabSz="914400">
              <a:lnSpc>
                <a:spcPct val="90000"/>
              </a:lnSpc>
              <a:buNone/>
              <a:tabLst>
                <a:tab pos="0" algn="l"/>
              </a:tabLst>
              <a:defRPr lang="fr-FR" sz="100" b="1" u="none" strike="noStrike">
                <a:solidFill>
                  <a:schemeClr val="dk1">
                    <a:alpha val="0"/>
                  </a:schemeClr>
                </a:solidFill>
                <a:effectLst/>
                <a:uFillTx/>
                <a:latin typeface="Arial"/>
              </a:defRPr>
            </a:lvl1pPr>
          </a:lstStyle>
          <a:p>
            <a:pPr indent="0" algn="l" defTabSz="914400">
              <a:lnSpc>
                <a:spcPct val="90000"/>
              </a:lnSpc>
              <a:buNone/>
              <a:tabLst>
                <a:tab pos="0" algn="l"/>
              </a:tabLst>
            </a:pPr>
            <a:r>
              <a:rPr lang="fr-FR" sz="100" b="1" u="none" strike="noStrike">
                <a:solidFill>
                  <a:schemeClr val="dk1">
                    <a:alpha val="0"/>
                  </a:schemeClr>
                </a:solidFill>
                <a:effectLst/>
                <a:uFillTx/>
                <a:latin typeface="Arial"/>
              </a:rPr>
              <a:t>Titre</a:t>
            </a:r>
          </a:p>
        </p:txBody>
      </p:sp>
      <p:sp>
        <p:nvSpPr>
          <p:cNvPr id="72" name="PlaceHolder 2"/>
          <p:cNvSpPr>
            <a:spLocks noGrp="1"/>
          </p:cNvSpPr>
          <p:nvPr>
            <p:ph type="sldNum" idx="20"/>
          </p:nvPr>
        </p:nvSpPr>
        <p:spPr>
          <a:xfrm>
            <a:off x="7434000" y="479664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B4591180-0E15-4304-B0A7-335D699D5887}"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73" name="PlaceHolder 3"/>
          <p:cNvSpPr>
            <a:spLocks noGrp="1"/>
          </p:cNvSpPr>
          <p:nvPr>
            <p:ph type="body" hasCustomPrompt="1"/>
          </p:nvPr>
        </p:nvSpPr>
        <p:spPr>
          <a:xfrm>
            <a:off x="360000" y="2346120"/>
            <a:ext cx="8422920" cy="2076120"/>
          </a:xfrm>
          <a:prstGeom prst="rect">
            <a:avLst/>
          </a:prstGeom>
          <a:noFill/>
          <a:ln w="0">
            <a:noFill/>
          </a:ln>
        </p:spPr>
        <p:txBody>
          <a:bodyPr lIns="0" tIns="0" rIns="0" bIns="0" anchor="t">
            <a:noAutofit/>
          </a:bodyPr>
          <a:lstStyle>
            <a:lvl1pPr marL="228600" indent="0" algn="l" defTabSz="914400">
              <a:lnSpc>
                <a:spcPct val="90000"/>
              </a:lnSpc>
              <a:spcBef>
                <a:spcPts val="1001"/>
              </a:spcBef>
              <a:buNone/>
              <a:tabLst>
                <a:tab pos="0" algn="l"/>
              </a:tabLst>
              <a:defRPr lang="fr-FR" sz="3250" b="1" u="none" strike="noStrike" cap="all">
                <a:solidFill>
                  <a:schemeClr val="dk1"/>
                </a:solidFill>
                <a:effectLst/>
                <a:uFillTx/>
                <a:latin typeface="Arial"/>
              </a:defRPr>
            </a:lvl1pPr>
            <a:lvl2pPr marL="228600" indent="0" algn="l" defTabSz="914400">
              <a:lnSpc>
                <a:spcPct val="100000"/>
              </a:lnSpc>
              <a:spcBef>
                <a:spcPts val="499"/>
              </a:spcBef>
              <a:buNone/>
              <a:tabLst>
                <a:tab pos="0" algn="l"/>
              </a:tabLst>
              <a:defRPr lang="fr-FR" sz="1850" b="0" u="none" strike="noStrike" cap="all">
                <a:solidFill>
                  <a:schemeClr val="dk1"/>
                </a:solidFill>
                <a:effectLst/>
                <a:uFillTx/>
                <a:latin typeface="Arial"/>
              </a:defRPr>
            </a:lvl2pPr>
          </a:lstStyle>
          <a:p>
            <a:pPr marL="228600" indent="0" algn="l" defTabSz="914400">
              <a:lnSpc>
                <a:spcPct val="90000"/>
              </a:lnSpc>
              <a:spcBef>
                <a:spcPts val="1001"/>
              </a:spcBef>
              <a:buNone/>
              <a:tabLst>
                <a:tab pos="0" algn="l"/>
              </a:tabLst>
            </a:pPr>
            <a:r>
              <a:rPr lang="fr-FR" sz="3250" b="1" u="none" strike="noStrike" cap="all">
                <a:solidFill>
                  <a:schemeClr val="dk1"/>
                </a:solidFill>
                <a:effectLst/>
                <a:uFillTx/>
                <a:latin typeface="Arial"/>
              </a:rPr>
              <a:t>Titre</a:t>
            </a:r>
          </a:p>
          <a:p>
            <a:pPr marL="228600" indent="0" algn="l" defTabSz="914400">
              <a:lnSpc>
                <a:spcPct val="100000"/>
              </a:lnSpc>
              <a:spcBef>
                <a:spcPts val="499"/>
              </a:spcBef>
              <a:buNone/>
              <a:tabLst>
                <a:tab pos="0" algn="l"/>
              </a:tabLst>
            </a:pPr>
            <a:r>
              <a:rPr lang="fr-FR" sz="1850" b="0" u="none" strike="noStrike" cap="all">
                <a:solidFill>
                  <a:schemeClr val="dk1"/>
                </a:solidFill>
                <a:effectLst/>
                <a:uFillTx/>
                <a:latin typeface="Arial"/>
              </a:rPr>
              <a:t>Sous-titre</a:t>
            </a:r>
            <a:endParaRPr lang="fr-FR" sz="1850" b="1" u="none" strike="noStrike" cap="all">
              <a:solidFill>
                <a:schemeClr val="dk1"/>
              </a:solidFill>
              <a:effectLst/>
              <a:uFillTx/>
              <a:latin typeface="Arial"/>
            </a:endParaRPr>
          </a:p>
        </p:txBody>
      </p:sp>
      <p:pic>
        <p:nvPicPr>
          <p:cNvPr id="74" name="Image 12"/>
          <p:cNvPicPr/>
          <p:nvPr/>
        </p:nvPicPr>
        <p:blipFill>
          <a:blip r:embed="rId4"/>
          <a:stretch/>
        </p:blipFill>
        <p:spPr>
          <a:xfrm>
            <a:off x="7046640" y="360000"/>
            <a:ext cx="1736280" cy="1074960"/>
          </a:xfrm>
          <a:prstGeom prst="rect">
            <a:avLst/>
          </a:prstGeom>
          <a:noFill/>
          <a:ln w="0">
            <a:noFill/>
          </a:ln>
        </p:spPr>
      </p:pic>
      <p:pic>
        <p:nvPicPr>
          <p:cNvPr id="75" name="Image 13"/>
          <p:cNvPicPr/>
          <p:nvPr/>
        </p:nvPicPr>
        <p:blipFill>
          <a:blip r:embed="rId5"/>
          <a:stretch/>
        </p:blipFill>
        <p:spPr>
          <a:xfrm>
            <a:off x="180000" y="180000"/>
            <a:ext cx="1586880" cy="1438920"/>
          </a:xfrm>
          <a:prstGeom prst="rect">
            <a:avLst/>
          </a:prstGeom>
          <a:noFill/>
          <a:ln w="0">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tandard 2">
    <p:bg>
      <p:bgPr>
        <a:solidFill>
          <a:srgbClr val="FFFFFF"/>
        </a:solidFill>
        <a:effectLst/>
      </p:bgPr>
    </p:bg>
    <p:spTree>
      <p:nvGrpSpPr>
        <p:cNvPr id="1" name=""/>
        <p:cNvGrpSpPr/>
        <p:nvPr/>
      </p:nvGrpSpPr>
      <p:grpSpPr>
        <a:xfrm>
          <a:off x="0" y="0"/>
          <a:ext cx="0" cy="0"/>
          <a:chOff x="0" y="0"/>
          <a:chExt cx="0" cy="0"/>
        </a:xfrm>
      </p:grpSpPr>
      <p:pic>
        <p:nvPicPr>
          <p:cNvPr id="76" name="Image 8"/>
          <p:cNvPicPr/>
          <p:nvPr/>
        </p:nvPicPr>
        <p:blipFill>
          <a:blip r:embed="rId2"/>
          <a:stretch/>
        </p:blipFill>
        <p:spPr>
          <a:xfrm>
            <a:off x="1098000" y="180000"/>
            <a:ext cx="592560" cy="366480"/>
          </a:xfrm>
          <a:prstGeom prst="rect">
            <a:avLst/>
          </a:prstGeom>
          <a:noFill/>
          <a:ln w="0">
            <a:noFill/>
          </a:ln>
        </p:spPr>
      </p:pic>
      <p:pic>
        <p:nvPicPr>
          <p:cNvPr id="77" name="Image 11"/>
          <p:cNvPicPr/>
          <p:nvPr/>
        </p:nvPicPr>
        <p:blipFill>
          <a:blip r:embed="rId3"/>
          <a:stretch/>
        </p:blipFill>
        <p:spPr>
          <a:xfrm>
            <a:off x="288000" y="108000"/>
            <a:ext cx="554760" cy="502920"/>
          </a:xfrm>
          <a:prstGeom prst="rect">
            <a:avLst/>
          </a:prstGeom>
          <a:noFill/>
          <a:ln w="0">
            <a:noFill/>
          </a:ln>
        </p:spPr>
      </p:pic>
      <p:sp>
        <p:nvSpPr>
          <p:cNvPr id="78" name="PlaceHolder 1"/>
          <p:cNvSpPr>
            <a:spLocks noGrp="1"/>
          </p:cNvSpPr>
          <p:nvPr>
            <p:ph type="title" hasCustomPrompt="1"/>
          </p:nvPr>
        </p:nvSpPr>
        <p:spPr>
          <a:xfrm>
            <a:off x="360000" y="900000"/>
            <a:ext cx="8422920" cy="71892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79" name="PlaceHolder 2"/>
          <p:cNvSpPr>
            <a:spLocks noGrp="1"/>
          </p:cNvSpPr>
          <p:nvPr>
            <p:ph type="sldNum" idx="21"/>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2DA89E3A-5BAA-46B7-B44C-E3C46AF00079}"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80" name="PlaceHolder 3"/>
          <p:cNvSpPr>
            <a:spLocks noGrp="1"/>
          </p:cNvSpPr>
          <p:nvPr>
            <p:ph type="body" hasCustomPrompt="1"/>
          </p:nvPr>
        </p:nvSpPr>
        <p:spPr>
          <a:xfrm>
            <a:off x="360000" y="1891800"/>
            <a:ext cx="2518920" cy="252972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
        <p:nvSpPr>
          <p:cNvPr id="81" name="PlaceHolder 4"/>
          <p:cNvSpPr>
            <a:spLocks noGrp="1"/>
          </p:cNvSpPr>
          <p:nvPr>
            <p:ph type="body" hasCustomPrompt="1"/>
          </p:nvPr>
        </p:nvSpPr>
        <p:spPr>
          <a:xfrm>
            <a:off x="3312000" y="1893600"/>
            <a:ext cx="2518920" cy="252972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
        <p:nvSpPr>
          <p:cNvPr id="82" name="PlaceHolder 5"/>
          <p:cNvSpPr>
            <a:spLocks noGrp="1"/>
          </p:cNvSpPr>
          <p:nvPr>
            <p:ph type="body" hasCustomPrompt="1"/>
          </p:nvPr>
        </p:nvSpPr>
        <p:spPr>
          <a:xfrm>
            <a:off x="6264000" y="1893600"/>
            <a:ext cx="2518920" cy="252972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tandard 3">
    <p:bg>
      <p:bgPr>
        <a:solidFill>
          <a:srgbClr val="FFFFFF"/>
        </a:solidFill>
        <a:effectLst/>
      </p:bgPr>
    </p:bg>
    <p:spTree>
      <p:nvGrpSpPr>
        <p:cNvPr id="1" name=""/>
        <p:cNvGrpSpPr/>
        <p:nvPr/>
      </p:nvGrpSpPr>
      <p:grpSpPr>
        <a:xfrm>
          <a:off x="0" y="0"/>
          <a:ext cx="0" cy="0"/>
          <a:chOff x="0" y="0"/>
          <a:chExt cx="0" cy="0"/>
        </a:xfrm>
      </p:grpSpPr>
      <p:pic>
        <p:nvPicPr>
          <p:cNvPr id="83" name="Image 8"/>
          <p:cNvPicPr/>
          <p:nvPr/>
        </p:nvPicPr>
        <p:blipFill>
          <a:blip r:embed="rId2"/>
          <a:stretch/>
        </p:blipFill>
        <p:spPr>
          <a:xfrm>
            <a:off x="1098000" y="180000"/>
            <a:ext cx="592560" cy="366480"/>
          </a:xfrm>
          <a:prstGeom prst="rect">
            <a:avLst/>
          </a:prstGeom>
          <a:noFill/>
          <a:ln w="0">
            <a:noFill/>
          </a:ln>
        </p:spPr>
      </p:pic>
      <p:pic>
        <p:nvPicPr>
          <p:cNvPr id="84" name="Image 11"/>
          <p:cNvPicPr/>
          <p:nvPr/>
        </p:nvPicPr>
        <p:blipFill>
          <a:blip r:embed="rId3"/>
          <a:stretch/>
        </p:blipFill>
        <p:spPr>
          <a:xfrm>
            <a:off x="288000" y="108000"/>
            <a:ext cx="554760" cy="502920"/>
          </a:xfrm>
          <a:prstGeom prst="rect">
            <a:avLst/>
          </a:prstGeom>
          <a:noFill/>
          <a:ln w="0">
            <a:noFill/>
          </a:ln>
        </p:spPr>
      </p:pic>
      <p:sp>
        <p:nvSpPr>
          <p:cNvPr id="85" name="PlaceHolder 1"/>
          <p:cNvSpPr>
            <a:spLocks noGrp="1"/>
          </p:cNvSpPr>
          <p:nvPr>
            <p:ph type="body" hasCustomPrompt="1"/>
          </p:nvPr>
        </p:nvSpPr>
        <p:spPr>
          <a:xfrm>
            <a:off x="0" y="738000"/>
            <a:ext cx="9142920" cy="4405320"/>
          </a:xfrm>
          <a:prstGeom prst="rect">
            <a:avLst/>
          </a:prstGeom>
          <a:solidFill>
            <a:schemeClr val="lt1">
              <a:lumMod val="85000"/>
            </a:schemeClr>
          </a:solidFill>
          <a:ln w="0">
            <a:noFill/>
          </a:ln>
        </p:spPr>
        <p:txBody>
          <a:bodyPr lIns="90000" tIns="1080000" rIns="90000" bIns="45000" anchor="ctr">
            <a:noAutofit/>
          </a:bodyPr>
          <a:lstStyle>
            <a:lvl1pPr marL="228600" indent="0" algn="ctr" defTabSz="914400">
              <a:lnSpc>
                <a:spcPct val="100000"/>
              </a:lnSpc>
              <a:spcBef>
                <a:spcPts val="1001"/>
              </a:spcBef>
              <a:buNone/>
              <a:tabLst>
                <a:tab pos="0" algn="l"/>
              </a:tabLst>
              <a:defRPr lang="fr-FR" sz="1800" b="0" u="none" strike="noStrike" cap="all">
                <a:solidFill>
                  <a:schemeClr val="dk1"/>
                </a:solidFill>
                <a:effectLst/>
                <a:uFillTx/>
                <a:latin typeface="Arial"/>
              </a:defRPr>
            </a:lvl1pPr>
          </a:lstStyle>
          <a:p>
            <a:pPr marL="228600" indent="0" algn="ctr" defTabSz="914400">
              <a:lnSpc>
                <a:spcPct val="100000"/>
              </a:lnSpc>
              <a:spcBef>
                <a:spcPts val="1001"/>
              </a:spcBef>
              <a:buNone/>
              <a:tabLst>
                <a:tab pos="0" algn="l"/>
              </a:tabLst>
            </a:pPr>
            <a:r>
              <a:rPr lang="fr-FR" sz="1800" b="0" u="none" strike="noStrike" cap="all">
                <a:solidFill>
                  <a:schemeClr val="dk1"/>
                </a:solidFill>
                <a:effectLst/>
                <a:uFillTx/>
                <a:latin typeface="Arial"/>
              </a:rPr>
              <a:t>Sélectionner l’icône pour insérer une image, </a:t>
            </a:r>
            <a:br>
              <a:rPr sz="1800"/>
            </a:br>
            <a:r>
              <a:rPr lang="fr-FR" sz="1800" b="0" u="none" strike="noStrike" cap="all">
                <a:solidFill>
                  <a:schemeClr val="dk1"/>
                </a:solidFill>
                <a:effectLst/>
                <a:uFillTx/>
                <a:latin typeface="Arial"/>
              </a:rPr>
              <a:t>puis disposer l’image en arrière plan </a:t>
            </a:r>
            <a:br>
              <a:rPr sz="1800"/>
            </a:br>
            <a:r>
              <a:rPr lang="fr-FR" sz="1800" b="0" u="none" strike="noStrike" cap="all">
                <a:solidFill>
                  <a:schemeClr val="dk1"/>
                </a:solidFill>
                <a:effectLst/>
                <a:uFillTx/>
                <a:latin typeface="Arial"/>
              </a:rPr>
              <a:t>(Sélectionner l’image avec le bouton droit de la souris / </a:t>
            </a:r>
            <a:br>
              <a:rPr sz="1800"/>
            </a:br>
            <a:r>
              <a:rPr lang="fr-FR" sz="1800" b="0" u="none" strike="noStrike" cap="all">
                <a:solidFill>
                  <a:schemeClr val="dk1"/>
                </a:solidFill>
                <a:effectLst/>
                <a:uFillTx/>
                <a:latin typeface="Arial"/>
              </a:rPr>
              <a:t>Mettre à l’arrière plan)</a:t>
            </a:r>
          </a:p>
        </p:txBody>
      </p:sp>
      <p:sp>
        <p:nvSpPr>
          <p:cNvPr id="86" name="PlaceHolder 2"/>
          <p:cNvSpPr>
            <a:spLocks noGrp="1"/>
          </p:cNvSpPr>
          <p:nvPr>
            <p:ph type="title" hasCustomPrompt="1"/>
          </p:nvPr>
        </p:nvSpPr>
        <p:spPr>
          <a:xfrm>
            <a:off x="360000" y="738000"/>
            <a:ext cx="8422920" cy="4045320"/>
          </a:xfrm>
          <a:prstGeom prst="rect">
            <a:avLst/>
          </a:prstGeom>
          <a:noFill/>
          <a:ln w="10080">
            <a:solidFill>
              <a:srgbClr val="000000"/>
            </a:solidFill>
            <a:round/>
          </a:ln>
        </p:spPr>
        <p:txBody>
          <a:bodyPr lIns="0" tIns="0" rIns="0" bIns="360000" anchor="ctr">
            <a:noAutofit/>
          </a:bodyPr>
          <a:lstStyle>
            <a:lvl1pPr algn="l" defTabSz="914400">
              <a:lnSpc>
                <a:spcPct val="90000"/>
              </a:lnSpc>
              <a:buClr>
                <a:srgbClr val="000000"/>
              </a:buClr>
              <a:buFont typeface="Arial"/>
              <a:buAutoNum type="arabicPeriod"/>
              <a:defRPr lang="fr-FR" sz="3250" b="1" u="none" strike="noStrike">
                <a:solidFill>
                  <a:schemeClr val="dk1"/>
                </a:solidFill>
                <a:effectLst/>
                <a:uFillTx/>
                <a:latin typeface="Arial"/>
              </a:defRPr>
            </a:lvl1pPr>
          </a:lstStyle>
          <a:p>
            <a:pPr marL="396000" indent="-396000" algn="l" defTabSz="914400">
              <a:lnSpc>
                <a:spcPct val="90000"/>
              </a:lnSpc>
              <a:buClr>
                <a:srgbClr val="000000"/>
              </a:buClr>
              <a:buFont typeface="Arial"/>
              <a:buAutoNum type="arabicPeriod"/>
            </a:pPr>
            <a:r>
              <a:rPr lang="fr-FR" sz="3250" b="1" u="none" strike="noStrike">
                <a:solidFill>
                  <a:schemeClr val="dk1"/>
                </a:solidFill>
                <a:effectLst/>
                <a:uFillTx/>
                <a:latin typeface="Arial"/>
              </a:rPr>
              <a:t>Titre</a:t>
            </a:r>
          </a:p>
        </p:txBody>
      </p:sp>
      <p:sp>
        <p:nvSpPr>
          <p:cNvPr id="87" name="PlaceHolder 3"/>
          <p:cNvSpPr>
            <a:spLocks noGrp="1"/>
          </p:cNvSpPr>
          <p:nvPr>
            <p:ph type="sldNum" idx="22"/>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B83BD0B1-49B6-4666-A7D1-CCDF397D3D4D}"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tandard 4">
    <p:bg>
      <p:bgPr>
        <a:solidFill>
          <a:srgbClr val="FFFFFF"/>
        </a:solidFill>
        <a:effectLst/>
      </p:bgPr>
    </p:bg>
    <p:spTree>
      <p:nvGrpSpPr>
        <p:cNvPr id="1" name=""/>
        <p:cNvGrpSpPr/>
        <p:nvPr/>
      </p:nvGrpSpPr>
      <p:grpSpPr>
        <a:xfrm>
          <a:off x="0" y="0"/>
          <a:ext cx="0" cy="0"/>
          <a:chOff x="0" y="0"/>
          <a:chExt cx="0" cy="0"/>
        </a:xfrm>
      </p:grpSpPr>
      <p:pic>
        <p:nvPicPr>
          <p:cNvPr id="88" name="Image 8"/>
          <p:cNvPicPr/>
          <p:nvPr/>
        </p:nvPicPr>
        <p:blipFill>
          <a:blip r:embed="rId2"/>
          <a:stretch/>
        </p:blipFill>
        <p:spPr>
          <a:xfrm>
            <a:off x="1098000" y="180000"/>
            <a:ext cx="592560" cy="366480"/>
          </a:xfrm>
          <a:prstGeom prst="rect">
            <a:avLst/>
          </a:prstGeom>
          <a:noFill/>
          <a:ln w="0">
            <a:noFill/>
          </a:ln>
        </p:spPr>
      </p:pic>
      <p:pic>
        <p:nvPicPr>
          <p:cNvPr id="89" name="Image 11"/>
          <p:cNvPicPr/>
          <p:nvPr/>
        </p:nvPicPr>
        <p:blipFill>
          <a:blip r:embed="rId3"/>
          <a:stretch/>
        </p:blipFill>
        <p:spPr>
          <a:xfrm>
            <a:off x="288000" y="108000"/>
            <a:ext cx="554760" cy="502920"/>
          </a:xfrm>
          <a:prstGeom prst="rect">
            <a:avLst/>
          </a:prstGeom>
          <a:noFill/>
          <a:ln w="0">
            <a:noFill/>
          </a:ln>
        </p:spPr>
      </p:pic>
      <p:sp>
        <p:nvSpPr>
          <p:cNvPr id="90" name="PlaceHolder 1"/>
          <p:cNvSpPr>
            <a:spLocks noGrp="1"/>
          </p:cNvSpPr>
          <p:nvPr>
            <p:ph type="title" hasCustomPrompt="1"/>
          </p:nvPr>
        </p:nvSpPr>
        <p:spPr>
          <a:xfrm>
            <a:off x="360000" y="900000"/>
            <a:ext cx="8422920" cy="71892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91" name="PlaceHolder 2"/>
          <p:cNvSpPr>
            <a:spLocks noGrp="1"/>
          </p:cNvSpPr>
          <p:nvPr>
            <p:ph type="dt" idx="23"/>
          </p:nvPr>
        </p:nvSpPr>
        <p:spPr>
          <a:xfrm>
            <a:off x="7614000" y="4783680"/>
            <a:ext cx="1168920" cy="358920"/>
          </a:xfrm>
          <a:prstGeom prst="rect">
            <a:avLst/>
          </a:prstGeom>
          <a:noFill/>
          <a:ln w="0">
            <a:noFill/>
          </a:ln>
        </p:spPr>
        <p:txBody>
          <a:bodyPr lIns="90000" tIns="45000" rIns="90000" bIns="45000" anchor="t">
            <a:noAutofit/>
          </a:bodyPr>
          <a:lstStyle>
            <a:lvl1pPr indent="0" algn="r" defTabSz="914400">
              <a:lnSpc>
                <a:spcPct val="100000"/>
              </a:lnSpc>
              <a:buNone/>
              <a:tabLst>
                <a:tab pos="0" algn="l"/>
              </a:tabLst>
              <a:defRPr lang="fr-FR" sz="1800" b="0" u="none" strike="noStrike" cap="all">
                <a:solidFill>
                  <a:schemeClr val="dk1"/>
                </a:solidFill>
                <a:effectLst/>
                <a:uFillTx/>
                <a:latin typeface="Arial"/>
              </a:defRPr>
            </a:lvl1pPr>
          </a:lstStyle>
          <a:p>
            <a:pPr indent="0" algn="r" defTabSz="914400">
              <a:lnSpc>
                <a:spcPct val="100000"/>
              </a:lnSpc>
              <a:buNone/>
              <a:tabLst>
                <a:tab pos="0" algn="l"/>
              </a:tabLst>
            </a:pPr>
            <a:r>
              <a:rPr lang="fr-FR" sz="1800" b="0" u="none" strike="noStrike" cap="all">
                <a:solidFill>
                  <a:schemeClr val="dk1"/>
                </a:solidFill>
                <a:effectLst/>
                <a:uFillTx/>
                <a:latin typeface="Arial"/>
              </a:rPr>
              <a:t>&lt;date/heure&gt;</a:t>
            </a:r>
            <a:endParaRPr lang="fr-FR" sz="1800" b="0" u="none" strike="noStrike">
              <a:solidFill>
                <a:srgbClr val="000000"/>
              </a:solidFill>
              <a:effectLst/>
              <a:uFillTx/>
              <a:latin typeface="Calibri"/>
            </a:endParaRPr>
          </a:p>
        </p:txBody>
      </p:sp>
      <p:sp>
        <p:nvSpPr>
          <p:cNvPr id="92" name="PlaceHolder 3"/>
          <p:cNvSpPr>
            <a:spLocks noGrp="1"/>
          </p:cNvSpPr>
          <p:nvPr>
            <p:ph type="ftr" idx="24"/>
          </p:nvPr>
        </p:nvSpPr>
        <p:spPr>
          <a:xfrm>
            <a:off x="360000" y="4783680"/>
            <a:ext cx="5902920" cy="358920"/>
          </a:xfrm>
          <a:prstGeom prst="rect">
            <a:avLst/>
          </a:prstGeom>
          <a:noFill/>
          <a:ln w="0">
            <a:noFill/>
          </a:ln>
        </p:spPr>
        <p:txBody>
          <a:bodyPr lIns="90000" tIns="45000" rIns="90000" bIns="45000" anchor="t">
            <a:noAutofit/>
          </a:bodyPr>
          <a:lstStyle>
            <a:lvl1pPr indent="0" algn="l" defTabSz="914400">
              <a:lnSpc>
                <a:spcPct val="100000"/>
              </a:lnSpc>
              <a:buNone/>
              <a:tabLst>
                <a:tab pos="0" algn="l"/>
              </a:tabLst>
              <a:defRPr lang="fr-FR" sz="1800" b="0" u="none" strike="noStrike">
                <a:solidFill>
                  <a:schemeClr val="dk1"/>
                </a:solidFill>
                <a:effectLst/>
                <a:uFillTx/>
                <a:latin typeface="Arial"/>
              </a:defRPr>
            </a:lvl1pPr>
          </a:lstStyle>
          <a:p>
            <a:pPr indent="0" algn="l" defTabSz="914400">
              <a:lnSpc>
                <a:spcPct val="100000"/>
              </a:lnSpc>
              <a:buNone/>
              <a:tabLst>
                <a:tab pos="0" algn="l"/>
              </a:tabLst>
            </a:pPr>
            <a:r>
              <a:rPr lang="fr-FR" sz="1800" b="0" u="none" strike="noStrike">
                <a:solidFill>
                  <a:schemeClr val="dk1"/>
                </a:solidFill>
                <a:effectLst/>
                <a:uFillTx/>
                <a:latin typeface="Arial"/>
              </a:rPr>
              <a:t>&lt;pied de page&gt;</a:t>
            </a:r>
            <a:endParaRPr lang="fr-FR" sz="1800" b="0" u="none" strike="noStrike">
              <a:solidFill>
                <a:srgbClr val="000000"/>
              </a:solidFill>
              <a:effectLst/>
              <a:uFillTx/>
              <a:latin typeface="Calibri"/>
            </a:endParaRPr>
          </a:p>
        </p:txBody>
      </p:sp>
      <p:sp>
        <p:nvSpPr>
          <p:cNvPr id="93" name="PlaceHolder 4"/>
          <p:cNvSpPr>
            <a:spLocks noGrp="1"/>
          </p:cNvSpPr>
          <p:nvPr>
            <p:ph type="sldNum" idx="25"/>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79535E37-14E6-418D-9B5C-4829FD59E46E}"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94" name="PlaceHolder 5"/>
          <p:cNvSpPr>
            <a:spLocks noGrp="1"/>
          </p:cNvSpPr>
          <p:nvPr>
            <p:ph type="body" hasCustomPrompt="1"/>
          </p:nvPr>
        </p:nvSpPr>
        <p:spPr>
          <a:xfrm>
            <a:off x="3312000" y="180000"/>
            <a:ext cx="5470920" cy="358920"/>
          </a:xfrm>
          <a:prstGeom prst="rect">
            <a:avLst/>
          </a:prstGeom>
          <a:noFill/>
          <a:ln w="0">
            <a:noFill/>
          </a:ln>
        </p:spPr>
        <p:txBody>
          <a:bodyPr lIns="0" tIns="0" rIns="0" bIns="0" anchor="t">
            <a:noAutofit/>
          </a:bodyPr>
          <a:lstStyle>
            <a:lvl1pPr algn="r" defTabSz="914400">
              <a:lnSpc>
                <a:spcPct val="100000"/>
              </a:lnSpc>
              <a:spcBef>
                <a:spcPts val="1001"/>
              </a:spcBef>
              <a:buClr>
                <a:srgbClr val="000000"/>
              </a:buClr>
              <a:buFont typeface="Arial"/>
              <a:buAutoNum type="arabicPeriod"/>
              <a:tabLst>
                <a:tab pos="0" algn="l"/>
              </a:tabLst>
              <a:defRPr lang="fr-FR" sz="750" b="1" u="none" strike="noStrike">
                <a:solidFill>
                  <a:schemeClr val="dk1"/>
                </a:solidFill>
                <a:effectLst/>
                <a:uFillTx/>
                <a:latin typeface="Arial"/>
              </a:defRPr>
            </a:lvl1pPr>
            <a:lvl2pPr lvl="1" algn="r" defTabSz="914400">
              <a:lnSpc>
                <a:spcPct val="100000"/>
              </a:lnSpc>
              <a:spcBef>
                <a:spcPts val="499"/>
              </a:spcBef>
              <a:buClr>
                <a:srgbClr val="000000"/>
              </a:buClr>
              <a:buFont typeface="Arial"/>
              <a:buAutoNum type="alphaLcPeriod"/>
              <a:tabLst>
                <a:tab pos="0" algn="l"/>
              </a:tabLst>
              <a:defRPr lang="fr-FR" sz="750" b="0" u="none" strike="noStrike">
                <a:solidFill>
                  <a:schemeClr val="dk1"/>
                </a:solidFill>
                <a:effectLst/>
                <a:uFillTx/>
                <a:latin typeface="Arial"/>
              </a:defRPr>
            </a:lvl2pPr>
          </a:lstStyle>
          <a:p>
            <a:pPr marL="108000" indent="-108000" algn="r" defTabSz="914400">
              <a:lnSpc>
                <a:spcPct val="100000"/>
              </a:lnSpc>
              <a:spcBef>
                <a:spcPts val="1001"/>
              </a:spcBef>
              <a:buClr>
                <a:srgbClr val="000000"/>
              </a:buClr>
              <a:buFont typeface="Arial"/>
              <a:buAutoNum type="arabicPeriod"/>
              <a:tabLst>
                <a:tab pos="0" algn="l"/>
              </a:tabLst>
            </a:pPr>
            <a:r>
              <a:rPr lang="fr-FR" sz="750" b="1" u="none" strike="noStrike">
                <a:solidFill>
                  <a:schemeClr val="dk1"/>
                </a:solidFill>
                <a:effectLst/>
                <a:uFillTx/>
                <a:latin typeface="Arial"/>
              </a:rPr>
              <a:t>Titre</a:t>
            </a:r>
            <a:endParaRPr lang="fr-FR" sz="750" b="0" u="none" strike="noStrike">
              <a:solidFill>
                <a:schemeClr val="dk1"/>
              </a:solidFill>
              <a:effectLst/>
              <a:uFillTx/>
              <a:latin typeface="Arial"/>
            </a:endParaRPr>
          </a:p>
          <a:p>
            <a:pPr marL="108000" lvl="1" indent="-108000" algn="r" defTabSz="914400">
              <a:lnSpc>
                <a:spcPct val="100000"/>
              </a:lnSpc>
              <a:spcBef>
                <a:spcPts val="499"/>
              </a:spcBef>
              <a:buClr>
                <a:srgbClr val="000000"/>
              </a:buClr>
              <a:buFont typeface="Arial"/>
              <a:buAutoNum type="alphaLcPeriod"/>
              <a:tabLst>
                <a:tab pos="0" algn="l"/>
              </a:tabLst>
            </a:pPr>
            <a:r>
              <a:rPr lang="fr-FR" sz="750" b="0" u="none" strike="noStrike">
                <a:solidFill>
                  <a:schemeClr val="dk1"/>
                </a:solidFill>
                <a:effectLst/>
                <a:uFillTx/>
                <a:latin typeface="Arial"/>
              </a:rPr>
              <a:t>Sous-titre</a:t>
            </a:r>
          </a:p>
        </p:txBody>
      </p:sp>
      <p:sp>
        <p:nvSpPr>
          <p:cNvPr id="95" name="PlaceHolder 6"/>
          <p:cNvSpPr>
            <a:spLocks noGrp="1"/>
          </p:cNvSpPr>
          <p:nvPr>
            <p:ph type="body" hasCustomPrompt="1"/>
          </p:nvPr>
        </p:nvSpPr>
        <p:spPr>
          <a:xfrm>
            <a:off x="360000" y="1836000"/>
            <a:ext cx="2518920" cy="2572920"/>
          </a:xfrm>
          <a:prstGeom prst="rect">
            <a:avLst/>
          </a:prstGeom>
          <a:noFill/>
          <a:ln w="0">
            <a:noFill/>
          </a:ln>
        </p:spPr>
        <p:txBody>
          <a:bodyPr lIns="0" tIns="0" rIns="0" bIns="0" anchor="t">
            <a:noAutofit/>
          </a:bodyPr>
          <a:lstStyle>
            <a:lvl1pPr marL="228600" indent="0" algn="l" defTabSz="914400">
              <a:lnSpc>
                <a:spcPct val="100000"/>
              </a:lnSpc>
              <a:spcBef>
                <a:spcPts val="1001"/>
              </a:spcBef>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marL="228600" indent="0" algn="l" defTabSz="914400">
              <a:lnSpc>
                <a:spcPct val="100000"/>
              </a:lnSpc>
              <a:spcBef>
                <a:spcPts val="1001"/>
              </a:spcBef>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96" name="PlaceHolder 7"/>
          <p:cNvSpPr>
            <a:spLocks noGrp="1"/>
          </p:cNvSpPr>
          <p:nvPr>
            <p:ph type="body" hasCustomPrompt="1"/>
          </p:nvPr>
        </p:nvSpPr>
        <p:spPr>
          <a:xfrm>
            <a:off x="3312000" y="1836000"/>
            <a:ext cx="2518920" cy="2572920"/>
          </a:xfrm>
          <a:prstGeom prst="rect">
            <a:avLst/>
          </a:prstGeom>
          <a:noFill/>
          <a:ln w="0">
            <a:noFill/>
          </a:ln>
        </p:spPr>
        <p:txBody>
          <a:bodyPr lIns="0" tIns="0" rIns="0" bIns="0" anchor="t">
            <a:noAutofit/>
          </a:bodyPr>
          <a:lstStyle>
            <a:lvl1pPr marL="228600" indent="0" algn="l" defTabSz="914400">
              <a:lnSpc>
                <a:spcPct val="100000"/>
              </a:lnSpc>
              <a:spcBef>
                <a:spcPts val="1001"/>
              </a:spcBef>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marL="228600" indent="0" algn="l" defTabSz="914400">
              <a:lnSpc>
                <a:spcPct val="100000"/>
              </a:lnSpc>
              <a:spcBef>
                <a:spcPts val="1001"/>
              </a:spcBef>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97" name="PlaceHolder 8"/>
          <p:cNvSpPr>
            <a:spLocks noGrp="1"/>
          </p:cNvSpPr>
          <p:nvPr>
            <p:ph type="body" hasCustomPrompt="1"/>
          </p:nvPr>
        </p:nvSpPr>
        <p:spPr>
          <a:xfrm>
            <a:off x="6264000" y="1836000"/>
            <a:ext cx="2518920" cy="2572920"/>
          </a:xfrm>
          <a:prstGeom prst="rect">
            <a:avLst/>
          </a:prstGeom>
          <a:noFill/>
          <a:ln w="0">
            <a:noFill/>
          </a:ln>
        </p:spPr>
        <p:txBody>
          <a:bodyPr lIns="0" tIns="0" rIns="0" bIns="0" anchor="t">
            <a:noAutofit/>
          </a:bodyPr>
          <a:lstStyle>
            <a:lvl1pPr marL="228600" indent="0" algn="l" defTabSz="914400">
              <a:lnSpc>
                <a:spcPct val="100000"/>
              </a:lnSpc>
              <a:spcBef>
                <a:spcPts val="1001"/>
              </a:spcBef>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marL="228600" indent="0" algn="l" defTabSz="914400">
              <a:lnSpc>
                <a:spcPct val="100000"/>
              </a:lnSpc>
              <a:spcBef>
                <a:spcPts val="1001"/>
              </a:spcBef>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tandard 5">
    <p:bg>
      <p:bgPr>
        <a:solidFill>
          <a:srgbClr val="FFFFFF"/>
        </a:solidFill>
        <a:effectLst/>
      </p:bgPr>
    </p:bg>
    <p:spTree>
      <p:nvGrpSpPr>
        <p:cNvPr id="1" name=""/>
        <p:cNvGrpSpPr/>
        <p:nvPr/>
      </p:nvGrpSpPr>
      <p:grpSpPr>
        <a:xfrm>
          <a:off x="0" y="0"/>
          <a:ext cx="0" cy="0"/>
          <a:chOff x="0" y="0"/>
          <a:chExt cx="0" cy="0"/>
        </a:xfrm>
      </p:grpSpPr>
      <p:pic>
        <p:nvPicPr>
          <p:cNvPr id="98" name="Image 8"/>
          <p:cNvPicPr/>
          <p:nvPr/>
        </p:nvPicPr>
        <p:blipFill>
          <a:blip r:embed="rId2"/>
          <a:stretch/>
        </p:blipFill>
        <p:spPr>
          <a:xfrm>
            <a:off x="1098000" y="180000"/>
            <a:ext cx="592560" cy="366480"/>
          </a:xfrm>
          <a:prstGeom prst="rect">
            <a:avLst/>
          </a:prstGeom>
          <a:noFill/>
          <a:ln w="0">
            <a:noFill/>
          </a:ln>
        </p:spPr>
      </p:pic>
      <p:pic>
        <p:nvPicPr>
          <p:cNvPr id="99" name="Image 11"/>
          <p:cNvPicPr/>
          <p:nvPr/>
        </p:nvPicPr>
        <p:blipFill>
          <a:blip r:embed="rId3"/>
          <a:stretch/>
        </p:blipFill>
        <p:spPr>
          <a:xfrm>
            <a:off x="288000" y="114480"/>
            <a:ext cx="554760" cy="502920"/>
          </a:xfrm>
          <a:prstGeom prst="rect">
            <a:avLst/>
          </a:prstGeom>
          <a:noFill/>
          <a:ln w="0">
            <a:noFill/>
          </a:ln>
        </p:spPr>
      </p:pic>
      <p:sp>
        <p:nvSpPr>
          <p:cNvPr id="100" name="PlaceHolder 1"/>
          <p:cNvSpPr>
            <a:spLocks noGrp="1"/>
          </p:cNvSpPr>
          <p:nvPr>
            <p:ph type="title" hasCustomPrompt="1"/>
          </p:nvPr>
        </p:nvSpPr>
        <p:spPr>
          <a:xfrm>
            <a:off x="360000" y="900000"/>
            <a:ext cx="8422920" cy="71892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101" name="PlaceHolder 2"/>
          <p:cNvSpPr>
            <a:spLocks noGrp="1"/>
          </p:cNvSpPr>
          <p:nvPr>
            <p:ph type="sldNum" idx="26"/>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966B914C-7906-4DDD-8CDD-368900618939}"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102" name="PlaceHolder 3"/>
          <p:cNvSpPr>
            <a:spLocks noGrp="1"/>
          </p:cNvSpPr>
          <p:nvPr>
            <p:ph type="body" hasCustomPrompt="1"/>
          </p:nvPr>
        </p:nvSpPr>
        <p:spPr>
          <a:xfrm>
            <a:off x="360000" y="1836000"/>
            <a:ext cx="8422920" cy="2572920"/>
          </a:xfrm>
          <a:prstGeom prst="rect">
            <a:avLst/>
          </a:prstGeom>
          <a:noFill/>
          <a:ln w="0">
            <a:noFill/>
          </a:ln>
        </p:spPr>
        <p:txBody>
          <a:bodyPr lIns="0" tIns="0" rIns="0" bIns="0" anchor="t">
            <a:noAutofit/>
          </a:bodyPr>
          <a:lstStyle>
            <a:lvl1pPr marL="228600" indent="0" algn="l" defTabSz="914400">
              <a:lnSpc>
                <a:spcPct val="100000"/>
              </a:lnSpc>
              <a:spcBef>
                <a:spcPts val="1001"/>
              </a:spcBef>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marL="228600" indent="0" algn="l" defTabSz="914400">
              <a:lnSpc>
                <a:spcPct val="100000"/>
              </a:lnSpc>
              <a:spcBef>
                <a:spcPts val="1001"/>
              </a:spcBef>
              <a:spcAft>
                <a:spcPts val="499"/>
              </a:spcAft>
              <a:buNone/>
              <a:tabLst>
                <a:tab pos="0" algn="l"/>
              </a:tabLst>
            </a:pPr>
            <a:r>
              <a:rPr lang="fr-FR" sz="1050" b="0" u="none" strike="noStrike">
                <a:solidFill>
                  <a:schemeClr val="dk1"/>
                </a:solidFill>
                <a:effectLst/>
                <a:uFillTx/>
                <a:latin typeface="Arial"/>
              </a:rPr>
              <a:t>Texte de niveau 1</a:t>
            </a:r>
            <a:endParaRPr lang="fr-FR" sz="1050" b="1" u="none" strike="noStrike">
              <a:solidFill>
                <a:schemeClr val="dk1"/>
              </a:solidFill>
              <a:effectLst/>
              <a:uFillTx/>
              <a:latin typeface="Arial"/>
            </a:endParaRP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103" name="PlaceHolder 4"/>
          <p:cNvSpPr>
            <a:spLocks noGrp="1"/>
          </p:cNvSpPr>
          <p:nvPr>
            <p:ph type="body" hasCustomPrompt="1"/>
          </p:nvPr>
        </p:nvSpPr>
        <p:spPr>
          <a:xfrm>
            <a:off x="3312000" y="180000"/>
            <a:ext cx="5470920" cy="358920"/>
          </a:xfrm>
          <a:prstGeom prst="rect">
            <a:avLst/>
          </a:prstGeom>
          <a:noFill/>
          <a:ln w="0">
            <a:noFill/>
          </a:ln>
        </p:spPr>
        <p:txBody>
          <a:bodyPr lIns="0" tIns="0" rIns="0" bIns="0" anchor="t">
            <a:noAutofit/>
          </a:bodyPr>
          <a:lstStyle>
            <a:lvl1pPr algn="r" defTabSz="914400">
              <a:lnSpc>
                <a:spcPct val="100000"/>
              </a:lnSpc>
              <a:spcBef>
                <a:spcPts val="1001"/>
              </a:spcBef>
              <a:buClr>
                <a:srgbClr val="000000"/>
              </a:buClr>
              <a:buFont typeface="Arial"/>
              <a:buAutoNum type="arabicPeriod"/>
              <a:tabLst>
                <a:tab pos="0" algn="l"/>
              </a:tabLst>
              <a:defRPr lang="fr-FR" sz="750" b="1" u="none" strike="noStrike">
                <a:solidFill>
                  <a:schemeClr val="dk1"/>
                </a:solidFill>
                <a:effectLst/>
                <a:uFillTx/>
                <a:latin typeface="Arial"/>
              </a:defRPr>
            </a:lvl1pPr>
            <a:lvl2pPr lvl="1" algn="r" defTabSz="914400">
              <a:lnSpc>
                <a:spcPct val="100000"/>
              </a:lnSpc>
              <a:spcBef>
                <a:spcPts val="499"/>
              </a:spcBef>
              <a:buClr>
                <a:srgbClr val="000000"/>
              </a:buClr>
              <a:buFont typeface="Arial"/>
              <a:buAutoNum type="alphaLcPeriod"/>
              <a:tabLst>
                <a:tab pos="0" algn="l"/>
              </a:tabLst>
              <a:defRPr lang="fr-FR" sz="750" b="0" u="none" strike="noStrike">
                <a:solidFill>
                  <a:schemeClr val="dk1"/>
                </a:solidFill>
                <a:effectLst/>
                <a:uFillTx/>
                <a:latin typeface="Arial"/>
              </a:defRPr>
            </a:lvl2pPr>
          </a:lstStyle>
          <a:p>
            <a:pPr marL="108000" indent="-108000" algn="r" defTabSz="914400">
              <a:lnSpc>
                <a:spcPct val="100000"/>
              </a:lnSpc>
              <a:spcBef>
                <a:spcPts val="1001"/>
              </a:spcBef>
              <a:buClr>
                <a:srgbClr val="000000"/>
              </a:buClr>
              <a:buFont typeface="Arial"/>
              <a:buAutoNum type="arabicPeriod"/>
              <a:tabLst>
                <a:tab pos="0" algn="l"/>
              </a:tabLst>
            </a:pPr>
            <a:r>
              <a:rPr lang="fr-FR" sz="750" b="1" u="none" strike="noStrike">
                <a:solidFill>
                  <a:schemeClr val="dk1"/>
                </a:solidFill>
                <a:effectLst/>
                <a:uFillTx/>
                <a:latin typeface="Arial"/>
              </a:rPr>
              <a:t>Titre</a:t>
            </a:r>
          </a:p>
          <a:p>
            <a:pPr marL="108000" lvl="1" indent="-108000" algn="r" defTabSz="914400">
              <a:lnSpc>
                <a:spcPct val="100000"/>
              </a:lnSpc>
              <a:spcBef>
                <a:spcPts val="499"/>
              </a:spcBef>
              <a:buClr>
                <a:srgbClr val="000000"/>
              </a:buClr>
              <a:buFont typeface="Arial"/>
              <a:buAutoNum type="alphaLcPeriod"/>
              <a:tabLst>
                <a:tab pos="0" algn="l"/>
              </a:tabLst>
            </a:pPr>
            <a:r>
              <a:rPr lang="fr-FR" sz="750" b="0" u="none" strike="noStrike">
                <a:solidFill>
                  <a:schemeClr val="dk1"/>
                </a:solidFill>
                <a:effectLst/>
                <a:uFillTx/>
                <a:latin typeface="Arial"/>
              </a:rPr>
              <a:t>Sous-titre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6">
    <p:bg>
      <p:bgPr>
        <a:solidFill>
          <a:srgbClr val="FFFFFF"/>
        </a:solidFill>
        <a:effectLst/>
      </p:bgPr>
    </p:bg>
    <p:spTree>
      <p:nvGrpSpPr>
        <p:cNvPr id="1" name=""/>
        <p:cNvGrpSpPr/>
        <p:nvPr/>
      </p:nvGrpSpPr>
      <p:grpSpPr>
        <a:xfrm>
          <a:off x="0" y="0"/>
          <a:ext cx="0" cy="0"/>
          <a:chOff x="0" y="0"/>
          <a:chExt cx="0" cy="0"/>
        </a:xfrm>
      </p:grpSpPr>
      <p:pic>
        <p:nvPicPr>
          <p:cNvPr id="104" name="Image 8"/>
          <p:cNvPicPr/>
          <p:nvPr/>
        </p:nvPicPr>
        <p:blipFill>
          <a:blip r:embed="rId2"/>
          <a:stretch/>
        </p:blipFill>
        <p:spPr>
          <a:xfrm>
            <a:off x="1098000" y="180000"/>
            <a:ext cx="592560" cy="366480"/>
          </a:xfrm>
          <a:prstGeom prst="rect">
            <a:avLst/>
          </a:prstGeom>
          <a:noFill/>
          <a:ln w="0">
            <a:noFill/>
          </a:ln>
        </p:spPr>
      </p:pic>
      <p:pic>
        <p:nvPicPr>
          <p:cNvPr id="105" name="Image 11"/>
          <p:cNvPicPr/>
          <p:nvPr/>
        </p:nvPicPr>
        <p:blipFill>
          <a:blip r:embed="rId3"/>
          <a:stretch/>
        </p:blipFill>
        <p:spPr>
          <a:xfrm>
            <a:off x="288000" y="108000"/>
            <a:ext cx="554760" cy="502920"/>
          </a:xfrm>
          <a:prstGeom prst="rect">
            <a:avLst/>
          </a:prstGeom>
          <a:noFill/>
          <a:ln w="0">
            <a:noFill/>
          </a:ln>
        </p:spPr>
      </p:pic>
      <p:sp>
        <p:nvSpPr>
          <p:cNvPr id="106" name="PlaceHolder 1"/>
          <p:cNvSpPr>
            <a:spLocks noGrp="1"/>
          </p:cNvSpPr>
          <p:nvPr>
            <p:ph type="title"/>
          </p:nvPr>
        </p:nvSpPr>
        <p:spPr>
          <a:xfrm>
            <a:off x="360000" y="900000"/>
            <a:ext cx="8422920" cy="71892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Modifiez le style du titre</a:t>
            </a:r>
          </a:p>
        </p:txBody>
      </p:sp>
      <p:sp>
        <p:nvSpPr>
          <p:cNvPr id="107" name="PlaceHolder 2"/>
          <p:cNvSpPr>
            <a:spLocks noGrp="1"/>
          </p:cNvSpPr>
          <p:nvPr>
            <p:ph type="body"/>
          </p:nvPr>
        </p:nvSpPr>
        <p:spPr>
          <a:xfrm>
            <a:off x="360000" y="1836000"/>
            <a:ext cx="8422920" cy="2572920"/>
          </a:xfrm>
          <a:prstGeom prst="rect">
            <a:avLst/>
          </a:prstGeom>
          <a:noFill/>
          <a:ln w="0">
            <a:noFill/>
          </a:ln>
        </p:spPr>
        <p:txBody>
          <a:bodyPr lIns="0" tIns="0" rIns="0" bIns="0" anchor="t">
            <a:noAutofit/>
          </a:bodyPr>
          <a:lstStyle>
            <a:lvl1pPr marL="228600" indent="0" algn="l" defTabSz="914400">
              <a:lnSpc>
                <a:spcPct val="100000"/>
              </a:lnSpc>
              <a:spcBef>
                <a:spcPts val="1001"/>
              </a:spcBef>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marL="228600" indent="0" algn="l" defTabSz="914400">
              <a:lnSpc>
                <a:spcPct val="100000"/>
              </a:lnSpc>
              <a:spcBef>
                <a:spcPts val="1001"/>
              </a:spcBef>
              <a:spcAft>
                <a:spcPts val="499"/>
              </a:spcAft>
              <a:buNone/>
              <a:tabLst>
                <a:tab pos="0" algn="l"/>
              </a:tabLst>
            </a:pPr>
            <a:r>
              <a:rPr lang="fr-FR" sz="1050" b="0" u="none" strike="noStrike">
                <a:solidFill>
                  <a:schemeClr val="dk1"/>
                </a:solidFill>
                <a:effectLst/>
                <a:uFillTx/>
                <a:latin typeface="Arial"/>
              </a:rPr>
              <a:t>Cliquez pour modifier les styles du texte du masque</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Deuxième niveau</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Troisième niveau</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Quatrième niveau</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Cinquième niveau</a:t>
            </a:r>
          </a:p>
        </p:txBody>
      </p:sp>
      <p:sp>
        <p:nvSpPr>
          <p:cNvPr id="108" name="PlaceHolder 3"/>
          <p:cNvSpPr>
            <a:spLocks noGrp="1"/>
          </p:cNvSpPr>
          <p:nvPr>
            <p:ph type="dt" idx="27"/>
          </p:nvPr>
        </p:nvSpPr>
        <p:spPr>
          <a:xfrm>
            <a:off x="0" y="0"/>
            <a:ext cx="0" cy="0"/>
          </a:xfrm>
          <a:prstGeom prst="rect">
            <a:avLst/>
          </a:prstGeom>
          <a:noFill/>
          <a:ln w="0">
            <a:noFill/>
          </a:ln>
        </p:spPr>
        <p:txBody>
          <a:bodyPr lIns="90000" tIns="-45000" rIns="90000" bIns="-45000" anchor="t">
            <a:noAutofit/>
          </a:bodyPr>
          <a:lstStyle>
            <a:lvl1pPr indent="0" algn="l" defTabSz="914400">
              <a:lnSpc>
                <a:spcPct val="100000"/>
              </a:lnSpc>
              <a:buNone/>
              <a:tabLst>
                <a:tab pos="0" algn="l"/>
              </a:tabLst>
              <a:defRPr lang="fr-FR" sz="1800" b="0" u="none" strike="noStrike">
                <a:solidFill>
                  <a:schemeClr val="dk1"/>
                </a:solidFill>
                <a:effectLst/>
                <a:uFillTx/>
                <a:latin typeface="Arial"/>
              </a:defRPr>
            </a:lvl1pPr>
          </a:lstStyle>
          <a:p>
            <a:pPr indent="0" algn="l" defTabSz="914400">
              <a:lnSpc>
                <a:spcPct val="100000"/>
              </a:lnSpc>
              <a:buNone/>
              <a:tabLst>
                <a:tab pos="0" algn="l"/>
              </a:tabLst>
            </a:pPr>
            <a:r>
              <a:rPr lang="fr-FR" sz="1800" b="0" u="none" strike="noStrike">
                <a:solidFill>
                  <a:schemeClr val="dk1"/>
                </a:solidFill>
                <a:effectLst/>
                <a:uFillTx/>
                <a:latin typeface="Arial"/>
              </a:rPr>
              <a:t>&lt;date/heure&gt;</a:t>
            </a:r>
            <a:endParaRPr lang="fr-FR" sz="1800" b="0" u="none" strike="noStrike">
              <a:solidFill>
                <a:srgbClr val="000000"/>
              </a:solidFill>
              <a:effectLst/>
              <a:uFillTx/>
              <a:latin typeface="Calibri"/>
            </a:endParaRPr>
          </a:p>
        </p:txBody>
      </p:sp>
      <p:sp>
        <p:nvSpPr>
          <p:cNvPr id="109" name="PlaceHolder 4"/>
          <p:cNvSpPr>
            <a:spLocks noGrp="1"/>
          </p:cNvSpPr>
          <p:nvPr>
            <p:ph type="ftr" idx="28"/>
          </p:nvPr>
        </p:nvSpPr>
        <p:spPr>
          <a:xfrm>
            <a:off x="0" y="0"/>
            <a:ext cx="0" cy="0"/>
          </a:xfrm>
          <a:prstGeom prst="rect">
            <a:avLst/>
          </a:prstGeom>
          <a:noFill/>
          <a:ln w="0">
            <a:noFill/>
          </a:ln>
        </p:spPr>
        <p:txBody>
          <a:bodyPr lIns="90000" tIns="-45000" rIns="90000" bIns="-45000" anchor="t">
            <a:noAutofit/>
          </a:bodyPr>
          <a:lstStyle>
            <a:lvl1pPr indent="0" algn="ctr" defTabSz="914400">
              <a:lnSpc>
                <a:spcPct val="100000"/>
              </a:lnSpc>
              <a:buNone/>
              <a:tabLst>
                <a:tab pos="0" algn="l"/>
              </a:tabLst>
              <a:defRPr lang="fr-FR" sz="1400" b="0" u="none" strike="noStrike">
                <a:solidFill>
                  <a:srgbClr val="000000"/>
                </a:solidFill>
                <a:effectLst/>
                <a:uFillTx/>
                <a:latin typeface="Calibri"/>
              </a:defRPr>
            </a:lvl1pPr>
          </a:lstStyle>
          <a:p>
            <a:pPr indent="0" algn="ctr" defTabSz="914400">
              <a:lnSpc>
                <a:spcPct val="100000"/>
              </a:lnSpc>
              <a:buNone/>
              <a:tabLst>
                <a:tab pos="0" algn="l"/>
              </a:tabLst>
            </a:pPr>
            <a:r>
              <a:rPr lang="fr-FR" sz="1400" b="0" u="none" strike="noStrike">
                <a:solidFill>
                  <a:srgbClr val="000000"/>
                </a:solidFill>
                <a:effectLst/>
                <a:uFillTx/>
                <a:latin typeface="Calibri"/>
              </a:rPr>
              <a:t>&lt;pied de page&gt;</a:t>
            </a:r>
          </a:p>
        </p:txBody>
      </p:sp>
      <p:sp>
        <p:nvSpPr>
          <p:cNvPr id="110" name="PlaceHolder 5"/>
          <p:cNvSpPr>
            <a:spLocks noGrp="1"/>
          </p:cNvSpPr>
          <p:nvPr>
            <p:ph type="sldNum" idx="29"/>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7359AC5A-CE57-4D4C-9BF8-51FEC1AA2A52}"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mparaison">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630000" y="273960"/>
            <a:ext cx="7886160" cy="99360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Modifiez le style du titre</a:t>
            </a:r>
          </a:p>
        </p:txBody>
      </p:sp>
      <p:sp>
        <p:nvSpPr>
          <p:cNvPr id="112" name="PlaceHolder 2"/>
          <p:cNvSpPr>
            <a:spLocks noGrp="1"/>
          </p:cNvSpPr>
          <p:nvPr>
            <p:ph type="body"/>
          </p:nvPr>
        </p:nvSpPr>
        <p:spPr>
          <a:xfrm>
            <a:off x="630000" y="1260720"/>
            <a:ext cx="3867480" cy="617040"/>
          </a:xfrm>
          <a:prstGeom prst="rect">
            <a:avLst/>
          </a:prstGeom>
          <a:noFill/>
          <a:ln w="0">
            <a:noFill/>
          </a:ln>
        </p:spPr>
        <p:txBody>
          <a:bodyPr lIns="91440" tIns="45720" rIns="91440" bIns="45720" anchor="b">
            <a:noAutofit/>
          </a:bodyPr>
          <a:lstStyle>
            <a:lvl1pPr indent="0" algn="l" defTabSz="685800">
              <a:lnSpc>
                <a:spcPct val="90000"/>
              </a:lnSpc>
              <a:spcBef>
                <a:spcPts val="751"/>
              </a:spcBef>
              <a:buNone/>
              <a:tabLst>
                <a:tab pos="0" algn="l"/>
              </a:tabLst>
              <a:defRPr lang="fr-FR" sz="1800" b="1" u="none" strike="noStrike">
                <a:solidFill>
                  <a:schemeClr val="dk1"/>
                </a:solidFill>
                <a:effectLst/>
                <a:uFillTx/>
                <a:latin typeface="Calibri"/>
              </a:defRPr>
            </a:lvl1pPr>
          </a:lstStyle>
          <a:p>
            <a:pPr indent="0" algn="l" defTabSz="685800">
              <a:lnSpc>
                <a:spcPct val="90000"/>
              </a:lnSpc>
              <a:spcBef>
                <a:spcPts val="751"/>
              </a:spcBef>
              <a:buNone/>
              <a:tabLst>
                <a:tab pos="0" algn="l"/>
              </a:tabLst>
            </a:pPr>
            <a:r>
              <a:rPr lang="fr-FR" sz="1800" b="1" u="none" strike="noStrike">
                <a:solidFill>
                  <a:schemeClr val="dk1"/>
                </a:solidFill>
                <a:effectLst/>
                <a:uFillTx/>
                <a:latin typeface="Calibri"/>
              </a:rPr>
              <a:t>Modifier les styles du texte du masque</a:t>
            </a:r>
            <a:endParaRPr lang="fr-FR" sz="1800" b="0" u="none" strike="noStrike">
              <a:solidFill>
                <a:schemeClr val="dk1"/>
              </a:solidFill>
              <a:effectLst/>
              <a:uFillTx/>
              <a:latin typeface="Calibri"/>
            </a:endParaRPr>
          </a:p>
        </p:txBody>
      </p:sp>
      <p:sp>
        <p:nvSpPr>
          <p:cNvPr id="113" name="PlaceHolder 3"/>
          <p:cNvSpPr>
            <a:spLocks noGrp="1"/>
          </p:cNvSpPr>
          <p:nvPr>
            <p:ph type="body"/>
          </p:nvPr>
        </p:nvSpPr>
        <p:spPr>
          <a:xfrm>
            <a:off x="630000" y="1878840"/>
            <a:ext cx="3867480" cy="276264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tabLst>
                <a:tab pos="0" algn="l"/>
              </a:tabLst>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tabLst>
                <a:tab pos="0" algn="l"/>
              </a:tabLst>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tabLst>
                <a:tab pos="0" algn="l"/>
              </a:tabLst>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tabLst>
                <a:tab pos="0" algn="l"/>
              </a:tabLst>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tabLst>
                <a:tab pos="0" algn="l"/>
              </a:tabLst>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tabLst>
                <a:tab pos="0" algn="l"/>
              </a:tabLst>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tabLst>
                <a:tab pos="0" algn="l"/>
              </a:tabLst>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tabLst>
                <a:tab pos="0" algn="l"/>
              </a:tabLst>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tabLst>
                <a:tab pos="0" algn="l"/>
              </a:tabLst>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tabLst>
                <a:tab pos="0" algn="l"/>
              </a:tabLst>
            </a:pPr>
            <a:r>
              <a:rPr lang="fr-FR" sz="1350" b="0" u="none" strike="noStrike">
                <a:solidFill>
                  <a:schemeClr val="dk1"/>
                </a:solidFill>
                <a:effectLst/>
                <a:uFillTx/>
                <a:latin typeface="Calibri"/>
              </a:rPr>
              <a:t>Cinquième niveau</a:t>
            </a:r>
          </a:p>
        </p:txBody>
      </p:sp>
      <p:sp>
        <p:nvSpPr>
          <p:cNvPr id="114" name="PlaceHolder 4"/>
          <p:cNvSpPr>
            <a:spLocks noGrp="1"/>
          </p:cNvSpPr>
          <p:nvPr>
            <p:ph type="body"/>
          </p:nvPr>
        </p:nvSpPr>
        <p:spPr>
          <a:xfrm>
            <a:off x="4629240" y="1260720"/>
            <a:ext cx="3886560" cy="617040"/>
          </a:xfrm>
          <a:prstGeom prst="rect">
            <a:avLst/>
          </a:prstGeom>
          <a:noFill/>
          <a:ln w="0">
            <a:noFill/>
          </a:ln>
        </p:spPr>
        <p:txBody>
          <a:bodyPr lIns="91440" tIns="45720" rIns="91440" bIns="45720" anchor="b">
            <a:noAutofit/>
          </a:bodyPr>
          <a:lstStyle>
            <a:lvl1pPr indent="0" algn="l" defTabSz="685800">
              <a:lnSpc>
                <a:spcPct val="90000"/>
              </a:lnSpc>
              <a:spcBef>
                <a:spcPts val="751"/>
              </a:spcBef>
              <a:buNone/>
              <a:tabLst>
                <a:tab pos="0" algn="l"/>
              </a:tabLst>
              <a:defRPr lang="fr-FR" sz="1800" b="1" u="none" strike="noStrike">
                <a:solidFill>
                  <a:schemeClr val="dk1"/>
                </a:solidFill>
                <a:effectLst/>
                <a:uFillTx/>
                <a:latin typeface="Calibri"/>
              </a:defRPr>
            </a:lvl1pPr>
          </a:lstStyle>
          <a:p>
            <a:pPr indent="0" algn="l" defTabSz="685800">
              <a:lnSpc>
                <a:spcPct val="90000"/>
              </a:lnSpc>
              <a:spcBef>
                <a:spcPts val="751"/>
              </a:spcBef>
              <a:buNone/>
              <a:tabLst>
                <a:tab pos="0" algn="l"/>
              </a:tabLst>
            </a:pPr>
            <a:r>
              <a:rPr lang="fr-FR" sz="1800" b="1" u="none" strike="noStrike">
                <a:solidFill>
                  <a:schemeClr val="dk1"/>
                </a:solidFill>
                <a:effectLst/>
                <a:uFillTx/>
                <a:latin typeface="Calibri"/>
              </a:rPr>
              <a:t>Modifier les styles du texte du masque</a:t>
            </a:r>
            <a:endParaRPr lang="fr-FR" sz="1800" b="0" u="none" strike="noStrike">
              <a:solidFill>
                <a:schemeClr val="dk1"/>
              </a:solidFill>
              <a:effectLst/>
              <a:uFillTx/>
              <a:latin typeface="Calibri"/>
            </a:endParaRPr>
          </a:p>
        </p:txBody>
      </p:sp>
      <p:sp>
        <p:nvSpPr>
          <p:cNvPr id="115" name="PlaceHolder 5"/>
          <p:cNvSpPr>
            <a:spLocks noGrp="1"/>
          </p:cNvSpPr>
          <p:nvPr>
            <p:ph type="body"/>
          </p:nvPr>
        </p:nvSpPr>
        <p:spPr>
          <a:xfrm>
            <a:off x="4629240" y="1878840"/>
            <a:ext cx="3886560" cy="276264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tabLst>
                <a:tab pos="0" algn="l"/>
              </a:tabLst>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tabLst>
                <a:tab pos="0" algn="l"/>
              </a:tabLst>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tabLst>
                <a:tab pos="0" algn="l"/>
              </a:tabLst>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tabLst>
                <a:tab pos="0" algn="l"/>
              </a:tabLst>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tabLst>
                <a:tab pos="0" algn="l"/>
              </a:tabLst>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tabLst>
                <a:tab pos="0" algn="l"/>
              </a:tabLst>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tabLst>
                <a:tab pos="0" algn="l"/>
              </a:tabLst>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tabLst>
                <a:tab pos="0" algn="l"/>
              </a:tabLst>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tabLst>
                <a:tab pos="0" algn="l"/>
              </a:tabLst>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tabLst>
                <a:tab pos="0" algn="l"/>
              </a:tabLst>
            </a:pPr>
            <a:r>
              <a:rPr lang="fr-FR" sz="1350" b="0" u="none" strike="noStrike">
                <a:solidFill>
                  <a:schemeClr val="dk1"/>
                </a:solidFill>
                <a:effectLst/>
                <a:uFillTx/>
                <a:latin typeface="Calibri"/>
              </a:rPr>
              <a:t>Cinquième niveau</a:t>
            </a:r>
          </a:p>
        </p:txBody>
      </p:sp>
      <p:sp>
        <p:nvSpPr>
          <p:cNvPr id="116" name="PlaceHolder 6"/>
          <p:cNvSpPr>
            <a:spLocks noGrp="1"/>
          </p:cNvSpPr>
          <p:nvPr>
            <p:ph type="dt" idx="30"/>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17" name="PlaceHolder 7"/>
          <p:cNvSpPr>
            <a:spLocks noGrp="1"/>
          </p:cNvSpPr>
          <p:nvPr>
            <p:ph type="ftr" idx="31"/>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18" name="PlaceHolder 8"/>
          <p:cNvSpPr>
            <a:spLocks noGrp="1"/>
          </p:cNvSpPr>
          <p:nvPr>
            <p:ph type="sldNum" idx="32"/>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A2599201-E4DC-47F8-BB18-F28C5E63B3E3}"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rgbClr val="FFFFFF"/>
        </a:solid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Modifiez le style du titre</a:t>
            </a:r>
          </a:p>
        </p:txBody>
      </p:sp>
      <p:sp>
        <p:nvSpPr>
          <p:cNvPr id="120" name="PlaceHolder 2"/>
          <p:cNvSpPr>
            <a:spLocks noGrp="1"/>
          </p:cNvSpPr>
          <p:nvPr>
            <p:ph type="dt" idx="33"/>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21" name="PlaceHolder 3"/>
          <p:cNvSpPr>
            <a:spLocks noGrp="1"/>
          </p:cNvSpPr>
          <p:nvPr>
            <p:ph type="ftr" idx="34"/>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22" name="PlaceHolder 4"/>
          <p:cNvSpPr>
            <a:spLocks noGrp="1"/>
          </p:cNvSpPr>
          <p:nvPr>
            <p:ph type="sldNum" idx="35"/>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9E8CE227-4A6E-4B53-8C56-B51686F6655B}"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dt" idx="36"/>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24" name="PlaceHolder 2"/>
          <p:cNvSpPr>
            <a:spLocks noGrp="1"/>
          </p:cNvSpPr>
          <p:nvPr>
            <p:ph type="ftr" idx="37"/>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25" name="PlaceHolder 3"/>
          <p:cNvSpPr>
            <a:spLocks noGrp="1"/>
          </p:cNvSpPr>
          <p:nvPr>
            <p:ph type="sldNum" idx="38"/>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B774DE79-CC29-4A72-9391-120A5CA309CB}"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enu avec légende">
    <p:bg>
      <p:bgPr>
        <a:solidFill>
          <a:srgbClr val="FFFFFF"/>
        </a:solid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630000" y="343080"/>
            <a:ext cx="2948400" cy="1199520"/>
          </a:xfrm>
          <a:prstGeom prst="rect">
            <a:avLst/>
          </a:prstGeom>
          <a:noFill/>
          <a:ln w="0">
            <a:noFill/>
          </a:ln>
        </p:spPr>
        <p:txBody>
          <a:bodyPr lIns="91440" tIns="45720" rIns="91440" bIns="45720" anchor="b">
            <a:noAutofit/>
          </a:bodyPr>
          <a:lstStyle>
            <a:lvl1pPr indent="0" algn="l" defTabSz="685800">
              <a:lnSpc>
                <a:spcPct val="90000"/>
              </a:lnSpc>
              <a:buNone/>
              <a:tabLst>
                <a:tab pos="0" algn="l"/>
              </a:tabLst>
              <a:defRPr lang="fr-FR" sz="2400" b="0" u="none" strike="noStrike">
                <a:solidFill>
                  <a:schemeClr val="dk1"/>
                </a:solidFill>
                <a:effectLst/>
                <a:uFillTx/>
                <a:latin typeface="Calibri Light"/>
              </a:defRPr>
            </a:lvl1pPr>
          </a:lstStyle>
          <a:p>
            <a:pPr indent="0" algn="l" defTabSz="685800">
              <a:lnSpc>
                <a:spcPct val="90000"/>
              </a:lnSpc>
              <a:buNone/>
              <a:tabLst>
                <a:tab pos="0" algn="l"/>
              </a:tabLst>
            </a:pPr>
            <a:r>
              <a:rPr lang="fr-FR" sz="2400" b="0" u="none" strike="noStrike">
                <a:solidFill>
                  <a:schemeClr val="dk1"/>
                </a:solidFill>
                <a:effectLst/>
                <a:uFillTx/>
                <a:latin typeface="Calibri Light"/>
              </a:rPr>
              <a:t>Modifiez le style du titre</a:t>
            </a:r>
          </a:p>
        </p:txBody>
      </p:sp>
      <p:sp>
        <p:nvSpPr>
          <p:cNvPr id="127" name="PlaceHolder 2"/>
          <p:cNvSpPr>
            <a:spLocks noGrp="1"/>
          </p:cNvSpPr>
          <p:nvPr>
            <p:ph type="body"/>
          </p:nvPr>
        </p:nvSpPr>
        <p:spPr>
          <a:xfrm>
            <a:off x="3887280" y="740520"/>
            <a:ext cx="4628520" cy="365436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defRPr lang="fr-FR" sz="24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21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4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21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Cinquième niveau</a:t>
            </a:r>
          </a:p>
        </p:txBody>
      </p:sp>
      <p:sp>
        <p:nvSpPr>
          <p:cNvPr id="128" name="PlaceHolder 3"/>
          <p:cNvSpPr>
            <a:spLocks noGrp="1"/>
          </p:cNvSpPr>
          <p:nvPr>
            <p:ph type="body"/>
          </p:nvPr>
        </p:nvSpPr>
        <p:spPr>
          <a:xfrm>
            <a:off x="630000" y="1542960"/>
            <a:ext cx="2948400" cy="2858040"/>
          </a:xfrm>
          <a:prstGeom prst="rect">
            <a:avLst/>
          </a:prstGeom>
          <a:noFill/>
          <a:ln w="0">
            <a:noFill/>
          </a:ln>
        </p:spPr>
        <p:txBody>
          <a:bodyPr lIns="91440" tIns="45720" rIns="91440" bIns="45720" anchor="t">
            <a:noAutofit/>
          </a:bodyPr>
          <a:lstStyle>
            <a:lvl1pPr indent="0" algn="l" defTabSz="685800">
              <a:lnSpc>
                <a:spcPct val="90000"/>
              </a:lnSpc>
              <a:spcBef>
                <a:spcPts val="751"/>
              </a:spcBef>
              <a:buNone/>
              <a:tabLst>
                <a:tab pos="0" algn="l"/>
              </a:tabLst>
              <a:defRPr lang="fr-FR" sz="1200" b="0" u="none" strike="noStrike">
                <a:solidFill>
                  <a:schemeClr val="dk1"/>
                </a:solidFill>
                <a:effectLst/>
                <a:uFillTx/>
                <a:latin typeface="Calibri"/>
              </a:defRPr>
            </a:lvl1pPr>
          </a:lstStyle>
          <a:p>
            <a:pPr indent="0" algn="l" defTabSz="685800">
              <a:lnSpc>
                <a:spcPct val="90000"/>
              </a:lnSpc>
              <a:spcBef>
                <a:spcPts val="751"/>
              </a:spcBef>
              <a:buNone/>
              <a:tabLst>
                <a:tab pos="0" algn="l"/>
              </a:tabLst>
            </a:pPr>
            <a:r>
              <a:rPr lang="fr-FR" sz="1200" b="0" u="none" strike="noStrike">
                <a:solidFill>
                  <a:schemeClr val="dk1"/>
                </a:solidFill>
                <a:effectLst/>
                <a:uFillTx/>
                <a:latin typeface="Calibri"/>
              </a:rPr>
              <a:t>Modifier les styles du texte du masque</a:t>
            </a:r>
          </a:p>
        </p:txBody>
      </p:sp>
      <p:sp>
        <p:nvSpPr>
          <p:cNvPr id="129" name="PlaceHolder 4"/>
          <p:cNvSpPr>
            <a:spLocks noGrp="1"/>
          </p:cNvSpPr>
          <p:nvPr>
            <p:ph type="dt" idx="39"/>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30" name="PlaceHolder 5"/>
          <p:cNvSpPr>
            <a:spLocks noGrp="1"/>
          </p:cNvSpPr>
          <p:nvPr>
            <p:ph type="ftr" idx="40"/>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31" name="PlaceHolder 6"/>
          <p:cNvSpPr>
            <a:spLocks noGrp="1"/>
          </p:cNvSpPr>
          <p:nvPr>
            <p:ph type="sldNum" idx="41"/>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47CAD5E1-8503-4B6E-8AC7-11F587309DDD}"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sous-titre">
    <p:bg>
      <p:bgPr>
        <a:solidFill>
          <a:srgbClr val="FFFFFF"/>
        </a:solidFill>
        <a:effectLst/>
      </p:bgPr>
    </p:bg>
    <p:spTree>
      <p:nvGrpSpPr>
        <p:cNvPr id="1" name=""/>
        <p:cNvGrpSpPr/>
        <p:nvPr/>
      </p:nvGrpSpPr>
      <p:grpSpPr>
        <a:xfrm>
          <a:off x="0" y="0"/>
          <a:ext cx="0" cy="0"/>
          <a:chOff x="0" y="0"/>
          <a:chExt cx="0" cy="0"/>
        </a:xfrm>
      </p:grpSpPr>
      <p:pic>
        <p:nvPicPr>
          <p:cNvPr id="10" name="Image 8" hidden="1"/>
          <p:cNvPicPr/>
          <p:nvPr/>
        </p:nvPicPr>
        <p:blipFill>
          <a:blip r:embed="rId2"/>
          <a:stretch/>
        </p:blipFill>
        <p:spPr>
          <a:xfrm>
            <a:off x="1098000" y="180000"/>
            <a:ext cx="592920" cy="366840"/>
          </a:xfrm>
          <a:prstGeom prst="rect">
            <a:avLst/>
          </a:prstGeom>
          <a:noFill/>
          <a:ln w="0">
            <a:noFill/>
          </a:ln>
        </p:spPr>
      </p:pic>
      <p:pic>
        <p:nvPicPr>
          <p:cNvPr id="11" name="Image 11" hidden="1"/>
          <p:cNvPicPr/>
          <p:nvPr/>
        </p:nvPicPr>
        <p:blipFill>
          <a:blip r:embed="rId3"/>
          <a:stretch/>
        </p:blipFill>
        <p:spPr>
          <a:xfrm>
            <a:off x="288000" y="108000"/>
            <a:ext cx="555120" cy="503280"/>
          </a:xfrm>
          <a:prstGeom prst="rect">
            <a:avLst/>
          </a:prstGeom>
          <a:noFill/>
          <a:ln w="0">
            <a:noFill/>
          </a:ln>
        </p:spPr>
      </p:pic>
      <p:sp>
        <p:nvSpPr>
          <p:cNvPr id="12" name="PlaceHolder 1"/>
          <p:cNvSpPr>
            <a:spLocks noGrp="1"/>
          </p:cNvSpPr>
          <p:nvPr>
            <p:ph type="title" hasCustomPrompt="1"/>
          </p:nvPr>
        </p:nvSpPr>
        <p:spPr>
          <a:xfrm>
            <a:off x="0" y="0"/>
            <a:ext cx="179280" cy="179280"/>
          </a:xfrm>
          <a:prstGeom prst="rect">
            <a:avLst/>
          </a:prstGeom>
          <a:noFill/>
          <a:ln w="0">
            <a:solidFill>
              <a:srgbClr val="000000">
                <a:alpha val="0"/>
              </a:srgbClr>
            </a:solidFill>
          </a:ln>
        </p:spPr>
        <p:txBody>
          <a:bodyPr lIns="0" tIns="0" rIns="0" bIns="0" anchor="t">
            <a:noAutofit/>
          </a:bodyPr>
          <a:lstStyle>
            <a:lvl1pPr indent="0" algn="l" defTabSz="914400">
              <a:lnSpc>
                <a:spcPct val="90000"/>
              </a:lnSpc>
              <a:buNone/>
              <a:tabLst>
                <a:tab pos="0" algn="l"/>
              </a:tabLst>
              <a:defRPr lang="fr-FR" sz="100" b="1" u="none" strike="noStrike">
                <a:solidFill>
                  <a:schemeClr val="dk1">
                    <a:alpha val="0"/>
                  </a:schemeClr>
                </a:solidFill>
                <a:effectLst/>
                <a:uFillTx/>
                <a:latin typeface="Arial"/>
              </a:defRPr>
            </a:lvl1pPr>
          </a:lstStyle>
          <a:p>
            <a:pPr indent="0" algn="l" defTabSz="914400">
              <a:lnSpc>
                <a:spcPct val="90000"/>
              </a:lnSpc>
              <a:buNone/>
              <a:tabLst>
                <a:tab pos="0" algn="l"/>
              </a:tabLst>
            </a:pPr>
            <a:r>
              <a:rPr lang="fr-FR" sz="100" b="1" u="none" strike="noStrike">
                <a:solidFill>
                  <a:schemeClr val="dk1">
                    <a:alpha val="0"/>
                  </a:schemeClr>
                </a:solidFill>
                <a:effectLst/>
                <a:uFillTx/>
                <a:latin typeface="Arial"/>
              </a:rPr>
              <a:t>Titre</a:t>
            </a:r>
          </a:p>
        </p:txBody>
      </p:sp>
      <p:sp>
        <p:nvSpPr>
          <p:cNvPr id="13" name="PlaceHolder 2"/>
          <p:cNvSpPr>
            <a:spLocks noGrp="1"/>
          </p:cNvSpPr>
          <p:nvPr>
            <p:ph type="sldNum" idx="4"/>
          </p:nvPr>
        </p:nvSpPr>
        <p:spPr>
          <a:xfrm>
            <a:off x="7434000" y="479664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B96FE340-B00D-4170-A6A7-D85DE989DB4A}"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14" name="PlaceHolder 3"/>
          <p:cNvSpPr>
            <a:spLocks noGrp="1"/>
          </p:cNvSpPr>
          <p:nvPr>
            <p:ph type="body" hasCustomPrompt="1"/>
          </p:nvPr>
        </p:nvSpPr>
        <p:spPr>
          <a:xfrm>
            <a:off x="360000" y="2346120"/>
            <a:ext cx="8423280" cy="207648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3250" b="1" u="none" strike="noStrike" cap="all">
                <a:solidFill>
                  <a:schemeClr val="dk1"/>
                </a:solidFill>
                <a:effectLst/>
                <a:uFillTx/>
                <a:latin typeface="Arial"/>
              </a:defRPr>
            </a:lvl1pPr>
            <a:lvl2pPr indent="0" algn="l" defTabSz="914400">
              <a:lnSpc>
                <a:spcPct val="100000"/>
              </a:lnSpc>
              <a:spcBef>
                <a:spcPts val="499"/>
              </a:spcBef>
              <a:buNone/>
              <a:tabLst>
                <a:tab pos="0" algn="l"/>
              </a:tabLst>
              <a:defRPr lang="fr-FR" sz="1850" b="0" u="none" strike="noStrike" cap="all">
                <a:solidFill>
                  <a:schemeClr val="dk1"/>
                </a:solidFill>
                <a:effectLst/>
                <a:uFillTx/>
                <a:latin typeface="Arial"/>
              </a:defRPr>
            </a:lvl2pPr>
          </a:lstStyle>
          <a:p>
            <a:pPr indent="0" algn="l" defTabSz="914400">
              <a:lnSpc>
                <a:spcPct val="90000"/>
              </a:lnSpc>
              <a:buNone/>
              <a:tabLst>
                <a:tab pos="0" algn="l"/>
              </a:tabLst>
            </a:pPr>
            <a:r>
              <a:rPr lang="fr-FR" sz="3250" b="1" u="none" strike="noStrike" cap="all">
                <a:solidFill>
                  <a:schemeClr val="dk1"/>
                </a:solidFill>
                <a:effectLst/>
                <a:uFillTx/>
                <a:latin typeface="Arial"/>
              </a:rPr>
              <a:t>Titre</a:t>
            </a:r>
          </a:p>
          <a:p>
            <a:pPr indent="0" algn="l" defTabSz="914400">
              <a:lnSpc>
                <a:spcPct val="100000"/>
              </a:lnSpc>
              <a:spcBef>
                <a:spcPts val="499"/>
              </a:spcBef>
              <a:buNone/>
              <a:tabLst>
                <a:tab pos="0" algn="l"/>
              </a:tabLst>
            </a:pPr>
            <a:r>
              <a:rPr lang="fr-FR" sz="1850" b="0" u="none" strike="noStrike" cap="all">
                <a:solidFill>
                  <a:schemeClr val="dk1"/>
                </a:solidFill>
                <a:effectLst/>
                <a:uFillTx/>
                <a:latin typeface="Arial"/>
              </a:rPr>
              <a:t>Sous-titre</a:t>
            </a:r>
            <a:endParaRPr lang="fr-FR" sz="1850" b="1" u="none" strike="noStrike" cap="all">
              <a:solidFill>
                <a:schemeClr val="dk1"/>
              </a:solidFill>
              <a:effectLst/>
              <a:uFillTx/>
              <a:latin typeface="Arial"/>
            </a:endParaRPr>
          </a:p>
        </p:txBody>
      </p:sp>
      <p:pic>
        <p:nvPicPr>
          <p:cNvPr id="15" name="Image 12"/>
          <p:cNvPicPr/>
          <p:nvPr/>
        </p:nvPicPr>
        <p:blipFill>
          <a:blip r:embed="rId4"/>
          <a:stretch/>
        </p:blipFill>
        <p:spPr>
          <a:xfrm>
            <a:off x="7046640" y="360000"/>
            <a:ext cx="1736640" cy="1075320"/>
          </a:xfrm>
          <a:prstGeom prst="rect">
            <a:avLst/>
          </a:prstGeom>
          <a:noFill/>
          <a:ln w="0">
            <a:noFill/>
          </a:ln>
        </p:spPr>
      </p:pic>
      <p:pic>
        <p:nvPicPr>
          <p:cNvPr id="16" name="Image 13"/>
          <p:cNvPicPr/>
          <p:nvPr/>
        </p:nvPicPr>
        <p:blipFill>
          <a:blip r:embed="rId5"/>
          <a:stretch/>
        </p:blipFill>
        <p:spPr>
          <a:xfrm>
            <a:off x="180000" y="180000"/>
            <a:ext cx="1587240" cy="1439280"/>
          </a:xfrm>
          <a:prstGeom prst="rect">
            <a:avLst/>
          </a:prstGeom>
          <a:noFill/>
          <a:ln w="0">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Image avec légende">
    <p:bg>
      <p:bgPr>
        <a:solidFill>
          <a:srgbClr val="FFFFFF"/>
        </a:solidFill>
        <a:effectLst/>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630000" y="343080"/>
            <a:ext cx="2948400" cy="1199520"/>
          </a:xfrm>
          <a:prstGeom prst="rect">
            <a:avLst/>
          </a:prstGeom>
          <a:noFill/>
          <a:ln w="0">
            <a:noFill/>
          </a:ln>
        </p:spPr>
        <p:txBody>
          <a:bodyPr lIns="91440" tIns="45720" rIns="91440" bIns="45720" anchor="b">
            <a:noAutofit/>
          </a:bodyPr>
          <a:lstStyle>
            <a:lvl1pPr indent="0" algn="l" defTabSz="685800">
              <a:lnSpc>
                <a:spcPct val="90000"/>
              </a:lnSpc>
              <a:buNone/>
              <a:tabLst>
                <a:tab pos="0" algn="l"/>
              </a:tabLst>
              <a:defRPr lang="fr-FR" sz="2400" b="0" u="none" strike="noStrike">
                <a:solidFill>
                  <a:schemeClr val="dk1"/>
                </a:solidFill>
                <a:effectLst/>
                <a:uFillTx/>
                <a:latin typeface="Calibri Light"/>
              </a:defRPr>
            </a:lvl1pPr>
          </a:lstStyle>
          <a:p>
            <a:pPr indent="0" algn="l" defTabSz="685800">
              <a:lnSpc>
                <a:spcPct val="90000"/>
              </a:lnSpc>
              <a:buNone/>
              <a:tabLst>
                <a:tab pos="0" algn="l"/>
              </a:tabLst>
            </a:pPr>
            <a:r>
              <a:rPr lang="fr-FR" sz="2400" b="0" u="none" strike="noStrike">
                <a:solidFill>
                  <a:schemeClr val="dk1"/>
                </a:solidFill>
                <a:effectLst/>
                <a:uFillTx/>
                <a:latin typeface="Calibri Light"/>
              </a:rPr>
              <a:t>Modifiez le style du titre</a:t>
            </a:r>
          </a:p>
        </p:txBody>
      </p:sp>
      <p:sp>
        <p:nvSpPr>
          <p:cNvPr id="133" name="PlaceHolder 2"/>
          <p:cNvSpPr>
            <a:spLocks noGrp="1"/>
          </p:cNvSpPr>
          <p:nvPr>
            <p:ph type="body"/>
          </p:nvPr>
        </p:nvSpPr>
        <p:spPr>
          <a:xfrm>
            <a:off x="3887280" y="740520"/>
            <a:ext cx="4628520" cy="3654360"/>
          </a:xfrm>
          <a:prstGeom prst="rect">
            <a:avLst/>
          </a:prstGeom>
          <a:noFill/>
          <a:ln w="0">
            <a:noFill/>
          </a:ln>
        </p:spPr>
        <p:txBody>
          <a:bodyPr lIns="90000" tIns="45000" rIns="90000" bIns="45000" anchor="t">
            <a:noAutofit/>
          </a:bodyPr>
          <a:lstStyle>
            <a:lvl1pPr algn="l" defTabSz="685800">
              <a:lnSpc>
                <a:spcPct val="90000"/>
              </a:lnSpc>
              <a:spcBef>
                <a:spcPts val="751"/>
              </a:spcBef>
              <a:buClr>
                <a:srgbClr val="000000"/>
              </a:buClr>
              <a:buFont typeface="Arial"/>
              <a:buChar char="•"/>
              <a:tabLst>
                <a:tab pos="0" algn="l"/>
              </a:tabLst>
              <a:defRPr lang="fr-FR" sz="2400" b="0" u="none" strike="noStrike">
                <a:solidFill>
                  <a:schemeClr val="dk1"/>
                </a:solidFill>
                <a:effectLst/>
                <a:uFillTx/>
                <a:latin typeface="Calibri"/>
              </a:defRPr>
            </a:lvl1pPr>
            <a:lvl2pPr lvl="1" algn="l" defTabSz="685800">
              <a:lnSpc>
                <a:spcPct val="90000"/>
              </a:lnSpc>
              <a:spcBef>
                <a:spcPts val="374"/>
              </a:spcBef>
              <a:buClr>
                <a:srgbClr val="000000"/>
              </a:buClr>
              <a:buSzPct val="75000"/>
              <a:buFont typeface="Symbol" charset="2"/>
              <a:buChar char=""/>
              <a:tabLst>
                <a:tab pos="0" algn="l"/>
              </a:tabLst>
              <a:defRPr lang="fr-FR" sz="2400" b="0" u="none" strike="noStrike">
                <a:solidFill>
                  <a:schemeClr val="dk1"/>
                </a:solidFill>
                <a:effectLst/>
                <a:uFillTx/>
                <a:latin typeface="Calibri"/>
              </a:defRPr>
            </a:lvl2pPr>
            <a:lvl3pPr lvl="2" algn="l" defTabSz="685800">
              <a:lnSpc>
                <a:spcPct val="90000"/>
              </a:lnSpc>
              <a:spcBef>
                <a:spcPts val="374"/>
              </a:spcBef>
              <a:buClr>
                <a:srgbClr val="000000"/>
              </a:buClr>
              <a:buSzPct val="45000"/>
              <a:buFont typeface="Wingdings" charset="2"/>
              <a:buChar char=""/>
              <a:tabLst>
                <a:tab pos="0" algn="l"/>
              </a:tabLst>
              <a:defRPr lang="fr-FR" sz="2400" b="0" u="none" strike="noStrike">
                <a:solidFill>
                  <a:schemeClr val="dk1"/>
                </a:solidFill>
                <a:effectLst/>
                <a:uFillTx/>
                <a:latin typeface="Calibri"/>
              </a:defRPr>
            </a:lvl3pPr>
            <a:lvl4pPr lvl="3" algn="l" defTabSz="685800">
              <a:lnSpc>
                <a:spcPct val="90000"/>
              </a:lnSpc>
              <a:spcBef>
                <a:spcPts val="374"/>
              </a:spcBef>
              <a:buClr>
                <a:srgbClr val="000000"/>
              </a:buClr>
              <a:buSzPct val="75000"/>
              <a:buFont typeface="Symbol" charset="2"/>
              <a:buChar char=""/>
              <a:tabLst>
                <a:tab pos="0" algn="l"/>
              </a:tabLst>
              <a:defRPr lang="fr-FR" sz="2400" b="0" u="none" strike="noStrike">
                <a:solidFill>
                  <a:schemeClr val="dk1"/>
                </a:solidFill>
                <a:effectLst/>
                <a:uFillTx/>
                <a:latin typeface="Calibri"/>
              </a:defRPr>
            </a:lvl4pPr>
            <a:lvl5pPr lvl="4" algn="l" defTabSz="685800">
              <a:lnSpc>
                <a:spcPct val="90000"/>
              </a:lnSpc>
              <a:spcBef>
                <a:spcPts val="374"/>
              </a:spcBef>
              <a:buClr>
                <a:srgbClr val="000000"/>
              </a:buClr>
              <a:buSzPct val="45000"/>
              <a:buFont typeface="Wingdings" charset="2"/>
              <a:buChar char=""/>
              <a:tabLst>
                <a:tab pos="0" algn="l"/>
              </a:tabLst>
              <a:defRPr lang="fr-FR" sz="2400" b="0" u="none" strike="noStrike">
                <a:solidFill>
                  <a:schemeClr val="dk1"/>
                </a:solidFill>
                <a:effectLst/>
                <a:uFillTx/>
                <a:latin typeface="Calibri"/>
              </a:defRPr>
            </a:lvl5pPr>
            <a:lvl6pPr lvl="5" algn="l" defTabSz="685800">
              <a:lnSpc>
                <a:spcPct val="90000"/>
              </a:lnSpc>
              <a:spcBef>
                <a:spcPts val="283"/>
              </a:spcBef>
              <a:buClr>
                <a:srgbClr val="000000"/>
              </a:buClr>
              <a:buSzPct val="45000"/>
              <a:buFont typeface="Wingdings" charset="2"/>
              <a:buChar char=""/>
              <a:tabLst>
                <a:tab pos="0" algn="l"/>
              </a:tabLst>
              <a:defRPr lang="fr-FR" sz="2400" b="0" u="none" strike="noStrike">
                <a:solidFill>
                  <a:schemeClr val="dk1"/>
                </a:solidFill>
                <a:effectLst/>
                <a:uFillTx/>
                <a:latin typeface="Calibri"/>
              </a:defRPr>
            </a:lvl6pPr>
            <a:lvl7pPr lvl="6" algn="l" defTabSz="685800">
              <a:lnSpc>
                <a:spcPct val="90000"/>
              </a:lnSpc>
              <a:spcBef>
                <a:spcPts val="283"/>
              </a:spcBef>
              <a:buClr>
                <a:srgbClr val="000000"/>
              </a:buClr>
              <a:buSzPct val="45000"/>
              <a:buFont typeface="Wingdings" charset="2"/>
              <a:buChar char=""/>
              <a:tabLst>
                <a:tab pos="0" algn="l"/>
              </a:tabLst>
              <a:defRPr lang="fr-FR" sz="2400" b="0" u="none" strike="noStrike">
                <a:solidFill>
                  <a:schemeClr val="dk1"/>
                </a:solidFill>
                <a:effectLst/>
                <a:uFillTx/>
                <a:latin typeface="Calibri"/>
              </a:defRPr>
            </a:lvl7pPr>
          </a:lstStyle>
          <a:p>
            <a:pPr marL="432000" indent="-324000" algn="l" defTabSz="685800">
              <a:lnSpc>
                <a:spcPct val="90000"/>
              </a:lnSpc>
              <a:spcBef>
                <a:spcPts val="751"/>
              </a:spcBef>
              <a:buClr>
                <a:srgbClr val="000000"/>
              </a:buClr>
              <a:buFont typeface="Arial"/>
              <a:buChar char="•"/>
              <a:tabLst>
                <a:tab pos="0" algn="l"/>
              </a:tabLst>
            </a:pPr>
            <a:r>
              <a:rPr lang="fr-FR" sz="2400" b="0" u="none" strike="noStrike">
                <a:solidFill>
                  <a:schemeClr val="dk1"/>
                </a:solidFill>
                <a:effectLst/>
                <a:uFillTx/>
                <a:latin typeface="Calibri"/>
              </a:rPr>
              <a:t>Cliquez pour éditer le format du plan de texte</a:t>
            </a:r>
          </a:p>
          <a:p>
            <a:pPr marL="343080" lvl="1" indent="-324000" algn="l" defTabSz="685800">
              <a:lnSpc>
                <a:spcPct val="90000"/>
              </a:lnSpc>
              <a:spcBef>
                <a:spcPts val="374"/>
              </a:spcBef>
              <a:buClr>
                <a:srgbClr val="000000"/>
              </a:buClr>
              <a:buSzPct val="75000"/>
              <a:buFont typeface="Symbol" charset="2"/>
              <a:buChar char=""/>
              <a:tabLst>
                <a:tab pos="0" algn="l"/>
              </a:tabLst>
            </a:pPr>
            <a:r>
              <a:rPr lang="fr-FR" sz="2400" b="0" u="none" strike="noStrike">
                <a:solidFill>
                  <a:schemeClr val="dk1"/>
                </a:solidFill>
                <a:effectLst/>
                <a:uFillTx/>
                <a:latin typeface="Calibri"/>
              </a:rPr>
              <a:t>Second niveau de plan</a:t>
            </a:r>
          </a:p>
          <a:p>
            <a:pPr marL="685800" lvl="2" indent="-288000" algn="l" defTabSz="685800">
              <a:lnSpc>
                <a:spcPct val="90000"/>
              </a:lnSpc>
              <a:spcBef>
                <a:spcPts val="374"/>
              </a:spcBef>
              <a:buClr>
                <a:srgbClr val="000000"/>
              </a:buClr>
              <a:buSzPct val="45000"/>
              <a:buFont typeface="Wingdings" charset="2"/>
              <a:buChar char=""/>
              <a:tabLst>
                <a:tab pos="0" algn="l"/>
              </a:tabLst>
            </a:pPr>
            <a:r>
              <a:rPr lang="fr-FR" sz="2400" b="0" u="none" strike="noStrike">
                <a:solidFill>
                  <a:schemeClr val="dk1"/>
                </a:solidFill>
                <a:effectLst/>
                <a:uFillTx/>
                <a:latin typeface="Calibri"/>
              </a:rPr>
              <a:t>Troisième niveau de plan</a:t>
            </a:r>
          </a:p>
          <a:p>
            <a:pPr marL="1028880" lvl="3" indent="-216000" algn="l" defTabSz="685800">
              <a:lnSpc>
                <a:spcPct val="90000"/>
              </a:lnSpc>
              <a:spcBef>
                <a:spcPts val="374"/>
              </a:spcBef>
              <a:buClr>
                <a:srgbClr val="000000"/>
              </a:buClr>
              <a:buSzPct val="75000"/>
              <a:buFont typeface="Symbol" charset="2"/>
              <a:buChar char=""/>
              <a:tabLst>
                <a:tab pos="0" algn="l"/>
              </a:tabLst>
            </a:pPr>
            <a:r>
              <a:rPr lang="fr-FR" sz="2400" b="0" u="none" strike="noStrike">
                <a:solidFill>
                  <a:schemeClr val="dk1"/>
                </a:solidFill>
                <a:effectLst/>
                <a:uFillTx/>
                <a:latin typeface="Calibri"/>
              </a:rPr>
              <a:t>Quatrième niveau de plan</a:t>
            </a:r>
          </a:p>
          <a:p>
            <a:pPr marL="1371600" lvl="4" indent="-216000" algn="l" defTabSz="685800">
              <a:lnSpc>
                <a:spcPct val="90000"/>
              </a:lnSpc>
              <a:spcBef>
                <a:spcPts val="374"/>
              </a:spcBef>
              <a:buClr>
                <a:srgbClr val="000000"/>
              </a:buClr>
              <a:buSzPct val="45000"/>
              <a:buFont typeface="Wingdings" charset="2"/>
              <a:buChar char=""/>
              <a:tabLst>
                <a:tab pos="0" algn="l"/>
              </a:tabLst>
            </a:pPr>
            <a:r>
              <a:rPr lang="fr-FR" sz="2400" b="0" u="none" strike="noStrike">
                <a:solidFill>
                  <a:schemeClr val="dk1"/>
                </a:solidFill>
                <a:effectLst/>
                <a:uFillTx/>
                <a:latin typeface="Calibri"/>
              </a:rPr>
              <a:t>Cinquième niveau de plan</a:t>
            </a:r>
          </a:p>
          <a:p>
            <a:pPr marL="1714680" lvl="5" indent="-216000" algn="l" defTabSz="685800">
              <a:lnSpc>
                <a:spcPct val="90000"/>
              </a:lnSpc>
              <a:spcBef>
                <a:spcPts val="283"/>
              </a:spcBef>
              <a:buClr>
                <a:srgbClr val="000000"/>
              </a:buClr>
              <a:buSzPct val="45000"/>
              <a:buFont typeface="Wingdings" charset="2"/>
              <a:buChar char=""/>
              <a:tabLst>
                <a:tab pos="0" algn="l"/>
              </a:tabLst>
            </a:pPr>
            <a:r>
              <a:rPr lang="fr-FR" sz="2400" b="0" u="none" strike="noStrike">
                <a:solidFill>
                  <a:schemeClr val="dk1"/>
                </a:solidFill>
                <a:effectLst/>
                <a:uFillTx/>
                <a:latin typeface="Calibri"/>
              </a:rPr>
              <a:t>Sixième niveau de plan</a:t>
            </a:r>
          </a:p>
          <a:p>
            <a:pPr marL="2057400" lvl="6" indent="-216000" algn="l" defTabSz="685800">
              <a:lnSpc>
                <a:spcPct val="90000"/>
              </a:lnSpc>
              <a:spcBef>
                <a:spcPts val="283"/>
              </a:spcBef>
              <a:buClr>
                <a:srgbClr val="000000"/>
              </a:buClr>
              <a:buSzPct val="45000"/>
              <a:buFont typeface="Wingdings" charset="2"/>
              <a:buChar char=""/>
              <a:tabLst>
                <a:tab pos="0" algn="l"/>
              </a:tabLst>
            </a:pPr>
            <a:r>
              <a:rPr lang="fr-FR" sz="2400" b="0" u="none" strike="noStrike">
                <a:solidFill>
                  <a:schemeClr val="dk1"/>
                </a:solidFill>
                <a:effectLst/>
                <a:uFillTx/>
                <a:latin typeface="Calibri"/>
              </a:rPr>
              <a:t>Septième niveau de plan</a:t>
            </a:r>
          </a:p>
        </p:txBody>
      </p:sp>
      <p:sp>
        <p:nvSpPr>
          <p:cNvPr id="134" name="PlaceHolder 3"/>
          <p:cNvSpPr>
            <a:spLocks noGrp="1"/>
          </p:cNvSpPr>
          <p:nvPr>
            <p:ph type="body"/>
          </p:nvPr>
        </p:nvSpPr>
        <p:spPr>
          <a:xfrm>
            <a:off x="630000" y="1542960"/>
            <a:ext cx="2948400" cy="2858040"/>
          </a:xfrm>
          <a:prstGeom prst="rect">
            <a:avLst/>
          </a:prstGeom>
          <a:noFill/>
          <a:ln w="0">
            <a:noFill/>
          </a:ln>
        </p:spPr>
        <p:txBody>
          <a:bodyPr lIns="91440" tIns="45720" rIns="91440" bIns="45720" anchor="t">
            <a:noAutofit/>
          </a:bodyPr>
          <a:lstStyle>
            <a:lvl1pPr indent="0" algn="l" defTabSz="685800">
              <a:lnSpc>
                <a:spcPct val="90000"/>
              </a:lnSpc>
              <a:spcBef>
                <a:spcPts val="751"/>
              </a:spcBef>
              <a:buNone/>
              <a:tabLst>
                <a:tab pos="0" algn="l"/>
              </a:tabLst>
              <a:defRPr lang="fr-FR" sz="1200" b="0" u="none" strike="noStrike">
                <a:solidFill>
                  <a:schemeClr val="dk1"/>
                </a:solidFill>
                <a:effectLst/>
                <a:uFillTx/>
                <a:latin typeface="Calibri"/>
              </a:defRPr>
            </a:lvl1pPr>
          </a:lstStyle>
          <a:p>
            <a:pPr indent="0" algn="l" defTabSz="685800">
              <a:lnSpc>
                <a:spcPct val="90000"/>
              </a:lnSpc>
              <a:spcBef>
                <a:spcPts val="751"/>
              </a:spcBef>
              <a:buNone/>
              <a:tabLst>
                <a:tab pos="0" algn="l"/>
              </a:tabLst>
            </a:pPr>
            <a:r>
              <a:rPr lang="fr-FR" sz="1200" b="0" u="none" strike="noStrike">
                <a:solidFill>
                  <a:schemeClr val="dk1"/>
                </a:solidFill>
                <a:effectLst/>
                <a:uFillTx/>
                <a:latin typeface="Calibri"/>
              </a:rPr>
              <a:t>Modifier les styles du texte du masque</a:t>
            </a:r>
          </a:p>
        </p:txBody>
      </p:sp>
      <p:sp>
        <p:nvSpPr>
          <p:cNvPr id="135" name="PlaceHolder 4"/>
          <p:cNvSpPr>
            <a:spLocks noGrp="1"/>
          </p:cNvSpPr>
          <p:nvPr>
            <p:ph type="dt" idx="42"/>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36" name="PlaceHolder 5"/>
          <p:cNvSpPr>
            <a:spLocks noGrp="1"/>
          </p:cNvSpPr>
          <p:nvPr>
            <p:ph type="ftr" idx="43"/>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37" name="PlaceHolder 6"/>
          <p:cNvSpPr>
            <a:spLocks noGrp="1"/>
          </p:cNvSpPr>
          <p:nvPr>
            <p:ph type="sldNum" idx="44"/>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0DB38C10-732F-4E6F-B818-BCA11199F106}"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FFFFF"/>
        </a:solidFill>
        <a:effectLst/>
      </p:bgPr>
    </p:bg>
    <p:spTree>
      <p:nvGrpSpPr>
        <p:cNvPr id="1" name=""/>
        <p:cNvGrpSpPr/>
        <p:nvPr/>
      </p:nvGrpSpPr>
      <p:grpSpPr>
        <a:xfrm>
          <a:off x="0" y="0"/>
          <a:ext cx="0" cy="0"/>
          <a:chOff x="0" y="0"/>
          <a:chExt cx="0" cy="0"/>
        </a:xfrm>
      </p:grpSpPr>
      <p:sp>
        <p:nvSpPr>
          <p:cNvPr id="138" name="PlaceHolder 1"/>
          <p:cNvSpPr>
            <a:spLocks noGrp="1"/>
          </p:cNvSpPr>
          <p:nvPr>
            <p:ph type="title" hasCustomPrompt="1"/>
          </p:nvPr>
        </p:nvSpPr>
        <p:spPr>
          <a:xfrm>
            <a:off x="1143000" y="841680"/>
            <a:ext cx="6857280" cy="1789920"/>
          </a:xfrm>
          <a:prstGeom prst="rect">
            <a:avLst/>
          </a:prstGeom>
          <a:noFill/>
          <a:ln w="0">
            <a:noFill/>
          </a:ln>
        </p:spPr>
        <p:txBody>
          <a:bodyPr lIns="91440" tIns="45720" rIns="91440" bIns="45720" anchor="b">
            <a:noAutofit/>
          </a:bodyPr>
          <a:lstStyle>
            <a:lvl1pPr indent="0" algn="ctr" defTabSz="685800">
              <a:lnSpc>
                <a:spcPct val="90000"/>
              </a:lnSpc>
              <a:buNone/>
              <a:tabLst>
                <a:tab pos="0" algn="l"/>
              </a:tabLst>
              <a:defRPr lang="fr-FR" sz="4500" b="1" u="none" strike="noStrike">
                <a:solidFill>
                  <a:srgbClr val="030197"/>
                </a:solidFill>
                <a:effectLst/>
                <a:uFillTx/>
                <a:latin typeface="Calibri Light"/>
              </a:defRPr>
            </a:lvl1pPr>
          </a:lstStyle>
          <a:p>
            <a:pPr indent="0" algn="ctr" defTabSz="685800">
              <a:lnSpc>
                <a:spcPct val="90000"/>
              </a:lnSpc>
              <a:buNone/>
              <a:tabLst>
                <a:tab pos="0" algn="l"/>
              </a:tabLst>
            </a:pPr>
            <a:r>
              <a:rPr lang="fr-FR" sz="4500" b="1" u="none" strike="noStrike">
                <a:solidFill>
                  <a:srgbClr val="030197"/>
                </a:solidFill>
                <a:effectLst/>
                <a:uFillTx/>
                <a:latin typeface="Calibri Light"/>
              </a:rPr>
              <a:t>MODIFIEZ LE STYLE DU TITRE</a:t>
            </a:r>
          </a:p>
        </p:txBody>
      </p:sp>
      <p:sp>
        <p:nvSpPr>
          <p:cNvPr id="139" name="PlaceHolder 2"/>
          <p:cNvSpPr>
            <a:spLocks noGrp="1"/>
          </p:cNvSpPr>
          <p:nvPr>
            <p:ph type="ftr" idx="45"/>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900" b="0" i="1" u="none" strike="noStrike">
                <a:solidFill>
                  <a:schemeClr val="dk1">
                    <a:tint val="75000"/>
                  </a:schemeClr>
                </a:solidFill>
                <a:effectLst/>
                <a:uFillTx/>
                <a:latin typeface="Calibri"/>
              </a:defRPr>
            </a:lvl1pPr>
          </a:lstStyle>
          <a:p>
            <a:pPr indent="0" algn="ctr" defTabSz="914400">
              <a:lnSpc>
                <a:spcPct val="100000"/>
              </a:lnSpc>
              <a:buNone/>
              <a:tabLst>
                <a:tab pos="0" algn="l"/>
              </a:tabLst>
            </a:pPr>
            <a:r>
              <a:rPr lang="fr-FR" sz="900" b="0" i="1" u="none" strike="noStrike">
                <a:solidFill>
                  <a:schemeClr val="dk1">
                    <a:tint val="75000"/>
                  </a:schemeClr>
                </a:solidFill>
                <a:effectLst/>
                <a:uFillTx/>
                <a:latin typeface="Calibri"/>
              </a:rPr>
              <a:t>&lt;pied de page&gt;</a:t>
            </a:r>
            <a:endParaRPr lang="fr-FR" sz="900" b="0" u="none" strike="noStrike">
              <a:solidFill>
                <a:srgbClr val="000000"/>
              </a:solidFill>
              <a:effectLst/>
              <a:uFillTx/>
              <a:latin typeface="Calibri"/>
            </a:endParaRPr>
          </a:p>
        </p:txBody>
      </p:sp>
      <p:pic>
        <p:nvPicPr>
          <p:cNvPr id="140" name="Picture 2" descr="cid:image001.jpg@01D86F72.B2E61E50"/>
          <p:cNvPicPr/>
          <p:nvPr/>
        </p:nvPicPr>
        <p:blipFill>
          <a:blip r:embed="rId2"/>
          <a:stretch/>
        </p:blipFill>
        <p:spPr>
          <a:xfrm>
            <a:off x="0" y="0"/>
            <a:ext cx="1920960" cy="963720"/>
          </a:xfrm>
          <a:prstGeom prst="rect">
            <a:avLst/>
          </a:prstGeom>
          <a:noFill/>
          <a:ln w="0">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rgbClr val="FFFFFF"/>
        </a:solidFill>
        <a:effectLst/>
      </p:bgPr>
    </p:bg>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Modifiez le style du titre</a:t>
            </a:r>
          </a:p>
        </p:txBody>
      </p:sp>
      <p:sp>
        <p:nvSpPr>
          <p:cNvPr id="142" name="PlaceHolder 2"/>
          <p:cNvSpPr>
            <a:spLocks noGrp="1"/>
          </p:cNvSpPr>
          <p:nvPr>
            <p:ph type="body"/>
          </p:nvPr>
        </p:nvSpPr>
        <p:spPr>
          <a:xfrm>
            <a:off x="628560" y="1369080"/>
            <a:ext cx="7886160" cy="3262680"/>
          </a:xfrm>
          <a:prstGeom prst="rect">
            <a:avLst/>
          </a:prstGeom>
          <a:noFill/>
          <a:ln w="0">
            <a:noFill/>
          </a:ln>
        </p:spPr>
        <p:txBody>
          <a:bodyPr vert="eaVert"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Cinquième niveau</a:t>
            </a:r>
          </a:p>
        </p:txBody>
      </p:sp>
      <p:sp>
        <p:nvSpPr>
          <p:cNvPr id="143" name="PlaceHolder 3"/>
          <p:cNvSpPr>
            <a:spLocks noGrp="1"/>
          </p:cNvSpPr>
          <p:nvPr>
            <p:ph type="dt" idx="46"/>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44" name="PlaceHolder 4"/>
          <p:cNvSpPr>
            <a:spLocks noGrp="1"/>
          </p:cNvSpPr>
          <p:nvPr>
            <p:ph type="ftr" idx="47"/>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45" name="PlaceHolder 5"/>
          <p:cNvSpPr>
            <a:spLocks noGrp="1"/>
          </p:cNvSpPr>
          <p:nvPr>
            <p:ph type="sldNum" idx="48"/>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E789A2CD-660C-4D56-947C-904ED880D990}"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rgbClr val="FFFFFF"/>
        </a:solidFill>
        <a:effectLst/>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6543720" y="273960"/>
            <a:ext cx="1971000" cy="4358160"/>
          </a:xfrm>
          <a:prstGeom prst="rect">
            <a:avLst/>
          </a:prstGeom>
          <a:noFill/>
          <a:ln w="0">
            <a:noFill/>
          </a:ln>
        </p:spPr>
        <p:txBody>
          <a:bodyPr vert="eaVert"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Modifiez le style du titre</a:t>
            </a:r>
          </a:p>
        </p:txBody>
      </p:sp>
      <p:sp>
        <p:nvSpPr>
          <p:cNvPr id="147" name="PlaceHolder 2"/>
          <p:cNvSpPr>
            <a:spLocks noGrp="1"/>
          </p:cNvSpPr>
          <p:nvPr>
            <p:ph type="body"/>
          </p:nvPr>
        </p:nvSpPr>
        <p:spPr>
          <a:xfrm>
            <a:off x="628560" y="273960"/>
            <a:ext cx="5799960" cy="4358160"/>
          </a:xfrm>
          <a:prstGeom prst="rect">
            <a:avLst/>
          </a:prstGeom>
          <a:noFill/>
          <a:ln w="0">
            <a:noFill/>
          </a:ln>
        </p:spPr>
        <p:txBody>
          <a:bodyPr vert="eaVert"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Cinquième niveau</a:t>
            </a:r>
          </a:p>
        </p:txBody>
      </p:sp>
      <p:sp>
        <p:nvSpPr>
          <p:cNvPr id="148" name="PlaceHolder 3"/>
          <p:cNvSpPr>
            <a:spLocks noGrp="1"/>
          </p:cNvSpPr>
          <p:nvPr>
            <p:ph type="dt" idx="49"/>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49" name="PlaceHolder 4"/>
          <p:cNvSpPr>
            <a:spLocks noGrp="1"/>
          </p:cNvSpPr>
          <p:nvPr>
            <p:ph type="ftr" idx="50"/>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50" name="PlaceHolder 5"/>
          <p:cNvSpPr>
            <a:spLocks noGrp="1"/>
          </p:cNvSpPr>
          <p:nvPr>
            <p:ph type="sldNum" idx="51"/>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F6C228C8-A8BC-4A80-BFB8-14E6ECA6827C}"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tandard 7">
    <p:bg>
      <p:bgPr>
        <a:solidFill>
          <a:srgbClr val="FFFFFF"/>
        </a:solidFill>
        <a:effectLst/>
      </p:bgPr>
    </p:bg>
    <p:spTree>
      <p:nvGrpSpPr>
        <p:cNvPr id="1" name=""/>
        <p:cNvGrpSpPr/>
        <p:nvPr/>
      </p:nvGrpSpPr>
      <p:grpSpPr>
        <a:xfrm>
          <a:off x="0" y="0"/>
          <a:ext cx="0" cy="0"/>
          <a:chOff x="0" y="0"/>
          <a:chExt cx="0" cy="0"/>
        </a:xfrm>
      </p:grpSpPr>
      <p:sp>
        <p:nvSpPr>
          <p:cNvPr id="151" name="PlaceHolder 1"/>
          <p:cNvSpPr>
            <a:spLocks noGrp="1"/>
          </p:cNvSpPr>
          <p:nvPr>
            <p:ph type="title" hasCustomPrompt="1"/>
          </p:nvPr>
        </p:nvSpPr>
        <p:spPr>
          <a:xfrm>
            <a:off x="360000" y="900000"/>
            <a:ext cx="8423280" cy="71928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Titre</a:t>
            </a:r>
          </a:p>
        </p:txBody>
      </p:sp>
      <p:sp>
        <p:nvSpPr>
          <p:cNvPr id="152" name="PlaceHolder 2"/>
          <p:cNvSpPr>
            <a:spLocks noGrp="1"/>
          </p:cNvSpPr>
          <p:nvPr>
            <p:ph type="sldNum" idx="52"/>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7D610C3A-15B1-4136-9C33-C4072D06CA56}"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
        <p:nvSpPr>
          <p:cNvPr id="153" name="PlaceHolder 3"/>
          <p:cNvSpPr>
            <a:spLocks noGrp="1"/>
          </p:cNvSpPr>
          <p:nvPr>
            <p:ph type="body" hasCustomPrompt="1"/>
          </p:nvPr>
        </p:nvSpPr>
        <p:spPr>
          <a:xfrm>
            <a:off x="360000" y="1836000"/>
            <a:ext cx="8423280" cy="257328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Texte de niveau 1</a:t>
            </a:r>
            <a:endParaRPr lang="fr-FR" sz="2100" b="1" u="none" strike="noStrike">
              <a:solidFill>
                <a:schemeClr val="dk1"/>
              </a:solidFill>
              <a:effectLst/>
              <a:uFillTx/>
              <a:latin typeface="Calibri"/>
            </a:endParaRP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Texte de niveau 2</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Texte de niveau 3</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Texte de niveau 4</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Texte de niveau 5</a:t>
            </a:r>
          </a:p>
        </p:txBody>
      </p:sp>
      <p:sp>
        <p:nvSpPr>
          <p:cNvPr id="154" name="PlaceHolder 4"/>
          <p:cNvSpPr>
            <a:spLocks noGrp="1"/>
          </p:cNvSpPr>
          <p:nvPr>
            <p:ph type="body" hasCustomPrompt="1"/>
          </p:nvPr>
        </p:nvSpPr>
        <p:spPr>
          <a:xfrm>
            <a:off x="3312000" y="180000"/>
            <a:ext cx="5471280" cy="359280"/>
          </a:xfrm>
          <a:prstGeom prst="rect">
            <a:avLst/>
          </a:prstGeom>
          <a:noFill/>
          <a:ln w="0">
            <a:noFill/>
          </a:ln>
        </p:spPr>
        <p:txBody>
          <a:bodyPr lIns="91440" tIns="45720" rIns="91440" bIns="45720" anchor="t">
            <a:noAutofit/>
          </a:bodyPr>
          <a:lstStyle>
            <a:lvl1pPr algn="r" defTabSz="685800">
              <a:lnSpc>
                <a:spcPct val="90000"/>
              </a:lnSpc>
              <a:spcBef>
                <a:spcPts val="751"/>
              </a:spcBef>
              <a:buClr>
                <a:srgbClr val="000000"/>
              </a:buClr>
              <a:buFont typeface="Calibri Light"/>
              <a:buAutoNum type="arabicPeriod"/>
              <a:defRPr lang="fr-FR" sz="750" b="1" u="none" strike="noStrike">
                <a:solidFill>
                  <a:schemeClr val="dk1"/>
                </a:solidFill>
                <a:effectLst/>
                <a:uFillTx/>
                <a:latin typeface="Calibri"/>
              </a:defRPr>
            </a:lvl1pPr>
            <a:lvl2pPr lvl="1" algn="r" defTabSz="685800">
              <a:lnSpc>
                <a:spcPct val="90000"/>
              </a:lnSpc>
              <a:buClr>
                <a:srgbClr val="000000"/>
              </a:buClr>
              <a:buFont typeface="Calibri Light"/>
              <a:buAutoNum type="alphaLcPeriod"/>
              <a:defRPr lang="fr-FR" sz="750" b="0" u="none" strike="noStrike">
                <a:solidFill>
                  <a:schemeClr val="dk1"/>
                </a:solidFill>
                <a:effectLst/>
                <a:uFillTx/>
                <a:latin typeface="Calibri"/>
              </a:defRPr>
            </a:lvl2pPr>
          </a:lstStyle>
          <a:p>
            <a:pPr marL="108000" indent="-108000" algn="r" defTabSz="685800">
              <a:lnSpc>
                <a:spcPct val="90000"/>
              </a:lnSpc>
              <a:spcBef>
                <a:spcPts val="751"/>
              </a:spcBef>
              <a:buClr>
                <a:srgbClr val="000000"/>
              </a:buClr>
              <a:buFont typeface="Calibri Light"/>
              <a:buAutoNum type="arabicPeriod"/>
            </a:pPr>
            <a:r>
              <a:rPr lang="fr-FR" sz="750" b="1" u="none" strike="noStrike">
                <a:solidFill>
                  <a:schemeClr val="dk1"/>
                </a:solidFill>
                <a:effectLst/>
                <a:uFillTx/>
                <a:latin typeface="Calibri"/>
              </a:rPr>
              <a:t>Titre</a:t>
            </a:r>
          </a:p>
          <a:p>
            <a:pPr marL="108000" lvl="1" indent="-108000" algn="r" defTabSz="685800">
              <a:lnSpc>
                <a:spcPct val="90000"/>
              </a:lnSpc>
              <a:buClr>
                <a:srgbClr val="000000"/>
              </a:buClr>
              <a:buFont typeface="Calibri Light"/>
              <a:buAutoNum type="alphaLcPeriod"/>
            </a:pPr>
            <a:r>
              <a:rPr lang="fr-FR" sz="750" b="0" u="none" strike="noStrike">
                <a:solidFill>
                  <a:schemeClr val="dk1"/>
                </a:solidFill>
                <a:effectLst/>
                <a:uFillTx/>
                <a:latin typeface="Calibri"/>
              </a:rPr>
              <a:t>Sous-titre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Titre et contenu">
    <p:bg>
      <p:bgPr>
        <a:solidFill>
          <a:srgbClr val="FFFFFF"/>
        </a:solidFill>
        <a:effectLst/>
      </p:bgPr>
    </p:bg>
    <p:spTree>
      <p:nvGrpSpPr>
        <p:cNvPr id="1" name=""/>
        <p:cNvGrpSpPr/>
        <p:nvPr/>
      </p:nvGrpSpPr>
      <p:grpSpPr>
        <a:xfrm>
          <a:off x="0" y="0"/>
          <a:ext cx="0" cy="0"/>
          <a:chOff x="0" y="0"/>
          <a:chExt cx="0" cy="0"/>
        </a:xfrm>
      </p:grpSpPr>
      <p:sp>
        <p:nvSpPr>
          <p:cNvPr id="155" name="PlaceHolder 1"/>
          <p:cNvSpPr>
            <a:spLocks noGrp="1"/>
          </p:cNvSpPr>
          <p:nvPr>
            <p:ph type="title" hasCustomPrompt="1"/>
          </p:nvPr>
        </p:nvSpPr>
        <p:spPr>
          <a:xfrm>
            <a:off x="360000" y="900000"/>
            <a:ext cx="8423280" cy="71928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Titre</a:t>
            </a:r>
          </a:p>
        </p:txBody>
      </p:sp>
      <p:sp>
        <p:nvSpPr>
          <p:cNvPr id="156" name="PlaceHolder 2"/>
          <p:cNvSpPr>
            <a:spLocks noGrp="1"/>
          </p:cNvSpPr>
          <p:nvPr>
            <p:ph type="sldNum" idx="53"/>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1D7A967F-97DF-4BFB-8DD1-7A70E9CF6B74}"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
        <p:nvSpPr>
          <p:cNvPr id="157" name="PlaceHolder 3"/>
          <p:cNvSpPr>
            <a:spLocks noGrp="1"/>
          </p:cNvSpPr>
          <p:nvPr>
            <p:ph type="body" hasCustomPrompt="1"/>
          </p:nvPr>
        </p:nvSpPr>
        <p:spPr>
          <a:xfrm>
            <a:off x="360000" y="1836000"/>
            <a:ext cx="8423280" cy="257328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Texte de niveau 1</a:t>
            </a:r>
            <a:endParaRPr lang="fr-FR" sz="2100" b="1" u="none" strike="noStrike">
              <a:solidFill>
                <a:schemeClr val="dk1"/>
              </a:solidFill>
              <a:effectLst/>
              <a:uFillTx/>
              <a:latin typeface="Calibri"/>
            </a:endParaRP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Texte de niveau 2</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Texte de niveau 3</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Texte de niveau 4</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Texte de niveau 5</a:t>
            </a:r>
          </a:p>
        </p:txBody>
      </p:sp>
      <p:sp>
        <p:nvSpPr>
          <p:cNvPr id="158" name="PlaceHolder 4"/>
          <p:cNvSpPr>
            <a:spLocks noGrp="1"/>
          </p:cNvSpPr>
          <p:nvPr>
            <p:ph type="body" hasCustomPrompt="1"/>
          </p:nvPr>
        </p:nvSpPr>
        <p:spPr>
          <a:xfrm>
            <a:off x="3312000" y="180000"/>
            <a:ext cx="5471280" cy="359280"/>
          </a:xfrm>
          <a:prstGeom prst="rect">
            <a:avLst/>
          </a:prstGeom>
          <a:noFill/>
          <a:ln w="0">
            <a:noFill/>
          </a:ln>
        </p:spPr>
        <p:txBody>
          <a:bodyPr lIns="91440" tIns="45720" rIns="91440" bIns="45720" anchor="t">
            <a:noAutofit/>
          </a:bodyPr>
          <a:lstStyle>
            <a:lvl1pPr algn="r" defTabSz="685800">
              <a:lnSpc>
                <a:spcPct val="90000"/>
              </a:lnSpc>
              <a:spcBef>
                <a:spcPts val="751"/>
              </a:spcBef>
              <a:buClr>
                <a:srgbClr val="000000"/>
              </a:buClr>
              <a:buFont typeface="Calibri Light"/>
              <a:buAutoNum type="arabicPeriod"/>
              <a:defRPr lang="fr-FR" sz="750" b="1" u="none" strike="noStrike">
                <a:solidFill>
                  <a:schemeClr val="dk1"/>
                </a:solidFill>
                <a:effectLst/>
                <a:uFillTx/>
                <a:latin typeface="Calibri"/>
              </a:defRPr>
            </a:lvl1pPr>
            <a:lvl2pPr lvl="1" algn="r" defTabSz="685800">
              <a:lnSpc>
                <a:spcPct val="90000"/>
              </a:lnSpc>
              <a:buClr>
                <a:srgbClr val="000000"/>
              </a:buClr>
              <a:buFont typeface="Calibri Light"/>
              <a:buAutoNum type="alphaLcPeriod"/>
              <a:defRPr lang="fr-FR" sz="750" b="0" u="none" strike="noStrike">
                <a:solidFill>
                  <a:schemeClr val="dk1"/>
                </a:solidFill>
                <a:effectLst/>
                <a:uFillTx/>
                <a:latin typeface="Calibri"/>
              </a:defRPr>
            </a:lvl2pPr>
          </a:lstStyle>
          <a:p>
            <a:pPr marL="108000" indent="-108000" algn="r" defTabSz="685800">
              <a:lnSpc>
                <a:spcPct val="90000"/>
              </a:lnSpc>
              <a:spcBef>
                <a:spcPts val="751"/>
              </a:spcBef>
              <a:buClr>
                <a:srgbClr val="000000"/>
              </a:buClr>
              <a:buFont typeface="Calibri Light"/>
              <a:buAutoNum type="arabicPeriod"/>
            </a:pPr>
            <a:r>
              <a:rPr lang="fr-FR" sz="750" b="1" u="none" strike="noStrike">
                <a:solidFill>
                  <a:schemeClr val="dk1"/>
                </a:solidFill>
                <a:effectLst/>
                <a:uFillTx/>
                <a:latin typeface="Calibri"/>
              </a:rPr>
              <a:t>Titre</a:t>
            </a:r>
          </a:p>
          <a:p>
            <a:pPr marL="108000" lvl="1" indent="-108000" algn="r" defTabSz="685800">
              <a:lnSpc>
                <a:spcPct val="90000"/>
              </a:lnSpc>
              <a:buClr>
                <a:srgbClr val="000000"/>
              </a:buClr>
              <a:buFont typeface="Calibri Light"/>
              <a:buAutoNum type="alphaLcPeriod"/>
            </a:pPr>
            <a:r>
              <a:rPr lang="fr-FR" sz="750" b="0" u="none" strike="noStrike">
                <a:solidFill>
                  <a:schemeClr val="dk1"/>
                </a:solidFill>
                <a:effectLst/>
                <a:uFillTx/>
                <a:latin typeface="Calibri"/>
              </a:rPr>
              <a:t>Sous-titre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8">
    <p:bg>
      <p:bgPr>
        <a:solidFill>
          <a:srgbClr val="FFFFFF"/>
        </a:solidFill>
        <a:effectLst/>
      </p:bgPr>
    </p:bg>
    <p:spTree>
      <p:nvGrpSpPr>
        <p:cNvPr id="1" name=""/>
        <p:cNvGrpSpPr/>
        <p:nvPr/>
      </p:nvGrpSpPr>
      <p:grpSpPr>
        <a:xfrm>
          <a:off x="0" y="0"/>
          <a:ext cx="0" cy="0"/>
          <a:chOff x="0" y="0"/>
          <a:chExt cx="0" cy="0"/>
        </a:xfrm>
      </p:grpSpPr>
      <p:sp>
        <p:nvSpPr>
          <p:cNvPr id="159" name="PlaceHolder 1"/>
          <p:cNvSpPr>
            <a:spLocks noGrp="1"/>
          </p:cNvSpPr>
          <p:nvPr>
            <p:ph type="title" hasCustomPrompt="1"/>
          </p:nvPr>
        </p:nvSpPr>
        <p:spPr>
          <a:xfrm>
            <a:off x="1921680" y="71280"/>
            <a:ext cx="7221600" cy="993600"/>
          </a:xfrm>
          <a:prstGeom prst="rect">
            <a:avLst/>
          </a:prstGeom>
          <a:noFill/>
          <a:ln w="0">
            <a:noFill/>
          </a:ln>
        </p:spPr>
        <p:txBody>
          <a:bodyPr lIns="91440" tIns="45720" rIns="91440" bIns="45720" anchor="ctr">
            <a:noAutofit/>
          </a:bodyPr>
          <a:lstStyle>
            <a:lvl1pPr indent="0" algn="ctr" defTabSz="685800">
              <a:lnSpc>
                <a:spcPct val="90000"/>
              </a:lnSpc>
              <a:buNone/>
              <a:tabLst>
                <a:tab pos="0" algn="l"/>
              </a:tabLst>
              <a:defRPr lang="fr-FR" sz="3300" b="1" u="none" strike="noStrike">
                <a:solidFill>
                  <a:srgbClr val="030197"/>
                </a:solidFill>
                <a:effectLst/>
                <a:uFillTx/>
                <a:latin typeface="Calibri Light"/>
              </a:defRPr>
            </a:lvl1pPr>
          </a:lstStyle>
          <a:p>
            <a:pPr indent="0" algn="ctr" defTabSz="685800">
              <a:lnSpc>
                <a:spcPct val="90000"/>
              </a:lnSpc>
              <a:buNone/>
              <a:tabLst>
                <a:tab pos="0" algn="l"/>
              </a:tabLst>
            </a:pPr>
            <a:r>
              <a:rPr lang="fr-FR" sz="3300" b="1" u="none" strike="noStrike">
                <a:solidFill>
                  <a:srgbClr val="030197"/>
                </a:solidFill>
                <a:effectLst/>
                <a:uFillTx/>
                <a:latin typeface="Calibri Light"/>
              </a:rPr>
              <a:t>MODIFIEZ LE STYLE DU TITRE</a:t>
            </a:r>
          </a:p>
        </p:txBody>
      </p:sp>
      <p:sp>
        <p:nvSpPr>
          <p:cNvPr id="160" name="PlaceHolder 2"/>
          <p:cNvSpPr>
            <a:spLocks noGrp="1"/>
          </p:cNvSpPr>
          <p:nvPr>
            <p:ph type="body"/>
          </p:nvPr>
        </p:nvSpPr>
        <p:spPr>
          <a:xfrm>
            <a:off x="219960" y="1136880"/>
            <a:ext cx="8798400" cy="359604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Wingdings" charset="2"/>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Wingdings" charset="2"/>
              <a:buChar char=""/>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Cinquième niveau</a:t>
            </a:r>
          </a:p>
        </p:txBody>
      </p:sp>
      <p:sp>
        <p:nvSpPr>
          <p:cNvPr id="161" name="Espace réservé du pied de page 4"/>
          <p:cNvSpPr/>
          <p:nvPr/>
        </p:nvSpPr>
        <p:spPr>
          <a:xfrm>
            <a:off x="3143160" y="4734000"/>
            <a:ext cx="3085560" cy="27324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algn="ctr" defTabSz="914400">
              <a:lnSpc>
                <a:spcPct val="100000"/>
              </a:lnSpc>
            </a:pPr>
            <a:r>
              <a:rPr lang="fr-FR" sz="900" b="0" i="1" u="none" strike="noStrike">
                <a:solidFill>
                  <a:schemeClr val="dk1">
                    <a:tint val="75000"/>
                  </a:schemeClr>
                </a:solidFill>
                <a:effectLst/>
                <a:uFillTx/>
                <a:latin typeface="Calibri"/>
              </a:rPr>
              <a:t>Bureau des diplômes professionnels - DGESCO</a:t>
            </a:r>
            <a:endParaRPr lang="fr-FR" sz="900" b="0" u="none" strike="noStrike">
              <a:solidFill>
                <a:srgbClr val="000000"/>
              </a:solidFill>
              <a:effectLst/>
              <a:uFillTx/>
              <a:latin typeface="Calibri"/>
            </a:endParaRPr>
          </a:p>
        </p:txBody>
      </p:sp>
      <p:pic>
        <p:nvPicPr>
          <p:cNvPr id="162" name="Picture 2" descr="cid:image001.jpg@01D86F72.B2E61E50"/>
          <p:cNvPicPr/>
          <p:nvPr/>
        </p:nvPicPr>
        <p:blipFill>
          <a:blip r:embed="rId2"/>
          <a:stretch/>
        </p:blipFill>
        <p:spPr>
          <a:xfrm>
            <a:off x="0" y="0"/>
            <a:ext cx="1920960" cy="963720"/>
          </a:xfrm>
          <a:prstGeom prst="rect">
            <a:avLst/>
          </a:prstGeom>
          <a:noFill/>
          <a:ln w="0">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re de section">
    <p:bg>
      <p:bgPr>
        <a:solidFill>
          <a:srgbClr val="FFFFFF"/>
        </a:solidFill>
        <a:effectLst/>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623880" y="1282320"/>
            <a:ext cx="7886160" cy="2138760"/>
          </a:xfrm>
          <a:prstGeom prst="rect">
            <a:avLst/>
          </a:prstGeom>
          <a:noFill/>
          <a:ln w="0">
            <a:noFill/>
          </a:ln>
        </p:spPr>
        <p:txBody>
          <a:bodyPr lIns="91440" tIns="45720" rIns="91440" bIns="45720" anchor="b">
            <a:noAutofit/>
          </a:bodyPr>
          <a:lstStyle>
            <a:lvl1pPr indent="0" algn="l" defTabSz="685800">
              <a:lnSpc>
                <a:spcPct val="90000"/>
              </a:lnSpc>
              <a:buNone/>
              <a:tabLst>
                <a:tab pos="0" algn="l"/>
              </a:tabLst>
              <a:defRPr lang="fr-FR" sz="4500" b="0" u="none" strike="noStrike">
                <a:solidFill>
                  <a:schemeClr val="dk1"/>
                </a:solidFill>
                <a:effectLst/>
                <a:uFillTx/>
                <a:latin typeface="Calibri Light"/>
              </a:defRPr>
            </a:lvl1pPr>
          </a:lstStyle>
          <a:p>
            <a:pPr indent="0" algn="l" defTabSz="685800">
              <a:lnSpc>
                <a:spcPct val="90000"/>
              </a:lnSpc>
              <a:buNone/>
              <a:tabLst>
                <a:tab pos="0" algn="l"/>
              </a:tabLst>
            </a:pPr>
            <a:r>
              <a:rPr lang="fr-FR" sz="4500" b="0" u="none" strike="noStrike">
                <a:solidFill>
                  <a:schemeClr val="dk1"/>
                </a:solidFill>
                <a:effectLst/>
                <a:uFillTx/>
                <a:latin typeface="Calibri Light"/>
              </a:rPr>
              <a:t>Modifiez le style du titre</a:t>
            </a:r>
          </a:p>
        </p:txBody>
      </p:sp>
      <p:sp>
        <p:nvSpPr>
          <p:cNvPr id="164" name="PlaceHolder 2"/>
          <p:cNvSpPr>
            <a:spLocks noGrp="1"/>
          </p:cNvSpPr>
          <p:nvPr>
            <p:ph type="body"/>
          </p:nvPr>
        </p:nvSpPr>
        <p:spPr>
          <a:xfrm>
            <a:off x="623880" y="3441960"/>
            <a:ext cx="7886160" cy="1124280"/>
          </a:xfrm>
          <a:prstGeom prst="rect">
            <a:avLst/>
          </a:prstGeom>
          <a:noFill/>
          <a:ln w="0">
            <a:noFill/>
          </a:ln>
        </p:spPr>
        <p:txBody>
          <a:bodyPr lIns="91440" tIns="45720" rIns="91440" bIns="45720" anchor="t">
            <a:noAutofit/>
          </a:bodyPr>
          <a:lstStyle>
            <a:lvl1pPr indent="0" algn="l" defTabSz="685800">
              <a:lnSpc>
                <a:spcPct val="90000"/>
              </a:lnSpc>
              <a:spcBef>
                <a:spcPts val="751"/>
              </a:spcBef>
              <a:buNone/>
              <a:tabLst>
                <a:tab pos="0" algn="l"/>
              </a:tabLst>
              <a:defRPr lang="fr-FR" sz="1800" b="0" u="none" strike="noStrike">
                <a:solidFill>
                  <a:schemeClr val="dk1">
                    <a:tint val="75000"/>
                  </a:schemeClr>
                </a:solidFill>
                <a:effectLst/>
                <a:uFillTx/>
                <a:latin typeface="Calibri"/>
              </a:defRPr>
            </a:lvl1pPr>
          </a:lstStyle>
          <a:p>
            <a:pPr indent="0" algn="l" defTabSz="685800">
              <a:lnSpc>
                <a:spcPct val="90000"/>
              </a:lnSpc>
              <a:spcBef>
                <a:spcPts val="751"/>
              </a:spcBef>
              <a:buNone/>
              <a:tabLst>
                <a:tab pos="0" algn="l"/>
              </a:tabLst>
            </a:pPr>
            <a:r>
              <a:rPr lang="fr-FR" sz="1800" b="0" u="none" strike="noStrike">
                <a:solidFill>
                  <a:schemeClr val="dk1">
                    <a:tint val="75000"/>
                  </a:schemeClr>
                </a:solidFill>
                <a:effectLst/>
                <a:uFillTx/>
                <a:latin typeface="Calibri"/>
              </a:rPr>
              <a:t>Modifier les styles du texte du masque</a:t>
            </a:r>
          </a:p>
        </p:txBody>
      </p:sp>
      <p:sp>
        <p:nvSpPr>
          <p:cNvPr id="165" name="PlaceHolder 3"/>
          <p:cNvSpPr>
            <a:spLocks noGrp="1"/>
          </p:cNvSpPr>
          <p:nvPr>
            <p:ph type="dt" idx="54"/>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66" name="PlaceHolder 4"/>
          <p:cNvSpPr>
            <a:spLocks noGrp="1"/>
          </p:cNvSpPr>
          <p:nvPr>
            <p:ph type="ftr" idx="55"/>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67" name="PlaceHolder 5"/>
          <p:cNvSpPr>
            <a:spLocks noGrp="1"/>
          </p:cNvSpPr>
          <p:nvPr>
            <p:ph type="sldNum" idx="56"/>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1BC0D42B-583C-4CB6-A49A-D8FF2EEEA3A7}"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rgbClr val="FFFFFF"/>
        </a:solidFill>
        <a:effectLst/>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lvl1pPr indent="0" algn="l" defTabSz="685800">
              <a:lnSpc>
                <a:spcPct val="90000"/>
              </a:lnSpc>
              <a:buNone/>
              <a:tabLst>
                <a:tab pos="0" algn="l"/>
              </a:tabLst>
              <a:defRPr lang="fr-FR" sz="3300" b="0" u="none" strike="noStrike">
                <a:solidFill>
                  <a:schemeClr val="dk1"/>
                </a:solidFill>
                <a:effectLst/>
                <a:uFillTx/>
                <a:latin typeface="Calibri Light"/>
              </a:defRPr>
            </a:lvl1pPr>
          </a:lstStyle>
          <a:p>
            <a:pPr indent="0" algn="l" defTabSz="685800">
              <a:lnSpc>
                <a:spcPct val="90000"/>
              </a:lnSpc>
              <a:buNone/>
              <a:tabLst>
                <a:tab pos="0" algn="l"/>
              </a:tabLst>
            </a:pPr>
            <a:r>
              <a:rPr lang="fr-FR" sz="3300" b="0" u="none" strike="noStrike">
                <a:solidFill>
                  <a:schemeClr val="dk1"/>
                </a:solidFill>
                <a:effectLst/>
                <a:uFillTx/>
                <a:latin typeface="Calibri Light"/>
              </a:rPr>
              <a:t>Modifiez le style du titre</a:t>
            </a:r>
          </a:p>
        </p:txBody>
      </p:sp>
      <p:sp>
        <p:nvSpPr>
          <p:cNvPr id="169" name="PlaceHolder 2"/>
          <p:cNvSpPr>
            <a:spLocks noGrp="1"/>
          </p:cNvSpPr>
          <p:nvPr>
            <p:ph type="body"/>
          </p:nvPr>
        </p:nvSpPr>
        <p:spPr>
          <a:xfrm>
            <a:off x="628560" y="1369080"/>
            <a:ext cx="3885480" cy="326268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Cinquième niveau</a:t>
            </a:r>
          </a:p>
        </p:txBody>
      </p:sp>
      <p:sp>
        <p:nvSpPr>
          <p:cNvPr id="170" name="PlaceHolder 3"/>
          <p:cNvSpPr>
            <a:spLocks noGrp="1"/>
          </p:cNvSpPr>
          <p:nvPr>
            <p:ph type="body"/>
          </p:nvPr>
        </p:nvSpPr>
        <p:spPr>
          <a:xfrm>
            <a:off x="4629240" y="1369080"/>
            <a:ext cx="3885480" cy="3262680"/>
          </a:xfrm>
          <a:prstGeom prst="rect">
            <a:avLst/>
          </a:prstGeom>
          <a:noFill/>
          <a:ln w="0">
            <a:noFill/>
          </a:ln>
        </p:spPr>
        <p:txBody>
          <a:bodyPr lIns="91440" tIns="45720" rIns="91440" bIns="45720" anchor="t">
            <a:noAutofit/>
          </a:bodyPr>
          <a:lstStyle>
            <a:lvl1pPr algn="l" defTabSz="685800">
              <a:lnSpc>
                <a:spcPct val="90000"/>
              </a:lnSpc>
              <a:spcBef>
                <a:spcPts val="751"/>
              </a:spcBef>
              <a:buClr>
                <a:srgbClr val="000000"/>
              </a:buClr>
              <a:buFont typeface="Arial"/>
              <a:buChar char="•"/>
              <a:defRPr lang="fr-FR" sz="2100" b="0" u="none" strike="noStrike">
                <a:solidFill>
                  <a:schemeClr val="dk1"/>
                </a:solidFill>
                <a:effectLst/>
                <a:uFillTx/>
                <a:latin typeface="Calibri"/>
              </a:defRPr>
            </a:lvl1pPr>
            <a:lvl2pPr lvl="1" algn="l" defTabSz="685800">
              <a:lnSpc>
                <a:spcPct val="90000"/>
              </a:lnSpc>
              <a:spcBef>
                <a:spcPts val="374"/>
              </a:spcBef>
              <a:buClr>
                <a:srgbClr val="000000"/>
              </a:buClr>
              <a:buFont typeface="Arial"/>
              <a:buChar char="•"/>
              <a:defRPr lang="fr-FR" sz="1800" b="0" u="none" strike="noStrike">
                <a:solidFill>
                  <a:schemeClr val="dk1"/>
                </a:solidFill>
                <a:effectLst/>
                <a:uFillTx/>
                <a:latin typeface="Calibri"/>
              </a:defRPr>
            </a:lvl2pPr>
            <a:lvl3pPr lvl="2" algn="l" defTabSz="685800">
              <a:lnSpc>
                <a:spcPct val="90000"/>
              </a:lnSpc>
              <a:spcBef>
                <a:spcPts val="374"/>
              </a:spcBef>
              <a:buClr>
                <a:srgbClr val="000000"/>
              </a:buClr>
              <a:buFont typeface="Arial"/>
              <a:buChar char="•"/>
              <a:defRPr lang="fr-FR" sz="1500" b="0" u="none" strike="noStrike">
                <a:solidFill>
                  <a:schemeClr val="dk1"/>
                </a:solidFill>
                <a:effectLst/>
                <a:uFillTx/>
                <a:latin typeface="Calibri"/>
              </a:defRPr>
            </a:lvl3pPr>
            <a:lvl4pPr lvl="3"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4pPr>
            <a:lvl5pPr lvl="4" algn="l" defTabSz="685800">
              <a:lnSpc>
                <a:spcPct val="90000"/>
              </a:lnSpc>
              <a:spcBef>
                <a:spcPts val="374"/>
              </a:spcBef>
              <a:buClr>
                <a:srgbClr val="000000"/>
              </a:buClr>
              <a:buFont typeface="Arial"/>
              <a:buChar char="•"/>
              <a:defRPr lang="fr-FR" sz="1350" b="0" u="none" strike="noStrike">
                <a:solidFill>
                  <a:schemeClr val="dk1"/>
                </a:solidFill>
                <a:effectLst/>
                <a:uFillTx/>
                <a:latin typeface="Calibri"/>
              </a:defRPr>
            </a:lvl5pPr>
          </a:lstStyle>
          <a:p>
            <a:pPr marL="171360" indent="-171360" algn="l" defTabSz="685800">
              <a:lnSpc>
                <a:spcPct val="90000"/>
              </a:lnSpc>
              <a:spcBef>
                <a:spcPts val="751"/>
              </a:spcBef>
              <a:buClr>
                <a:srgbClr val="000000"/>
              </a:buClr>
              <a:buFont typeface="Arial"/>
              <a:buChar char="•"/>
            </a:pPr>
            <a:r>
              <a:rPr lang="fr-FR" sz="2100" b="0" u="none" strike="noStrike">
                <a:solidFill>
                  <a:schemeClr val="dk1"/>
                </a:solidFill>
                <a:effectLst/>
                <a:uFillTx/>
                <a:latin typeface="Calibri"/>
              </a:rPr>
              <a:t>Modifier les styles du texte du masque</a:t>
            </a:r>
          </a:p>
          <a:p>
            <a:pPr marL="514440" lvl="1" indent="-171360" algn="l" defTabSz="685800">
              <a:lnSpc>
                <a:spcPct val="90000"/>
              </a:lnSpc>
              <a:spcBef>
                <a:spcPts val="374"/>
              </a:spcBef>
              <a:buClr>
                <a:srgbClr val="000000"/>
              </a:buClr>
              <a:buFont typeface="Arial"/>
              <a:buChar char="•"/>
            </a:pPr>
            <a:r>
              <a:rPr lang="fr-FR" sz="1800" b="0" u="none" strike="noStrike">
                <a:solidFill>
                  <a:schemeClr val="dk1"/>
                </a:solidFill>
                <a:effectLst/>
                <a:uFillTx/>
                <a:latin typeface="Calibri"/>
              </a:rPr>
              <a:t>Deuxième niveau</a:t>
            </a:r>
          </a:p>
          <a:p>
            <a:pPr marL="857160" lvl="2" indent="-171360" algn="l" defTabSz="685800">
              <a:lnSpc>
                <a:spcPct val="90000"/>
              </a:lnSpc>
              <a:spcBef>
                <a:spcPts val="374"/>
              </a:spcBef>
              <a:buClr>
                <a:srgbClr val="000000"/>
              </a:buClr>
              <a:buFont typeface="Arial"/>
              <a:buChar char="•"/>
            </a:pPr>
            <a:r>
              <a:rPr lang="fr-FR" sz="1500" b="0" u="none" strike="noStrike">
                <a:solidFill>
                  <a:schemeClr val="dk1"/>
                </a:solidFill>
                <a:effectLst/>
                <a:uFillTx/>
                <a:latin typeface="Calibri"/>
              </a:rPr>
              <a:t>Troisième niveau</a:t>
            </a:r>
          </a:p>
          <a:p>
            <a:pPr marL="1200240" lvl="3"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Quatrième niveau</a:t>
            </a:r>
          </a:p>
          <a:p>
            <a:pPr marL="1542960" lvl="4" indent="-171360" algn="l" defTabSz="685800">
              <a:lnSpc>
                <a:spcPct val="90000"/>
              </a:lnSpc>
              <a:spcBef>
                <a:spcPts val="374"/>
              </a:spcBef>
              <a:buClr>
                <a:srgbClr val="000000"/>
              </a:buClr>
              <a:buFont typeface="Arial"/>
              <a:buChar char="•"/>
            </a:pPr>
            <a:r>
              <a:rPr lang="fr-FR" sz="1350" b="0" u="none" strike="noStrike">
                <a:solidFill>
                  <a:schemeClr val="dk1"/>
                </a:solidFill>
                <a:effectLst/>
                <a:uFillTx/>
                <a:latin typeface="Calibri"/>
              </a:rPr>
              <a:t>Cinquième niveau</a:t>
            </a:r>
          </a:p>
        </p:txBody>
      </p:sp>
      <p:sp>
        <p:nvSpPr>
          <p:cNvPr id="171" name="PlaceHolder 4"/>
          <p:cNvSpPr>
            <a:spLocks noGrp="1"/>
          </p:cNvSpPr>
          <p:nvPr>
            <p:ph type="dt" idx="57"/>
          </p:nvPr>
        </p:nvSpPr>
        <p:spPr>
          <a:xfrm>
            <a:off x="628560" y="4767120"/>
            <a:ext cx="2056680" cy="27324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fr-FR" sz="900" b="0" u="none" strike="noStrike">
                <a:solidFill>
                  <a:schemeClr val="dk1">
                    <a:tint val="75000"/>
                  </a:schemeClr>
                </a:solidFill>
                <a:effectLst/>
                <a:uFillTx/>
                <a:latin typeface="Calibri"/>
              </a:rPr>
              <a:t>&lt;date/heure&gt;</a:t>
            </a:r>
            <a:endParaRPr lang="fr-FR" sz="900" b="0" u="none" strike="noStrike">
              <a:solidFill>
                <a:srgbClr val="000000"/>
              </a:solidFill>
              <a:effectLst/>
              <a:uFillTx/>
              <a:latin typeface="Calibri"/>
            </a:endParaRPr>
          </a:p>
        </p:txBody>
      </p:sp>
      <p:sp>
        <p:nvSpPr>
          <p:cNvPr id="172" name="PlaceHolder 5"/>
          <p:cNvSpPr>
            <a:spLocks noGrp="1"/>
          </p:cNvSpPr>
          <p:nvPr>
            <p:ph type="ftr" idx="58"/>
          </p:nvPr>
        </p:nvSpPr>
        <p:spPr>
          <a:xfrm>
            <a:off x="3029040" y="4767120"/>
            <a:ext cx="308556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173" name="PlaceHolder 6"/>
          <p:cNvSpPr>
            <a:spLocks noGrp="1"/>
          </p:cNvSpPr>
          <p:nvPr>
            <p:ph type="sldNum" idx="59"/>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9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627393DF-E5EF-4119-9F91-802B703C3DD9}" type="slidenum">
              <a:rPr lang="fr-FR" sz="900" b="0" u="none" strike="noStrike">
                <a:solidFill>
                  <a:schemeClr val="dk1">
                    <a:tint val="75000"/>
                  </a:schemeClr>
                </a:solidFill>
                <a:effectLst/>
                <a:uFillTx/>
                <a:latin typeface="Calibri"/>
              </a:rPr>
              <a:t>‹N°›</a:t>
            </a:fld>
            <a:endParaRPr lang="fr-FR" sz="900" b="0" u="none" strike="noStrike">
              <a:solidFill>
                <a:srgbClr val="000000"/>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ommaire">
    <p:bg>
      <p:bgPr>
        <a:solidFill>
          <a:srgbClr val="FFFFFF"/>
        </a:solidFill>
        <a:effectLst/>
      </p:bgPr>
    </p:bg>
    <p:spTree>
      <p:nvGrpSpPr>
        <p:cNvPr id="1" name=""/>
        <p:cNvGrpSpPr/>
        <p:nvPr/>
      </p:nvGrpSpPr>
      <p:grpSpPr>
        <a:xfrm>
          <a:off x="0" y="0"/>
          <a:ext cx="0" cy="0"/>
          <a:chOff x="0" y="0"/>
          <a:chExt cx="0" cy="0"/>
        </a:xfrm>
      </p:grpSpPr>
      <p:pic>
        <p:nvPicPr>
          <p:cNvPr id="17" name="Image 8"/>
          <p:cNvPicPr/>
          <p:nvPr/>
        </p:nvPicPr>
        <p:blipFill>
          <a:blip r:embed="rId2"/>
          <a:stretch/>
        </p:blipFill>
        <p:spPr>
          <a:xfrm>
            <a:off x="1098000" y="180000"/>
            <a:ext cx="592920" cy="366840"/>
          </a:xfrm>
          <a:prstGeom prst="rect">
            <a:avLst/>
          </a:prstGeom>
          <a:noFill/>
          <a:ln w="0">
            <a:noFill/>
          </a:ln>
        </p:spPr>
      </p:pic>
      <p:pic>
        <p:nvPicPr>
          <p:cNvPr id="18" name="Image 11"/>
          <p:cNvPicPr/>
          <p:nvPr/>
        </p:nvPicPr>
        <p:blipFill>
          <a:blip r:embed="rId3"/>
          <a:stretch/>
        </p:blipFill>
        <p:spPr>
          <a:xfrm>
            <a:off x="288000" y="108000"/>
            <a:ext cx="555120" cy="503280"/>
          </a:xfrm>
          <a:prstGeom prst="rect">
            <a:avLst/>
          </a:prstGeom>
          <a:noFill/>
          <a:ln w="0">
            <a:noFill/>
          </a:ln>
        </p:spPr>
      </p:pic>
      <p:sp>
        <p:nvSpPr>
          <p:cNvPr id="19" name="PlaceHolder 1"/>
          <p:cNvSpPr>
            <a:spLocks noGrp="1"/>
          </p:cNvSpPr>
          <p:nvPr>
            <p:ph type="title" hasCustomPrompt="1"/>
          </p:nvPr>
        </p:nvSpPr>
        <p:spPr>
          <a:xfrm>
            <a:off x="360000" y="900000"/>
            <a:ext cx="8423280" cy="71928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20" name="PlaceHolder 2"/>
          <p:cNvSpPr>
            <a:spLocks noGrp="1"/>
          </p:cNvSpPr>
          <p:nvPr>
            <p:ph type="sldNum" idx="5"/>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1CC7C667-2EBF-441F-8E56-EE3A732CDD3A}"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21" name="PlaceHolder 3"/>
          <p:cNvSpPr>
            <a:spLocks noGrp="1"/>
          </p:cNvSpPr>
          <p:nvPr>
            <p:ph type="body" hasCustomPrompt="1"/>
          </p:nvPr>
        </p:nvSpPr>
        <p:spPr>
          <a:xfrm>
            <a:off x="360000" y="1891800"/>
            <a:ext cx="2519280" cy="253008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
        <p:nvSpPr>
          <p:cNvPr id="22" name="PlaceHolder 4"/>
          <p:cNvSpPr>
            <a:spLocks noGrp="1"/>
          </p:cNvSpPr>
          <p:nvPr>
            <p:ph type="body" hasCustomPrompt="1"/>
          </p:nvPr>
        </p:nvSpPr>
        <p:spPr>
          <a:xfrm>
            <a:off x="3312000" y="1893600"/>
            <a:ext cx="2519280" cy="253008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
        <p:nvSpPr>
          <p:cNvPr id="23" name="PlaceHolder 5"/>
          <p:cNvSpPr>
            <a:spLocks noGrp="1"/>
          </p:cNvSpPr>
          <p:nvPr>
            <p:ph type="body" hasCustomPrompt="1"/>
          </p:nvPr>
        </p:nvSpPr>
        <p:spPr>
          <a:xfrm>
            <a:off x="6264000" y="1893600"/>
            <a:ext cx="2519280" cy="2530080"/>
          </a:xfrm>
          <a:prstGeom prst="rect">
            <a:avLst/>
          </a:prstGeom>
          <a:noFill/>
          <a:ln w="0">
            <a:noFill/>
          </a:ln>
        </p:spPr>
        <p:txBody>
          <a:bodyPr lIns="0" tIns="0" rIns="0" bIns="0" anchor="t">
            <a:noAutofit/>
          </a:bodyPr>
          <a:lstStyle>
            <a:lvl1pPr algn="l" defTabSz="914400">
              <a:lnSpc>
                <a:spcPct val="100000"/>
              </a:lnSpc>
              <a:spcBef>
                <a:spcPts val="400"/>
              </a:spcBef>
              <a:spcAft>
                <a:spcPts val="799"/>
              </a:spcAft>
              <a:buClr>
                <a:srgbClr val="000000"/>
              </a:buClr>
              <a:buFont typeface="Arial"/>
              <a:buAutoNum type="arabicPeriod"/>
              <a:tabLst>
                <a:tab pos="0" algn="l"/>
              </a:tabLst>
              <a:defRPr lang="fr-FR" sz="1050" b="1" u="none" strike="noStrike">
                <a:solidFill>
                  <a:schemeClr val="dk1"/>
                </a:solidFill>
                <a:effectLst/>
                <a:uFillTx/>
                <a:latin typeface="Arial"/>
              </a:defRPr>
            </a:lvl1pPr>
            <a:lvl2pPr lvl="1" algn="l" defTabSz="914400">
              <a:lnSpc>
                <a:spcPct val="100000"/>
              </a:lnSpc>
              <a:spcBef>
                <a:spcPts val="601"/>
              </a:spcBef>
              <a:spcAft>
                <a:spcPts val="799"/>
              </a:spcAft>
              <a:buClr>
                <a:srgbClr val="000000"/>
              </a:buClr>
              <a:buFont typeface="Arial"/>
              <a:buAutoNum type="alphaLcPeriod"/>
              <a:tabLst>
                <a:tab pos="0" algn="l"/>
              </a:tabLst>
              <a:defRPr lang="fr-FR" sz="950" b="0" u="none" strike="noStrike">
                <a:solidFill>
                  <a:schemeClr val="dk1"/>
                </a:solidFill>
                <a:effectLst/>
                <a:uFillTx/>
                <a:latin typeface="Arial"/>
              </a:defRPr>
            </a:lvl2pPr>
          </a:lstStyle>
          <a:p>
            <a:pPr marL="144000" indent="-144000" algn="l" defTabSz="914400">
              <a:lnSpc>
                <a:spcPct val="100000"/>
              </a:lnSpc>
              <a:spcBef>
                <a:spcPts val="400"/>
              </a:spcBef>
              <a:spcAft>
                <a:spcPts val="799"/>
              </a:spcAft>
              <a:buClr>
                <a:srgbClr val="000000"/>
              </a:buClr>
              <a:buFont typeface="Arial"/>
              <a:buAutoNum type="arabicPeriod"/>
              <a:tabLst>
                <a:tab pos="0" algn="l"/>
              </a:tabLst>
            </a:pPr>
            <a:r>
              <a:rPr lang="fr-FR" sz="1050" b="1" u="none" strike="noStrike">
                <a:solidFill>
                  <a:schemeClr val="dk1"/>
                </a:solidFill>
                <a:effectLst/>
                <a:uFillTx/>
                <a:latin typeface="Arial"/>
              </a:rPr>
              <a:t>Titre de la partie</a:t>
            </a:r>
          </a:p>
          <a:p>
            <a:pPr marL="324000" lvl="1" indent="-144000" algn="l" defTabSz="914400">
              <a:lnSpc>
                <a:spcPct val="100000"/>
              </a:lnSpc>
              <a:spcBef>
                <a:spcPts val="601"/>
              </a:spcBef>
              <a:spcAft>
                <a:spcPts val="799"/>
              </a:spcAft>
              <a:buClr>
                <a:srgbClr val="000000"/>
              </a:buClr>
              <a:buFont typeface="Arial"/>
              <a:buAutoNum type="alphaLcPeriod"/>
              <a:tabLst>
                <a:tab pos="0" algn="l"/>
              </a:tabLst>
            </a:pPr>
            <a:r>
              <a:rPr lang="fr-FR" sz="950" b="0" u="none" strike="noStrike">
                <a:solidFill>
                  <a:schemeClr val="dk1"/>
                </a:solidFill>
                <a:effectLst/>
                <a:uFillTx/>
                <a:latin typeface="Arial"/>
              </a:rPr>
              <a:t>Deuxième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hapitre">
    <p:bg>
      <p:bgPr>
        <a:solidFill>
          <a:srgbClr val="FFFFFF"/>
        </a:solidFill>
        <a:effectLst/>
      </p:bgPr>
    </p:bg>
    <p:spTree>
      <p:nvGrpSpPr>
        <p:cNvPr id="1" name=""/>
        <p:cNvGrpSpPr/>
        <p:nvPr/>
      </p:nvGrpSpPr>
      <p:grpSpPr>
        <a:xfrm>
          <a:off x="0" y="0"/>
          <a:ext cx="0" cy="0"/>
          <a:chOff x="0" y="0"/>
          <a:chExt cx="0" cy="0"/>
        </a:xfrm>
      </p:grpSpPr>
      <p:pic>
        <p:nvPicPr>
          <p:cNvPr id="24" name="Image 8"/>
          <p:cNvPicPr/>
          <p:nvPr/>
        </p:nvPicPr>
        <p:blipFill>
          <a:blip r:embed="rId2"/>
          <a:stretch/>
        </p:blipFill>
        <p:spPr>
          <a:xfrm>
            <a:off x="1098000" y="180000"/>
            <a:ext cx="592920" cy="366840"/>
          </a:xfrm>
          <a:prstGeom prst="rect">
            <a:avLst/>
          </a:prstGeom>
          <a:noFill/>
          <a:ln w="0">
            <a:noFill/>
          </a:ln>
        </p:spPr>
      </p:pic>
      <p:pic>
        <p:nvPicPr>
          <p:cNvPr id="25" name="Image 11"/>
          <p:cNvPicPr/>
          <p:nvPr/>
        </p:nvPicPr>
        <p:blipFill>
          <a:blip r:embed="rId3"/>
          <a:stretch/>
        </p:blipFill>
        <p:spPr>
          <a:xfrm>
            <a:off x="288000" y="108000"/>
            <a:ext cx="555120" cy="503280"/>
          </a:xfrm>
          <a:prstGeom prst="rect">
            <a:avLst/>
          </a:prstGeom>
          <a:noFill/>
          <a:ln w="0">
            <a:noFill/>
          </a:ln>
        </p:spPr>
      </p:pic>
      <p:sp>
        <p:nvSpPr>
          <p:cNvPr id="26" name="PlaceHolder 1"/>
          <p:cNvSpPr>
            <a:spLocks noGrp="1"/>
          </p:cNvSpPr>
          <p:nvPr>
            <p:ph type="body" hasCustomPrompt="1"/>
          </p:nvPr>
        </p:nvSpPr>
        <p:spPr>
          <a:xfrm>
            <a:off x="0" y="738000"/>
            <a:ext cx="9143280" cy="4405680"/>
          </a:xfrm>
          <a:prstGeom prst="rect">
            <a:avLst/>
          </a:prstGeom>
          <a:solidFill>
            <a:schemeClr val="lt1">
              <a:lumMod val="85000"/>
            </a:schemeClr>
          </a:solidFill>
          <a:ln w="0">
            <a:noFill/>
          </a:ln>
        </p:spPr>
        <p:txBody>
          <a:bodyPr lIns="90000" tIns="1080000" rIns="90000" bIns="45000" anchor="ctr">
            <a:noAutofit/>
          </a:bodyPr>
          <a:lstStyle>
            <a:lvl1pPr indent="0" algn="ctr" defTabSz="914400">
              <a:lnSpc>
                <a:spcPct val="100000"/>
              </a:lnSpc>
              <a:buNone/>
              <a:tabLst>
                <a:tab pos="0" algn="l"/>
              </a:tabLst>
              <a:defRPr lang="fr-FR" sz="1800" b="0" u="none" strike="noStrike" cap="all">
                <a:solidFill>
                  <a:schemeClr val="dk1"/>
                </a:solidFill>
                <a:effectLst/>
                <a:uFillTx/>
                <a:latin typeface="Arial"/>
              </a:defRPr>
            </a:lvl1pPr>
          </a:lstStyle>
          <a:p>
            <a:pPr indent="0" algn="ctr" defTabSz="914400">
              <a:lnSpc>
                <a:spcPct val="100000"/>
              </a:lnSpc>
              <a:buNone/>
              <a:tabLst>
                <a:tab pos="0" algn="l"/>
              </a:tabLst>
            </a:pPr>
            <a:r>
              <a:rPr lang="fr-FR" sz="1800" b="0" u="none" strike="noStrike" cap="all">
                <a:solidFill>
                  <a:schemeClr val="dk1"/>
                </a:solidFill>
                <a:effectLst/>
                <a:uFillTx/>
                <a:latin typeface="Arial"/>
              </a:rPr>
              <a:t>Sélectionner l’icône pour insérer une image, </a:t>
            </a:r>
            <a:br>
              <a:rPr sz="1800"/>
            </a:br>
            <a:r>
              <a:rPr lang="fr-FR" sz="1800" b="0" u="none" strike="noStrike" cap="all">
                <a:solidFill>
                  <a:schemeClr val="dk1"/>
                </a:solidFill>
                <a:effectLst/>
                <a:uFillTx/>
                <a:latin typeface="Arial"/>
              </a:rPr>
              <a:t>puis disposer l’image en arrière plan </a:t>
            </a:r>
            <a:br>
              <a:rPr sz="1800"/>
            </a:br>
            <a:r>
              <a:rPr lang="fr-FR" sz="1800" b="0" u="none" strike="noStrike" cap="all">
                <a:solidFill>
                  <a:schemeClr val="dk1"/>
                </a:solidFill>
                <a:effectLst/>
                <a:uFillTx/>
                <a:latin typeface="Arial"/>
              </a:rPr>
              <a:t>(Sélectionner l’image avec le bouton droit de la souris / </a:t>
            </a:r>
            <a:br>
              <a:rPr sz="1800"/>
            </a:br>
            <a:r>
              <a:rPr lang="fr-FR" sz="1800" b="0" u="none" strike="noStrike" cap="all">
                <a:solidFill>
                  <a:schemeClr val="dk1"/>
                </a:solidFill>
                <a:effectLst/>
                <a:uFillTx/>
                <a:latin typeface="Arial"/>
              </a:rPr>
              <a:t>Mettre à l’arrière plan)</a:t>
            </a:r>
          </a:p>
        </p:txBody>
      </p:sp>
      <p:sp>
        <p:nvSpPr>
          <p:cNvPr id="27" name="PlaceHolder 2"/>
          <p:cNvSpPr>
            <a:spLocks noGrp="1"/>
          </p:cNvSpPr>
          <p:nvPr>
            <p:ph type="title" hasCustomPrompt="1"/>
          </p:nvPr>
        </p:nvSpPr>
        <p:spPr>
          <a:xfrm>
            <a:off x="360000" y="738000"/>
            <a:ext cx="8423280" cy="4045680"/>
          </a:xfrm>
          <a:prstGeom prst="rect">
            <a:avLst/>
          </a:prstGeom>
          <a:noFill/>
          <a:ln w="10080">
            <a:solidFill>
              <a:srgbClr val="000000"/>
            </a:solidFill>
            <a:round/>
          </a:ln>
        </p:spPr>
        <p:txBody>
          <a:bodyPr lIns="0" tIns="0" rIns="0" bIns="360000" anchor="ctr">
            <a:noAutofit/>
          </a:bodyPr>
          <a:lstStyle>
            <a:lvl1pPr algn="l" defTabSz="914400">
              <a:lnSpc>
                <a:spcPct val="90000"/>
              </a:lnSpc>
              <a:buClr>
                <a:srgbClr val="000000"/>
              </a:buClr>
              <a:buFont typeface="Arial"/>
              <a:buAutoNum type="arabicPeriod"/>
              <a:defRPr lang="fr-FR" sz="3250" b="1" u="none" strike="noStrike">
                <a:solidFill>
                  <a:schemeClr val="dk1"/>
                </a:solidFill>
                <a:effectLst/>
                <a:uFillTx/>
                <a:latin typeface="Arial"/>
              </a:defRPr>
            </a:lvl1pPr>
          </a:lstStyle>
          <a:p>
            <a:pPr marL="396000" indent="-396000" algn="l" defTabSz="914400">
              <a:lnSpc>
                <a:spcPct val="90000"/>
              </a:lnSpc>
              <a:buClr>
                <a:srgbClr val="000000"/>
              </a:buClr>
              <a:buFont typeface="Arial"/>
              <a:buAutoNum type="arabicPeriod"/>
            </a:pPr>
            <a:r>
              <a:rPr lang="fr-FR" sz="3250" b="1" u="none" strike="noStrike">
                <a:solidFill>
                  <a:schemeClr val="dk1"/>
                </a:solidFill>
                <a:effectLst/>
                <a:uFillTx/>
                <a:latin typeface="Arial"/>
              </a:rPr>
              <a:t>Titre</a:t>
            </a:r>
          </a:p>
        </p:txBody>
      </p:sp>
      <p:sp>
        <p:nvSpPr>
          <p:cNvPr id="28" name="PlaceHolder 3"/>
          <p:cNvSpPr>
            <a:spLocks noGrp="1"/>
          </p:cNvSpPr>
          <p:nvPr>
            <p:ph type="sldNum" idx="6"/>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8BBBFD32-A33C-48A9-923E-FB1E6CDFD65E}"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re et textes 3 colonnes">
    <p:bg>
      <p:bgPr>
        <a:solidFill>
          <a:srgbClr val="FFFFFF"/>
        </a:solidFill>
        <a:effectLst/>
      </p:bgPr>
    </p:bg>
    <p:spTree>
      <p:nvGrpSpPr>
        <p:cNvPr id="1" name=""/>
        <p:cNvGrpSpPr/>
        <p:nvPr/>
      </p:nvGrpSpPr>
      <p:grpSpPr>
        <a:xfrm>
          <a:off x="0" y="0"/>
          <a:ext cx="0" cy="0"/>
          <a:chOff x="0" y="0"/>
          <a:chExt cx="0" cy="0"/>
        </a:xfrm>
      </p:grpSpPr>
      <p:pic>
        <p:nvPicPr>
          <p:cNvPr id="29" name="Image 8"/>
          <p:cNvPicPr/>
          <p:nvPr/>
        </p:nvPicPr>
        <p:blipFill>
          <a:blip r:embed="rId2"/>
          <a:stretch/>
        </p:blipFill>
        <p:spPr>
          <a:xfrm>
            <a:off x="1098000" y="180000"/>
            <a:ext cx="592920" cy="366840"/>
          </a:xfrm>
          <a:prstGeom prst="rect">
            <a:avLst/>
          </a:prstGeom>
          <a:noFill/>
          <a:ln w="0">
            <a:noFill/>
          </a:ln>
        </p:spPr>
      </p:pic>
      <p:pic>
        <p:nvPicPr>
          <p:cNvPr id="30" name="Image 11"/>
          <p:cNvPicPr/>
          <p:nvPr/>
        </p:nvPicPr>
        <p:blipFill>
          <a:blip r:embed="rId3"/>
          <a:stretch/>
        </p:blipFill>
        <p:spPr>
          <a:xfrm>
            <a:off x="288000" y="108000"/>
            <a:ext cx="555120" cy="503280"/>
          </a:xfrm>
          <a:prstGeom prst="rect">
            <a:avLst/>
          </a:prstGeom>
          <a:noFill/>
          <a:ln w="0">
            <a:noFill/>
          </a:ln>
        </p:spPr>
      </p:pic>
      <p:sp>
        <p:nvSpPr>
          <p:cNvPr id="31" name="PlaceHolder 1"/>
          <p:cNvSpPr>
            <a:spLocks noGrp="1"/>
          </p:cNvSpPr>
          <p:nvPr>
            <p:ph type="title" hasCustomPrompt="1"/>
          </p:nvPr>
        </p:nvSpPr>
        <p:spPr>
          <a:xfrm>
            <a:off x="360000" y="900000"/>
            <a:ext cx="8423280" cy="71928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32" name="PlaceHolder 2"/>
          <p:cNvSpPr>
            <a:spLocks noGrp="1"/>
          </p:cNvSpPr>
          <p:nvPr>
            <p:ph type="dt" idx="7"/>
          </p:nvPr>
        </p:nvSpPr>
        <p:spPr>
          <a:xfrm>
            <a:off x="7614000" y="4783680"/>
            <a:ext cx="1169280" cy="359280"/>
          </a:xfrm>
          <a:prstGeom prst="rect">
            <a:avLst/>
          </a:prstGeom>
          <a:noFill/>
          <a:ln w="0">
            <a:noFill/>
          </a:ln>
        </p:spPr>
        <p:txBody>
          <a:bodyPr lIns="90000" tIns="45000" rIns="90000" bIns="45000" anchor="t">
            <a:noAutofit/>
          </a:bodyPr>
          <a:lstStyle>
            <a:lvl1pPr indent="0" algn="r" defTabSz="914400">
              <a:lnSpc>
                <a:spcPct val="100000"/>
              </a:lnSpc>
              <a:buNone/>
              <a:tabLst>
                <a:tab pos="0" algn="l"/>
              </a:tabLst>
              <a:defRPr lang="fr-FR" sz="1800" b="0" u="none" strike="noStrike" cap="all">
                <a:solidFill>
                  <a:schemeClr val="dk1"/>
                </a:solidFill>
                <a:effectLst/>
                <a:uFillTx/>
                <a:latin typeface="Arial"/>
              </a:defRPr>
            </a:lvl1pPr>
          </a:lstStyle>
          <a:p>
            <a:pPr indent="0" algn="r" defTabSz="914400">
              <a:lnSpc>
                <a:spcPct val="100000"/>
              </a:lnSpc>
              <a:buNone/>
              <a:tabLst>
                <a:tab pos="0" algn="l"/>
              </a:tabLst>
            </a:pPr>
            <a:r>
              <a:rPr lang="fr-FR" sz="1800" b="0" u="none" strike="noStrike" cap="all">
                <a:solidFill>
                  <a:schemeClr val="dk1"/>
                </a:solidFill>
                <a:effectLst/>
                <a:uFillTx/>
                <a:latin typeface="Arial"/>
              </a:rPr>
              <a:t>&lt;date/heure&gt;</a:t>
            </a:r>
            <a:endParaRPr lang="fr-FR" sz="1800" b="0" u="none" strike="noStrike">
              <a:solidFill>
                <a:srgbClr val="000000"/>
              </a:solidFill>
              <a:effectLst/>
              <a:uFillTx/>
              <a:latin typeface="Calibri"/>
            </a:endParaRPr>
          </a:p>
        </p:txBody>
      </p:sp>
      <p:sp>
        <p:nvSpPr>
          <p:cNvPr id="33" name="PlaceHolder 3"/>
          <p:cNvSpPr>
            <a:spLocks noGrp="1"/>
          </p:cNvSpPr>
          <p:nvPr>
            <p:ph type="ftr" idx="8"/>
          </p:nvPr>
        </p:nvSpPr>
        <p:spPr>
          <a:xfrm>
            <a:off x="360000" y="4783680"/>
            <a:ext cx="5903280" cy="359280"/>
          </a:xfrm>
          <a:prstGeom prst="rect">
            <a:avLst/>
          </a:prstGeom>
          <a:noFill/>
          <a:ln w="0">
            <a:noFill/>
          </a:ln>
        </p:spPr>
        <p:txBody>
          <a:bodyPr lIns="90000" tIns="45000" rIns="90000" bIns="45000" anchor="t">
            <a:noAutofit/>
          </a:bodyPr>
          <a:lstStyle>
            <a:lvl1pPr indent="0" algn="l" defTabSz="914400">
              <a:lnSpc>
                <a:spcPct val="100000"/>
              </a:lnSpc>
              <a:buNone/>
              <a:tabLst>
                <a:tab pos="0" algn="l"/>
              </a:tabLst>
              <a:defRPr lang="fr-FR" sz="1800" b="0" u="none" strike="noStrike">
                <a:solidFill>
                  <a:schemeClr val="dk1"/>
                </a:solidFill>
                <a:effectLst/>
                <a:uFillTx/>
                <a:latin typeface="Arial"/>
              </a:defRPr>
            </a:lvl1pPr>
          </a:lstStyle>
          <a:p>
            <a:pPr indent="0" algn="l" defTabSz="914400">
              <a:lnSpc>
                <a:spcPct val="100000"/>
              </a:lnSpc>
              <a:buNone/>
              <a:tabLst>
                <a:tab pos="0" algn="l"/>
              </a:tabLst>
            </a:pPr>
            <a:r>
              <a:rPr lang="fr-FR" sz="1800" b="0" u="none" strike="noStrike">
                <a:solidFill>
                  <a:schemeClr val="dk1"/>
                </a:solidFill>
                <a:effectLst/>
                <a:uFillTx/>
                <a:latin typeface="Arial"/>
              </a:rPr>
              <a:t>&lt;pied de page&gt;</a:t>
            </a:r>
            <a:endParaRPr lang="fr-FR" sz="1800" b="0" u="none" strike="noStrike">
              <a:solidFill>
                <a:srgbClr val="000000"/>
              </a:solidFill>
              <a:effectLst/>
              <a:uFillTx/>
              <a:latin typeface="Calibri"/>
            </a:endParaRPr>
          </a:p>
        </p:txBody>
      </p:sp>
      <p:sp>
        <p:nvSpPr>
          <p:cNvPr id="34" name="PlaceHolder 4"/>
          <p:cNvSpPr>
            <a:spLocks noGrp="1"/>
          </p:cNvSpPr>
          <p:nvPr>
            <p:ph type="sldNum" idx="9"/>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09DE8B6A-5864-45B3-AD81-AADEBEA37450}"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35" name="PlaceHolder 5"/>
          <p:cNvSpPr>
            <a:spLocks noGrp="1"/>
          </p:cNvSpPr>
          <p:nvPr>
            <p:ph type="body" hasCustomPrompt="1"/>
          </p:nvPr>
        </p:nvSpPr>
        <p:spPr>
          <a:xfrm>
            <a:off x="3312000" y="180000"/>
            <a:ext cx="5471280" cy="359280"/>
          </a:xfrm>
          <a:prstGeom prst="rect">
            <a:avLst/>
          </a:prstGeom>
          <a:noFill/>
          <a:ln w="0">
            <a:noFill/>
          </a:ln>
        </p:spPr>
        <p:txBody>
          <a:bodyPr lIns="0" tIns="0" rIns="0" bIns="0" anchor="t">
            <a:noAutofit/>
          </a:bodyPr>
          <a:lstStyle>
            <a:lvl1pPr algn="r" defTabSz="914400">
              <a:lnSpc>
                <a:spcPct val="100000"/>
              </a:lnSpc>
              <a:buClr>
                <a:srgbClr val="000000"/>
              </a:buClr>
              <a:buFont typeface="Arial"/>
              <a:buAutoNum type="arabicPeriod"/>
              <a:tabLst>
                <a:tab pos="0" algn="l"/>
              </a:tabLst>
              <a:defRPr lang="fr-FR" sz="750" b="1" u="none" strike="noStrike">
                <a:solidFill>
                  <a:schemeClr val="dk1"/>
                </a:solidFill>
                <a:effectLst/>
                <a:uFillTx/>
                <a:latin typeface="Arial"/>
              </a:defRPr>
            </a:lvl1pPr>
            <a:lvl2pPr lvl="1" algn="r" defTabSz="914400">
              <a:lnSpc>
                <a:spcPct val="100000"/>
              </a:lnSpc>
              <a:buClr>
                <a:srgbClr val="000000"/>
              </a:buClr>
              <a:buFont typeface="Arial"/>
              <a:buAutoNum type="alphaLcPeriod"/>
              <a:tabLst>
                <a:tab pos="0" algn="l"/>
              </a:tabLst>
              <a:defRPr lang="fr-FR" sz="750" b="0" u="none" strike="noStrike">
                <a:solidFill>
                  <a:schemeClr val="dk1"/>
                </a:solidFill>
                <a:effectLst/>
                <a:uFillTx/>
                <a:latin typeface="Arial"/>
              </a:defRPr>
            </a:lvl2pPr>
          </a:lstStyle>
          <a:p>
            <a:pPr marL="108000" indent="-108000" algn="r" defTabSz="914400">
              <a:lnSpc>
                <a:spcPct val="100000"/>
              </a:lnSpc>
              <a:buClr>
                <a:srgbClr val="000000"/>
              </a:buClr>
              <a:buFont typeface="Arial"/>
              <a:buAutoNum type="arabicPeriod"/>
              <a:tabLst>
                <a:tab pos="0" algn="l"/>
              </a:tabLst>
            </a:pPr>
            <a:r>
              <a:rPr lang="fr-FR" sz="750" b="1" u="none" strike="noStrike">
                <a:solidFill>
                  <a:schemeClr val="dk1"/>
                </a:solidFill>
                <a:effectLst/>
                <a:uFillTx/>
                <a:latin typeface="Arial"/>
              </a:rPr>
              <a:t>Titre</a:t>
            </a:r>
            <a:endParaRPr lang="fr-FR" sz="750" b="0" u="none" strike="noStrike">
              <a:solidFill>
                <a:schemeClr val="dk1"/>
              </a:solidFill>
              <a:effectLst/>
              <a:uFillTx/>
              <a:latin typeface="Arial"/>
            </a:endParaRPr>
          </a:p>
          <a:p>
            <a:pPr marL="108000" lvl="1" indent="-108000" algn="r" defTabSz="914400">
              <a:lnSpc>
                <a:spcPct val="100000"/>
              </a:lnSpc>
              <a:buClr>
                <a:srgbClr val="000000"/>
              </a:buClr>
              <a:buFont typeface="Arial"/>
              <a:buAutoNum type="alphaLcPeriod"/>
              <a:tabLst>
                <a:tab pos="0" algn="l"/>
              </a:tabLst>
            </a:pPr>
            <a:r>
              <a:rPr lang="fr-FR" sz="750" b="0" u="none" strike="noStrike">
                <a:solidFill>
                  <a:schemeClr val="dk1"/>
                </a:solidFill>
                <a:effectLst/>
                <a:uFillTx/>
                <a:latin typeface="Arial"/>
              </a:rPr>
              <a:t>Sous-titre</a:t>
            </a:r>
          </a:p>
        </p:txBody>
      </p:sp>
      <p:sp>
        <p:nvSpPr>
          <p:cNvPr id="36" name="PlaceHolder 6"/>
          <p:cNvSpPr>
            <a:spLocks noGrp="1"/>
          </p:cNvSpPr>
          <p:nvPr>
            <p:ph type="body" hasCustomPrompt="1"/>
          </p:nvPr>
        </p:nvSpPr>
        <p:spPr>
          <a:xfrm>
            <a:off x="360000" y="1836000"/>
            <a:ext cx="2519280" cy="257328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37" name="PlaceHolder 7"/>
          <p:cNvSpPr>
            <a:spLocks noGrp="1"/>
          </p:cNvSpPr>
          <p:nvPr>
            <p:ph type="body" hasCustomPrompt="1"/>
          </p:nvPr>
        </p:nvSpPr>
        <p:spPr>
          <a:xfrm>
            <a:off x="3312000" y="1836000"/>
            <a:ext cx="2519280" cy="257328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38" name="PlaceHolder 8"/>
          <p:cNvSpPr>
            <a:spLocks noGrp="1"/>
          </p:cNvSpPr>
          <p:nvPr>
            <p:ph type="body" hasCustomPrompt="1"/>
          </p:nvPr>
        </p:nvSpPr>
        <p:spPr>
          <a:xfrm>
            <a:off x="6264000" y="1836000"/>
            <a:ext cx="2519280" cy="257328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Texte de niveau 1</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re et contenu">
    <p:bg>
      <p:bgPr>
        <a:solidFill>
          <a:srgbClr val="FFFFFF"/>
        </a:solidFill>
        <a:effectLst/>
      </p:bgPr>
    </p:bg>
    <p:spTree>
      <p:nvGrpSpPr>
        <p:cNvPr id="1" name=""/>
        <p:cNvGrpSpPr/>
        <p:nvPr/>
      </p:nvGrpSpPr>
      <p:grpSpPr>
        <a:xfrm>
          <a:off x="0" y="0"/>
          <a:ext cx="0" cy="0"/>
          <a:chOff x="0" y="0"/>
          <a:chExt cx="0" cy="0"/>
        </a:xfrm>
      </p:grpSpPr>
      <p:pic>
        <p:nvPicPr>
          <p:cNvPr id="39" name="Image 8"/>
          <p:cNvPicPr/>
          <p:nvPr/>
        </p:nvPicPr>
        <p:blipFill>
          <a:blip r:embed="rId2"/>
          <a:stretch/>
        </p:blipFill>
        <p:spPr>
          <a:xfrm>
            <a:off x="1098000" y="180000"/>
            <a:ext cx="592920" cy="366840"/>
          </a:xfrm>
          <a:prstGeom prst="rect">
            <a:avLst/>
          </a:prstGeom>
          <a:noFill/>
          <a:ln w="0">
            <a:noFill/>
          </a:ln>
        </p:spPr>
      </p:pic>
      <p:pic>
        <p:nvPicPr>
          <p:cNvPr id="40" name="Image 11"/>
          <p:cNvPicPr/>
          <p:nvPr/>
        </p:nvPicPr>
        <p:blipFill>
          <a:blip r:embed="rId3"/>
          <a:stretch/>
        </p:blipFill>
        <p:spPr>
          <a:xfrm>
            <a:off x="288000" y="108000"/>
            <a:ext cx="555120" cy="503280"/>
          </a:xfrm>
          <a:prstGeom prst="rect">
            <a:avLst/>
          </a:prstGeom>
          <a:noFill/>
          <a:ln w="0">
            <a:noFill/>
          </a:ln>
        </p:spPr>
      </p:pic>
      <p:sp>
        <p:nvSpPr>
          <p:cNvPr id="41" name="PlaceHolder 1"/>
          <p:cNvSpPr>
            <a:spLocks noGrp="1"/>
          </p:cNvSpPr>
          <p:nvPr>
            <p:ph type="title" hasCustomPrompt="1"/>
          </p:nvPr>
        </p:nvSpPr>
        <p:spPr>
          <a:xfrm>
            <a:off x="360000" y="900000"/>
            <a:ext cx="8423280" cy="71928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Titre</a:t>
            </a:r>
          </a:p>
        </p:txBody>
      </p:sp>
      <p:sp>
        <p:nvSpPr>
          <p:cNvPr id="42" name="PlaceHolder 2"/>
          <p:cNvSpPr>
            <a:spLocks noGrp="1"/>
          </p:cNvSpPr>
          <p:nvPr>
            <p:ph type="sldNum" idx="10"/>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8546383F-AC84-49B0-AC73-96D8F3C5BEA9}"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
        <p:nvSpPr>
          <p:cNvPr id="43" name="PlaceHolder 3"/>
          <p:cNvSpPr>
            <a:spLocks noGrp="1"/>
          </p:cNvSpPr>
          <p:nvPr>
            <p:ph type="body" hasCustomPrompt="1"/>
          </p:nvPr>
        </p:nvSpPr>
        <p:spPr>
          <a:xfrm>
            <a:off x="360000" y="1836000"/>
            <a:ext cx="8423280" cy="257328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Texte de niveau 1</a:t>
            </a:r>
            <a:endParaRPr lang="fr-FR" sz="1050" b="1" u="none" strike="noStrike">
              <a:solidFill>
                <a:schemeClr val="dk1"/>
              </a:solidFill>
              <a:effectLst/>
              <a:uFillTx/>
              <a:latin typeface="Arial"/>
            </a:endParaRP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Texte de niveau 2</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Texte de niveau 3</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Texte de niveau 4</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Texte de niveau 5</a:t>
            </a:r>
          </a:p>
        </p:txBody>
      </p:sp>
      <p:sp>
        <p:nvSpPr>
          <p:cNvPr id="44" name="PlaceHolder 4"/>
          <p:cNvSpPr>
            <a:spLocks noGrp="1"/>
          </p:cNvSpPr>
          <p:nvPr>
            <p:ph type="body" hasCustomPrompt="1"/>
          </p:nvPr>
        </p:nvSpPr>
        <p:spPr>
          <a:xfrm>
            <a:off x="3312000" y="180000"/>
            <a:ext cx="5471280" cy="359280"/>
          </a:xfrm>
          <a:prstGeom prst="rect">
            <a:avLst/>
          </a:prstGeom>
          <a:noFill/>
          <a:ln w="0">
            <a:noFill/>
          </a:ln>
        </p:spPr>
        <p:txBody>
          <a:bodyPr lIns="0" tIns="0" rIns="0" bIns="0" anchor="t">
            <a:noAutofit/>
          </a:bodyPr>
          <a:lstStyle>
            <a:lvl1pPr algn="r" defTabSz="914400">
              <a:lnSpc>
                <a:spcPct val="100000"/>
              </a:lnSpc>
              <a:buClr>
                <a:srgbClr val="000000"/>
              </a:buClr>
              <a:buFont typeface="Arial"/>
              <a:buAutoNum type="arabicPeriod"/>
              <a:tabLst>
                <a:tab pos="0" algn="l"/>
              </a:tabLst>
              <a:defRPr lang="fr-FR" sz="750" b="1" u="none" strike="noStrike">
                <a:solidFill>
                  <a:schemeClr val="dk1"/>
                </a:solidFill>
                <a:effectLst/>
                <a:uFillTx/>
                <a:latin typeface="Arial"/>
              </a:defRPr>
            </a:lvl1pPr>
            <a:lvl2pPr lvl="1" algn="r" defTabSz="914400">
              <a:lnSpc>
                <a:spcPct val="100000"/>
              </a:lnSpc>
              <a:buClr>
                <a:srgbClr val="000000"/>
              </a:buClr>
              <a:buFont typeface="Arial"/>
              <a:buAutoNum type="alphaLcPeriod"/>
              <a:tabLst>
                <a:tab pos="0" algn="l"/>
              </a:tabLst>
              <a:defRPr lang="fr-FR" sz="750" b="0" u="none" strike="noStrike">
                <a:solidFill>
                  <a:schemeClr val="dk1"/>
                </a:solidFill>
                <a:effectLst/>
                <a:uFillTx/>
                <a:latin typeface="Arial"/>
              </a:defRPr>
            </a:lvl2pPr>
          </a:lstStyle>
          <a:p>
            <a:pPr marL="108000" indent="-108000" algn="r" defTabSz="914400">
              <a:lnSpc>
                <a:spcPct val="100000"/>
              </a:lnSpc>
              <a:buClr>
                <a:srgbClr val="000000"/>
              </a:buClr>
              <a:buFont typeface="Arial"/>
              <a:buAutoNum type="arabicPeriod"/>
              <a:tabLst>
                <a:tab pos="0" algn="l"/>
              </a:tabLst>
            </a:pPr>
            <a:r>
              <a:rPr lang="fr-FR" sz="750" b="1" u="none" strike="noStrike">
                <a:solidFill>
                  <a:schemeClr val="dk1"/>
                </a:solidFill>
                <a:effectLst/>
                <a:uFillTx/>
                <a:latin typeface="Arial"/>
              </a:rPr>
              <a:t>Titre</a:t>
            </a:r>
          </a:p>
          <a:p>
            <a:pPr marL="108000" lvl="1" indent="-108000" algn="r" defTabSz="914400">
              <a:lnSpc>
                <a:spcPct val="100000"/>
              </a:lnSpc>
              <a:buClr>
                <a:srgbClr val="000000"/>
              </a:buClr>
              <a:buFont typeface="Arial"/>
              <a:buAutoNum type="alphaLcPeriod"/>
              <a:tabLst>
                <a:tab pos="0" algn="l"/>
              </a:tabLst>
            </a:pPr>
            <a:r>
              <a:rPr lang="fr-FR" sz="750" b="0" u="none" strike="noStrike">
                <a:solidFill>
                  <a:schemeClr val="dk1"/>
                </a:solidFill>
                <a:effectLst/>
                <a:uFillTx/>
                <a:latin typeface="Arial"/>
              </a:rPr>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FFFFFF"/>
        </a:solidFill>
        <a:effectLst/>
      </p:bgPr>
    </p:bg>
    <p:spTree>
      <p:nvGrpSpPr>
        <p:cNvPr id="1" name=""/>
        <p:cNvGrpSpPr/>
        <p:nvPr/>
      </p:nvGrpSpPr>
      <p:grpSpPr>
        <a:xfrm>
          <a:off x="0" y="0"/>
          <a:ext cx="0" cy="0"/>
          <a:chOff x="0" y="0"/>
          <a:chExt cx="0" cy="0"/>
        </a:xfrm>
      </p:grpSpPr>
      <p:pic>
        <p:nvPicPr>
          <p:cNvPr id="45" name="Image 8"/>
          <p:cNvPicPr/>
          <p:nvPr/>
        </p:nvPicPr>
        <p:blipFill>
          <a:blip r:embed="rId2"/>
          <a:stretch/>
        </p:blipFill>
        <p:spPr>
          <a:xfrm>
            <a:off x="1098000" y="180000"/>
            <a:ext cx="592920" cy="366840"/>
          </a:xfrm>
          <a:prstGeom prst="rect">
            <a:avLst/>
          </a:prstGeom>
          <a:noFill/>
          <a:ln w="0">
            <a:noFill/>
          </a:ln>
        </p:spPr>
      </p:pic>
      <p:pic>
        <p:nvPicPr>
          <p:cNvPr id="46" name="Image 11"/>
          <p:cNvPicPr/>
          <p:nvPr/>
        </p:nvPicPr>
        <p:blipFill>
          <a:blip r:embed="rId3"/>
          <a:stretch/>
        </p:blipFill>
        <p:spPr>
          <a:xfrm>
            <a:off x="288000" y="108000"/>
            <a:ext cx="555120" cy="503280"/>
          </a:xfrm>
          <a:prstGeom prst="rect">
            <a:avLst/>
          </a:prstGeom>
          <a:noFill/>
          <a:ln w="0">
            <a:noFill/>
          </a:ln>
        </p:spPr>
      </p:pic>
      <p:sp>
        <p:nvSpPr>
          <p:cNvPr id="47" name="PlaceHolder 1"/>
          <p:cNvSpPr>
            <a:spLocks noGrp="1"/>
          </p:cNvSpPr>
          <p:nvPr>
            <p:ph type="title"/>
          </p:nvPr>
        </p:nvSpPr>
        <p:spPr>
          <a:xfrm>
            <a:off x="360000" y="900000"/>
            <a:ext cx="8423280" cy="71928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Modifiez le style du titre</a:t>
            </a:r>
          </a:p>
        </p:txBody>
      </p:sp>
      <p:sp>
        <p:nvSpPr>
          <p:cNvPr id="48" name="PlaceHolder 2"/>
          <p:cNvSpPr>
            <a:spLocks noGrp="1"/>
          </p:cNvSpPr>
          <p:nvPr>
            <p:ph type="body"/>
          </p:nvPr>
        </p:nvSpPr>
        <p:spPr>
          <a:xfrm>
            <a:off x="360000" y="1836000"/>
            <a:ext cx="8423280" cy="257328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Cliquez pour modifier les styles du texte du masque</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Deuxième niveau</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Troisième niveau</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Quatrième niveau</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Cinquième niveau</a:t>
            </a:r>
          </a:p>
        </p:txBody>
      </p:sp>
      <p:sp>
        <p:nvSpPr>
          <p:cNvPr id="49" name="PlaceHolder 3"/>
          <p:cNvSpPr>
            <a:spLocks noGrp="1"/>
          </p:cNvSpPr>
          <p:nvPr>
            <p:ph type="dt" idx="11"/>
          </p:nvPr>
        </p:nvSpPr>
        <p:spPr>
          <a:xfrm>
            <a:off x="0" y="0"/>
            <a:ext cx="0" cy="0"/>
          </a:xfrm>
          <a:prstGeom prst="rect">
            <a:avLst/>
          </a:prstGeom>
          <a:noFill/>
          <a:ln w="0">
            <a:noFill/>
          </a:ln>
        </p:spPr>
        <p:txBody>
          <a:bodyPr lIns="90000" tIns="-45000" rIns="90000" bIns="-45000" anchor="t">
            <a:noAutofit/>
          </a:bodyPr>
          <a:lstStyle>
            <a:lvl1pPr indent="0" algn="l" defTabSz="914400">
              <a:lnSpc>
                <a:spcPct val="100000"/>
              </a:lnSpc>
              <a:buNone/>
              <a:tabLst>
                <a:tab pos="0" algn="l"/>
              </a:tabLst>
              <a:defRPr lang="fr-FR" sz="1800" b="0" u="none" strike="noStrike">
                <a:solidFill>
                  <a:schemeClr val="dk1"/>
                </a:solidFill>
                <a:effectLst/>
                <a:uFillTx/>
                <a:latin typeface="Arial"/>
              </a:defRPr>
            </a:lvl1pPr>
          </a:lstStyle>
          <a:p>
            <a:pPr indent="0" algn="l" defTabSz="914400">
              <a:lnSpc>
                <a:spcPct val="100000"/>
              </a:lnSpc>
              <a:buNone/>
              <a:tabLst>
                <a:tab pos="0" algn="l"/>
              </a:tabLst>
            </a:pPr>
            <a:r>
              <a:rPr lang="fr-FR" sz="1800" b="0" u="none" strike="noStrike">
                <a:solidFill>
                  <a:schemeClr val="dk1"/>
                </a:solidFill>
                <a:effectLst/>
                <a:uFillTx/>
                <a:latin typeface="Arial"/>
              </a:rPr>
              <a:t>&lt;date/heure&gt;</a:t>
            </a:r>
            <a:endParaRPr lang="fr-FR" sz="1800" b="0" u="none" strike="noStrike">
              <a:solidFill>
                <a:srgbClr val="000000"/>
              </a:solidFill>
              <a:effectLst/>
              <a:uFillTx/>
              <a:latin typeface="Calibri"/>
            </a:endParaRPr>
          </a:p>
        </p:txBody>
      </p:sp>
      <p:sp>
        <p:nvSpPr>
          <p:cNvPr id="50" name="PlaceHolder 4"/>
          <p:cNvSpPr>
            <a:spLocks noGrp="1"/>
          </p:cNvSpPr>
          <p:nvPr>
            <p:ph type="ftr" idx="12"/>
          </p:nvPr>
        </p:nvSpPr>
        <p:spPr>
          <a:xfrm>
            <a:off x="0" y="0"/>
            <a:ext cx="0" cy="0"/>
          </a:xfrm>
          <a:prstGeom prst="rect">
            <a:avLst/>
          </a:prstGeom>
          <a:noFill/>
          <a:ln w="0">
            <a:noFill/>
          </a:ln>
        </p:spPr>
        <p:txBody>
          <a:bodyPr lIns="90000" tIns="-45000" rIns="90000" bIns="-45000" anchor="t">
            <a:noAutofit/>
          </a:bodyPr>
          <a:lstStyle>
            <a:lvl1pPr indent="0" algn="ctr">
              <a:lnSpc>
                <a:spcPct val="100000"/>
              </a:lnSpc>
              <a:buNone/>
              <a:tabLst>
                <a:tab pos="0" algn="l"/>
              </a:tabLst>
              <a:defRPr lang="fr-FR" sz="1400" b="0" u="none" strike="noStrike">
                <a:solidFill>
                  <a:srgbClr val="000000"/>
                </a:solidFill>
                <a:effectLst/>
                <a:uFillTx/>
                <a:latin typeface="Calibri"/>
              </a:defRPr>
            </a:lvl1pPr>
          </a:lstStyle>
          <a:p>
            <a:pPr indent="0" algn="ctr">
              <a:lnSpc>
                <a:spcPct val="100000"/>
              </a:lnSpc>
              <a:buNone/>
              <a:tabLst>
                <a:tab pos="0" algn="l"/>
              </a:tabLst>
            </a:pPr>
            <a:r>
              <a:rPr lang="fr-FR" sz="1400" b="0" u="none" strike="noStrike">
                <a:solidFill>
                  <a:srgbClr val="000000"/>
                </a:solidFill>
                <a:effectLst/>
                <a:uFillTx/>
                <a:latin typeface="Calibri"/>
              </a:rPr>
              <a:t>&lt;pied de page&gt;</a:t>
            </a:r>
          </a:p>
        </p:txBody>
      </p:sp>
      <p:sp>
        <p:nvSpPr>
          <p:cNvPr id="51" name="PlaceHolder 5"/>
          <p:cNvSpPr>
            <a:spLocks noGrp="1"/>
          </p:cNvSpPr>
          <p:nvPr>
            <p:ph type="sldNum" idx="13"/>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743D1AE6-16C4-4DC2-90A8-37A94AD48794}"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rgbClr val="FFFFFF"/>
        </a:solidFill>
        <a:effectLst/>
      </p:bgPr>
    </p:bg>
    <p:spTree>
      <p:nvGrpSpPr>
        <p:cNvPr id="1" name=""/>
        <p:cNvGrpSpPr/>
        <p:nvPr/>
      </p:nvGrpSpPr>
      <p:grpSpPr>
        <a:xfrm>
          <a:off x="0" y="0"/>
          <a:ext cx="0" cy="0"/>
          <a:chOff x="0" y="0"/>
          <a:chExt cx="0" cy="0"/>
        </a:xfrm>
      </p:grpSpPr>
      <p:pic>
        <p:nvPicPr>
          <p:cNvPr id="52" name="Image 8"/>
          <p:cNvPicPr/>
          <p:nvPr/>
        </p:nvPicPr>
        <p:blipFill>
          <a:blip r:embed="rId2"/>
          <a:stretch/>
        </p:blipFill>
        <p:spPr>
          <a:xfrm>
            <a:off x="1098000" y="180000"/>
            <a:ext cx="592920" cy="366840"/>
          </a:xfrm>
          <a:prstGeom prst="rect">
            <a:avLst/>
          </a:prstGeom>
          <a:noFill/>
          <a:ln w="0">
            <a:noFill/>
          </a:ln>
        </p:spPr>
      </p:pic>
      <p:pic>
        <p:nvPicPr>
          <p:cNvPr id="53" name="Image 11"/>
          <p:cNvPicPr/>
          <p:nvPr/>
        </p:nvPicPr>
        <p:blipFill>
          <a:blip r:embed="rId3"/>
          <a:stretch/>
        </p:blipFill>
        <p:spPr>
          <a:xfrm>
            <a:off x="288000" y="108000"/>
            <a:ext cx="555120" cy="503280"/>
          </a:xfrm>
          <a:prstGeom prst="rect">
            <a:avLst/>
          </a:prstGeom>
          <a:noFill/>
          <a:ln w="0">
            <a:noFill/>
          </a:ln>
        </p:spPr>
      </p:pic>
      <p:pic>
        <p:nvPicPr>
          <p:cNvPr id="54" name="Image 8"/>
          <p:cNvPicPr/>
          <p:nvPr/>
        </p:nvPicPr>
        <p:blipFill>
          <a:blip r:embed="rId2"/>
          <a:stretch/>
        </p:blipFill>
        <p:spPr>
          <a:xfrm>
            <a:off x="1098000" y="180000"/>
            <a:ext cx="592560" cy="366480"/>
          </a:xfrm>
          <a:prstGeom prst="rect">
            <a:avLst/>
          </a:prstGeom>
          <a:noFill/>
          <a:ln w="0">
            <a:noFill/>
          </a:ln>
        </p:spPr>
      </p:pic>
      <p:pic>
        <p:nvPicPr>
          <p:cNvPr id="55" name="Image 11"/>
          <p:cNvPicPr/>
          <p:nvPr/>
        </p:nvPicPr>
        <p:blipFill>
          <a:blip r:embed="rId3"/>
          <a:stretch/>
        </p:blipFill>
        <p:spPr>
          <a:xfrm>
            <a:off x="288000" y="108000"/>
            <a:ext cx="554760" cy="502920"/>
          </a:xfrm>
          <a:prstGeom prst="rect">
            <a:avLst/>
          </a:prstGeom>
          <a:noFill/>
          <a:ln w="0">
            <a:noFill/>
          </a:ln>
        </p:spPr>
      </p:pic>
      <p:sp>
        <p:nvSpPr>
          <p:cNvPr id="56" name="PlaceHolder 1"/>
          <p:cNvSpPr>
            <a:spLocks noGrp="1"/>
          </p:cNvSpPr>
          <p:nvPr>
            <p:ph type="title"/>
          </p:nvPr>
        </p:nvSpPr>
        <p:spPr>
          <a:xfrm>
            <a:off x="360000" y="900000"/>
            <a:ext cx="8422920" cy="718920"/>
          </a:xfrm>
          <a:prstGeom prst="rect">
            <a:avLst/>
          </a:prstGeom>
          <a:noFill/>
          <a:ln w="0">
            <a:noFill/>
          </a:ln>
        </p:spPr>
        <p:txBody>
          <a:bodyPr lIns="0" tIns="0" rIns="0" bIns="0" anchor="t">
            <a:noAutofit/>
          </a:bodyPr>
          <a:lstStyle>
            <a:lvl1pPr indent="0" algn="l" defTabSz="914400">
              <a:lnSpc>
                <a:spcPct val="90000"/>
              </a:lnSpc>
              <a:buNone/>
              <a:tabLst>
                <a:tab pos="0" algn="l"/>
              </a:tabLst>
              <a:defRPr lang="fr-FR" sz="2550" b="1" u="none" strike="noStrike">
                <a:solidFill>
                  <a:schemeClr val="dk1"/>
                </a:solidFill>
                <a:effectLst/>
                <a:uFillTx/>
                <a:latin typeface="Arial"/>
              </a:defRPr>
            </a:lvl1pPr>
          </a:lstStyle>
          <a:p>
            <a:pPr indent="0" algn="l" defTabSz="914400">
              <a:lnSpc>
                <a:spcPct val="90000"/>
              </a:lnSpc>
              <a:buNone/>
              <a:tabLst>
                <a:tab pos="0" algn="l"/>
              </a:tabLst>
            </a:pPr>
            <a:r>
              <a:rPr lang="fr-FR" sz="2550" b="1" u="none" strike="noStrike">
                <a:solidFill>
                  <a:schemeClr val="dk1"/>
                </a:solidFill>
                <a:effectLst/>
                <a:uFillTx/>
                <a:latin typeface="Arial"/>
              </a:rPr>
              <a:t>Modifiez le style du titre</a:t>
            </a:r>
          </a:p>
        </p:txBody>
      </p:sp>
      <p:sp>
        <p:nvSpPr>
          <p:cNvPr id="57" name="PlaceHolder 2"/>
          <p:cNvSpPr>
            <a:spLocks noGrp="1"/>
          </p:cNvSpPr>
          <p:nvPr>
            <p:ph type="body"/>
          </p:nvPr>
        </p:nvSpPr>
        <p:spPr>
          <a:xfrm>
            <a:off x="360000" y="1836000"/>
            <a:ext cx="8422920" cy="2572920"/>
          </a:xfrm>
          <a:prstGeom prst="rect">
            <a:avLst/>
          </a:prstGeom>
          <a:noFill/>
          <a:ln w="0">
            <a:noFill/>
          </a:ln>
        </p:spPr>
        <p:txBody>
          <a:bodyPr lIns="0" tIns="0" rIns="0" bIns="0" anchor="t">
            <a:noAutofit/>
          </a:bodyPr>
          <a:lstStyle>
            <a:lvl1pPr indent="0" algn="l" defTabSz="914400">
              <a:lnSpc>
                <a:spcPct val="100000"/>
              </a:lnSpc>
              <a:spcAft>
                <a:spcPts val="499"/>
              </a:spcAft>
              <a:buNone/>
              <a:tabLst>
                <a:tab pos="0" algn="l"/>
              </a:tabLst>
              <a:defRPr lang="fr-FR" sz="1050" b="0" u="none" strike="noStrike">
                <a:solidFill>
                  <a:schemeClr val="dk1"/>
                </a:solidFill>
                <a:effectLst/>
                <a:uFillTx/>
                <a:latin typeface="Arial"/>
              </a:defRPr>
            </a:lvl1pPr>
            <a:lvl2pPr lvl="1" algn="l" defTabSz="914400">
              <a:lnSpc>
                <a:spcPct val="100000"/>
              </a:lnSpc>
              <a:spcBef>
                <a:spcPts val="601"/>
              </a:spcBef>
              <a:spcAft>
                <a:spcPts val="601"/>
              </a:spcAft>
              <a:buClr>
                <a:srgbClr val="000000"/>
              </a:buClr>
              <a:buFont typeface="Arial"/>
              <a:buChar char="•"/>
              <a:tabLst>
                <a:tab pos="0" algn="l"/>
              </a:tabLst>
              <a:defRPr lang="fr-FR" sz="950" b="0" u="none" strike="noStrike">
                <a:solidFill>
                  <a:schemeClr val="dk1"/>
                </a:solidFill>
                <a:effectLst/>
                <a:uFillTx/>
                <a:latin typeface="Arial"/>
              </a:defRPr>
            </a:lvl2pPr>
            <a:lvl3pPr lvl="2" algn="l" defTabSz="914400">
              <a:lnSpc>
                <a:spcPct val="100000"/>
              </a:lnSpc>
              <a:spcBef>
                <a:spcPts val="99"/>
              </a:spcBef>
              <a:spcAft>
                <a:spcPts val="99"/>
              </a:spcAft>
              <a:buClr>
                <a:srgbClr val="000000"/>
              </a:buClr>
              <a:buFont typeface="Arial"/>
              <a:buChar char="•"/>
              <a:tabLst>
                <a:tab pos="0" algn="l"/>
              </a:tabLst>
              <a:defRPr lang="fr-FR" sz="850" b="0" u="none" strike="noStrike">
                <a:solidFill>
                  <a:schemeClr val="dk1"/>
                </a:solidFill>
                <a:effectLst/>
                <a:uFillTx/>
                <a:latin typeface="Arial"/>
              </a:defRPr>
            </a:lvl3pPr>
            <a:lvl4pPr lvl="3" algn="l" defTabSz="914400">
              <a:lnSpc>
                <a:spcPct val="100000"/>
              </a:lnSpc>
              <a:spcBef>
                <a:spcPts val="99"/>
              </a:spcBef>
              <a:spcAft>
                <a:spcPts val="99"/>
              </a:spcAft>
              <a:buClr>
                <a:srgbClr val="000000"/>
              </a:buClr>
              <a:buFont typeface="Arial"/>
              <a:buChar char="•"/>
              <a:tabLst>
                <a:tab pos="0" algn="l"/>
              </a:tabLst>
              <a:defRPr lang="fr-FR" sz="750" b="0" u="none" strike="noStrike">
                <a:solidFill>
                  <a:schemeClr val="dk1"/>
                </a:solidFill>
                <a:effectLst/>
                <a:uFillTx/>
                <a:latin typeface="Arial"/>
              </a:defRPr>
            </a:lvl4pPr>
            <a:lvl5pPr lvl="4" algn="l" defTabSz="914400">
              <a:lnSpc>
                <a:spcPct val="100000"/>
              </a:lnSpc>
              <a:spcBef>
                <a:spcPts val="99"/>
              </a:spcBef>
              <a:spcAft>
                <a:spcPts val="99"/>
              </a:spcAft>
              <a:buClr>
                <a:srgbClr val="000000"/>
              </a:buClr>
              <a:buFont typeface="Arial"/>
              <a:buChar char="•"/>
              <a:tabLst>
                <a:tab pos="0" algn="l"/>
              </a:tabLst>
              <a:defRPr lang="fr-FR" sz="700" b="0" u="none" strike="noStrike">
                <a:solidFill>
                  <a:schemeClr val="dk1"/>
                </a:solidFill>
                <a:effectLst/>
                <a:uFillTx/>
                <a:latin typeface="Arial"/>
              </a:defRPr>
            </a:lvl5pPr>
          </a:lstStyle>
          <a:p>
            <a:pPr indent="0" algn="l" defTabSz="914400">
              <a:lnSpc>
                <a:spcPct val="100000"/>
              </a:lnSpc>
              <a:spcAft>
                <a:spcPts val="499"/>
              </a:spcAft>
              <a:buNone/>
              <a:tabLst>
                <a:tab pos="0" algn="l"/>
              </a:tabLst>
            </a:pPr>
            <a:r>
              <a:rPr lang="fr-FR" sz="1050" b="0" u="none" strike="noStrike">
                <a:solidFill>
                  <a:schemeClr val="dk1"/>
                </a:solidFill>
                <a:effectLst/>
                <a:uFillTx/>
                <a:latin typeface="Arial"/>
              </a:rPr>
              <a:t>Cliquez pour modifier les styles du texte du masque</a:t>
            </a:r>
          </a:p>
          <a:p>
            <a:pPr marL="252000" lvl="1" indent="-72000" algn="l" defTabSz="914400">
              <a:lnSpc>
                <a:spcPct val="100000"/>
              </a:lnSpc>
              <a:spcBef>
                <a:spcPts val="601"/>
              </a:spcBef>
              <a:spcAft>
                <a:spcPts val="601"/>
              </a:spcAft>
              <a:buClr>
                <a:srgbClr val="000000"/>
              </a:buClr>
              <a:buFont typeface="Arial"/>
              <a:buChar char="•"/>
              <a:tabLst>
                <a:tab pos="0" algn="l"/>
              </a:tabLst>
            </a:pPr>
            <a:r>
              <a:rPr lang="fr-FR" sz="950" b="0" u="none" strike="noStrike">
                <a:solidFill>
                  <a:schemeClr val="dk1"/>
                </a:solidFill>
                <a:effectLst/>
                <a:uFillTx/>
                <a:latin typeface="Arial"/>
              </a:rPr>
              <a:t>Deuxième niveau</a:t>
            </a:r>
          </a:p>
          <a:p>
            <a:pPr marL="432000" lvl="2" indent="-72000" algn="l" defTabSz="914400">
              <a:lnSpc>
                <a:spcPct val="100000"/>
              </a:lnSpc>
              <a:spcBef>
                <a:spcPts val="99"/>
              </a:spcBef>
              <a:spcAft>
                <a:spcPts val="99"/>
              </a:spcAft>
              <a:buClr>
                <a:srgbClr val="000000"/>
              </a:buClr>
              <a:buFont typeface="Arial"/>
              <a:buChar char="•"/>
              <a:tabLst>
                <a:tab pos="0" algn="l"/>
              </a:tabLst>
            </a:pPr>
            <a:r>
              <a:rPr lang="fr-FR" sz="850" b="0" u="none" strike="noStrike">
                <a:solidFill>
                  <a:schemeClr val="dk1"/>
                </a:solidFill>
                <a:effectLst/>
                <a:uFillTx/>
                <a:latin typeface="Arial"/>
              </a:rPr>
              <a:t>Troisième niveau</a:t>
            </a:r>
          </a:p>
          <a:p>
            <a:pPr marL="612000" lvl="3" indent="-72000" algn="l" defTabSz="914400">
              <a:lnSpc>
                <a:spcPct val="100000"/>
              </a:lnSpc>
              <a:spcBef>
                <a:spcPts val="99"/>
              </a:spcBef>
              <a:spcAft>
                <a:spcPts val="99"/>
              </a:spcAft>
              <a:buClr>
                <a:srgbClr val="000000"/>
              </a:buClr>
              <a:buFont typeface="Arial"/>
              <a:buChar char="•"/>
              <a:tabLst>
                <a:tab pos="0" algn="l"/>
              </a:tabLst>
            </a:pPr>
            <a:r>
              <a:rPr lang="fr-FR" sz="750" b="0" u="none" strike="noStrike">
                <a:solidFill>
                  <a:schemeClr val="dk1"/>
                </a:solidFill>
                <a:effectLst/>
                <a:uFillTx/>
                <a:latin typeface="Arial"/>
              </a:rPr>
              <a:t>Quatrième niveau</a:t>
            </a:r>
          </a:p>
          <a:p>
            <a:pPr marL="828000" lvl="4" indent="-72000" algn="l" defTabSz="914400">
              <a:lnSpc>
                <a:spcPct val="100000"/>
              </a:lnSpc>
              <a:spcBef>
                <a:spcPts val="99"/>
              </a:spcBef>
              <a:spcAft>
                <a:spcPts val="99"/>
              </a:spcAft>
              <a:buClr>
                <a:srgbClr val="000000"/>
              </a:buClr>
              <a:buFont typeface="Arial"/>
              <a:buChar char="•"/>
              <a:tabLst>
                <a:tab pos="0" algn="l"/>
              </a:tabLst>
            </a:pPr>
            <a:r>
              <a:rPr lang="fr-FR" sz="700" b="0" u="none" strike="noStrike">
                <a:solidFill>
                  <a:schemeClr val="dk1"/>
                </a:solidFill>
                <a:effectLst/>
                <a:uFillTx/>
                <a:latin typeface="Arial"/>
              </a:rPr>
              <a:t>Cinquième niveau</a:t>
            </a:r>
          </a:p>
        </p:txBody>
      </p:sp>
      <p:sp>
        <p:nvSpPr>
          <p:cNvPr id="58" name="PlaceHolder 3"/>
          <p:cNvSpPr>
            <a:spLocks noGrp="1"/>
          </p:cNvSpPr>
          <p:nvPr>
            <p:ph type="dt" idx="14"/>
          </p:nvPr>
        </p:nvSpPr>
        <p:spPr>
          <a:xfrm>
            <a:off x="0" y="0"/>
            <a:ext cx="0" cy="0"/>
          </a:xfrm>
          <a:prstGeom prst="rect">
            <a:avLst/>
          </a:prstGeom>
          <a:noFill/>
          <a:ln w="0">
            <a:noFill/>
          </a:ln>
        </p:spPr>
        <p:txBody>
          <a:bodyPr lIns="90000" tIns="-45000" rIns="90000" bIns="-45000" anchor="t">
            <a:noAutofit/>
          </a:bodyPr>
          <a:lstStyle>
            <a:lvl1pPr indent="0" algn="l" defTabSz="914400">
              <a:lnSpc>
                <a:spcPct val="100000"/>
              </a:lnSpc>
              <a:buNone/>
              <a:tabLst>
                <a:tab pos="0" algn="l"/>
              </a:tabLst>
              <a:defRPr lang="fr-FR" sz="1800" b="0" u="none" strike="noStrike">
                <a:solidFill>
                  <a:schemeClr val="dk1"/>
                </a:solidFill>
                <a:effectLst/>
                <a:uFillTx/>
                <a:latin typeface="Arial"/>
              </a:defRPr>
            </a:lvl1pPr>
          </a:lstStyle>
          <a:p>
            <a:pPr indent="0" algn="l" defTabSz="914400">
              <a:lnSpc>
                <a:spcPct val="100000"/>
              </a:lnSpc>
              <a:buNone/>
              <a:tabLst>
                <a:tab pos="0" algn="l"/>
              </a:tabLst>
            </a:pPr>
            <a:r>
              <a:rPr lang="fr-FR" sz="1800" b="0" u="none" strike="noStrike">
                <a:solidFill>
                  <a:schemeClr val="dk1"/>
                </a:solidFill>
                <a:effectLst/>
                <a:uFillTx/>
                <a:latin typeface="Arial"/>
              </a:rPr>
              <a:t>&lt;date/heure&gt;</a:t>
            </a:r>
            <a:endParaRPr lang="fr-FR" sz="1800" b="0" u="none" strike="noStrike">
              <a:solidFill>
                <a:srgbClr val="000000"/>
              </a:solidFill>
              <a:effectLst/>
              <a:uFillTx/>
              <a:latin typeface="Calibri"/>
            </a:endParaRPr>
          </a:p>
        </p:txBody>
      </p:sp>
      <p:sp>
        <p:nvSpPr>
          <p:cNvPr id="59" name="PlaceHolder 4"/>
          <p:cNvSpPr>
            <a:spLocks noGrp="1"/>
          </p:cNvSpPr>
          <p:nvPr>
            <p:ph type="ftr" idx="15"/>
          </p:nvPr>
        </p:nvSpPr>
        <p:spPr>
          <a:xfrm>
            <a:off x="0" y="0"/>
            <a:ext cx="0" cy="0"/>
          </a:xfrm>
          <a:prstGeom prst="rect">
            <a:avLst/>
          </a:prstGeom>
          <a:noFill/>
          <a:ln w="0">
            <a:noFill/>
          </a:ln>
        </p:spPr>
        <p:txBody>
          <a:bodyPr lIns="90000" tIns="-45000" rIns="90000" bIns="-45000" anchor="t">
            <a:noAutofit/>
          </a:bodyPr>
          <a:lstStyle>
            <a:lvl1pPr indent="0" algn="ctr" defTabSz="914400">
              <a:lnSpc>
                <a:spcPct val="100000"/>
              </a:lnSpc>
              <a:buNone/>
              <a:tabLst>
                <a:tab pos="0" algn="l"/>
              </a:tabLst>
              <a:defRPr lang="fr-FR" sz="1400" b="0" u="none" strike="noStrike">
                <a:solidFill>
                  <a:srgbClr val="000000"/>
                </a:solidFill>
                <a:effectLst/>
                <a:uFillTx/>
                <a:latin typeface="Calibri"/>
              </a:defRPr>
            </a:lvl1pPr>
          </a:lstStyle>
          <a:p>
            <a:pPr indent="0" algn="ctr" defTabSz="914400">
              <a:lnSpc>
                <a:spcPct val="100000"/>
              </a:lnSpc>
              <a:buNone/>
              <a:tabLst>
                <a:tab pos="0" algn="l"/>
              </a:tabLst>
            </a:pPr>
            <a:r>
              <a:rPr lang="fr-FR" sz="1400" b="0" u="none" strike="noStrike">
                <a:solidFill>
                  <a:srgbClr val="000000"/>
                </a:solidFill>
                <a:effectLst/>
                <a:uFillTx/>
                <a:latin typeface="Calibri"/>
              </a:rPr>
              <a:t>&lt;pied de page&gt;</a:t>
            </a:r>
          </a:p>
        </p:txBody>
      </p:sp>
      <p:sp>
        <p:nvSpPr>
          <p:cNvPr id="60" name="PlaceHolder 5"/>
          <p:cNvSpPr>
            <a:spLocks noGrp="1"/>
          </p:cNvSpPr>
          <p:nvPr>
            <p:ph type="sldNum" idx="16"/>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F686E272-C60B-4493-BB5F-8534AA2F6BAC}" type="slidenum">
              <a:rPr lang="fr-FR" sz="750" b="1" u="none" strike="noStrike">
                <a:solidFill>
                  <a:schemeClr val="dk1"/>
                </a:solidFill>
                <a:effectLst/>
                <a:uFillTx/>
                <a:latin typeface="Arial"/>
              </a:rPr>
              <a:t>‹N°›</a:t>
            </a:fld>
            <a:endParaRPr lang="fr-FR" sz="750" b="0" u="none" strike="noStrike">
              <a:solidFill>
                <a:srgbClr val="000000"/>
              </a:solidFill>
              <a:effectLst/>
              <a:uFillTx/>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tandard">
    <p:bg>
      <p:bgPr>
        <a:solidFill>
          <a:srgbClr val="FFFFFF"/>
        </a:solidFill>
        <a:effectLst/>
      </p:bgPr>
    </p:bg>
    <p:spTree>
      <p:nvGrpSpPr>
        <p:cNvPr id="1" name=""/>
        <p:cNvGrpSpPr/>
        <p:nvPr/>
      </p:nvGrpSpPr>
      <p:grpSpPr>
        <a:xfrm>
          <a:off x="0" y="0"/>
          <a:ext cx="0" cy="0"/>
          <a:chOff x="0" y="0"/>
          <a:chExt cx="0" cy="0"/>
        </a:xfrm>
      </p:grpSpPr>
      <p:pic>
        <p:nvPicPr>
          <p:cNvPr id="61" name="Image 8" hidden="1"/>
          <p:cNvPicPr/>
          <p:nvPr/>
        </p:nvPicPr>
        <p:blipFill>
          <a:blip r:embed="rId2"/>
          <a:stretch/>
        </p:blipFill>
        <p:spPr>
          <a:xfrm>
            <a:off x="1098000" y="180000"/>
            <a:ext cx="592560" cy="366480"/>
          </a:xfrm>
          <a:prstGeom prst="rect">
            <a:avLst/>
          </a:prstGeom>
          <a:noFill/>
          <a:ln w="0">
            <a:noFill/>
          </a:ln>
        </p:spPr>
      </p:pic>
      <p:pic>
        <p:nvPicPr>
          <p:cNvPr id="62" name="Image 11" hidden="1"/>
          <p:cNvPicPr/>
          <p:nvPr/>
        </p:nvPicPr>
        <p:blipFill>
          <a:blip r:embed="rId3"/>
          <a:stretch/>
        </p:blipFill>
        <p:spPr>
          <a:xfrm>
            <a:off x="288000" y="108000"/>
            <a:ext cx="554760" cy="502920"/>
          </a:xfrm>
          <a:prstGeom prst="rect">
            <a:avLst/>
          </a:prstGeom>
          <a:noFill/>
          <a:ln w="0">
            <a:noFill/>
          </a:ln>
        </p:spPr>
      </p:pic>
      <p:sp>
        <p:nvSpPr>
          <p:cNvPr id="63" name="PlaceHolder 1"/>
          <p:cNvSpPr>
            <a:spLocks noGrp="1"/>
          </p:cNvSpPr>
          <p:nvPr>
            <p:ph type="dt" idx="17"/>
          </p:nvPr>
        </p:nvSpPr>
        <p:spPr>
          <a:xfrm>
            <a:off x="0" y="4963680"/>
            <a:ext cx="178920" cy="178920"/>
          </a:xfrm>
          <a:prstGeom prst="rect">
            <a:avLst/>
          </a:prstGeom>
          <a:noFill/>
          <a:ln w="0">
            <a:solidFill>
              <a:srgbClr val="000000">
                <a:alpha val="0"/>
              </a:srgbClr>
            </a:solidFill>
          </a:ln>
        </p:spPr>
        <p:txBody>
          <a:bodyPr lIns="90000" tIns="45000" rIns="90000" bIns="45000" anchor="t">
            <a:noAutofit/>
          </a:bodyPr>
          <a:lstStyle>
            <a:lvl1pPr indent="0" algn="l" defTabSz="914400">
              <a:lnSpc>
                <a:spcPct val="100000"/>
              </a:lnSpc>
              <a:buNone/>
              <a:tabLst>
                <a:tab pos="0" algn="l"/>
              </a:tabLst>
              <a:defRPr lang="fr-FR" sz="100" b="0" u="none" strike="noStrike">
                <a:solidFill>
                  <a:schemeClr val="dk1">
                    <a:alpha val="0"/>
                  </a:schemeClr>
                </a:solidFill>
                <a:effectLst/>
                <a:uFillTx/>
                <a:latin typeface="Arial"/>
              </a:defRPr>
            </a:lvl1pPr>
          </a:lstStyle>
          <a:p>
            <a:pPr indent="0" algn="l" defTabSz="914400">
              <a:lnSpc>
                <a:spcPct val="100000"/>
              </a:lnSpc>
              <a:buNone/>
              <a:tabLst>
                <a:tab pos="0" algn="l"/>
              </a:tabLst>
            </a:pPr>
            <a:r>
              <a:rPr lang="fr-FR" sz="100" b="0" u="none" strike="noStrike">
                <a:solidFill>
                  <a:schemeClr val="dk1">
                    <a:alpha val="0"/>
                  </a:schemeClr>
                </a:solidFill>
                <a:effectLst/>
                <a:uFillTx/>
                <a:latin typeface="Arial"/>
              </a:rPr>
              <a:t>&lt;date/heure&gt;</a:t>
            </a:r>
            <a:endParaRPr lang="fr-FR" sz="100" b="0" u="none" strike="noStrike">
              <a:solidFill>
                <a:srgbClr val="000000"/>
              </a:solidFill>
              <a:effectLst/>
              <a:uFillTx/>
              <a:latin typeface="Calibri"/>
            </a:endParaRPr>
          </a:p>
        </p:txBody>
      </p:sp>
      <p:sp>
        <p:nvSpPr>
          <p:cNvPr id="64" name="PlaceHolder 2"/>
          <p:cNvSpPr>
            <a:spLocks noGrp="1"/>
          </p:cNvSpPr>
          <p:nvPr>
            <p:ph type="ftr" idx="18"/>
          </p:nvPr>
        </p:nvSpPr>
        <p:spPr>
          <a:xfrm>
            <a:off x="720000" y="3920040"/>
            <a:ext cx="3238920" cy="898920"/>
          </a:xfrm>
          <a:prstGeom prst="rect">
            <a:avLst/>
          </a:prstGeom>
          <a:noFill/>
          <a:ln w="0">
            <a:noFill/>
          </a:ln>
        </p:spPr>
        <p:txBody>
          <a:bodyPr lIns="90000" tIns="45000" rIns="90000" bIns="45000" anchor="b">
            <a:noAutofit/>
          </a:bodyPr>
          <a:lstStyle>
            <a:lvl1pPr indent="0" algn="l" defTabSz="914400">
              <a:lnSpc>
                <a:spcPct val="100000"/>
              </a:lnSpc>
              <a:buNone/>
              <a:tabLst>
                <a:tab pos="0" algn="l"/>
              </a:tabLst>
              <a:defRPr lang="fr-FR" sz="1150" b="0" u="none" strike="noStrike">
                <a:solidFill>
                  <a:schemeClr val="dk1"/>
                </a:solidFill>
                <a:effectLst/>
                <a:uFillTx/>
                <a:latin typeface="Arial"/>
              </a:defRPr>
            </a:lvl1pPr>
          </a:lstStyle>
          <a:p>
            <a:pPr indent="0" algn="l" defTabSz="914400">
              <a:lnSpc>
                <a:spcPct val="100000"/>
              </a:lnSpc>
              <a:buNone/>
              <a:tabLst>
                <a:tab pos="0" algn="l"/>
              </a:tabLst>
            </a:pPr>
            <a:r>
              <a:rPr lang="fr-FR" sz="1150" b="0" u="none" strike="noStrike">
                <a:solidFill>
                  <a:schemeClr val="dk1"/>
                </a:solidFill>
                <a:effectLst/>
                <a:uFillTx/>
                <a:latin typeface="Arial"/>
              </a:rPr>
              <a:t>&lt;pied de page&gt;</a:t>
            </a:r>
            <a:endParaRPr lang="fr-FR" sz="1150" b="0" u="none" strike="noStrike">
              <a:solidFill>
                <a:srgbClr val="000000"/>
              </a:solidFill>
              <a:effectLst/>
              <a:uFillTx/>
              <a:latin typeface="Calibri"/>
            </a:endParaRPr>
          </a:p>
        </p:txBody>
      </p:sp>
      <p:sp>
        <p:nvSpPr>
          <p:cNvPr id="65" name="PlaceHolder 3"/>
          <p:cNvSpPr>
            <a:spLocks noGrp="1"/>
          </p:cNvSpPr>
          <p:nvPr>
            <p:ph type="sldNum" idx="19"/>
          </p:nvPr>
        </p:nvSpPr>
        <p:spPr>
          <a:xfrm>
            <a:off x="0" y="4963680"/>
            <a:ext cx="178920" cy="178920"/>
          </a:xfrm>
          <a:prstGeom prst="rect">
            <a:avLst/>
          </a:prstGeom>
          <a:noFill/>
          <a:ln w="0">
            <a:solidFill>
              <a:srgbClr val="000000">
                <a:alpha val="0"/>
              </a:srgbClr>
            </a:solidFill>
          </a:ln>
        </p:spPr>
        <p:txBody>
          <a:bodyPr lIns="0" tIns="0" rIns="0" bIns="0" anchor="ctr">
            <a:noAutofit/>
          </a:bodyPr>
          <a:lstStyle>
            <a:lvl1pPr indent="0" algn="r" defTabSz="914400">
              <a:lnSpc>
                <a:spcPct val="100000"/>
              </a:lnSpc>
              <a:buNone/>
              <a:tabLst>
                <a:tab pos="0" algn="l"/>
              </a:tabLst>
              <a:defRPr lang="fr-FR" sz="100" b="1" u="none" strike="noStrike">
                <a:solidFill>
                  <a:schemeClr val="dk1">
                    <a:alpha val="0"/>
                  </a:schemeClr>
                </a:solidFill>
                <a:effectLst/>
                <a:uFillTx/>
                <a:latin typeface="Arial"/>
              </a:defRPr>
            </a:lvl1pPr>
          </a:lstStyle>
          <a:p>
            <a:pPr indent="0" algn="r" defTabSz="914400">
              <a:lnSpc>
                <a:spcPct val="100000"/>
              </a:lnSpc>
              <a:buNone/>
              <a:tabLst>
                <a:tab pos="0" algn="l"/>
              </a:tabLst>
            </a:pPr>
            <a:fld id="{68CDFF12-CE77-4DD8-85D1-20FD50FD351D}" type="slidenum">
              <a:rPr lang="fr-FR" sz="100" b="1" u="none" strike="noStrike">
                <a:solidFill>
                  <a:schemeClr val="dk1">
                    <a:alpha val="0"/>
                  </a:schemeClr>
                </a:solidFill>
                <a:effectLst/>
                <a:uFillTx/>
                <a:latin typeface="Arial"/>
              </a:rPr>
              <a:t>‹N°›</a:t>
            </a:fld>
            <a:endParaRPr lang="fr-FR" sz="100" b="0" u="none" strike="noStrike">
              <a:solidFill>
                <a:srgbClr val="000000"/>
              </a:solidFill>
              <a:effectLst/>
              <a:uFillTx/>
              <a:latin typeface="Calibri"/>
            </a:endParaRPr>
          </a:p>
        </p:txBody>
      </p:sp>
      <p:sp>
        <p:nvSpPr>
          <p:cNvPr id="66" name="PlaceHolder 4"/>
          <p:cNvSpPr>
            <a:spLocks noGrp="1"/>
          </p:cNvSpPr>
          <p:nvPr>
            <p:ph type="title" hasCustomPrompt="1"/>
          </p:nvPr>
        </p:nvSpPr>
        <p:spPr>
          <a:xfrm>
            <a:off x="0" y="0"/>
            <a:ext cx="178920" cy="178920"/>
          </a:xfrm>
          <a:prstGeom prst="rect">
            <a:avLst/>
          </a:prstGeom>
          <a:noFill/>
          <a:ln w="0">
            <a:solidFill>
              <a:srgbClr val="000000">
                <a:alpha val="0"/>
              </a:srgbClr>
            </a:solidFill>
          </a:ln>
        </p:spPr>
        <p:txBody>
          <a:bodyPr lIns="0" tIns="0" rIns="0" bIns="0" anchor="t">
            <a:noAutofit/>
          </a:bodyPr>
          <a:lstStyle>
            <a:lvl1pPr indent="0" algn="l" defTabSz="914400">
              <a:lnSpc>
                <a:spcPct val="90000"/>
              </a:lnSpc>
              <a:buNone/>
              <a:tabLst>
                <a:tab pos="0" algn="l"/>
              </a:tabLst>
              <a:defRPr lang="fr-FR" sz="100" b="1" u="none" strike="noStrike">
                <a:solidFill>
                  <a:schemeClr val="dk1">
                    <a:alpha val="0"/>
                  </a:schemeClr>
                </a:solidFill>
                <a:effectLst/>
                <a:uFillTx/>
                <a:latin typeface="Arial"/>
              </a:defRPr>
            </a:lvl1pPr>
          </a:lstStyle>
          <a:p>
            <a:pPr indent="0" algn="l" defTabSz="914400">
              <a:lnSpc>
                <a:spcPct val="90000"/>
              </a:lnSpc>
              <a:buNone/>
              <a:tabLst>
                <a:tab pos="0" algn="l"/>
              </a:tabLst>
            </a:pPr>
            <a:r>
              <a:rPr lang="fr-FR" sz="100" b="1" u="none" strike="noStrike">
                <a:solidFill>
                  <a:schemeClr val="dk1">
                    <a:alpha val="0"/>
                  </a:schemeClr>
                </a:solidFill>
                <a:effectLst/>
                <a:uFillTx/>
                <a:latin typeface="Arial"/>
              </a:rPr>
              <a:t>Titre</a:t>
            </a:r>
          </a:p>
        </p:txBody>
      </p:sp>
      <p:pic>
        <p:nvPicPr>
          <p:cNvPr id="67" name="Image 10"/>
          <p:cNvPicPr/>
          <p:nvPr/>
        </p:nvPicPr>
        <p:blipFill>
          <a:blip r:embed="rId4"/>
          <a:stretch/>
        </p:blipFill>
        <p:spPr>
          <a:xfrm>
            <a:off x="323640" y="177120"/>
            <a:ext cx="3134880" cy="2842920"/>
          </a:xfrm>
          <a:prstGeom prst="rect">
            <a:avLst/>
          </a:prstGeom>
          <a:noFill/>
          <a:ln w="0">
            <a:noFill/>
          </a:ln>
        </p:spPr>
      </p:pic>
      <p:pic>
        <p:nvPicPr>
          <p:cNvPr id="68" name="Image 9"/>
          <p:cNvPicPr/>
          <p:nvPr/>
        </p:nvPicPr>
        <p:blipFill>
          <a:blip r:embed="rId5"/>
          <a:stretch/>
        </p:blipFill>
        <p:spPr>
          <a:xfrm>
            <a:off x="6444360" y="545040"/>
            <a:ext cx="2015280" cy="1247760"/>
          </a:xfrm>
          <a:prstGeom prst="rect">
            <a:avLst/>
          </a:prstGeom>
          <a:noFill/>
          <a:ln w="0">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6.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0.jpeg"/><Relationship Id="rId7"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6.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6.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chart" Target="../charts/chart10.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6.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chart" Target="../charts/chart12.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5.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7.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9.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54.jpeg"/><Relationship Id="rId5" Type="http://schemas.openxmlformats.org/officeDocument/2006/relationships/image" Target="../media/image53.sv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10.svg"/><Relationship Id="rId7" Type="http://schemas.openxmlformats.org/officeDocument/2006/relationships/image" Target="../media/image59.gif"/><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58.jpeg"/><Relationship Id="rId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56.png"/><Relationship Id="rId9" Type="http://schemas.openxmlformats.org/officeDocument/2006/relationships/image" Target="../media/image52.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5.sv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jpeg"/><Relationship Id="rId7" Type="http://schemas.openxmlformats.org/officeDocument/2006/relationships/image" Target="../media/image26.sv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hyperlink" Target="https://statistiques.francetravail.org/"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hasCustomPrompt="1"/>
          </p:nvPr>
        </p:nvSpPr>
        <p:spPr>
          <a:xfrm>
            <a:off x="0" y="0"/>
            <a:ext cx="179280" cy="179280"/>
          </a:xfrm>
          <a:prstGeom prst="rect">
            <a:avLst/>
          </a:prstGeom>
          <a:noFill/>
          <a:ln w="0">
            <a:solidFill>
              <a:srgbClr val="000000">
                <a:alpha val="0"/>
              </a:srgbClr>
            </a:solidFill>
          </a:ln>
        </p:spPr>
        <p:txBody>
          <a:bodyPr lIns="0" tIns="0" rIns="0" bIns="0" anchor="t">
            <a:noAutofit/>
          </a:bodyPr>
          <a:lstStyle/>
          <a:p>
            <a:pPr indent="0" algn="l" defTabSz="914400">
              <a:lnSpc>
                <a:spcPct val="90000"/>
              </a:lnSpc>
              <a:buNone/>
              <a:tabLst>
                <a:tab pos="0" algn="l"/>
              </a:tabLst>
            </a:pPr>
            <a:endParaRPr lang="fr-FR" sz="100" b="1" u="none" strike="noStrike">
              <a:solidFill>
                <a:schemeClr val="dk1">
                  <a:alpha val="0"/>
                </a:schemeClr>
              </a:solidFill>
              <a:effectLst/>
              <a:uFillTx/>
              <a:latin typeface="Arial"/>
            </a:endParaRPr>
          </a:p>
        </p:txBody>
      </p:sp>
      <p:sp>
        <p:nvSpPr>
          <p:cNvPr id="175" name="PlaceHolder 2"/>
          <p:cNvSpPr>
            <a:spLocks noGrp="1"/>
          </p:cNvSpPr>
          <p:nvPr>
            <p:ph hasCustomPrompt="1"/>
          </p:nvPr>
        </p:nvSpPr>
        <p:spPr>
          <a:xfrm>
            <a:off x="360000" y="1707480"/>
            <a:ext cx="8423280" cy="3167640"/>
          </a:xfrm>
          <a:prstGeom prst="rect">
            <a:avLst/>
          </a:prstGeom>
          <a:noFill/>
          <a:ln w="0">
            <a:noFill/>
          </a:ln>
        </p:spPr>
        <p:txBody>
          <a:bodyPr lIns="0" tIns="0" rIns="0" bIns="0" anchor="t">
            <a:noAutofit/>
          </a:bodyPr>
          <a:lstStyle/>
          <a:p>
            <a:pPr indent="0" algn="ctr" defTabSz="914400">
              <a:lnSpc>
                <a:spcPct val="90000"/>
              </a:lnSpc>
              <a:buNone/>
              <a:tabLst>
                <a:tab pos="0" algn="l"/>
              </a:tabLst>
            </a:pPr>
            <a:r>
              <a:rPr lang="fr-FR" sz="2800" b="1" u="none" strike="noStrike" cap="all" dirty="0">
                <a:solidFill>
                  <a:schemeClr val="dk1"/>
                </a:solidFill>
                <a:effectLst/>
                <a:uFillTx/>
                <a:latin typeface="Marianne"/>
              </a:rPr>
              <a:t>Plan National de formation 2025/2026</a:t>
            </a:r>
          </a:p>
          <a:p>
            <a:pPr indent="0" algn="ctr" defTabSz="914400">
              <a:lnSpc>
                <a:spcPct val="90000"/>
              </a:lnSpc>
              <a:buNone/>
              <a:tabLst>
                <a:tab pos="0" algn="l"/>
              </a:tabLst>
            </a:pPr>
            <a:r>
              <a:rPr lang="fr-FR" sz="2400" cap="all" dirty="0">
                <a:solidFill>
                  <a:schemeClr val="dk1"/>
                </a:solidFill>
                <a:latin typeface="Marianne"/>
              </a:rPr>
              <a:t>Professionnalisation des acteurs</a:t>
            </a:r>
            <a:endParaRPr lang="fr-FR" sz="2400" b="1" u="none" strike="noStrike" cap="all" dirty="0">
              <a:solidFill>
                <a:schemeClr val="dk1"/>
              </a:solidFill>
              <a:effectLst/>
              <a:uFillTx/>
              <a:latin typeface="Arial"/>
            </a:endParaRPr>
          </a:p>
          <a:p>
            <a:pPr indent="0" algn="ctr" defTabSz="914400">
              <a:lnSpc>
                <a:spcPct val="90000"/>
              </a:lnSpc>
              <a:buNone/>
              <a:tabLst>
                <a:tab pos="0" algn="l"/>
              </a:tabLst>
            </a:pPr>
            <a:endParaRPr lang="fr-FR" sz="1850" b="1" u="none" strike="noStrike" cap="all" dirty="0">
              <a:solidFill>
                <a:schemeClr val="dk1"/>
              </a:solidFill>
              <a:effectLst/>
              <a:uFillTx/>
              <a:latin typeface="Arial"/>
            </a:endParaRPr>
          </a:p>
          <a:p>
            <a:pPr indent="0" algn="ctr" defTabSz="914400">
              <a:lnSpc>
                <a:spcPct val="90000"/>
              </a:lnSpc>
              <a:buNone/>
              <a:tabLst>
                <a:tab pos="0" algn="l"/>
              </a:tabLst>
            </a:pPr>
            <a:r>
              <a:rPr lang="fr-FR" sz="1850" b="1" i="1" u="none" strike="noStrike" cap="all" dirty="0">
                <a:solidFill>
                  <a:srgbClr val="009099"/>
                </a:solidFill>
                <a:effectLst/>
                <a:uFillTx/>
                <a:latin typeface="WordVisi_MSFontService"/>
              </a:rPr>
              <a:t>12 mai 2026</a:t>
            </a:r>
            <a:endParaRPr lang="fr-FR" sz="1850" b="1" u="none" strike="noStrike" cap="all" dirty="0">
              <a:solidFill>
                <a:schemeClr val="dk1"/>
              </a:solidFill>
              <a:effectLst/>
              <a:uFillTx/>
              <a:latin typeface="Arial"/>
            </a:endParaRPr>
          </a:p>
          <a:p>
            <a:pPr indent="0" algn="ctr" defTabSz="914400">
              <a:lnSpc>
                <a:spcPct val="100000"/>
              </a:lnSpc>
              <a:spcBef>
                <a:spcPts val="499"/>
              </a:spcBef>
              <a:buNone/>
              <a:tabLst>
                <a:tab pos="0" algn="l"/>
              </a:tabLst>
            </a:pPr>
            <a:endParaRPr lang="fr-FR" sz="1850" b="1" u="none" strike="noStrike" cap="all" dirty="0">
              <a:solidFill>
                <a:schemeClr val="dk1"/>
              </a:solidFill>
              <a:effectLst/>
              <a:uFillTx/>
              <a:latin typeface="Arial"/>
            </a:endParaRPr>
          </a:p>
          <a:p>
            <a:pPr indent="0" algn="ctr" defTabSz="914400">
              <a:lnSpc>
                <a:spcPct val="100000"/>
              </a:lnSpc>
              <a:spcBef>
                <a:spcPts val="499"/>
              </a:spcBef>
              <a:buNone/>
              <a:tabLst>
                <a:tab pos="0" algn="l"/>
              </a:tabLst>
            </a:pPr>
            <a:r>
              <a:rPr lang="fr-FR" sz="2800" b="1" u="none" strike="noStrike" cap="all" dirty="0">
                <a:solidFill>
                  <a:schemeClr val="dk1"/>
                </a:solidFill>
                <a:effectLst/>
                <a:uFillTx/>
                <a:latin typeface="Marianne"/>
              </a:rPr>
              <a:t>Rénovation de la filière </a:t>
            </a:r>
            <a:endParaRPr lang="fr-FR" sz="2800" b="1" u="none" strike="noStrike" cap="all" dirty="0">
              <a:solidFill>
                <a:schemeClr val="dk1"/>
              </a:solidFill>
              <a:effectLst/>
              <a:uFillTx/>
              <a:latin typeface="Arial"/>
            </a:endParaRPr>
          </a:p>
          <a:p>
            <a:pPr indent="0" algn="ctr" defTabSz="914400">
              <a:lnSpc>
                <a:spcPct val="100000"/>
              </a:lnSpc>
              <a:spcBef>
                <a:spcPts val="499"/>
              </a:spcBef>
              <a:buNone/>
              <a:tabLst>
                <a:tab pos="0" algn="l"/>
              </a:tabLst>
            </a:pPr>
            <a:r>
              <a:rPr lang="fr-FR" sz="2800" b="1" u="none" strike="noStrike" cap="all" dirty="0">
                <a:solidFill>
                  <a:schemeClr val="dk1"/>
                </a:solidFill>
                <a:effectLst/>
                <a:uFillTx/>
                <a:latin typeface="Marianne"/>
              </a:rPr>
              <a:t>de la finition du bâtiment</a:t>
            </a:r>
            <a:endParaRPr lang="fr-FR" sz="2800" b="1" u="none" strike="noStrike" cap="all" dirty="0">
              <a:solidFill>
                <a:schemeClr val="dk1"/>
              </a:solidFill>
              <a:effectLst/>
              <a:uFillTx/>
              <a:latin typeface="Arial"/>
            </a:endParaRPr>
          </a:p>
          <a:p>
            <a:pPr indent="0" algn="ctr" defTabSz="914400">
              <a:lnSpc>
                <a:spcPct val="100000"/>
              </a:lnSpc>
              <a:spcBef>
                <a:spcPts val="499"/>
              </a:spcBef>
              <a:buNone/>
              <a:tabLst>
                <a:tab pos="0" algn="l"/>
              </a:tabLst>
            </a:pPr>
            <a:endParaRPr lang="fr-FR" sz="2000" b="1" u="none" strike="noStrike" cap="all" dirty="0">
              <a:solidFill>
                <a:schemeClr val="dk1"/>
              </a:solidFill>
              <a:effectLst/>
              <a:uFillTx/>
              <a:latin typeface="Arial"/>
            </a:endParaRPr>
          </a:p>
          <a:p>
            <a:pPr indent="0" algn="ctr" defTabSz="914400">
              <a:lnSpc>
                <a:spcPct val="100000"/>
              </a:lnSpc>
              <a:spcBef>
                <a:spcPts val="499"/>
              </a:spcBef>
              <a:buNone/>
              <a:tabLst>
                <a:tab pos="0" algn="l"/>
              </a:tabLst>
            </a:pPr>
            <a:endParaRPr lang="fr-FR" sz="2000" b="1" u="none" strike="noStrike" cap="all" dirty="0">
              <a:solidFill>
                <a:schemeClr val="dk1"/>
              </a:solidFill>
              <a:effectLst/>
              <a:uFillTx/>
              <a:latin typeface="Arial"/>
            </a:endParaRPr>
          </a:p>
        </p:txBody>
      </p:sp>
      <p:sp>
        <p:nvSpPr>
          <p:cNvPr id="4" name="PlaceHolder 3"/>
          <p:cNvSpPr>
            <a:spLocks noGrp="1"/>
          </p:cNvSpPr>
          <p:nvPr>
            <p:ph type="sldNum" idx="4"/>
          </p:nvPr>
        </p:nvSpPr>
        <p:spPr/>
        <p:txBody>
          <a:bodyPr/>
          <a:lstStyle/>
          <a:p>
            <a:fld id="{4EEA4EFD-F297-4F5D-8EBF-A154ACD7E923}" type="slidenum">
              <a:t>1</a:t>
            </a:fld>
            <a:endParaRPr/>
          </a:p>
        </p:txBody>
      </p:sp>
      <p:pic>
        <p:nvPicPr>
          <p:cNvPr id="1026" name="Picture 2" descr="logo vectoriel Ministère de l'Éducation nationale – Logothèque vectorielle">
            <a:extLst>
              <a:ext uri="{FF2B5EF4-FFF2-40B4-BE49-F238E27FC236}">
                <a16:creationId xmlns:a16="http://schemas.microsoft.com/office/drawing/2014/main" id="{E8810CC5-DD49-3042-CB40-2C5EF128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452" y="0"/>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Image 12"/>
          <p:cNvPicPr/>
          <p:nvPr/>
        </p:nvPicPr>
        <p:blipFill>
          <a:blip r:embed="rId2"/>
          <a:stretch/>
        </p:blipFill>
        <p:spPr>
          <a:xfrm>
            <a:off x="580680" y="993600"/>
            <a:ext cx="7982280" cy="3644280"/>
          </a:xfrm>
          <a:prstGeom prst="rect">
            <a:avLst/>
          </a:prstGeom>
          <a:noFill/>
          <a:ln w="0">
            <a:noFill/>
          </a:ln>
        </p:spPr>
      </p:pic>
      <p:pic>
        <p:nvPicPr>
          <p:cNvPr id="321" name="Picture 3"/>
          <p:cNvPicPr/>
          <p:nvPr/>
        </p:nvPicPr>
        <p:blipFill>
          <a:blip r:embed="rId3"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22" name="PlaceHolder 1"/>
          <p:cNvSpPr>
            <a:spLocks noGrp="1"/>
          </p:cNvSpPr>
          <p:nvPr>
            <p:ph type="sldNum" idx="66"/>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6534DF72-AE34-496C-9114-5765E6E72ABE}" type="slidenum">
              <a:rPr lang="fr-FR" sz="900" b="0" u="none" strike="noStrike">
                <a:solidFill>
                  <a:srgbClr val="8B8B8B"/>
                </a:solidFill>
                <a:effectLst/>
                <a:uFillTx/>
                <a:latin typeface="Calibri"/>
              </a:rPr>
              <a:t>10</a:t>
            </a:fld>
            <a:endParaRPr lang="fr-FR" sz="900" b="0" u="none" strike="noStrike">
              <a:solidFill>
                <a:srgbClr val="000000"/>
              </a:solidFill>
              <a:effectLst/>
              <a:uFillTx/>
              <a:latin typeface="Calibri"/>
            </a:endParaRPr>
          </a:p>
        </p:txBody>
      </p:sp>
      <p:pic>
        <p:nvPicPr>
          <p:cNvPr id="323" name="Image 1"/>
          <p:cNvPicPr/>
          <p:nvPr/>
        </p:nvPicPr>
        <p:blipFill>
          <a:blip r:embed="rId4"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324"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25" name="Groupe 7"/>
          <p:cNvGrpSpPr/>
          <p:nvPr/>
        </p:nvGrpSpPr>
        <p:grpSpPr>
          <a:xfrm>
            <a:off x="2411640" y="91800"/>
            <a:ext cx="575280" cy="575280"/>
            <a:chOff x="2411640" y="91800"/>
            <a:chExt cx="575280" cy="575280"/>
          </a:xfrm>
        </p:grpSpPr>
        <p:grpSp>
          <p:nvGrpSpPr>
            <p:cNvPr id="326" name="Groupe 8"/>
            <p:cNvGrpSpPr/>
            <p:nvPr/>
          </p:nvGrpSpPr>
          <p:grpSpPr>
            <a:xfrm>
              <a:off x="2411640" y="91800"/>
              <a:ext cx="575280" cy="575280"/>
              <a:chOff x="2411640" y="91800"/>
              <a:chExt cx="575280" cy="575280"/>
            </a:xfrm>
          </p:grpSpPr>
          <p:sp>
            <p:nvSpPr>
              <p:cNvPr id="327"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28"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29"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
        <p:nvSpPr>
          <p:cNvPr id="330" name="Rectangle 13"/>
          <p:cNvSpPr/>
          <p:nvPr/>
        </p:nvSpPr>
        <p:spPr>
          <a:xfrm>
            <a:off x="1331640" y="2499840"/>
            <a:ext cx="1655640" cy="1936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31" name="Rectangle 14"/>
          <p:cNvSpPr/>
          <p:nvPr/>
        </p:nvSpPr>
        <p:spPr>
          <a:xfrm>
            <a:off x="1331640" y="3457440"/>
            <a:ext cx="1655640" cy="1936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33" name="PlaceHolder 1"/>
          <p:cNvSpPr>
            <a:spLocks noGrp="1"/>
          </p:cNvSpPr>
          <p:nvPr>
            <p:ph type="sldNum" idx="67"/>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864EEDB0-7CFD-4DB0-9ADC-44425B84FAB9}" type="slidenum">
              <a:rPr lang="fr-FR" sz="900" b="0" u="none" strike="noStrike">
                <a:solidFill>
                  <a:srgbClr val="8B8B8B"/>
                </a:solidFill>
                <a:effectLst/>
                <a:uFillTx/>
                <a:latin typeface="Calibri"/>
              </a:rPr>
              <a:t>11</a:t>
            </a:fld>
            <a:endParaRPr lang="fr-FR" sz="900" b="0" u="none" strike="noStrike">
              <a:solidFill>
                <a:srgbClr val="000000"/>
              </a:solidFill>
              <a:effectLst/>
              <a:uFillTx/>
              <a:latin typeface="Calibri"/>
            </a:endParaRPr>
          </a:p>
        </p:txBody>
      </p:sp>
      <p:pic>
        <p:nvPicPr>
          <p:cNvPr id="334"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335"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36" name="Groupe 7"/>
          <p:cNvGrpSpPr/>
          <p:nvPr/>
        </p:nvGrpSpPr>
        <p:grpSpPr>
          <a:xfrm>
            <a:off x="2411640" y="91800"/>
            <a:ext cx="575280" cy="575280"/>
            <a:chOff x="2411640" y="91800"/>
            <a:chExt cx="575280" cy="575280"/>
          </a:xfrm>
        </p:grpSpPr>
        <p:grpSp>
          <p:nvGrpSpPr>
            <p:cNvPr id="337" name="Groupe 8"/>
            <p:cNvGrpSpPr/>
            <p:nvPr/>
          </p:nvGrpSpPr>
          <p:grpSpPr>
            <a:xfrm>
              <a:off x="2411640" y="91800"/>
              <a:ext cx="575280" cy="575280"/>
              <a:chOff x="2411640" y="91800"/>
              <a:chExt cx="575280" cy="575280"/>
            </a:xfrm>
          </p:grpSpPr>
          <p:sp>
            <p:nvSpPr>
              <p:cNvPr id="338"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39"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40" name="Graphique 9"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341" name="Image 6"/>
          <p:cNvPicPr/>
          <p:nvPr/>
        </p:nvPicPr>
        <p:blipFill>
          <a:blip r:embed="rId6"/>
          <a:stretch/>
        </p:blipFill>
        <p:spPr>
          <a:xfrm>
            <a:off x="774000" y="1007280"/>
            <a:ext cx="7595640" cy="3564720"/>
          </a:xfrm>
          <a:prstGeom prst="rect">
            <a:avLst/>
          </a:prstGeom>
          <a:noFill/>
          <a:ln w="0">
            <a:noFill/>
          </a:ln>
        </p:spPr>
      </p:pic>
      <p:sp>
        <p:nvSpPr>
          <p:cNvPr id="342" name="Rectangle 4"/>
          <p:cNvSpPr/>
          <p:nvPr/>
        </p:nvSpPr>
        <p:spPr>
          <a:xfrm>
            <a:off x="971640" y="2211840"/>
            <a:ext cx="1655640" cy="215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43" name="Rectangle 12"/>
          <p:cNvSpPr/>
          <p:nvPr/>
        </p:nvSpPr>
        <p:spPr>
          <a:xfrm>
            <a:off x="971640" y="3632040"/>
            <a:ext cx="1655640" cy="215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45" name="PlaceHolder 1"/>
          <p:cNvSpPr>
            <a:spLocks noGrp="1"/>
          </p:cNvSpPr>
          <p:nvPr>
            <p:ph type="sldNum" idx="68"/>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FD25C79F-2A32-4028-952C-87F825A590CE}" type="slidenum">
              <a:rPr lang="fr-FR" sz="900" b="0" u="none" strike="noStrike">
                <a:solidFill>
                  <a:srgbClr val="8B8B8B"/>
                </a:solidFill>
                <a:effectLst/>
                <a:uFillTx/>
                <a:latin typeface="Calibri"/>
              </a:rPr>
              <a:t>12</a:t>
            </a:fld>
            <a:endParaRPr lang="fr-FR" sz="900" b="0" u="none" strike="noStrike">
              <a:solidFill>
                <a:srgbClr val="000000"/>
              </a:solidFill>
              <a:effectLst/>
              <a:uFillTx/>
              <a:latin typeface="Calibri"/>
            </a:endParaRPr>
          </a:p>
        </p:txBody>
      </p:sp>
      <p:pic>
        <p:nvPicPr>
          <p:cNvPr id="346"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pic>
        <p:nvPicPr>
          <p:cNvPr id="347" name="Image 14"/>
          <p:cNvPicPr/>
          <p:nvPr/>
        </p:nvPicPr>
        <p:blipFill>
          <a:blip r:embed="rId4" cstate="print">
            <a:extLst>
              <a:ext uri="{28A0092B-C50C-407E-A947-70E740481C1C}">
                <a14:useLocalDpi xmlns:a14="http://schemas.microsoft.com/office/drawing/2010/main"/>
              </a:ext>
            </a:extLst>
          </a:blip>
          <a:srcRect/>
          <a:stretch/>
        </p:blipFill>
        <p:spPr>
          <a:xfrm>
            <a:off x="1907640" y="700920"/>
            <a:ext cx="4319640" cy="1588320"/>
          </a:xfrm>
          <a:prstGeom prst="rect">
            <a:avLst/>
          </a:prstGeom>
          <a:noFill/>
          <a:ln w="0">
            <a:noFill/>
          </a:ln>
        </p:spPr>
      </p:pic>
      <p:sp>
        <p:nvSpPr>
          <p:cNvPr id="348"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49" name="Groupe 6"/>
          <p:cNvGrpSpPr/>
          <p:nvPr/>
        </p:nvGrpSpPr>
        <p:grpSpPr>
          <a:xfrm>
            <a:off x="2411640" y="91800"/>
            <a:ext cx="575280" cy="575280"/>
            <a:chOff x="2411640" y="91800"/>
            <a:chExt cx="575280" cy="575280"/>
          </a:xfrm>
        </p:grpSpPr>
        <p:grpSp>
          <p:nvGrpSpPr>
            <p:cNvPr id="350" name="Groupe 7"/>
            <p:cNvGrpSpPr/>
            <p:nvPr/>
          </p:nvGrpSpPr>
          <p:grpSpPr>
            <a:xfrm>
              <a:off x="2411640" y="91800"/>
              <a:ext cx="575280" cy="575280"/>
              <a:chOff x="2411640" y="91800"/>
              <a:chExt cx="575280" cy="575280"/>
            </a:xfrm>
          </p:grpSpPr>
          <p:sp>
            <p:nvSpPr>
              <p:cNvPr id="351" name="Ellipse 9"/>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52" name="Ellipse 10"/>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53" name="Graphique 8"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pic>
        <p:nvPicPr>
          <p:cNvPr id="354" name="Image 11"/>
          <p:cNvPicPr/>
          <p:nvPr/>
        </p:nvPicPr>
        <p:blipFill>
          <a:blip r:embed="rId7"/>
          <a:stretch/>
        </p:blipFill>
        <p:spPr>
          <a:xfrm>
            <a:off x="1547640" y="2248560"/>
            <a:ext cx="5256000" cy="2890800"/>
          </a:xfrm>
          <a:prstGeom prst="rect">
            <a:avLst/>
          </a:prstGeom>
          <a:noFill/>
          <a:ln w="0">
            <a:noFill/>
          </a:ln>
        </p:spPr>
      </p:pic>
      <p:sp>
        <p:nvSpPr>
          <p:cNvPr id="355" name="ZoneTexte 12"/>
          <p:cNvSpPr/>
          <p:nvPr/>
        </p:nvSpPr>
        <p:spPr>
          <a:xfrm>
            <a:off x="6859440" y="1707480"/>
            <a:ext cx="2056680" cy="193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71360" indent="-171360" defTabSz="914400">
              <a:lnSpc>
                <a:spcPct val="100000"/>
              </a:lnSpc>
              <a:buClr>
                <a:srgbClr val="000000"/>
              </a:buClr>
              <a:buFont typeface="Arial"/>
              <a:buChar char="•"/>
            </a:pPr>
            <a:r>
              <a:rPr lang="fr-FR" sz="1200" b="0" u="none" strike="noStrike">
                <a:solidFill>
                  <a:schemeClr val="dk1"/>
                </a:solidFill>
                <a:effectLst/>
                <a:uFillTx/>
                <a:latin typeface="Calibri"/>
              </a:rPr>
              <a:t>Des candidatures ne sont pas assez nombreuses. </a:t>
            </a:r>
            <a:endParaRPr lang="fr-FR" sz="1200" b="0" u="none" strike="noStrike">
              <a:solidFill>
                <a:srgbClr val="000000"/>
              </a:solidFill>
              <a:effectLst/>
              <a:uFillTx/>
              <a:latin typeface="Calibri"/>
            </a:endParaRPr>
          </a:p>
          <a:p>
            <a:pPr marL="171360" indent="-171360" defTabSz="914400">
              <a:lnSpc>
                <a:spcPct val="100000"/>
              </a:lnSpc>
              <a:buClr>
                <a:srgbClr val="000000"/>
              </a:buClr>
              <a:buFont typeface="Arial"/>
              <a:buChar char="•"/>
            </a:pPr>
            <a:r>
              <a:rPr lang="fr-FR" sz="1200" b="0" u="none" strike="noStrike">
                <a:solidFill>
                  <a:schemeClr val="dk1"/>
                </a:solidFill>
                <a:effectLst/>
                <a:uFillTx/>
                <a:latin typeface="Calibri"/>
              </a:rPr>
              <a:t>Des candidatures qui ne correspondant à pas à leurs attentes.</a:t>
            </a:r>
            <a:endParaRPr lang="fr-FR" sz="1200" b="0" u="none" strike="noStrike">
              <a:solidFill>
                <a:srgbClr val="000000"/>
              </a:solidFill>
              <a:effectLst/>
              <a:uFillTx/>
              <a:latin typeface="Calibri"/>
            </a:endParaRPr>
          </a:p>
          <a:p>
            <a:pPr marL="171360" indent="-171360" defTabSz="914400">
              <a:lnSpc>
                <a:spcPct val="100000"/>
              </a:lnSpc>
              <a:buClr>
                <a:srgbClr val="000000"/>
              </a:buClr>
              <a:buFont typeface="Arial"/>
              <a:buChar char="•"/>
            </a:pPr>
            <a:r>
              <a:rPr lang="fr-FR" sz="1200" b="0" u="none" strike="noStrike">
                <a:solidFill>
                  <a:schemeClr val="dk1"/>
                </a:solidFill>
                <a:effectLst/>
                <a:uFillTx/>
                <a:latin typeface="Calibri"/>
              </a:rPr>
              <a:t>Les employeurs ne parviennent pas toujours à finaliser les recrutements en raison d’un refus de poste du candidat</a:t>
            </a:r>
            <a:endParaRPr lang="fr-FR" sz="1200" b="0" u="none" strike="noStrike">
              <a:solidFill>
                <a:srgbClr val="000000"/>
              </a:solidFill>
              <a:effectLst/>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57" name="PlaceHolder 1"/>
          <p:cNvSpPr>
            <a:spLocks noGrp="1"/>
          </p:cNvSpPr>
          <p:nvPr>
            <p:ph type="sldNum" idx="69"/>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C0369440-45AF-4A6D-9425-F828E4F135EC}" type="slidenum">
              <a:rPr lang="fr-FR" sz="900" b="0" u="none" strike="noStrike">
                <a:solidFill>
                  <a:srgbClr val="8B8B8B"/>
                </a:solidFill>
                <a:effectLst/>
                <a:uFillTx/>
                <a:latin typeface="Calibri"/>
              </a:rPr>
              <a:t>13</a:t>
            </a:fld>
            <a:endParaRPr lang="fr-FR" sz="900" b="0" u="none" strike="noStrike">
              <a:solidFill>
                <a:srgbClr val="000000"/>
              </a:solidFill>
              <a:effectLst/>
              <a:uFillTx/>
              <a:latin typeface="Calibri"/>
            </a:endParaRPr>
          </a:p>
        </p:txBody>
      </p:sp>
      <p:pic>
        <p:nvPicPr>
          <p:cNvPr id="358"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pic>
        <p:nvPicPr>
          <p:cNvPr id="359" name="Image 12"/>
          <p:cNvPicPr/>
          <p:nvPr/>
        </p:nvPicPr>
        <p:blipFill>
          <a:blip r:embed="rId4"/>
          <a:stretch/>
        </p:blipFill>
        <p:spPr>
          <a:xfrm>
            <a:off x="1688760" y="854640"/>
            <a:ext cx="5765760" cy="4105080"/>
          </a:xfrm>
          <a:prstGeom prst="rect">
            <a:avLst/>
          </a:prstGeom>
          <a:noFill/>
          <a:ln w="0">
            <a:noFill/>
          </a:ln>
        </p:spPr>
      </p:pic>
      <p:sp>
        <p:nvSpPr>
          <p:cNvPr id="360"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61" name="Groupe 6"/>
          <p:cNvGrpSpPr/>
          <p:nvPr/>
        </p:nvGrpSpPr>
        <p:grpSpPr>
          <a:xfrm>
            <a:off x="2411640" y="91800"/>
            <a:ext cx="575280" cy="575280"/>
            <a:chOff x="2411640" y="91800"/>
            <a:chExt cx="575280" cy="575280"/>
          </a:xfrm>
        </p:grpSpPr>
        <p:grpSp>
          <p:nvGrpSpPr>
            <p:cNvPr id="362" name="Groupe 7"/>
            <p:cNvGrpSpPr/>
            <p:nvPr/>
          </p:nvGrpSpPr>
          <p:grpSpPr>
            <a:xfrm>
              <a:off x="2411640" y="91800"/>
              <a:ext cx="575280" cy="575280"/>
              <a:chOff x="2411640" y="91800"/>
              <a:chExt cx="575280" cy="575280"/>
            </a:xfrm>
          </p:grpSpPr>
          <p:sp>
            <p:nvSpPr>
              <p:cNvPr id="363" name="Ellipse 9"/>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64" name="Ellipse 10"/>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65" name="Graphique 8"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67" name="PlaceHolder 1"/>
          <p:cNvSpPr>
            <a:spLocks noGrp="1"/>
          </p:cNvSpPr>
          <p:nvPr>
            <p:ph type="sldNum" idx="70"/>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5A57090C-55EE-4DFB-B6C2-0BE517D006C7}" type="slidenum">
              <a:rPr lang="fr-FR" sz="900" b="0" u="none" strike="noStrike">
                <a:solidFill>
                  <a:srgbClr val="8B8B8B"/>
                </a:solidFill>
                <a:effectLst/>
                <a:uFillTx/>
                <a:latin typeface="Calibri"/>
              </a:rPr>
              <a:t>14</a:t>
            </a:fld>
            <a:endParaRPr lang="fr-FR" sz="900" b="0" u="none" strike="noStrike">
              <a:solidFill>
                <a:srgbClr val="000000"/>
              </a:solidFill>
              <a:effectLst/>
              <a:uFillTx/>
              <a:latin typeface="Calibri"/>
            </a:endParaRPr>
          </a:p>
        </p:txBody>
      </p:sp>
      <p:pic>
        <p:nvPicPr>
          <p:cNvPr id="368"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pic>
        <p:nvPicPr>
          <p:cNvPr id="369" name="Image 6"/>
          <p:cNvPicPr/>
          <p:nvPr/>
        </p:nvPicPr>
        <p:blipFill>
          <a:blip r:embed="rId4"/>
          <a:stretch/>
        </p:blipFill>
        <p:spPr>
          <a:xfrm>
            <a:off x="862920" y="966240"/>
            <a:ext cx="7417440" cy="3783240"/>
          </a:xfrm>
          <a:prstGeom prst="rect">
            <a:avLst/>
          </a:prstGeom>
          <a:noFill/>
          <a:ln w="0">
            <a:noFill/>
          </a:ln>
        </p:spPr>
      </p:pic>
      <p:sp>
        <p:nvSpPr>
          <p:cNvPr id="370"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71" name="Groupe 7"/>
          <p:cNvGrpSpPr/>
          <p:nvPr/>
        </p:nvGrpSpPr>
        <p:grpSpPr>
          <a:xfrm>
            <a:off x="2411640" y="91800"/>
            <a:ext cx="575280" cy="575280"/>
            <a:chOff x="2411640" y="91800"/>
            <a:chExt cx="575280" cy="575280"/>
          </a:xfrm>
        </p:grpSpPr>
        <p:grpSp>
          <p:nvGrpSpPr>
            <p:cNvPr id="372" name="Groupe 8"/>
            <p:cNvGrpSpPr/>
            <p:nvPr/>
          </p:nvGrpSpPr>
          <p:grpSpPr>
            <a:xfrm>
              <a:off x="2411640" y="91800"/>
              <a:ext cx="575280" cy="575280"/>
              <a:chOff x="2411640" y="91800"/>
              <a:chExt cx="575280" cy="575280"/>
            </a:xfrm>
          </p:grpSpPr>
          <p:sp>
            <p:nvSpPr>
              <p:cNvPr id="373"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74"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75"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77" name="PlaceHolder 1"/>
          <p:cNvSpPr>
            <a:spLocks noGrp="1"/>
          </p:cNvSpPr>
          <p:nvPr>
            <p:ph type="sldNum" idx="71"/>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7B5AB375-6489-4636-9FED-EF78175B51AC}" type="slidenum">
              <a:rPr lang="fr-FR" sz="900" b="0" u="none" strike="noStrike">
                <a:solidFill>
                  <a:srgbClr val="8B8B8B"/>
                </a:solidFill>
                <a:effectLst/>
                <a:uFillTx/>
                <a:latin typeface="Calibri"/>
              </a:rPr>
              <a:t>15</a:t>
            </a:fld>
            <a:endParaRPr lang="fr-FR" sz="900" b="0" u="none" strike="noStrike">
              <a:solidFill>
                <a:srgbClr val="000000"/>
              </a:solidFill>
              <a:effectLst/>
              <a:uFillTx/>
              <a:latin typeface="Calibri"/>
            </a:endParaRPr>
          </a:p>
        </p:txBody>
      </p:sp>
      <p:pic>
        <p:nvPicPr>
          <p:cNvPr id="378"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379" name="Titre 1"/>
          <p:cNvSpPr/>
          <p:nvPr/>
        </p:nvSpPr>
        <p:spPr>
          <a:xfrm>
            <a:off x="2310840" y="1227240"/>
            <a:ext cx="4380480" cy="71424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algn="ctr" defTabSz="685800">
              <a:lnSpc>
                <a:spcPct val="90000"/>
              </a:lnSpc>
            </a:pPr>
            <a:r>
              <a:rPr lang="fr-FR" sz="2100" b="1" u="none" strike="noStrike">
                <a:solidFill>
                  <a:srgbClr val="030197"/>
                </a:solidFill>
                <a:effectLst/>
                <a:uFillTx/>
                <a:latin typeface="Calibri"/>
              </a:rPr>
              <a:t>Brevet Professionnel</a:t>
            </a:r>
            <a:endParaRPr lang="fr-FR" sz="2100" b="0" u="none" strike="noStrike">
              <a:solidFill>
                <a:srgbClr val="000000"/>
              </a:solidFill>
              <a:effectLst/>
              <a:uFillTx/>
              <a:latin typeface="Calibri"/>
            </a:endParaRPr>
          </a:p>
          <a:p>
            <a:pPr algn="ctr" defTabSz="685800">
              <a:lnSpc>
                <a:spcPct val="90000"/>
              </a:lnSpc>
            </a:pPr>
            <a:r>
              <a:rPr lang="fr-FR" sz="2100" b="1" u="none" strike="noStrike">
                <a:solidFill>
                  <a:srgbClr val="030197"/>
                </a:solidFill>
                <a:effectLst/>
                <a:uFillTx/>
                <a:latin typeface="Calibri"/>
              </a:rPr>
              <a:t>Peintre applicateur de revêtements</a:t>
            </a:r>
            <a:endParaRPr lang="fr-FR" sz="2100" b="0" u="none" strike="noStrike">
              <a:solidFill>
                <a:srgbClr val="000000"/>
              </a:solidFill>
              <a:effectLst/>
              <a:uFillTx/>
              <a:latin typeface="Calibri"/>
            </a:endParaRPr>
          </a:p>
        </p:txBody>
      </p:sp>
      <p:sp>
        <p:nvSpPr>
          <p:cNvPr id="380" name="ZoneTexte 9"/>
          <p:cNvSpPr/>
          <p:nvPr/>
        </p:nvSpPr>
        <p:spPr>
          <a:xfrm>
            <a:off x="3782520" y="4161600"/>
            <a:ext cx="16639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Image générée par IA</a:t>
            </a:r>
            <a:endParaRPr lang="fr-FR" sz="900" b="0" u="none" strike="noStrike">
              <a:solidFill>
                <a:srgbClr val="000000"/>
              </a:solidFill>
              <a:effectLst/>
              <a:uFillTx/>
              <a:latin typeface="Calibri"/>
            </a:endParaRPr>
          </a:p>
        </p:txBody>
      </p:sp>
      <p:pic>
        <p:nvPicPr>
          <p:cNvPr id="381" name="Image 5"/>
          <p:cNvPicPr/>
          <p:nvPr/>
        </p:nvPicPr>
        <p:blipFill>
          <a:blip r:embed="rId4" cstate="print">
            <a:extLst>
              <a:ext uri="{28A0092B-C50C-407E-A947-70E740481C1C}">
                <a14:useLocalDpi xmlns:a14="http://schemas.microsoft.com/office/drawing/2010/main"/>
              </a:ext>
            </a:extLst>
          </a:blip>
          <a:stretch/>
        </p:blipFill>
        <p:spPr>
          <a:xfrm>
            <a:off x="1190160" y="2067840"/>
            <a:ext cx="2951640" cy="1967400"/>
          </a:xfrm>
          <a:prstGeom prst="rect">
            <a:avLst/>
          </a:prstGeom>
          <a:noFill/>
          <a:ln w="0">
            <a:noFill/>
          </a:ln>
        </p:spPr>
      </p:pic>
      <p:pic>
        <p:nvPicPr>
          <p:cNvPr id="382" name="Image 6"/>
          <p:cNvPicPr/>
          <p:nvPr/>
        </p:nvPicPr>
        <p:blipFill>
          <a:blip r:embed="rId5" cstate="print">
            <a:extLst>
              <a:ext uri="{28A0092B-C50C-407E-A947-70E740481C1C}">
                <a14:useLocalDpi xmlns:a14="http://schemas.microsoft.com/office/drawing/2010/main"/>
              </a:ext>
            </a:extLst>
          </a:blip>
          <a:stretch/>
        </p:blipFill>
        <p:spPr>
          <a:xfrm>
            <a:off x="4723920" y="2067840"/>
            <a:ext cx="2951640" cy="1967400"/>
          </a:xfrm>
          <a:prstGeom prst="rect">
            <a:avLst/>
          </a:prstGeom>
          <a:noFill/>
          <a:ln w="0">
            <a:noFill/>
          </a:ln>
        </p:spPr>
      </p:pic>
      <p:sp>
        <p:nvSpPr>
          <p:cNvPr id="383"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84" name="Groupe 8"/>
          <p:cNvGrpSpPr/>
          <p:nvPr/>
        </p:nvGrpSpPr>
        <p:grpSpPr>
          <a:xfrm>
            <a:off x="2411640" y="91800"/>
            <a:ext cx="575280" cy="575280"/>
            <a:chOff x="2411640" y="91800"/>
            <a:chExt cx="575280" cy="575280"/>
          </a:xfrm>
        </p:grpSpPr>
        <p:grpSp>
          <p:nvGrpSpPr>
            <p:cNvPr id="385" name="Groupe 10"/>
            <p:cNvGrpSpPr/>
            <p:nvPr/>
          </p:nvGrpSpPr>
          <p:grpSpPr>
            <a:xfrm>
              <a:off x="2411640" y="91800"/>
              <a:ext cx="575280" cy="575280"/>
              <a:chOff x="2411640" y="91800"/>
              <a:chExt cx="575280" cy="575280"/>
            </a:xfrm>
          </p:grpSpPr>
          <p:sp>
            <p:nvSpPr>
              <p:cNvPr id="386" name="Ellipse 12"/>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87" name="Ellipse 13"/>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88" name="Graphique 11" descr="Graphique à barres avec tendance à la hausse avec un remplissage uni"/>
            <p:cNvPicPr/>
            <p:nvPr/>
          </p:nvPicPr>
          <p:blipFill>
            <a:blip r:embed="rId6">
              <a:extLst>
                <a:ext uri="{96DAC541-7B7A-43D3-8B79-37D633B846F1}">
                  <asvg:svgBlip xmlns:asvg="http://schemas.microsoft.com/office/drawing/2016/SVG/main" r:embed="rId7"/>
                </a:ext>
              </a:extLst>
            </a:blip>
            <a:stretch/>
          </p:blipFill>
          <p:spPr>
            <a:xfrm>
              <a:off x="2466720" y="159840"/>
              <a:ext cx="431280" cy="431280"/>
            </a:xfrm>
            <a:prstGeom prst="rect">
              <a:avLst/>
            </a:prstGeom>
            <a:noFill/>
            <a:ln w="0">
              <a:noFill/>
            </a:ln>
          </p:spPr>
        </p:pic>
      </p:grpSp>
      <p:sp>
        <p:nvSpPr>
          <p:cNvPr id="389" name="Titre 1"/>
          <p:cNvSpPr/>
          <p:nvPr/>
        </p:nvSpPr>
        <p:spPr>
          <a:xfrm>
            <a:off x="3416760" y="864720"/>
            <a:ext cx="230688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État des lieux</a:t>
            </a:r>
            <a:endParaRPr lang="fr-FR" sz="2400" b="0" u="none" strike="noStrike">
              <a:solidFill>
                <a:srgbClr val="000000"/>
              </a:solidFill>
              <a:effectLst/>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391" name="PlaceHolder 1"/>
          <p:cNvSpPr>
            <a:spLocks noGrp="1"/>
          </p:cNvSpPr>
          <p:nvPr>
            <p:ph type="sldNum" idx="72"/>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F83D41D2-4B81-453B-8EE6-EEA03F9BDB74}" type="slidenum">
              <a:rPr lang="fr-FR" sz="900" b="0" u="none" strike="noStrike">
                <a:solidFill>
                  <a:srgbClr val="8B8B8B"/>
                </a:solidFill>
                <a:effectLst/>
                <a:uFillTx/>
                <a:latin typeface="Calibri"/>
              </a:rPr>
              <a:t>16</a:t>
            </a:fld>
            <a:endParaRPr lang="fr-FR" sz="900" b="0" u="none" strike="noStrike">
              <a:solidFill>
                <a:srgbClr val="000000"/>
              </a:solidFill>
              <a:effectLst/>
              <a:uFillTx/>
              <a:latin typeface="Calibri"/>
            </a:endParaRPr>
          </a:p>
        </p:txBody>
      </p:sp>
      <p:pic>
        <p:nvPicPr>
          <p:cNvPr id="392"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393" name="Titre 1"/>
          <p:cNvSpPr/>
          <p:nvPr/>
        </p:nvSpPr>
        <p:spPr>
          <a:xfrm>
            <a:off x="2802960" y="846000"/>
            <a:ext cx="353700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Les effectifs en BP PAR</a:t>
            </a:r>
            <a:endParaRPr lang="fr-FR" sz="2100" b="0" u="none" strike="noStrike">
              <a:solidFill>
                <a:srgbClr val="000000"/>
              </a:solidFill>
              <a:effectLst/>
              <a:uFillTx/>
              <a:latin typeface="Calibri"/>
            </a:endParaRPr>
          </a:p>
        </p:txBody>
      </p:sp>
      <p:sp>
        <p:nvSpPr>
          <p:cNvPr id="394" name="ZoneTexte 15"/>
          <p:cNvSpPr/>
          <p:nvPr/>
        </p:nvSpPr>
        <p:spPr>
          <a:xfrm>
            <a:off x="4041720" y="4912920"/>
            <a:ext cx="8899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DEPP</a:t>
            </a:r>
            <a:endParaRPr lang="fr-FR" sz="900" b="0" u="none" strike="noStrike">
              <a:solidFill>
                <a:srgbClr val="000000"/>
              </a:solidFill>
              <a:effectLst/>
              <a:uFillTx/>
              <a:latin typeface="Calibri"/>
            </a:endParaRPr>
          </a:p>
        </p:txBody>
      </p:sp>
      <p:graphicFrame>
        <p:nvGraphicFramePr>
          <p:cNvPr id="395" name="Graphique 7"/>
          <p:cNvGraphicFramePr/>
          <p:nvPr/>
        </p:nvGraphicFramePr>
        <p:xfrm>
          <a:off x="1763640" y="1275480"/>
          <a:ext cx="4923000" cy="3606120"/>
        </p:xfrm>
        <a:graphic>
          <a:graphicData uri="http://schemas.openxmlformats.org/drawingml/2006/chart">
            <c:chart xmlns:c="http://schemas.openxmlformats.org/drawingml/2006/chart" xmlns:r="http://schemas.openxmlformats.org/officeDocument/2006/relationships" r:id="rId4"/>
          </a:graphicData>
        </a:graphic>
      </p:graphicFrame>
      <p:sp>
        <p:nvSpPr>
          <p:cNvPr id="396"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97" name="Groupe 6"/>
          <p:cNvGrpSpPr/>
          <p:nvPr/>
        </p:nvGrpSpPr>
        <p:grpSpPr>
          <a:xfrm>
            <a:off x="2411640" y="91800"/>
            <a:ext cx="575280" cy="575280"/>
            <a:chOff x="2411640" y="91800"/>
            <a:chExt cx="575280" cy="575280"/>
          </a:xfrm>
        </p:grpSpPr>
        <p:grpSp>
          <p:nvGrpSpPr>
            <p:cNvPr id="398" name="Groupe 8"/>
            <p:cNvGrpSpPr/>
            <p:nvPr/>
          </p:nvGrpSpPr>
          <p:grpSpPr>
            <a:xfrm>
              <a:off x="2411640" y="91800"/>
              <a:ext cx="575280" cy="575280"/>
              <a:chOff x="2411640" y="91800"/>
              <a:chExt cx="575280" cy="575280"/>
            </a:xfrm>
          </p:grpSpPr>
          <p:sp>
            <p:nvSpPr>
              <p:cNvPr id="399"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00"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01"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03" name="PlaceHolder 1"/>
          <p:cNvSpPr>
            <a:spLocks noGrp="1"/>
          </p:cNvSpPr>
          <p:nvPr>
            <p:ph type="sldNum" idx="73"/>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8F719AC6-435E-44EB-85D9-143B67E94AF0}" type="slidenum">
              <a:rPr lang="fr-FR" sz="900" b="0" u="none" strike="noStrike">
                <a:solidFill>
                  <a:srgbClr val="8B8B8B"/>
                </a:solidFill>
                <a:effectLst/>
                <a:uFillTx/>
                <a:latin typeface="Calibri"/>
              </a:rPr>
              <a:t>17</a:t>
            </a:fld>
            <a:endParaRPr lang="fr-FR" sz="900" b="0" u="none" strike="noStrike">
              <a:solidFill>
                <a:srgbClr val="000000"/>
              </a:solidFill>
              <a:effectLst/>
              <a:uFillTx/>
              <a:latin typeface="Calibri"/>
            </a:endParaRPr>
          </a:p>
        </p:txBody>
      </p:sp>
      <p:pic>
        <p:nvPicPr>
          <p:cNvPr id="404"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05" name="Titre 1"/>
          <p:cNvSpPr/>
          <p:nvPr/>
        </p:nvSpPr>
        <p:spPr>
          <a:xfrm>
            <a:off x="3223080" y="645480"/>
            <a:ext cx="353700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Les effectifs en BP PAR</a:t>
            </a:r>
            <a:endParaRPr lang="fr-FR" sz="2100" b="0" u="none" strike="noStrike">
              <a:solidFill>
                <a:srgbClr val="000000"/>
              </a:solidFill>
              <a:effectLst/>
              <a:uFillTx/>
              <a:latin typeface="Calibri"/>
            </a:endParaRPr>
          </a:p>
        </p:txBody>
      </p:sp>
      <p:sp>
        <p:nvSpPr>
          <p:cNvPr id="406" name="ZoneTexte 15"/>
          <p:cNvSpPr/>
          <p:nvPr/>
        </p:nvSpPr>
        <p:spPr>
          <a:xfrm>
            <a:off x="4041720" y="4912920"/>
            <a:ext cx="9694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DEPP</a:t>
            </a:r>
            <a:endParaRPr lang="fr-FR" sz="900" b="0" u="none" strike="noStrike">
              <a:solidFill>
                <a:srgbClr val="000000"/>
              </a:solidFill>
              <a:effectLst/>
              <a:uFillTx/>
              <a:latin typeface="Calibri"/>
            </a:endParaRPr>
          </a:p>
        </p:txBody>
      </p:sp>
      <p:graphicFrame>
        <p:nvGraphicFramePr>
          <p:cNvPr id="407" name="Graphique 5"/>
          <p:cNvGraphicFramePr/>
          <p:nvPr/>
        </p:nvGraphicFramePr>
        <p:xfrm>
          <a:off x="1601640" y="1007280"/>
          <a:ext cx="5849640" cy="4033080"/>
        </p:xfrm>
        <a:graphic>
          <a:graphicData uri="http://schemas.openxmlformats.org/drawingml/2006/chart">
            <c:chart xmlns:c="http://schemas.openxmlformats.org/drawingml/2006/chart" xmlns:r="http://schemas.openxmlformats.org/officeDocument/2006/relationships" r:id="rId4"/>
          </a:graphicData>
        </a:graphic>
      </p:graphicFrame>
      <p:sp>
        <p:nvSpPr>
          <p:cNvPr id="408"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09" name="Groupe 7"/>
          <p:cNvGrpSpPr/>
          <p:nvPr/>
        </p:nvGrpSpPr>
        <p:grpSpPr>
          <a:xfrm>
            <a:off x="2411640" y="91800"/>
            <a:ext cx="575280" cy="575280"/>
            <a:chOff x="2411640" y="91800"/>
            <a:chExt cx="575280" cy="575280"/>
          </a:xfrm>
        </p:grpSpPr>
        <p:grpSp>
          <p:nvGrpSpPr>
            <p:cNvPr id="410" name="Groupe 8"/>
            <p:cNvGrpSpPr/>
            <p:nvPr/>
          </p:nvGrpSpPr>
          <p:grpSpPr>
            <a:xfrm>
              <a:off x="2411640" y="91800"/>
              <a:ext cx="575280" cy="575280"/>
              <a:chOff x="2411640" y="91800"/>
              <a:chExt cx="575280" cy="575280"/>
            </a:xfrm>
          </p:grpSpPr>
          <p:sp>
            <p:nvSpPr>
              <p:cNvPr id="411"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12"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13"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15" name="PlaceHolder 1"/>
          <p:cNvSpPr>
            <a:spLocks noGrp="1"/>
          </p:cNvSpPr>
          <p:nvPr>
            <p:ph type="sldNum" idx="74"/>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A1003255-53F1-4FA5-9CDB-7B165F6982BC}" type="slidenum">
              <a:rPr lang="fr-FR" sz="900" b="0" u="none" strike="noStrike">
                <a:solidFill>
                  <a:srgbClr val="8B8B8B"/>
                </a:solidFill>
                <a:effectLst/>
                <a:uFillTx/>
                <a:latin typeface="Calibri"/>
              </a:rPr>
              <a:t>18</a:t>
            </a:fld>
            <a:endParaRPr lang="fr-FR" sz="900" b="0" u="none" strike="noStrike">
              <a:solidFill>
                <a:srgbClr val="000000"/>
              </a:solidFill>
              <a:effectLst/>
              <a:uFillTx/>
              <a:latin typeface="Calibri"/>
            </a:endParaRPr>
          </a:p>
        </p:txBody>
      </p:sp>
      <p:pic>
        <p:nvPicPr>
          <p:cNvPr id="416"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17" name="Titre 1"/>
          <p:cNvSpPr/>
          <p:nvPr/>
        </p:nvSpPr>
        <p:spPr>
          <a:xfrm>
            <a:off x="3492000" y="643320"/>
            <a:ext cx="241632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Après le BP PAR</a:t>
            </a:r>
            <a:endParaRPr lang="fr-FR" sz="2100" b="0" u="none" strike="noStrike">
              <a:solidFill>
                <a:srgbClr val="000000"/>
              </a:solidFill>
              <a:effectLst/>
              <a:uFillTx/>
              <a:latin typeface="Calibri"/>
            </a:endParaRPr>
          </a:p>
        </p:txBody>
      </p:sp>
      <p:sp>
        <p:nvSpPr>
          <p:cNvPr id="418" name="ZoneTexte 15"/>
          <p:cNvSpPr/>
          <p:nvPr/>
        </p:nvSpPr>
        <p:spPr>
          <a:xfrm>
            <a:off x="3753000" y="4898520"/>
            <a:ext cx="16372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Orion / Inserjeunes</a:t>
            </a:r>
            <a:endParaRPr lang="fr-FR" sz="900" b="0" u="none" strike="noStrike">
              <a:solidFill>
                <a:srgbClr val="000000"/>
              </a:solidFill>
              <a:effectLst/>
              <a:uFillTx/>
              <a:latin typeface="Calibri"/>
            </a:endParaRPr>
          </a:p>
        </p:txBody>
      </p:sp>
      <p:graphicFrame>
        <p:nvGraphicFramePr>
          <p:cNvPr id="419" name="Graphique 5"/>
          <p:cNvGraphicFramePr/>
          <p:nvPr/>
        </p:nvGraphicFramePr>
        <p:xfrm>
          <a:off x="1403640" y="1045440"/>
          <a:ext cx="5760000" cy="3890160"/>
        </p:xfrm>
        <a:graphic>
          <a:graphicData uri="http://schemas.openxmlformats.org/drawingml/2006/chart">
            <c:chart xmlns:c="http://schemas.openxmlformats.org/drawingml/2006/chart" xmlns:r="http://schemas.openxmlformats.org/officeDocument/2006/relationships" r:id="rId4"/>
          </a:graphicData>
        </a:graphic>
      </p:graphicFrame>
      <p:sp>
        <p:nvSpPr>
          <p:cNvPr id="420"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21" name="Groupe 7"/>
          <p:cNvGrpSpPr/>
          <p:nvPr/>
        </p:nvGrpSpPr>
        <p:grpSpPr>
          <a:xfrm>
            <a:off x="2411640" y="91800"/>
            <a:ext cx="575280" cy="575280"/>
            <a:chOff x="2411640" y="91800"/>
            <a:chExt cx="575280" cy="575280"/>
          </a:xfrm>
        </p:grpSpPr>
        <p:grpSp>
          <p:nvGrpSpPr>
            <p:cNvPr id="422" name="Groupe 8"/>
            <p:cNvGrpSpPr/>
            <p:nvPr/>
          </p:nvGrpSpPr>
          <p:grpSpPr>
            <a:xfrm>
              <a:off x="2411640" y="91800"/>
              <a:ext cx="575280" cy="575280"/>
              <a:chOff x="2411640" y="91800"/>
              <a:chExt cx="575280" cy="575280"/>
            </a:xfrm>
          </p:grpSpPr>
          <p:sp>
            <p:nvSpPr>
              <p:cNvPr id="423"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24"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25"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27" name="PlaceHolder 1"/>
          <p:cNvSpPr>
            <a:spLocks noGrp="1"/>
          </p:cNvSpPr>
          <p:nvPr>
            <p:ph type="sldNum" idx="75"/>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6C3F0672-875C-4DFB-AB8D-3421FEC4B767}" type="slidenum">
              <a:rPr lang="fr-FR" sz="900" b="0" u="none" strike="noStrike">
                <a:solidFill>
                  <a:srgbClr val="8B8B8B"/>
                </a:solidFill>
                <a:effectLst/>
                <a:uFillTx/>
                <a:latin typeface="Calibri"/>
              </a:rPr>
              <a:t>19</a:t>
            </a:fld>
            <a:endParaRPr lang="fr-FR" sz="900" b="0" u="none" strike="noStrike">
              <a:solidFill>
                <a:srgbClr val="000000"/>
              </a:solidFill>
              <a:effectLst/>
              <a:uFillTx/>
              <a:latin typeface="Calibri"/>
            </a:endParaRPr>
          </a:p>
        </p:txBody>
      </p:sp>
      <p:pic>
        <p:nvPicPr>
          <p:cNvPr id="428" name="Image 1"/>
          <p:cNvPicPr/>
          <p:nvPr/>
        </p:nvPicPr>
        <p:blipFill>
          <a:blip r:embed="rId3" cstate="print">
            <a:extLst>
              <a:ext uri="{28A0092B-C50C-407E-A947-70E740481C1C}">
                <a14:useLocalDpi xmlns:a14="http://schemas.microsoft.com/office/drawing/2010/main"/>
              </a:ext>
            </a:extLst>
          </a:blip>
          <a:stretch/>
        </p:blipFill>
        <p:spPr>
          <a:xfrm>
            <a:off x="7672680" y="5040"/>
            <a:ext cx="1470600" cy="424800"/>
          </a:xfrm>
          <a:prstGeom prst="rect">
            <a:avLst/>
          </a:prstGeom>
          <a:noFill/>
          <a:ln w="0">
            <a:noFill/>
          </a:ln>
        </p:spPr>
      </p:pic>
      <p:sp>
        <p:nvSpPr>
          <p:cNvPr id="429" name="Titre 1"/>
          <p:cNvSpPr/>
          <p:nvPr/>
        </p:nvSpPr>
        <p:spPr>
          <a:xfrm>
            <a:off x="3561480" y="543600"/>
            <a:ext cx="353700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Comparatif des BP</a:t>
            </a:r>
            <a:endParaRPr lang="fr-FR" sz="2100" b="0" u="none" strike="noStrike">
              <a:solidFill>
                <a:srgbClr val="000000"/>
              </a:solidFill>
              <a:effectLst/>
              <a:uFillTx/>
              <a:latin typeface="Calibri"/>
            </a:endParaRPr>
          </a:p>
        </p:txBody>
      </p:sp>
      <p:sp>
        <p:nvSpPr>
          <p:cNvPr id="430" name="ZoneTexte 15"/>
          <p:cNvSpPr/>
          <p:nvPr/>
        </p:nvSpPr>
        <p:spPr>
          <a:xfrm>
            <a:off x="3949560" y="4920840"/>
            <a:ext cx="12445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Inserjeunes</a:t>
            </a:r>
            <a:endParaRPr lang="fr-FR" sz="900" b="0" u="none" strike="noStrike">
              <a:solidFill>
                <a:srgbClr val="000000"/>
              </a:solidFill>
              <a:effectLst/>
              <a:uFillTx/>
              <a:latin typeface="Calibri"/>
            </a:endParaRPr>
          </a:p>
        </p:txBody>
      </p:sp>
      <p:graphicFrame>
        <p:nvGraphicFramePr>
          <p:cNvPr id="431" name="Graphique 7"/>
          <p:cNvGraphicFramePr/>
          <p:nvPr/>
        </p:nvGraphicFramePr>
        <p:xfrm>
          <a:off x="35640" y="858960"/>
          <a:ext cx="3110400" cy="4049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2" name="Graphique 10"/>
          <p:cNvGraphicFramePr/>
          <p:nvPr/>
        </p:nvGraphicFramePr>
        <p:xfrm>
          <a:off x="6023880" y="862920"/>
          <a:ext cx="3110400" cy="4049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3" name="Graphique 12"/>
          <p:cNvGraphicFramePr/>
          <p:nvPr/>
        </p:nvGraphicFramePr>
        <p:xfrm>
          <a:off x="3080880" y="854280"/>
          <a:ext cx="3110400" cy="4049280"/>
        </p:xfrm>
        <a:graphic>
          <a:graphicData uri="http://schemas.openxmlformats.org/drawingml/2006/chart">
            <c:chart xmlns:c="http://schemas.openxmlformats.org/drawingml/2006/chart" xmlns:r="http://schemas.openxmlformats.org/officeDocument/2006/relationships" r:id="rId6"/>
          </a:graphicData>
        </a:graphic>
      </p:graphicFrame>
      <p:sp>
        <p:nvSpPr>
          <p:cNvPr id="434"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35" name="Groupe 16"/>
          <p:cNvGrpSpPr/>
          <p:nvPr/>
        </p:nvGrpSpPr>
        <p:grpSpPr>
          <a:xfrm>
            <a:off x="2411640" y="91800"/>
            <a:ext cx="575280" cy="575280"/>
            <a:chOff x="2411640" y="91800"/>
            <a:chExt cx="575280" cy="575280"/>
          </a:xfrm>
        </p:grpSpPr>
        <p:grpSp>
          <p:nvGrpSpPr>
            <p:cNvPr id="436" name="Groupe 17"/>
            <p:cNvGrpSpPr/>
            <p:nvPr/>
          </p:nvGrpSpPr>
          <p:grpSpPr>
            <a:xfrm>
              <a:off x="2411640" y="91800"/>
              <a:ext cx="575280" cy="575280"/>
              <a:chOff x="2411640" y="91800"/>
              <a:chExt cx="575280" cy="575280"/>
            </a:xfrm>
          </p:grpSpPr>
          <p:sp>
            <p:nvSpPr>
              <p:cNvPr id="437" name="Ellipse 19"/>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38" name="Ellipse 20"/>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39" name="Graphique 18" descr="Graphique à barres avec tendance à la hausse avec un remplissage uni"/>
            <p:cNvPicPr/>
            <p:nvPr/>
          </p:nvPicPr>
          <p:blipFill>
            <a:blip r:embed="rId7">
              <a:extLst>
                <a:ext uri="{96DAC541-7B7A-43D3-8B79-37D633B846F1}">
                  <asvg:svgBlip xmlns:asvg="http://schemas.microsoft.com/office/drawing/2016/SVG/main" r:embed="rId8"/>
                </a:ext>
              </a:extLst>
            </a:blip>
            <a:stretch/>
          </p:blipFill>
          <p:spPr>
            <a:xfrm>
              <a:off x="2466720" y="159840"/>
              <a:ext cx="431280" cy="431280"/>
            </a:xfrm>
            <a:prstGeom prst="rect">
              <a:avLst/>
            </a:prstGeom>
            <a:noFill/>
            <a:ln w="0">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178"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179" name="ZoneTexte 45"/>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180" name="ZoneTexte 49"/>
          <p:cNvSpPr/>
          <p:nvPr/>
        </p:nvSpPr>
        <p:spPr>
          <a:xfrm>
            <a:off x="1882800" y="437184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181" name="PlaceHolder 1"/>
          <p:cNvSpPr/>
          <p:nvPr/>
        </p:nvSpPr>
        <p:spPr>
          <a:xfrm>
            <a:off x="1854000" y="195480"/>
            <a:ext cx="6821640" cy="46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400" b="1" u="none" strike="noStrike">
                <a:solidFill>
                  <a:schemeClr val="dk1"/>
                </a:solidFill>
                <a:effectLst/>
                <a:uFillTx/>
                <a:latin typeface="Marianne"/>
              </a:rPr>
              <a:t>Rénovation de la filière finition du bâtiment</a:t>
            </a:r>
            <a:endParaRPr lang="fr-FR" sz="2400" b="0" u="none" strike="noStrike">
              <a:solidFill>
                <a:srgbClr val="000000"/>
              </a:solidFill>
              <a:effectLst/>
              <a:uFillTx/>
              <a:latin typeface="Calibri"/>
            </a:endParaRPr>
          </a:p>
        </p:txBody>
      </p:sp>
      <p:sp>
        <p:nvSpPr>
          <p:cNvPr id="182" name="ZoneTexte 16"/>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183"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184" name="ZoneTexte 22"/>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185" name="Groupe 43"/>
          <p:cNvGrpSpPr/>
          <p:nvPr/>
        </p:nvGrpSpPr>
        <p:grpSpPr>
          <a:xfrm>
            <a:off x="-2124720" y="267480"/>
            <a:ext cx="3972600" cy="5472000"/>
            <a:chOff x="-2124720" y="267480"/>
            <a:chExt cx="3972600" cy="5472000"/>
          </a:xfrm>
        </p:grpSpPr>
        <p:sp>
          <p:nvSpPr>
            <p:cNvPr id="186" name="Arc 4"/>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187" name="Groupe 12"/>
            <p:cNvGrpSpPr/>
            <p:nvPr/>
          </p:nvGrpSpPr>
          <p:grpSpPr>
            <a:xfrm>
              <a:off x="827640" y="915480"/>
              <a:ext cx="575280" cy="575280"/>
              <a:chOff x="827640" y="915480"/>
              <a:chExt cx="575280" cy="575280"/>
            </a:xfrm>
          </p:grpSpPr>
          <p:sp>
            <p:nvSpPr>
              <p:cNvPr id="188" name="Ellipse 10"/>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189" name="Ellipse 6"/>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190" name="Groupe 19"/>
            <p:cNvGrpSpPr/>
            <p:nvPr/>
          </p:nvGrpSpPr>
          <p:grpSpPr>
            <a:xfrm>
              <a:off x="1141560" y="1708920"/>
              <a:ext cx="575280" cy="575280"/>
              <a:chOff x="1141560" y="1708920"/>
              <a:chExt cx="575280" cy="575280"/>
            </a:xfrm>
          </p:grpSpPr>
          <p:sp>
            <p:nvSpPr>
              <p:cNvPr id="191" name="Ellipse 20"/>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192" name="Ellipse 21"/>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193" name="Groupe 41"/>
            <p:cNvGrpSpPr/>
            <p:nvPr/>
          </p:nvGrpSpPr>
          <p:grpSpPr>
            <a:xfrm>
              <a:off x="1272600" y="2545920"/>
              <a:ext cx="575280" cy="575280"/>
              <a:chOff x="1272600" y="2545920"/>
              <a:chExt cx="575280" cy="575280"/>
            </a:xfrm>
          </p:grpSpPr>
          <p:grpSp>
            <p:nvGrpSpPr>
              <p:cNvPr id="194" name="Groupe 13"/>
              <p:cNvGrpSpPr/>
              <p:nvPr/>
            </p:nvGrpSpPr>
            <p:grpSpPr>
              <a:xfrm>
                <a:off x="1272600" y="2545920"/>
                <a:ext cx="575280" cy="575280"/>
                <a:chOff x="1272600" y="2545920"/>
                <a:chExt cx="575280" cy="575280"/>
              </a:xfrm>
            </p:grpSpPr>
            <p:sp>
              <p:nvSpPr>
                <p:cNvPr id="195" name="Ellipse 14"/>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196" name="Ellipse 15"/>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197" name="Graphique 35"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198" name="Groupe 23"/>
            <p:cNvGrpSpPr/>
            <p:nvPr/>
          </p:nvGrpSpPr>
          <p:grpSpPr>
            <a:xfrm>
              <a:off x="1226880" y="3386520"/>
              <a:ext cx="575280" cy="575280"/>
              <a:chOff x="1226880" y="3386520"/>
              <a:chExt cx="575280" cy="575280"/>
            </a:xfrm>
          </p:grpSpPr>
          <p:sp>
            <p:nvSpPr>
              <p:cNvPr id="199" name="Ellipse 24"/>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00" name="Ellipse 25"/>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201" name="Groupe 27"/>
            <p:cNvGrpSpPr/>
            <p:nvPr/>
          </p:nvGrpSpPr>
          <p:grpSpPr>
            <a:xfrm>
              <a:off x="1043640" y="4179960"/>
              <a:ext cx="575280" cy="575280"/>
              <a:chOff x="1043640" y="4179960"/>
              <a:chExt cx="575280" cy="575280"/>
            </a:xfrm>
          </p:grpSpPr>
          <p:sp>
            <p:nvSpPr>
              <p:cNvPr id="202" name="Ellipse 28"/>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03" name="Ellipse 29"/>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204" name="Graphique 11"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205" name="Graphique 30"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206" name="Graphique 36"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207" name="Graphique 39"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208" name="ZoneTexte 1"/>
          <p:cNvSpPr/>
          <p:nvPr/>
        </p:nvSpPr>
        <p:spPr>
          <a:xfrm>
            <a:off x="1753200" y="1275480"/>
            <a:ext cx="4690440" cy="21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u="none" strike="noStrike">
                <a:solidFill>
                  <a:schemeClr val="dk1"/>
                </a:solidFill>
                <a:effectLst/>
                <a:uFillTx/>
                <a:latin typeface="Marianne"/>
              </a:rPr>
              <a:t>Gilles Cayol, inspecteur général de l’éducation, du sport et de la recherche</a:t>
            </a:r>
            <a:endParaRPr lang="fr-FR" sz="800" b="0" u="none" strike="noStrike">
              <a:solidFill>
                <a:srgbClr val="000000"/>
              </a:solidFill>
              <a:effectLst/>
              <a:uFillTx/>
              <a:latin typeface="Calibri"/>
            </a:endParaRPr>
          </a:p>
        </p:txBody>
      </p:sp>
      <p:sp>
        <p:nvSpPr>
          <p:cNvPr id="209" name="ZoneTexte 2"/>
          <p:cNvSpPr/>
          <p:nvPr/>
        </p:nvSpPr>
        <p:spPr>
          <a:xfrm>
            <a:off x="1969200" y="2067840"/>
            <a:ext cx="4690440" cy="21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u="none" strike="noStrike">
                <a:solidFill>
                  <a:schemeClr val="dk1"/>
                </a:solidFill>
                <a:effectLst/>
                <a:uFillTx/>
                <a:latin typeface="Marianne"/>
              </a:rPr>
              <a:t>Ludovic Renouf, inspecteur de l’éducation nationale</a:t>
            </a:r>
            <a:endParaRPr lang="fr-FR" sz="800" b="0" u="none" strike="noStrike">
              <a:solidFill>
                <a:srgbClr val="000000"/>
              </a:solidFill>
              <a:effectLst/>
              <a:uFillTx/>
              <a:latin typeface="Calibri"/>
            </a:endParaRPr>
          </a:p>
        </p:txBody>
      </p:sp>
      <p:sp>
        <p:nvSpPr>
          <p:cNvPr id="210" name="ZoneTexte 9"/>
          <p:cNvSpPr/>
          <p:nvPr/>
        </p:nvSpPr>
        <p:spPr>
          <a:xfrm>
            <a:off x="2113200" y="2902320"/>
            <a:ext cx="3003951"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Hervé Dubourg, inspecteur de l’éducation nationale</a:t>
            </a:r>
            <a:endParaRPr lang="fr-FR" sz="800" b="0" u="none" strike="noStrike" dirty="0">
              <a:solidFill>
                <a:srgbClr val="000000"/>
              </a:solidFill>
              <a:effectLst/>
              <a:uFillTx/>
              <a:latin typeface="Calibri"/>
            </a:endParaRPr>
          </a:p>
          <a:p>
            <a:pPr defTabSz="914400">
              <a:lnSpc>
                <a:spcPct val="100000"/>
              </a:lnSpc>
            </a:pPr>
            <a:r>
              <a:rPr lang="fr-FR" sz="800" b="0" u="none" strike="noStrike" dirty="0">
                <a:solidFill>
                  <a:schemeClr val="dk1"/>
                </a:solidFill>
                <a:effectLst/>
                <a:uFillTx/>
                <a:latin typeface="Marianne"/>
              </a:rPr>
              <a:t>Michael </a:t>
            </a:r>
            <a:r>
              <a:rPr lang="fr-FR" sz="800" b="0" u="none" strike="noStrike" dirty="0" err="1">
                <a:solidFill>
                  <a:schemeClr val="dk1"/>
                </a:solidFill>
                <a:effectLst/>
                <a:uFillTx/>
                <a:latin typeface="Marianne"/>
              </a:rPr>
              <a:t>Vilbenoit</a:t>
            </a:r>
            <a:r>
              <a:rPr lang="fr-FR" sz="800" b="0" u="none" strike="noStrike" dirty="0">
                <a:solidFill>
                  <a:schemeClr val="dk1"/>
                </a:solidFill>
                <a:effectLst/>
                <a:uFillTx/>
                <a:latin typeface="Marianne"/>
              </a:rPr>
              <a:t>, inspecteur de l’éducation nationale</a:t>
            </a:r>
            <a:endParaRPr lang="fr-FR" sz="800" b="0" u="none" strike="noStrike" dirty="0">
              <a:solidFill>
                <a:srgbClr val="000000"/>
              </a:solidFill>
              <a:effectLst/>
              <a:uFillTx/>
              <a:latin typeface="Calibri"/>
            </a:endParaRPr>
          </a:p>
        </p:txBody>
      </p:sp>
      <p:sp>
        <p:nvSpPr>
          <p:cNvPr id="2" name="PlaceHolder 1"/>
          <p:cNvSpPr>
            <a:spLocks noGrp="1"/>
          </p:cNvSpPr>
          <p:nvPr>
            <p:ph type="sldNum" idx="10"/>
          </p:nvPr>
        </p:nvSpPr>
        <p:spPr/>
        <p:txBody>
          <a:bodyPr/>
          <a:lstStyle/>
          <a:p>
            <a:fld id="{E9F0EBCB-183A-4303-BEF9-1B0E4E0F2969}" type="slidenum">
              <a:t>2</a:t>
            </a:fld>
            <a:endParaRPr/>
          </a:p>
        </p:txBody>
      </p:sp>
      <p:sp>
        <p:nvSpPr>
          <p:cNvPr id="3" name="ZoneTexte 67">
            <a:extLst>
              <a:ext uri="{FF2B5EF4-FFF2-40B4-BE49-F238E27FC236}">
                <a16:creationId xmlns:a16="http://schemas.microsoft.com/office/drawing/2014/main" id="{908D8873-2AB1-3FC9-C883-1B9AB8AAEF99}"/>
              </a:ext>
            </a:extLst>
          </p:cNvPr>
          <p:cNvSpPr/>
          <p:nvPr/>
        </p:nvSpPr>
        <p:spPr>
          <a:xfrm>
            <a:off x="2073240" y="3809520"/>
            <a:ext cx="2913886"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Stéphane Goy, inspecteur de l’éducation nationale</a:t>
            </a:r>
            <a:endParaRPr lang="fr-FR" sz="800" b="0" u="none" strike="noStrike" dirty="0">
              <a:solidFill>
                <a:srgbClr val="000000"/>
              </a:solidFill>
              <a:effectLst/>
              <a:uFillTx/>
              <a:latin typeface="Calibri"/>
            </a:endParaRPr>
          </a:p>
          <a:p>
            <a:pPr defTabSz="914400">
              <a:lnSpc>
                <a:spcPct val="100000"/>
              </a:lnSpc>
            </a:pPr>
            <a:r>
              <a:rPr lang="fr-FR" sz="800" b="0" u="none" strike="noStrike" dirty="0">
                <a:solidFill>
                  <a:schemeClr val="dk1"/>
                </a:solidFill>
                <a:effectLst/>
                <a:uFillTx/>
                <a:latin typeface="Marianne"/>
              </a:rPr>
              <a:t>Michel Goncalves, inspecteur de l’éducation nationale</a:t>
            </a:r>
            <a:endParaRPr lang="fr-FR" sz="800" b="0" u="none" strike="noStrike" dirty="0">
              <a:solidFill>
                <a:srgbClr val="000000"/>
              </a:solidFill>
              <a:effectLst/>
              <a:uFillTx/>
              <a:latin typeface="Calibri"/>
            </a:endParaRPr>
          </a:p>
        </p:txBody>
      </p:sp>
      <p:sp>
        <p:nvSpPr>
          <p:cNvPr id="4" name="ZoneTexte 67">
            <a:extLst>
              <a:ext uri="{FF2B5EF4-FFF2-40B4-BE49-F238E27FC236}">
                <a16:creationId xmlns:a16="http://schemas.microsoft.com/office/drawing/2014/main" id="{7F9AA2BF-0CDC-E391-CE6C-E1B102043086}"/>
              </a:ext>
            </a:extLst>
          </p:cNvPr>
          <p:cNvSpPr/>
          <p:nvPr/>
        </p:nvSpPr>
        <p:spPr>
          <a:xfrm>
            <a:off x="5117151" y="3809520"/>
            <a:ext cx="299148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Corinne Bailly, Fédération Française du Bâtiment</a:t>
            </a:r>
            <a:endParaRPr lang="fr-FR" sz="800" b="0" u="none" strike="noStrike" dirty="0">
              <a:solidFill>
                <a:srgbClr val="000000"/>
              </a:solidFill>
              <a:effectLst/>
              <a:uFillTx/>
              <a:latin typeface="Calibri"/>
            </a:endParaRPr>
          </a:p>
          <a:p>
            <a:pPr defTabSz="914400">
              <a:lnSpc>
                <a:spcPct val="100000"/>
              </a:lnSpc>
            </a:pPr>
            <a:r>
              <a:rPr lang="fr-FR" sz="800" b="0" u="none" strike="noStrike" dirty="0">
                <a:solidFill>
                  <a:schemeClr val="dk1"/>
                </a:solidFill>
                <a:effectLst/>
                <a:uFillTx/>
                <a:latin typeface="Marianne"/>
              </a:rPr>
              <a:t>Jean-Louis </a:t>
            </a:r>
            <a:r>
              <a:rPr lang="fr-FR" sz="800" b="0" u="none" strike="noStrike" dirty="0" err="1">
                <a:solidFill>
                  <a:schemeClr val="dk1"/>
                </a:solidFill>
                <a:effectLst/>
                <a:uFillTx/>
                <a:latin typeface="Marianne"/>
              </a:rPr>
              <a:t>Licoine</a:t>
            </a:r>
            <a:r>
              <a:rPr lang="fr-FR" sz="800" b="0" u="none" strike="noStrike" dirty="0">
                <a:solidFill>
                  <a:schemeClr val="dk1"/>
                </a:solidFill>
                <a:effectLst/>
                <a:uFillTx/>
                <a:latin typeface="Marianne"/>
              </a:rPr>
              <a:t>, entrepreneur en ITE</a:t>
            </a:r>
            <a:endParaRPr lang="fr-FR" sz="800" b="0" u="none" strike="noStrike" dirty="0">
              <a:solidFill>
                <a:srgbClr val="000000"/>
              </a:solidFill>
              <a:effectLst/>
              <a:uFillTx/>
              <a:latin typeface="Calibri"/>
            </a:endParaRPr>
          </a:p>
        </p:txBody>
      </p:sp>
      <p:sp>
        <p:nvSpPr>
          <p:cNvPr id="5" name="ZoneTexte 9">
            <a:extLst>
              <a:ext uri="{FF2B5EF4-FFF2-40B4-BE49-F238E27FC236}">
                <a16:creationId xmlns:a16="http://schemas.microsoft.com/office/drawing/2014/main" id="{264F0063-3002-81D5-ED07-1AD31C9E7441}"/>
              </a:ext>
            </a:extLst>
          </p:cNvPr>
          <p:cNvSpPr/>
          <p:nvPr/>
        </p:nvSpPr>
        <p:spPr>
          <a:xfrm>
            <a:off x="5117151" y="2910960"/>
            <a:ext cx="3003951" cy="21399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Philippe Moreau, CCCA-BTP </a:t>
            </a:r>
            <a:endParaRPr lang="fr-FR" sz="800" b="0" u="none" strike="noStrike" dirty="0">
              <a:solidFill>
                <a:srgbClr val="000000"/>
              </a:solidFill>
              <a:effectLst/>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41" name="PlaceHolder 1"/>
          <p:cNvSpPr>
            <a:spLocks noGrp="1"/>
          </p:cNvSpPr>
          <p:nvPr>
            <p:ph type="sldNum" idx="76"/>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87DDDF10-C1FB-4BE7-BAFC-97B4ADFF0321}" type="slidenum">
              <a:rPr lang="fr-FR" sz="900" b="0" u="none" strike="noStrike">
                <a:solidFill>
                  <a:srgbClr val="8B8B8B"/>
                </a:solidFill>
                <a:effectLst/>
                <a:uFillTx/>
                <a:latin typeface="Calibri"/>
              </a:rPr>
              <a:t>20</a:t>
            </a:fld>
            <a:endParaRPr lang="fr-FR" sz="900" b="0" u="none" strike="noStrike">
              <a:solidFill>
                <a:srgbClr val="000000"/>
              </a:solidFill>
              <a:effectLst/>
              <a:uFillTx/>
              <a:latin typeface="Calibri"/>
            </a:endParaRPr>
          </a:p>
        </p:txBody>
      </p:sp>
      <p:pic>
        <p:nvPicPr>
          <p:cNvPr id="442"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43" name="Titre 1"/>
          <p:cNvSpPr/>
          <p:nvPr/>
        </p:nvSpPr>
        <p:spPr>
          <a:xfrm>
            <a:off x="3436560" y="1131480"/>
            <a:ext cx="248832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Après le BP PAR</a:t>
            </a:r>
            <a:endParaRPr lang="fr-FR" sz="2100" b="0" u="none" strike="noStrike">
              <a:solidFill>
                <a:srgbClr val="000000"/>
              </a:solidFill>
              <a:effectLst/>
              <a:uFillTx/>
              <a:latin typeface="Calibri"/>
            </a:endParaRPr>
          </a:p>
        </p:txBody>
      </p:sp>
      <p:sp>
        <p:nvSpPr>
          <p:cNvPr id="444" name="ZoneTexte 15"/>
          <p:cNvSpPr/>
          <p:nvPr/>
        </p:nvSpPr>
        <p:spPr>
          <a:xfrm>
            <a:off x="3753000" y="4898520"/>
            <a:ext cx="16372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Orion / Inserjeunes</a:t>
            </a:r>
            <a:endParaRPr lang="fr-FR" sz="900" b="0" u="none" strike="noStrike">
              <a:solidFill>
                <a:srgbClr val="000000"/>
              </a:solidFill>
              <a:effectLst/>
              <a:uFillTx/>
              <a:latin typeface="Calibri"/>
            </a:endParaRPr>
          </a:p>
        </p:txBody>
      </p:sp>
      <p:pic>
        <p:nvPicPr>
          <p:cNvPr id="445" name="Image 6"/>
          <p:cNvPicPr/>
          <p:nvPr/>
        </p:nvPicPr>
        <p:blipFill>
          <a:blip r:embed="rId4"/>
          <a:stretch/>
        </p:blipFill>
        <p:spPr>
          <a:xfrm>
            <a:off x="1331640" y="1604880"/>
            <a:ext cx="6698160" cy="3344400"/>
          </a:xfrm>
          <a:prstGeom prst="rect">
            <a:avLst/>
          </a:prstGeom>
          <a:noFill/>
          <a:ln w="0">
            <a:noFill/>
          </a:ln>
        </p:spPr>
      </p:pic>
      <p:sp>
        <p:nvSpPr>
          <p:cNvPr id="446"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47" name="Groupe 7"/>
          <p:cNvGrpSpPr/>
          <p:nvPr/>
        </p:nvGrpSpPr>
        <p:grpSpPr>
          <a:xfrm>
            <a:off x="2411640" y="91800"/>
            <a:ext cx="575280" cy="575280"/>
            <a:chOff x="2411640" y="91800"/>
            <a:chExt cx="575280" cy="575280"/>
          </a:xfrm>
        </p:grpSpPr>
        <p:grpSp>
          <p:nvGrpSpPr>
            <p:cNvPr id="448" name="Groupe 8"/>
            <p:cNvGrpSpPr/>
            <p:nvPr/>
          </p:nvGrpSpPr>
          <p:grpSpPr>
            <a:xfrm>
              <a:off x="2411640" y="91800"/>
              <a:ext cx="575280" cy="575280"/>
              <a:chOff x="2411640" y="91800"/>
              <a:chExt cx="575280" cy="575280"/>
            </a:xfrm>
          </p:grpSpPr>
          <p:sp>
            <p:nvSpPr>
              <p:cNvPr id="449"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50"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51"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53" name="PlaceHolder 1"/>
          <p:cNvSpPr>
            <a:spLocks noGrp="1"/>
          </p:cNvSpPr>
          <p:nvPr>
            <p:ph type="sldNum" idx="77"/>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CAC17A20-44F9-4400-995C-5F61AE1A341F}" type="slidenum">
              <a:rPr lang="fr-FR" sz="900" b="0" u="none" strike="noStrike">
                <a:solidFill>
                  <a:srgbClr val="8B8B8B"/>
                </a:solidFill>
                <a:effectLst/>
                <a:uFillTx/>
                <a:latin typeface="Calibri"/>
              </a:rPr>
              <a:t>21</a:t>
            </a:fld>
            <a:endParaRPr lang="fr-FR" sz="900" b="0" u="none" strike="noStrike">
              <a:solidFill>
                <a:srgbClr val="000000"/>
              </a:solidFill>
              <a:effectLst/>
              <a:uFillTx/>
              <a:latin typeface="Calibri"/>
            </a:endParaRPr>
          </a:p>
        </p:txBody>
      </p:sp>
      <p:pic>
        <p:nvPicPr>
          <p:cNvPr id="454"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55" name="Titre 1"/>
          <p:cNvSpPr/>
          <p:nvPr/>
        </p:nvSpPr>
        <p:spPr>
          <a:xfrm>
            <a:off x="1403640" y="1763280"/>
            <a:ext cx="6176160" cy="71424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algn="ctr" defTabSz="685800">
              <a:lnSpc>
                <a:spcPct val="90000"/>
              </a:lnSpc>
            </a:pPr>
            <a:r>
              <a:rPr lang="fr-FR" sz="2100" b="1" u="none" strike="noStrike" dirty="0">
                <a:solidFill>
                  <a:srgbClr val="030197"/>
                </a:solidFill>
                <a:effectLst/>
                <a:uFillTx/>
                <a:latin typeface="Calibri"/>
              </a:rPr>
              <a:t>Certificat de spécialisation </a:t>
            </a:r>
            <a:endParaRPr lang="fr-FR" sz="2100" b="0" u="none" strike="noStrike" dirty="0">
              <a:solidFill>
                <a:srgbClr val="000000"/>
              </a:solidFill>
              <a:effectLst/>
              <a:uFillTx/>
              <a:latin typeface="Calibri"/>
            </a:endParaRPr>
          </a:p>
          <a:p>
            <a:pPr algn="ctr" defTabSz="685800">
              <a:lnSpc>
                <a:spcPct val="90000"/>
              </a:lnSpc>
            </a:pPr>
            <a:r>
              <a:rPr lang="fr-FR" sz="2100" b="1" u="none" strike="noStrike" dirty="0">
                <a:solidFill>
                  <a:srgbClr val="030197"/>
                </a:solidFill>
                <a:effectLst/>
                <a:uFillTx/>
                <a:latin typeface="Calibri"/>
              </a:rPr>
              <a:t>Peinture décoration</a:t>
            </a:r>
            <a:endParaRPr lang="fr-FR" sz="2100" b="0" u="none" strike="noStrike" dirty="0">
              <a:solidFill>
                <a:srgbClr val="000000"/>
              </a:solidFill>
              <a:effectLst/>
              <a:uFillTx/>
              <a:latin typeface="Calibri"/>
            </a:endParaRPr>
          </a:p>
        </p:txBody>
      </p:sp>
      <p:pic>
        <p:nvPicPr>
          <p:cNvPr id="456" name="Image 7"/>
          <p:cNvPicPr/>
          <p:nvPr/>
        </p:nvPicPr>
        <p:blipFill>
          <a:blip r:embed="rId4"/>
          <a:stretch/>
        </p:blipFill>
        <p:spPr>
          <a:xfrm>
            <a:off x="2032200" y="2468160"/>
            <a:ext cx="2211120" cy="2211120"/>
          </a:xfrm>
          <a:prstGeom prst="rect">
            <a:avLst/>
          </a:prstGeom>
          <a:noFill/>
          <a:ln w="0">
            <a:noFill/>
          </a:ln>
        </p:spPr>
      </p:pic>
      <p:pic>
        <p:nvPicPr>
          <p:cNvPr id="457" name="Image 8"/>
          <p:cNvPicPr/>
          <p:nvPr/>
        </p:nvPicPr>
        <p:blipFill>
          <a:blip r:embed="rId5"/>
          <a:stretch/>
        </p:blipFill>
        <p:spPr>
          <a:xfrm>
            <a:off x="4618440" y="2468160"/>
            <a:ext cx="2211120" cy="2211120"/>
          </a:xfrm>
          <a:prstGeom prst="rect">
            <a:avLst/>
          </a:prstGeom>
          <a:noFill/>
          <a:ln w="0">
            <a:noFill/>
          </a:ln>
        </p:spPr>
      </p:pic>
      <p:sp>
        <p:nvSpPr>
          <p:cNvPr id="458" name="ZoneTexte 9"/>
          <p:cNvSpPr/>
          <p:nvPr/>
        </p:nvSpPr>
        <p:spPr>
          <a:xfrm>
            <a:off x="3786120" y="4700520"/>
            <a:ext cx="16639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Image générée par IA</a:t>
            </a:r>
            <a:endParaRPr lang="fr-FR" sz="900" b="0" u="none" strike="noStrike">
              <a:solidFill>
                <a:srgbClr val="000000"/>
              </a:solidFill>
              <a:effectLst/>
              <a:uFillTx/>
              <a:latin typeface="Calibri"/>
            </a:endParaRPr>
          </a:p>
        </p:txBody>
      </p:sp>
      <p:sp>
        <p:nvSpPr>
          <p:cNvPr id="459"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60" name="Groupe 6"/>
          <p:cNvGrpSpPr/>
          <p:nvPr/>
        </p:nvGrpSpPr>
        <p:grpSpPr>
          <a:xfrm>
            <a:off x="2411640" y="91800"/>
            <a:ext cx="575280" cy="575280"/>
            <a:chOff x="2411640" y="91800"/>
            <a:chExt cx="575280" cy="575280"/>
          </a:xfrm>
        </p:grpSpPr>
        <p:grpSp>
          <p:nvGrpSpPr>
            <p:cNvPr id="461" name="Groupe 10"/>
            <p:cNvGrpSpPr/>
            <p:nvPr/>
          </p:nvGrpSpPr>
          <p:grpSpPr>
            <a:xfrm>
              <a:off x="2411640" y="91800"/>
              <a:ext cx="575280" cy="575280"/>
              <a:chOff x="2411640" y="91800"/>
              <a:chExt cx="575280" cy="575280"/>
            </a:xfrm>
          </p:grpSpPr>
          <p:sp>
            <p:nvSpPr>
              <p:cNvPr id="462" name="Ellipse 12"/>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63" name="Ellipse 13"/>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64" name="Graphique 11" descr="Graphique à barres avec tendance à la hausse avec un remplissage uni"/>
            <p:cNvPicPr/>
            <p:nvPr/>
          </p:nvPicPr>
          <p:blipFill>
            <a:blip r:embed="rId6">
              <a:extLst>
                <a:ext uri="{96DAC541-7B7A-43D3-8B79-37D633B846F1}">
                  <asvg:svgBlip xmlns:asvg="http://schemas.microsoft.com/office/drawing/2016/SVG/main" r:embed="rId7"/>
                </a:ext>
              </a:extLst>
            </a:blip>
            <a:stretch/>
          </p:blipFill>
          <p:spPr>
            <a:xfrm>
              <a:off x="2466720" y="159840"/>
              <a:ext cx="431280" cy="431280"/>
            </a:xfrm>
            <a:prstGeom prst="rect">
              <a:avLst/>
            </a:prstGeom>
            <a:noFill/>
            <a:ln w="0">
              <a:noFill/>
            </a:ln>
          </p:spPr>
        </p:pic>
      </p:grpSp>
      <p:sp>
        <p:nvSpPr>
          <p:cNvPr id="465" name="Titre 1"/>
          <p:cNvSpPr/>
          <p:nvPr/>
        </p:nvSpPr>
        <p:spPr>
          <a:xfrm>
            <a:off x="3416760" y="864720"/>
            <a:ext cx="230688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État des lieux</a:t>
            </a:r>
            <a:endParaRPr lang="fr-FR" sz="2400" b="0" u="none" strike="noStrike">
              <a:solidFill>
                <a:srgbClr val="000000"/>
              </a:solidFill>
              <a:effectLst/>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67" name="PlaceHolder 1"/>
          <p:cNvSpPr>
            <a:spLocks noGrp="1"/>
          </p:cNvSpPr>
          <p:nvPr>
            <p:ph type="sldNum" idx="78"/>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39A92FE8-DA04-4DBD-9186-C407FF37FAA3}" type="slidenum">
              <a:rPr lang="fr-FR" sz="900" b="0" u="none" strike="noStrike">
                <a:solidFill>
                  <a:srgbClr val="8B8B8B"/>
                </a:solidFill>
                <a:effectLst/>
                <a:uFillTx/>
                <a:latin typeface="Calibri"/>
              </a:rPr>
              <a:t>22</a:t>
            </a:fld>
            <a:endParaRPr lang="fr-FR" sz="900" b="0" u="none" strike="noStrike">
              <a:solidFill>
                <a:srgbClr val="000000"/>
              </a:solidFill>
              <a:effectLst/>
              <a:uFillTx/>
              <a:latin typeface="Calibri"/>
            </a:endParaRPr>
          </a:p>
        </p:txBody>
      </p:sp>
      <p:pic>
        <p:nvPicPr>
          <p:cNvPr id="468"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69" name="Titre 1"/>
          <p:cNvSpPr/>
          <p:nvPr/>
        </p:nvSpPr>
        <p:spPr>
          <a:xfrm>
            <a:off x="2310840" y="854280"/>
            <a:ext cx="500868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Les effectifs en CS4 Peinture décoration</a:t>
            </a:r>
            <a:endParaRPr lang="fr-FR" sz="2100" b="0" u="none" strike="noStrike">
              <a:solidFill>
                <a:srgbClr val="000000"/>
              </a:solidFill>
              <a:effectLst/>
              <a:uFillTx/>
              <a:latin typeface="Calibri"/>
            </a:endParaRPr>
          </a:p>
        </p:txBody>
      </p:sp>
      <p:sp>
        <p:nvSpPr>
          <p:cNvPr id="470" name="ZoneTexte 15"/>
          <p:cNvSpPr/>
          <p:nvPr/>
        </p:nvSpPr>
        <p:spPr>
          <a:xfrm>
            <a:off x="4041720" y="4912920"/>
            <a:ext cx="8899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DEPP</a:t>
            </a:r>
            <a:endParaRPr lang="fr-FR" sz="900" b="0" u="none" strike="noStrike">
              <a:solidFill>
                <a:srgbClr val="000000"/>
              </a:solidFill>
              <a:effectLst/>
              <a:uFillTx/>
              <a:latin typeface="Calibri"/>
            </a:endParaRPr>
          </a:p>
        </p:txBody>
      </p:sp>
      <p:graphicFrame>
        <p:nvGraphicFramePr>
          <p:cNvPr id="471" name="Graphique 6"/>
          <p:cNvGraphicFramePr/>
          <p:nvPr/>
        </p:nvGraphicFramePr>
        <p:xfrm>
          <a:off x="1583640" y="1131480"/>
          <a:ext cx="5976000" cy="3698280"/>
        </p:xfrm>
        <a:graphic>
          <a:graphicData uri="http://schemas.openxmlformats.org/drawingml/2006/chart">
            <c:chart xmlns:c="http://schemas.openxmlformats.org/drawingml/2006/chart" xmlns:r="http://schemas.openxmlformats.org/officeDocument/2006/relationships" r:id="rId4"/>
          </a:graphicData>
        </a:graphic>
      </p:graphicFrame>
      <p:sp>
        <p:nvSpPr>
          <p:cNvPr id="472"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73" name="Groupe 7"/>
          <p:cNvGrpSpPr/>
          <p:nvPr/>
        </p:nvGrpSpPr>
        <p:grpSpPr>
          <a:xfrm>
            <a:off x="2411640" y="91800"/>
            <a:ext cx="575280" cy="575280"/>
            <a:chOff x="2411640" y="91800"/>
            <a:chExt cx="575280" cy="575280"/>
          </a:xfrm>
        </p:grpSpPr>
        <p:grpSp>
          <p:nvGrpSpPr>
            <p:cNvPr id="474" name="Groupe 8"/>
            <p:cNvGrpSpPr/>
            <p:nvPr/>
          </p:nvGrpSpPr>
          <p:grpSpPr>
            <a:xfrm>
              <a:off x="2411640" y="91800"/>
              <a:ext cx="575280" cy="575280"/>
              <a:chOff x="2411640" y="91800"/>
              <a:chExt cx="575280" cy="575280"/>
            </a:xfrm>
          </p:grpSpPr>
          <p:sp>
            <p:nvSpPr>
              <p:cNvPr id="475"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76"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77"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479" name="PlaceHolder 1"/>
          <p:cNvSpPr>
            <a:spLocks noGrp="1"/>
          </p:cNvSpPr>
          <p:nvPr>
            <p:ph type="sldNum" idx="79"/>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70548C7B-DD1B-4FF0-9305-66B0908B42A7}" type="slidenum">
              <a:rPr lang="fr-FR" sz="900" b="0" u="none" strike="noStrike">
                <a:solidFill>
                  <a:srgbClr val="8B8B8B"/>
                </a:solidFill>
                <a:effectLst/>
                <a:uFillTx/>
                <a:latin typeface="Calibri"/>
              </a:rPr>
              <a:t>23</a:t>
            </a:fld>
            <a:endParaRPr lang="fr-FR" sz="900" b="0" u="none" strike="noStrike">
              <a:solidFill>
                <a:srgbClr val="000000"/>
              </a:solidFill>
              <a:effectLst/>
              <a:uFillTx/>
              <a:latin typeface="Calibri"/>
            </a:endParaRPr>
          </a:p>
        </p:txBody>
      </p:sp>
      <p:pic>
        <p:nvPicPr>
          <p:cNvPr id="480"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81" name="Titre 1"/>
          <p:cNvSpPr/>
          <p:nvPr/>
        </p:nvSpPr>
        <p:spPr>
          <a:xfrm>
            <a:off x="2469600" y="1084320"/>
            <a:ext cx="486864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685800">
              <a:lnSpc>
                <a:spcPct val="90000"/>
              </a:lnSpc>
            </a:pPr>
            <a:r>
              <a:rPr lang="fr-FR" sz="2100" b="1" u="none" strike="noStrike">
                <a:solidFill>
                  <a:srgbClr val="030197"/>
                </a:solidFill>
                <a:effectLst/>
                <a:uFillTx/>
                <a:latin typeface="Calibri"/>
              </a:rPr>
              <a:t>Les effectifs en CS4 Peinture décoration</a:t>
            </a:r>
            <a:endParaRPr lang="fr-FR" sz="2100" b="0" u="none" strike="noStrike">
              <a:solidFill>
                <a:srgbClr val="000000"/>
              </a:solidFill>
              <a:effectLst/>
              <a:uFillTx/>
              <a:latin typeface="Calibri"/>
            </a:endParaRPr>
          </a:p>
        </p:txBody>
      </p:sp>
      <p:sp>
        <p:nvSpPr>
          <p:cNvPr id="482" name="ZoneTexte 15"/>
          <p:cNvSpPr/>
          <p:nvPr/>
        </p:nvSpPr>
        <p:spPr>
          <a:xfrm>
            <a:off x="4041720" y="4912920"/>
            <a:ext cx="9694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Source : DEPP</a:t>
            </a:r>
            <a:endParaRPr lang="fr-FR" sz="900" b="0" u="none" strike="noStrike">
              <a:solidFill>
                <a:srgbClr val="000000"/>
              </a:solidFill>
              <a:effectLst/>
              <a:uFillTx/>
              <a:latin typeface="Calibri"/>
            </a:endParaRPr>
          </a:p>
        </p:txBody>
      </p:sp>
      <p:graphicFrame>
        <p:nvGraphicFramePr>
          <p:cNvPr id="483" name="Graphique 6"/>
          <p:cNvGraphicFramePr/>
          <p:nvPr/>
        </p:nvGraphicFramePr>
        <p:xfrm>
          <a:off x="1804680" y="1419480"/>
          <a:ext cx="5867280" cy="3585240"/>
        </p:xfrm>
        <a:graphic>
          <a:graphicData uri="http://schemas.openxmlformats.org/drawingml/2006/chart">
            <c:chart xmlns:c="http://schemas.openxmlformats.org/drawingml/2006/chart" xmlns:r="http://schemas.openxmlformats.org/officeDocument/2006/relationships" r:id="rId4"/>
          </a:graphicData>
        </a:graphic>
      </p:graphicFrame>
      <p:sp>
        <p:nvSpPr>
          <p:cNvPr id="484"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85" name="Groupe 7"/>
          <p:cNvGrpSpPr/>
          <p:nvPr/>
        </p:nvGrpSpPr>
        <p:grpSpPr>
          <a:xfrm>
            <a:off x="2411640" y="91800"/>
            <a:ext cx="575280" cy="575280"/>
            <a:chOff x="2411640" y="91800"/>
            <a:chExt cx="575280" cy="575280"/>
          </a:xfrm>
        </p:grpSpPr>
        <p:grpSp>
          <p:nvGrpSpPr>
            <p:cNvPr id="486" name="Groupe 8"/>
            <p:cNvGrpSpPr/>
            <p:nvPr/>
          </p:nvGrpSpPr>
          <p:grpSpPr>
            <a:xfrm>
              <a:off x="2411640" y="91800"/>
              <a:ext cx="575280" cy="575280"/>
              <a:chOff x="2411640" y="91800"/>
              <a:chExt cx="575280" cy="575280"/>
            </a:xfrm>
          </p:grpSpPr>
          <p:sp>
            <p:nvSpPr>
              <p:cNvPr id="487"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488"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489"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pic>
        <p:nvPicPr>
          <p:cNvPr id="491"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492" name="Titre 1"/>
          <p:cNvSpPr/>
          <p:nvPr/>
        </p:nvSpPr>
        <p:spPr>
          <a:xfrm>
            <a:off x="2459880" y="821520"/>
            <a:ext cx="428832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914400">
              <a:lnSpc>
                <a:spcPct val="90000"/>
              </a:lnSpc>
            </a:pPr>
            <a:r>
              <a:rPr lang="fr-FR" sz="2100" b="1" u="none" strike="noStrike">
                <a:solidFill>
                  <a:srgbClr val="030197"/>
                </a:solidFill>
                <a:effectLst/>
                <a:uFillTx/>
                <a:latin typeface="Calibri"/>
              </a:rPr>
              <a:t>Après le CS4 Peinture décoration</a:t>
            </a:r>
            <a:endParaRPr lang="fr-FR" sz="2100" b="0" u="none" strike="noStrike">
              <a:solidFill>
                <a:srgbClr val="000000"/>
              </a:solidFill>
              <a:effectLst/>
              <a:uFillTx/>
              <a:latin typeface="Calibri"/>
            </a:endParaRPr>
          </a:p>
        </p:txBody>
      </p:sp>
      <p:sp>
        <p:nvSpPr>
          <p:cNvPr id="493" name="ZoneTexte 15"/>
          <p:cNvSpPr/>
          <p:nvPr/>
        </p:nvSpPr>
        <p:spPr>
          <a:xfrm>
            <a:off x="3753000" y="4898520"/>
            <a:ext cx="16372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900" b="0" i="1" u="none" strike="noStrike">
                <a:solidFill>
                  <a:schemeClr val="dk1"/>
                </a:solidFill>
                <a:effectLst/>
                <a:uFillTx/>
                <a:latin typeface="Calibri"/>
              </a:rPr>
              <a:t>Source : Orion / Inserjeunes</a:t>
            </a:r>
            <a:endParaRPr lang="fr-FR" sz="900" b="0" u="none" strike="noStrike">
              <a:solidFill>
                <a:srgbClr val="000000"/>
              </a:solidFill>
              <a:effectLst/>
              <a:uFillTx/>
              <a:latin typeface="Calibri"/>
            </a:endParaRPr>
          </a:p>
        </p:txBody>
      </p:sp>
      <p:graphicFrame>
        <p:nvGraphicFramePr>
          <p:cNvPr id="494" name="Graphique 8"/>
          <p:cNvGraphicFramePr/>
          <p:nvPr/>
        </p:nvGraphicFramePr>
        <p:xfrm>
          <a:off x="210960" y="1131480"/>
          <a:ext cx="4000320" cy="3840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5" name="Graphique 10"/>
          <p:cNvGraphicFramePr/>
          <p:nvPr/>
        </p:nvGraphicFramePr>
        <p:xfrm>
          <a:off x="4500000" y="1131480"/>
          <a:ext cx="4432320" cy="3766320"/>
        </p:xfrm>
        <a:graphic>
          <a:graphicData uri="http://schemas.openxmlformats.org/drawingml/2006/chart">
            <c:chart xmlns:c="http://schemas.openxmlformats.org/drawingml/2006/chart" xmlns:r="http://schemas.openxmlformats.org/officeDocument/2006/relationships" r:id="rId5"/>
          </a:graphicData>
        </a:graphic>
      </p:graphicFrame>
      <p:sp>
        <p:nvSpPr>
          <p:cNvPr id="496"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497" name="Groupe 6"/>
          <p:cNvGrpSpPr/>
          <p:nvPr/>
        </p:nvGrpSpPr>
        <p:grpSpPr>
          <a:xfrm>
            <a:off x="2411640" y="91800"/>
            <a:ext cx="575280" cy="575280"/>
            <a:chOff x="2411640" y="91800"/>
            <a:chExt cx="575280" cy="575280"/>
          </a:xfrm>
        </p:grpSpPr>
        <p:grpSp>
          <p:nvGrpSpPr>
            <p:cNvPr id="498" name="Groupe 7"/>
            <p:cNvGrpSpPr/>
            <p:nvPr/>
          </p:nvGrpSpPr>
          <p:grpSpPr>
            <a:xfrm>
              <a:off x="2411640" y="91800"/>
              <a:ext cx="575280" cy="575280"/>
              <a:chOff x="2411640" y="91800"/>
              <a:chExt cx="575280" cy="575280"/>
            </a:xfrm>
          </p:grpSpPr>
          <p:sp>
            <p:nvSpPr>
              <p:cNvPr id="499" name="Ellipse 11"/>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00"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01" name="Graphique 9" descr="Graphique à barres avec tendance à la hausse avec un remplissage uni"/>
            <p:cNvPicPr/>
            <p:nvPr/>
          </p:nvPicPr>
          <p:blipFill>
            <a:blip r:embed="rId6">
              <a:extLst>
                <a:ext uri="{96DAC541-7B7A-43D3-8B79-37D633B846F1}">
                  <asvg:svgBlip xmlns:asvg="http://schemas.microsoft.com/office/drawing/2016/SVG/main" r:embed="rId7"/>
                </a:ext>
              </a:extLst>
            </a:blip>
            <a:stretch/>
          </p:blipFill>
          <p:spPr>
            <a:xfrm>
              <a:off x="2466720" y="159840"/>
              <a:ext cx="431280" cy="431280"/>
            </a:xfrm>
            <a:prstGeom prst="rect">
              <a:avLst/>
            </a:prstGeom>
            <a:noFill/>
            <a:ln w="0">
              <a:noFill/>
            </a:ln>
          </p:spPr>
        </p:pic>
      </p:grpSp>
      <p:sp>
        <p:nvSpPr>
          <p:cNvPr id="2" name="PlaceHolder 1"/>
          <p:cNvSpPr>
            <a:spLocks noGrp="1"/>
          </p:cNvSpPr>
          <p:nvPr>
            <p:ph type="sldNum" idx="52"/>
          </p:nvPr>
        </p:nvSpPr>
        <p:spPr/>
        <p:txBody>
          <a:bodyPr/>
          <a:lstStyle/>
          <a:p>
            <a:fld id="{FFB302BD-E35A-40D3-9B91-7BDB3C59AC84}" type="slidenum">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503" name="PlaceHolder 1"/>
          <p:cNvSpPr>
            <a:spLocks noGrp="1"/>
          </p:cNvSpPr>
          <p:nvPr>
            <p:ph type="sldNum" idx="80"/>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E0CDE487-8817-418B-9A38-296AEEABF72B}" type="slidenum">
              <a:rPr lang="fr-FR" sz="900" b="0" u="none" strike="noStrike">
                <a:solidFill>
                  <a:srgbClr val="8B8B8B"/>
                </a:solidFill>
                <a:effectLst/>
                <a:uFillTx/>
                <a:latin typeface="Calibri"/>
              </a:rPr>
              <a:t>25</a:t>
            </a:fld>
            <a:endParaRPr lang="fr-FR" sz="900" b="0" u="none" strike="noStrike">
              <a:solidFill>
                <a:srgbClr val="000000"/>
              </a:solidFill>
              <a:effectLst/>
              <a:uFillTx/>
              <a:latin typeface="Calibri"/>
            </a:endParaRPr>
          </a:p>
        </p:txBody>
      </p:sp>
      <p:pic>
        <p:nvPicPr>
          <p:cNvPr id="504"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05" name="Titre 1"/>
          <p:cNvSpPr/>
          <p:nvPr/>
        </p:nvSpPr>
        <p:spPr>
          <a:xfrm>
            <a:off x="2391120" y="992520"/>
            <a:ext cx="4380480" cy="71424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algn="ctr" defTabSz="685800">
              <a:lnSpc>
                <a:spcPct val="90000"/>
              </a:lnSpc>
            </a:pPr>
            <a:r>
              <a:rPr lang="fr-FR" sz="2100" b="1" u="none" strike="noStrike">
                <a:solidFill>
                  <a:srgbClr val="030197"/>
                </a:solidFill>
                <a:effectLst/>
                <a:uFillTx/>
                <a:latin typeface="Calibri"/>
              </a:rPr>
              <a:t>Bac Pro AFB</a:t>
            </a:r>
            <a:endParaRPr lang="fr-FR" sz="2100" b="0" u="none" strike="noStrike">
              <a:solidFill>
                <a:srgbClr val="000000"/>
              </a:solidFill>
              <a:effectLst/>
              <a:uFillTx/>
              <a:latin typeface="Calibri"/>
            </a:endParaRPr>
          </a:p>
          <a:p>
            <a:pPr algn="ctr" defTabSz="685800">
              <a:lnSpc>
                <a:spcPct val="90000"/>
              </a:lnSpc>
            </a:pPr>
            <a:r>
              <a:rPr lang="fr-FR" sz="2100" b="1" u="none" strike="noStrike">
                <a:solidFill>
                  <a:srgbClr val="030197"/>
                </a:solidFill>
                <a:effectLst/>
                <a:uFillTx/>
                <a:latin typeface="Calibri"/>
              </a:rPr>
              <a:t>Aménagement, finition du bâtiment</a:t>
            </a:r>
            <a:endParaRPr lang="fr-FR" sz="2100" b="0" u="none" strike="noStrike">
              <a:solidFill>
                <a:srgbClr val="000000"/>
              </a:solidFill>
              <a:effectLst/>
              <a:uFillTx/>
              <a:latin typeface="Calibri"/>
            </a:endParaRPr>
          </a:p>
        </p:txBody>
      </p:sp>
      <p:sp>
        <p:nvSpPr>
          <p:cNvPr id="506" name="ZoneTexte 15"/>
          <p:cNvSpPr/>
          <p:nvPr/>
        </p:nvSpPr>
        <p:spPr>
          <a:xfrm>
            <a:off x="3739680" y="4800240"/>
            <a:ext cx="166392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900" b="0" i="1" u="none" strike="noStrike">
                <a:solidFill>
                  <a:srgbClr val="000000"/>
                </a:solidFill>
                <a:effectLst/>
                <a:uFillTx/>
                <a:latin typeface="Calibri"/>
              </a:rPr>
              <a:t>Image générée par IA</a:t>
            </a:r>
            <a:endParaRPr lang="fr-FR" sz="900" b="0" u="none" strike="noStrike">
              <a:solidFill>
                <a:srgbClr val="000000"/>
              </a:solidFill>
              <a:effectLst/>
              <a:uFillTx/>
              <a:latin typeface="Calibri"/>
            </a:endParaRPr>
          </a:p>
        </p:txBody>
      </p:sp>
      <p:pic>
        <p:nvPicPr>
          <p:cNvPr id="507" name="Image 17" descr="Une image contenant intérieur, décoration d’intérieur, sol, table&#10;&#10;Le contenu généré par l’IA peut être incorrect."/>
          <p:cNvPicPr/>
          <p:nvPr/>
        </p:nvPicPr>
        <p:blipFill>
          <a:blip r:embed="rId4" cstate="print">
            <a:extLst>
              <a:ext uri="{28A0092B-C50C-407E-A947-70E740481C1C}">
                <a14:useLocalDpi xmlns:a14="http://schemas.microsoft.com/office/drawing/2010/main"/>
              </a:ext>
            </a:extLst>
          </a:blip>
          <a:stretch/>
        </p:blipFill>
        <p:spPr>
          <a:xfrm>
            <a:off x="2306880" y="1707480"/>
            <a:ext cx="4464720" cy="2976120"/>
          </a:xfrm>
          <a:prstGeom prst="rect">
            <a:avLst/>
          </a:prstGeom>
          <a:noFill/>
          <a:ln w="0">
            <a:noFill/>
          </a:ln>
        </p:spPr>
      </p:pic>
      <p:sp>
        <p:nvSpPr>
          <p:cNvPr id="508" name="Titre 1"/>
          <p:cNvSpPr/>
          <p:nvPr/>
        </p:nvSpPr>
        <p:spPr>
          <a:xfrm>
            <a:off x="3564000" y="680040"/>
            <a:ext cx="230688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État des lieux</a:t>
            </a:r>
            <a:endParaRPr lang="fr-FR" sz="2400" b="0" u="none" strike="noStrike">
              <a:solidFill>
                <a:srgbClr val="000000"/>
              </a:solidFill>
              <a:effectLst/>
              <a:uFillTx/>
              <a:latin typeface="Calibri"/>
            </a:endParaRPr>
          </a:p>
        </p:txBody>
      </p:sp>
      <p:sp>
        <p:nvSpPr>
          <p:cNvPr id="509"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10" name="Groupe 7"/>
          <p:cNvGrpSpPr/>
          <p:nvPr/>
        </p:nvGrpSpPr>
        <p:grpSpPr>
          <a:xfrm>
            <a:off x="2411640" y="91800"/>
            <a:ext cx="575280" cy="575280"/>
            <a:chOff x="2411640" y="91800"/>
            <a:chExt cx="575280" cy="575280"/>
          </a:xfrm>
        </p:grpSpPr>
        <p:grpSp>
          <p:nvGrpSpPr>
            <p:cNvPr id="511" name="Groupe 8"/>
            <p:cNvGrpSpPr/>
            <p:nvPr/>
          </p:nvGrpSpPr>
          <p:grpSpPr>
            <a:xfrm>
              <a:off x="2411640" y="91800"/>
              <a:ext cx="575280" cy="575280"/>
              <a:chOff x="2411640" y="91800"/>
              <a:chExt cx="575280" cy="575280"/>
            </a:xfrm>
          </p:grpSpPr>
          <p:sp>
            <p:nvSpPr>
              <p:cNvPr id="512"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13"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14"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pic>
        <p:nvPicPr>
          <p:cNvPr id="516"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17" name="Titre 1"/>
          <p:cNvSpPr/>
          <p:nvPr/>
        </p:nvSpPr>
        <p:spPr>
          <a:xfrm>
            <a:off x="3348000" y="947520"/>
            <a:ext cx="258732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914400">
              <a:lnSpc>
                <a:spcPct val="90000"/>
              </a:lnSpc>
            </a:pPr>
            <a:r>
              <a:rPr lang="fr-FR" sz="2100" b="1" u="none" strike="noStrike">
                <a:solidFill>
                  <a:srgbClr val="030197"/>
                </a:solidFill>
                <a:effectLst/>
                <a:uFillTx/>
                <a:latin typeface="Calibri"/>
              </a:rPr>
              <a:t>Après le Bac Pro AFB</a:t>
            </a:r>
            <a:endParaRPr lang="fr-FR" sz="2100" b="0" u="none" strike="noStrike">
              <a:solidFill>
                <a:srgbClr val="000000"/>
              </a:solidFill>
              <a:effectLst/>
              <a:uFillTx/>
              <a:latin typeface="Calibri"/>
            </a:endParaRPr>
          </a:p>
        </p:txBody>
      </p:sp>
      <p:sp>
        <p:nvSpPr>
          <p:cNvPr id="518" name="ZoneTexte 15"/>
          <p:cNvSpPr/>
          <p:nvPr/>
        </p:nvSpPr>
        <p:spPr>
          <a:xfrm>
            <a:off x="3753000" y="4898520"/>
            <a:ext cx="16372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900" b="0" i="1" u="none" strike="noStrike">
                <a:solidFill>
                  <a:schemeClr val="dk1"/>
                </a:solidFill>
                <a:effectLst/>
                <a:uFillTx/>
                <a:latin typeface="Calibri"/>
              </a:rPr>
              <a:t>Source : Orion / Inserjeunes</a:t>
            </a:r>
            <a:endParaRPr lang="fr-FR" sz="900" b="0" u="none" strike="noStrike">
              <a:solidFill>
                <a:srgbClr val="000000"/>
              </a:solidFill>
              <a:effectLst/>
              <a:uFillTx/>
              <a:latin typeface="Calibri"/>
            </a:endParaRPr>
          </a:p>
        </p:txBody>
      </p:sp>
      <p:graphicFrame>
        <p:nvGraphicFramePr>
          <p:cNvPr id="519" name="Graphique 6"/>
          <p:cNvGraphicFramePr/>
          <p:nvPr/>
        </p:nvGraphicFramePr>
        <p:xfrm>
          <a:off x="-232560" y="1203480"/>
          <a:ext cx="4506480" cy="3836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0" name="Graphique 9"/>
          <p:cNvGraphicFramePr/>
          <p:nvPr/>
        </p:nvGraphicFramePr>
        <p:xfrm>
          <a:off x="4572000" y="1203480"/>
          <a:ext cx="4248360" cy="3836880"/>
        </p:xfrm>
        <a:graphic>
          <a:graphicData uri="http://schemas.openxmlformats.org/drawingml/2006/chart">
            <c:chart xmlns:c="http://schemas.openxmlformats.org/drawingml/2006/chart" xmlns:r="http://schemas.openxmlformats.org/officeDocument/2006/relationships" r:id="rId5"/>
          </a:graphicData>
        </a:graphic>
      </p:graphicFrame>
      <p:sp>
        <p:nvSpPr>
          <p:cNvPr id="521"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22" name="Groupe 7"/>
          <p:cNvGrpSpPr/>
          <p:nvPr/>
        </p:nvGrpSpPr>
        <p:grpSpPr>
          <a:xfrm>
            <a:off x="2411640" y="91800"/>
            <a:ext cx="575280" cy="575280"/>
            <a:chOff x="2411640" y="91800"/>
            <a:chExt cx="575280" cy="575280"/>
          </a:xfrm>
        </p:grpSpPr>
        <p:grpSp>
          <p:nvGrpSpPr>
            <p:cNvPr id="523" name="Groupe 8"/>
            <p:cNvGrpSpPr/>
            <p:nvPr/>
          </p:nvGrpSpPr>
          <p:grpSpPr>
            <a:xfrm>
              <a:off x="2411640" y="91800"/>
              <a:ext cx="575280" cy="575280"/>
              <a:chOff x="2411640" y="91800"/>
              <a:chExt cx="575280" cy="575280"/>
            </a:xfrm>
          </p:grpSpPr>
          <p:sp>
            <p:nvSpPr>
              <p:cNvPr id="524" name="Ellipse 11"/>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25"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26" name="Graphique 10" descr="Graphique à barres avec tendance à la hausse avec un remplissage uni"/>
            <p:cNvPicPr/>
            <p:nvPr/>
          </p:nvPicPr>
          <p:blipFill>
            <a:blip r:embed="rId6">
              <a:extLst>
                <a:ext uri="{96DAC541-7B7A-43D3-8B79-37D633B846F1}">
                  <asvg:svgBlip xmlns:asvg="http://schemas.microsoft.com/office/drawing/2016/SVG/main" r:embed="rId7"/>
                </a:ext>
              </a:extLst>
            </a:blip>
            <a:stretch/>
          </p:blipFill>
          <p:spPr>
            <a:xfrm>
              <a:off x="2466720" y="159840"/>
              <a:ext cx="431280" cy="431280"/>
            </a:xfrm>
            <a:prstGeom prst="rect">
              <a:avLst/>
            </a:prstGeom>
            <a:noFill/>
            <a:ln w="0">
              <a:noFill/>
            </a:ln>
          </p:spPr>
        </p:pic>
      </p:grpSp>
      <p:sp>
        <p:nvSpPr>
          <p:cNvPr id="2" name="PlaceHolder 1"/>
          <p:cNvSpPr>
            <a:spLocks noGrp="1"/>
          </p:cNvSpPr>
          <p:nvPr>
            <p:ph type="sldNum" idx="52"/>
          </p:nvPr>
        </p:nvSpPr>
        <p:spPr/>
        <p:txBody>
          <a:bodyPr/>
          <a:lstStyle/>
          <a:p>
            <a:fld id="{1BDC9E9D-8104-4C76-B6AC-28B8CBF3F172}" type="slidenum">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pic>
        <p:nvPicPr>
          <p:cNvPr id="528"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29" name="Titre 1"/>
          <p:cNvSpPr/>
          <p:nvPr/>
        </p:nvSpPr>
        <p:spPr>
          <a:xfrm>
            <a:off x="3223080" y="796320"/>
            <a:ext cx="3537000" cy="3348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Autofit/>
          </a:bodyPr>
          <a:lstStyle/>
          <a:p>
            <a:pPr defTabSz="914400">
              <a:lnSpc>
                <a:spcPct val="90000"/>
              </a:lnSpc>
            </a:pPr>
            <a:r>
              <a:rPr lang="fr-FR" sz="2100" b="1" u="none" strike="noStrike">
                <a:solidFill>
                  <a:srgbClr val="030197"/>
                </a:solidFill>
                <a:effectLst/>
                <a:uFillTx/>
                <a:latin typeface="Calibri"/>
              </a:rPr>
              <a:t>Après le Bac Pro AFB</a:t>
            </a:r>
            <a:endParaRPr lang="fr-FR" sz="2100" b="0" u="none" strike="noStrike">
              <a:solidFill>
                <a:srgbClr val="000000"/>
              </a:solidFill>
              <a:effectLst/>
              <a:uFillTx/>
              <a:latin typeface="Calibri"/>
            </a:endParaRPr>
          </a:p>
        </p:txBody>
      </p:sp>
      <p:sp>
        <p:nvSpPr>
          <p:cNvPr id="530" name="ZoneTexte 15"/>
          <p:cNvSpPr/>
          <p:nvPr/>
        </p:nvSpPr>
        <p:spPr>
          <a:xfrm>
            <a:off x="3753000" y="4898520"/>
            <a:ext cx="163728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900" b="0" i="1" u="none" strike="noStrike">
                <a:solidFill>
                  <a:schemeClr val="dk1"/>
                </a:solidFill>
                <a:effectLst/>
                <a:uFillTx/>
                <a:latin typeface="Calibri"/>
              </a:rPr>
              <a:t>Source : Orion / Inserjeunes</a:t>
            </a:r>
            <a:endParaRPr lang="fr-FR" sz="900" b="0" u="none" strike="noStrike">
              <a:solidFill>
                <a:srgbClr val="000000"/>
              </a:solidFill>
              <a:effectLst/>
              <a:uFillTx/>
              <a:latin typeface="Calibri"/>
            </a:endParaRPr>
          </a:p>
        </p:txBody>
      </p:sp>
      <p:pic>
        <p:nvPicPr>
          <p:cNvPr id="531" name="Image 5"/>
          <p:cNvPicPr/>
          <p:nvPr/>
        </p:nvPicPr>
        <p:blipFill>
          <a:blip r:embed="rId4"/>
          <a:stretch/>
        </p:blipFill>
        <p:spPr>
          <a:xfrm>
            <a:off x="2310840" y="1131480"/>
            <a:ext cx="4192560" cy="3664800"/>
          </a:xfrm>
          <a:prstGeom prst="rect">
            <a:avLst/>
          </a:prstGeom>
          <a:noFill/>
          <a:ln w="0">
            <a:noFill/>
          </a:ln>
        </p:spPr>
      </p:pic>
      <p:sp>
        <p:nvSpPr>
          <p:cNvPr id="532"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33" name="Groupe 7"/>
          <p:cNvGrpSpPr/>
          <p:nvPr/>
        </p:nvGrpSpPr>
        <p:grpSpPr>
          <a:xfrm>
            <a:off x="2411640" y="91800"/>
            <a:ext cx="575280" cy="575280"/>
            <a:chOff x="2411640" y="91800"/>
            <a:chExt cx="575280" cy="575280"/>
          </a:xfrm>
        </p:grpSpPr>
        <p:grpSp>
          <p:nvGrpSpPr>
            <p:cNvPr id="534" name="Groupe 8"/>
            <p:cNvGrpSpPr/>
            <p:nvPr/>
          </p:nvGrpSpPr>
          <p:grpSpPr>
            <a:xfrm>
              <a:off x="2411640" y="91800"/>
              <a:ext cx="575280" cy="575280"/>
              <a:chOff x="2411640" y="91800"/>
              <a:chExt cx="575280" cy="575280"/>
            </a:xfrm>
          </p:grpSpPr>
          <p:sp>
            <p:nvSpPr>
              <p:cNvPr id="535"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36"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37"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
        <p:nvSpPr>
          <p:cNvPr id="2" name="PlaceHolder 1"/>
          <p:cNvSpPr>
            <a:spLocks noGrp="1"/>
          </p:cNvSpPr>
          <p:nvPr>
            <p:ph type="sldNum" idx="52"/>
          </p:nvPr>
        </p:nvSpPr>
        <p:spPr/>
        <p:txBody>
          <a:bodyPr/>
          <a:lstStyle/>
          <a:p>
            <a:fld id="{5CD7C8AD-E6FB-4303-997C-C2FEC87A051B}" type="slidenum">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539" name="PlaceHolder 1"/>
          <p:cNvSpPr>
            <a:spLocks noGrp="1"/>
          </p:cNvSpPr>
          <p:nvPr>
            <p:ph hasCustomPrompt="1"/>
          </p:nvPr>
        </p:nvSpPr>
        <p:spPr>
          <a:xfrm>
            <a:off x="360000" y="1319760"/>
            <a:ext cx="8675640" cy="2547360"/>
          </a:xfrm>
          <a:prstGeom prst="rect">
            <a:avLst/>
          </a:prstGeom>
          <a:noFill/>
          <a:ln w="0">
            <a:noFill/>
          </a:ln>
        </p:spPr>
        <p:txBody>
          <a:bodyPr lIns="180000" tIns="34200" rIns="180000" bIns="34200" anchor="t">
            <a:normAutofit/>
          </a:bodyPr>
          <a:lstStyle/>
          <a:p>
            <a:pPr indent="0" algn="just" defTabSz="685800">
              <a:lnSpc>
                <a:spcPct val="90000"/>
              </a:lnSpc>
              <a:spcBef>
                <a:spcPts val="751"/>
              </a:spcBef>
              <a:spcAft>
                <a:spcPts val="601"/>
              </a:spcAft>
              <a:buNone/>
              <a:tabLst>
                <a:tab pos="0" algn="l"/>
              </a:tabLst>
            </a:pPr>
            <a:r>
              <a:rPr lang="fr-FR" sz="2800" b="0" u="none" strike="noStrike" dirty="0">
                <a:solidFill>
                  <a:schemeClr val="dk1"/>
                </a:solidFill>
                <a:effectLst/>
                <a:uFillTx/>
                <a:latin typeface="Marianne"/>
              </a:rPr>
              <a:t>		</a:t>
            </a:r>
            <a:r>
              <a:rPr lang="fr-FR" sz="2400" b="0" u="none" strike="noStrike" dirty="0">
                <a:solidFill>
                  <a:schemeClr val="dk1"/>
                </a:solidFill>
                <a:effectLst/>
                <a:uFillTx/>
                <a:latin typeface="Marianne"/>
              </a:rPr>
              <a:t>Réponse aux enjeux énergétiques et écologiques</a:t>
            </a:r>
            <a:endParaRPr lang="fr-FR" sz="2400" b="1" u="none" strike="noStrike" dirty="0">
              <a:solidFill>
                <a:schemeClr val="dk1"/>
              </a:solidFill>
              <a:effectLst/>
              <a:uFillTx/>
              <a:latin typeface="Calibri"/>
            </a:endParaRPr>
          </a:p>
          <a:p>
            <a:pPr marL="171360" indent="-171360" algn="l" defTabSz="685800">
              <a:lnSpc>
                <a:spcPct val="90000"/>
              </a:lnSpc>
              <a:spcBef>
                <a:spcPts val="751"/>
              </a:spcBef>
              <a:buClr>
                <a:srgbClr val="222631"/>
              </a:buClr>
              <a:buFont typeface="Arial"/>
              <a:buChar char="•"/>
              <a:tabLst>
                <a:tab pos="0" algn="l"/>
              </a:tabLst>
            </a:pPr>
            <a:r>
              <a:rPr lang="fr-FR" sz="1800" b="0" u="none" strike="noStrike" dirty="0">
                <a:solidFill>
                  <a:srgbClr val="222631"/>
                </a:solidFill>
                <a:effectLst/>
                <a:uFillTx/>
                <a:latin typeface="Marianne"/>
              </a:rPr>
              <a:t>Réduction des polluants </a:t>
            </a:r>
            <a:endParaRPr lang="fr-FR" sz="1800" b="1" u="none" strike="noStrike" dirty="0">
              <a:solidFill>
                <a:schemeClr val="dk1"/>
              </a:solidFill>
              <a:effectLst/>
              <a:uFillTx/>
              <a:latin typeface="Calibri"/>
            </a:endParaRPr>
          </a:p>
          <a:p>
            <a:pPr marL="171360" indent="-171360" algn="l" defTabSz="685800">
              <a:lnSpc>
                <a:spcPct val="90000"/>
              </a:lnSpc>
              <a:spcBef>
                <a:spcPts val="751"/>
              </a:spcBef>
              <a:buClr>
                <a:srgbClr val="222631"/>
              </a:buClr>
              <a:buFont typeface="Arial"/>
              <a:buChar char="•"/>
              <a:tabLst>
                <a:tab pos="0" algn="l"/>
              </a:tabLst>
            </a:pPr>
            <a:r>
              <a:rPr lang="fr-FR" sz="1800" b="0" u="none" strike="noStrike" dirty="0">
                <a:solidFill>
                  <a:srgbClr val="222631"/>
                </a:solidFill>
                <a:effectLst/>
                <a:uFillTx/>
                <a:latin typeface="Marianne"/>
              </a:rPr>
              <a:t>Choix de matériaux durables et biosourcés</a:t>
            </a:r>
            <a:endParaRPr lang="fr-FR" sz="1800" b="1" u="none" strike="noStrike" dirty="0">
              <a:solidFill>
                <a:schemeClr val="dk1"/>
              </a:solidFill>
              <a:effectLst/>
              <a:uFillTx/>
              <a:latin typeface="Calibri"/>
            </a:endParaRPr>
          </a:p>
          <a:p>
            <a:pPr marL="171360" indent="-171360" algn="l" defTabSz="685800">
              <a:lnSpc>
                <a:spcPct val="90000"/>
              </a:lnSpc>
              <a:spcBef>
                <a:spcPts val="751"/>
              </a:spcBef>
              <a:buClr>
                <a:srgbClr val="222631"/>
              </a:buClr>
              <a:buFont typeface="Arial"/>
              <a:buChar char="•"/>
              <a:tabLst>
                <a:tab pos="0" algn="l"/>
              </a:tabLst>
            </a:pPr>
            <a:r>
              <a:rPr lang="fr-FR" sz="1800" b="0" u="none" strike="noStrike" dirty="0">
                <a:solidFill>
                  <a:srgbClr val="222631"/>
                </a:solidFill>
                <a:effectLst/>
                <a:uFillTx/>
                <a:latin typeface="Marianne"/>
              </a:rPr>
              <a:t>Gestion des déchets</a:t>
            </a:r>
            <a:endParaRPr lang="fr-FR" sz="1800" b="1" u="none" strike="noStrike" dirty="0">
              <a:solidFill>
                <a:schemeClr val="dk1"/>
              </a:solidFill>
              <a:effectLst/>
              <a:uFillTx/>
              <a:latin typeface="Calibri"/>
            </a:endParaRPr>
          </a:p>
          <a:p>
            <a:pPr marL="171360" indent="-171360" algn="l" defTabSz="685800">
              <a:lnSpc>
                <a:spcPct val="90000"/>
              </a:lnSpc>
              <a:spcBef>
                <a:spcPts val="751"/>
              </a:spcBef>
              <a:buClr>
                <a:srgbClr val="222631"/>
              </a:buClr>
              <a:buFont typeface="Arial"/>
              <a:buChar char="•"/>
              <a:tabLst>
                <a:tab pos="0" algn="l"/>
              </a:tabLst>
            </a:pPr>
            <a:r>
              <a:rPr lang="fr-FR" sz="1800" b="0" u="none" strike="noStrike" dirty="0">
                <a:solidFill>
                  <a:srgbClr val="222631"/>
                </a:solidFill>
                <a:effectLst/>
                <a:uFillTx/>
                <a:latin typeface="Marianne"/>
              </a:rPr>
              <a:t>Performance énergétique et isolation</a:t>
            </a:r>
            <a:endParaRPr lang="fr-FR" sz="1800" b="1" u="none" strike="noStrike" dirty="0">
              <a:solidFill>
                <a:schemeClr val="dk1"/>
              </a:solidFill>
              <a:effectLst/>
              <a:uFillTx/>
              <a:latin typeface="Calibri"/>
            </a:endParaRPr>
          </a:p>
          <a:p>
            <a:pPr marL="171360" indent="-171360" algn="l" defTabSz="685800">
              <a:lnSpc>
                <a:spcPct val="90000"/>
              </a:lnSpc>
              <a:spcBef>
                <a:spcPts val="751"/>
              </a:spcBef>
              <a:buClr>
                <a:srgbClr val="222631"/>
              </a:buClr>
              <a:buFont typeface="Arial"/>
              <a:buChar char="•"/>
              <a:tabLst>
                <a:tab pos="0" algn="l"/>
              </a:tabLst>
            </a:pPr>
            <a:r>
              <a:rPr lang="fr-FR" sz="1800" b="0" u="none" strike="noStrike" dirty="0">
                <a:solidFill>
                  <a:srgbClr val="222631"/>
                </a:solidFill>
                <a:effectLst/>
                <a:uFillTx/>
                <a:latin typeface="Marianne"/>
              </a:rPr>
              <a:t>Conformité réglementaire et labels</a:t>
            </a:r>
            <a:endParaRPr lang="fr-FR" sz="1800" b="1" u="none" strike="noStrike" dirty="0">
              <a:solidFill>
                <a:schemeClr val="dk1"/>
              </a:solidFill>
              <a:effectLst/>
              <a:uFillTx/>
              <a:latin typeface="Calibri"/>
            </a:endParaRPr>
          </a:p>
        </p:txBody>
      </p:sp>
      <p:sp>
        <p:nvSpPr>
          <p:cNvPr id="540" name="PlaceHolder 2"/>
          <p:cNvSpPr>
            <a:spLocks noGrp="1"/>
          </p:cNvSpPr>
          <p:nvPr>
            <p:ph type="sldNum" idx="81"/>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DF7EDA63-111F-4802-AF63-6033D841C6CC}" type="slidenum">
              <a:rPr lang="fr-FR" sz="900" b="0" u="none" strike="noStrike">
                <a:solidFill>
                  <a:srgbClr val="8B8B8B"/>
                </a:solidFill>
                <a:effectLst/>
                <a:uFillTx/>
                <a:latin typeface="Calibri"/>
              </a:rPr>
              <a:t>28</a:t>
            </a:fld>
            <a:endParaRPr lang="fr-FR" sz="900" b="0" u="none" strike="noStrike">
              <a:solidFill>
                <a:srgbClr val="000000"/>
              </a:solidFill>
              <a:effectLst/>
              <a:uFillTx/>
              <a:latin typeface="Calibri"/>
            </a:endParaRPr>
          </a:p>
        </p:txBody>
      </p:sp>
      <p:pic>
        <p:nvPicPr>
          <p:cNvPr id="541"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42"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43" name="Groupe 6"/>
          <p:cNvGrpSpPr/>
          <p:nvPr/>
        </p:nvGrpSpPr>
        <p:grpSpPr>
          <a:xfrm>
            <a:off x="2411640" y="91800"/>
            <a:ext cx="575280" cy="575280"/>
            <a:chOff x="2411640" y="91800"/>
            <a:chExt cx="575280" cy="575280"/>
          </a:xfrm>
        </p:grpSpPr>
        <p:grpSp>
          <p:nvGrpSpPr>
            <p:cNvPr id="544" name="Groupe 7"/>
            <p:cNvGrpSpPr/>
            <p:nvPr/>
          </p:nvGrpSpPr>
          <p:grpSpPr>
            <a:xfrm>
              <a:off x="2411640" y="91800"/>
              <a:ext cx="575280" cy="575280"/>
              <a:chOff x="2411640" y="91800"/>
              <a:chExt cx="575280" cy="575280"/>
            </a:xfrm>
          </p:grpSpPr>
          <p:sp>
            <p:nvSpPr>
              <p:cNvPr id="545"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46"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47"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548" name="Graphique 14" descr="Main ouverte avec une plante avec un remplissage uni"/>
          <p:cNvPicPr/>
          <p:nvPr/>
        </p:nvPicPr>
        <p:blipFill>
          <a:blip r:embed="rId6">
            <a:extLst>
              <a:ext uri="{96DAC541-7B7A-43D3-8B79-37D633B846F1}">
                <asvg:svgBlip xmlns:asvg="http://schemas.microsoft.com/office/drawing/2016/SVG/main" r:embed="rId7"/>
              </a:ext>
            </a:extLst>
          </a:blip>
          <a:stretch/>
        </p:blipFill>
        <p:spPr>
          <a:xfrm>
            <a:off x="611640" y="1319760"/>
            <a:ext cx="431280" cy="431280"/>
          </a:xfrm>
          <a:prstGeom prst="rect">
            <a:avLst/>
          </a:prstGeom>
          <a:noFill/>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550" name="PlaceHolder 1"/>
          <p:cNvSpPr>
            <a:spLocks noGrp="1"/>
          </p:cNvSpPr>
          <p:nvPr>
            <p:ph hasCustomPrompt="1"/>
          </p:nvPr>
        </p:nvSpPr>
        <p:spPr>
          <a:xfrm>
            <a:off x="395640" y="1321200"/>
            <a:ext cx="8675640" cy="3069360"/>
          </a:xfrm>
          <a:prstGeom prst="rect">
            <a:avLst/>
          </a:prstGeom>
          <a:noFill/>
          <a:ln w="0">
            <a:noFill/>
          </a:ln>
        </p:spPr>
        <p:txBody>
          <a:bodyPr lIns="180000" tIns="34200" rIns="180000" bIns="34200" anchor="t">
            <a:normAutofit/>
          </a:bodyPr>
          <a:lstStyle/>
          <a:p>
            <a:pPr indent="0" algn="just" defTabSz="685800">
              <a:lnSpc>
                <a:spcPct val="90000"/>
              </a:lnSpc>
              <a:spcBef>
                <a:spcPts val="751"/>
              </a:spcBef>
              <a:spcAft>
                <a:spcPts val="601"/>
              </a:spcAft>
              <a:buNone/>
              <a:tabLst>
                <a:tab pos="0" algn="l"/>
              </a:tabLst>
            </a:pPr>
            <a:r>
              <a:rPr lang="fr-FR" sz="2800" b="0" u="none" strike="noStrike" dirty="0">
                <a:solidFill>
                  <a:schemeClr val="dk1"/>
                </a:solidFill>
                <a:effectLst/>
                <a:uFillTx/>
                <a:latin typeface="Marianne"/>
              </a:rPr>
              <a:t>		</a:t>
            </a:r>
            <a:r>
              <a:rPr lang="fr-FR" sz="2400" b="0" u="none" strike="noStrike" dirty="0">
                <a:solidFill>
                  <a:schemeClr val="dk1"/>
                </a:solidFill>
                <a:effectLst/>
                <a:uFillTx/>
                <a:latin typeface="Marianne"/>
              </a:rPr>
              <a:t>Adaptation aux évolutions numériques</a:t>
            </a:r>
            <a:endParaRPr lang="fr-FR" sz="24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Optimisation des chantiers grâce aux outils numériques</a:t>
            </a:r>
            <a:endParaRPr lang="fr-FR" sz="18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Modélisation 3D et réalité augmentée</a:t>
            </a:r>
            <a:endParaRPr lang="fr-FR" sz="18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Traçabilité et qualité des matériaux</a:t>
            </a:r>
            <a:endParaRPr lang="fr-FR" sz="18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Maintenance prédictive et durabilité</a:t>
            </a:r>
            <a:endParaRPr lang="fr-FR" sz="1800" b="1" u="none" strike="noStrike" dirty="0">
              <a:solidFill>
                <a:schemeClr val="dk1"/>
              </a:solidFill>
              <a:effectLst/>
              <a:uFillTx/>
              <a:latin typeface="Calibri"/>
            </a:endParaRPr>
          </a:p>
          <a:p>
            <a:pPr indent="0" algn="just" defTabSz="685800">
              <a:lnSpc>
                <a:spcPct val="90000"/>
              </a:lnSpc>
              <a:spcBef>
                <a:spcPts val="751"/>
              </a:spcBef>
              <a:spcAft>
                <a:spcPts val="601"/>
              </a:spcAft>
              <a:buNone/>
              <a:tabLst>
                <a:tab pos="0" algn="l"/>
              </a:tabLst>
            </a:pPr>
            <a:endParaRPr lang="fr-FR" sz="1200" b="1" u="none" strike="noStrike" dirty="0">
              <a:solidFill>
                <a:schemeClr val="dk1"/>
              </a:solidFill>
              <a:effectLst/>
              <a:uFillTx/>
              <a:latin typeface="Calibri"/>
            </a:endParaRPr>
          </a:p>
        </p:txBody>
      </p:sp>
      <p:sp>
        <p:nvSpPr>
          <p:cNvPr id="551" name="PlaceHolder 2"/>
          <p:cNvSpPr>
            <a:spLocks noGrp="1"/>
          </p:cNvSpPr>
          <p:nvPr>
            <p:ph type="sldNum" idx="82"/>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5FD593B3-31AC-4149-B76C-3F9EC57D7D18}" type="slidenum">
              <a:rPr lang="fr-FR" sz="900" b="0" u="none" strike="noStrike">
                <a:solidFill>
                  <a:srgbClr val="8B8B8B"/>
                </a:solidFill>
                <a:effectLst/>
                <a:uFillTx/>
                <a:latin typeface="Calibri"/>
              </a:rPr>
              <a:t>29</a:t>
            </a:fld>
            <a:endParaRPr lang="fr-FR" sz="900" b="0" u="none" strike="noStrike">
              <a:solidFill>
                <a:srgbClr val="000000"/>
              </a:solidFill>
              <a:effectLst/>
              <a:uFillTx/>
              <a:latin typeface="Calibri"/>
            </a:endParaRPr>
          </a:p>
        </p:txBody>
      </p:sp>
      <p:pic>
        <p:nvPicPr>
          <p:cNvPr id="552"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53"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54" name="Groupe 6"/>
          <p:cNvGrpSpPr/>
          <p:nvPr/>
        </p:nvGrpSpPr>
        <p:grpSpPr>
          <a:xfrm>
            <a:off x="2411640" y="91800"/>
            <a:ext cx="575280" cy="575280"/>
            <a:chOff x="2411640" y="91800"/>
            <a:chExt cx="575280" cy="575280"/>
          </a:xfrm>
        </p:grpSpPr>
        <p:grpSp>
          <p:nvGrpSpPr>
            <p:cNvPr id="555" name="Groupe 7"/>
            <p:cNvGrpSpPr/>
            <p:nvPr/>
          </p:nvGrpSpPr>
          <p:grpSpPr>
            <a:xfrm>
              <a:off x="2411640" y="91800"/>
              <a:ext cx="575280" cy="575280"/>
              <a:chOff x="2411640" y="91800"/>
              <a:chExt cx="575280" cy="575280"/>
            </a:xfrm>
          </p:grpSpPr>
          <p:sp>
            <p:nvSpPr>
              <p:cNvPr id="556"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57"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58"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559" name="Graphique 14" descr="Internet avec un remplissage uni"/>
          <p:cNvPicPr/>
          <p:nvPr/>
        </p:nvPicPr>
        <p:blipFill>
          <a:blip r:embed="rId6">
            <a:extLst>
              <a:ext uri="{96DAC541-7B7A-43D3-8B79-37D633B846F1}">
                <asvg:svgBlip xmlns:asvg="http://schemas.microsoft.com/office/drawing/2016/SVG/main" r:embed="rId7"/>
              </a:ext>
            </a:extLst>
          </a:blip>
          <a:stretch/>
        </p:blipFill>
        <p:spPr>
          <a:xfrm>
            <a:off x="611640" y="1342800"/>
            <a:ext cx="431280" cy="431280"/>
          </a:xfrm>
          <a:prstGeom prst="rect">
            <a:avLst/>
          </a:prstGeom>
          <a:noFill/>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13"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14" name="PlaceHolder 1"/>
          <p:cNvSpPr/>
          <p:nvPr/>
        </p:nvSpPr>
        <p:spPr>
          <a:xfrm>
            <a:off x="1854000" y="195480"/>
            <a:ext cx="6821640" cy="46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400" b="1" u="none" strike="noStrike">
                <a:solidFill>
                  <a:schemeClr val="dk1"/>
                </a:solidFill>
                <a:effectLst/>
                <a:uFillTx/>
                <a:latin typeface="Marianne"/>
              </a:rPr>
              <a:t>Rénovation de la filière finition du bâtiment</a:t>
            </a:r>
            <a:endParaRPr lang="fr-FR" sz="2400" b="0" u="none" strike="noStrike">
              <a:solidFill>
                <a:srgbClr val="000000"/>
              </a:solidFill>
              <a:effectLst/>
              <a:uFillTx/>
              <a:latin typeface="Calibri"/>
            </a:endParaRPr>
          </a:p>
        </p:txBody>
      </p:sp>
      <p:sp>
        <p:nvSpPr>
          <p:cNvPr id="215" name="ZoneTexte 2"/>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216" name="ZoneTexte 8"/>
          <p:cNvSpPr/>
          <p:nvPr/>
        </p:nvSpPr>
        <p:spPr>
          <a:xfrm>
            <a:off x="1882800" y="427320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217" name="ZoneTexte 9"/>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218"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219" name="ZoneTexte 17"/>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220" name="Groupe 22"/>
          <p:cNvGrpSpPr/>
          <p:nvPr/>
        </p:nvGrpSpPr>
        <p:grpSpPr>
          <a:xfrm>
            <a:off x="-2124720" y="267480"/>
            <a:ext cx="3972600" cy="5472000"/>
            <a:chOff x="-2124720" y="267480"/>
            <a:chExt cx="3972600" cy="5472000"/>
          </a:xfrm>
        </p:grpSpPr>
        <p:sp>
          <p:nvSpPr>
            <p:cNvPr id="221" name="Arc 26"/>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222" name="Groupe 30"/>
            <p:cNvGrpSpPr/>
            <p:nvPr/>
          </p:nvGrpSpPr>
          <p:grpSpPr>
            <a:xfrm>
              <a:off x="827640" y="915480"/>
              <a:ext cx="575280" cy="575280"/>
              <a:chOff x="827640" y="915480"/>
              <a:chExt cx="575280" cy="575280"/>
            </a:xfrm>
          </p:grpSpPr>
          <p:sp>
            <p:nvSpPr>
              <p:cNvPr id="223" name="Ellipse 63"/>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24" name="Ellipse 64"/>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225" name="Groupe 32"/>
            <p:cNvGrpSpPr/>
            <p:nvPr/>
          </p:nvGrpSpPr>
          <p:grpSpPr>
            <a:xfrm>
              <a:off x="1141560" y="1708920"/>
              <a:ext cx="575280" cy="575280"/>
              <a:chOff x="1141560" y="1708920"/>
              <a:chExt cx="575280" cy="575280"/>
            </a:xfrm>
          </p:grpSpPr>
          <p:sp>
            <p:nvSpPr>
              <p:cNvPr id="226" name="Ellipse 61"/>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27" name="Ellipse 62"/>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228" name="Groupe 33"/>
            <p:cNvGrpSpPr/>
            <p:nvPr/>
          </p:nvGrpSpPr>
          <p:grpSpPr>
            <a:xfrm>
              <a:off x="1272600" y="2545920"/>
              <a:ext cx="575280" cy="575280"/>
              <a:chOff x="1272600" y="2545920"/>
              <a:chExt cx="575280" cy="575280"/>
            </a:xfrm>
          </p:grpSpPr>
          <p:grpSp>
            <p:nvGrpSpPr>
              <p:cNvPr id="229" name="Groupe 57"/>
              <p:cNvGrpSpPr/>
              <p:nvPr/>
            </p:nvGrpSpPr>
            <p:grpSpPr>
              <a:xfrm>
                <a:off x="1272600" y="2545920"/>
                <a:ext cx="575280" cy="575280"/>
                <a:chOff x="1272600" y="2545920"/>
                <a:chExt cx="575280" cy="575280"/>
              </a:xfrm>
            </p:grpSpPr>
            <p:sp>
              <p:nvSpPr>
                <p:cNvPr id="230" name="Ellipse 59"/>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31" name="Ellipse 60"/>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232" name="Graphique 58"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233" name="Groupe 34"/>
            <p:cNvGrpSpPr/>
            <p:nvPr/>
          </p:nvGrpSpPr>
          <p:grpSpPr>
            <a:xfrm>
              <a:off x="1226880" y="3386520"/>
              <a:ext cx="575280" cy="575280"/>
              <a:chOff x="1226880" y="3386520"/>
              <a:chExt cx="575280" cy="575280"/>
            </a:xfrm>
          </p:grpSpPr>
          <p:sp>
            <p:nvSpPr>
              <p:cNvPr id="234" name="Ellipse 55"/>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35" name="Ellipse 56"/>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236" name="Groupe 36"/>
            <p:cNvGrpSpPr/>
            <p:nvPr/>
          </p:nvGrpSpPr>
          <p:grpSpPr>
            <a:xfrm>
              <a:off x="1043640" y="4179960"/>
              <a:ext cx="575280" cy="575280"/>
              <a:chOff x="1043640" y="4179960"/>
              <a:chExt cx="575280" cy="575280"/>
            </a:xfrm>
          </p:grpSpPr>
          <p:sp>
            <p:nvSpPr>
              <p:cNvPr id="237" name="Ellipse 50"/>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38" name="Ellipse 52"/>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239" name="Graphique 38"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240" name="Graphique 39"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241" name="Graphique 43"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242" name="Graphique 44"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243" name="Rectangle 1"/>
          <p:cNvSpPr/>
          <p:nvPr/>
        </p:nvSpPr>
        <p:spPr>
          <a:xfrm>
            <a:off x="1967760" y="1618560"/>
            <a:ext cx="6815520" cy="338436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244" name="ZoneTexte 10"/>
          <p:cNvSpPr/>
          <p:nvPr/>
        </p:nvSpPr>
        <p:spPr>
          <a:xfrm>
            <a:off x="1753200" y="1275480"/>
            <a:ext cx="4690440" cy="21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u="none" strike="noStrike">
                <a:solidFill>
                  <a:schemeClr val="dk1"/>
                </a:solidFill>
                <a:effectLst/>
                <a:uFillTx/>
                <a:latin typeface="Marianne"/>
              </a:rPr>
              <a:t>Gilles Cayol, inspecteur général de l’éducation, du sport et de la recherche</a:t>
            </a:r>
            <a:endParaRPr lang="fr-FR" sz="800" b="0" u="none" strike="noStrike">
              <a:solidFill>
                <a:srgbClr val="000000"/>
              </a:solidFill>
              <a:effectLst/>
              <a:uFillTx/>
              <a:latin typeface="Calibri"/>
            </a:endParaRPr>
          </a:p>
        </p:txBody>
      </p:sp>
      <p:sp>
        <p:nvSpPr>
          <p:cNvPr id="2" name="PlaceHolder 1"/>
          <p:cNvSpPr>
            <a:spLocks noGrp="1"/>
          </p:cNvSpPr>
          <p:nvPr>
            <p:ph type="sldNum" idx="10"/>
          </p:nvPr>
        </p:nvSpPr>
        <p:spPr/>
        <p:txBody>
          <a:bodyPr/>
          <a:lstStyle/>
          <a:p>
            <a:fld id="{39BEBA52-176C-4CE4-8030-7481B1BCB252}" type="slidenum">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561" name="PlaceHolder 1"/>
          <p:cNvSpPr>
            <a:spLocks noGrp="1"/>
          </p:cNvSpPr>
          <p:nvPr>
            <p:ph hasCustomPrompt="1"/>
          </p:nvPr>
        </p:nvSpPr>
        <p:spPr>
          <a:xfrm>
            <a:off x="390600" y="897480"/>
            <a:ext cx="8749080" cy="386640"/>
          </a:xfrm>
          <a:prstGeom prst="rect">
            <a:avLst/>
          </a:prstGeom>
          <a:noFill/>
          <a:ln w="0">
            <a:noFill/>
          </a:ln>
        </p:spPr>
        <p:txBody>
          <a:bodyPr lIns="180000" tIns="34200" rIns="180000" bIns="34200" anchor="t">
            <a:normAutofit lnSpcReduction="9999"/>
          </a:bodyPr>
          <a:lstStyle/>
          <a:p>
            <a:pPr indent="0" algn="just" defTabSz="685800">
              <a:lnSpc>
                <a:spcPct val="90000"/>
              </a:lnSpc>
              <a:spcBef>
                <a:spcPts val="751"/>
              </a:spcBef>
              <a:spcAft>
                <a:spcPts val="601"/>
              </a:spcAft>
              <a:buNone/>
              <a:tabLst>
                <a:tab pos="0" algn="l"/>
              </a:tabLst>
            </a:pPr>
            <a:r>
              <a:rPr lang="fr-FR" sz="1800" b="0" u="none" strike="noStrike" dirty="0">
                <a:solidFill>
                  <a:schemeClr val="dk1"/>
                </a:solidFill>
                <a:effectLst/>
                <a:uFillTx/>
                <a:latin typeface="Marianne"/>
              </a:rPr>
              <a:t>		Structuration cohérente de l’offre de formation</a:t>
            </a:r>
            <a:endParaRPr lang="fr-FR" sz="1800" b="1" u="none" strike="noStrike" dirty="0">
              <a:solidFill>
                <a:schemeClr val="dk1"/>
              </a:solidFill>
              <a:effectLst/>
              <a:uFillTx/>
              <a:latin typeface="Calibri"/>
            </a:endParaRPr>
          </a:p>
          <a:p>
            <a:pPr indent="0" algn="just" defTabSz="685800">
              <a:lnSpc>
                <a:spcPct val="90000"/>
              </a:lnSpc>
              <a:spcBef>
                <a:spcPts val="751"/>
              </a:spcBef>
              <a:spcAft>
                <a:spcPts val="601"/>
              </a:spcAft>
              <a:buNone/>
              <a:tabLst>
                <a:tab pos="0" algn="l"/>
              </a:tabLst>
            </a:pPr>
            <a:endParaRPr lang="fr-FR" sz="2800" b="1" u="none" strike="noStrike" dirty="0">
              <a:solidFill>
                <a:schemeClr val="dk1"/>
              </a:solidFill>
              <a:effectLst/>
              <a:uFillTx/>
              <a:latin typeface="Calibri"/>
            </a:endParaRPr>
          </a:p>
        </p:txBody>
      </p:sp>
      <p:sp>
        <p:nvSpPr>
          <p:cNvPr id="562" name="PlaceHolder 2"/>
          <p:cNvSpPr>
            <a:spLocks noGrp="1"/>
          </p:cNvSpPr>
          <p:nvPr>
            <p:ph type="sldNum" idx="83"/>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1AB6B984-AF81-4CE9-8938-78A8D047D0A3}" type="slidenum">
              <a:rPr lang="fr-FR" sz="900" b="0" u="none" strike="noStrike">
                <a:solidFill>
                  <a:srgbClr val="8B8B8B"/>
                </a:solidFill>
                <a:effectLst/>
                <a:uFillTx/>
                <a:latin typeface="Calibri"/>
              </a:rPr>
              <a:t>30</a:t>
            </a:fld>
            <a:endParaRPr lang="fr-FR" sz="900" b="0" u="none" strike="noStrike">
              <a:solidFill>
                <a:srgbClr val="000000"/>
              </a:solidFill>
              <a:effectLst/>
              <a:uFillTx/>
              <a:latin typeface="Calibri"/>
            </a:endParaRPr>
          </a:p>
        </p:txBody>
      </p:sp>
      <p:pic>
        <p:nvPicPr>
          <p:cNvPr id="563"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64"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565" name="Groupe 6"/>
          <p:cNvGrpSpPr/>
          <p:nvPr/>
        </p:nvGrpSpPr>
        <p:grpSpPr>
          <a:xfrm>
            <a:off x="2411640" y="91800"/>
            <a:ext cx="575280" cy="575280"/>
            <a:chOff x="2411640" y="91800"/>
            <a:chExt cx="575280" cy="575280"/>
          </a:xfrm>
        </p:grpSpPr>
        <p:grpSp>
          <p:nvGrpSpPr>
            <p:cNvPr id="566" name="Groupe 7"/>
            <p:cNvGrpSpPr/>
            <p:nvPr/>
          </p:nvGrpSpPr>
          <p:grpSpPr>
            <a:xfrm>
              <a:off x="2411640" y="91800"/>
              <a:ext cx="575280" cy="575280"/>
              <a:chOff x="2411640" y="91800"/>
              <a:chExt cx="575280" cy="575280"/>
            </a:xfrm>
          </p:grpSpPr>
          <p:sp>
            <p:nvSpPr>
              <p:cNvPr id="567"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568"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569"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570" name="Graphique 16" descr="Pièces de puzzle avec un remplissage uni"/>
          <p:cNvPicPr/>
          <p:nvPr/>
        </p:nvPicPr>
        <p:blipFill>
          <a:blip r:embed="rId6">
            <a:extLst>
              <a:ext uri="{96DAC541-7B7A-43D3-8B79-37D633B846F1}">
                <asvg:svgBlip xmlns:asvg="http://schemas.microsoft.com/office/drawing/2016/SVG/main" r:embed="rId7"/>
              </a:ext>
            </a:extLst>
          </a:blip>
          <a:stretch/>
        </p:blipFill>
        <p:spPr>
          <a:xfrm>
            <a:off x="684000" y="820080"/>
            <a:ext cx="431280" cy="431280"/>
          </a:xfrm>
          <a:prstGeom prst="rect">
            <a:avLst/>
          </a:prstGeom>
          <a:noFill/>
          <a:ln w="0">
            <a:noFill/>
          </a:ln>
        </p:spPr>
      </p:pic>
      <p:cxnSp>
        <p:nvCxnSpPr>
          <p:cNvPr id="571" name="Connecteur droit avec flèche 22"/>
          <p:cNvCxnSpPr/>
          <p:nvPr/>
        </p:nvCxnSpPr>
        <p:spPr>
          <a:xfrm>
            <a:off x="5522400" y="2326320"/>
            <a:ext cx="3493440" cy="720"/>
          </a:xfrm>
          <a:prstGeom prst="straightConnector1">
            <a:avLst/>
          </a:prstGeom>
          <a:ln w="28575">
            <a:solidFill>
              <a:srgbClr val="0070C0"/>
            </a:solidFill>
            <a:prstDash val="sysDot"/>
            <a:round/>
            <a:tailEnd type="triangle" w="med" len="med"/>
          </a:ln>
        </p:spPr>
      </p:cxnSp>
      <p:sp>
        <p:nvSpPr>
          <p:cNvPr id="572" name="Rectangle : coins arrondis 19"/>
          <p:cNvSpPr/>
          <p:nvPr/>
        </p:nvSpPr>
        <p:spPr>
          <a:xfrm>
            <a:off x="474120" y="1479240"/>
            <a:ext cx="5324760" cy="3167640"/>
          </a:xfrm>
          <a:prstGeom prst="roundRect">
            <a:avLst>
              <a:gd name="adj" fmla="val 16667"/>
            </a:avLst>
          </a:prstGeom>
          <a:solidFill>
            <a:srgbClr val="005841">
              <a:alpha val="9000"/>
            </a:srgbClr>
          </a:solidFill>
          <a:ln>
            <a:solidFill>
              <a:srgbClr val="43729D"/>
            </a:solidFill>
            <a:prstDash val="sysDot"/>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685800">
              <a:lnSpc>
                <a:spcPct val="100000"/>
              </a:lnSpc>
            </a:pPr>
            <a:endParaRPr lang="fr-FR" sz="1800" b="0" u="none" strike="noStrike">
              <a:solidFill>
                <a:srgbClr val="FFFFFF"/>
              </a:solidFill>
              <a:effectLst/>
              <a:uFillTx/>
              <a:latin typeface="Calibri"/>
            </a:endParaRPr>
          </a:p>
        </p:txBody>
      </p:sp>
      <p:sp>
        <p:nvSpPr>
          <p:cNvPr id="573" name="Espace réservé du numéro de diapositive 3"/>
          <p:cNvSpPr/>
          <p:nvPr/>
        </p:nvSpPr>
        <p:spPr>
          <a:xfrm>
            <a:off x="6458040" y="4767120"/>
            <a:ext cx="2056680" cy="27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685800">
              <a:lnSpc>
                <a:spcPct val="100000"/>
              </a:lnSpc>
            </a:pPr>
            <a:fld id="{BCF0AACA-CD5B-4039-A093-012AEE33278B}" type="slidenum">
              <a:rPr lang="fr-FR" sz="900" b="0" u="none" strike="noStrike">
                <a:solidFill>
                  <a:srgbClr val="8B8B8B"/>
                </a:solidFill>
                <a:effectLst/>
                <a:uFillTx/>
                <a:latin typeface="Calibri"/>
              </a:rPr>
              <a:t>30</a:t>
            </a:fld>
            <a:endParaRPr lang="fr-FR" sz="900" b="0" u="none" strike="noStrike">
              <a:solidFill>
                <a:srgbClr val="000000"/>
              </a:solidFill>
              <a:effectLst/>
              <a:uFillTx/>
              <a:latin typeface="Calibri"/>
            </a:endParaRPr>
          </a:p>
        </p:txBody>
      </p:sp>
      <p:sp>
        <p:nvSpPr>
          <p:cNvPr id="574" name="Rectangle : coins arrondis 14"/>
          <p:cNvSpPr/>
          <p:nvPr/>
        </p:nvSpPr>
        <p:spPr>
          <a:xfrm>
            <a:off x="906120" y="1911240"/>
            <a:ext cx="1727640" cy="863280"/>
          </a:xfrm>
          <a:prstGeom prst="roundRect">
            <a:avLst>
              <a:gd name="adj" fmla="val 16667"/>
            </a:avLst>
          </a:prstGeom>
          <a:solidFill>
            <a:srgbClr val="3D7CC9"/>
          </a:solidFill>
          <a:ln>
            <a:solidFill>
              <a:srgbClr val="0070C0"/>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BP PAR</a:t>
            </a:r>
          </a:p>
        </p:txBody>
      </p:sp>
      <p:sp>
        <p:nvSpPr>
          <p:cNvPr id="575" name="Rectangle : coins arrondis 15"/>
          <p:cNvSpPr/>
          <p:nvPr/>
        </p:nvSpPr>
        <p:spPr>
          <a:xfrm>
            <a:off x="3794040" y="1894320"/>
            <a:ext cx="1727640" cy="863280"/>
          </a:xfrm>
          <a:prstGeom prst="roundRect">
            <a:avLst>
              <a:gd name="adj" fmla="val 16667"/>
            </a:avLst>
          </a:prstGeom>
          <a:solidFill>
            <a:srgbClr val="3C9ECA"/>
          </a:solidFill>
          <a:ln>
            <a:solidFill>
              <a:srgbClr val="01A8BF"/>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CS Peinture décoration</a:t>
            </a:r>
          </a:p>
        </p:txBody>
      </p:sp>
      <p:sp>
        <p:nvSpPr>
          <p:cNvPr id="576" name="Rectangle : coins arrondis 17"/>
          <p:cNvSpPr/>
          <p:nvPr/>
        </p:nvSpPr>
        <p:spPr>
          <a:xfrm>
            <a:off x="894600" y="3279600"/>
            <a:ext cx="1727640" cy="863280"/>
          </a:xfrm>
          <a:prstGeom prst="roundRect">
            <a:avLst>
              <a:gd name="adj" fmla="val 16667"/>
            </a:avLst>
          </a:prstGeom>
          <a:solidFill>
            <a:srgbClr val="3D7CC9"/>
          </a:solidFill>
          <a:ln>
            <a:solidFill>
              <a:srgbClr val="0070C0"/>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Bac Pro AFB</a:t>
            </a:r>
          </a:p>
        </p:txBody>
      </p:sp>
      <p:cxnSp>
        <p:nvCxnSpPr>
          <p:cNvPr id="577" name="Connecteur : en angle 18"/>
          <p:cNvCxnSpPr>
            <a:stCxn id="574" idx="3"/>
          </p:cNvCxnSpPr>
          <p:nvPr/>
        </p:nvCxnSpPr>
        <p:spPr>
          <a:xfrm flipV="1">
            <a:off x="2633760" y="2166840"/>
            <a:ext cx="1161000" cy="176400"/>
          </a:xfrm>
          <a:prstGeom prst="bentConnector3">
            <a:avLst>
              <a:gd name="adj1" fmla="val 50031"/>
            </a:avLst>
          </a:prstGeom>
          <a:ln w="28575">
            <a:solidFill>
              <a:srgbClr val="0070C0"/>
            </a:solidFill>
            <a:round/>
            <a:tailEnd type="triangle" w="med" len="med"/>
          </a:ln>
        </p:spPr>
      </p:cxnSp>
      <p:cxnSp>
        <p:nvCxnSpPr>
          <p:cNvPr id="578" name="Connecteur : en angle 20"/>
          <p:cNvCxnSpPr>
            <a:stCxn id="576" idx="3"/>
          </p:cNvCxnSpPr>
          <p:nvPr/>
        </p:nvCxnSpPr>
        <p:spPr>
          <a:xfrm flipV="1">
            <a:off x="2622240" y="2560320"/>
            <a:ext cx="1172520" cy="1151280"/>
          </a:xfrm>
          <a:prstGeom prst="bentConnector3">
            <a:avLst>
              <a:gd name="adj1" fmla="val 50030"/>
            </a:avLst>
          </a:prstGeom>
          <a:ln w="28575">
            <a:solidFill>
              <a:srgbClr val="0070C0"/>
            </a:solidFill>
            <a:round/>
            <a:tailEnd type="triangle" w="med" len="med"/>
          </a:ln>
        </p:spPr>
      </p:cxnSp>
      <p:cxnSp>
        <p:nvCxnSpPr>
          <p:cNvPr id="579" name="Connecteur droit avec flèche 21"/>
          <p:cNvCxnSpPr/>
          <p:nvPr/>
        </p:nvCxnSpPr>
        <p:spPr>
          <a:xfrm>
            <a:off x="131040" y="2343240"/>
            <a:ext cx="775440" cy="720"/>
          </a:xfrm>
          <a:prstGeom prst="straightConnector1">
            <a:avLst/>
          </a:prstGeom>
          <a:ln w="28575">
            <a:solidFill>
              <a:srgbClr val="0070C0"/>
            </a:solidFill>
            <a:round/>
            <a:tailEnd type="triangle" w="med" len="med"/>
          </a:ln>
        </p:spPr>
      </p:cxnSp>
      <p:cxnSp>
        <p:nvCxnSpPr>
          <p:cNvPr id="580" name="Connecteur droit avec flèche 23"/>
          <p:cNvCxnSpPr/>
          <p:nvPr/>
        </p:nvCxnSpPr>
        <p:spPr>
          <a:xfrm>
            <a:off x="119520" y="3711240"/>
            <a:ext cx="775440" cy="720"/>
          </a:xfrm>
          <a:prstGeom prst="straightConnector1">
            <a:avLst/>
          </a:prstGeom>
          <a:ln w="28575">
            <a:solidFill>
              <a:srgbClr val="0070C0"/>
            </a:solidFill>
            <a:round/>
            <a:tailEnd type="triangle" w="med" len="med"/>
          </a:ln>
        </p:spPr>
      </p:cxnSp>
      <p:cxnSp>
        <p:nvCxnSpPr>
          <p:cNvPr id="581" name="Connecteur : en angle 24"/>
          <p:cNvCxnSpPr/>
          <p:nvPr/>
        </p:nvCxnSpPr>
        <p:spPr>
          <a:xfrm>
            <a:off x="2616480" y="3880080"/>
            <a:ext cx="3387600" cy="720"/>
          </a:xfrm>
          <a:prstGeom prst="bentConnector3">
            <a:avLst>
              <a:gd name="adj1" fmla="val 100000"/>
            </a:avLst>
          </a:prstGeom>
          <a:ln w="28575">
            <a:solidFill>
              <a:srgbClr val="0070C0"/>
            </a:solidFill>
            <a:prstDash val="sysDot"/>
            <a:round/>
            <a:tailEnd type="triangle" w="med" len="med"/>
          </a:ln>
        </p:spPr>
      </p:cxnSp>
      <p:cxnSp>
        <p:nvCxnSpPr>
          <p:cNvPr id="582" name="Connecteur : en angle 27"/>
          <p:cNvCxnSpPr/>
          <p:nvPr/>
        </p:nvCxnSpPr>
        <p:spPr>
          <a:xfrm>
            <a:off x="2634120" y="2549160"/>
            <a:ext cx="3369960" cy="893880"/>
          </a:xfrm>
          <a:prstGeom prst="bentConnector3">
            <a:avLst>
              <a:gd name="adj1" fmla="val 13044"/>
            </a:avLst>
          </a:prstGeom>
          <a:ln w="28575">
            <a:solidFill>
              <a:srgbClr val="0070C0"/>
            </a:solidFill>
            <a:prstDash val="sysDot"/>
            <a:round/>
            <a:tailEnd type="triangle" w="med" len="med"/>
          </a:ln>
        </p:spPr>
      </p:cxnSp>
      <p:sp>
        <p:nvSpPr>
          <p:cNvPr id="583" name="ZoneTexte 29"/>
          <p:cNvSpPr/>
          <p:nvPr/>
        </p:nvSpPr>
        <p:spPr>
          <a:xfrm>
            <a:off x="2845800" y="4292280"/>
            <a:ext cx="115128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1800" b="1" u="none" strike="noStrike">
                <a:solidFill>
                  <a:srgbClr val="000000"/>
                </a:solidFill>
                <a:effectLst/>
                <a:uFillTx/>
                <a:latin typeface="Calibri"/>
              </a:rPr>
              <a:t>Niveau 4</a:t>
            </a:r>
            <a:endParaRPr lang="fr-FR" sz="1800" b="0" u="none" strike="noStrike">
              <a:solidFill>
                <a:srgbClr val="000000"/>
              </a:solidFill>
              <a:effectLst/>
              <a:uFillTx/>
              <a:latin typeface="Calibri"/>
            </a:endParaRPr>
          </a:p>
        </p:txBody>
      </p:sp>
      <p:sp>
        <p:nvSpPr>
          <p:cNvPr id="584" name="Rectangle : coins arrondis 25"/>
          <p:cNvSpPr/>
          <p:nvPr/>
        </p:nvSpPr>
        <p:spPr>
          <a:xfrm>
            <a:off x="6003720" y="1453680"/>
            <a:ext cx="2614320" cy="3200760"/>
          </a:xfrm>
          <a:prstGeom prst="roundRect">
            <a:avLst>
              <a:gd name="adj" fmla="val 16667"/>
            </a:avLst>
          </a:prstGeom>
          <a:solidFill>
            <a:srgbClr val="ABC6E7">
              <a:alpha val="78000"/>
            </a:srgbClr>
          </a:solidFill>
          <a:ln>
            <a:solidFill>
              <a:srgbClr val="0070C0"/>
            </a:solidFill>
            <a:prstDash val="sysDot"/>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BTS FABCR</a:t>
            </a:r>
            <a:endParaRPr lang="fr-FR" sz="1800" b="0" u="none" strike="noStrike">
              <a:solidFill>
                <a:srgbClr val="000000"/>
              </a:solidFill>
              <a:effectLst/>
              <a:uFillTx/>
              <a:latin typeface="Calibri"/>
            </a:endParaRPr>
          </a:p>
          <a:p>
            <a:pPr algn="ctr" defTabSz="685800">
              <a:lnSpc>
                <a:spcPct val="100000"/>
              </a:lnSpc>
            </a:pPr>
            <a:endParaRPr lang="fr-FR" sz="1800" b="0" u="none" strike="noStrike">
              <a:solidFill>
                <a:srgbClr val="000000"/>
              </a:solidFill>
              <a:effectLst/>
              <a:uFillTx/>
              <a:latin typeface="Calibri"/>
            </a:endParaRPr>
          </a:p>
          <a:p>
            <a:pPr algn="ctr" defTabSz="685800">
              <a:lnSpc>
                <a:spcPct val="100000"/>
              </a:lnSpc>
            </a:pPr>
            <a:r>
              <a:rPr lang="fr-FR" sz="1800" b="0" u="none" strike="noStrike">
                <a:solidFill>
                  <a:srgbClr val="FFFFFF"/>
                </a:solidFill>
                <a:effectLst/>
                <a:uFillTx/>
                <a:latin typeface="Calibri"/>
              </a:rPr>
              <a:t>ERA, MEC, BATIMENT, CCST</a:t>
            </a:r>
            <a:endParaRPr lang="fr-FR" sz="1800" b="0" u="none" strike="noStrike">
              <a:solidFill>
                <a:srgbClr val="000000"/>
              </a:solidFill>
              <a:effectLst/>
              <a:uFillTx/>
              <a:latin typeface="Calibri"/>
            </a:endParaRPr>
          </a:p>
        </p:txBody>
      </p:sp>
      <p:sp>
        <p:nvSpPr>
          <p:cNvPr id="585" name="ZoneTexte 35"/>
          <p:cNvSpPr/>
          <p:nvPr/>
        </p:nvSpPr>
        <p:spPr>
          <a:xfrm>
            <a:off x="6936480" y="4314600"/>
            <a:ext cx="115128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1800" b="1" u="none" strike="noStrike">
                <a:solidFill>
                  <a:srgbClr val="000000"/>
                </a:solidFill>
                <a:effectLst/>
                <a:uFillTx/>
                <a:latin typeface="Calibri"/>
              </a:rPr>
              <a:t>Niveau 5</a:t>
            </a:r>
            <a:endParaRPr lang="fr-FR" sz="1800" b="0" u="none" strike="noStrike">
              <a:solidFill>
                <a:srgbClr val="000000"/>
              </a:solidFill>
              <a:effectLst/>
              <a:uFillTx/>
              <a:latin typeface="Calibri"/>
            </a:endParaRPr>
          </a:p>
        </p:txBody>
      </p:sp>
      <p:cxnSp>
        <p:nvCxnSpPr>
          <p:cNvPr id="586" name="Connecteur droit avec flèche 44"/>
          <p:cNvCxnSpPr/>
          <p:nvPr/>
        </p:nvCxnSpPr>
        <p:spPr>
          <a:xfrm>
            <a:off x="8618760" y="2966400"/>
            <a:ext cx="397080" cy="720"/>
          </a:xfrm>
          <a:prstGeom prst="straightConnector1">
            <a:avLst/>
          </a:prstGeom>
          <a:ln w="28575">
            <a:solidFill>
              <a:srgbClr val="0070C0"/>
            </a:solidFill>
            <a:roun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Rectangle : coins arrondis 18"/>
          <p:cNvSpPr/>
          <p:nvPr/>
        </p:nvSpPr>
        <p:spPr>
          <a:xfrm>
            <a:off x="592560" y="1166760"/>
            <a:ext cx="4806360" cy="3873600"/>
          </a:xfrm>
          <a:prstGeom prst="roundRect">
            <a:avLst>
              <a:gd name="adj" fmla="val 16667"/>
            </a:avLst>
          </a:prstGeom>
          <a:solidFill>
            <a:srgbClr val="005841">
              <a:alpha val="9000"/>
            </a:srgbClr>
          </a:solidFill>
          <a:ln>
            <a:solidFill>
              <a:srgbClr val="43729D"/>
            </a:solidFill>
            <a:prstDash val="sysDot"/>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685800">
              <a:lnSpc>
                <a:spcPct val="100000"/>
              </a:lnSpc>
            </a:pPr>
            <a:endParaRPr lang="fr-FR" sz="1800" b="0" u="none" strike="noStrike">
              <a:solidFill>
                <a:srgbClr val="FFFFFF"/>
              </a:solidFill>
              <a:effectLst/>
              <a:uFillTx/>
              <a:latin typeface="Calibri"/>
            </a:endParaRPr>
          </a:p>
        </p:txBody>
      </p:sp>
      <p:pic>
        <p:nvPicPr>
          <p:cNvPr id="588"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589" name="PlaceHolder 1"/>
          <p:cNvSpPr>
            <a:spLocks noGrp="1"/>
          </p:cNvSpPr>
          <p:nvPr>
            <p:ph type="title" hasCustomPrompt="1"/>
          </p:nvPr>
        </p:nvSpPr>
        <p:spPr>
          <a:xfrm>
            <a:off x="360000" y="675000"/>
            <a:ext cx="8423280" cy="467280"/>
          </a:xfrm>
          <a:prstGeom prst="rect">
            <a:avLst/>
          </a:prstGeom>
          <a:noFill/>
          <a:ln w="0">
            <a:noFill/>
          </a:ln>
        </p:spPr>
        <p:txBody>
          <a:bodyPr lIns="91440" tIns="45720" rIns="91440" bIns="45720" anchor="ctr">
            <a:normAutofit/>
          </a:bodyPr>
          <a:lstStyle/>
          <a:p>
            <a:pPr indent="0" algn="l" defTabSz="685800">
              <a:lnSpc>
                <a:spcPct val="90000"/>
              </a:lnSpc>
              <a:buNone/>
              <a:tabLst>
                <a:tab pos="0" algn="l"/>
              </a:tabLst>
            </a:pPr>
            <a:r>
              <a:rPr lang="fr-FR" sz="2100" b="1" u="none" strike="noStrike">
                <a:solidFill>
                  <a:srgbClr val="7030A0"/>
                </a:solidFill>
                <a:effectLst/>
                <a:uFillTx/>
                <a:latin typeface="Marianne"/>
              </a:rPr>
              <a:t>La filière après rénovation : </a:t>
            </a:r>
            <a:endParaRPr lang="fr-FR" sz="2100" b="0" u="none" strike="noStrike">
              <a:solidFill>
                <a:schemeClr val="dk1"/>
              </a:solidFill>
              <a:effectLst/>
              <a:uFillTx/>
              <a:latin typeface="Calibri Light"/>
            </a:endParaRPr>
          </a:p>
        </p:txBody>
      </p:sp>
      <p:sp>
        <p:nvSpPr>
          <p:cNvPr id="590" name="PlaceHolder 2"/>
          <p:cNvSpPr>
            <a:spLocks noGrp="1"/>
          </p:cNvSpPr>
          <p:nvPr>
            <p:ph type="sldNum" idx="84"/>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8FD1F43F-26A5-45EC-9311-F232B8629D3F}" type="slidenum">
              <a:rPr lang="fr-FR" sz="900" b="0" u="none" strike="noStrike">
                <a:solidFill>
                  <a:srgbClr val="8B8B8B"/>
                </a:solidFill>
                <a:effectLst/>
                <a:uFillTx/>
                <a:latin typeface="Calibri"/>
              </a:rPr>
              <a:t>31</a:t>
            </a:fld>
            <a:endParaRPr lang="fr-FR" sz="900" b="0" u="none" strike="noStrike">
              <a:solidFill>
                <a:srgbClr val="000000"/>
              </a:solidFill>
              <a:effectLst/>
              <a:uFillTx/>
              <a:latin typeface="Calibri"/>
            </a:endParaRPr>
          </a:p>
        </p:txBody>
      </p:sp>
      <p:sp>
        <p:nvSpPr>
          <p:cNvPr id="591" name="Rectangle : coins arrondis 10"/>
          <p:cNvSpPr/>
          <p:nvPr/>
        </p:nvSpPr>
        <p:spPr>
          <a:xfrm>
            <a:off x="3289680" y="1596240"/>
            <a:ext cx="1727640" cy="1201680"/>
          </a:xfrm>
          <a:prstGeom prst="roundRect">
            <a:avLst>
              <a:gd name="adj" fmla="val 16667"/>
            </a:avLst>
          </a:prstGeom>
          <a:solidFill>
            <a:srgbClr val="00B050"/>
          </a:solidFill>
          <a:ln>
            <a:solidFill>
              <a:srgbClr val="385623"/>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CS4 Peintre Décorateur créateur d’ambiances</a:t>
            </a:r>
          </a:p>
        </p:txBody>
      </p:sp>
      <p:sp>
        <p:nvSpPr>
          <p:cNvPr id="592" name="Rectangle : coins arrondis 11"/>
          <p:cNvSpPr/>
          <p:nvPr/>
        </p:nvSpPr>
        <p:spPr>
          <a:xfrm>
            <a:off x="3289680" y="3128760"/>
            <a:ext cx="1727640" cy="1009440"/>
          </a:xfrm>
          <a:prstGeom prst="roundRect">
            <a:avLst>
              <a:gd name="adj" fmla="val 16667"/>
            </a:avLst>
          </a:prstGeom>
          <a:solidFill>
            <a:srgbClr val="00B050"/>
          </a:solidFill>
          <a:ln>
            <a:solidFill>
              <a:srgbClr val="385623"/>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CS4 Façadier Itéiste</a:t>
            </a:r>
          </a:p>
        </p:txBody>
      </p:sp>
      <p:pic>
        <p:nvPicPr>
          <p:cNvPr id="593" name="Image 5"/>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594" name="Rectangle : coins arrondis 21"/>
          <p:cNvSpPr/>
          <p:nvPr/>
        </p:nvSpPr>
        <p:spPr>
          <a:xfrm>
            <a:off x="906120" y="1508400"/>
            <a:ext cx="1727640" cy="863280"/>
          </a:xfrm>
          <a:prstGeom prst="roundRect">
            <a:avLst>
              <a:gd name="adj" fmla="val 16667"/>
            </a:avLst>
          </a:prstGeom>
          <a:solidFill>
            <a:srgbClr val="00B050"/>
          </a:solidFill>
          <a:ln>
            <a:solidFill>
              <a:srgbClr val="385623"/>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BP PAR</a:t>
            </a:r>
          </a:p>
        </p:txBody>
      </p:sp>
      <p:sp>
        <p:nvSpPr>
          <p:cNvPr id="595" name="Rectangle : coins arrondis 25"/>
          <p:cNvSpPr/>
          <p:nvPr/>
        </p:nvSpPr>
        <p:spPr>
          <a:xfrm>
            <a:off x="933480" y="2667960"/>
            <a:ext cx="1727640" cy="863280"/>
          </a:xfrm>
          <a:prstGeom prst="roundRect">
            <a:avLst>
              <a:gd name="adj" fmla="val 16667"/>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Bac Pro AFB</a:t>
            </a:r>
            <a:endParaRPr lang="fr-FR" sz="1800" b="0" u="none" strike="noStrike">
              <a:solidFill>
                <a:srgbClr val="000000"/>
              </a:solidFill>
              <a:effectLst/>
              <a:uFillTx/>
              <a:latin typeface="Calibri"/>
            </a:endParaRPr>
          </a:p>
        </p:txBody>
      </p:sp>
      <p:cxnSp>
        <p:nvCxnSpPr>
          <p:cNvPr id="596" name="Connecteur droit avec flèche 35"/>
          <p:cNvCxnSpPr/>
          <p:nvPr/>
        </p:nvCxnSpPr>
        <p:spPr>
          <a:xfrm>
            <a:off x="117720" y="1913760"/>
            <a:ext cx="775440" cy="720"/>
          </a:xfrm>
          <a:prstGeom prst="straightConnector1">
            <a:avLst/>
          </a:prstGeom>
          <a:ln w="28575">
            <a:solidFill>
              <a:srgbClr val="0070C0"/>
            </a:solidFill>
            <a:round/>
            <a:tailEnd type="triangle" w="med" len="med"/>
          </a:ln>
        </p:spPr>
      </p:cxnSp>
      <p:cxnSp>
        <p:nvCxnSpPr>
          <p:cNvPr id="597" name="Connecteur droit avec flèche 36"/>
          <p:cNvCxnSpPr/>
          <p:nvPr/>
        </p:nvCxnSpPr>
        <p:spPr>
          <a:xfrm>
            <a:off x="158400" y="3092760"/>
            <a:ext cx="775440" cy="720"/>
          </a:xfrm>
          <a:prstGeom prst="straightConnector1">
            <a:avLst/>
          </a:prstGeom>
          <a:ln w="28575">
            <a:solidFill>
              <a:srgbClr val="0070C0"/>
            </a:solidFill>
            <a:round/>
            <a:tailEnd type="triangle" w="med" len="med"/>
          </a:ln>
        </p:spPr>
      </p:cxnSp>
      <p:sp>
        <p:nvSpPr>
          <p:cNvPr id="598" name="ZoneTexte 40"/>
          <p:cNvSpPr/>
          <p:nvPr/>
        </p:nvSpPr>
        <p:spPr>
          <a:xfrm>
            <a:off x="2310840" y="4718520"/>
            <a:ext cx="115128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1800" b="1" u="none" strike="noStrike">
                <a:solidFill>
                  <a:srgbClr val="000000"/>
                </a:solidFill>
                <a:effectLst/>
                <a:uFillTx/>
                <a:latin typeface="Calibri"/>
              </a:rPr>
              <a:t>Niveau 4</a:t>
            </a:r>
            <a:endParaRPr lang="fr-FR" sz="1800" b="0" u="none" strike="noStrike">
              <a:solidFill>
                <a:srgbClr val="000000"/>
              </a:solidFill>
              <a:effectLst/>
              <a:uFillTx/>
              <a:latin typeface="Calibri"/>
            </a:endParaRPr>
          </a:p>
        </p:txBody>
      </p:sp>
      <p:sp>
        <p:nvSpPr>
          <p:cNvPr id="599" name="Rectangle : coins arrondis 41"/>
          <p:cNvSpPr/>
          <p:nvPr/>
        </p:nvSpPr>
        <p:spPr>
          <a:xfrm>
            <a:off x="5810760" y="2989440"/>
            <a:ext cx="2614320" cy="2050920"/>
          </a:xfrm>
          <a:prstGeom prst="roundRect">
            <a:avLst>
              <a:gd name="adj" fmla="val 16667"/>
            </a:avLst>
          </a:prstGeom>
          <a:solidFill>
            <a:srgbClr val="ABC6E7">
              <a:alpha val="78000"/>
            </a:srgbClr>
          </a:solidFill>
          <a:ln>
            <a:solidFill>
              <a:srgbClr val="0070C0"/>
            </a:solidFill>
            <a:prstDash val="sysDot"/>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800" b="0" u="none" strike="noStrike">
                <a:solidFill>
                  <a:srgbClr val="FFFFFF"/>
                </a:solidFill>
                <a:effectLst/>
                <a:uFillTx/>
                <a:latin typeface="Calibri"/>
              </a:rPr>
              <a:t>BTS FABCR</a:t>
            </a:r>
            <a:endParaRPr lang="fr-FR" sz="1800" b="0" u="none" strike="noStrike">
              <a:solidFill>
                <a:srgbClr val="000000"/>
              </a:solidFill>
              <a:effectLst/>
              <a:uFillTx/>
              <a:latin typeface="Calibri"/>
            </a:endParaRPr>
          </a:p>
          <a:p>
            <a:pPr algn="ctr" defTabSz="685800">
              <a:lnSpc>
                <a:spcPct val="100000"/>
              </a:lnSpc>
            </a:pPr>
            <a:endParaRPr lang="fr-FR" sz="1800" b="0" u="none" strike="noStrike">
              <a:solidFill>
                <a:srgbClr val="000000"/>
              </a:solidFill>
              <a:effectLst/>
              <a:uFillTx/>
              <a:latin typeface="Calibri"/>
            </a:endParaRPr>
          </a:p>
          <a:p>
            <a:pPr algn="ctr" defTabSz="685800">
              <a:lnSpc>
                <a:spcPct val="100000"/>
              </a:lnSpc>
            </a:pPr>
            <a:r>
              <a:rPr lang="fr-FR" sz="1800" b="0" u="none" strike="noStrike">
                <a:solidFill>
                  <a:srgbClr val="FFFFFF"/>
                </a:solidFill>
                <a:effectLst/>
                <a:uFillTx/>
                <a:latin typeface="Calibri"/>
              </a:rPr>
              <a:t>ERA, MEC, BATIMENT, CCST</a:t>
            </a:r>
            <a:endParaRPr lang="fr-FR" sz="1800" b="0" u="none" strike="noStrike">
              <a:solidFill>
                <a:srgbClr val="000000"/>
              </a:solidFill>
              <a:effectLst/>
              <a:uFillTx/>
              <a:latin typeface="Calibri"/>
            </a:endParaRPr>
          </a:p>
        </p:txBody>
      </p:sp>
      <p:sp>
        <p:nvSpPr>
          <p:cNvPr id="600" name="ZoneTexte 42"/>
          <p:cNvSpPr/>
          <p:nvPr/>
        </p:nvSpPr>
        <p:spPr>
          <a:xfrm>
            <a:off x="6742440" y="4685040"/>
            <a:ext cx="115128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pPr>
            <a:r>
              <a:rPr lang="fr-FR" sz="1800" b="1" u="none" strike="noStrike">
                <a:solidFill>
                  <a:srgbClr val="000000"/>
                </a:solidFill>
                <a:effectLst/>
                <a:uFillTx/>
                <a:latin typeface="Calibri"/>
              </a:rPr>
              <a:t>Niveau 5</a:t>
            </a:r>
            <a:endParaRPr lang="fr-FR" sz="1800" b="0" u="none" strike="noStrike">
              <a:solidFill>
                <a:srgbClr val="000000"/>
              </a:solidFill>
              <a:effectLst/>
              <a:uFillTx/>
              <a:latin typeface="Calibri"/>
            </a:endParaRPr>
          </a:p>
        </p:txBody>
      </p:sp>
      <p:sp>
        <p:nvSpPr>
          <p:cNvPr id="601" name="Flèche : droite 54"/>
          <p:cNvSpPr/>
          <p:nvPr/>
        </p:nvSpPr>
        <p:spPr>
          <a:xfrm>
            <a:off x="5287680" y="1948680"/>
            <a:ext cx="2198520" cy="755640"/>
          </a:xfrm>
          <a:prstGeom prst="rightArrow">
            <a:avLst>
              <a:gd name="adj1" fmla="val 50000"/>
              <a:gd name="adj2" fmla="val 50000"/>
            </a:avLst>
          </a:prstGeom>
          <a:solidFill>
            <a:srgbClr val="5B9BD5"/>
          </a:solidFill>
          <a:ln>
            <a:solidFill>
              <a:srgbClr val="27435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685800">
              <a:lnSpc>
                <a:spcPct val="100000"/>
              </a:lnSpc>
            </a:pPr>
            <a:endParaRPr lang="fr-FR" sz="1350" b="0" u="none" strike="noStrike">
              <a:solidFill>
                <a:srgbClr val="FFFFFF"/>
              </a:solidFill>
              <a:effectLst/>
              <a:uFillTx/>
              <a:latin typeface="Calibri"/>
            </a:endParaRPr>
          </a:p>
        </p:txBody>
      </p:sp>
      <p:sp>
        <p:nvSpPr>
          <p:cNvPr id="602" name="Flèche : droite 55"/>
          <p:cNvSpPr/>
          <p:nvPr/>
        </p:nvSpPr>
        <p:spPr>
          <a:xfrm>
            <a:off x="8473320" y="3658680"/>
            <a:ext cx="620640" cy="755640"/>
          </a:xfrm>
          <a:prstGeom prst="rightArrow">
            <a:avLst>
              <a:gd name="adj1" fmla="val 50000"/>
              <a:gd name="adj2" fmla="val 50000"/>
            </a:avLst>
          </a:prstGeom>
          <a:solidFill>
            <a:srgbClr val="5B9BD5"/>
          </a:solidFill>
          <a:ln>
            <a:solidFill>
              <a:srgbClr val="27435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685800">
              <a:lnSpc>
                <a:spcPct val="100000"/>
              </a:lnSpc>
            </a:pPr>
            <a:endParaRPr lang="fr-FR" sz="1350" b="0" u="none" strike="noStrike">
              <a:solidFill>
                <a:srgbClr val="FFFFFF"/>
              </a:solidFill>
              <a:effectLst/>
              <a:uFillTx/>
              <a:latin typeface="Calibri"/>
            </a:endParaRPr>
          </a:p>
        </p:txBody>
      </p:sp>
      <p:sp>
        <p:nvSpPr>
          <p:cNvPr id="603" name="Rectangle : coins arrondis 69"/>
          <p:cNvSpPr/>
          <p:nvPr/>
        </p:nvSpPr>
        <p:spPr>
          <a:xfrm>
            <a:off x="892800" y="3764520"/>
            <a:ext cx="1767600" cy="780840"/>
          </a:xfrm>
          <a:prstGeom prst="roundRect">
            <a:avLst>
              <a:gd name="adj" fmla="val 16667"/>
            </a:avLst>
          </a:prstGeom>
          <a:solidFill>
            <a:srgbClr val="3D7CC9"/>
          </a:solidFill>
          <a:ln>
            <a:solidFill>
              <a:srgbClr val="0070C0"/>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685800">
              <a:lnSpc>
                <a:spcPct val="100000"/>
              </a:lnSpc>
            </a:pPr>
            <a:r>
              <a:rPr lang="fr-FR" sz="1050" b="0" u="none" strike="noStrike">
                <a:solidFill>
                  <a:srgbClr val="FFFFFF"/>
                </a:solidFill>
                <a:effectLst/>
                <a:uFillTx/>
                <a:latin typeface="Calibri"/>
              </a:rPr>
              <a:t>Bac Pro ORGO</a:t>
            </a:r>
          </a:p>
          <a:p>
            <a:pPr algn="ctr" defTabSz="685800">
              <a:lnSpc>
                <a:spcPct val="100000"/>
              </a:lnSpc>
            </a:pPr>
            <a:r>
              <a:rPr lang="fr-FR" sz="1050" b="0" u="none" strike="noStrike">
                <a:solidFill>
                  <a:srgbClr val="FFFFFF"/>
                </a:solidFill>
                <a:effectLst/>
                <a:uFillTx/>
                <a:latin typeface="Calibri"/>
              </a:rPr>
              <a:t>Bac Pro IPB</a:t>
            </a:r>
          </a:p>
          <a:p>
            <a:pPr algn="ctr" defTabSz="685800">
              <a:lnSpc>
                <a:spcPct val="100000"/>
              </a:lnSpc>
            </a:pPr>
            <a:r>
              <a:rPr lang="fr-FR" sz="1050" b="0" u="none" strike="noStrike">
                <a:solidFill>
                  <a:srgbClr val="FFFFFF"/>
                </a:solidFill>
                <a:effectLst/>
                <a:uFillTx/>
                <a:latin typeface="Calibri"/>
              </a:rPr>
              <a:t>BP Maçon</a:t>
            </a:r>
          </a:p>
          <a:p>
            <a:pPr algn="ctr" defTabSz="685800">
              <a:lnSpc>
                <a:spcPct val="100000"/>
              </a:lnSpc>
            </a:pPr>
            <a:r>
              <a:rPr lang="fr-FR" sz="1050" b="0" u="none" strike="noStrike">
                <a:solidFill>
                  <a:srgbClr val="FFFFFF"/>
                </a:solidFill>
                <a:effectLst/>
                <a:uFillTx/>
                <a:latin typeface="Calibri"/>
              </a:rPr>
              <a:t>BP Etanchéité du bâtiment</a:t>
            </a:r>
          </a:p>
        </p:txBody>
      </p:sp>
      <p:cxnSp>
        <p:nvCxnSpPr>
          <p:cNvPr id="604" name="Connecteur droit avec flèche 74"/>
          <p:cNvCxnSpPr/>
          <p:nvPr/>
        </p:nvCxnSpPr>
        <p:spPr>
          <a:xfrm>
            <a:off x="131040" y="4154760"/>
            <a:ext cx="775440" cy="720"/>
          </a:xfrm>
          <a:prstGeom prst="straightConnector1">
            <a:avLst/>
          </a:prstGeom>
          <a:ln w="28575">
            <a:solidFill>
              <a:srgbClr val="0070C0"/>
            </a:solidFill>
            <a:round/>
            <a:tailEnd type="triangle" w="med" len="med"/>
          </a:ln>
        </p:spPr>
      </p:cxnSp>
      <p:cxnSp>
        <p:nvCxnSpPr>
          <p:cNvPr id="605" name="Connecteur droit avec flèche 83"/>
          <p:cNvCxnSpPr/>
          <p:nvPr/>
        </p:nvCxnSpPr>
        <p:spPr>
          <a:xfrm>
            <a:off x="2634120" y="1940400"/>
            <a:ext cx="655920" cy="720"/>
          </a:xfrm>
          <a:prstGeom prst="straightConnector1">
            <a:avLst/>
          </a:prstGeom>
          <a:ln w="28575">
            <a:solidFill>
              <a:srgbClr val="0070C0"/>
            </a:solidFill>
            <a:round/>
            <a:tailEnd type="triangle" w="med" len="med"/>
          </a:ln>
        </p:spPr>
      </p:cxnSp>
      <p:cxnSp>
        <p:nvCxnSpPr>
          <p:cNvPr id="606" name="Connecteur droit avec flèche 85"/>
          <p:cNvCxnSpPr/>
          <p:nvPr/>
        </p:nvCxnSpPr>
        <p:spPr>
          <a:xfrm>
            <a:off x="2604960" y="1921320"/>
            <a:ext cx="723960" cy="1232280"/>
          </a:xfrm>
          <a:prstGeom prst="straightConnector1">
            <a:avLst/>
          </a:prstGeom>
          <a:ln w="28575">
            <a:solidFill>
              <a:srgbClr val="0070C0"/>
            </a:solidFill>
            <a:round/>
            <a:tailEnd type="triangle" w="med" len="med"/>
          </a:ln>
        </p:spPr>
      </p:cxnSp>
      <p:cxnSp>
        <p:nvCxnSpPr>
          <p:cNvPr id="607" name="Connecteur droit avec flèche 87"/>
          <p:cNvCxnSpPr/>
          <p:nvPr/>
        </p:nvCxnSpPr>
        <p:spPr>
          <a:xfrm flipV="1">
            <a:off x="2669400" y="2260080"/>
            <a:ext cx="613800" cy="827280"/>
          </a:xfrm>
          <a:prstGeom prst="straightConnector1">
            <a:avLst/>
          </a:prstGeom>
          <a:ln w="28575">
            <a:solidFill>
              <a:srgbClr val="0070C0"/>
            </a:solidFill>
            <a:round/>
            <a:tailEnd type="triangle" w="med" len="med"/>
          </a:ln>
        </p:spPr>
      </p:cxnSp>
      <p:cxnSp>
        <p:nvCxnSpPr>
          <p:cNvPr id="608" name="Connecteur droit avec flèche 89"/>
          <p:cNvCxnSpPr>
            <a:endCxn id="592" idx="1"/>
          </p:cNvCxnSpPr>
          <p:nvPr/>
        </p:nvCxnSpPr>
        <p:spPr>
          <a:xfrm>
            <a:off x="2674080" y="3066480"/>
            <a:ext cx="615960" cy="567360"/>
          </a:xfrm>
          <a:prstGeom prst="straightConnector1">
            <a:avLst/>
          </a:prstGeom>
          <a:ln w="28575">
            <a:solidFill>
              <a:srgbClr val="0070C0"/>
            </a:solidFill>
            <a:round/>
            <a:tailEnd type="triangle" w="med" len="med"/>
          </a:ln>
        </p:spPr>
      </p:cxnSp>
      <p:cxnSp>
        <p:nvCxnSpPr>
          <p:cNvPr id="609" name="Connecteur droit avec flèche 91"/>
          <p:cNvCxnSpPr/>
          <p:nvPr/>
        </p:nvCxnSpPr>
        <p:spPr>
          <a:xfrm flipV="1">
            <a:off x="2669400" y="3796920"/>
            <a:ext cx="620640" cy="342720"/>
          </a:xfrm>
          <a:prstGeom prst="straightConnector1">
            <a:avLst/>
          </a:prstGeom>
          <a:ln w="28575">
            <a:solidFill>
              <a:srgbClr val="0070C0"/>
            </a:solidFill>
            <a:round/>
            <a:tailEnd type="triangle" w="med" len="med"/>
          </a:ln>
        </p:spPr>
      </p:cxnSp>
      <p:sp>
        <p:nvSpPr>
          <p:cNvPr id="610" name="Flèche : droite 96"/>
          <p:cNvSpPr/>
          <p:nvPr/>
        </p:nvSpPr>
        <p:spPr>
          <a:xfrm>
            <a:off x="5261760" y="3243960"/>
            <a:ext cx="620640" cy="755640"/>
          </a:xfrm>
          <a:prstGeom prst="rightArrow">
            <a:avLst>
              <a:gd name="adj1" fmla="val 50000"/>
              <a:gd name="adj2" fmla="val 50000"/>
            </a:avLst>
          </a:prstGeom>
          <a:solidFill>
            <a:srgbClr val="5B9BD5"/>
          </a:solidFill>
          <a:ln>
            <a:solidFill>
              <a:srgbClr val="27435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685800">
              <a:lnSpc>
                <a:spcPct val="100000"/>
              </a:lnSpc>
            </a:pPr>
            <a:endParaRPr lang="fr-FR" sz="1350" b="0" u="none" strike="noStrike">
              <a:solidFill>
                <a:srgbClr val="FFFFFF"/>
              </a:solidFill>
              <a:effectLst/>
              <a:uFillTx/>
              <a:latin typeface="Calibri"/>
            </a:endParaRPr>
          </a:p>
        </p:txBody>
      </p:sp>
      <p:sp>
        <p:nvSpPr>
          <p:cNvPr id="611" name="Vague 1"/>
          <p:cNvSpPr/>
          <p:nvPr/>
        </p:nvSpPr>
        <p:spPr>
          <a:xfrm>
            <a:off x="4212000" y="1223280"/>
            <a:ext cx="903240" cy="496080"/>
          </a:xfrm>
          <a:prstGeom prst="wave">
            <a:avLst>
              <a:gd name="adj1" fmla="val 12500"/>
              <a:gd name="adj2" fmla="val 0"/>
            </a:avLst>
          </a:prstGeom>
          <a:solidFill>
            <a:srgbClr val="00B050"/>
          </a:solidFill>
          <a:ln>
            <a:solidFill>
              <a:srgbClr val="385623"/>
            </a:solidFill>
          </a:ln>
        </p:spPr>
        <p:style>
          <a:lnRef idx="2">
            <a:schemeClr val="accent6">
              <a:shade val="15000"/>
            </a:schemeClr>
          </a:lnRef>
          <a:fillRef idx="1">
            <a:schemeClr val="accent6"/>
          </a:fillRef>
          <a:effectRef idx="0">
            <a:schemeClr val="accent6"/>
          </a:effectRef>
          <a:fontRef idx="minor"/>
        </p:style>
        <p:txBody>
          <a:bodyPr lIns="90000" tIns="45000" rIns="90000" bIns="45000" anchor="ctr">
            <a:noAutofit/>
          </a:bodyPr>
          <a:lstStyle/>
          <a:p>
            <a:pPr algn="ctr" defTabSz="914400">
              <a:lnSpc>
                <a:spcPct val="100000"/>
              </a:lnSpc>
            </a:pPr>
            <a:r>
              <a:rPr lang="fr-FR" sz="1800" b="0" u="none" strike="noStrike">
                <a:solidFill>
                  <a:schemeClr val="lt1"/>
                </a:solidFill>
                <a:effectLst/>
                <a:uFillTx/>
                <a:latin typeface="Calibri"/>
              </a:rPr>
              <a:t>RS2026</a:t>
            </a:r>
            <a:endParaRPr lang="fr-FR" sz="1800" b="0" u="none" strike="noStrike">
              <a:solidFill>
                <a:srgbClr val="FFFFFF"/>
              </a:solidFill>
              <a:effectLst/>
              <a:uFillTx/>
              <a:latin typeface="Calibri"/>
            </a:endParaRPr>
          </a:p>
        </p:txBody>
      </p:sp>
      <p:sp>
        <p:nvSpPr>
          <p:cNvPr id="612" name="Vague 2"/>
          <p:cNvSpPr/>
          <p:nvPr/>
        </p:nvSpPr>
        <p:spPr>
          <a:xfrm>
            <a:off x="1793160" y="2441160"/>
            <a:ext cx="891000" cy="507240"/>
          </a:xfrm>
          <a:prstGeom prst="wave">
            <a:avLst>
              <a:gd name="adj1" fmla="val 12500"/>
              <a:gd name="adj2" fmla="val 0"/>
            </a:avLst>
          </a:prstGeom>
          <a:solidFill>
            <a:srgbClr val="00B0F0"/>
          </a:solidFill>
          <a:ln>
            <a:solidFill>
              <a:srgbClr val="2F5597"/>
            </a:solidFill>
          </a:ln>
        </p:spPr>
        <p:style>
          <a:lnRef idx="2">
            <a:schemeClr val="accent6">
              <a:shade val="15000"/>
            </a:schemeClr>
          </a:lnRef>
          <a:fillRef idx="1">
            <a:schemeClr val="accent6"/>
          </a:fillRef>
          <a:effectRef idx="0">
            <a:schemeClr val="accent6"/>
          </a:effectRef>
          <a:fontRef idx="minor"/>
        </p:style>
        <p:txBody>
          <a:bodyPr lIns="90000" tIns="45000" rIns="90000" bIns="45000" anchor="ctr">
            <a:noAutofit/>
          </a:bodyPr>
          <a:lstStyle/>
          <a:p>
            <a:pPr algn="ctr" defTabSz="914400">
              <a:lnSpc>
                <a:spcPct val="100000"/>
              </a:lnSpc>
            </a:pPr>
            <a:r>
              <a:rPr lang="fr-FR" sz="1800" b="0" u="none" strike="noStrike">
                <a:solidFill>
                  <a:schemeClr val="lt1"/>
                </a:solidFill>
                <a:effectLst/>
                <a:uFillTx/>
                <a:latin typeface="Calibri"/>
              </a:rPr>
              <a:t>RS2028</a:t>
            </a:r>
            <a:endParaRPr lang="fr-FR" sz="1800" b="0" u="none" strike="noStrike">
              <a:solidFill>
                <a:srgbClr val="000000"/>
              </a:solidFill>
              <a:effectLst/>
              <a:uFillTx/>
              <a:latin typeface="Calibri"/>
            </a:endParaRPr>
          </a:p>
        </p:txBody>
      </p:sp>
      <p:sp>
        <p:nvSpPr>
          <p:cNvPr id="613" name="Vague 4"/>
          <p:cNvSpPr/>
          <p:nvPr/>
        </p:nvSpPr>
        <p:spPr>
          <a:xfrm>
            <a:off x="4237560" y="2849400"/>
            <a:ext cx="872640" cy="496080"/>
          </a:xfrm>
          <a:prstGeom prst="wave">
            <a:avLst>
              <a:gd name="adj1" fmla="val 12500"/>
              <a:gd name="adj2" fmla="val 0"/>
            </a:avLst>
          </a:prstGeom>
          <a:solidFill>
            <a:srgbClr val="00B050"/>
          </a:solidFill>
          <a:ln>
            <a:solidFill>
              <a:srgbClr val="385623"/>
            </a:solidFill>
          </a:ln>
        </p:spPr>
        <p:style>
          <a:lnRef idx="2">
            <a:schemeClr val="accent6">
              <a:shade val="15000"/>
            </a:schemeClr>
          </a:lnRef>
          <a:fillRef idx="1">
            <a:schemeClr val="accent6"/>
          </a:fillRef>
          <a:effectRef idx="0">
            <a:schemeClr val="accent6"/>
          </a:effectRef>
          <a:fontRef idx="minor"/>
        </p:style>
        <p:txBody>
          <a:bodyPr lIns="90000" tIns="45000" rIns="90000" bIns="45000" anchor="ctr">
            <a:noAutofit/>
          </a:bodyPr>
          <a:lstStyle/>
          <a:p>
            <a:pPr algn="ctr" defTabSz="914400">
              <a:lnSpc>
                <a:spcPct val="100000"/>
              </a:lnSpc>
            </a:pPr>
            <a:r>
              <a:rPr lang="fr-FR" sz="1800" b="0" u="none" strike="noStrike">
                <a:solidFill>
                  <a:schemeClr val="lt1"/>
                </a:solidFill>
                <a:effectLst/>
                <a:uFillTx/>
                <a:latin typeface="Calibri"/>
              </a:rPr>
              <a:t>RS2026</a:t>
            </a:r>
            <a:endParaRPr lang="fr-FR" sz="1800" b="0" u="none" strike="noStrike">
              <a:solidFill>
                <a:srgbClr val="FFFFFF"/>
              </a:solidFill>
              <a:effectLst/>
              <a:uFillTx/>
              <a:latin typeface="Calibri"/>
            </a:endParaRPr>
          </a:p>
        </p:txBody>
      </p:sp>
      <p:sp>
        <p:nvSpPr>
          <p:cNvPr id="614" name="Vague 6"/>
          <p:cNvSpPr/>
          <p:nvPr/>
        </p:nvSpPr>
        <p:spPr>
          <a:xfrm>
            <a:off x="1874160" y="1265040"/>
            <a:ext cx="1003680" cy="496080"/>
          </a:xfrm>
          <a:prstGeom prst="wave">
            <a:avLst>
              <a:gd name="adj1" fmla="val 12500"/>
              <a:gd name="adj2" fmla="val 0"/>
            </a:avLst>
          </a:prstGeom>
          <a:solidFill>
            <a:srgbClr val="00B050"/>
          </a:solidFill>
          <a:ln>
            <a:solidFill>
              <a:srgbClr val="385623"/>
            </a:solidFill>
          </a:ln>
        </p:spPr>
        <p:style>
          <a:lnRef idx="2">
            <a:schemeClr val="accent6">
              <a:shade val="15000"/>
            </a:schemeClr>
          </a:lnRef>
          <a:fillRef idx="1">
            <a:schemeClr val="accent6"/>
          </a:fillRef>
          <a:effectRef idx="0">
            <a:schemeClr val="accent6"/>
          </a:effectRef>
          <a:fontRef idx="minor"/>
        </p:style>
        <p:txBody>
          <a:bodyPr lIns="90000" tIns="45000" rIns="90000" bIns="45000" anchor="ctr">
            <a:noAutofit/>
          </a:bodyPr>
          <a:lstStyle/>
          <a:p>
            <a:pPr algn="ctr" defTabSz="914400">
              <a:lnSpc>
                <a:spcPct val="100000"/>
              </a:lnSpc>
            </a:pPr>
            <a:r>
              <a:rPr lang="fr-FR" sz="1800" b="0" u="none" strike="noStrike">
                <a:solidFill>
                  <a:schemeClr val="lt1"/>
                </a:solidFill>
                <a:effectLst/>
                <a:uFillTx/>
                <a:latin typeface="Calibri"/>
              </a:rPr>
              <a:t>RS2026</a:t>
            </a:r>
            <a:endParaRPr lang="fr-FR" sz="1800" b="0" u="none" strike="noStrike">
              <a:solidFill>
                <a:srgbClr val="FFFFFF"/>
              </a:solidFill>
              <a:effectLst/>
              <a:uFillTx/>
              <a:latin typeface="Calibri"/>
            </a:endParaRPr>
          </a:p>
        </p:txBody>
      </p:sp>
      <p:sp>
        <p:nvSpPr>
          <p:cNvPr id="615"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616" name="Groupe 13"/>
          <p:cNvGrpSpPr/>
          <p:nvPr/>
        </p:nvGrpSpPr>
        <p:grpSpPr>
          <a:xfrm>
            <a:off x="2411640" y="91800"/>
            <a:ext cx="575280" cy="575280"/>
            <a:chOff x="2411640" y="91800"/>
            <a:chExt cx="575280" cy="575280"/>
          </a:xfrm>
        </p:grpSpPr>
        <p:grpSp>
          <p:nvGrpSpPr>
            <p:cNvPr id="617" name="Groupe 14"/>
            <p:cNvGrpSpPr/>
            <p:nvPr/>
          </p:nvGrpSpPr>
          <p:grpSpPr>
            <a:xfrm>
              <a:off x="2411640" y="91800"/>
              <a:ext cx="575280" cy="575280"/>
              <a:chOff x="2411640" y="91800"/>
              <a:chExt cx="575280" cy="575280"/>
            </a:xfrm>
          </p:grpSpPr>
          <p:sp>
            <p:nvSpPr>
              <p:cNvPr id="618" name="Ellipse 16"/>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619" name="Ellipse 17"/>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620" name="Graphique 15"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22"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23" name="PlaceHolder 1"/>
          <p:cNvSpPr/>
          <p:nvPr/>
        </p:nvSpPr>
        <p:spPr>
          <a:xfrm>
            <a:off x="1854000" y="195480"/>
            <a:ext cx="6821640" cy="46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400" b="1" u="none" strike="noStrike">
                <a:solidFill>
                  <a:schemeClr val="dk1"/>
                </a:solidFill>
                <a:effectLst/>
                <a:uFillTx/>
                <a:latin typeface="Marianne"/>
              </a:rPr>
              <a:t>Rénovation de la filière finition du bâtiment</a:t>
            </a:r>
            <a:endParaRPr lang="fr-FR" sz="2400" b="0" u="none" strike="noStrike">
              <a:solidFill>
                <a:srgbClr val="000000"/>
              </a:solidFill>
              <a:effectLst/>
              <a:uFillTx/>
              <a:latin typeface="Calibri"/>
            </a:endParaRPr>
          </a:p>
        </p:txBody>
      </p:sp>
      <p:sp>
        <p:nvSpPr>
          <p:cNvPr id="624" name="ZoneTexte 8"/>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625" name="ZoneTexte 9"/>
          <p:cNvSpPr/>
          <p:nvPr/>
        </p:nvSpPr>
        <p:spPr>
          <a:xfrm>
            <a:off x="1882800" y="427320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626" name="ZoneTexte 11"/>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627"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628" name="ZoneTexte 30"/>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629" name="Groupe 31"/>
          <p:cNvGrpSpPr/>
          <p:nvPr/>
        </p:nvGrpSpPr>
        <p:grpSpPr>
          <a:xfrm>
            <a:off x="-2124720" y="267480"/>
            <a:ext cx="3972600" cy="5472000"/>
            <a:chOff x="-2124720" y="267480"/>
            <a:chExt cx="3972600" cy="5472000"/>
          </a:xfrm>
        </p:grpSpPr>
        <p:sp>
          <p:nvSpPr>
            <p:cNvPr id="630" name="Arc 32"/>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631" name="Groupe 33"/>
            <p:cNvGrpSpPr/>
            <p:nvPr/>
          </p:nvGrpSpPr>
          <p:grpSpPr>
            <a:xfrm>
              <a:off x="827640" y="915480"/>
              <a:ext cx="575280" cy="575280"/>
              <a:chOff x="827640" y="915480"/>
              <a:chExt cx="575280" cy="575280"/>
            </a:xfrm>
          </p:grpSpPr>
          <p:sp>
            <p:nvSpPr>
              <p:cNvPr id="632" name="Ellipse 64"/>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33" name="Ellipse 65"/>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634" name="Groupe 34"/>
            <p:cNvGrpSpPr/>
            <p:nvPr/>
          </p:nvGrpSpPr>
          <p:grpSpPr>
            <a:xfrm>
              <a:off x="1141560" y="1708920"/>
              <a:ext cx="575280" cy="575280"/>
              <a:chOff x="1141560" y="1708920"/>
              <a:chExt cx="575280" cy="575280"/>
            </a:xfrm>
          </p:grpSpPr>
          <p:sp>
            <p:nvSpPr>
              <p:cNvPr id="635" name="Ellipse 62"/>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36" name="Ellipse 63"/>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637" name="Groupe 36"/>
            <p:cNvGrpSpPr/>
            <p:nvPr/>
          </p:nvGrpSpPr>
          <p:grpSpPr>
            <a:xfrm>
              <a:off x="1272600" y="2545920"/>
              <a:ext cx="575280" cy="575280"/>
              <a:chOff x="1272600" y="2545920"/>
              <a:chExt cx="575280" cy="575280"/>
            </a:xfrm>
          </p:grpSpPr>
          <p:grpSp>
            <p:nvGrpSpPr>
              <p:cNvPr id="638" name="Groupe 58"/>
              <p:cNvGrpSpPr/>
              <p:nvPr/>
            </p:nvGrpSpPr>
            <p:grpSpPr>
              <a:xfrm>
                <a:off x="1272600" y="2545920"/>
                <a:ext cx="575280" cy="575280"/>
                <a:chOff x="1272600" y="2545920"/>
                <a:chExt cx="575280" cy="575280"/>
              </a:xfrm>
            </p:grpSpPr>
            <p:sp>
              <p:nvSpPr>
                <p:cNvPr id="639" name="Ellipse 60"/>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40" name="Ellipse 61"/>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41" name="Graphique 59"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642" name="Groupe 38"/>
            <p:cNvGrpSpPr/>
            <p:nvPr/>
          </p:nvGrpSpPr>
          <p:grpSpPr>
            <a:xfrm>
              <a:off x="1226880" y="3386520"/>
              <a:ext cx="575280" cy="575280"/>
              <a:chOff x="1226880" y="3386520"/>
              <a:chExt cx="575280" cy="575280"/>
            </a:xfrm>
          </p:grpSpPr>
          <p:sp>
            <p:nvSpPr>
              <p:cNvPr id="643" name="Ellipse 56"/>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44" name="Ellipse 57"/>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645" name="Groupe 39"/>
            <p:cNvGrpSpPr/>
            <p:nvPr/>
          </p:nvGrpSpPr>
          <p:grpSpPr>
            <a:xfrm>
              <a:off x="1043640" y="4179960"/>
              <a:ext cx="575280" cy="575280"/>
              <a:chOff x="1043640" y="4179960"/>
              <a:chExt cx="575280" cy="575280"/>
            </a:xfrm>
          </p:grpSpPr>
          <p:sp>
            <p:nvSpPr>
              <p:cNvPr id="646" name="Ellipse 52"/>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47" name="Ellipse 55"/>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48" name="Graphique 40"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649" name="Graphique 43"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650" name="Graphique 44"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651" name="Graphique 50"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652" name="Rectangle 1"/>
          <p:cNvSpPr/>
          <p:nvPr/>
        </p:nvSpPr>
        <p:spPr>
          <a:xfrm>
            <a:off x="1933920" y="2293200"/>
            <a:ext cx="6741720" cy="267768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53" name="Rectangle 2"/>
          <p:cNvSpPr/>
          <p:nvPr/>
        </p:nvSpPr>
        <p:spPr>
          <a:xfrm>
            <a:off x="1717560" y="907920"/>
            <a:ext cx="5754600" cy="69228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54" name="ZoneTexte 4"/>
          <p:cNvSpPr/>
          <p:nvPr/>
        </p:nvSpPr>
        <p:spPr>
          <a:xfrm>
            <a:off x="1882800" y="2067840"/>
            <a:ext cx="4690440" cy="21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u="none" strike="noStrike">
                <a:solidFill>
                  <a:schemeClr val="dk1"/>
                </a:solidFill>
                <a:effectLst/>
                <a:uFillTx/>
                <a:latin typeface="Marianne"/>
              </a:rPr>
              <a:t>Ludovic Renouf, inspecteur de l’éducation nationale</a:t>
            </a:r>
            <a:endParaRPr lang="fr-FR" sz="800" b="0" u="none" strike="noStrike">
              <a:solidFill>
                <a:srgbClr val="000000"/>
              </a:solidFill>
              <a:effectLst/>
              <a:uFillTx/>
              <a:latin typeface="Calibri"/>
            </a:endParaRPr>
          </a:p>
        </p:txBody>
      </p:sp>
      <p:sp>
        <p:nvSpPr>
          <p:cNvPr id="2" name="PlaceHolder 1"/>
          <p:cNvSpPr>
            <a:spLocks noGrp="1"/>
          </p:cNvSpPr>
          <p:nvPr>
            <p:ph type="sldNum" idx="10"/>
          </p:nvPr>
        </p:nvSpPr>
        <p:spPr/>
        <p:txBody>
          <a:bodyPr/>
          <a:lstStyle/>
          <a:p>
            <a:fld id="{0584C7DE-53C8-4136-98FA-870E49E122DC}" type="slidenum">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ZoneTexte 10"/>
          <p:cNvSpPr/>
          <p:nvPr/>
        </p:nvSpPr>
        <p:spPr>
          <a:xfrm>
            <a:off x="2671920" y="51120"/>
            <a:ext cx="6388200" cy="828720"/>
          </a:xfrm>
          <a:prstGeom prst="rect">
            <a:avLst/>
          </a:prstGeom>
          <a:gradFill rotWithShape="0">
            <a:gsLst>
              <a:gs pos="0">
                <a:srgbClr val="00B0F0"/>
              </a:gs>
              <a:gs pos="63000">
                <a:srgbClr val="7030A0"/>
              </a:gs>
              <a:gs pos="74000">
                <a:srgbClr val="8080D0"/>
              </a:gs>
              <a:gs pos="88185">
                <a:srgbClr val="8D8DD5"/>
              </a:gs>
              <a:gs pos="100000">
                <a:srgbClr val="AAAAE0"/>
              </a:gs>
            </a:gsLst>
            <a:lin ang="810000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400" b="1" u="none" strike="noStrike">
                <a:solidFill>
                  <a:schemeClr val="lt1"/>
                </a:solidFill>
                <a:effectLst/>
                <a:uFillTx/>
                <a:latin typeface="Marianne"/>
              </a:rPr>
              <a:t>Brevet Professionnel</a:t>
            </a:r>
            <a:endParaRPr lang="fr-FR" sz="2400" b="0" u="none" strike="noStrike">
              <a:solidFill>
                <a:srgbClr val="000000"/>
              </a:solidFill>
              <a:effectLst/>
              <a:uFillTx/>
              <a:latin typeface="Calibri"/>
            </a:endParaRPr>
          </a:p>
          <a:p>
            <a:pPr defTabSz="914400">
              <a:lnSpc>
                <a:spcPct val="100000"/>
              </a:lnSpc>
            </a:pPr>
            <a:r>
              <a:rPr lang="fr-FR" sz="2400" b="1" u="none" strike="noStrike">
                <a:solidFill>
                  <a:schemeClr val="lt1"/>
                </a:solidFill>
                <a:effectLst/>
                <a:uFillTx/>
                <a:latin typeface="Marianne"/>
              </a:rPr>
              <a:t>Peintre Applicateur de Revêtements</a:t>
            </a:r>
            <a:endParaRPr lang="fr-FR" sz="2400" b="0" u="none" strike="noStrike">
              <a:solidFill>
                <a:srgbClr val="000000"/>
              </a:solidFill>
              <a:effectLst/>
              <a:uFillTx/>
              <a:latin typeface="Calibri"/>
            </a:endParaRPr>
          </a:p>
        </p:txBody>
      </p:sp>
      <p:sp>
        <p:nvSpPr>
          <p:cNvPr id="656" name="AutoShape 2"/>
          <p:cNvSpPr/>
          <p:nvPr/>
        </p:nvSpPr>
        <p:spPr>
          <a:xfrm>
            <a:off x="333360" y="157248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657" name="TextBox 11"/>
          <p:cNvSpPr/>
          <p:nvPr/>
        </p:nvSpPr>
        <p:spPr>
          <a:xfrm>
            <a:off x="349920" y="1232640"/>
            <a:ext cx="8592840" cy="634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pPr>
            <a:r>
              <a:rPr lang="en-US" sz="2300" b="0" u="none" strike="noStrike" spc="14">
                <a:solidFill>
                  <a:srgbClr val="000000"/>
                </a:solidFill>
                <a:effectLst/>
                <a:uFillTx/>
                <a:latin typeface="Anton"/>
                <a:ea typeface="Anton"/>
              </a:rPr>
              <a:t>CONTEXTE DU DOMAINE D’ACTIVITÉ DU PEINTRE APPLICATEUR DE REVÊTEMENTS</a:t>
            </a:r>
            <a:endParaRPr lang="fr-FR" sz="2300" b="0" u="none" strike="noStrike">
              <a:solidFill>
                <a:srgbClr val="000000"/>
              </a:solidFill>
              <a:effectLst/>
              <a:uFillTx/>
              <a:latin typeface="Calibri"/>
            </a:endParaRPr>
          </a:p>
        </p:txBody>
      </p:sp>
      <p:sp>
        <p:nvSpPr>
          <p:cNvPr id="658" name="TextBox 12"/>
          <p:cNvSpPr/>
          <p:nvPr/>
        </p:nvSpPr>
        <p:spPr>
          <a:xfrm>
            <a:off x="738000" y="2055240"/>
            <a:ext cx="8187840" cy="360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defTabSz="914400">
              <a:lnSpc>
                <a:spcPct val="115000"/>
              </a:lnSpc>
              <a:buClr>
                <a:srgbClr val="7030A0"/>
              </a:buClr>
              <a:buSzPct val="150000"/>
              <a:buFont typeface="Wingdings" charset="2"/>
              <a:buChar char=""/>
            </a:pPr>
            <a:r>
              <a:rPr lang="fr-FR" sz="1600" b="0" u="none" strike="noStrike">
                <a:solidFill>
                  <a:schemeClr val="dk1"/>
                </a:solidFill>
                <a:effectLst/>
                <a:uFillTx/>
                <a:latin typeface="Aileron"/>
                <a:ea typeface="Times New Roman"/>
              </a:rPr>
              <a:t> Il intervient essentiellement dans le cadre de </a:t>
            </a:r>
            <a:r>
              <a:rPr lang="fr-FR" sz="1600" b="1" i="1" u="none" strike="noStrike">
                <a:solidFill>
                  <a:schemeClr val="dk1"/>
                </a:solidFill>
                <a:effectLst/>
                <a:uFillTx/>
                <a:latin typeface="Aileron"/>
                <a:ea typeface="Times New Roman"/>
              </a:rPr>
              <a:t>travaux de rénovation, de réhabilitation (intérieur &amp; extérieur) et de travaux neufs</a:t>
            </a:r>
            <a:r>
              <a:rPr lang="fr-FR" sz="1600" b="0" u="none" strike="noStrike">
                <a:solidFill>
                  <a:schemeClr val="dk1"/>
                </a:solidFill>
                <a:effectLst/>
                <a:uFillTx/>
                <a:latin typeface="Aileron"/>
                <a:ea typeface="Times New Roman"/>
              </a:rPr>
              <a:t>, sur des </a:t>
            </a:r>
            <a:r>
              <a:rPr lang="fr-FR" sz="1600" b="1" i="1" u="none" strike="noStrike">
                <a:solidFill>
                  <a:srgbClr val="000000"/>
                </a:solidFill>
                <a:effectLst/>
                <a:uFillTx/>
                <a:latin typeface="Aileron"/>
                <a:ea typeface="Calibri"/>
              </a:rPr>
              <a:t>bâtiments des secteurs résidentiel (habitat individuel et collectif), tertiaire, de services et de loisirs, industriels, agricoles ou encore commerciaux</a:t>
            </a:r>
            <a:r>
              <a:rPr lang="fr-FR" sz="1600" b="0" u="none" strike="noStrike">
                <a:solidFill>
                  <a:srgbClr val="000000"/>
                </a:solidFill>
                <a:effectLst/>
                <a:uFillTx/>
                <a:latin typeface="Aileron"/>
                <a:ea typeface="Calibri"/>
              </a:rPr>
              <a:t>.</a:t>
            </a:r>
            <a:endParaRPr lang="fr-FR" sz="1600" b="0" u="none" strike="noStrike">
              <a:solidFill>
                <a:srgbClr val="000000"/>
              </a:solidFill>
              <a:effectLst/>
              <a:uFillTx/>
              <a:latin typeface="Calibri"/>
            </a:endParaRPr>
          </a:p>
          <a:p>
            <a:pPr marL="285840" indent="-285840" defTabSz="914400">
              <a:lnSpc>
                <a:spcPct val="115000"/>
              </a:lnSpc>
              <a:buClr>
                <a:srgbClr val="7030A0"/>
              </a:buClr>
              <a:buSzPct val="150000"/>
              <a:buFont typeface="Wingdings" charset="2"/>
              <a:buChar char=""/>
            </a:pPr>
            <a:r>
              <a:rPr lang="fr-FR" sz="1600" b="0" u="none" strike="noStrike">
                <a:solidFill>
                  <a:srgbClr val="000000"/>
                </a:solidFill>
                <a:effectLst/>
                <a:uFillTx/>
                <a:latin typeface="Aileron"/>
                <a:ea typeface="Times New Roman"/>
              </a:rPr>
              <a:t> Il exerce </a:t>
            </a:r>
            <a:r>
              <a:rPr lang="fr-FR" sz="1600" b="0" u="none" strike="noStrike">
                <a:solidFill>
                  <a:schemeClr val="dk1"/>
                </a:solidFill>
                <a:effectLst/>
                <a:uFillTx/>
                <a:latin typeface="Aileron"/>
                <a:ea typeface="Times New Roman"/>
              </a:rPr>
              <a:t>majoritairement </a:t>
            </a:r>
            <a:r>
              <a:rPr lang="fr-FR" sz="1600" b="1" i="1" u="none" strike="noStrike">
                <a:solidFill>
                  <a:schemeClr val="dk1"/>
                </a:solidFill>
                <a:effectLst/>
                <a:uFillTx/>
                <a:latin typeface="Aileron"/>
                <a:ea typeface="Times New Roman"/>
              </a:rPr>
              <a:t>sur chantier, à l’intérieur et à l’extérieur des bâtiments</a:t>
            </a:r>
            <a:r>
              <a:rPr lang="fr-FR" sz="1600" b="0" u="none" strike="noStrike">
                <a:solidFill>
                  <a:schemeClr val="dk1"/>
                </a:solidFill>
                <a:effectLst/>
                <a:uFillTx/>
                <a:latin typeface="Aileron"/>
                <a:ea typeface="Times New Roman"/>
              </a:rPr>
              <a:t>, mais également </a:t>
            </a:r>
            <a:r>
              <a:rPr lang="fr-FR" sz="1600" b="1" i="1" u="none" strike="noStrike">
                <a:solidFill>
                  <a:schemeClr val="dk1"/>
                </a:solidFill>
                <a:effectLst/>
                <a:uFillTx/>
                <a:latin typeface="Aileron"/>
                <a:ea typeface="Times New Roman"/>
              </a:rPr>
              <a:t>en atelier</a:t>
            </a:r>
            <a:r>
              <a:rPr lang="fr-FR" sz="1600" b="0" u="none" strike="noStrike">
                <a:solidFill>
                  <a:schemeClr val="dk1"/>
                </a:solidFill>
                <a:effectLst/>
                <a:uFillTx/>
                <a:latin typeface="Aileron"/>
                <a:ea typeface="Times New Roman"/>
              </a:rPr>
              <a:t>.</a:t>
            </a:r>
            <a:endParaRPr lang="fr-FR" sz="1600" b="0" u="none" strike="noStrike">
              <a:solidFill>
                <a:srgbClr val="000000"/>
              </a:solidFill>
              <a:effectLst/>
              <a:uFillTx/>
              <a:latin typeface="Calibri"/>
            </a:endParaRPr>
          </a:p>
          <a:p>
            <a:pPr marL="285840" indent="-285840" defTabSz="914400">
              <a:lnSpc>
                <a:spcPct val="115000"/>
              </a:lnSpc>
              <a:buClr>
                <a:srgbClr val="7030A0"/>
              </a:buClr>
              <a:buSzPct val="150000"/>
              <a:buFont typeface="Wingdings" charset="2"/>
              <a:buChar char=""/>
            </a:pPr>
            <a:r>
              <a:rPr lang="fr-FR" sz="1600" b="0" u="none" strike="noStrike">
                <a:solidFill>
                  <a:schemeClr val="dk1"/>
                </a:solidFill>
                <a:effectLst/>
                <a:uFillTx/>
                <a:latin typeface="Aileron"/>
                <a:ea typeface="Times New Roman"/>
              </a:rPr>
              <a:t> Il contribue au </a:t>
            </a:r>
            <a:r>
              <a:rPr lang="fr-FR" sz="1600" b="1" i="1" u="none" strike="noStrike">
                <a:solidFill>
                  <a:schemeClr val="dk1"/>
                </a:solidFill>
                <a:effectLst/>
                <a:uFillTx/>
                <a:latin typeface="Aileron"/>
                <a:ea typeface="Times New Roman"/>
              </a:rPr>
              <a:t>confort de l’usager </a:t>
            </a:r>
            <a:r>
              <a:rPr lang="fr-FR" sz="1600" b="0" u="none" strike="noStrike">
                <a:solidFill>
                  <a:schemeClr val="dk1"/>
                </a:solidFill>
                <a:effectLst/>
                <a:uFillTx/>
                <a:latin typeface="Aileron"/>
                <a:ea typeface="Times New Roman"/>
              </a:rPr>
              <a:t>et à </a:t>
            </a:r>
            <a:r>
              <a:rPr lang="fr-FR" sz="1600" b="1" i="1" u="none" strike="noStrike">
                <a:solidFill>
                  <a:schemeClr val="dk1"/>
                </a:solidFill>
                <a:effectLst/>
                <a:uFillTx/>
                <a:latin typeface="Aileron"/>
                <a:ea typeface="Times New Roman"/>
              </a:rPr>
              <a:t>l’amélioration de l’habitat individuel, collectif, et de locaux professionnels</a:t>
            </a:r>
            <a:r>
              <a:rPr lang="fr-FR" sz="1600" b="0" u="none" strike="noStrike">
                <a:solidFill>
                  <a:schemeClr val="dk1"/>
                </a:solidFill>
                <a:effectLst/>
                <a:uFillTx/>
                <a:latin typeface="Aileron"/>
                <a:ea typeface="Times New Roman"/>
              </a:rPr>
              <a:t>.</a:t>
            </a:r>
            <a:endParaRPr lang="fr-FR" sz="1600" b="0" u="none" strike="noStrike">
              <a:solidFill>
                <a:srgbClr val="000000"/>
              </a:solidFill>
              <a:effectLst/>
              <a:uFillTx/>
              <a:latin typeface="Calibri"/>
            </a:endParaRPr>
          </a:p>
          <a:p>
            <a:pPr marL="285840" indent="-285840" defTabSz="914400">
              <a:lnSpc>
                <a:spcPct val="115000"/>
              </a:lnSpc>
              <a:buClr>
                <a:srgbClr val="7030A0"/>
              </a:buClr>
              <a:buSzPct val="150000"/>
              <a:buFont typeface="Wingdings" charset="2"/>
              <a:buChar char=""/>
            </a:pPr>
            <a:r>
              <a:rPr lang="fr-FR" sz="1600" b="0" u="none" strike="noStrike">
                <a:solidFill>
                  <a:schemeClr val="dk1"/>
                </a:solidFill>
                <a:effectLst/>
                <a:uFillTx/>
                <a:latin typeface="Aileron"/>
                <a:ea typeface="Times New Roman"/>
              </a:rPr>
              <a:t> Il exerce des </a:t>
            </a:r>
            <a:r>
              <a:rPr lang="fr-FR" sz="1600" b="1" i="1" u="none" strike="noStrike">
                <a:solidFill>
                  <a:schemeClr val="dk1"/>
                </a:solidFill>
                <a:effectLst/>
                <a:uFillTx/>
                <a:latin typeface="Aileron"/>
                <a:ea typeface="Times New Roman"/>
              </a:rPr>
              <a:t>activités à caractère esthétique, technique et organisationnel</a:t>
            </a:r>
            <a:r>
              <a:rPr lang="fr-FR" sz="1600" b="0" u="none" strike="noStrike">
                <a:solidFill>
                  <a:schemeClr val="dk1"/>
                </a:solidFill>
                <a:effectLst/>
                <a:uFillTx/>
                <a:latin typeface="Aileron"/>
                <a:ea typeface="Times New Roman"/>
              </a:rPr>
              <a:t> pour lesquelles il est en capacité de </a:t>
            </a:r>
            <a:r>
              <a:rPr lang="fr-FR" sz="1600" b="1" i="1" u="none" strike="noStrike">
                <a:solidFill>
                  <a:schemeClr val="dk1"/>
                </a:solidFill>
                <a:effectLst/>
                <a:uFillTx/>
                <a:latin typeface="Aileron"/>
                <a:ea typeface="Times New Roman"/>
              </a:rPr>
              <a:t>conseiller le client </a:t>
            </a:r>
            <a:r>
              <a:rPr lang="fr-FR" sz="1600" b="0" u="none" strike="noStrike">
                <a:solidFill>
                  <a:schemeClr val="dk1"/>
                </a:solidFill>
                <a:effectLst/>
                <a:uFillTx/>
                <a:latin typeface="Aileron"/>
                <a:ea typeface="Times New Roman"/>
              </a:rPr>
              <a:t>et dans ce cadre, il se </a:t>
            </a:r>
            <a:r>
              <a:rPr lang="fr-FR" sz="1600" b="1" i="1" u="none" strike="noStrike">
                <a:solidFill>
                  <a:schemeClr val="dk1"/>
                </a:solidFill>
                <a:effectLst/>
                <a:uFillTx/>
                <a:latin typeface="Aileron"/>
                <a:ea typeface="Times New Roman"/>
              </a:rPr>
              <a:t>déplace sur site</a:t>
            </a:r>
            <a:r>
              <a:rPr lang="fr-FR" sz="1600" b="0" u="none" strike="noStrike">
                <a:solidFill>
                  <a:schemeClr val="dk1"/>
                </a:solidFill>
                <a:effectLst/>
                <a:uFillTx/>
                <a:latin typeface="Aileron"/>
                <a:ea typeface="Times New Roman"/>
              </a:rPr>
              <a:t>.</a:t>
            </a:r>
            <a:endParaRPr lang="fr-FR" sz="1600" b="0" u="none" strike="noStrike">
              <a:solidFill>
                <a:srgbClr val="000000"/>
              </a:solidFill>
              <a:effectLst/>
              <a:uFillTx/>
              <a:latin typeface="Calibri"/>
            </a:endParaRPr>
          </a:p>
          <a:p>
            <a:pPr algn="just" defTabSz="914400">
              <a:lnSpc>
                <a:spcPct val="115000"/>
              </a:lnSpc>
            </a:pPr>
            <a:endParaRPr lang="fr-FR" sz="1400" b="0" u="none" strike="noStrike">
              <a:solidFill>
                <a:srgbClr val="000000"/>
              </a:solidFill>
              <a:effectLst/>
              <a:uFillTx/>
              <a:latin typeface="Calibri"/>
            </a:endParaRPr>
          </a:p>
        </p:txBody>
      </p:sp>
      <p:sp>
        <p:nvSpPr>
          <p:cNvPr id="659" name="TextBox 13"/>
          <p:cNvSpPr/>
          <p:nvPr/>
        </p:nvSpPr>
        <p:spPr>
          <a:xfrm>
            <a:off x="333360" y="1788120"/>
            <a:ext cx="85928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800"/>
              </a:lnSpc>
            </a:pPr>
            <a:r>
              <a:rPr lang="fr-FR" sz="1600" b="0" u="none" strike="noStrike" spc="6">
                <a:solidFill>
                  <a:srgbClr val="000000"/>
                </a:solidFill>
                <a:effectLst/>
                <a:uFillTx/>
                <a:latin typeface="Aileron"/>
                <a:ea typeface="Aileron"/>
              </a:rPr>
              <a:t>Le peintre applicateur de revêtements est un professionnel qualifié du métier de peintre en bâtiment.</a:t>
            </a:r>
            <a:endParaRPr lang="fr-FR" sz="1600" b="0" u="none" strike="noStrike">
              <a:solidFill>
                <a:srgbClr val="000000"/>
              </a:solidFill>
              <a:effectLst/>
              <a:uFillTx/>
              <a:latin typeface="Calibri"/>
            </a:endParaRPr>
          </a:p>
        </p:txBody>
      </p:sp>
      <p:grpSp>
        <p:nvGrpSpPr>
          <p:cNvPr id="660" name="Groupe 5"/>
          <p:cNvGrpSpPr/>
          <p:nvPr/>
        </p:nvGrpSpPr>
        <p:grpSpPr>
          <a:xfrm>
            <a:off x="1972800" y="177840"/>
            <a:ext cx="575280" cy="575280"/>
            <a:chOff x="1972800" y="177840"/>
            <a:chExt cx="575280" cy="575280"/>
          </a:xfrm>
        </p:grpSpPr>
        <p:grpSp>
          <p:nvGrpSpPr>
            <p:cNvPr id="661" name="Groupe 6"/>
            <p:cNvGrpSpPr/>
            <p:nvPr/>
          </p:nvGrpSpPr>
          <p:grpSpPr>
            <a:xfrm>
              <a:off x="1972800" y="177840"/>
              <a:ext cx="575280" cy="575280"/>
              <a:chOff x="1972800" y="177840"/>
              <a:chExt cx="575280" cy="575280"/>
            </a:xfrm>
          </p:grpSpPr>
          <p:sp>
            <p:nvSpPr>
              <p:cNvPr id="662" name="Ellipse 8"/>
              <p:cNvSpPr/>
              <p:nvPr/>
            </p:nvSpPr>
            <p:spPr>
              <a:xfrm>
                <a:off x="1972800" y="17784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63" name="Ellipse 9"/>
              <p:cNvSpPr/>
              <p:nvPr/>
            </p:nvSpPr>
            <p:spPr>
              <a:xfrm>
                <a:off x="1972800" y="17784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64" name="Graphique 7" descr="Gros pinceau avec un remplissage uni"/>
            <p:cNvPicPr/>
            <p:nvPr/>
          </p:nvPicPr>
          <p:blipFill>
            <a:blip r:embed="rId2">
              <a:extLst>
                <a:ext uri="{96DAC541-7B7A-43D3-8B79-37D633B846F1}">
                  <asvg:svgBlip xmlns:asvg="http://schemas.microsoft.com/office/drawing/2016/SVG/main" r:embed="rId3"/>
                </a:ext>
              </a:extLst>
            </a:blip>
            <a:stretch/>
          </p:blipFill>
          <p:spPr>
            <a:xfrm>
              <a:off x="2028240" y="273240"/>
              <a:ext cx="431280" cy="431280"/>
            </a:xfrm>
            <a:prstGeom prst="rect">
              <a:avLst/>
            </a:prstGeom>
            <a:noFill/>
            <a:ln w="0">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ZoneTexte 10"/>
          <p:cNvSpPr/>
          <p:nvPr/>
        </p:nvSpPr>
        <p:spPr>
          <a:xfrm>
            <a:off x="2671920" y="51120"/>
            <a:ext cx="6388200" cy="828720"/>
          </a:xfrm>
          <a:prstGeom prst="rect">
            <a:avLst/>
          </a:prstGeom>
          <a:gradFill rotWithShape="0">
            <a:gsLst>
              <a:gs pos="0">
                <a:srgbClr val="00B0F0"/>
              </a:gs>
              <a:gs pos="63000">
                <a:srgbClr val="7030A0"/>
              </a:gs>
              <a:gs pos="74000">
                <a:srgbClr val="8080D0"/>
              </a:gs>
              <a:gs pos="88185">
                <a:srgbClr val="8D8DD5"/>
              </a:gs>
              <a:gs pos="100000">
                <a:srgbClr val="AAAAE0"/>
              </a:gs>
            </a:gsLst>
            <a:lin ang="810000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400" b="1" u="none" strike="noStrike">
                <a:solidFill>
                  <a:schemeClr val="lt1"/>
                </a:solidFill>
                <a:effectLst/>
                <a:uFillTx/>
                <a:latin typeface="Marianne"/>
              </a:rPr>
              <a:t>Brevet Professionnel</a:t>
            </a:r>
            <a:endParaRPr lang="fr-FR" sz="2400" b="0" u="none" strike="noStrike">
              <a:solidFill>
                <a:srgbClr val="000000"/>
              </a:solidFill>
              <a:effectLst/>
              <a:uFillTx/>
              <a:latin typeface="Calibri"/>
            </a:endParaRPr>
          </a:p>
          <a:p>
            <a:pPr defTabSz="914400">
              <a:lnSpc>
                <a:spcPct val="100000"/>
              </a:lnSpc>
            </a:pPr>
            <a:r>
              <a:rPr lang="fr-FR" sz="2400" b="1" u="none" strike="noStrike">
                <a:solidFill>
                  <a:schemeClr val="lt1"/>
                </a:solidFill>
                <a:effectLst/>
                <a:uFillTx/>
                <a:latin typeface="Marianne"/>
              </a:rPr>
              <a:t>Peintre Applicateur de Revêtements</a:t>
            </a:r>
            <a:endParaRPr lang="fr-FR" sz="2400" b="0" u="none" strike="noStrike">
              <a:solidFill>
                <a:srgbClr val="000000"/>
              </a:solidFill>
              <a:effectLst/>
              <a:uFillTx/>
              <a:latin typeface="Calibri"/>
            </a:endParaRPr>
          </a:p>
        </p:txBody>
      </p:sp>
      <p:sp>
        <p:nvSpPr>
          <p:cNvPr id="666" name="AutoShape 2"/>
          <p:cNvSpPr/>
          <p:nvPr/>
        </p:nvSpPr>
        <p:spPr>
          <a:xfrm>
            <a:off x="333360" y="157248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667" name="TextBox 11"/>
          <p:cNvSpPr/>
          <p:nvPr/>
        </p:nvSpPr>
        <p:spPr>
          <a:xfrm>
            <a:off x="349920" y="1232640"/>
            <a:ext cx="8592840" cy="634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pPr>
            <a:r>
              <a:rPr lang="en-US" sz="2300" b="0" u="none" strike="noStrike" spc="14">
                <a:solidFill>
                  <a:srgbClr val="000000"/>
                </a:solidFill>
                <a:effectLst/>
                <a:uFillTx/>
                <a:latin typeface="Anton"/>
                <a:ea typeface="Anton"/>
              </a:rPr>
              <a:t>CONTEXTE DU DOMAINE D’ACTIVITÉ DU PEINTRE APPLICATEUR DE REVÊTEMENTS</a:t>
            </a:r>
            <a:endParaRPr lang="fr-FR" sz="2300" b="0" u="none" strike="noStrike">
              <a:solidFill>
                <a:srgbClr val="000000"/>
              </a:solidFill>
              <a:effectLst/>
              <a:uFillTx/>
              <a:latin typeface="Calibri"/>
            </a:endParaRPr>
          </a:p>
        </p:txBody>
      </p:sp>
      <p:sp>
        <p:nvSpPr>
          <p:cNvPr id="668" name="TextBox 12"/>
          <p:cNvSpPr/>
          <p:nvPr/>
        </p:nvSpPr>
        <p:spPr>
          <a:xfrm>
            <a:off x="738000" y="2070720"/>
            <a:ext cx="8083440" cy="392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algn="just" defTabSz="914400">
              <a:lnSpc>
                <a:spcPct val="115000"/>
              </a:lnSpc>
              <a:buClr>
                <a:srgbClr val="7030A0"/>
              </a:buClr>
              <a:buSzPct val="150000"/>
              <a:buFont typeface="Wingdings" charset="2"/>
              <a:buChar char=""/>
            </a:pPr>
            <a:r>
              <a:rPr lang="fr-FR" sz="1600" b="0" u="none" strike="noStrike">
                <a:solidFill>
                  <a:srgbClr val="000000"/>
                </a:solidFill>
                <a:effectLst/>
                <a:uFillTx/>
                <a:latin typeface="Aileron"/>
                <a:ea typeface="Calibri"/>
              </a:rPr>
              <a:t> Il participe à </a:t>
            </a:r>
            <a:r>
              <a:rPr lang="fr-FR" sz="1600" b="1" i="1" u="none" strike="noStrike">
                <a:solidFill>
                  <a:srgbClr val="000000"/>
                </a:solidFill>
                <a:effectLst/>
                <a:uFillTx/>
                <a:latin typeface="Aileron"/>
                <a:ea typeface="Calibri"/>
              </a:rPr>
              <a:t>la protection, à l’embellissement des bâtiments</a:t>
            </a:r>
            <a:r>
              <a:rPr lang="fr-FR" sz="1600" b="0" u="none" strike="noStrike">
                <a:solidFill>
                  <a:srgbClr val="000000"/>
                </a:solidFill>
                <a:effectLst/>
                <a:uFillTx/>
                <a:latin typeface="Aileron"/>
                <a:ea typeface="Calibri"/>
              </a:rPr>
              <a:t> et contribue au </a:t>
            </a:r>
            <a:r>
              <a:rPr lang="fr-FR" sz="1600" b="1" i="1" u="none" strike="noStrike">
                <a:solidFill>
                  <a:srgbClr val="000000"/>
                </a:solidFill>
                <a:effectLst/>
                <a:uFillTx/>
                <a:latin typeface="Aileron"/>
                <a:ea typeface="Calibri"/>
              </a:rPr>
              <a:t>respect des exigences environnementales. </a:t>
            </a:r>
            <a:endParaRPr lang="fr-FR" sz="1600" b="0" u="none" strike="noStrike">
              <a:solidFill>
                <a:srgbClr val="000000"/>
              </a:solidFill>
              <a:effectLst/>
              <a:uFillTx/>
              <a:latin typeface="Calibri"/>
            </a:endParaRPr>
          </a:p>
          <a:p>
            <a:pPr marL="285840" indent="-285840" algn="just" defTabSz="914400">
              <a:lnSpc>
                <a:spcPct val="115000"/>
              </a:lnSpc>
              <a:buClr>
                <a:srgbClr val="7030A0"/>
              </a:buClr>
              <a:buSzPct val="150000"/>
              <a:buFont typeface="Wingdings" charset="2"/>
              <a:buChar char=""/>
            </a:pPr>
            <a:r>
              <a:rPr lang="fr-FR" sz="1600" b="0" u="none" strike="noStrike">
                <a:solidFill>
                  <a:srgbClr val="000000"/>
                </a:solidFill>
                <a:effectLst/>
                <a:uFillTx/>
                <a:latin typeface="Aileron"/>
                <a:ea typeface="Calibri"/>
              </a:rPr>
              <a:t> </a:t>
            </a:r>
            <a:r>
              <a:rPr lang="fr-FR" sz="1600" b="0" u="none" strike="noStrike">
                <a:solidFill>
                  <a:srgbClr val="000000"/>
                </a:solidFill>
                <a:effectLst/>
                <a:uFillTx/>
                <a:latin typeface="Aileron"/>
                <a:ea typeface="Times New Roman"/>
              </a:rPr>
              <a:t>Il exerce son activité dans le </a:t>
            </a:r>
            <a:r>
              <a:rPr lang="fr-FR" sz="1600" b="1" i="1" u="none" strike="noStrike">
                <a:solidFill>
                  <a:srgbClr val="000000"/>
                </a:solidFill>
                <a:effectLst/>
                <a:uFillTx/>
                <a:latin typeface="Aileron"/>
                <a:ea typeface="Times New Roman"/>
              </a:rPr>
              <a:t>respect des règles de l’art</a:t>
            </a:r>
            <a:r>
              <a:rPr lang="fr-FR" sz="1600" b="0" u="none" strike="noStrike">
                <a:solidFill>
                  <a:srgbClr val="000000"/>
                </a:solidFill>
                <a:effectLst/>
                <a:uFillTx/>
                <a:latin typeface="Aileron"/>
                <a:ea typeface="Times New Roman"/>
              </a:rPr>
              <a:t>, relatives à la mise en œuvre des matériaux, en garantissant </a:t>
            </a:r>
            <a:r>
              <a:rPr lang="fr-FR" sz="1600" b="1" i="1" u="none" strike="noStrike">
                <a:solidFill>
                  <a:srgbClr val="000000"/>
                </a:solidFill>
                <a:effectLst/>
                <a:uFillTx/>
                <a:latin typeface="Aileron"/>
                <a:ea typeface="Times New Roman"/>
              </a:rPr>
              <a:t>la santé, la sécurité des intervenants, la qualité de vie au travail et le respect de l’environnement.</a:t>
            </a:r>
            <a:endParaRPr lang="fr-FR" sz="1600" b="0" u="none" strike="noStrike">
              <a:solidFill>
                <a:srgbClr val="000000"/>
              </a:solidFill>
              <a:effectLst/>
              <a:uFillTx/>
              <a:latin typeface="Calibri"/>
            </a:endParaRPr>
          </a:p>
          <a:p>
            <a:pPr marL="285840" indent="-285840" algn="just" defTabSz="914400">
              <a:lnSpc>
                <a:spcPct val="115000"/>
              </a:lnSpc>
              <a:buClr>
                <a:srgbClr val="7030A0"/>
              </a:buClr>
              <a:buSzPct val="150000"/>
              <a:buFont typeface="Wingdings" charset="2"/>
              <a:buChar char=""/>
            </a:pPr>
            <a:r>
              <a:rPr lang="fr-FR" sz="1600" b="0" u="none" strike="noStrike">
                <a:solidFill>
                  <a:schemeClr val="dk1"/>
                </a:solidFill>
                <a:effectLst/>
                <a:uFillTx/>
                <a:latin typeface="Aileron"/>
                <a:ea typeface="Times New Roman"/>
              </a:rPr>
              <a:t> Il met en œuvre </a:t>
            </a:r>
            <a:r>
              <a:rPr lang="fr-FR" sz="1600" b="1" i="1" u="none" strike="noStrike">
                <a:solidFill>
                  <a:schemeClr val="dk1"/>
                </a:solidFill>
                <a:effectLst/>
                <a:uFillTx/>
                <a:latin typeface="Aileron"/>
                <a:ea typeface="Times New Roman"/>
              </a:rPr>
              <a:t>des peintures, des revêtements, des produits à effets décoratifs</a:t>
            </a:r>
            <a:r>
              <a:rPr lang="fr-FR" sz="1600" b="0" u="none" strike="noStrike">
                <a:solidFill>
                  <a:schemeClr val="dk1"/>
                </a:solidFill>
                <a:effectLst/>
                <a:uFillTx/>
                <a:latin typeface="Aileron"/>
                <a:ea typeface="Times New Roman"/>
              </a:rPr>
              <a:t>, </a:t>
            </a:r>
            <a:r>
              <a:rPr lang="fr-FR" sz="1600" b="1" i="1" u="none" strike="noStrike">
                <a:solidFill>
                  <a:schemeClr val="dk1"/>
                </a:solidFill>
                <a:effectLst/>
                <a:uFillTx/>
                <a:latin typeface="Aileron"/>
                <a:ea typeface="Times New Roman"/>
              </a:rPr>
              <a:t>à l’intérieur des bâtiments </a:t>
            </a:r>
            <a:r>
              <a:rPr lang="fr-FR" sz="1600" b="0" u="none" strike="noStrike">
                <a:solidFill>
                  <a:schemeClr val="dk1"/>
                </a:solidFill>
                <a:effectLst/>
                <a:uFillTx/>
                <a:latin typeface="Aileron"/>
                <a:ea typeface="Times New Roman"/>
              </a:rPr>
              <a:t>souvent </a:t>
            </a:r>
            <a:r>
              <a:rPr lang="fr-FR" sz="1600" b="1" i="1" u="none" strike="noStrike">
                <a:solidFill>
                  <a:schemeClr val="dk1"/>
                </a:solidFill>
                <a:effectLst/>
                <a:uFillTx/>
                <a:latin typeface="Aileron"/>
                <a:ea typeface="Times New Roman"/>
              </a:rPr>
              <a:t>en site occupé et à l’extérieur sur façade</a:t>
            </a:r>
            <a:r>
              <a:rPr lang="fr-FR" sz="1600" b="0" u="none" strike="noStrike">
                <a:solidFill>
                  <a:schemeClr val="dk1"/>
                </a:solidFill>
                <a:effectLst/>
                <a:uFillTx/>
                <a:latin typeface="Aileron"/>
                <a:ea typeface="Times New Roman"/>
              </a:rPr>
              <a:t>.</a:t>
            </a:r>
            <a:endParaRPr lang="fr-FR" sz="1600" b="0" u="none" strike="noStrike">
              <a:solidFill>
                <a:srgbClr val="000000"/>
              </a:solidFill>
              <a:effectLst/>
              <a:uFillTx/>
              <a:latin typeface="Calibri"/>
            </a:endParaRPr>
          </a:p>
          <a:p>
            <a:pPr marL="285840" indent="-285840" algn="just" defTabSz="914400">
              <a:lnSpc>
                <a:spcPct val="115000"/>
              </a:lnSpc>
              <a:buClr>
                <a:srgbClr val="7030A0"/>
              </a:buClr>
              <a:buSzPct val="150000"/>
              <a:buFont typeface="Wingdings" charset="2"/>
              <a:buChar char=""/>
            </a:pPr>
            <a:r>
              <a:rPr lang="fr-FR" sz="1600" b="0" u="none" strike="noStrike">
                <a:solidFill>
                  <a:schemeClr val="dk1"/>
                </a:solidFill>
                <a:effectLst/>
                <a:uFillTx/>
                <a:latin typeface="Aileron"/>
                <a:ea typeface="Times New Roman"/>
              </a:rPr>
              <a:t> Il est amené à </a:t>
            </a:r>
            <a:r>
              <a:rPr lang="fr-FR" sz="1600" b="1" i="1" u="none" strike="noStrike">
                <a:solidFill>
                  <a:schemeClr val="dk1"/>
                </a:solidFill>
                <a:effectLst/>
                <a:uFillTx/>
                <a:latin typeface="Aileron"/>
                <a:ea typeface="Times New Roman"/>
              </a:rPr>
              <a:t>exploiter les documents en usage courant dans le secteur du bâtiment </a:t>
            </a:r>
            <a:r>
              <a:rPr lang="fr-FR" sz="1600" b="0" u="none" strike="noStrike">
                <a:solidFill>
                  <a:schemeClr val="dk1"/>
                </a:solidFill>
                <a:effectLst/>
                <a:uFillTx/>
                <a:latin typeface="Aileron"/>
                <a:ea typeface="Times New Roman"/>
              </a:rPr>
              <a:t>tels que : </a:t>
            </a:r>
            <a:r>
              <a:rPr lang="fr-FR" sz="1600" b="1" i="1" u="none" strike="noStrike">
                <a:solidFill>
                  <a:schemeClr val="dk1"/>
                </a:solidFill>
                <a:effectLst/>
                <a:uFillTx/>
                <a:latin typeface="Aileron"/>
                <a:ea typeface="Times New Roman"/>
              </a:rPr>
              <a:t>dossier technique, d’exécution, dossier de ressources documentaires, stylistiques et chromatiques, documents réglementaires ou encore dossiers d’équipements et de machines.</a:t>
            </a:r>
            <a:endParaRPr lang="fr-FR" sz="1600" b="0" u="none" strike="noStrike">
              <a:solidFill>
                <a:srgbClr val="000000"/>
              </a:solidFill>
              <a:effectLst/>
              <a:uFillTx/>
              <a:latin typeface="Calibri"/>
            </a:endParaRPr>
          </a:p>
        </p:txBody>
      </p:sp>
      <p:sp>
        <p:nvSpPr>
          <p:cNvPr id="669" name="TextBox 13"/>
          <p:cNvSpPr/>
          <p:nvPr/>
        </p:nvSpPr>
        <p:spPr>
          <a:xfrm>
            <a:off x="333360" y="1788120"/>
            <a:ext cx="85928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800"/>
              </a:lnSpc>
            </a:pPr>
            <a:r>
              <a:rPr lang="fr-FR" sz="1600" b="0" u="none" strike="noStrike" spc="6">
                <a:solidFill>
                  <a:srgbClr val="000000"/>
                </a:solidFill>
                <a:effectLst/>
                <a:uFillTx/>
                <a:latin typeface="Aileron"/>
                <a:ea typeface="Aileron"/>
              </a:rPr>
              <a:t>Le peintre applicateur de revêtements est un professionnel qualifié du métier de peintre en bâtiment.</a:t>
            </a:r>
            <a:endParaRPr lang="fr-FR" sz="1600" b="0" u="none" strike="noStrike">
              <a:solidFill>
                <a:srgbClr val="000000"/>
              </a:solidFill>
              <a:effectLst/>
              <a:uFillTx/>
              <a:latin typeface="Calibri"/>
            </a:endParaRPr>
          </a:p>
        </p:txBody>
      </p:sp>
      <p:grpSp>
        <p:nvGrpSpPr>
          <p:cNvPr id="670" name="Groupe 1"/>
          <p:cNvGrpSpPr/>
          <p:nvPr/>
        </p:nvGrpSpPr>
        <p:grpSpPr>
          <a:xfrm>
            <a:off x="1972800" y="177840"/>
            <a:ext cx="575280" cy="575280"/>
            <a:chOff x="1972800" y="177840"/>
            <a:chExt cx="575280" cy="575280"/>
          </a:xfrm>
        </p:grpSpPr>
        <p:grpSp>
          <p:nvGrpSpPr>
            <p:cNvPr id="671" name="Groupe 3"/>
            <p:cNvGrpSpPr/>
            <p:nvPr/>
          </p:nvGrpSpPr>
          <p:grpSpPr>
            <a:xfrm>
              <a:off x="1972800" y="177840"/>
              <a:ext cx="575280" cy="575280"/>
              <a:chOff x="1972800" y="177840"/>
              <a:chExt cx="575280" cy="575280"/>
            </a:xfrm>
          </p:grpSpPr>
          <p:sp>
            <p:nvSpPr>
              <p:cNvPr id="672" name="Ellipse 5"/>
              <p:cNvSpPr/>
              <p:nvPr/>
            </p:nvSpPr>
            <p:spPr>
              <a:xfrm>
                <a:off x="1972800" y="17784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73" name="Ellipse 6"/>
              <p:cNvSpPr/>
              <p:nvPr/>
            </p:nvSpPr>
            <p:spPr>
              <a:xfrm>
                <a:off x="1972800" y="17784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74" name="Graphique 4" descr="Gros pinceau avec un remplissage uni"/>
            <p:cNvPicPr/>
            <p:nvPr/>
          </p:nvPicPr>
          <p:blipFill>
            <a:blip r:embed="rId2">
              <a:extLst>
                <a:ext uri="{96DAC541-7B7A-43D3-8B79-37D633B846F1}">
                  <asvg:svgBlip xmlns:asvg="http://schemas.microsoft.com/office/drawing/2016/SVG/main" r:embed="rId3"/>
                </a:ext>
              </a:extLst>
            </a:blip>
            <a:stretch/>
          </p:blipFill>
          <p:spPr>
            <a:xfrm>
              <a:off x="2028240" y="273240"/>
              <a:ext cx="431280" cy="431280"/>
            </a:xfrm>
            <a:prstGeom prst="rect">
              <a:avLst/>
            </a:prstGeom>
            <a:noFill/>
            <a:ln w="0">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TextBox 2"/>
          <p:cNvSpPr/>
          <p:nvPr/>
        </p:nvSpPr>
        <p:spPr>
          <a:xfrm>
            <a:off x="371160" y="1062000"/>
            <a:ext cx="5717160" cy="634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pPr>
            <a:r>
              <a:rPr lang="en-US" sz="2300" b="0" u="none" strike="noStrike" spc="14">
                <a:solidFill>
                  <a:srgbClr val="000000"/>
                </a:solidFill>
                <a:effectLst/>
                <a:uFillTx/>
                <a:latin typeface="Anton"/>
                <a:ea typeface="Anton"/>
              </a:rPr>
              <a:t>ÉVOLUTIONS SOUHAITÉES PAR LES PROFESSIONNELS</a:t>
            </a:r>
            <a:endParaRPr lang="fr-FR" sz="2300" b="0" u="none" strike="noStrike">
              <a:solidFill>
                <a:srgbClr val="000000"/>
              </a:solidFill>
              <a:effectLst/>
              <a:uFillTx/>
              <a:latin typeface="Calibri"/>
            </a:endParaRPr>
          </a:p>
        </p:txBody>
      </p:sp>
      <p:sp>
        <p:nvSpPr>
          <p:cNvPr id="676" name="AutoShape 4"/>
          <p:cNvSpPr/>
          <p:nvPr/>
        </p:nvSpPr>
        <p:spPr>
          <a:xfrm>
            <a:off x="370800" y="1426680"/>
            <a:ext cx="333396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677" name="TextBox 5"/>
          <p:cNvSpPr/>
          <p:nvPr/>
        </p:nvSpPr>
        <p:spPr>
          <a:xfrm>
            <a:off x="259200" y="1989000"/>
            <a:ext cx="6108120" cy="2991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defTabSz="914400">
              <a:lnSpc>
                <a:spcPct val="114000"/>
              </a:lnSpc>
              <a:spcBef>
                <a:spcPts val="601"/>
              </a:spcBef>
              <a:buClr>
                <a:srgbClr val="2424FF"/>
              </a:buClr>
              <a:buFont typeface="Wingdings" charset="2"/>
              <a:buChar char=""/>
            </a:pPr>
            <a:r>
              <a:rPr lang="fr-FR" sz="1400" b="1" u="sng" strike="noStrike">
                <a:solidFill>
                  <a:schemeClr val="dk1"/>
                </a:solidFill>
                <a:effectLst/>
                <a:uFillTx/>
                <a:latin typeface="Marianne"/>
              </a:rPr>
              <a:t>Référentiel pertinent </a:t>
            </a:r>
            <a:r>
              <a:rPr lang="fr-FR" sz="1400" b="0" u="sng" strike="noStrike">
                <a:solidFill>
                  <a:schemeClr val="dk1"/>
                </a:solidFill>
                <a:effectLst/>
                <a:uFillTx/>
                <a:latin typeface="Marianne"/>
              </a:rPr>
              <a:t>:</a:t>
            </a:r>
            <a:r>
              <a:rPr lang="fr-FR" sz="1400" b="0" u="none" strike="noStrike">
                <a:solidFill>
                  <a:schemeClr val="dk1"/>
                </a:solidFill>
                <a:effectLst/>
                <a:uFillTx/>
                <a:latin typeface="Marianne"/>
              </a:rPr>
              <a:t> le référentiel, en particulier le </a:t>
            </a:r>
            <a:r>
              <a:rPr lang="fr-FR" sz="1400" b="1" i="1" u="none" strike="noStrike">
                <a:solidFill>
                  <a:schemeClr val="dk1"/>
                </a:solidFill>
                <a:effectLst/>
                <a:uFillTx/>
                <a:latin typeface="Marianne"/>
              </a:rPr>
              <a:t>RAP</a:t>
            </a:r>
            <a:r>
              <a:rPr lang="fr-FR" sz="1400" b="0" u="none" strike="noStrike">
                <a:solidFill>
                  <a:schemeClr val="dk1"/>
                </a:solidFill>
                <a:effectLst/>
                <a:uFillTx/>
                <a:latin typeface="Marianne"/>
              </a:rPr>
              <a:t>, reste globalement </a:t>
            </a:r>
            <a:r>
              <a:rPr lang="fr-FR" sz="1400" b="1" i="1" u="none" strike="noStrike">
                <a:solidFill>
                  <a:schemeClr val="dk1"/>
                </a:solidFill>
                <a:effectLst/>
                <a:uFillTx/>
                <a:latin typeface="Marianne"/>
              </a:rPr>
              <a:t>en phase avec la réalité professionnelle</a:t>
            </a:r>
            <a:r>
              <a:rPr lang="fr-FR" sz="1400" b="0" u="none" strike="noStrike">
                <a:solidFill>
                  <a:schemeClr val="dk1"/>
                </a:solidFill>
                <a:effectLst/>
                <a:uFillTx/>
                <a:latin typeface="Marianne"/>
              </a:rPr>
              <a:t>.</a:t>
            </a:r>
            <a:endParaRPr lang="fr-FR" sz="1400" b="0" u="none" strike="noStrike">
              <a:solidFill>
                <a:srgbClr val="000000"/>
              </a:solidFill>
              <a:effectLst/>
              <a:uFillTx/>
              <a:latin typeface="Calibri"/>
            </a:endParaRPr>
          </a:p>
          <a:p>
            <a:pPr marL="285840" indent="-285840" defTabSz="914400">
              <a:lnSpc>
                <a:spcPct val="114000"/>
              </a:lnSpc>
              <a:spcBef>
                <a:spcPts val="601"/>
              </a:spcBef>
              <a:buClr>
                <a:srgbClr val="2424FF"/>
              </a:buClr>
              <a:buFont typeface="Wingdings" charset="2"/>
              <a:buChar char=""/>
            </a:pPr>
            <a:r>
              <a:rPr lang="fr-FR" sz="1400" b="1" u="sng" strike="noStrike">
                <a:solidFill>
                  <a:schemeClr val="dk1"/>
                </a:solidFill>
                <a:effectLst/>
                <a:uFillTx/>
                <a:latin typeface="Marianne"/>
              </a:rPr>
              <a:t>Suppression des activités ITE </a:t>
            </a:r>
            <a:r>
              <a:rPr lang="fr-FR" sz="1400" b="0" u="sng" strike="noStrike">
                <a:solidFill>
                  <a:schemeClr val="dk1"/>
                </a:solidFill>
                <a:effectLst/>
                <a:uFillTx/>
                <a:latin typeface="Marianne"/>
              </a:rPr>
              <a:t>:</a:t>
            </a:r>
            <a:r>
              <a:rPr lang="fr-FR" sz="1400" b="0" u="none" strike="noStrike">
                <a:solidFill>
                  <a:schemeClr val="dk1"/>
                </a:solidFill>
                <a:effectLst/>
                <a:uFillTx/>
                <a:latin typeface="Marianne"/>
              </a:rPr>
              <a:t> les </a:t>
            </a:r>
            <a:r>
              <a:rPr lang="fr-FR" sz="1400" b="1" i="1" u="none" strike="noStrike">
                <a:solidFill>
                  <a:schemeClr val="dk1"/>
                </a:solidFill>
                <a:effectLst/>
                <a:uFillTx/>
                <a:latin typeface="Marianne"/>
              </a:rPr>
              <a:t>activités d’isolation thermique </a:t>
            </a:r>
            <a:r>
              <a:rPr lang="fr-FR" sz="1400" b="0" u="none" strike="noStrike">
                <a:solidFill>
                  <a:schemeClr val="dk1"/>
                </a:solidFill>
                <a:effectLst/>
                <a:uFillTx/>
                <a:latin typeface="Marianne"/>
              </a:rPr>
              <a:t>par l’extérieur sont </a:t>
            </a:r>
            <a:r>
              <a:rPr lang="fr-FR" sz="1400" b="1" i="1" u="none" strike="noStrike">
                <a:solidFill>
                  <a:schemeClr val="dk1"/>
                </a:solidFill>
                <a:effectLst/>
                <a:uFillTx/>
                <a:latin typeface="Marianne"/>
              </a:rPr>
              <a:t>à retirer du champ de formation</a:t>
            </a:r>
            <a:r>
              <a:rPr lang="fr-FR" sz="1400" b="0" u="none" strike="noStrike">
                <a:solidFill>
                  <a:schemeClr val="dk1"/>
                </a:solidFill>
                <a:effectLst/>
                <a:uFillTx/>
                <a:latin typeface="Marianne"/>
              </a:rPr>
              <a:t>.</a:t>
            </a:r>
            <a:endParaRPr lang="fr-FR" sz="1400" b="0" u="none" strike="noStrike">
              <a:solidFill>
                <a:srgbClr val="000000"/>
              </a:solidFill>
              <a:effectLst/>
              <a:uFillTx/>
              <a:latin typeface="Calibri"/>
            </a:endParaRPr>
          </a:p>
          <a:p>
            <a:pPr marL="285840" indent="-285840" defTabSz="914400">
              <a:lnSpc>
                <a:spcPct val="114000"/>
              </a:lnSpc>
              <a:spcBef>
                <a:spcPts val="601"/>
              </a:spcBef>
              <a:buClr>
                <a:srgbClr val="2424FF"/>
              </a:buClr>
              <a:buFont typeface="Wingdings" charset="2"/>
              <a:buChar char=""/>
            </a:pPr>
            <a:r>
              <a:rPr lang="fr-FR" sz="1400" b="1" u="sng" strike="noStrike">
                <a:solidFill>
                  <a:schemeClr val="dk1"/>
                </a:solidFill>
                <a:effectLst/>
                <a:uFillTx/>
                <a:latin typeface="Marianne"/>
              </a:rPr>
              <a:t>Mise à jour réglementaire </a:t>
            </a:r>
            <a:r>
              <a:rPr lang="fr-FR" sz="1400" b="0" u="sng" strike="noStrike">
                <a:solidFill>
                  <a:schemeClr val="dk1"/>
                </a:solidFill>
                <a:effectLst/>
                <a:uFillTx/>
                <a:latin typeface="Marianne"/>
              </a:rPr>
              <a:t>:</a:t>
            </a:r>
            <a:r>
              <a:rPr lang="fr-FR" sz="1400" b="0" u="none" strike="noStrike">
                <a:solidFill>
                  <a:schemeClr val="dk1"/>
                </a:solidFill>
                <a:effectLst/>
                <a:uFillTx/>
                <a:latin typeface="Marianne"/>
              </a:rPr>
              <a:t> une </a:t>
            </a:r>
            <a:r>
              <a:rPr lang="fr-FR" sz="1400" b="1" i="1" u="none" strike="noStrike">
                <a:solidFill>
                  <a:schemeClr val="dk1"/>
                </a:solidFill>
                <a:effectLst/>
                <a:uFillTx/>
                <a:latin typeface="Marianne"/>
              </a:rPr>
              <a:t>actualisation des contenus réglementaires</a:t>
            </a:r>
            <a:r>
              <a:rPr lang="fr-FR" sz="1400" b="0" u="none" strike="noStrike">
                <a:solidFill>
                  <a:schemeClr val="dk1"/>
                </a:solidFill>
                <a:effectLst/>
                <a:uFillTx/>
                <a:latin typeface="Marianne"/>
              </a:rPr>
              <a:t> est jugée </a:t>
            </a:r>
            <a:r>
              <a:rPr lang="fr-FR" sz="1400" b="1" i="1" u="none" strike="noStrike">
                <a:solidFill>
                  <a:schemeClr val="dk1"/>
                </a:solidFill>
                <a:effectLst/>
                <a:uFillTx/>
                <a:latin typeface="Marianne"/>
              </a:rPr>
              <a:t>nécessaire</a:t>
            </a:r>
            <a:r>
              <a:rPr lang="fr-FR" sz="1400" b="0" u="none" strike="noStrike">
                <a:solidFill>
                  <a:schemeClr val="dk1"/>
                </a:solidFill>
                <a:effectLst/>
                <a:uFillTx/>
                <a:latin typeface="Marianne"/>
              </a:rPr>
              <a:t>.</a:t>
            </a:r>
            <a:endParaRPr lang="fr-FR" sz="1400" b="0" u="none" strike="noStrike">
              <a:solidFill>
                <a:srgbClr val="000000"/>
              </a:solidFill>
              <a:effectLst/>
              <a:uFillTx/>
              <a:latin typeface="Calibri"/>
            </a:endParaRPr>
          </a:p>
          <a:p>
            <a:pPr marL="285840" indent="-285840" defTabSz="914400">
              <a:lnSpc>
                <a:spcPct val="114000"/>
              </a:lnSpc>
              <a:spcBef>
                <a:spcPts val="601"/>
              </a:spcBef>
              <a:buClr>
                <a:srgbClr val="2424FF"/>
              </a:buClr>
              <a:buFont typeface="Wingdings" charset="2"/>
              <a:buChar char=""/>
            </a:pPr>
            <a:r>
              <a:rPr lang="fr-FR" sz="1400" b="1" u="sng" strike="noStrike">
                <a:solidFill>
                  <a:schemeClr val="dk1"/>
                </a:solidFill>
                <a:effectLst/>
                <a:uFillTx/>
                <a:latin typeface="Marianne"/>
              </a:rPr>
              <a:t>Renforcement des compétences transversales </a:t>
            </a:r>
            <a:r>
              <a:rPr lang="fr-FR" sz="1400" b="0" u="sng" strike="noStrike">
                <a:solidFill>
                  <a:schemeClr val="dk1"/>
                </a:solidFill>
                <a:effectLst/>
                <a:uFillTx/>
                <a:latin typeface="Marianne"/>
              </a:rPr>
              <a:t>:</a:t>
            </a:r>
            <a:r>
              <a:rPr lang="fr-FR" sz="1400" b="0" u="none" strike="noStrike">
                <a:solidFill>
                  <a:schemeClr val="dk1"/>
                </a:solidFill>
                <a:effectLst/>
                <a:uFillTx/>
                <a:latin typeface="Marianne"/>
              </a:rPr>
              <a:t> un accent doit être mis sur la </a:t>
            </a:r>
            <a:r>
              <a:rPr lang="fr-FR" sz="1400" b="1" i="1" u="none" strike="noStrike">
                <a:solidFill>
                  <a:schemeClr val="dk1"/>
                </a:solidFill>
                <a:effectLst/>
                <a:uFillTx/>
                <a:latin typeface="Marianne"/>
              </a:rPr>
              <a:t>communication professionnelle (orale, écrite, outils numériques) </a:t>
            </a:r>
            <a:r>
              <a:rPr lang="fr-FR" sz="1400" b="0" u="none" strike="noStrike">
                <a:solidFill>
                  <a:schemeClr val="dk1"/>
                </a:solidFill>
                <a:effectLst/>
                <a:uFillTx/>
                <a:latin typeface="Marianne"/>
              </a:rPr>
              <a:t>et l’</a:t>
            </a:r>
            <a:r>
              <a:rPr lang="fr-FR" sz="1400" b="1" i="1" u="none" strike="noStrike">
                <a:solidFill>
                  <a:schemeClr val="dk1"/>
                </a:solidFill>
                <a:effectLst/>
                <a:uFillTx/>
                <a:latin typeface="Marianne"/>
              </a:rPr>
              <a:t>organisation de chantier</a:t>
            </a:r>
            <a:r>
              <a:rPr lang="fr-FR" sz="1400" b="0" u="none" strike="noStrike">
                <a:solidFill>
                  <a:schemeClr val="dk1"/>
                </a:solidFill>
                <a:effectLst/>
                <a:uFillTx/>
                <a:latin typeface="Marianne"/>
              </a:rPr>
              <a:t>.</a:t>
            </a:r>
            <a:endParaRPr lang="fr-FR" sz="1400" b="0" u="none" strike="noStrike">
              <a:solidFill>
                <a:srgbClr val="000000"/>
              </a:solidFill>
              <a:effectLst/>
              <a:uFillTx/>
              <a:latin typeface="Calibri"/>
            </a:endParaRPr>
          </a:p>
          <a:p>
            <a:pPr marL="285840" indent="-285840" defTabSz="914400">
              <a:lnSpc>
                <a:spcPct val="114000"/>
              </a:lnSpc>
              <a:spcBef>
                <a:spcPts val="601"/>
              </a:spcBef>
              <a:buClr>
                <a:srgbClr val="2424FF"/>
              </a:buClr>
              <a:buFont typeface="Wingdings" charset="2"/>
              <a:buChar char=""/>
            </a:pPr>
            <a:r>
              <a:rPr lang="fr-FR" sz="1400" b="1" u="sng" strike="noStrike">
                <a:solidFill>
                  <a:schemeClr val="dk1"/>
                </a:solidFill>
                <a:effectLst/>
                <a:uFillTx/>
                <a:latin typeface="Marianne"/>
              </a:rPr>
              <a:t>Élargissement des activités </a:t>
            </a:r>
            <a:r>
              <a:rPr lang="fr-FR" sz="1400" b="0" u="sng" strike="noStrike">
                <a:solidFill>
                  <a:schemeClr val="dk1"/>
                </a:solidFill>
                <a:effectLst/>
                <a:uFillTx/>
                <a:latin typeface="Marianne"/>
              </a:rPr>
              <a:t>:</a:t>
            </a:r>
            <a:r>
              <a:rPr lang="fr-FR" sz="1400" b="0" u="none" strike="noStrike">
                <a:solidFill>
                  <a:schemeClr val="dk1"/>
                </a:solidFill>
                <a:effectLst/>
                <a:uFillTx/>
                <a:latin typeface="Marianne"/>
              </a:rPr>
              <a:t> il est proposé de </a:t>
            </a:r>
            <a:r>
              <a:rPr lang="fr-FR" sz="1400" b="1" i="1" u="none" strike="noStrike">
                <a:solidFill>
                  <a:schemeClr val="dk1"/>
                </a:solidFill>
                <a:effectLst/>
                <a:uFillTx/>
                <a:latin typeface="Marianne"/>
              </a:rPr>
              <a:t>développer davantage </a:t>
            </a:r>
            <a:r>
              <a:rPr lang="fr-FR" sz="1400" b="0" u="none" strike="noStrike">
                <a:solidFill>
                  <a:schemeClr val="dk1"/>
                </a:solidFill>
                <a:effectLst/>
                <a:uFillTx/>
                <a:latin typeface="Marianne"/>
              </a:rPr>
              <a:t>les </a:t>
            </a:r>
            <a:r>
              <a:rPr lang="fr-FR" sz="1400" b="1" i="1" u="none" strike="noStrike">
                <a:solidFill>
                  <a:schemeClr val="dk1"/>
                </a:solidFill>
                <a:effectLst/>
                <a:uFillTx/>
                <a:latin typeface="Marianne"/>
              </a:rPr>
              <a:t>interventions liées aux sols et aux façades</a:t>
            </a:r>
            <a:r>
              <a:rPr lang="fr-FR" sz="1400" b="0" u="none" strike="noStrike">
                <a:solidFill>
                  <a:schemeClr val="dk1"/>
                </a:solidFill>
                <a:effectLst/>
                <a:uFillTx/>
                <a:latin typeface="Marianne"/>
              </a:rPr>
              <a:t>.</a:t>
            </a:r>
            <a:endParaRPr lang="fr-FR" sz="1400" b="0" u="none" strike="noStrike">
              <a:solidFill>
                <a:srgbClr val="000000"/>
              </a:solidFill>
              <a:effectLst/>
              <a:uFillTx/>
              <a:latin typeface="Calibri"/>
            </a:endParaRPr>
          </a:p>
        </p:txBody>
      </p:sp>
      <p:sp>
        <p:nvSpPr>
          <p:cNvPr id="678" name="TextBox 17"/>
          <p:cNvSpPr/>
          <p:nvPr/>
        </p:nvSpPr>
        <p:spPr>
          <a:xfrm>
            <a:off x="371160" y="1626840"/>
            <a:ext cx="5548680" cy="233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800"/>
              </a:lnSpc>
            </a:pPr>
            <a:r>
              <a:rPr lang="fr-FR" sz="1800" b="1" u="none" strike="noStrike" spc="6">
                <a:solidFill>
                  <a:srgbClr val="000000"/>
                </a:solidFill>
                <a:effectLst/>
                <a:uFillTx/>
                <a:latin typeface="Aileron Bold"/>
                <a:ea typeface="Aileron Bold"/>
              </a:rPr>
              <a:t>Dossier d’opportunité</a:t>
            </a:r>
            <a:endParaRPr lang="fr-FR" sz="1800" b="0" u="none" strike="noStrike">
              <a:solidFill>
                <a:srgbClr val="000000"/>
              </a:solidFill>
              <a:effectLst/>
              <a:uFillTx/>
              <a:latin typeface="Calibri"/>
            </a:endParaRPr>
          </a:p>
        </p:txBody>
      </p:sp>
      <p:sp>
        <p:nvSpPr>
          <p:cNvPr id="679" name="ZoneTexte 10"/>
          <p:cNvSpPr/>
          <p:nvPr/>
        </p:nvSpPr>
        <p:spPr>
          <a:xfrm>
            <a:off x="2671920" y="51120"/>
            <a:ext cx="6388200" cy="828720"/>
          </a:xfrm>
          <a:prstGeom prst="rect">
            <a:avLst/>
          </a:prstGeom>
          <a:gradFill rotWithShape="0">
            <a:gsLst>
              <a:gs pos="0">
                <a:srgbClr val="00B0F0"/>
              </a:gs>
              <a:gs pos="63000">
                <a:srgbClr val="7030A0"/>
              </a:gs>
              <a:gs pos="74000">
                <a:srgbClr val="8080D0"/>
              </a:gs>
              <a:gs pos="88185">
                <a:srgbClr val="8D8DD5"/>
              </a:gs>
              <a:gs pos="100000">
                <a:srgbClr val="AAAAE0"/>
              </a:gs>
            </a:gsLst>
            <a:lin ang="810000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400" b="1" u="none" strike="noStrike">
                <a:solidFill>
                  <a:schemeClr val="lt1"/>
                </a:solidFill>
                <a:effectLst/>
                <a:uFillTx/>
                <a:latin typeface="Marianne"/>
              </a:rPr>
              <a:t>Brevet Professionnel</a:t>
            </a:r>
            <a:endParaRPr lang="fr-FR" sz="2400" b="0" u="none" strike="noStrike">
              <a:solidFill>
                <a:srgbClr val="000000"/>
              </a:solidFill>
              <a:effectLst/>
              <a:uFillTx/>
              <a:latin typeface="Calibri"/>
            </a:endParaRPr>
          </a:p>
          <a:p>
            <a:pPr defTabSz="914400">
              <a:lnSpc>
                <a:spcPct val="100000"/>
              </a:lnSpc>
            </a:pPr>
            <a:r>
              <a:rPr lang="fr-FR" sz="2400" b="1" u="none" strike="noStrike">
                <a:solidFill>
                  <a:schemeClr val="lt1"/>
                </a:solidFill>
                <a:effectLst/>
                <a:uFillTx/>
                <a:latin typeface="Marianne"/>
              </a:rPr>
              <a:t>Peintre Applicateur de Revêtements</a:t>
            </a:r>
            <a:endParaRPr lang="fr-FR" sz="2400" b="0" u="none" strike="noStrike">
              <a:solidFill>
                <a:srgbClr val="000000"/>
              </a:solidFill>
              <a:effectLst/>
              <a:uFillTx/>
              <a:latin typeface="Calibri"/>
            </a:endParaRPr>
          </a:p>
        </p:txBody>
      </p:sp>
      <p:pic>
        <p:nvPicPr>
          <p:cNvPr id="680" name="Image 3"/>
          <p:cNvPicPr/>
          <p:nvPr/>
        </p:nvPicPr>
        <p:blipFill>
          <a:blip r:embed="rId2" cstate="print">
            <a:extLst>
              <a:ext uri="{28A0092B-C50C-407E-A947-70E740481C1C}">
                <a14:useLocalDpi xmlns:a14="http://schemas.microsoft.com/office/drawing/2010/main"/>
              </a:ext>
            </a:extLst>
          </a:blip>
          <a:stretch/>
        </p:blipFill>
        <p:spPr>
          <a:xfrm>
            <a:off x="6647400" y="1515240"/>
            <a:ext cx="2393280" cy="1595160"/>
          </a:xfrm>
          <a:prstGeom prst="rect">
            <a:avLst/>
          </a:prstGeom>
          <a:noFill/>
          <a:ln w="0">
            <a:noFill/>
          </a:ln>
        </p:spPr>
      </p:pic>
      <p:pic>
        <p:nvPicPr>
          <p:cNvPr id="681" name="Image 5" descr="Une image contenant bâtiment, plein air, ciel, architecture&#10;&#10;Le contenu généré par l’IA peut être incorrect."/>
          <p:cNvPicPr/>
          <p:nvPr/>
        </p:nvPicPr>
        <p:blipFill>
          <a:blip r:embed="rId3" cstate="print">
            <a:extLst>
              <a:ext uri="{28A0092B-C50C-407E-A947-70E740481C1C}">
                <a14:useLocalDpi xmlns:a14="http://schemas.microsoft.com/office/drawing/2010/main"/>
              </a:ext>
            </a:extLst>
          </a:blip>
          <a:stretch/>
        </p:blipFill>
        <p:spPr>
          <a:xfrm>
            <a:off x="6647400" y="3283560"/>
            <a:ext cx="2393280" cy="1595160"/>
          </a:xfrm>
          <a:prstGeom prst="rect">
            <a:avLst/>
          </a:prstGeom>
          <a:noFill/>
          <a:ln w="0">
            <a:noFill/>
          </a:ln>
        </p:spPr>
      </p:pic>
      <p:grpSp>
        <p:nvGrpSpPr>
          <p:cNvPr id="682" name="Groupe 4"/>
          <p:cNvGrpSpPr/>
          <p:nvPr/>
        </p:nvGrpSpPr>
        <p:grpSpPr>
          <a:xfrm>
            <a:off x="1972800" y="177840"/>
            <a:ext cx="575280" cy="575280"/>
            <a:chOff x="1972800" y="177840"/>
            <a:chExt cx="575280" cy="575280"/>
          </a:xfrm>
        </p:grpSpPr>
        <p:grpSp>
          <p:nvGrpSpPr>
            <p:cNvPr id="683" name="Groupe 6"/>
            <p:cNvGrpSpPr/>
            <p:nvPr/>
          </p:nvGrpSpPr>
          <p:grpSpPr>
            <a:xfrm>
              <a:off x="1972800" y="177840"/>
              <a:ext cx="575280" cy="575280"/>
              <a:chOff x="1972800" y="177840"/>
              <a:chExt cx="575280" cy="575280"/>
            </a:xfrm>
          </p:grpSpPr>
          <p:sp>
            <p:nvSpPr>
              <p:cNvPr id="684" name="Ellipse 8"/>
              <p:cNvSpPr/>
              <p:nvPr/>
            </p:nvSpPr>
            <p:spPr>
              <a:xfrm>
                <a:off x="1972800" y="17784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85" name="Ellipse 9"/>
              <p:cNvSpPr/>
              <p:nvPr/>
            </p:nvSpPr>
            <p:spPr>
              <a:xfrm>
                <a:off x="1972800" y="17784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86" name="Graphique 7"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2028240" y="273240"/>
              <a:ext cx="431280" cy="431280"/>
            </a:xfrm>
            <a:prstGeom prst="rect">
              <a:avLst/>
            </a:prstGeom>
            <a:noFill/>
            <a:ln w="0">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TextBox 2"/>
          <p:cNvSpPr/>
          <p:nvPr/>
        </p:nvSpPr>
        <p:spPr>
          <a:xfrm>
            <a:off x="393840" y="1623960"/>
            <a:ext cx="8666280" cy="4189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500"/>
              </a:lnSpc>
            </a:pPr>
            <a:r>
              <a:rPr lang="fr-FR" sz="1600" b="1" u="sng" strike="noStrike" spc="6">
                <a:solidFill>
                  <a:srgbClr val="000000"/>
                </a:solidFill>
                <a:effectLst/>
                <a:uFillTx/>
                <a:latin typeface="Aileron Light"/>
                <a:ea typeface="Aileron Light"/>
              </a:rPr>
              <a:t>Modification Structurelle</a:t>
            </a:r>
            <a:r>
              <a:rPr lang="fr-FR" sz="1400" b="1" u="sng" strike="noStrike" spc="6">
                <a:solidFill>
                  <a:srgbClr val="000000"/>
                </a:solidFill>
                <a:effectLst/>
                <a:uFillTx/>
                <a:latin typeface="Aileron Light"/>
                <a:ea typeface="Aileron Light"/>
              </a:rPr>
              <a:t> :</a:t>
            </a:r>
            <a:endParaRPr lang="fr-FR" sz="1400" b="0" u="none" strike="noStrike">
              <a:solidFill>
                <a:srgbClr val="000000"/>
              </a:solidFill>
              <a:effectLst/>
              <a:uFillTx/>
              <a:latin typeface="Calibri"/>
            </a:endParaRPr>
          </a:p>
          <a:p>
            <a:pPr algn="just" defTabSz="914400">
              <a:lnSpc>
                <a:spcPts val="1500"/>
              </a:lnSpc>
            </a:pPr>
            <a:r>
              <a:rPr lang="fr-FR" sz="1800" b="1" u="none" strike="noStrike" spc="6">
                <a:solidFill>
                  <a:srgbClr val="000000"/>
                </a:solidFill>
                <a:effectLst/>
                <a:uFillTx/>
                <a:latin typeface="Aileron Light"/>
                <a:ea typeface="Aileron Light"/>
              </a:rPr>
              <a:t>	</a:t>
            </a:r>
            <a:r>
              <a:rPr lang="fr-FR" sz="1600" b="1" u="sng" strike="noStrike" spc="6">
                <a:solidFill>
                  <a:srgbClr val="000000"/>
                </a:solidFill>
                <a:effectLst/>
                <a:uFillTx/>
                <a:latin typeface="Aileron"/>
                <a:ea typeface="Aileron Light"/>
              </a:rPr>
              <a:t>2016 :</a:t>
            </a:r>
            <a:r>
              <a:rPr lang="fr-FR" sz="1600" b="1" u="none" strike="noStrike" spc="6">
                <a:solidFill>
                  <a:srgbClr val="000000"/>
                </a:solidFill>
                <a:effectLst/>
                <a:uFillTx/>
                <a:latin typeface="Aileron"/>
                <a:ea typeface="Aileron Light"/>
              </a:rPr>
              <a:t>					</a:t>
            </a:r>
            <a:r>
              <a:rPr lang="fr-FR" sz="1600" b="1" u="sng" strike="noStrike" spc="6">
                <a:solidFill>
                  <a:srgbClr val="000000"/>
                </a:solidFill>
                <a:effectLst/>
                <a:highlight>
                  <a:srgbClr val="FFFF00"/>
                </a:highlight>
                <a:uFillTx/>
                <a:latin typeface="Aileron"/>
                <a:ea typeface="Aileron Light"/>
              </a:rPr>
              <a:t>2026 :</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rgbClr val="000000"/>
                </a:solidFill>
                <a:effectLst/>
                <a:uFillTx/>
                <a:latin typeface="Aileron"/>
                <a:ea typeface="Aileron Light"/>
              </a:rPr>
              <a:t>4 Activités				         </a:t>
            </a:r>
            <a:r>
              <a:rPr lang="fr-FR" sz="1600" b="1" u="none" strike="noStrike" spc="6">
                <a:solidFill>
                  <a:srgbClr val="000000"/>
                </a:solidFill>
                <a:effectLst/>
                <a:highlight>
                  <a:srgbClr val="FFFF00"/>
                </a:highlight>
                <a:uFillTx/>
                <a:latin typeface="Aileron"/>
                <a:ea typeface="Aileron Light"/>
              </a:rPr>
              <a:t>10</a:t>
            </a:r>
            <a:r>
              <a:rPr lang="fr-FR" sz="1600" b="1" u="none" strike="noStrike" spc="6">
                <a:solidFill>
                  <a:srgbClr val="000000"/>
                </a:solidFill>
                <a:effectLst/>
                <a:uFillTx/>
                <a:latin typeface="Aileron"/>
                <a:ea typeface="Aileron Light"/>
              </a:rPr>
              <a:t> Activités</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rgbClr val="000000"/>
                </a:solidFill>
                <a:effectLst/>
                <a:uFillTx/>
                <a:latin typeface="Aileron"/>
                <a:ea typeface="Aileron Light"/>
              </a:rPr>
              <a:t>31 Tâches				         </a:t>
            </a:r>
            <a:r>
              <a:rPr lang="fr-FR" sz="1600" b="1" u="none" strike="noStrike" spc="6">
                <a:solidFill>
                  <a:srgbClr val="000000"/>
                </a:solidFill>
                <a:effectLst/>
                <a:highlight>
                  <a:srgbClr val="FFFF00"/>
                </a:highlight>
                <a:uFillTx/>
                <a:latin typeface="Aileron"/>
                <a:ea typeface="Aileron Light"/>
              </a:rPr>
              <a:t>29 </a:t>
            </a:r>
            <a:r>
              <a:rPr lang="fr-FR" sz="1600" b="1" u="none" strike="noStrike" spc="6">
                <a:solidFill>
                  <a:srgbClr val="000000"/>
                </a:solidFill>
                <a:effectLst/>
                <a:uFillTx/>
                <a:latin typeface="Aileron"/>
                <a:ea typeface="Aileron Light"/>
              </a:rPr>
              <a:t>Tâches</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rgbClr val="000000"/>
                </a:solidFill>
                <a:effectLst/>
                <a:uFillTx/>
                <a:latin typeface="Aileron"/>
                <a:ea typeface="Aileron Light"/>
              </a:rPr>
              <a:t>27 Compétences				         </a:t>
            </a:r>
            <a:r>
              <a:rPr lang="fr-FR" sz="1600" b="1" u="none" strike="noStrike" spc="6">
                <a:solidFill>
                  <a:srgbClr val="000000"/>
                </a:solidFill>
                <a:effectLst/>
                <a:highlight>
                  <a:srgbClr val="FFFF00"/>
                </a:highlight>
                <a:uFillTx/>
                <a:latin typeface="Aileron"/>
                <a:ea typeface="Aileron Light"/>
              </a:rPr>
              <a:t>14</a:t>
            </a:r>
            <a:r>
              <a:rPr lang="fr-FR" sz="1600" b="1" u="none" strike="noStrike" spc="6">
                <a:solidFill>
                  <a:srgbClr val="000000"/>
                </a:solidFill>
                <a:effectLst/>
                <a:uFillTx/>
                <a:latin typeface="Aileron"/>
                <a:ea typeface="Aileron Light"/>
              </a:rPr>
              <a:t> Compétences</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rgbClr val="000000"/>
                </a:solidFill>
                <a:effectLst/>
                <a:uFillTx/>
                <a:latin typeface="Aileron"/>
                <a:ea typeface="Aileron Light"/>
              </a:rPr>
              <a:t>3 Epreuves et 5 Sous-Epreuves	        3 Epreuves et </a:t>
            </a:r>
            <a:r>
              <a:rPr lang="fr-FR" sz="1600" b="1" u="none" strike="noStrike" spc="6">
                <a:solidFill>
                  <a:srgbClr val="000000"/>
                </a:solidFill>
                <a:effectLst/>
                <a:highlight>
                  <a:srgbClr val="FFFF00"/>
                </a:highlight>
                <a:uFillTx/>
                <a:latin typeface="Aileron"/>
                <a:ea typeface="Aileron Light"/>
              </a:rPr>
              <a:t>2 </a:t>
            </a:r>
            <a:r>
              <a:rPr lang="fr-FR" sz="1600" b="1" u="none" strike="noStrike" spc="6">
                <a:solidFill>
                  <a:srgbClr val="000000"/>
                </a:solidFill>
                <a:effectLst/>
                <a:uFillTx/>
                <a:latin typeface="Aileron"/>
                <a:ea typeface="Aileron Light"/>
              </a:rPr>
              <a:t>Sous-Epreuves</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chemeClr val="lt1">
                    <a:lumMod val="65000"/>
                  </a:schemeClr>
                </a:solidFill>
                <a:effectLst/>
                <a:uFillTx/>
                <a:latin typeface="Aileron"/>
                <a:ea typeface="Aileron Light"/>
              </a:rPr>
              <a:t>0 Pôles d’activités professionnelles		         </a:t>
            </a:r>
            <a:r>
              <a:rPr lang="fr-FR" sz="1600" b="1" u="none" strike="noStrike" spc="6">
                <a:solidFill>
                  <a:srgbClr val="FF0000"/>
                </a:solidFill>
                <a:effectLst/>
                <a:highlight>
                  <a:srgbClr val="FFFF00"/>
                </a:highlight>
                <a:uFillTx/>
                <a:latin typeface="Aileron"/>
                <a:ea typeface="Aileron Light"/>
              </a:rPr>
              <a:t>5</a:t>
            </a:r>
            <a:r>
              <a:rPr lang="fr-FR" sz="1600" b="1" u="none" strike="noStrike" spc="6">
                <a:solidFill>
                  <a:schemeClr val="dk1"/>
                </a:solidFill>
                <a:effectLst/>
                <a:uFillTx/>
                <a:latin typeface="Aileron"/>
                <a:ea typeface="Aileron Light"/>
              </a:rPr>
              <a:t> Pôles d’activités professionnelles</a:t>
            </a:r>
            <a:endParaRPr lang="fr-FR" sz="1600" b="0" u="none" strike="noStrike">
              <a:solidFill>
                <a:srgbClr val="000000"/>
              </a:solidFill>
              <a:effectLst/>
              <a:uFillTx/>
              <a:latin typeface="Calibri"/>
            </a:endParaRPr>
          </a:p>
          <a:p>
            <a:pPr marL="285840" indent="-285840" algn="just" defTabSz="914400">
              <a:lnSpc>
                <a:spcPts val="1500"/>
              </a:lnSpc>
              <a:buClr>
                <a:srgbClr val="CC00FF"/>
              </a:buClr>
              <a:buSzPct val="150000"/>
              <a:buFont typeface="Wingdings" charset="2"/>
              <a:buChar char=""/>
            </a:pPr>
            <a:r>
              <a:rPr lang="fr-FR" sz="1600" b="1" u="none" strike="noStrike" spc="6">
                <a:solidFill>
                  <a:schemeClr val="lt1">
                    <a:lumMod val="65000"/>
                  </a:schemeClr>
                </a:solidFill>
                <a:effectLst/>
                <a:uFillTx/>
                <a:latin typeface="Aileron"/>
                <a:ea typeface="Aileron Light"/>
              </a:rPr>
              <a:t>0 Blocs de Compétences 			         </a:t>
            </a:r>
            <a:r>
              <a:rPr lang="fr-FR" sz="1600" b="1" u="none" strike="noStrike" spc="6">
                <a:solidFill>
                  <a:srgbClr val="FF0000"/>
                </a:solidFill>
                <a:effectLst/>
                <a:highlight>
                  <a:srgbClr val="FFFF00"/>
                </a:highlight>
                <a:uFillTx/>
                <a:latin typeface="Aileron"/>
                <a:ea typeface="Aileron Light"/>
              </a:rPr>
              <a:t>5</a:t>
            </a:r>
            <a:r>
              <a:rPr lang="fr-FR" sz="1600" b="1" u="none" strike="noStrike" spc="6">
                <a:solidFill>
                  <a:schemeClr val="dk1"/>
                </a:solidFill>
                <a:effectLst/>
                <a:uFillTx/>
                <a:latin typeface="Aileron"/>
                <a:ea typeface="Aileron Light"/>
              </a:rPr>
              <a:t> Blocs de Compétences</a:t>
            </a:r>
            <a:endParaRPr lang="fr-FR" sz="1600" b="0" u="none" strike="noStrike">
              <a:solidFill>
                <a:srgbClr val="000000"/>
              </a:solidFill>
              <a:effectLst/>
              <a:uFillTx/>
              <a:latin typeface="Calibri"/>
            </a:endParaRPr>
          </a:p>
          <a:p>
            <a:pPr algn="just" defTabSz="914400">
              <a:lnSpc>
                <a:spcPts val="1500"/>
              </a:lnSpc>
            </a:pPr>
            <a:endParaRPr lang="fr-FR" sz="1600" b="0" u="none" strike="noStrike">
              <a:solidFill>
                <a:srgbClr val="000000"/>
              </a:solidFill>
              <a:effectLst/>
              <a:uFillTx/>
              <a:latin typeface="Calibri"/>
            </a:endParaRPr>
          </a:p>
          <a:p>
            <a:pPr algn="just" defTabSz="914400">
              <a:lnSpc>
                <a:spcPts val="1500"/>
              </a:lnSpc>
            </a:pPr>
            <a:r>
              <a:rPr lang="fr-FR" sz="1600" b="1" u="sng" strike="noStrike" spc="6">
                <a:solidFill>
                  <a:srgbClr val="000000"/>
                </a:solidFill>
                <a:effectLst/>
                <a:uFillTx/>
                <a:latin typeface="Aileron"/>
                <a:ea typeface="Aileron Light"/>
              </a:rPr>
              <a:t>Modification des Contenus Formatifs et Certificatifs :</a:t>
            </a:r>
            <a:endParaRPr lang="fr-FR" sz="1600" b="0" u="none" strike="noStrike">
              <a:solidFill>
                <a:srgbClr val="000000"/>
              </a:solidFill>
              <a:effectLst/>
              <a:uFillTx/>
              <a:latin typeface="Calibri"/>
            </a:endParaRPr>
          </a:p>
          <a:p>
            <a:pPr algn="just" defTabSz="914400">
              <a:lnSpc>
                <a:spcPts val="1500"/>
              </a:lnSpc>
            </a:pPr>
            <a:endParaRPr lang="fr-FR" sz="1600" b="0" u="none" strike="noStrike">
              <a:solidFill>
                <a:srgbClr val="000000"/>
              </a:solidFill>
              <a:effectLst/>
              <a:uFillTx/>
              <a:latin typeface="Calibri"/>
            </a:endParaRPr>
          </a:p>
          <a:p>
            <a:pPr marL="285840" indent="-285840" algn="just" defTabSz="914400">
              <a:lnSpc>
                <a:spcPts val="1500"/>
              </a:lnSpc>
              <a:buClr>
                <a:srgbClr val="000000"/>
              </a:buClr>
              <a:buFont typeface="Wingdings" charset="2"/>
              <a:buChar char=""/>
            </a:pPr>
            <a:r>
              <a:rPr lang="fr-FR" sz="1600" b="1" u="none" strike="noStrike" spc="6">
                <a:solidFill>
                  <a:srgbClr val="000000"/>
                </a:solidFill>
                <a:effectLst/>
                <a:uFillTx/>
                <a:latin typeface="Aileron"/>
                <a:ea typeface="Aileron Light"/>
              </a:rPr>
              <a:t>Suppression de l’Isolation Thermique par l’Extérieur </a:t>
            </a:r>
            <a:r>
              <a:rPr lang="fr-FR" sz="1600" b="1" i="1" u="sng" strike="noStrike" spc="6">
                <a:solidFill>
                  <a:srgbClr val="000000"/>
                </a:solidFill>
                <a:effectLst/>
                <a:uFillTx/>
                <a:latin typeface="Aileron"/>
                <a:ea typeface="Aileron Light"/>
              </a:rPr>
              <a:t>(Création du CS Façadier Itéiste).</a:t>
            </a:r>
            <a:endParaRPr lang="fr-FR" sz="1600" b="0" u="none" strike="noStrike">
              <a:solidFill>
                <a:srgbClr val="000000"/>
              </a:solidFill>
              <a:effectLst/>
              <a:uFillTx/>
              <a:latin typeface="Calibri"/>
            </a:endParaRPr>
          </a:p>
          <a:p>
            <a:pPr marL="285840" indent="-285840" algn="just" defTabSz="914400">
              <a:lnSpc>
                <a:spcPts val="1500"/>
              </a:lnSpc>
              <a:buClr>
                <a:srgbClr val="000000"/>
              </a:buClr>
              <a:buFont typeface="Wingdings" charset="2"/>
              <a:buChar char=""/>
            </a:pPr>
            <a:r>
              <a:rPr lang="fr-FR" sz="1600" b="1" u="none" strike="noStrike" spc="6">
                <a:solidFill>
                  <a:srgbClr val="000000"/>
                </a:solidFill>
                <a:effectLst/>
                <a:uFillTx/>
                <a:latin typeface="Aileron"/>
                <a:ea typeface="Aileron Light"/>
              </a:rPr>
              <a:t>Fusion de l’épreuve E.2 - Réalisation de travaux de finition et de la sous-épreuve E.31 - Pose de revêtements de sols (2016).</a:t>
            </a:r>
            <a:endParaRPr lang="fr-FR" sz="1600" b="0" u="none" strike="noStrike">
              <a:solidFill>
                <a:srgbClr val="000000"/>
              </a:solidFill>
              <a:effectLst/>
              <a:uFillTx/>
              <a:latin typeface="Calibri"/>
            </a:endParaRPr>
          </a:p>
          <a:p>
            <a:pPr marL="285840" indent="-285840" algn="just" defTabSz="914400">
              <a:lnSpc>
                <a:spcPts val="1500"/>
              </a:lnSpc>
              <a:buClr>
                <a:srgbClr val="000000"/>
              </a:buClr>
              <a:buFont typeface="Wingdings" charset="2"/>
              <a:buChar char=""/>
            </a:pPr>
            <a:r>
              <a:rPr lang="fr-FR" sz="1600" b="1" u="none" strike="noStrike" spc="6">
                <a:solidFill>
                  <a:srgbClr val="000000"/>
                </a:solidFill>
                <a:effectLst/>
                <a:uFillTx/>
                <a:latin typeface="Aileron"/>
                <a:ea typeface="Aileron Light"/>
              </a:rPr>
              <a:t>Création d’une épreuve E.3 - Mise en œuvre et réalisation des travaux de façades.</a:t>
            </a:r>
            <a:endParaRPr lang="fr-FR" sz="1600" b="0" u="none" strike="noStrike">
              <a:solidFill>
                <a:srgbClr val="000000"/>
              </a:solidFill>
              <a:effectLst/>
              <a:uFillTx/>
              <a:latin typeface="Calibri"/>
            </a:endParaRPr>
          </a:p>
          <a:p>
            <a:pPr marL="285840" indent="-285840" algn="just" defTabSz="914400">
              <a:lnSpc>
                <a:spcPts val="1500"/>
              </a:lnSpc>
              <a:buClr>
                <a:srgbClr val="000000"/>
              </a:buClr>
              <a:buFont typeface="Wingdings" charset="2"/>
              <a:buChar char=""/>
            </a:pPr>
            <a:r>
              <a:rPr lang="fr-FR" sz="1600" b="1" u="none" strike="noStrike" spc="6">
                <a:solidFill>
                  <a:srgbClr val="000000"/>
                </a:solidFill>
                <a:effectLst/>
                <a:uFillTx/>
                <a:latin typeface="Aileron"/>
                <a:ea typeface="Aileron Light"/>
              </a:rPr>
              <a:t>Prise en compte des évolutions sécuritaires, environnementales, réglementaires, techniques, numériques, graphiques, … .</a:t>
            </a:r>
            <a:endParaRPr lang="fr-FR" sz="1600" b="0" u="none" strike="noStrike">
              <a:solidFill>
                <a:srgbClr val="000000"/>
              </a:solidFill>
              <a:effectLst/>
              <a:uFillTx/>
              <a:latin typeface="Calibri"/>
            </a:endParaRPr>
          </a:p>
        </p:txBody>
      </p:sp>
      <p:sp>
        <p:nvSpPr>
          <p:cNvPr id="688" name="TextBox 7"/>
          <p:cNvSpPr/>
          <p:nvPr/>
        </p:nvSpPr>
        <p:spPr>
          <a:xfrm>
            <a:off x="302400" y="1083960"/>
            <a:ext cx="3926880" cy="320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pPr>
            <a:r>
              <a:rPr lang="en-US" sz="2300" b="0" u="none" strike="noStrike" spc="14">
                <a:solidFill>
                  <a:srgbClr val="000000"/>
                </a:solidFill>
                <a:effectLst/>
                <a:uFillTx/>
                <a:latin typeface="Anton"/>
                <a:ea typeface="Anton"/>
              </a:rPr>
              <a:t>ÉVOLUTIONS REALISÉES</a:t>
            </a:r>
            <a:endParaRPr lang="fr-FR" sz="2300" b="0" u="none" strike="noStrike">
              <a:solidFill>
                <a:srgbClr val="000000"/>
              </a:solidFill>
              <a:effectLst/>
              <a:uFillTx/>
              <a:latin typeface="Calibri"/>
            </a:endParaRPr>
          </a:p>
        </p:txBody>
      </p:sp>
      <p:sp>
        <p:nvSpPr>
          <p:cNvPr id="689" name="AutoShape 8"/>
          <p:cNvSpPr/>
          <p:nvPr/>
        </p:nvSpPr>
        <p:spPr>
          <a:xfrm>
            <a:off x="333360" y="144756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690" name="ZoneTexte 10"/>
          <p:cNvSpPr/>
          <p:nvPr/>
        </p:nvSpPr>
        <p:spPr>
          <a:xfrm>
            <a:off x="2671920" y="51120"/>
            <a:ext cx="6388200" cy="828720"/>
          </a:xfrm>
          <a:prstGeom prst="rect">
            <a:avLst/>
          </a:prstGeom>
          <a:gradFill rotWithShape="0">
            <a:gsLst>
              <a:gs pos="0">
                <a:srgbClr val="00B0F0"/>
              </a:gs>
              <a:gs pos="63000">
                <a:srgbClr val="7030A0"/>
              </a:gs>
              <a:gs pos="74000">
                <a:srgbClr val="8080D0"/>
              </a:gs>
              <a:gs pos="88185">
                <a:srgbClr val="8D8DD5"/>
              </a:gs>
              <a:gs pos="100000">
                <a:srgbClr val="AAAAE0"/>
              </a:gs>
            </a:gsLst>
            <a:lin ang="8100000"/>
          </a:gra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400" b="1" u="none" strike="noStrike">
                <a:solidFill>
                  <a:schemeClr val="lt1"/>
                </a:solidFill>
                <a:effectLst/>
                <a:uFillTx/>
                <a:latin typeface="Marianne"/>
              </a:rPr>
              <a:t>Brevet Professionnel</a:t>
            </a:r>
            <a:endParaRPr lang="fr-FR" sz="2400" b="0" u="none" strike="noStrike">
              <a:solidFill>
                <a:srgbClr val="000000"/>
              </a:solidFill>
              <a:effectLst/>
              <a:uFillTx/>
              <a:latin typeface="Calibri"/>
            </a:endParaRPr>
          </a:p>
          <a:p>
            <a:pPr defTabSz="914400">
              <a:lnSpc>
                <a:spcPct val="100000"/>
              </a:lnSpc>
            </a:pPr>
            <a:r>
              <a:rPr lang="fr-FR" sz="2400" b="1" u="none" strike="noStrike">
                <a:solidFill>
                  <a:schemeClr val="lt1"/>
                </a:solidFill>
                <a:effectLst/>
                <a:uFillTx/>
                <a:latin typeface="Marianne"/>
              </a:rPr>
              <a:t>Peintre Applicateur de Revêtements</a:t>
            </a:r>
            <a:endParaRPr lang="fr-FR" sz="2400" b="0" u="none" strike="noStrike">
              <a:solidFill>
                <a:srgbClr val="000000"/>
              </a:solidFill>
              <a:effectLst/>
              <a:uFillTx/>
              <a:latin typeface="Calibri"/>
            </a:endParaRPr>
          </a:p>
        </p:txBody>
      </p:sp>
      <p:grpSp>
        <p:nvGrpSpPr>
          <p:cNvPr id="691" name="Groupe 3"/>
          <p:cNvGrpSpPr/>
          <p:nvPr/>
        </p:nvGrpSpPr>
        <p:grpSpPr>
          <a:xfrm>
            <a:off x="1972800" y="177840"/>
            <a:ext cx="575280" cy="575280"/>
            <a:chOff x="1972800" y="177840"/>
            <a:chExt cx="575280" cy="575280"/>
          </a:xfrm>
        </p:grpSpPr>
        <p:grpSp>
          <p:nvGrpSpPr>
            <p:cNvPr id="692" name="Groupe 4"/>
            <p:cNvGrpSpPr/>
            <p:nvPr/>
          </p:nvGrpSpPr>
          <p:grpSpPr>
            <a:xfrm>
              <a:off x="1972800" y="177840"/>
              <a:ext cx="575280" cy="575280"/>
              <a:chOff x="1972800" y="177840"/>
              <a:chExt cx="575280" cy="575280"/>
            </a:xfrm>
          </p:grpSpPr>
          <p:sp>
            <p:nvSpPr>
              <p:cNvPr id="693" name="Ellipse 8"/>
              <p:cNvSpPr/>
              <p:nvPr/>
            </p:nvSpPr>
            <p:spPr>
              <a:xfrm>
                <a:off x="1972800" y="17784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694" name="Ellipse 9"/>
              <p:cNvSpPr/>
              <p:nvPr/>
            </p:nvSpPr>
            <p:spPr>
              <a:xfrm>
                <a:off x="1972800" y="17784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695" name="Graphique 5" descr="Gros pinceau avec un remplissage uni"/>
            <p:cNvPicPr/>
            <p:nvPr/>
          </p:nvPicPr>
          <p:blipFill>
            <a:blip r:embed="rId2">
              <a:extLst>
                <a:ext uri="{96DAC541-7B7A-43D3-8B79-37D633B846F1}">
                  <asvg:svgBlip xmlns:asvg="http://schemas.microsoft.com/office/drawing/2016/SVG/main" r:embed="rId3"/>
                </a:ext>
              </a:extLst>
            </a:blip>
            <a:stretch/>
          </p:blipFill>
          <p:spPr>
            <a:xfrm>
              <a:off x="2028240" y="273240"/>
              <a:ext cx="431280" cy="431280"/>
            </a:xfrm>
            <a:prstGeom prst="rect">
              <a:avLst/>
            </a:prstGeom>
            <a:noFill/>
            <a:ln w="0">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p:cNvSpPr>
          <p:nvPr>
            <p:ph type="title" hasCustomPrompt="1"/>
          </p:nvPr>
        </p:nvSpPr>
        <p:spPr>
          <a:xfrm>
            <a:off x="1854000" y="195480"/>
            <a:ext cx="6821640" cy="46692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2400" b="1" u="none" strike="noStrike">
                <a:solidFill>
                  <a:schemeClr val="dk1"/>
                </a:solidFill>
                <a:effectLst/>
                <a:uFillTx/>
                <a:latin typeface="Marianne"/>
              </a:rPr>
              <a:t>Rénovation de la filière finition du bâtiment</a:t>
            </a:r>
            <a:endParaRPr lang="fr-FR" sz="2400" b="1" u="none" strike="noStrike">
              <a:solidFill>
                <a:schemeClr val="dk1"/>
              </a:solidFill>
              <a:effectLst/>
              <a:uFillTx/>
              <a:latin typeface="Arial"/>
            </a:endParaRPr>
          </a:p>
        </p:txBody>
      </p:sp>
      <p:sp>
        <p:nvSpPr>
          <p:cNvPr id="697" name="Rectangle 5"/>
          <p:cNvSpPr/>
          <p:nvPr/>
        </p:nvSpPr>
        <p:spPr>
          <a:xfrm>
            <a:off x="18360" y="4783680"/>
            <a:ext cx="2266560" cy="27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698" name="Rectangle 7"/>
          <p:cNvSpPr/>
          <p:nvPr/>
        </p:nvSpPr>
        <p:spPr>
          <a:xfrm>
            <a:off x="0" y="607680"/>
            <a:ext cx="2266560" cy="16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699" name="PlaceHolder 2"/>
          <p:cNvSpPr>
            <a:spLocks noGrp="1"/>
          </p:cNvSpPr>
          <p:nvPr>
            <p:ph type="sldNum" idx="85"/>
          </p:nvPr>
        </p:nvSpPr>
        <p:spPr>
          <a:xfrm>
            <a:off x="7434000" y="4783680"/>
            <a:ext cx="1348920" cy="3589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rgbClr val="000000"/>
                </a:solidFill>
                <a:effectLst/>
                <a:uFillTx/>
                <a:latin typeface="Arial"/>
              </a:defRPr>
            </a:lvl1pPr>
          </a:lstStyle>
          <a:p>
            <a:pPr indent="0" algn="r" defTabSz="914400">
              <a:lnSpc>
                <a:spcPct val="100000"/>
              </a:lnSpc>
              <a:buNone/>
              <a:tabLst>
                <a:tab pos="0" algn="l"/>
              </a:tabLst>
            </a:pPr>
            <a:fld id="{F10B7552-0F55-409F-86E4-EC01519A6805}" type="slidenum">
              <a:rPr lang="fr-FR" sz="750" b="1" u="none" strike="noStrike">
                <a:solidFill>
                  <a:srgbClr val="000000"/>
                </a:solidFill>
                <a:effectLst/>
                <a:uFillTx/>
                <a:latin typeface="Arial"/>
              </a:rPr>
              <a:t>37</a:t>
            </a:fld>
            <a:endParaRPr lang="fr-FR" sz="750" b="0" u="none" strike="noStrike">
              <a:solidFill>
                <a:srgbClr val="000000"/>
              </a:solidFill>
              <a:effectLst/>
              <a:uFillTx/>
              <a:latin typeface="Calibri"/>
            </a:endParaRPr>
          </a:p>
        </p:txBody>
      </p:sp>
      <p:sp>
        <p:nvSpPr>
          <p:cNvPr id="700" name="ZoneTexte 4"/>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701" name="ZoneTexte 5"/>
          <p:cNvSpPr/>
          <p:nvPr/>
        </p:nvSpPr>
        <p:spPr>
          <a:xfrm>
            <a:off x="1882800" y="427320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702" name="ZoneTexte 6"/>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703"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704" name="ZoneTexte 8"/>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705" name="Groupe 9"/>
          <p:cNvGrpSpPr/>
          <p:nvPr/>
        </p:nvGrpSpPr>
        <p:grpSpPr>
          <a:xfrm>
            <a:off x="-2124720" y="267480"/>
            <a:ext cx="3972600" cy="5472000"/>
            <a:chOff x="-2124720" y="267480"/>
            <a:chExt cx="3972600" cy="5472000"/>
          </a:xfrm>
        </p:grpSpPr>
        <p:sp>
          <p:nvSpPr>
            <p:cNvPr id="706" name="Arc 10"/>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707" name="Groupe 11"/>
            <p:cNvGrpSpPr/>
            <p:nvPr/>
          </p:nvGrpSpPr>
          <p:grpSpPr>
            <a:xfrm>
              <a:off x="827640" y="915480"/>
              <a:ext cx="575280" cy="575280"/>
              <a:chOff x="827640" y="915480"/>
              <a:chExt cx="575280" cy="575280"/>
            </a:xfrm>
          </p:grpSpPr>
          <p:sp>
            <p:nvSpPr>
              <p:cNvPr id="708" name="Ellipse 30"/>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09" name="Ellipse 31"/>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710" name="Groupe 12"/>
            <p:cNvGrpSpPr/>
            <p:nvPr/>
          </p:nvGrpSpPr>
          <p:grpSpPr>
            <a:xfrm>
              <a:off x="1141560" y="1708920"/>
              <a:ext cx="575280" cy="575280"/>
              <a:chOff x="1141560" y="1708920"/>
              <a:chExt cx="575280" cy="575280"/>
            </a:xfrm>
          </p:grpSpPr>
          <p:sp>
            <p:nvSpPr>
              <p:cNvPr id="711" name="Ellipse 28"/>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12" name="Ellipse 29"/>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713" name="Groupe 13"/>
            <p:cNvGrpSpPr/>
            <p:nvPr/>
          </p:nvGrpSpPr>
          <p:grpSpPr>
            <a:xfrm>
              <a:off x="1272600" y="2545920"/>
              <a:ext cx="575280" cy="575280"/>
              <a:chOff x="1272600" y="2545920"/>
              <a:chExt cx="575280" cy="575280"/>
            </a:xfrm>
          </p:grpSpPr>
          <p:grpSp>
            <p:nvGrpSpPr>
              <p:cNvPr id="714" name="Groupe 24"/>
              <p:cNvGrpSpPr/>
              <p:nvPr/>
            </p:nvGrpSpPr>
            <p:grpSpPr>
              <a:xfrm>
                <a:off x="1272600" y="2545920"/>
                <a:ext cx="575280" cy="575280"/>
                <a:chOff x="1272600" y="2545920"/>
                <a:chExt cx="575280" cy="575280"/>
              </a:xfrm>
            </p:grpSpPr>
            <p:sp>
              <p:nvSpPr>
                <p:cNvPr id="715" name="Ellipse 26"/>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16" name="Ellipse 27"/>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717" name="Graphique 25"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718" name="Groupe 14"/>
            <p:cNvGrpSpPr/>
            <p:nvPr/>
          </p:nvGrpSpPr>
          <p:grpSpPr>
            <a:xfrm>
              <a:off x="1226880" y="3386520"/>
              <a:ext cx="575280" cy="575280"/>
              <a:chOff x="1226880" y="3386520"/>
              <a:chExt cx="575280" cy="575280"/>
            </a:xfrm>
          </p:grpSpPr>
          <p:sp>
            <p:nvSpPr>
              <p:cNvPr id="719" name="Ellipse 22"/>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20" name="Ellipse 23"/>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721" name="Groupe 15"/>
            <p:cNvGrpSpPr/>
            <p:nvPr/>
          </p:nvGrpSpPr>
          <p:grpSpPr>
            <a:xfrm>
              <a:off x="1043640" y="4179960"/>
              <a:ext cx="575280" cy="575280"/>
              <a:chOff x="1043640" y="4179960"/>
              <a:chExt cx="575280" cy="575280"/>
            </a:xfrm>
          </p:grpSpPr>
          <p:sp>
            <p:nvSpPr>
              <p:cNvPr id="722" name="Ellipse 20"/>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23" name="Ellipse 21"/>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724" name="Graphique 16"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725" name="Graphique 17"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726" name="Graphique 18"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727" name="Graphique 19"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728" name="Rectangle 1"/>
          <p:cNvSpPr/>
          <p:nvPr/>
        </p:nvSpPr>
        <p:spPr>
          <a:xfrm>
            <a:off x="2007000" y="3189960"/>
            <a:ext cx="5667840" cy="181260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729" name="Rectangle 2"/>
          <p:cNvSpPr/>
          <p:nvPr/>
        </p:nvSpPr>
        <p:spPr>
          <a:xfrm>
            <a:off x="1773000" y="907920"/>
            <a:ext cx="6228720" cy="134784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730" name="ZoneTexte 32"/>
          <p:cNvSpPr/>
          <p:nvPr/>
        </p:nvSpPr>
        <p:spPr>
          <a:xfrm>
            <a:off x="2051640" y="2931840"/>
            <a:ext cx="4690440" cy="4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u="none" strike="noStrike">
                <a:solidFill>
                  <a:schemeClr val="dk1"/>
                </a:solidFill>
                <a:effectLst/>
                <a:uFillTx/>
                <a:latin typeface="Marianne"/>
              </a:rPr>
              <a:t>Hervé Dubourg, inspecteur de l’éducation nationale</a:t>
            </a:r>
            <a:endParaRPr lang="fr-FR" sz="800" b="0" u="none" strike="noStrike">
              <a:solidFill>
                <a:srgbClr val="000000"/>
              </a:solidFill>
              <a:effectLst/>
              <a:uFillTx/>
              <a:latin typeface="Calibri"/>
            </a:endParaRPr>
          </a:p>
          <a:p>
            <a:pPr defTabSz="914400">
              <a:lnSpc>
                <a:spcPct val="100000"/>
              </a:lnSpc>
            </a:pPr>
            <a:r>
              <a:rPr lang="fr-FR" sz="800" b="0" u="none" strike="noStrike">
                <a:solidFill>
                  <a:schemeClr val="dk1"/>
                </a:solidFill>
                <a:effectLst/>
                <a:uFillTx/>
                <a:latin typeface="Marianne"/>
              </a:rPr>
              <a:t>Michael Vilbenoit, inspecteur de l’éducation nationale</a:t>
            </a:r>
            <a:endParaRPr lang="fr-FR" sz="800" b="0" u="none" strike="noStrike">
              <a:solidFill>
                <a:srgbClr val="000000"/>
              </a:solidFill>
              <a:effectLst/>
              <a:uFillTx/>
              <a:latin typeface="Calibri"/>
            </a:endParaRPr>
          </a:p>
          <a:p>
            <a:pPr defTabSz="914400">
              <a:lnSpc>
                <a:spcPct val="100000"/>
              </a:lnSpc>
            </a:pPr>
            <a:r>
              <a:rPr lang="fr-FR" sz="800" b="0" u="none" strike="noStrike">
                <a:solidFill>
                  <a:schemeClr val="dk1"/>
                </a:solidFill>
                <a:effectLst/>
                <a:uFillTx/>
                <a:latin typeface="Marianne"/>
              </a:rPr>
              <a:t>Philippe Moreau, CCCA-BTP </a:t>
            </a:r>
            <a:endParaRPr lang="fr-FR" sz="800" b="0" u="none" strike="noStrike">
              <a:solidFill>
                <a:srgbClr val="000000"/>
              </a:solidFill>
              <a:effectLst/>
              <a:uFillTx/>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 name="Groupe 5"/>
          <p:cNvGrpSpPr/>
          <p:nvPr/>
        </p:nvGrpSpPr>
        <p:grpSpPr>
          <a:xfrm>
            <a:off x="1920600" y="162000"/>
            <a:ext cx="574920" cy="574920"/>
            <a:chOff x="1920600" y="162000"/>
            <a:chExt cx="574920" cy="574920"/>
          </a:xfrm>
        </p:grpSpPr>
        <p:grpSp>
          <p:nvGrpSpPr>
            <p:cNvPr id="732" name="Groupe 6"/>
            <p:cNvGrpSpPr/>
            <p:nvPr/>
          </p:nvGrpSpPr>
          <p:grpSpPr>
            <a:xfrm>
              <a:off x="1920600" y="162000"/>
              <a:ext cx="574920" cy="574920"/>
              <a:chOff x="1920600" y="162000"/>
              <a:chExt cx="574920" cy="574920"/>
            </a:xfrm>
          </p:grpSpPr>
          <p:sp>
            <p:nvSpPr>
              <p:cNvPr id="733" name="Ellipse 8"/>
              <p:cNvSpPr/>
              <p:nvPr/>
            </p:nvSpPr>
            <p:spPr>
              <a:xfrm>
                <a:off x="1920600" y="162000"/>
                <a:ext cx="574920" cy="57492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734" name="Ellipse 9"/>
              <p:cNvSpPr/>
              <p:nvPr/>
            </p:nvSpPr>
            <p:spPr>
              <a:xfrm>
                <a:off x="1920600" y="162000"/>
                <a:ext cx="574920" cy="57492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735" name="Graphique 7" descr="Palette avec un remplissage uni"/>
            <p:cNvPicPr/>
            <p:nvPr/>
          </p:nvPicPr>
          <p:blipFill>
            <a:blip r:embed="rId2">
              <a:extLst>
                <a:ext uri="{96DAC541-7B7A-43D3-8B79-37D633B846F1}">
                  <asvg:svgBlip xmlns:asvg="http://schemas.microsoft.com/office/drawing/2016/SVG/main" r:embed="rId3"/>
                </a:ext>
              </a:extLst>
            </a:blip>
            <a:stretch/>
          </p:blipFill>
          <p:spPr>
            <a:xfrm>
              <a:off x="1992600" y="259920"/>
              <a:ext cx="430920" cy="430920"/>
            </a:xfrm>
            <a:prstGeom prst="rect">
              <a:avLst/>
            </a:prstGeom>
            <a:noFill/>
            <a:ln w="0">
              <a:noFill/>
            </a:ln>
          </p:spPr>
        </p:pic>
      </p:grpSp>
      <p:sp>
        <p:nvSpPr>
          <p:cNvPr id="736" name="ZoneTexte 10"/>
          <p:cNvSpPr/>
          <p:nvPr/>
        </p:nvSpPr>
        <p:spPr>
          <a:xfrm>
            <a:off x="2671920" y="51120"/>
            <a:ext cx="6388200" cy="82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2400" b="1" u="none" strike="noStrike">
                <a:solidFill>
                  <a:srgbClr val="FFC000"/>
                </a:solidFill>
                <a:effectLst/>
                <a:uFillTx/>
                <a:latin typeface="Marianne"/>
              </a:rPr>
              <a:t>Certificat de spécialisation</a:t>
            </a:r>
            <a:endParaRPr lang="fr-FR" sz="2400" b="0" u="none" strike="noStrike">
              <a:solidFill>
                <a:srgbClr val="000000"/>
              </a:solidFill>
              <a:effectLst/>
              <a:uFillTx/>
              <a:latin typeface="Calibri"/>
            </a:endParaRPr>
          </a:p>
          <a:p>
            <a:pPr defTabSz="914400">
              <a:lnSpc>
                <a:spcPct val="100000"/>
              </a:lnSpc>
              <a:tabLst>
                <a:tab pos="0" algn="l"/>
              </a:tabLst>
            </a:pPr>
            <a:r>
              <a:rPr lang="fr-FR" sz="2400" b="1" u="none" strike="noStrike">
                <a:solidFill>
                  <a:srgbClr val="FFC000"/>
                </a:solidFill>
                <a:effectLst/>
                <a:uFillTx/>
                <a:latin typeface="Marianne"/>
              </a:rPr>
              <a:t>Peintre décorateur créateur d’ambiances</a:t>
            </a:r>
            <a:endParaRPr lang="fr-FR" sz="2400" b="0" u="none" strike="noStrike">
              <a:solidFill>
                <a:srgbClr val="000000"/>
              </a:solidFill>
              <a:effectLst/>
              <a:uFillTx/>
              <a:latin typeface="Calibri"/>
            </a:endParaRPr>
          </a:p>
        </p:txBody>
      </p:sp>
      <p:sp>
        <p:nvSpPr>
          <p:cNvPr id="737" name="AutoShape 2"/>
          <p:cNvSpPr/>
          <p:nvPr/>
        </p:nvSpPr>
        <p:spPr>
          <a:xfrm>
            <a:off x="333360" y="157248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738" name="Freeform 4"/>
          <p:cNvSpPr/>
          <p:nvPr/>
        </p:nvSpPr>
        <p:spPr>
          <a:xfrm>
            <a:off x="349920" y="262044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39" name="Freeform 5"/>
          <p:cNvSpPr/>
          <p:nvPr/>
        </p:nvSpPr>
        <p:spPr>
          <a:xfrm>
            <a:off x="349920" y="322344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8"/>
                </a:lnTo>
                <a:lnTo>
                  <a:pt x="0" y="572328"/>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40" name="Freeform 6"/>
          <p:cNvSpPr/>
          <p:nvPr/>
        </p:nvSpPr>
        <p:spPr>
          <a:xfrm>
            <a:off x="349920" y="384048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grpSp>
        <p:nvGrpSpPr>
          <p:cNvPr id="741" name="Group 7"/>
          <p:cNvGrpSpPr/>
          <p:nvPr/>
        </p:nvGrpSpPr>
        <p:grpSpPr>
          <a:xfrm>
            <a:off x="7112880" y="3035520"/>
            <a:ext cx="2514600" cy="2514600"/>
            <a:chOff x="7112880" y="3035520"/>
            <a:chExt cx="2514600" cy="2514600"/>
          </a:xfrm>
        </p:grpSpPr>
        <p:sp>
          <p:nvSpPr>
            <p:cNvPr id="742" name="Freeform 8"/>
            <p:cNvSpPr/>
            <p:nvPr/>
          </p:nvSpPr>
          <p:spPr>
            <a:xfrm>
              <a:off x="7112880" y="3035520"/>
              <a:ext cx="2514600" cy="2514600"/>
            </a:xfrm>
            <a:custGeom>
              <a:avLst/>
              <a:gdLst>
                <a:gd name="textAreaLeft" fmla="*/ 0 w 2514600"/>
                <a:gd name="textAreaRight" fmla="*/ 2515320 w 2514600"/>
                <a:gd name="textAreaTop" fmla="*/ 0 h 2514600"/>
                <a:gd name="textAreaBottom" fmla="*/ 2515320 h 2514600"/>
              </a:gdLst>
              <a:ahLst/>
              <a:cxnLst/>
              <a:rect l="textAreaLeft" t="textAreaTop" r="textAreaRight" b="textAreaBottom"/>
              <a:pathLst>
                <a:path w="13884455" h="13884456">
                  <a:moveTo>
                    <a:pt x="2128347" y="13859787"/>
                  </a:moveTo>
                  <a:cubicBezTo>
                    <a:pt x="2144144" y="13875583"/>
                    <a:pt x="2165567" y="13884456"/>
                    <a:pt x="2187905" y="13884456"/>
                  </a:cubicBezTo>
                  <a:lnTo>
                    <a:pt x="11696550" y="13884456"/>
                  </a:lnTo>
                  <a:cubicBezTo>
                    <a:pt x="11718889" y="13884456"/>
                    <a:pt x="11740314" y="13875583"/>
                    <a:pt x="11756108" y="13859787"/>
                  </a:cubicBezTo>
                  <a:lnTo>
                    <a:pt x="13859785" y="11756109"/>
                  </a:lnTo>
                  <a:cubicBezTo>
                    <a:pt x="13875581" y="11740313"/>
                    <a:pt x="13884455" y="11718889"/>
                    <a:pt x="13884455" y="11696551"/>
                  </a:cubicBezTo>
                  <a:lnTo>
                    <a:pt x="13884455" y="2187905"/>
                  </a:lnTo>
                  <a:cubicBezTo>
                    <a:pt x="13884455" y="2165566"/>
                    <a:pt x="13875581" y="2144142"/>
                    <a:pt x="13859785" y="2128347"/>
                  </a:cubicBezTo>
                  <a:lnTo>
                    <a:pt x="11756110" y="24670"/>
                  </a:lnTo>
                  <a:cubicBezTo>
                    <a:pt x="11740313" y="8873"/>
                    <a:pt x="11718891" y="0"/>
                    <a:pt x="11696551" y="0"/>
                  </a:cubicBezTo>
                  <a:lnTo>
                    <a:pt x="2187906" y="0"/>
                  </a:lnTo>
                  <a:cubicBezTo>
                    <a:pt x="2165567" y="0"/>
                    <a:pt x="2144144" y="8873"/>
                    <a:pt x="2128348" y="24670"/>
                  </a:cubicBezTo>
                  <a:lnTo>
                    <a:pt x="24670" y="2128347"/>
                  </a:lnTo>
                  <a:cubicBezTo>
                    <a:pt x="8873" y="2144142"/>
                    <a:pt x="0" y="2165566"/>
                    <a:pt x="0" y="2187905"/>
                  </a:cubicBezTo>
                  <a:lnTo>
                    <a:pt x="0" y="11696550"/>
                  </a:lnTo>
                  <a:cubicBezTo>
                    <a:pt x="0" y="11718889"/>
                    <a:pt x="8873" y="11740314"/>
                    <a:pt x="24670" y="11756108"/>
                  </a:cubicBezTo>
                  <a:lnTo>
                    <a:pt x="2128347" y="13859787"/>
                  </a:lnTo>
                  <a:close/>
                </a:path>
              </a:pathLst>
            </a:custGeom>
            <a:solidFill>
              <a:srgbClr val="97855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FFFFFF"/>
                </a:solidFill>
                <a:effectLst/>
                <a:uFillTx/>
                <a:latin typeface="Calibri"/>
              </a:endParaRPr>
            </a:p>
          </p:txBody>
        </p:sp>
        <p:sp>
          <p:nvSpPr>
            <p:cNvPr id="743" name="Freeform 9"/>
            <p:cNvSpPr/>
            <p:nvPr/>
          </p:nvSpPr>
          <p:spPr>
            <a:xfrm>
              <a:off x="7128360" y="3051000"/>
              <a:ext cx="2484000" cy="2484000"/>
            </a:xfrm>
            <a:custGeom>
              <a:avLst/>
              <a:gdLst>
                <a:gd name="textAreaLeft" fmla="*/ 0 w 2484000"/>
                <a:gd name="textAreaRight" fmla="*/ 2484720 w 2484000"/>
                <a:gd name="textAreaTop" fmla="*/ 0 h 2484000"/>
                <a:gd name="textAreaBottom" fmla="*/ 2484720 h 2484000"/>
              </a:gdLst>
              <a:ahLst/>
              <a:cxnLst/>
              <a:rect l="textAreaLeft" t="textAreaTop" r="textAreaRight" b="textAreaBottom"/>
              <a:pathLst>
                <a:path w="13716000" h="13716000">
                  <a:moveTo>
                    <a:pt x="11612323" y="0"/>
                  </a:moveTo>
                  <a:lnTo>
                    <a:pt x="2103678" y="0"/>
                  </a:lnTo>
                  <a:lnTo>
                    <a:pt x="0" y="2103677"/>
                  </a:lnTo>
                  <a:lnTo>
                    <a:pt x="0" y="11612322"/>
                  </a:lnTo>
                  <a:lnTo>
                    <a:pt x="2103678" y="13715999"/>
                  </a:lnTo>
                  <a:lnTo>
                    <a:pt x="11612323" y="13715999"/>
                  </a:lnTo>
                  <a:lnTo>
                    <a:pt x="13715999" y="11612322"/>
                  </a:lnTo>
                  <a:lnTo>
                    <a:pt x="13715999" y="2103677"/>
                  </a:lnTo>
                  <a:close/>
                </a:path>
              </a:pathLst>
            </a:custGeom>
            <a:blipFill rotWithShape="0">
              <a:blip r:embed="rId6" cstate="print">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grpSp>
      <p:sp>
        <p:nvSpPr>
          <p:cNvPr id="744" name="Freeform 10"/>
          <p:cNvSpPr/>
          <p:nvPr/>
        </p:nvSpPr>
        <p:spPr>
          <a:xfrm>
            <a:off x="349920" y="438804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45" name="TextBox 11"/>
          <p:cNvSpPr/>
          <p:nvPr/>
        </p:nvSpPr>
        <p:spPr>
          <a:xfrm>
            <a:off x="333360" y="1172880"/>
            <a:ext cx="8366400" cy="634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tabLst>
                <a:tab pos="0" algn="l"/>
              </a:tabLst>
            </a:pPr>
            <a:r>
              <a:rPr lang="en-US" sz="2500" b="0" u="none" strike="noStrike" spc="14">
                <a:solidFill>
                  <a:srgbClr val="000000"/>
                </a:solidFill>
                <a:effectLst/>
                <a:uFillTx/>
                <a:latin typeface="Anton"/>
                <a:ea typeface="Anton"/>
              </a:rPr>
              <a:t>CONTEXTE DU DOMAINE D’ACTIVITÉ PEINTURE DÉCORATION</a:t>
            </a:r>
            <a:endParaRPr lang="fr-FR" sz="2500" b="0" u="none" strike="noStrike">
              <a:solidFill>
                <a:srgbClr val="000000"/>
              </a:solidFill>
              <a:effectLst/>
              <a:uFillTx/>
              <a:latin typeface="Calibri"/>
            </a:endParaRPr>
          </a:p>
        </p:txBody>
      </p:sp>
      <p:sp>
        <p:nvSpPr>
          <p:cNvPr id="746" name="TextBox 12"/>
          <p:cNvSpPr/>
          <p:nvPr/>
        </p:nvSpPr>
        <p:spPr>
          <a:xfrm>
            <a:off x="786240" y="2635560"/>
            <a:ext cx="6169320" cy="266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500"/>
              </a:lnSpc>
              <a:tabLst>
                <a:tab pos="0" algn="l"/>
              </a:tabLst>
            </a:pPr>
            <a:r>
              <a:rPr lang="en-US" sz="1400" b="0" u="none" strike="noStrike" spc="6">
                <a:solidFill>
                  <a:srgbClr val="000000"/>
                </a:solidFill>
                <a:effectLst/>
                <a:uFillTx/>
                <a:latin typeface="Aileron"/>
                <a:ea typeface="Aileron"/>
              </a:rPr>
              <a:t>Il </a:t>
            </a:r>
            <a:r>
              <a:rPr lang="fr-FR" sz="1400" b="0" u="none" strike="noStrike" spc="6">
                <a:solidFill>
                  <a:srgbClr val="000000"/>
                </a:solidFill>
                <a:effectLst/>
                <a:uFillTx/>
                <a:latin typeface="Aileron"/>
                <a:ea typeface="Aileron"/>
              </a:rPr>
              <a:t>intervient tant pour des projets neufs que de rénovation, afin de valoriser les espaces intérieurs et parfois extérieurs, sur le bâti comme sur le mobilier. </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0" u="none" strike="noStrike" spc="6">
                <a:solidFill>
                  <a:srgbClr val="000000"/>
                </a:solidFill>
                <a:effectLst/>
                <a:uFillTx/>
                <a:latin typeface="Aileron"/>
                <a:ea typeface="Aileron"/>
              </a:rPr>
              <a:t>Il se distingue par sa capacité à concevoir et réaliser un projet de décor répondant aux attentes du client. Il fait preuve de créativité, de sens esthétique et de précision. </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0" u="none" strike="noStrike" spc="6">
                <a:solidFill>
                  <a:srgbClr val="000000"/>
                </a:solidFill>
                <a:effectLst/>
                <a:uFillTx/>
                <a:latin typeface="Aileron"/>
                <a:ea typeface="Aileron"/>
              </a:rPr>
              <a:t>Il communique et valorise ses réalisations et contribue ainsi au rayonnement de son entreprise. </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0" u="none" strike="noStrike" spc="6">
                <a:solidFill>
                  <a:srgbClr val="000000"/>
                </a:solidFill>
                <a:effectLst/>
                <a:uFillTx/>
                <a:latin typeface="Aileron"/>
                <a:ea typeface="Aileron"/>
              </a:rPr>
              <a:t>Toujours en veille sur les nouvelles tendances, il intègre les évolutions du marché, les enjeux environnementaux et l’usage du numérique dans sa pratique professionnelle.</a:t>
            </a:r>
            <a:endParaRPr lang="fr-FR" sz="1400" b="0" u="none" strike="noStrike">
              <a:solidFill>
                <a:srgbClr val="000000"/>
              </a:solidFill>
              <a:effectLst/>
              <a:uFillTx/>
              <a:latin typeface="Calibri"/>
            </a:endParaRPr>
          </a:p>
        </p:txBody>
      </p:sp>
      <p:sp>
        <p:nvSpPr>
          <p:cNvPr id="747" name="TextBox 13"/>
          <p:cNvSpPr/>
          <p:nvPr/>
        </p:nvSpPr>
        <p:spPr>
          <a:xfrm>
            <a:off x="333360" y="1788120"/>
            <a:ext cx="8592840" cy="685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800"/>
              </a:lnSpc>
              <a:tabLst>
                <a:tab pos="0" algn="l"/>
              </a:tabLst>
            </a:pPr>
            <a:r>
              <a:rPr lang="fr-FR" sz="1600" b="0" u="none" strike="noStrike" spc="6">
                <a:solidFill>
                  <a:srgbClr val="000000"/>
                </a:solidFill>
                <a:effectLst/>
                <a:uFillTx/>
                <a:latin typeface="Aileron"/>
                <a:ea typeface="Aileron"/>
              </a:rPr>
              <a:t>Le peintre décorateur créateur d’ambiances est un professionnel qualifié, spécialisé dans la conception et la réalisation de décors personnalisés dans le domaine du bâtiment. </a:t>
            </a:r>
            <a:endParaRPr lang="fr-FR" sz="1600" b="0" u="none" strike="noStrike">
              <a:solidFill>
                <a:srgbClr val="000000"/>
              </a:solidFill>
              <a:effectLst/>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8" name="Groupe 5"/>
          <p:cNvGrpSpPr/>
          <p:nvPr/>
        </p:nvGrpSpPr>
        <p:grpSpPr>
          <a:xfrm>
            <a:off x="1920600" y="162000"/>
            <a:ext cx="574920" cy="574920"/>
            <a:chOff x="1920600" y="162000"/>
            <a:chExt cx="574920" cy="574920"/>
          </a:xfrm>
        </p:grpSpPr>
        <p:grpSp>
          <p:nvGrpSpPr>
            <p:cNvPr id="749" name="Groupe 6"/>
            <p:cNvGrpSpPr/>
            <p:nvPr/>
          </p:nvGrpSpPr>
          <p:grpSpPr>
            <a:xfrm>
              <a:off x="1920600" y="162000"/>
              <a:ext cx="574920" cy="574920"/>
              <a:chOff x="1920600" y="162000"/>
              <a:chExt cx="574920" cy="574920"/>
            </a:xfrm>
          </p:grpSpPr>
          <p:sp>
            <p:nvSpPr>
              <p:cNvPr id="750" name="Ellipse 8"/>
              <p:cNvSpPr/>
              <p:nvPr/>
            </p:nvSpPr>
            <p:spPr>
              <a:xfrm>
                <a:off x="1920600" y="162000"/>
                <a:ext cx="574920" cy="57492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751" name="Ellipse 9"/>
              <p:cNvSpPr/>
              <p:nvPr/>
            </p:nvSpPr>
            <p:spPr>
              <a:xfrm>
                <a:off x="1920600" y="162000"/>
                <a:ext cx="574920" cy="57492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752" name="Graphique 7" descr="Palette avec un remplissage uni"/>
            <p:cNvPicPr/>
            <p:nvPr/>
          </p:nvPicPr>
          <p:blipFill>
            <a:blip r:embed="rId2">
              <a:extLst>
                <a:ext uri="{96DAC541-7B7A-43D3-8B79-37D633B846F1}">
                  <asvg:svgBlip xmlns:asvg="http://schemas.microsoft.com/office/drawing/2016/SVG/main" r:embed="rId3"/>
                </a:ext>
              </a:extLst>
            </a:blip>
            <a:stretch/>
          </p:blipFill>
          <p:spPr>
            <a:xfrm>
              <a:off x="1992600" y="259920"/>
              <a:ext cx="430920" cy="430920"/>
            </a:xfrm>
            <a:prstGeom prst="rect">
              <a:avLst/>
            </a:prstGeom>
            <a:noFill/>
            <a:ln w="0">
              <a:noFill/>
            </a:ln>
          </p:spPr>
        </p:pic>
      </p:grpSp>
      <p:sp>
        <p:nvSpPr>
          <p:cNvPr id="753" name="ZoneTexte 10"/>
          <p:cNvSpPr/>
          <p:nvPr/>
        </p:nvSpPr>
        <p:spPr>
          <a:xfrm>
            <a:off x="2671920" y="51120"/>
            <a:ext cx="6388200" cy="82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2400" b="1" u="none" strike="noStrike">
                <a:solidFill>
                  <a:srgbClr val="FFC000"/>
                </a:solidFill>
                <a:effectLst/>
                <a:uFillTx/>
                <a:latin typeface="Marianne"/>
              </a:rPr>
              <a:t>Certificat de spécialisation</a:t>
            </a:r>
            <a:endParaRPr lang="fr-FR" sz="2400" b="0" u="none" strike="noStrike">
              <a:solidFill>
                <a:srgbClr val="000000"/>
              </a:solidFill>
              <a:effectLst/>
              <a:uFillTx/>
              <a:latin typeface="Calibri"/>
            </a:endParaRPr>
          </a:p>
          <a:p>
            <a:pPr defTabSz="914400">
              <a:lnSpc>
                <a:spcPct val="100000"/>
              </a:lnSpc>
              <a:tabLst>
                <a:tab pos="0" algn="l"/>
              </a:tabLst>
            </a:pPr>
            <a:r>
              <a:rPr lang="fr-FR" sz="2400" b="1" u="none" strike="noStrike">
                <a:solidFill>
                  <a:srgbClr val="FFC000"/>
                </a:solidFill>
                <a:effectLst/>
                <a:uFillTx/>
                <a:latin typeface="Marianne"/>
              </a:rPr>
              <a:t>Peintre décorateur créateur d’ambiances</a:t>
            </a:r>
            <a:endParaRPr lang="fr-FR" sz="2400" b="0" u="none" strike="noStrike">
              <a:solidFill>
                <a:srgbClr val="000000"/>
              </a:solidFill>
              <a:effectLst/>
              <a:uFillTx/>
              <a:latin typeface="Calibri"/>
            </a:endParaRPr>
          </a:p>
        </p:txBody>
      </p:sp>
      <p:sp>
        <p:nvSpPr>
          <p:cNvPr id="754" name="TextBox 2"/>
          <p:cNvSpPr/>
          <p:nvPr/>
        </p:nvSpPr>
        <p:spPr>
          <a:xfrm>
            <a:off x="371160" y="1062000"/>
            <a:ext cx="7738560" cy="634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00"/>
              </a:lnSpc>
              <a:tabLst>
                <a:tab pos="0" algn="l"/>
              </a:tabLst>
            </a:pPr>
            <a:r>
              <a:rPr lang="en-US" sz="2500" b="0" u="none" strike="noStrike" spc="14">
                <a:solidFill>
                  <a:srgbClr val="000000"/>
                </a:solidFill>
                <a:effectLst/>
                <a:uFillTx/>
                <a:latin typeface="Anton"/>
                <a:ea typeface="Anton"/>
              </a:rPr>
              <a:t>ÉVOLUTIONS SOUHAITÉES PAR LES PROFESSIONNELS</a:t>
            </a:r>
            <a:endParaRPr lang="fr-FR" sz="2500" b="0" u="none" strike="noStrike">
              <a:solidFill>
                <a:srgbClr val="000000"/>
              </a:solidFill>
              <a:effectLst/>
              <a:uFillTx/>
              <a:latin typeface="Calibri"/>
            </a:endParaRPr>
          </a:p>
        </p:txBody>
      </p:sp>
      <p:sp>
        <p:nvSpPr>
          <p:cNvPr id="755" name="AutoShape 4"/>
          <p:cNvSpPr/>
          <p:nvPr/>
        </p:nvSpPr>
        <p:spPr>
          <a:xfrm>
            <a:off x="370800" y="1426680"/>
            <a:ext cx="333396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756" name="TextBox 5"/>
          <p:cNvSpPr/>
          <p:nvPr/>
        </p:nvSpPr>
        <p:spPr>
          <a:xfrm>
            <a:off x="284040" y="1870053"/>
            <a:ext cx="5068800" cy="327012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Mobiliser une palette de techniques et de matériaux variés pour concevoir des visuels expressifs : trompe-l’œil, patines, imitations de matières, effets décoratifs…</a:t>
            </a:r>
            <a:endParaRPr lang="fr-FR" sz="1400" b="0" u="none" strike="noStrike" dirty="0">
              <a:solidFill>
                <a:srgbClr val="000000"/>
              </a:solidFill>
              <a:effectLst/>
              <a:uFillTx/>
              <a:latin typeface="Calibri"/>
            </a:endParaRPr>
          </a:p>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Personnaliser et embellir le mobilier par des interventions artistiques adaptées.</a:t>
            </a:r>
            <a:endParaRPr lang="fr-FR" sz="1400" b="0" u="none" strike="noStrike" dirty="0">
              <a:solidFill>
                <a:srgbClr val="000000"/>
              </a:solidFill>
              <a:effectLst/>
              <a:uFillTx/>
              <a:latin typeface="Calibri"/>
            </a:endParaRPr>
          </a:p>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Répondre avec précision aux attentes du client, en tenant compte de son budget, de son style et de ses préférences esthétiques.</a:t>
            </a:r>
            <a:endParaRPr lang="fr-FR" sz="1400" b="0" u="none" strike="noStrike" dirty="0">
              <a:solidFill>
                <a:srgbClr val="000000"/>
              </a:solidFill>
              <a:effectLst/>
              <a:uFillTx/>
              <a:latin typeface="Calibri"/>
            </a:endParaRPr>
          </a:p>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Maîtriser les fondamentaux du dessin, la théorie des couleurs, les styles décoratifs,  les ambiances visuelles, ainsi que les outils de représentation graphique et numérique.</a:t>
            </a:r>
            <a:endParaRPr lang="fr-FR" sz="1400" b="0" u="none" strike="noStrike" dirty="0">
              <a:solidFill>
                <a:srgbClr val="000000"/>
              </a:solidFill>
              <a:effectLst/>
              <a:uFillTx/>
              <a:latin typeface="Calibri"/>
            </a:endParaRPr>
          </a:p>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Faire preuve d’une créativité affirmée, en proposant des solutions originales et   pertinentes.</a:t>
            </a:r>
            <a:endParaRPr lang="fr-FR" sz="1400" b="0" u="none" strike="noStrike" dirty="0">
              <a:solidFill>
                <a:srgbClr val="000000"/>
              </a:solidFill>
              <a:effectLst/>
              <a:uFillTx/>
              <a:latin typeface="Calibri"/>
            </a:endParaRPr>
          </a:p>
          <a:p>
            <a:pPr marL="285840" indent="-285840" algn="just" defTabSz="914400">
              <a:lnSpc>
                <a:spcPts val="1500"/>
              </a:lnSpc>
              <a:spcAft>
                <a:spcPts val="601"/>
              </a:spcAft>
              <a:buClr>
                <a:srgbClr val="000000"/>
              </a:buClr>
              <a:buFont typeface="Courier New"/>
              <a:buChar char="o"/>
            </a:pPr>
            <a:r>
              <a:rPr lang="fr-FR" sz="1400" b="0" u="none" strike="noStrike" spc="6" dirty="0">
                <a:solidFill>
                  <a:srgbClr val="000000"/>
                </a:solidFill>
                <a:effectLst/>
                <a:uFillTx/>
                <a:latin typeface="Aileron"/>
                <a:ea typeface="Aileron"/>
              </a:rPr>
              <a:t>Développer sa notoriété professionnelle et construire un réseau solide de clients et de partenaires.</a:t>
            </a:r>
            <a:endParaRPr lang="fr-FR" sz="1400" b="0" u="none" strike="noStrike" dirty="0">
              <a:solidFill>
                <a:srgbClr val="000000"/>
              </a:solidFill>
              <a:effectLst/>
              <a:uFillTx/>
              <a:latin typeface="Calibri"/>
            </a:endParaRPr>
          </a:p>
        </p:txBody>
      </p:sp>
      <p:sp>
        <p:nvSpPr>
          <p:cNvPr id="757" name="Freeform 7"/>
          <p:cNvSpPr/>
          <p:nvPr/>
        </p:nvSpPr>
        <p:spPr>
          <a:xfrm>
            <a:off x="194760" y="193276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grpSp>
        <p:nvGrpSpPr>
          <p:cNvPr id="758" name="Groupe 27"/>
          <p:cNvGrpSpPr/>
          <p:nvPr/>
        </p:nvGrpSpPr>
        <p:grpSpPr>
          <a:xfrm>
            <a:off x="5527800" y="2228760"/>
            <a:ext cx="3636000" cy="2617920"/>
            <a:chOff x="5527800" y="2228760"/>
            <a:chExt cx="3636000" cy="2617920"/>
          </a:xfrm>
        </p:grpSpPr>
        <p:sp>
          <p:nvSpPr>
            <p:cNvPr id="759" name="Freeform 12"/>
            <p:cNvSpPr/>
            <p:nvPr/>
          </p:nvSpPr>
          <p:spPr>
            <a:xfrm>
              <a:off x="5951880" y="2452320"/>
              <a:ext cx="2418480" cy="2394360"/>
            </a:xfrm>
            <a:custGeom>
              <a:avLst/>
              <a:gdLst>
                <a:gd name="textAreaLeft" fmla="*/ 0 w 2418480"/>
                <a:gd name="textAreaRight" fmla="*/ 2419200 w 2418480"/>
                <a:gd name="textAreaTop" fmla="*/ 0 h 2394360"/>
                <a:gd name="textAreaBottom" fmla="*/ 2395080 h 2394360"/>
              </a:gdLst>
              <a:ahLst/>
              <a:cxnLst/>
              <a:rect l="textAreaLeft" t="textAreaTop" r="textAreaRight" b="textAreaBottom"/>
              <a:pathLst>
                <a:path w="4692810" h="4646287">
                  <a:moveTo>
                    <a:pt x="0" y="0"/>
                  </a:moveTo>
                  <a:lnTo>
                    <a:pt x="4692810" y="0"/>
                  </a:lnTo>
                  <a:lnTo>
                    <a:pt x="4692810" y="4646286"/>
                  </a:lnTo>
                  <a:lnTo>
                    <a:pt x="0" y="4646286"/>
                  </a:lnTo>
                  <a:lnTo>
                    <a:pt x="0" y="0"/>
                  </a:lnTo>
                  <a:close/>
                </a:path>
              </a:pathLst>
            </a:custGeom>
            <a:blipFill rotWithShape="0">
              <a:blip r:embed="rId6" cstate="print">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60" name="TextBox 13"/>
            <p:cNvSpPr/>
            <p:nvPr/>
          </p:nvSpPr>
          <p:spPr>
            <a:xfrm>
              <a:off x="5726160" y="2228760"/>
              <a:ext cx="1653120" cy="87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375"/>
                </a:lnSpc>
                <a:tabLst>
                  <a:tab pos="0" algn="l"/>
                </a:tabLst>
              </a:pPr>
              <a:r>
                <a:rPr lang="fr-FR" sz="1200" b="1" u="none" strike="noStrike">
                  <a:solidFill>
                    <a:srgbClr val="000000"/>
                  </a:solidFill>
                  <a:effectLst/>
                  <a:uFillTx/>
                  <a:latin typeface="Aileron Bold"/>
                  <a:ea typeface="Aileron Bold"/>
                </a:rPr>
                <a:t>Générer de l’activité économique dans le secteur de la décoration</a:t>
              </a:r>
              <a:endParaRPr lang="fr-FR" sz="1200" b="0" u="none" strike="noStrike">
                <a:solidFill>
                  <a:srgbClr val="000000"/>
                </a:solidFill>
                <a:effectLst/>
                <a:uFillTx/>
                <a:latin typeface="Calibri"/>
              </a:endParaRPr>
            </a:p>
          </p:txBody>
        </p:sp>
        <p:sp>
          <p:nvSpPr>
            <p:cNvPr id="761" name="TextBox 14"/>
            <p:cNvSpPr/>
            <p:nvPr/>
          </p:nvSpPr>
          <p:spPr>
            <a:xfrm>
              <a:off x="7182000" y="4272840"/>
              <a:ext cx="1880640" cy="523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375"/>
                </a:lnSpc>
                <a:tabLst>
                  <a:tab pos="0" algn="l"/>
                </a:tabLst>
              </a:pPr>
              <a:r>
                <a:rPr lang="fr-FR" sz="1200" b="1" u="none" strike="noStrike">
                  <a:solidFill>
                    <a:srgbClr val="000000"/>
                  </a:solidFill>
                  <a:effectLst/>
                  <a:uFillTx/>
                  <a:latin typeface="Aileron Bold"/>
                  <a:ea typeface="Aileron Bold"/>
                </a:rPr>
                <a:t>Répondre aux besoins du milieu économique</a:t>
              </a:r>
              <a:endParaRPr lang="fr-FR" sz="1200" b="0" u="none" strike="noStrike">
                <a:solidFill>
                  <a:srgbClr val="000000"/>
                </a:solidFill>
                <a:effectLst/>
                <a:uFillTx/>
                <a:latin typeface="Calibri"/>
              </a:endParaRPr>
            </a:p>
          </p:txBody>
        </p:sp>
        <p:sp>
          <p:nvSpPr>
            <p:cNvPr id="762" name="TextBox 15"/>
            <p:cNvSpPr/>
            <p:nvPr/>
          </p:nvSpPr>
          <p:spPr>
            <a:xfrm>
              <a:off x="5527800" y="3700440"/>
              <a:ext cx="1653120" cy="88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397"/>
                </a:lnSpc>
                <a:tabLst>
                  <a:tab pos="0" algn="l"/>
                </a:tabLst>
              </a:pPr>
              <a:r>
                <a:rPr lang="fr-FR" sz="1200" b="1" u="none" strike="noStrike">
                  <a:solidFill>
                    <a:srgbClr val="000000"/>
                  </a:solidFill>
                  <a:effectLst/>
                  <a:uFillTx/>
                  <a:latin typeface="Aileron Bold"/>
                  <a:ea typeface="Aileron Bold"/>
                </a:rPr>
                <a:t>Améliorer l’attractivité de la formation (aspects créatifs et techniques)</a:t>
              </a:r>
              <a:endParaRPr lang="fr-FR" sz="1200" b="0" u="none" strike="noStrike">
                <a:solidFill>
                  <a:srgbClr val="000000"/>
                </a:solidFill>
                <a:effectLst/>
                <a:uFillTx/>
                <a:latin typeface="Calibri"/>
              </a:endParaRPr>
            </a:p>
          </p:txBody>
        </p:sp>
        <p:sp>
          <p:nvSpPr>
            <p:cNvPr id="763" name="TextBox 16"/>
            <p:cNvSpPr/>
            <p:nvPr/>
          </p:nvSpPr>
          <p:spPr>
            <a:xfrm>
              <a:off x="7481520" y="2718000"/>
              <a:ext cx="1682280" cy="869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369"/>
                </a:lnSpc>
                <a:tabLst>
                  <a:tab pos="0" algn="l"/>
                </a:tabLst>
              </a:pPr>
              <a:r>
                <a:rPr lang="fr-FR" sz="1200" b="1" u="none" strike="noStrike">
                  <a:solidFill>
                    <a:srgbClr val="000000"/>
                  </a:solidFill>
                  <a:effectLst/>
                  <a:uFillTx/>
                  <a:latin typeface="Aileron Bold"/>
                  <a:ea typeface="Aileron Bold"/>
                </a:rPr>
                <a:t>Développer certaines compétences (numérique, communication)</a:t>
              </a:r>
              <a:endParaRPr lang="fr-FR" sz="1200" b="0" u="none" strike="noStrike">
                <a:solidFill>
                  <a:srgbClr val="000000"/>
                </a:solidFill>
                <a:effectLst/>
                <a:uFillTx/>
                <a:latin typeface="Calibri"/>
              </a:endParaRPr>
            </a:p>
          </p:txBody>
        </p:sp>
      </p:grpSp>
      <p:sp>
        <p:nvSpPr>
          <p:cNvPr id="764" name="TextBox 17"/>
          <p:cNvSpPr/>
          <p:nvPr/>
        </p:nvSpPr>
        <p:spPr>
          <a:xfrm>
            <a:off x="371160" y="1626840"/>
            <a:ext cx="5548680" cy="233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800"/>
              </a:lnSpc>
              <a:tabLst>
                <a:tab pos="0" algn="l"/>
              </a:tabLst>
            </a:pPr>
            <a:r>
              <a:rPr lang="fr-FR" sz="1800" b="1" u="none" strike="noStrike" spc="6">
                <a:solidFill>
                  <a:srgbClr val="000000"/>
                </a:solidFill>
                <a:effectLst/>
                <a:uFillTx/>
                <a:latin typeface="Aileron Bold"/>
                <a:ea typeface="Aileron Bold"/>
              </a:rPr>
              <a:t>Dossier d’opportunité</a:t>
            </a:r>
            <a:endParaRPr lang="fr-FR" sz="1800" b="0" u="none" strike="noStrike">
              <a:solidFill>
                <a:srgbClr val="000000"/>
              </a:solidFill>
              <a:effectLst/>
              <a:uFillTx/>
              <a:latin typeface="Calibri"/>
            </a:endParaRPr>
          </a:p>
        </p:txBody>
      </p:sp>
      <p:sp>
        <p:nvSpPr>
          <p:cNvPr id="765" name="Freeform 7"/>
          <p:cNvSpPr/>
          <p:nvPr/>
        </p:nvSpPr>
        <p:spPr>
          <a:xfrm>
            <a:off x="194760" y="255939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66" name="Freeform 7"/>
          <p:cNvSpPr/>
          <p:nvPr/>
        </p:nvSpPr>
        <p:spPr>
          <a:xfrm>
            <a:off x="191880" y="303413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67" name="Freeform 7"/>
          <p:cNvSpPr/>
          <p:nvPr/>
        </p:nvSpPr>
        <p:spPr>
          <a:xfrm>
            <a:off x="191880" y="363620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69" name="Freeform 7"/>
          <p:cNvSpPr/>
          <p:nvPr/>
        </p:nvSpPr>
        <p:spPr>
          <a:xfrm>
            <a:off x="191880" y="471456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68" name="Freeform 7"/>
          <p:cNvSpPr/>
          <p:nvPr/>
        </p:nvSpPr>
        <p:spPr>
          <a:xfrm>
            <a:off x="191880" y="4250130"/>
            <a:ext cx="312840" cy="302400"/>
          </a:xfrm>
          <a:custGeom>
            <a:avLst/>
            <a:gdLst>
              <a:gd name="textAreaLeft" fmla="*/ 0 w 312840"/>
              <a:gd name="textAreaRight" fmla="*/ 313560 w 312840"/>
              <a:gd name="textAreaTop" fmla="*/ 0 h 302400"/>
              <a:gd name="textAreaBottom" fmla="*/ 303120 h 302400"/>
            </a:gdLst>
            <a:ahLst/>
            <a:cxnLst/>
            <a:rect l="textAreaLeft" t="textAreaTop" r="textAreaRight" b="textAreaBottom"/>
            <a:pathLst>
              <a:path w="412131" h="398221">
                <a:moveTo>
                  <a:pt x="0" y="0"/>
                </a:moveTo>
                <a:lnTo>
                  <a:pt x="412131" y="0"/>
                </a:lnTo>
                <a:lnTo>
                  <a:pt x="412131" y="398221"/>
                </a:lnTo>
                <a:lnTo>
                  <a:pt x="0" y="398221"/>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246" name="PlaceHolder 1"/>
          <p:cNvSpPr>
            <a:spLocks noGrp="1"/>
          </p:cNvSpPr>
          <p:nvPr>
            <p:ph type="title" hasCustomPrompt="1"/>
          </p:nvPr>
        </p:nvSpPr>
        <p:spPr>
          <a:xfrm>
            <a:off x="775080" y="1032480"/>
            <a:ext cx="7128000" cy="467280"/>
          </a:xfrm>
          <a:prstGeom prst="rect">
            <a:avLst/>
          </a:prstGeom>
          <a:noFill/>
          <a:ln w="0">
            <a:noFill/>
          </a:ln>
        </p:spPr>
        <p:txBody>
          <a:bodyPr lIns="91440" tIns="45720" rIns="91440" bIns="45720" anchor="ctr">
            <a:normAutofit/>
          </a:bodyPr>
          <a:lstStyle/>
          <a:p>
            <a:pPr indent="0" algn="l" defTabSz="685800">
              <a:lnSpc>
                <a:spcPct val="90000"/>
              </a:lnSpc>
              <a:buNone/>
              <a:tabLst>
                <a:tab pos="0" algn="l"/>
              </a:tabLst>
            </a:pPr>
            <a:r>
              <a:rPr lang="fr-FR" sz="2100" b="1" u="none" strike="noStrike">
                <a:solidFill>
                  <a:srgbClr val="7030A0"/>
                </a:solidFill>
                <a:effectLst/>
                <a:uFillTx/>
                <a:latin typeface="Marianne"/>
              </a:rPr>
              <a:t>Objectifs de la rénovation de la filière de la finition : </a:t>
            </a:r>
            <a:endParaRPr lang="fr-FR" sz="2100" b="0" u="none" strike="noStrike">
              <a:solidFill>
                <a:schemeClr val="dk1"/>
              </a:solidFill>
              <a:effectLst/>
              <a:uFillTx/>
              <a:latin typeface="Calibri Light"/>
            </a:endParaRPr>
          </a:p>
        </p:txBody>
      </p:sp>
      <p:sp>
        <p:nvSpPr>
          <p:cNvPr id="247" name="PlaceHolder 2"/>
          <p:cNvSpPr>
            <a:spLocks noGrp="1"/>
          </p:cNvSpPr>
          <p:nvPr>
            <p:ph hasCustomPrompt="1"/>
          </p:nvPr>
        </p:nvSpPr>
        <p:spPr>
          <a:xfrm>
            <a:off x="360000" y="1743840"/>
            <a:ext cx="8675640" cy="1280880"/>
          </a:xfrm>
          <a:prstGeom prst="rect">
            <a:avLst/>
          </a:prstGeom>
          <a:noFill/>
          <a:ln w="0">
            <a:noFill/>
          </a:ln>
        </p:spPr>
        <p:txBody>
          <a:bodyPr lIns="180000" tIns="34200" rIns="180000" bIns="34200" anchor="t">
            <a:normAutofit/>
          </a:bodyPr>
          <a:lstStyle/>
          <a:p>
            <a:pPr indent="0" algn="just" defTabSz="685800">
              <a:lnSpc>
                <a:spcPct val="90000"/>
              </a:lnSpc>
              <a:spcBef>
                <a:spcPts val="751"/>
              </a:spcBef>
              <a:spcAft>
                <a:spcPts val="601"/>
              </a:spcAft>
              <a:buNone/>
              <a:tabLst>
                <a:tab pos="0" algn="l"/>
              </a:tabLst>
            </a:pPr>
            <a:r>
              <a:rPr lang="fr-FR" sz="2800" b="0" u="none" strike="noStrike" dirty="0">
                <a:solidFill>
                  <a:schemeClr val="dk1"/>
                </a:solidFill>
                <a:effectLst/>
                <a:uFillTx/>
                <a:latin typeface="Marianne"/>
              </a:rPr>
              <a:t>		</a:t>
            </a:r>
            <a:r>
              <a:rPr lang="fr-FR" sz="2400" b="0" u="none" strike="noStrike" dirty="0">
                <a:solidFill>
                  <a:schemeClr val="dk1"/>
                </a:solidFill>
                <a:effectLst/>
                <a:uFillTx/>
                <a:latin typeface="Marianne"/>
              </a:rPr>
              <a:t>Actualisation nécessaire des référentiels </a:t>
            </a:r>
            <a:endParaRPr lang="fr-FR" sz="2400" b="1" u="none" strike="noStrike" dirty="0">
              <a:solidFill>
                <a:schemeClr val="dk1"/>
              </a:solidFill>
              <a:effectLst/>
              <a:uFillTx/>
              <a:latin typeface="Calibri"/>
            </a:endParaRPr>
          </a:p>
          <a:p>
            <a:pPr marL="628560" lvl="1" indent="-285840" algn="just" defTabSz="685800">
              <a:lnSpc>
                <a:spcPct val="90000"/>
              </a:lnSpc>
              <a:spcBef>
                <a:spcPts val="374"/>
              </a:spcBef>
              <a:spcAft>
                <a:spcPts val="601"/>
              </a:spcAft>
              <a:buClr>
                <a:srgbClr val="000000"/>
              </a:buClr>
              <a:buFont typeface="Arial"/>
              <a:buChar char="•"/>
              <a:tabLst>
                <a:tab pos="0" algn="l"/>
              </a:tabLst>
            </a:pPr>
            <a:r>
              <a:rPr lang="fr-FR" sz="1200" b="0" u="none" strike="noStrike" dirty="0">
                <a:solidFill>
                  <a:schemeClr val="dk1"/>
                </a:solidFill>
                <a:effectLst/>
                <a:uFillTx/>
                <a:latin typeface="Marianne"/>
              </a:rPr>
              <a:t>26 juillet 2000 pour la Mention Complémentaire Peinture décoration</a:t>
            </a:r>
            <a:endParaRPr lang="fr-FR" sz="1200" b="0" u="none" strike="noStrike" dirty="0">
              <a:solidFill>
                <a:schemeClr val="dk1"/>
              </a:solidFill>
              <a:effectLst/>
              <a:uFillTx/>
              <a:latin typeface="Calibri"/>
            </a:endParaRPr>
          </a:p>
          <a:p>
            <a:pPr marL="628560" lvl="1" indent="-285840" algn="just" defTabSz="685800">
              <a:lnSpc>
                <a:spcPct val="90000"/>
              </a:lnSpc>
              <a:spcBef>
                <a:spcPts val="374"/>
              </a:spcBef>
              <a:spcAft>
                <a:spcPts val="601"/>
              </a:spcAft>
              <a:buClr>
                <a:srgbClr val="000000"/>
              </a:buClr>
              <a:buFont typeface="Arial"/>
              <a:buChar char="•"/>
              <a:tabLst>
                <a:tab pos="0" algn="l"/>
              </a:tabLst>
            </a:pPr>
            <a:r>
              <a:rPr lang="fr-FR" sz="1200" b="0" u="none" strike="noStrike" dirty="0">
                <a:solidFill>
                  <a:schemeClr val="dk1"/>
                </a:solidFill>
                <a:effectLst/>
                <a:uFillTx/>
                <a:latin typeface="Marianne"/>
              </a:rPr>
              <a:t>13 mai 2016 pour le Brevet Professionnel Peintre Applicateur de Revêtements</a:t>
            </a:r>
            <a:endParaRPr lang="fr-FR" sz="1200" b="0" u="none" strike="noStrike" dirty="0">
              <a:solidFill>
                <a:schemeClr val="dk1"/>
              </a:solidFill>
              <a:effectLst/>
              <a:uFillTx/>
              <a:latin typeface="Calibri"/>
            </a:endParaRPr>
          </a:p>
        </p:txBody>
      </p:sp>
      <p:sp>
        <p:nvSpPr>
          <p:cNvPr id="248" name="PlaceHolder 3"/>
          <p:cNvSpPr>
            <a:spLocks noGrp="1"/>
          </p:cNvSpPr>
          <p:nvPr>
            <p:ph type="sldNum" idx="60"/>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F6B4A6BD-DDA3-472B-8347-681378A2D192}" type="slidenum">
              <a:rPr lang="fr-FR" sz="900" b="0" u="none" strike="noStrike">
                <a:solidFill>
                  <a:srgbClr val="8B8B8B"/>
                </a:solidFill>
                <a:effectLst/>
                <a:uFillTx/>
                <a:latin typeface="Calibri"/>
              </a:rPr>
              <a:t>4</a:t>
            </a:fld>
            <a:endParaRPr lang="fr-FR" sz="900" b="0" u="none" strike="noStrike">
              <a:solidFill>
                <a:srgbClr val="000000"/>
              </a:solidFill>
              <a:effectLst/>
              <a:uFillTx/>
              <a:latin typeface="Calibri"/>
            </a:endParaRPr>
          </a:p>
        </p:txBody>
      </p:sp>
      <p:pic>
        <p:nvPicPr>
          <p:cNvPr id="249"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250"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251" name="Groupe 6"/>
          <p:cNvGrpSpPr/>
          <p:nvPr/>
        </p:nvGrpSpPr>
        <p:grpSpPr>
          <a:xfrm>
            <a:off x="2411640" y="91800"/>
            <a:ext cx="575280" cy="575280"/>
            <a:chOff x="2411640" y="91800"/>
            <a:chExt cx="575280" cy="575280"/>
          </a:xfrm>
        </p:grpSpPr>
        <p:grpSp>
          <p:nvGrpSpPr>
            <p:cNvPr id="252" name="Groupe 7"/>
            <p:cNvGrpSpPr/>
            <p:nvPr/>
          </p:nvGrpSpPr>
          <p:grpSpPr>
            <a:xfrm>
              <a:off x="2411640" y="91800"/>
              <a:ext cx="575280" cy="575280"/>
              <a:chOff x="2411640" y="91800"/>
              <a:chExt cx="575280" cy="575280"/>
            </a:xfrm>
          </p:grpSpPr>
          <p:sp>
            <p:nvSpPr>
              <p:cNvPr id="253"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54"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255"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256" name="Graphique 14" descr="Livres avec un remplissage uni"/>
          <p:cNvPicPr/>
          <p:nvPr/>
        </p:nvPicPr>
        <p:blipFill>
          <a:blip r:embed="rId6">
            <a:extLst>
              <a:ext uri="{96DAC541-7B7A-43D3-8B79-37D633B846F1}">
                <asvg:svgBlip xmlns:asvg="http://schemas.microsoft.com/office/drawing/2016/SVG/main" r:embed="rId7"/>
              </a:ext>
            </a:extLst>
          </a:blip>
          <a:stretch/>
        </p:blipFill>
        <p:spPr>
          <a:xfrm>
            <a:off x="539640" y="1686240"/>
            <a:ext cx="431280" cy="431280"/>
          </a:xfrm>
          <a:prstGeom prst="rect">
            <a:avLst/>
          </a:prstGeom>
          <a:noFill/>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0" name="Groupe 5"/>
          <p:cNvGrpSpPr/>
          <p:nvPr/>
        </p:nvGrpSpPr>
        <p:grpSpPr>
          <a:xfrm>
            <a:off x="1920600" y="162000"/>
            <a:ext cx="574920" cy="574920"/>
            <a:chOff x="1920600" y="162000"/>
            <a:chExt cx="574920" cy="574920"/>
          </a:xfrm>
        </p:grpSpPr>
        <p:grpSp>
          <p:nvGrpSpPr>
            <p:cNvPr id="771" name="Groupe 6"/>
            <p:cNvGrpSpPr/>
            <p:nvPr/>
          </p:nvGrpSpPr>
          <p:grpSpPr>
            <a:xfrm>
              <a:off x="1920600" y="162000"/>
              <a:ext cx="574920" cy="574920"/>
              <a:chOff x="1920600" y="162000"/>
              <a:chExt cx="574920" cy="574920"/>
            </a:xfrm>
          </p:grpSpPr>
          <p:sp>
            <p:nvSpPr>
              <p:cNvPr id="772" name="Ellipse 8"/>
              <p:cNvSpPr/>
              <p:nvPr/>
            </p:nvSpPr>
            <p:spPr>
              <a:xfrm>
                <a:off x="1920600" y="162000"/>
                <a:ext cx="574920" cy="57492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773" name="Ellipse 9"/>
              <p:cNvSpPr/>
              <p:nvPr/>
            </p:nvSpPr>
            <p:spPr>
              <a:xfrm>
                <a:off x="1920600" y="162000"/>
                <a:ext cx="574920" cy="57492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774" name="Graphique 7" descr="Palette avec un remplissage uni"/>
            <p:cNvPicPr/>
            <p:nvPr/>
          </p:nvPicPr>
          <p:blipFill>
            <a:blip r:embed="rId2">
              <a:extLst>
                <a:ext uri="{96DAC541-7B7A-43D3-8B79-37D633B846F1}">
                  <asvg:svgBlip xmlns:asvg="http://schemas.microsoft.com/office/drawing/2016/SVG/main" r:embed="rId3"/>
                </a:ext>
              </a:extLst>
            </a:blip>
            <a:stretch/>
          </p:blipFill>
          <p:spPr>
            <a:xfrm>
              <a:off x="1992600" y="259920"/>
              <a:ext cx="430920" cy="430920"/>
            </a:xfrm>
            <a:prstGeom prst="rect">
              <a:avLst/>
            </a:prstGeom>
            <a:noFill/>
            <a:ln w="0">
              <a:noFill/>
            </a:ln>
          </p:spPr>
        </p:pic>
      </p:grpSp>
      <p:sp>
        <p:nvSpPr>
          <p:cNvPr id="775" name="ZoneTexte 10"/>
          <p:cNvSpPr/>
          <p:nvPr/>
        </p:nvSpPr>
        <p:spPr>
          <a:xfrm>
            <a:off x="2671920" y="51120"/>
            <a:ext cx="6388200" cy="82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2400" b="1" u="none" strike="noStrike">
                <a:solidFill>
                  <a:srgbClr val="FFC000"/>
                </a:solidFill>
                <a:effectLst/>
                <a:uFillTx/>
                <a:latin typeface="Marianne"/>
              </a:rPr>
              <a:t>Certificat de spécialisation</a:t>
            </a:r>
            <a:endParaRPr lang="fr-FR" sz="2400" b="0" u="none" strike="noStrike">
              <a:solidFill>
                <a:srgbClr val="000000"/>
              </a:solidFill>
              <a:effectLst/>
              <a:uFillTx/>
              <a:latin typeface="Calibri"/>
            </a:endParaRPr>
          </a:p>
          <a:p>
            <a:pPr defTabSz="914400">
              <a:lnSpc>
                <a:spcPct val="100000"/>
              </a:lnSpc>
              <a:tabLst>
                <a:tab pos="0" algn="l"/>
              </a:tabLst>
            </a:pPr>
            <a:r>
              <a:rPr lang="fr-FR" sz="2400" b="1" u="none" strike="noStrike">
                <a:solidFill>
                  <a:srgbClr val="FFC000"/>
                </a:solidFill>
                <a:effectLst/>
                <a:uFillTx/>
                <a:latin typeface="Marianne"/>
              </a:rPr>
              <a:t>Peintre décorateur créateur d’ambiances</a:t>
            </a:r>
            <a:endParaRPr lang="fr-FR" sz="2400" b="0" u="none" strike="noStrike">
              <a:solidFill>
                <a:srgbClr val="000000"/>
              </a:solidFill>
              <a:effectLst/>
              <a:uFillTx/>
              <a:latin typeface="Calibri"/>
            </a:endParaRPr>
          </a:p>
        </p:txBody>
      </p:sp>
      <p:sp>
        <p:nvSpPr>
          <p:cNvPr id="776" name="TextBox 2"/>
          <p:cNvSpPr/>
          <p:nvPr/>
        </p:nvSpPr>
        <p:spPr>
          <a:xfrm>
            <a:off x="552600" y="2027160"/>
            <a:ext cx="6117480" cy="3618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500"/>
              </a:lnSpc>
              <a:tabLst>
                <a:tab pos="0" algn="l"/>
              </a:tabLst>
            </a:pPr>
            <a:r>
              <a:rPr lang="fr-FR" sz="1400" b="1" u="none" strike="noStrike" spc="6">
                <a:solidFill>
                  <a:srgbClr val="000000"/>
                </a:solidFill>
                <a:effectLst/>
                <a:uFillTx/>
                <a:latin typeface="Aileron Light"/>
                <a:ea typeface="Aileron Light"/>
              </a:rPr>
              <a:t>Ne pas revenir sur des activités déjà abordées lors des formations antérieures de la filière (BCP AFB, BP PAR). </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1" u="none" strike="noStrike" spc="6">
                <a:solidFill>
                  <a:srgbClr val="000000"/>
                </a:solidFill>
                <a:effectLst/>
                <a:uFillTx/>
                <a:latin typeface="Aileron Light"/>
                <a:ea typeface="Aileron Light"/>
              </a:rPr>
              <a:t>Renforcer la démarche de conduite de projet en prenant en compte toutes ses dimensions, notamment le dialogue avec le client.</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1" u="none" strike="noStrike" spc="6">
                <a:solidFill>
                  <a:srgbClr val="000000"/>
                </a:solidFill>
                <a:effectLst/>
                <a:uFillTx/>
                <a:latin typeface="Aileron Light"/>
                <a:ea typeface="Aileron Light"/>
              </a:rPr>
              <a:t>Concevoir des maquettes d’ambiances et des projets de décorations permettant au client de valider des choix.</a:t>
            </a:r>
            <a:endParaRPr lang="fr-FR" sz="1400" b="0" u="none" strike="noStrike">
              <a:solidFill>
                <a:srgbClr val="000000"/>
              </a:solidFill>
              <a:effectLst/>
              <a:uFillTx/>
              <a:latin typeface="Calibri"/>
            </a:endParaRPr>
          </a:p>
          <a:p>
            <a:pPr algn="just" defTabSz="914400">
              <a:lnSpc>
                <a:spcPts val="1500"/>
              </a:lnSpc>
              <a:tabLst>
                <a:tab pos="0" algn="l"/>
              </a:tabLst>
            </a:pPr>
            <a:endParaRPr lang="fr-FR" sz="1400" b="0" u="none" strike="noStrike">
              <a:solidFill>
                <a:srgbClr val="000000"/>
              </a:solidFill>
              <a:effectLst/>
              <a:uFillTx/>
              <a:latin typeface="Calibri"/>
            </a:endParaRPr>
          </a:p>
          <a:p>
            <a:pPr algn="just" defTabSz="914400">
              <a:lnSpc>
                <a:spcPts val="1500"/>
              </a:lnSpc>
              <a:tabLst>
                <a:tab pos="0" algn="l"/>
              </a:tabLst>
            </a:pPr>
            <a:r>
              <a:rPr lang="fr-FR" sz="1400" b="1" u="none" strike="noStrike" spc="6">
                <a:solidFill>
                  <a:srgbClr val="000000"/>
                </a:solidFill>
                <a:effectLst/>
                <a:uFillTx/>
                <a:latin typeface="Aileron Light"/>
                <a:ea typeface="Aileron Light"/>
              </a:rPr>
              <a:t>Limiter le périmètre de la formation aux principales techniques de mise en œuvre des imitations et des trompe-l’œil, tout en permettant  aux apprenants d’acquérir des méthodes transférables à d’autres contextes.</a:t>
            </a:r>
            <a:endParaRPr lang="fr-FR" sz="1400" b="0" u="none" strike="noStrike">
              <a:solidFill>
                <a:srgbClr val="000000"/>
              </a:solidFill>
              <a:effectLst/>
              <a:uFillTx/>
              <a:latin typeface="Calibri"/>
            </a:endParaRPr>
          </a:p>
          <a:p>
            <a:pPr algn="just" defTabSz="914400">
              <a:lnSpc>
                <a:spcPts val="1500"/>
              </a:lnSpc>
              <a:tabLst>
                <a:tab pos="0" algn="l"/>
              </a:tabLst>
            </a:pPr>
            <a:r>
              <a:rPr lang="fr-FR" sz="1400" b="0" u="none" strike="noStrike" spc="6">
                <a:solidFill>
                  <a:srgbClr val="000000"/>
                </a:solidFill>
                <a:effectLst/>
                <a:uFillTx/>
                <a:latin typeface="Aileron Light"/>
                <a:ea typeface="Aileron Light"/>
              </a:rPr>
              <a:t>Le référentiel ne prescrivant pas de liste exhaustive de  techniques, il s’agira de former les apprenants à développer leur capacité d’adaptation et à mobiliser les techniques fondamentales du  décor pour réaliser une variété d’imitations et de décors selon les situations rencontrées.</a:t>
            </a:r>
            <a:endParaRPr lang="fr-FR" sz="1400" b="0" u="none" strike="noStrike">
              <a:solidFill>
                <a:srgbClr val="000000"/>
              </a:solidFill>
              <a:effectLst/>
              <a:uFillTx/>
              <a:latin typeface="Calibri"/>
            </a:endParaRPr>
          </a:p>
        </p:txBody>
      </p:sp>
      <p:sp>
        <p:nvSpPr>
          <p:cNvPr id="777" name="TextBox 7"/>
          <p:cNvSpPr/>
          <p:nvPr/>
        </p:nvSpPr>
        <p:spPr>
          <a:xfrm>
            <a:off x="333360" y="947880"/>
            <a:ext cx="6600240" cy="952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3750"/>
              </a:lnSpc>
              <a:tabLst>
                <a:tab pos="0" algn="l"/>
              </a:tabLst>
            </a:pPr>
            <a:r>
              <a:rPr lang="en-US" sz="2500" b="0" u="none" strike="noStrike" spc="11">
                <a:solidFill>
                  <a:srgbClr val="000000"/>
                </a:solidFill>
                <a:effectLst/>
                <a:uFillTx/>
                <a:latin typeface="Anton"/>
                <a:ea typeface="Anton"/>
              </a:rPr>
              <a:t>RÉFÉRENTIEL D’ACTIVITÉS PROFESSIONNELLES</a:t>
            </a:r>
            <a:endParaRPr lang="fr-FR" sz="2500" b="0" u="none" strike="noStrike">
              <a:solidFill>
                <a:srgbClr val="000000"/>
              </a:solidFill>
              <a:effectLst/>
              <a:uFillTx/>
              <a:latin typeface="Calibri"/>
            </a:endParaRPr>
          </a:p>
        </p:txBody>
      </p:sp>
      <p:sp>
        <p:nvSpPr>
          <p:cNvPr id="778" name="AutoShape 8"/>
          <p:cNvSpPr/>
          <p:nvPr/>
        </p:nvSpPr>
        <p:spPr>
          <a:xfrm>
            <a:off x="333360" y="144756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sp>
        <p:nvSpPr>
          <p:cNvPr id="779" name="Freeform 10"/>
          <p:cNvSpPr/>
          <p:nvPr/>
        </p:nvSpPr>
        <p:spPr>
          <a:xfrm>
            <a:off x="7500240" y="1645920"/>
            <a:ext cx="741960" cy="784080"/>
          </a:xfrm>
          <a:custGeom>
            <a:avLst/>
            <a:gdLst>
              <a:gd name="textAreaLeft" fmla="*/ 0 w 741960"/>
              <a:gd name="textAreaRight" fmla="*/ 742680 w 741960"/>
              <a:gd name="textAreaTop" fmla="*/ 0 h 784080"/>
              <a:gd name="textAreaBottom" fmla="*/ 784800 h 784080"/>
            </a:gdLst>
            <a:ahLst/>
            <a:cxnLst/>
            <a:rect l="textAreaLeft" t="textAreaTop" r="textAreaRight" b="textAreaBottom"/>
            <a:pathLst>
              <a:path w="1485306" h="1569676">
                <a:moveTo>
                  <a:pt x="0" y="0"/>
                </a:moveTo>
                <a:lnTo>
                  <a:pt x="1485306" y="0"/>
                </a:lnTo>
                <a:lnTo>
                  <a:pt x="1485306" y="1569676"/>
                </a:lnTo>
                <a:lnTo>
                  <a:pt x="0" y="1569676"/>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80" name="Freeform 11"/>
          <p:cNvSpPr/>
          <p:nvPr/>
        </p:nvSpPr>
        <p:spPr>
          <a:xfrm>
            <a:off x="8095680" y="2505960"/>
            <a:ext cx="964440" cy="689400"/>
          </a:xfrm>
          <a:custGeom>
            <a:avLst/>
            <a:gdLst>
              <a:gd name="textAreaLeft" fmla="*/ 0 w 964440"/>
              <a:gd name="textAreaRight" fmla="*/ 965160 w 964440"/>
              <a:gd name="textAreaTop" fmla="*/ 0 h 689400"/>
              <a:gd name="textAreaBottom" fmla="*/ 690120 h 689400"/>
            </a:gdLst>
            <a:ahLst/>
            <a:cxnLst/>
            <a:rect l="textAreaLeft" t="textAreaTop" r="textAreaRight" b="textAreaBottom"/>
            <a:pathLst>
              <a:path w="2070836" h="1522064">
                <a:moveTo>
                  <a:pt x="0" y="0"/>
                </a:moveTo>
                <a:lnTo>
                  <a:pt x="2070836" y="0"/>
                </a:lnTo>
                <a:lnTo>
                  <a:pt x="2070836" y="1522064"/>
                </a:lnTo>
                <a:lnTo>
                  <a:pt x="0" y="1522064"/>
                </a:lnTo>
                <a:lnTo>
                  <a:pt x="0" y="0"/>
                </a:lnTo>
                <a:close/>
              </a:path>
            </a:pathLst>
          </a:custGeom>
          <a:blipFill rotWithShape="0">
            <a:blip r:embed="rId6" cstate="print">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pic>
        <p:nvPicPr>
          <p:cNvPr id="781" name="Picture 12"/>
          <p:cNvPicPr/>
          <p:nvPr/>
        </p:nvPicPr>
        <p:blipFill>
          <a:blip r:embed="rId7" cstate="print">
            <a:extLst>
              <a:ext uri="{28A0092B-C50C-407E-A947-70E740481C1C}">
                <a14:useLocalDpi xmlns:a14="http://schemas.microsoft.com/office/drawing/2010/main"/>
              </a:ext>
            </a:extLst>
          </a:blip>
          <a:stretch/>
        </p:blipFill>
        <p:spPr>
          <a:xfrm>
            <a:off x="6961680" y="2571840"/>
            <a:ext cx="969480" cy="828720"/>
          </a:xfrm>
          <a:prstGeom prst="rect">
            <a:avLst/>
          </a:prstGeom>
          <a:noFill/>
          <a:ln w="0">
            <a:noFill/>
          </a:ln>
        </p:spPr>
      </p:pic>
      <p:sp>
        <p:nvSpPr>
          <p:cNvPr id="782" name="Freeform 13"/>
          <p:cNvSpPr/>
          <p:nvPr/>
        </p:nvSpPr>
        <p:spPr>
          <a:xfrm>
            <a:off x="6841440" y="3542400"/>
            <a:ext cx="2180520" cy="1452600"/>
          </a:xfrm>
          <a:custGeom>
            <a:avLst/>
            <a:gdLst>
              <a:gd name="textAreaLeft" fmla="*/ 0 w 2180520"/>
              <a:gd name="textAreaRight" fmla="*/ 2181240 w 2180520"/>
              <a:gd name="textAreaTop" fmla="*/ 0 h 1452600"/>
              <a:gd name="textAreaBottom" fmla="*/ 1453320 h 1452600"/>
            </a:gdLst>
            <a:ahLst/>
            <a:cxnLst/>
            <a:rect l="textAreaLeft" t="textAreaTop" r="textAreaRight" b="textAreaBottom"/>
            <a:pathLst>
              <a:path w="4142179" h="2759726">
                <a:moveTo>
                  <a:pt x="0" y="0"/>
                </a:moveTo>
                <a:lnTo>
                  <a:pt x="4142178" y="0"/>
                </a:lnTo>
                <a:lnTo>
                  <a:pt x="4142178" y="2759726"/>
                </a:lnTo>
                <a:lnTo>
                  <a:pt x="0" y="2759726"/>
                </a:lnTo>
                <a:lnTo>
                  <a:pt x="0" y="0"/>
                </a:lnTo>
                <a:close/>
              </a:path>
            </a:pathLst>
          </a:custGeom>
          <a:blipFill rotWithShape="0">
            <a:blip r:embed="rId8" cstate="print">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83" name="TextBox 14"/>
          <p:cNvSpPr/>
          <p:nvPr/>
        </p:nvSpPr>
        <p:spPr>
          <a:xfrm>
            <a:off x="352440" y="1702080"/>
            <a:ext cx="7578720" cy="380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500"/>
              </a:lnSpc>
              <a:tabLst>
                <a:tab pos="0" algn="l"/>
              </a:tabLst>
            </a:pPr>
            <a:r>
              <a:rPr lang="fr-FR" sz="1400" b="0" u="none" strike="noStrike" spc="6">
                <a:solidFill>
                  <a:srgbClr val="000000"/>
                </a:solidFill>
                <a:effectLst/>
                <a:uFillTx/>
                <a:latin typeface="Aileron"/>
                <a:ea typeface="Aileron"/>
              </a:rPr>
              <a:t>Lors de la rédaction du RAP, le groupe de travail a toujours gardé à l’esprit quelques principes : </a:t>
            </a:r>
            <a:endParaRPr lang="fr-FR" sz="1400" b="0" u="none" strike="noStrike">
              <a:solidFill>
                <a:srgbClr val="000000"/>
              </a:solidFill>
              <a:effectLst/>
              <a:uFillTx/>
              <a:latin typeface="Calibri"/>
            </a:endParaRPr>
          </a:p>
        </p:txBody>
      </p:sp>
      <p:sp>
        <p:nvSpPr>
          <p:cNvPr id="784" name="Freeform 4"/>
          <p:cNvSpPr/>
          <p:nvPr/>
        </p:nvSpPr>
        <p:spPr>
          <a:xfrm>
            <a:off x="154440" y="206568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85" name="Freeform 5"/>
          <p:cNvSpPr/>
          <p:nvPr/>
        </p:nvSpPr>
        <p:spPr>
          <a:xfrm>
            <a:off x="154440" y="264132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8"/>
                </a:lnTo>
                <a:lnTo>
                  <a:pt x="0" y="572328"/>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86" name="Freeform 6"/>
          <p:cNvSpPr/>
          <p:nvPr/>
        </p:nvSpPr>
        <p:spPr>
          <a:xfrm>
            <a:off x="154440" y="319572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
        <p:nvSpPr>
          <p:cNvPr id="787" name="Freeform 10"/>
          <p:cNvSpPr/>
          <p:nvPr/>
        </p:nvSpPr>
        <p:spPr>
          <a:xfrm>
            <a:off x="154440" y="3875040"/>
            <a:ext cx="295560" cy="285480"/>
          </a:xfrm>
          <a:custGeom>
            <a:avLst/>
            <a:gdLst>
              <a:gd name="textAreaLeft" fmla="*/ 0 w 295560"/>
              <a:gd name="textAreaRight" fmla="*/ 296280 w 295560"/>
              <a:gd name="textAreaTop" fmla="*/ 0 h 285480"/>
              <a:gd name="textAreaBottom" fmla="*/ 286200 h 285480"/>
            </a:gdLst>
            <a:ahLst/>
            <a:cxnLst/>
            <a:rect l="textAreaLeft" t="textAreaTop" r="textAreaRight" b="textAreaBottom"/>
            <a:pathLst>
              <a:path w="592318" h="572327">
                <a:moveTo>
                  <a:pt x="0" y="0"/>
                </a:moveTo>
                <a:lnTo>
                  <a:pt x="592319" y="0"/>
                </a:lnTo>
                <a:lnTo>
                  <a:pt x="592319" y="572327"/>
                </a:lnTo>
                <a:lnTo>
                  <a:pt x="0" y="572327"/>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effectLst/>
              <a:uFillTx/>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89"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790" name="PlaceHolder 1"/>
          <p:cNvSpPr>
            <a:spLocks noGrp="1"/>
          </p:cNvSpPr>
          <p:nvPr>
            <p:ph type="title" hasCustomPrompt="1"/>
          </p:nvPr>
        </p:nvSpPr>
        <p:spPr>
          <a:xfrm>
            <a:off x="1854000" y="195480"/>
            <a:ext cx="6821640" cy="46692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2400" b="1" u="none" strike="noStrike">
                <a:solidFill>
                  <a:schemeClr val="dk1"/>
                </a:solidFill>
                <a:effectLst/>
                <a:uFillTx/>
                <a:latin typeface="Marianne"/>
              </a:rPr>
              <a:t>Rénovation de la filière finition du bâtiment</a:t>
            </a:r>
            <a:endParaRPr lang="fr-FR" sz="2400" b="1" u="none" strike="noStrike">
              <a:solidFill>
                <a:schemeClr val="dk1"/>
              </a:solidFill>
              <a:effectLst/>
              <a:uFillTx/>
              <a:latin typeface="Arial"/>
            </a:endParaRPr>
          </a:p>
        </p:txBody>
      </p:sp>
      <p:sp>
        <p:nvSpPr>
          <p:cNvPr id="791" name="ZoneTexte 9"/>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792" name="ZoneTexte 11"/>
          <p:cNvSpPr/>
          <p:nvPr/>
        </p:nvSpPr>
        <p:spPr>
          <a:xfrm>
            <a:off x="1882800" y="427320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793" name="ZoneTexte 16"/>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794"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795" name="ZoneTexte 26"/>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796" name="Groupe 30"/>
          <p:cNvGrpSpPr/>
          <p:nvPr/>
        </p:nvGrpSpPr>
        <p:grpSpPr>
          <a:xfrm>
            <a:off x="-2124720" y="267480"/>
            <a:ext cx="3972600" cy="5472000"/>
            <a:chOff x="-2124720" y="267480"/>
            <a:chExt cx="3972600" cy="5472000"/>
          </a:xfrm>
        </p:grpSpPr>
        <p:sp>
          <p:nvSpPr>
            <p:cNvPr id="797" name="Arc 32"/>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798" name="Groupe 33"/>
            <p:cNvGrpSpPr/>
            <p:nvPr/>
          </p:nvGrpSpPr>
          <p:grpSpPr>
            <a:xfrm>
              <a:off x="827640" y="915480"/>
              <a:ext cx="575280" cy="575280"/>
              <a:chOff x="827640" y="915480"/>
              <a:chExt cx="575280" cy="575280"/>
            </a:xfrm>
          </p:grpSpPr>
          <p:sp>
            <p:nvSpPr>
              <p:cNvPr id="799" name="Ellipse 65"/>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00" name="Ellipse 66"/>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801" name="Groupe 34"/>
            <p:cNvGrpSpPr/>
            <p:nvPr/>
          </p:nvGrpSpPr>
          <p:grpSpPr>
            <a:xfrm>
              <a:off x="1141560" y="1708920"/>
              <a:ext cx="575280" cy="575280"/>
              <a:chOff x="1141560" y="1708920"/>
              <a:chExt cx="575280" cy="575280"/>
            </a:xfrm>
          </p:grpSpPr>
          <p:sp>
            <p:nvSpPr>
              <p:cNvPr id="802" name="Ellipse 63"/>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03" name="Ellipse 64"/>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804" name="Groupe 36"/>
            <p:cNvGrpSpPr/>
            <p:nvPr/>
          </p:nvGrpSpPr>
          <p:grpSpPr>
            <a:xfrm>
              <a:off x="1272600" y="2545920"/>
              <a:ext cx="575280" cy="575280"/>
              <a:chOff x="1272600" y="2545920"/>
              <a:chExt cx="575280" cy="575280"/>
            </a:xfrm>
          </p:grpSpPr>
          <p:grpSp>
            <p:nvGrpSpPr>
              <p:cNvPr id="805" name="Groupe 59"/>
              <p:cNvGrpSpPr/>
              <p:nvPr/>
            </p:nvGrpSpPr>
            <p:grpSpPr>
              <a:xfrm>
                <a:off x="1272600" y="2545920"/>
                <a:ext cx="575280" cy="575280"/>
                <a:chOff x="1272600" y="2545920"/>
                <a:chExt cx="575280" cy="575280"/>
              </a:xfrm>
            </p:grpSpPr>
            <p:sp>
              <p:nvSpPr>
                <p:cNvPr id="806" name="Ellipse 61"/>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07" name="Ellipse 62"/>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808" name="Graphique 60"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809" name="Groupe 38"/>
            <p:cNvGrpSpPr/>
            <p:nvPr/>
          </p:nvGrpSpPr>
          <p:grpSpPr>
            <a:xfrm>
              <a:off x="1226880" y="3386520"/>
              <a:ext cx="575280" cy="575280"/>
              <a:chOff x="1226880" y="3386520"/>
              <a:chExt cx="575280" cy="575280"/>
            </a:xfrm>
          </p:grpSpPr>
          <p:sp>
            <p:nvSpPr>
              <p:cNvPr id="810" name="Ellipse 57"/>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11" name="Ellipse 58"/>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812" name="Groupe 39"/>
            <p:cNvGrpSpPr/>
            <p:nvPr/>
          </p:nvGrpSpPr>
          <p:grpSpPr>
            <a:xfrm>
              <a:off x="1043640" y="4179960"/>
              <a:ext cx="575280" cy="575280"/>
              <a:chOff x="1043640" y="4179960"/>
              <a:chExt cx="575280" cy="575280"/>
            </a:xfrm>
          </p:grpSpPr>
          <p:sp>
            <p:nvSpPr>
              <p:cNvPr id="813" name="Ellipse 55"/>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14" name="Ellipse 56"/>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815" name="Graphique 43"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816" name="Graphique 44"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817" name="Graphique 50"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818" name="Graphique 52"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819" name="Rectangle 8"/>
          <p:cNvSpPr/>
          <p:nvPr/>
        </p:nvSpPr>
        <p:spPr>
          <a:xfrm>
            <a:off x="2123640" y="2391120"/>
            <a:ext cx="6659640" cy="81576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20" name="Rectangle 2"/>
          <p:cNvSpPr/>
          <p:nvPr/>
        </p:nvSpPr>
        <p:spPr>
          <a:xfrm>
            <a:off x="1773000" y="907920"/>
            <a:ext cx="6173640" cy="134820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21" name="Rectangle 1"/>
          <p:cNvSpPr/>
          <p:nvPr/>
        </p:nvSpPr>
        <p:spPr>
          <a:xfrm>
            <a:off x="1882800" y="4063320"/>
            <a:ext cx="5792760" cy="93960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22" name="ZoneTexte 67"/>
          <p:cNvSpPr/>
          <p:nvPr/>
        </p:nvSpPr>
        <p:spPr>
          <a:xfrm>
            <a:off x="2073240" y="3809520"/>
            <a:ext cx="2913886"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Stéphane Goy, inspecteur de l’éducation nationale</a:t>
            </a:r>
            <a:endParaRPr lang="fr-FR" sz="800" b="0" u="none" strike="noStrike" dirty="0">
              <a:solidFill>
                <a:srgbClr val="000000"/>
              </a:solidFill>
              <a:effectLst/>
              <a:uFillTx/>
              <a:latin typeface="Calibri"/>
            </a:endParaRPr>
          </a:p>
          <a:p>
            <a:pPr defTabSz="914400">
              <a:lnSpc>
                <a:spcPct val="100000"/>
              </a:lnSpc>
            </a:pPr>
            <a:r>
              <a:rPr lang="fr-FR" sz="800" b="0" u="none" strike="noStrike" dirty="0">
                <a:solidFill>
                  <a:schemeClr val="dk1"/>
                </a:solidFill>
                <a:effectLst/>
                <a:uFillTx/>
                <a:latin typeface="Marianne"/>
              </a:rPr>
              <a:t>Michel Goncalves, inspecteur de l’éducation nationale</a:t>
            </a:r>
            <a:endParaRPr lang="fr-FR" sz="800" b="0" u="none" strike="noStrike" dirty="0">
              <a:solidFill>
                <a:srgbClr val="000000"/>
              </a:solidFill>
              <a:effectLst/>
              <a:uFillTx/>
              <a:latin typeface="Calibri"/>
            </a:endParaRPr>
          </a:p>
        </p:txBody>
      </p:sp>
      <p:sp>
        <p:nvSpPr>
          <p:cNvPr id="3" name="PlaceHolder 2"/>
          <p:cNvSpPr>
            <a:spLocks noGrp="1"/>
          </p:cNvSpPr>
          <p:nvPr>
            <p:ph type="sldNum" idx="10"/>
          </p:nvPr>
        </p:nvSpPr>
        <p:spPr/>
        <p:txBody>
          <a:bodyPr/>
          <a:lstStyle/>
          <a:p>
            <a:fld id="{82E7D6D1-96BC-4191-B113-3401FEB49519}" type="slidenum">
              <a:t>41</a:t>
            </a:fld>
            <a:endParaRPr/>
          </a:p>
        </p:txBody>
      </p:sp>
      <p:sp>
        <p:nvSpPr>
          <p:cNvPr id="2" name="ZoneTexte 67">
            <a:extLst>
              <a:ext uri="{FF2B5EF4-FFF2-40B4-BE49-F238E27FC236}">
                <a16:creationId xmlns:a16="http://schemas.microsoft.com/office/drawing/2014/main" id="{34833B55-46E5-3D34-B001-CBE4F0B980D4}"/>
              </a:ext>
            </a:extLst>
          </p:cNvPr>
          <p:cNvSpPr/>
          <p:nvPr/>
        </p:nvSpPr>
        <p:spPr>
          <a:xfrm>
            <a:off x="5117151" y="3809520"/>
            <a:ext cx="299148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800" b="0" u="none" strike="noStrike" dirty="0">
                <a:solidFill>
                  <a:schemeClr val="dk1"/>
                </a:solidFill>
                <a:effectLst/>
                <a:uFillTx/>
                <a:latin typeface="Marianne"/>
              </a:rPr>
              <a:t>Corinne Bailly, Fédération Française du Bâtiment</a:t>
            </a:r>
            <a:endParaRPr lang="fr-FR" sz="800" b="0" u="none" strike="noStrike" dirty="0">
              <a:solidFill>
                <a:srgbClr val="000000"/>
              </a:solidFill>
              <a:effectLst/>
              <a:uFillTx/>
              <a:latin typeface="Calibri"/>
            </a:endParaRPr>
          </a:p>
          <a:p>
            <a:pPr defTabSz="914400">
              <a:lnSpc>
                <a:spcPct val="100000"/>
              </a:lnSpc>
            </a:pPr>
            <a:r>
              <a:rPr lang="fr-FR" sz="800" b="0" u="none" strike="noStrike" dirty="0">
                <a:solidFill>
                  <a:schemeClr val="dk1"/>
                </a:solidFill>
                <a:effectLst/>
                <a:uFillTx/>
                <a:latin typeface="Marianne"/>
              </a:rPr>
              <a:t>Jean-Louis </a:t>
            </a:r>
            <a:r>
              <a:rPr lang="fr-FR" sz="800" b="0" u="none" strike="noStrike" dirty="0" err="1">
                <a:solidFill>
                  <a:schemeClr val="dk1"/>
                </a:solidFill>
                <a:effectLst/>
                <a:uFillTx/>
                <a:latin typeface="Marianne"/>
              </a:rPr>
              <a:t>Licoine</a:t>
            </a:r>
            <a:r>
              <a:rPr lang="fr-FR" sz="800" b="0" u="none" strike="noStrike" dirty="0">
                <a:solidFill>
                  <a:schemeClr val="dk1"/>
                </a:solidFill>
                <a:effectLst/>
                <a:uFillTx/>
                <a:latin typeface="Marianne"/>
              </a:rPr>
              <a:t>, entrepreneur en ITE</a:t>
            </a:r>
            <a:endParaRPr lang="fr-FR" sz="800" b="0" u="none" strike="noStrike" dirty="0">
              <a:solidFill>
                <a:srgbClr val="000000"/>
              </a:solidFill>
              <a:effectLst/>
              <a:uFillTx/>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PlaceHolder 1"/>
          <p:cNvSpPr>
            <a:spLocks noGrp="1"/>
          </p:cNvSpPr>
          <p:nvPr>
            <p:ph type="sldNum" idx="86"/>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1CFFCC83-F934-4D22-BAB3-B637050BD8BA}" type="slidenum">
              <a:rPr lang="fr-FR" sz="750" b="1" u="none" strike="noStrike">
                <a:solidFill>
                  <a:schemeClr val="dk1"/>
                </a:solidFill>
                <a:effectLst/>
                <a:uFillTx/>
                <a:latin typeface="Arial"/>
              </a:rPr>
              <a:t>42</a:t>
            </a:fld>
            <a:endParaRPr lang="fr-FR" sz="750" b="0" u="none" strike="noStrike">
              <a:solidFill>
                <a:srgbClr val="000000"/>
              </a:solidFill>
              <a:effectLst/>
              <a:uFillTx/>
              <a:latin typeface="Calibri"/>
            </a:endParaRPr>
          </a:p>
        </p:txBody>
      </p:sp>
      <p:sp>
        <p:nvSpPr>
          <p:cNvPr id="824" name="ZoneTexte 2"/>
          <p:cNvSpPr/>
          <p:nvPr/>
        </p:nvSpPr>
        <p:spPr>
          <a:xfrm>
            <a:off x="147600" y="730440"/>
            <a:ext cx="8784360" cy="171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500" b="0" u="none" strike="noStrike" spc="14">
                <a:solidFill>
                  <a:srgbClr val="000000"/>
                </a:solidFill>
                <a:effectLst/>
                <a:uFillTx/>
                <a:latin typeface="Anton"/>
              </a:rPr>
              <a:t>Les enjeux du diplôme</a:t>
            </a:r>
            <a:endParaRPr lang="fr-FR" sz="2500" b="0" u="none" strike="noStrike">
              <a:solidFill>
                <a:srgbClr val="000000"/>
              </a:solidFill>
              <a:effectLst/>
              <a:uFillTx/>
              <a:latin typeface="Calibri"/>
            </a:endParaRPr>
          </a:p>
          <a:p>
            <a:pPr defTabSz="914400">
              <a:lnSpc>
                <a:spcPct val="100000"/>
              </a:lnSpc>
            </a:pPr>
            <a:r>
              <a:rPr lang="fr-FR" sz="2500" b="0" u="none" strike="noStrike" spc="14">
                <a:solidFill>
                  <a:srgbClr val="000000"/>
                </a:solidFill>
                <a:effectLst/>
                <a:uFillTx/>
                <a:latin typeface="Anton"/>
              </a:rPr>
              <a:t>  </a:t>
            </a:r>
            <a:endParaRPr lang="fr-FR" sz="25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Répondre aux besoins des entreprises pour la rénovation énergétique, la technicité des façades et la qualité d’exécution de la pose d’ITE par voie humide.</a:t>
            </a:r>
            <a:endParaRPr lang="fr-FR" sz="1800" b="0" u="none" strike="noStrike">
              <a:solidFill>
                <a:srgbClr val="000000"/>
              </a:solidFill>
              <a:effectLst/>
              <a:uFillTx/>
              <a:latin typeface="Calibri"/>
            </a:endParaRPr>
          </a:p>
        </p:txBody>
      </p:sp>
      <p:sp>
        <p:nvSpPr>
          <p:cNvPr id="825" name="Text 3"/>
          <p:cNvSpPr/>
          <p:nvPr/>
        </p:nvSpPr>
        <p:spPr>
          <a:xfrm>
            <a:off x="7170120" y="2790360"/>
            <a:ext cx="1607400" cy="1997280"/>
          </a:xfrm>
          <a:prstGeom prst="roundRect">
            <a:avLst>
              <a:gd name="adj" fmla="val 50000"/>
            </a:avLst>
          </a:prstGeom>
          <a:noFill/>
          <a:ln w="9525">
            <a:solidFill>
              <a:srgbClr val="000000"/>
            </a:solidFill>
            <a:round/>
          </a:ln>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26" name="Text 8"/>
          <p:cNvSpPr/>
          <p:nvPr/>
        </p:nvSpPr>
        <p:spPr>
          <a:xfrm>
            <a:off x="5609880" y="3132360"/>
            <a:ext cx="1264320" cy="208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349"/>
              </a:lnSpc>
              <a:tabLst>
                <a:tab pos="0" algn="l"/>
              </a:tabLst>
            </a:pPr>
            <a:r>
              <a:rPr lang="en-US" sz="1400" b="1" u="none" strike="noStrike">
                <a:solidFill>
                  <a:srgbClr val="1D4ED8"/>
                </a:solidFill>
                <a:effectLst/>
                <a:uFillTx/>
                <a:latin typeface="Marianne"/>
                <a:ea typeface="ui-sans-serif"/>
              </a:rPr>
              <a:t>Public</a:t>
            </a:r>
            <a:endParaRPr lang="fr-FR" sz="1400" b="0" u="none" strike="noStrike">
              <a:solidFill>
                <a:srgbClr val="000000"/>
              </a:solidFill>
              <a:effectLst/>
              <a:uFillTx/>
              <a:latin typeface="Calibri"/>
            </a:endParaRPr>
          </a:p>
        </p:txBody>
      </p:sp>
      <p:sp>
        <p:nvSpPr>
          <p:cNvPr id="827" name="Text 9"/>
          <p:cNvSpPr/>
          <p:nvPr/>
        </p:nvSpPr>
        <p:spPr>
          <a:xfrm>
            <a:off x="5562000" y="3341880"/>
            <a:ext cx="1415520" cy="117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rgbClr val="456179"/>
                </a:solidFill>
                <a:effectLst/>
                <a:uFillTx/>
                <a:latin typeface="Marianne"/>
                <a:ea typeface="ui-sans-serif"/>
              </a:rPr>
              <a:t>Complément de formation cohérent avec les bac pro BP du secteur d’activité</a:t>
            </a:r>
            <a:endParaRPr lang="fr-FR" sz="1400" b="0" u="none" strike="noStrike">
              <a:solidFill>
                <a:srgbClr val="000000"/>
              </a:solidFill>
              <a:effectLst/>
              <a:uFillTx/>
              <a:latin typeface="Calibri"/>
            </a:endParaRPr>
          </a:p>
        </p:txBody>
      </p:sp>
      <p:sp>
        <p:nvSpPr>
          <p:cNvPr id="828" name="Text 10"/>
          <p:cNvSpPr/>
          <p:nvPr/>
        </p:nvSpPr>
        <p:spPr>
          <a:xfrm>
            <a:off x="7332120" y="3132360"/>
            <a:ext cx="1301760" cy="208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349"/>
              </a:lnSpc>
              <a:tabLst>
                <a:tab pos="0" algn="l"/>
              </a:tabLst>
            </a:pPr>
            <a:r>
              <a:rPr lang="en-US" sz="1400" b="1" u="none" strike="noStrike">
                <a:solidFill>
                  <a:srgbClr val="0F766E"/>
                </a:solidFill>
                <a:effectLst/>
                <a:uFillTx/>
                <a:latin typeface="Marianne"/>
                <a:ea typeface="ui-sans-serif"/>
              </a:rPr>
              <a:t>Finalité</a:t>
            </a:r>
            <a:endParaRPr lang="fr-FR" sz="1400" b="0" u="none" strike="noStrike">
              <a:solidFill>
                <a:srgbClr val="000000"/>
              </a:solidFill>
              <a:effectLst/>
              <a:uFillTx/>
              <a:latin typeface="Calibri"/>
            </a:endParaRPr>
          </a:p>
        </p:txBody>
      </p:sp>
      <p:sp>
        <p:nvSpPr>
          <p:cNvPr id="829" name="Text 11"/>
          <p:cNvSpPr/>
          <p:nvPr/>
        </p:nvSpPr>
        <p:spPr>
          <a:xfrm>
            <a:off x="7332120" y="3341880"/>
            <a:ext cx="1409040" cy="135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rgbClr val="456179"/>
                </a:solidFill>
                <a:effectLst/>
                <a:uFillTx/>
                <a:latin typeface="Marianne"/>
                <a:ea typeface="ui-sans-serif"/>
              </a:rPr>
              <a:t>Accroître l’employabilité des diplômés et la performance des entreprises</a:t>
            </a:r>
            <a:endParaRPr lang="fr-FR" sz="1400" b="0" u="none" strike="noStrike">
              <a:solidFill>
                <a:srgbClr val="000000"/>
              </a:solidFill>
              <a:effectLst/>
              <a:uFillTx/>
              <a:latin typeface="Calibri"/>
            </a:endParaRPr>
          </a:p>
        </p:txBody>
      </p:sp>
      <p:sp>
        <p:nvSpPr>
          <p:cNvPr id="830" name="Text 3"/>
          <p:cNvSpPr/>
          <p:nvPr/>
        </p:nvSpPr>
        <p:spPr>
          <a:xfrm>
            <a:off x="5446080" y="2790360"/>
            <a:ext cx="1607400" cy="1997280"/>
          </a:xfrm>
          <a:prstGeom prst="roundRect">
            <a:avLst>
              <a:gd name="adj" fmla="val 50000"/>
            </a:avLst>
          </a:prstGeom>
          <a:noFill/>
          <a:ln w="9525">
            <a:solidFill>
              <a:srgbClr val="000000"/>
            </a:solidFill>
            <a:round/>
          </a:ln>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31" name="ZoneTexte 13"/>
          <p:cNvSpPr/>
          <p:nvPr/>
        </p:nvSpPr>
        <p:spPr>
          <a:xfrm>
            <a:off x="147600" y="2418480"/>
            <a:ext cx="6737040" cy="231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Le certificat vise à former des professionnels capables de :</a:t>
            </a:r>
            <a:endParaRPr lang="fr-FR" sz="18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	- poser l’isolant, </a:t>
            </a:r>
            <a:endParaRPr lang="fr-FR" sz="18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	- traiter les points singuliers,</a:t>
            </a:r>
            <a:endParaRPr lang="fr-FR" sz="18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 	- réaliser les systèmes d’enduits</a:t>
            </a:r>
            <a:endParaRPr lang="fr-FR" sz="18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	- garantir la sécurité, la performance </a:t>
            </a:r>
            <a:endParaRPr lang="fr-FR" sz="1800" b="0" u="none" strike="noStrike">
              <a:solidFill>
                <a:srgbClr val="000000"/>
              </a:solidFill>
              <a:effectLst/>
              <a:uFillTx/>
              <a:latin typeface="Calibri"/>
            </a:endParaRPr>
          </a:p>
          <a:p>
            <a:pPr defTabSz="914400">
              <a:lnSpc>
                <a:spcPct val="100000"/>
              </a:lnSpc>
              <a:spcBef>
                <a:spcPts val="201"/>
              </a:spcBef>
              <a:spcAft>
                <a:spcPts val="201"/>
              </a:spcAft>
            </a:pPr>
            <a:r>
              <a:rPr lang="fr-FR" sz="1800" b="0" u="none" strike="noStrike">
                <a:solidFill>
                  <a:schemeClr val="dk1"/>
                </a:solidFill>
                <a:effectLst/>
                <a:uFillTx/>
                <a:latin typeface="Marianne"/>
                <a:ea typeface="ui-sans-serif"/>
              </a:rPr>
              <a:t>	thermique et la finition esthétique.</a:t>
            </a:r>
            <a:endParaRPr lang="fr-FR" sz="1800" b="0" u="none" strike="noStrike">
              <a:solidFill>
                <a:srgbClr val="000000"/>
              </a:solidFill>
              <a:effectLst/>
              <a:uFillTx/>
              <a:latin typeface="Calibri"/>
            </a:endParaRPr>
          </a:p>
          <a:p>
            <a:pPr defTabSz="914400">
              <a:lnSpc>
                <a:spcPct val="100000"/>
              </a:lnSpc>
            </a:pPr>
            <a:endParaRPr lang="fr-FR" sz="1800" b="0" u="none" strike="noStrike">
              <a:solidFill>
                <a:srgbClr val="000000"/>
              </a:solidFill>
              <a:effectLst/>
              <a:uFillTx/>
              <a:latin typeface="Calibri"/>
            </a:endParaRPr>
          </a:p>
        </p:txBody>
      </p:sp>
      <p:sp>
        <p:nvSpPr>
          <p:cNvPr id="832" name="PlaceHolder 2"/>
          <p:cNvSpPr>
            <a:spLocks noGrp="1"/>
          </p:cNvSpPr>
          <p:nvPr>
            <p:ph type="title" hasCustomPrompt="1"/>
          </p:nvPr>
        </p:nvSpPr>
        <p:spPr>
          <a:xfrm>
            <a:off x="3348000" y="195480"/>
            <a:ext cx="5688000" cy="467280"/>
          </a:xfrm>
          <a:prstGeom prst="rect">
            <a:avLst/>
          </a:prstGeom>
          <a:noFill/>
          <a:ln w="0">
            <a:noFill/>
          </a:ln>
        </p:spPr>
        <p:txBody>
          <a:bodyPr lIns="0" tIns="0" rIns="0" bIns="0" anchor="t">
            <a:noAutofit/>
          </a:bodyPr>
          <a:lstStyle/>
          <a:p>
            <a:pPr indent="0" algn="l" defTabSz="914400">
              <a:lnSpc>
                <a:spcPts val="3149"/>
              </a:lnSpc>
              <a:buNone/>
              <a:tabLst>
                <a:tab pos="0" algn="l"/>
              </a:tabLst>
            </a:pPr>
            <a:r>
              <a:rPr lang="fr-FR" sz="2400" b="1" u="none" strike="noStrike">
                <a:solidFill>
                  <a:srgbClr val="00B050"/>
                </a:solidFill>
                <a:effectLst/>
                <a:uFillTx/>
                <a:latin typeface="Marianne"/>
              </a:rPr>
              <a:t>Certificat de spécialisation </a:t>
            </a:r>
            <a:br>
              <a:rPr sz="2400"/>
            </a:br>
            <a:r>
              <a:rPr lang="fr-FR" sz="2400" b="1" u="none" strike="noStrike">
                <a:solidFill>
                  <a:srgbClr val="00B050"/>
                </a:solidFill>
                <a:effectLst/>
                <a:uFillTx/>
                <a:latin typeface="Marianne"/>
              </a:rPr>
              <a:t>Façadier Itéiste</a:t>
            </a:r>
            <a:br>
              <a:rPr sz="2400"/>
            </a:br>
            <a:endParaRPr lang="fr-FR" sz="2400" b="1" u="none" strike="noStrike">
              <a:solidFill>
                <a:schemeClr val="dk1"/>
              </a:solidFill>
              <a:effectLst/>
              <a:uFillTx/>
              <a:latin typeface="Arial"/>
            </a:endParaRPr>
          </a:p>
        </p:txBody>
      </p:sp>
      <p:pic>
        <p:nvPicPr>
          <p:cNvPr id="833" name="Picture 3"/>
          <p:cNvPicPr/>
          <p:nvPr/>
        </p:nvPicPr>
        <p:blipFill>
          <a:blip r:embed="rId2" cstate="print">
            <a:extLst>
              <a:ext uri="{28A0092B-C50C-407E-A947-70E740481C1C}">
                <a14:useLocalDpi xmlns:a14="http://schemas.microsoft.com/office/drawing/2010/main"/>
              </a:ext>
            </a:extLst>
          </a:blip>
          <a:stretch/>
        </p:blipFill>
        <p:spPr>
          <a:xfrm>
            <a:off x="323640" y="127080"/>
            <a:ext cx="1401120" cy="567720"/>
          </a:xfrm>
          <a:prstGeom prst="rect">
            <a:avLst/>
          </a:prstGeom>
          <a:noFill/>
          <a:ln w="0">
            <a:noFill/>
          </a:ln>
        </p:spPr>
      </p:pic>
      <p:pic>
        <p:nvPicPr>
          <p:cNvPr id="834" name="Image 18"/>
          <p:cNvPicPr/>
          <p:nvPr/>
        </p:nvPicPr>
        <p:blipFill>
          <a:blip r:embed="rId3" cstate="print">
            <a:extLst>
              <a:ext uri="{28A0092B-C50C-407E-A947-70E740481C1C}">
                <a14:useLocalDpi xmlns:a14="http://schemas.microsoft.com/office/drawing/2010/main"/>
              </a:ext>
            </a:extLst>
          </a:blip>
          <a:stretch/>
        </p:blipFill>
        <p:spPr>
          <a:xfrm>
            <a:off x="1024560" y="181080"/>
            <a:ext cx="1276920" cy="368640"/>
          </a:xfrm>
          <a:prstGeom prst="rect">
            <a:avLst/>
          </a:prstGeom>
          <a:noFill/>
          <a:ln w="0">
            <a:noFill/>
          </a:ln>
        </p:spPr>
      </p:pic>
      <p:sp>
        <p:nvSpPr>
          <p:cNvPr id="835" name="AutoShape 2"/>
          <p:cNvSpPr/>
          <p:nvPr/>
        </p:nvSpPr>
        <p:spPr>
          <a:xfrm>
            <a:off x="185760" y="1203480"/>
            <a:ext cx="3333600" cy="36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fr-FR" sz="1800" b="0" u="none" strike="noStrike">
              <a:solidFill>
                <a:srgbClr val="000000"/>
              </a:solidFill>
              <a:effectLst/>
              <a:uFillTx/>
              <a:latin typeface="Calibri"/>
            </a:endParaRPr>
          </a:p>
        </p:txBody>
      </p:sp>
      <p:grpSp>
        <p:nvGrpSpPr>
          <p:cNvPr id="836" name="Groupe 4"/>
          <p:cNvGrpSpPr/>
          <p:nvPr/>
        </p:nvGrpSpPr>
        <p:grpSpPr>
          <a:xfrm>
            <a:off x="2339640" y="87840"/>
            <a:ext cx="574920" cy="574920"/>
            <a:chOff x="2339640" y="87840"/>
            <a:chExt cx="574920" cy="574920"/>
          </a:xfrm>
        </p:grpSpPr>
        <p:grpSp>
          <p:nvGrpSpPr>
            <p:cNvPr id="837" name="Groupe 23"/>
            <p:cNvGrpSpPr/>
            <p:nvPr/>
          </p:nvGrpSpPr>
          <p:grpSpPr>
            <a:xfrm>
              <a:off x="2339640" y="87840"/>
              <a:ext cx="574920" cy="574920"/>
              <a:chOff x="2339640" y="87840"/>
              <a:chExt cx="574920" cy="574920"/>
            </a:xfrm>
          </p:grpSpPr>
          <p:sp>
            <p:nvSpPr>
              <p:cNvPr id="838" name="Ellipse 24"/>
              <p:cNvSpPr/>
              <p:nvPr/>
            </p:nvSpPr>
            <p:spPr>
              <a:xfrm>
                <a:off x="2339640" y="87840"/>
                <a:ext cx="574920" cy="57492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839" name="Ellipse 25"/>
              <p:cNvSpPr/>
              <p:nvPr/>
            </p:nvSpPr>
            <p:spPr>
              <a:xfrm>
                <a:off x="2339640" y="87840"/>
                <a:ext cx="574920" cy="57492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840" name="Graphique 9" descr="Scène en banlieue avec un remplissage uni"/>
            <p:cNvPicPr/>
            <p:nvPr/>
          </p:nvPicPr>
          <p:blipFill>
            <a:blip r:embed="rId4">
              <a:extLst>
                <a:ext uri="{96DAC541-7B7A-43D3-8B79-37D633B846F1}">
                  <asvg:svgBlip xmlns:asvg="http://schemas.microsoft.com/office/drawing/2016/SVG/main" r:embed="rId5"/>
                </a:ext>
              </a:extLst>
            </a:blip>
            <a:stretch/>
          </p:blipFill>
          <p:spPr>
            <a:xfrm>
              <a:off x="2424960" y="141480"/>
              <a:ext cx="431280" cy="431280"/>
            </a:xfrm>
            <a:prstGeom prst="rect">
              <a:avLst/>
            </a:prstGeom>
            <a:noFill/>
            <a:ln w="0">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Image 0" descr="preencoded.png"/>
          <p:cNvPicPr/>
          <p:nvPr/>
        </p:nvPicPr>
        <p:blipFill>
          <a:blip r:embed="rId2"/>
          <a:stretch/>
        </p:blipFill>
        <p:spPr>
          <a:xfrm>
            <a:off x="467640" y="771480"/>
            <a:ext cx="2653560" cy="1712880"/>
          </a:xfrm>
          <a:prstGeom prst="rect">
            <a:avLst/>
          </a:prstGeom>
          <a:noFill/>
          <a:ln w="0">
            <a:noFill/>
          </a:ln>
        </p:spPr>
      </p:pic>
      <p:pic>
        <p:nvPicPr>
          <p:cNvPr id="842" name="Image 1" descr="preencoded.png"/>
          <p:cNvPicPr/>
          <p:nvPr/>
        </p:nvPicPr>
        <p:blipFill>
          <a:blip r:embed="rId2"/>
          <a:stretch/>
        </p:blipFill>
        <p:spPr>
          <a:xfrm>
            <a:off x="3312360" y="771480"/>
            <a:ext cx="2653560" cy="1712880"/>
          </a:xfrm>
          <a:prstGeom prst="rect">
            <a:avLst/>
          </a:prstGeom>
          <a:noFill/>
          <a:ln w="0">
            <a:noFill/>
          </a:ln>
        </p:spPr>
      </p:pic>
      <p:pic>
        <p:nvPicPr>
          <p:cNvPr id="843" name="Image 2" descr="preencoded.png"/>
          <p:cNvPicPr/>
          <p:nvPr/>
        </p:nvPicPr>
        <p:blipFill>
          <a:blip r:embed="rId2"/>
          <a:stretch/>
        </p:blipFill>
        <p:spPr>
          <a:xfrm>
            <a:off x="6157080" y="771480"/>
            <a:ext cx="2653560" cy="1712880"/>
          </a:xfrm>
          <a:prstGeom prst="rect">
            <a:avLst/>
          </a:prstGeom>
          <a:noFill/>
          <a:ln w="0">
            <a:noFill/>
          </a:ln>
        </p:spPr>
      </p:pic>
      <p:sp>
        <p:nvSpPr>
          <p:cNvPr id="844" name="Text 1"/>
          <p:cNvSpPr/>
          <p:nvPr/>
        </p:nvSpPr>
        <p:spPr>
          <a:xfrm>
            <a:off x="251640" y="2675520"/>
            <a:ext cx="8559360" cy="2320560"/>
          </a:xfrm>
          <a:prstGeom prst="roundRect">
            <a:avLst>
              <a:gd name="adj" fmla="val 94547"/>
            </a:avLst>
          </a:prstGeom>
          <a:solidFill>
            <a:srgbClr val="FFFFFF">
              <a:alpha val="88000"/>
            </a:srgbClr>
          </a:solidFill>
          <a:ln w="9525">
            <a:solidFill>
              <a:srgbClr val="16324A"/>
            </a:solidFill>
            <a:round/>
          </a:ln>
          <a:effectLst>
            <a:outerShdw blurRad="380880" dist="152280" dir="5400000" algn="bl" rotWithShape="0">
              <a:srgbClr val="132D44">
                <a:alpha val="10000"/>
              </a:srgbClr>
            </a:outerShdw>
          </a:effectLst>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45" name="Text 2"/>
          <p:cNvSpPr/>
          <p:nvPr/>
        </p:nvSpPr>
        <p:spPr>
          <a:xfrm>
            <a:off x="5169960" y="3451680"/>
            <a:ext cx="3402720" cy="170640"/>
          </a:xfrm>
          <a:prstGeom prst="roundRect">
            <a:avLst>
              <a:gd name="adj" fmla="val 53280000"/>
            </a:avLst>
          </a:prstGeom>
          <a:solidFill>
            <a:srgbClr val="1D4ED8">
              <a:alpha val="9000"/>
            </a:srgbClr>
          </a:solidFill>
          <a:ln w="0">
            <a:noFill/>
          </a:ln>
        </p:spPr>
        <p:style>
          <a:lnRef idx="0">
            <a:scrgbClr r="0" g="0" b="0"/>
          </a:lnRef>
          <a:fillRef idx="0">
            <a:scrgbClr r="0" g="0" b="0"/>
          </a:fillRef>
          <a:effectRef idx="0">
            <a:scrgbClr r="0" g="0" b="0"/>
          </a:effectRef>
          <a:fontRef idx="minor"/>
        </p:style>
        <p:txBody>
          <a:bodyPr wrap="none" lIns="0" tIns="0" rIns="0" bIns="0" anchor="ctr">
            <a:normAutofit fontScale="47500" lnSpcReduction="20000"/>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46" name="Text 3"/>
          <p:cNvSpPr/>
          <p:nvPr/>
        </p:nvSpPr>
        <p:spPr>
          <a:xfrm>
            <a:off x="5169960" y="3999600"/>
            <a:ext cx="3402720" cy="170640"/>
          </a:xfrm>
          <a:prstGeom prst="roundRect">
            <a:avLst>
              <a:gd name="adj" fmla="val 53280000"/>
            </a:avLst>
          </a:prstGeom>
          <a:solidFill>
            <a:srgbClr val="1D4ED8">
              <a:alpha val="9000"/>
            </a:srgbClr>
          </a:solidFill>
          <a:ln w="0">
            <a:noFill/>
          </a:ln>
        </p:spPr>
        <p:style>
          <a:lnRef idx="0">
            <a:scrgbClr r="0" g="0" b="0"/>
          </a:lnRef>
          <a:fillRef idx="0">
            <a:scrgbClr r="0" g="0" b="0"/>
          </a:fillRef>
          <a:effectRef idx="0">
            <a:scrgbClr r="0" g="0" b="0"/>
          </a:effectRef>
          <a:fontRef idx="minor"/>
        </p:style>
        <p:txBody>
          <a:bodyPr wrap="none" lIns="0" tIns="0" rIns="0" bIns="0" anchor="ctr">
            <a:normAutofit fontScale="47500" lnSpcReduction="20000"/>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47" name="Text 5"/>
          <p:cNvSpPr/>
          <p:nvPr/>
        </p:nvSpPr>
        <p:spPr>
          <a:xfrm>
            <a:off x="629640" y="952560"/>
            <a:ext cx="2376360" cy="48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824"/>
              </a:lnSpc>
              <a:tabLst>
                <a:tab pos="0" algn="l"/>
              </a:tabLst>
            </a:pPr>
            <a:r>
              <a:rPr lang="en-US" sz="2550" b="1" u="none" strike="noStrike">
                <a:solidFill>
                  <a:srgbClr val="1D4ED8"/>
                </a:solidFill>
                <a:effectLst/>
                <a:uFillTx/>
                <a:latin typeface="ui-sans-serif"/>
                <a:ea typeface="ui-sans-serif"/>
              </a:rPr>
              <a:t>12 000</a:t>
            </a:r>
            <a:endParaRPr lang="fr-FR" sz="2550" b="0" u="none" strike="noStrike">
              <a:solidFill>
                <a:srgbClr val="000000"/>
              </a:solidFill>
              <a:effectLst/>
              <a:uFillTx/>
              <a:latin typeface="Calibri"/>
            </a:endParaRPr>
          </a:p>
        </p:txBody>
      </p:sp>
      <p:sp>
        <p:nvSpPr>
          <p:cNvPr id="848" name="Text 6"/>
          <p:cNvSpPr/>
          <p:nvPr/>
        </p:nvSpPr>
        <p:spPr>
          <a:xfrm>
            <a:off x="629640" y="1476360"/>
            <a:ext cx="2376360" cy="17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349"/>
              </a:lnSpc>
              <a:tabLst>
                <a:tab pos="0" algn="l"/>
              </a:tabLst>
            </a:pPr>
            <a:r>
              <a:rPr lang="en-US" sz="1600" b="1" u="none" strike="noStrike">
                <a:solidFill>
                  <a:srgbClr val="456179"/>
                </a:solidFill>
                <a:effectLst/>
                <a:uFillTx/>
                <a:latin typeface="Marianne"/>
                <a:ea typeface="ui-sans-serif"/>
              </a:rPr>
              <a:t>Personnes à recruter</a:t>
            </a:r>
            <a:endParaRPr lang="fr-FR" sz="1600" b="0" u="none" strike="noStrike">
              <a:solidFill>
                <a:srgbClr val="000000"/>
              </a:solidFill>
              <a:effectLst/>
              <a:uFillTx/>
              <a:latin typeface="Calibri"/>
            </a:endParaRPr>
          </a:p>
        </p:txBody>
      </p:sp>
      <p:sp>
        <p:nvSpPr>
          <p:cNvPr id="849" name="Text 7"/>
          <p:cNvSpPr/>
          <p:nvPr/>
        </p:nvSpPr>
        <p:spPr>
          <a:xfrm>
            <a:off x="629640" y="1724040"/>
            <a:ext cx="2491560" cy="57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22"/>
              </a:lnSpc>
              <a:tabLst>
                <a:tab pos="0" algn="l"/>
              </a:tabLst>
            </a:pPr>
            <a:r>
              <a:rPr lang="en-US" sz="1200" b="0" u="none" strike="noStrike">
                <a:solidFill>
                  <a:schemeClr val="dk1"/>
                </a:solidFill>
                <a:effectLst/>
                <a:uFillTx/>
                <a:latin typeface="Marianne"/>
                <a:ea typeface="ui-sans-serif"/>
              </a:rPr>
              <a:t>Besoins des entreprises de peinture, décoration et isolation thermique par l’extérieur.</a:t>
            </a:r>
            <a:endParaRPr lang="fr-FR" sz="1200" b="0" u="none" strike="noStrike">
              <a:solidFill>
                <a:srgbClr val="000000"/>
              </a:solidFill>
              <a:effectLst/>
              <a:uFillTx/>
              <a:latin typeface="Calibri"/>
            </a:endParaRPr>
          </a:p>
        </p:txBody>
      </p:sp>
      <p:sp>
        <p:nvSpPr>
          <p:cNvPr id="850" name="Text 8"/>
          <p:cNvSpPr/>
          <p:nvPr/>
        </p:nvSpPr>
        <p:spPr>
          <a:xfrm>
            <a:off x="3474000" y="952560"/>
            <a:ext cx="2376360" cy="48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824"/>
              </a:lnSpc>
              <a:tabLst>
                <a:tab pos="0" algn="l"/>
              </a:tabLst>
            </a:pPr>
            <a:r>
              <a:rPr lang="en-US" sz="2550" b="1" u="none" strike="noStrike">
                <a:solidFill>
                  <a:srgbClr val="0F766E"/>
                </a:solidFill>
                <a:effectLst/>
                <a:uFillTx/>
                <a:latin typeface="ui-sans-serif"/>
                <a:ea typeface="ui-sans-serif"/>
              </a:rPr>
              <a:t>67 %</a:t>
            </a:r>
            <a:endParaRPr lang="fr-FR" sz="2550" b="0" u="none" strike="noStrike">
              <a:solidFill>
                <a:srgbClr val="000000"/>
              </a:solidFill>
              <a:effectLst/>
              <a:uFillTx/>
              <a:latin typeface="Calibri"/>
            </a:endParaRPr>
          </a:p>
        </p:txBody>
      </p:sp>
      <p:sp>
        <p:nvSpPr>
          <p:cNvPr id="851" name="Text 9"/>
          <p:cNvSpPr/>
          <p:nvPr/>
        </p:nvSpPr>
        <p:spPr>
          <a:xfrm>
            <a:off x="3312360" y="1476360"/>
            <a:ext cx="2728800" cy="245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349"/>
              </a:lnSpc>
              <a:tabLst>
                <a:tab pos="0" algn="l"/>
              </a:tabLst>
            </a:pPr>
            <a:r>
              <a:rPr lang="en-US" sz="1800" b="1" u="none" strike="noStrike">
                <a:solidFill>
                  <a:srgbClr val="456179"/>
                </a:solidFill>
                <a:effectLst/>
                <a:uFillTx/>
                <a:latin typeface="Marianne"/>
                <a:ea typeface="ui-sans-serif"/>
              </a:rPr>
              <a:t>Recrutements difficiles</a:t>
            </a:r>
            <a:endParaRPr lang="fr-FR" sz="1800" b="0" u="none" strike="noStrike">
              <a:solidFill>
                <a:srgbClr val="000000"/>
              </a:solidFill>
              <a:effectLst/>
              <a:uFillTx/>
              <a:latin typeface="Calibri"/>
            </a:endParaRPr>
          </a:p>
        </p:txBody>
      </p:sp>
      <p:sp>
        <p:nvSpPr>
          <p:cNvPr id="852" name="Text 10"/>
          <p:cNvSpPr/>
          <p:nvPr/>
        </p:nvSpPr>
        <p:spPr>
          <a:xfrm>
            <a:off x="3474000" y="1724040"/>
            <a:ext cx="2329920" cy="57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22"/>
              </a:lnSpc>
              <a:tabLst>
                <a:tab pos="0" algn="l"/>
              </a:tabLst>
            </a:pPr>
            <a:r>
              <a:rPr lang="en-US" sz="1200" b="0" u="none" strike="noStrike">
                <a:solidFill>
                  <a:schemeClr val="dk1"/>
                </a:solidFill>
                <a:effectLst/>
                <a:uFillTx/>
                <a:latin typeface="Marianne"/>
                <a:ea typeface="ui-sans-serif"/>
              </a:rPr>
              <a:t>Part des entreprises ayant rencontré des difficultés à recruter.</a:t>
            </a:r>
            <a:endParaRPr lang="fr-FR" sz="1200" b="0" u="none" strike="noStrike">
              <a:solidFill>
                <a:srgbClr val="000000"/>
              </a:solidFill>
              <a:effectLst/>
              <a:uFillTx/>
              <a:latin typeface="Calibri"/>
            </a:endParaRPr>
          </a:p>
        </p:txBody>
      </p:sp>
      <p:sp>
        <p:nvSpPr>
          <p:cNvPr id="853" name="Text 11"/>
          <p:cNvSpPr/>
          <p:nvPr/>
        </p:nvSpPr>
        <p:spPr>
          <a:xfrm>
            <a:off x="6319080" y="952560"/>
            <a:ext cx="2376360" cy="48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824"/>
              </a:lnSpc>
              <a:tabLst>
                <a:tab pos="0" algn="l"/>
              </a:tabLst>
            </a:pPr>
            <a:r>
              <a:rPr lang="en-US" sz="2550" b="1" u="none" strike="noStrike">
                <a:solidFill>
                  <a:srgbClr val="D97706"/>
                </a:solidFill>
                <a:effectLst/>
                <a:uFillTx/>
                <a:latin typeface="ui-sans-serif"/>
                <a:ea typeface="ui-sans-serif"/>
              </a:rPr>
              <a:t>11ème</a:t>
            </a:r>
            <a:endParaRPr lang="fr-FR" sz="2550" b="0" u="none" strike="noStrike">
              <a:solidFill>
                <a:srgbClr val="000000"/>
              </a:solidFill>
              <a:effectLst/>
              <a:uFillTx/>
              <a:latin typeface="Calibri"/>
            </a:endParaRPr>
          </a:p>
        </p:txBody>
      </p:sp>
      <p:sp>
        <p:nvSpPr>
          <p:cNvPr id="854" name="Text 12"/>
          <p:cNvSpPr/>
          <p:nvPr/>
        </p:nvSpPr>
        <p:spPr>
          <a:xfrm>
            <a:off x="6319080" y="1476360"/>
            <a:ext cx="2376360" cy="17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349"/>
              </a:lnSpc>
              <a:tabLst>
                <a:tab pos="0" algn="l"/>
              </a:tabLst>
            </a:pPr>
            <a:r>
              <a:rPr lang="en-US" sz="1600" b="1" u="none" strike="noStrike">
                <a:solidFill>
                  <a:srgbClr val="456179"/>
                </a:solidFill>
                <a:effectLst/>
                <a:uFillTx/>
                <a:latin typeface="Marianne"/>
                <a:ea typeface="ui-sans-serif"/>
              </a:rPr>
              <a:t>Métier en tension</a:t>
            </a:r>
            <a:endParaRPr lang="fr-FR" sz="1600" b="0" u="none" strike="noStrike">
              <a:solidFill>
                <a:srgbClr val="000000"/>
              </a:solidFill>
              <a:effectLst/>
              <a:uFillTx/>
              <a:latin typeface="Calibri"/>
            </a:endParaRPr>
          </a:p>
        </p:txBody>
      </p:sp>
      <p:sp>
        <p:nvSpPr>
          <p:cNvPr id="855" name="Text 13"/>
          <p:cNvSpPr/>
          <p:nvPr/>
        </p:nvSpPr>
        <p:spPr>
          <a:xfrm>
            <a:off x="6319080" y="1724040"/>
            <a:ext cx="2329560" cy="385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22"/>
              </a:lnSpc>
              <a:tabLst>
                <a:tab pos="0" algn="l"/>
              </a:tabLst>
            </a:pPr>
            <a:r>
              <a:rPr lang="en-US" sz="1200" b="0" u="none" strike="noStrike">
                <a:solidFill>
                  <a:schemeClr val="dk1"/>
                </a:solidFill>
                <a:effectLst/>
                <a:uFillTx/>
                <a:latin typeface="Marianne"/>
                <a:ea typeface="ui-sans-serif"/>
              </a:rPr>
              <a:t>Rang du métier parmi les plus en tension du secteur.</a:t>
            </a:r>
            <a:endParaRPr lang="fr-FR" sz="1200" b="0" u="none" strike="noStrike">
              <a:solidFill>
                <a:srgbClr val="000000"/>
              </a:solidFill>
              <a:effectLst/>
              <a:uFillTx/>
              <a:latin typeface="Calibri"/>
            </a:endParaRPr>
          </a:p>
        </p:txBody>
      </p:sp>
      <p:sp>
        <p:nvSpPr>
          <p:cNvPr id="856" name="Text 14"/>
          <p:cNvSpPr/>
          <p:nvPr/>
        </p:nvSpPr>
        <p:spPr>
          <a:xfrm>
            <a:off x="905400" y="2938320"/>
            <a:ext cx="424188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en-US" sz="1600" b="1" u="none" strike="noStrike">
                <a:solidFill>
                  <a:srgbClr val="6A8296"/>
                </a:solidFill>
                <a:effectLst/>
                <a:uFillTx/>
                <a:latin typeface="Marianne"/>
                <a:ea typeface="ui-sans-serif"/>
              </a:rPr>
              <a:t>Facteurs de fond</a:t>
            </a:r>
            <a:endParaRPr lang="fr-FR" sz="1600" b="0" u="none" strike="noStrike">
              <a:solidFill>
                <a:srgbClr val="000000"/>
              </a:solidFill>
              <a:effectLst/>
              <a:uFillTx/>
              <a:latin typeface="Calibri"/>
            </a:endParaRPr>
          </a:p>
        </p:txBody>
      </p:sp>
      <p:sp>
        <p:nvSpPr>
          <p:cNvPr id="857" name="Text 15"/>
          <p:cNvSpPr/>
          <p:nvPr/>
        </p:nvSpPr>
        <p:spPr>
          <a:xfrm>
            <a:off x="705600" y="3252600"/>
            <a:ext cx="4158720" cy="1480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343080" indent="-343080" defTabSz="914400">
              <a:lnSpc>
                <a:spcPts val="1743"/>
              </a:lnSpc>
              <a:buClr>
                <a:srgbClr val="000000"/>
              </a:buClr>
              <a:buFont typeface="Symbol" charset="2"/>
              <a:buChar char=""/>
            </a:pPr>
            <a:r>
              <a:rPr lang="en-US" sz="1200" b="0" u="none" strike="noStrike">
                <a:solidFill>
                  <a:schemeClr val="dk1"/>
                </a:solidFill>
                <a:effectLst/>
                <a:uFillTx/>
                <a:latin typeface="Marianne"/>
                <a:ea typeface="ui-sans-serif"/>
              </a:rPr>
              <a:t>Adaptation du bâtiment aux enjeux environnementaux et à la rénovation énergétique.</a:t>
            </a:r>
            <a:endParaRPr lang="fr-FR" sz="120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en-US" sz="1200" b="0" u="none" strike="noStrike">
                <a:solidFill>
                  <a:schemeClr val="dk1"/>
                </a:solidFill>
                <a:effectLst/>
                <a:uFillTx/>
                <a:latin typeface="Marianne"/>
                <a:ea typeface="ui-sans-serif"/>
              </a:rPr>
              <a:t>Évolutions techniques, réglementaires et normatives de la filière finition.</a:t>
            </a:r>
            <a:endParaRPr lang="fr-FR" sz="120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en-US" sz="1200" b="0" u="none" strike="noStrike">
                <a:solidFill>
                  <a:schemeClr val="dk1"/>
                </a:solidFill>
                <a:effectLst/>
                <a:uFillTx/>
                <a:latin typeface="Marianne"/>
                <a:ea typeface="ui-sans-serif"/>
              </a:rPr>
              <a:t>Besoin de personnels formés à des méthodes de travail plus complexes et plus intégrées.</a:t>
            </a:r>
            <a:endParaRPr lang="fr-FR" sz="1200" b="0" u="none" strike="noStrike">
              <a:solidFill>
                <a:srgbClr val="000000"/>
              </a:solidFill>
              <a:effectLst/>
              <a:uFillTx/>
              <a:latin typeface="Calibri"/>
            </a:endParaRPr>
          </a:p>
        </p:txBody>
      </p:sp>
      <p:sp>
        <p:nvSpPr>
          <p:cNvPr id="858" name="Text 16"/>
          <p:cNvSpPr/>
          <p:nvPr/>
        </p:nvSpPr>
        <p:spPr>
          <a:xfrm>
            <a:off x="5169960" y="2913480"/>
            <a:ext cx="347076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en-US" sz="1600" b="1" u="none" strike="noStrike">
                <a:solidFill>
                  <a:srgbClr val="6A8296"/>
                </a:solidFill>
                <a:effectLst/>
                <a:uFillTx/>
                <a:latin typeface="Marianne"/>
                <a:ea typeface="ui-sans-serif"/>
              </a:rPr>
              <a:t>Lecture des tensions</a:t>
            </a:r>
            <a:endParaRPr lang="fr-FR" sz="1600" b="0" u="none" strike="noStrike">
              <a:solidFill>
                <a:srgbClr val="000000"/>
              </a:solidFill>
              <a:effectLst/>
              <a:uFillTx/>
              <a:latin typeface="Calibri"/>
            </a:endParaRPr>
          </a:p>
        </p:txBody>
      </p:sp>
      <p:sp>
        <p:nvSpPr>
          <p:cNvPr id="859" name="Text 17"/>
          <p:cNvSpPr/>
          <p:nvPr/>
        </p:nvSpPr>
        <p:spPr>
          <a:xfrm>
            <a:off x="5169960" y="3228120"/>
            <a:ext cx="16556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463"/>
              </a:lnSpc>
              <a:tabLst>
                <a:tab pos="0" algn="l"/>
              </a:tabLst>
            </a:pPr>
            <a:r>
              <a:rPr lang="en-US" sz="980" b="0" u="none" strike="noStrike">
                <a:solidFill>
                  <a:srgbClr val="456179"/>
                </a:solidFill>
                <a:effectLst/>
                <a:uFillTx/>
                <a:latin typeface="Marianne"/>
                <a:ea typeface="ui-sans-serif"/>
              </a:rPr>
              <a:t>Difficultés de recrutement</a:t>
            </a:r>
            <a:endParaRPr lang="fr-FR" sz="980" b="0" u="none" strike="noStrike">
              <a:solidFill>
                <a:srgbClr val="000000"/>
              </a:solidFill>
              <a:effectLst/>
              <a:uFillTx/>
              <a:latin typeface="Calibri"/>
            </a:endParaRPr>
          </a:p>
        </p:txBody>
      </p:sp>
      <p:sp>
        <p:nvSpPr>
          <p:cNvPr id="860" name="Text 18"/>
          <p:cNvSpPr/>
          <p:nvPr/>
        </p:nvSpPr>
        <p:spPr>
          <a:xfrm>
            <a:off x="8258760" y="3228120"/>
            <a:ext cx="32004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463"/>
              </a:lnSpc>
              <a:tabLst>
                <a:tab pos="0" algn="l"/>
              </a:tabLst>
            </a:pPr>
            <a:r>
              <a:rPr lang="en-US" sz="980" b="0" u="none" strike="noStrike">
                <a:solidFill>
                  <a:srgbClr val="456179"/>
                </a:solidFill>
                <a:effectLst/>
                <a:uFillTx/>
                <a:latin typeface="ui-sans-serif"/>
                <a:ea typeface="ui-sans-serif"/>
              </a:rPr>
              <a:t>67 %</a:t>
            </a:r>
            <a:endParaRPr lang="fr-FR" sz="980" b="0" u="none" strike="noStrike">
              <a:solidFill>
                <a:srgbClr val="000000"/>
              </a:solidFill>
              <a:effectLst/>
              <a:uFillTx/>
              <a:latin typeface="Calibri"/>
            </a:endParaRPr>
          </a:p>
        </p:txBody>
      </p:sp>
      <p:sp>
        <p:nvSpPr>
          <p:cNvPr id="861" name="Text 19"/>
          <p:cNvSpPr/>
          <p:nvPr/>
        </p:nvSpPr>
        <p:spPr>
          <a:xfrm>
            <a:off x="5169960" y="3775680"/>
            <a:ext cx="261000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463"/>
              </a:lnSpc>
              <a:tabLst>
                <a:tab pos="0" algn="l"/>
              </a:tabLst>
            </a:pPr>
            <a:r>
              <a:rPr lang="en-US" sz="980" b="0" u="none" strike="noStrike">
                <a:solidFill>
                  <a:srgbClr val="456179"/>
                </a:solidFill>
                <a:effectLst/>
                <a:uFillTx/>
                <a:latin typeface="Marianne"/>
                <a:ea typeface="ui-sans-serif"/>
              </a:rPr>
              <a:t>Part d’entreprises pouvant mettre &gt; 1 an</a:t>
            </a:r>
            <a:endParaRPr lang="fr-FR" sz="980" b="0" u="none" strike="noStrike">
              <a:solidFill>
                <a:srgbClr val="000000"/>
              </a:solidFill>
              <a:effectLst/>
              <a:uFillTx/>
              <a:latin typeface="Calibri"/>
            </a:endParaRPr>
          </a:p>
        </p:txBody>
      </p:sp>
      <p:sp>
        <p:nvSpPr>
          <p:cNvPr id="862" name="Text 20"/>
          <p:cNvSpPr/>
          <p:nvPr/>
        </p:nvSpPr>
        <p:spPr>
          <a:xfrm>
            <a:off x="8115480" y="3775680"/>
            <a:ext cx="466200" cy="18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463"/>
              </a:lnSpc>
              <a:tabLst>
                <a:tab pos="0" algn="l"/>
              </a:tabLst>
            </a:pPr>
            <a:r>
              <a:rPr lang="en-US" sz="980" b="0" u="none" strike="noStrike">
                <a:solidFill>
                  <a:srgbClr val="456179"/>
                </a:solidFill>
                <a:effectLst/>
                <a:uFillTx/>
                <a:latin typeface="ui-sans-serif"/>
                <a:ea typeface="ui-sans-serif"/>
              </a:rPr>
              <a:t>≈ 33 %</a:t>
            </a:r>
            <a:endParaRPr lang="fr-FR" sz="980" b="0" u="none" strike="noStrike">
              <a:solidFill>
                <a:srgbClr val="000000"/>
              </a:solidFill>
              <a:effectLst/>
              <a:uFillTx/>
              <a:latin typeface="Calibri"/>
            </a:endParaRPr>
          </a:p>
        </p:txBody>
      </p:sp>
      <p:sp>
        <p:nvSpPr>
          <p:cNvPr id="863" name="Text 21"/>
          <p:cNvSpPr/>
          <p:nvPr/>
        </p:nvSpPr>
        <p:spPr>
          <a:xfrm>
            <a:off x="5169960" y="4323240"/>
            <a:ext cx="3402720" cy="434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414"/>
              </a:lnSpc>
              <a:tabLst>
                <a:tab pos="0" algn="l"/>
              </a:tabLst>
            </a:pPr>
            <a:r>
              <a:rPr lang="en-US" sz="900" b="0" i="1" u="none" strike="noStrike">
                <a:solidFill>
                  <a:srgbClr val="6A8296"/>
                </a:solidFill>
                <a:effectLst/>
                <a:uFillTx/>
                <a:latin typeface="Marianne"/>
                <a:ea typeface="ui-sans-serif"/>
              </a:rPr>
              <a:t>Source : Observatoire des métiers du BTP / OPMQ du BTP</a:t>
            </a:r>
            <a:endParaRPr lang="fr-FR" sz="900" b="0" u="none" strike="noStrike">
              <a:solidFill>
                <a:srgbClr val="000000"/>
              </a:solidFill>
              <a:effectLst/>
              <a:uFillTx/>
              <a:latin typeface="Calibri"/>
            </a:endParaRPr>
          </a:p>
        </p:txBody>
      </p:sp>
      <p:sp>
        <p:nvSpPr>
          <p:cNvPr id="864" name="Text 2"/>
          <p:cNvSpPr/>
          <p:nvPr/>
        </p:nvSpPr>
        <p:spPr>
          <a:xfrm>
            <a:off x="5169960" y="3435840"/>
            <a:ext cx="2425680" cy="185040"/>
          </a:xfrm>
          <a:prstGeom prst="roundRect">
            <a:avLst>
              <a:gd name="adj" fmla="val 53280000"/>
            </a:avLst>
          </a:prstGeom>
          <a:gradFill rotWithShape="0">
            <a:gsLst>
              <a:gs pos="0">
                <a:srgbClr val="00682F"/>
              </a:gs>
              <a:gs pos="50000">
                <a:srgbClr val="009443"/>
              </a:gs>
              <a:gs pos="100000">
                <a:srgbClr val="00AF4F"/>
              </a:gs>
            </a:gsLst>
            <a:lin ang="0"/>
          </a:gradFill>
          <a:ln w="0">
            <a:noFill/>
          </a:ln>
        </p:spPr>
        <p:style>
          <a:lnRef idx="0">
            <a:scrgbClr r="0" g="0" b="0"/>
          </a:lnRef>
          <a:fillRef idx="0">
            <a:scrgbClr r="0" g="0" b="0"/>
          </a:fillRef>
          <a:effectRef idx="0">
            <a:scrgbClr r="0" g="0" b="0"/>
          </a:effectRef>
          <a:fontRef idx="minor"/>
        </p:style>
        <p:txBody>
          <a:bodyPr wrap="none" lIns="0" tIns="0" rIns="0" bIns="0" anchor="ctr">
            <a:normAutofit fontScale="55000" lnSpcReduction="20000"/>
          </a:bodyPr>
          <a:lstStyle/>
          <a:p>
            <a:pPr defTabSz="914400">
              <a:lnSpc>
                <a:spcPct val="100000"/>
              </a:lnSpc>
              <a:tabLst>
                <a:tab pos="0" algn="l"/>
              </a:tabLst>
            </a:pPr>
            <a:endParaRPr lang="en-US" sz="1800" b="0" u="none" strike="noStrike">
              <a:solidFill>
                <a:schemeClr val="dk1"/>
              </a:solidFill>
              <a:effectLst/>
              <a:uFillTx/>
              <a:latin typeface="Arial"/>
            </a:endParaRPr>
          </a:p>
        </p:txBody>
      </p:sp>
      <p:sp>
        <p:nvSpPr>
          <p:cNvPr id="865" name="Text 2"/>
          <p:cNvSpPr/>
          <p:nvPr/>
        </p:nvSpPr>
        <p:spPr>
          <a:xfrm>
            <a:off x="5169960" y="4001040"/>
            <a:ext cx="1201680" cy="169200"/>
          </a:xfrm>
          <a:prstGeom prst="roundRect">
            <a:avLst>
              <a:gd name="adj" fmla="val 53280000"/>
            </a:avLst>
          </a:prstGeom>
          <a:gradFill rotWithShape="0">
            <a:gsLst>
              <a:gs pos="0">
                <a:srgbClr val="977100"/>
              </a:gs>
              <a:gs pos="50000">
                <a:srgbClr val="D6A100"/>
              </a:gs>
              <a:gs pos="100000">
                <a:srgbClr val="FFBF00"/>
              </a:gs>
            </a:gsLst>
            <a:lin ang="0"/>
          </a:gradFill>
          <a:ln w="0">
            <a:noFill/>
          </a:ln>
        </p:spPr>
        <p:style>
          <a:lnRef idx="0">
            <a:scrgbClr r="0" g="0" b="0"/>
          </a:lnRef>
          <a:fillRef idx="0">
            <a:scrgbClr r="0" g="0" b="0"/>
          </a:fillRef>
          <a:effectRef idx="0">
            <a:scrgbClr r="0" g="0" b="0"/>
          </a:effectRef>
          <a:fontRef idx="minor"/>
        </p:style>
        <p:txBody>
          <a:bodyPr wrap="none" lIns="0" tIns="0" rIns="0" bIns="0" anchor="ctr">
            <a:normAutofit fontScale="47500" lnSpcReduction="20000"/>
          </a:bodyPr>
          <a:lstStyle/>
          <a:p>
            <a:pPr defTabSz="914400">
              <a:lnSpc>
                <a:spcPct val="100000"/>
              </a:lnSpc>
              <a:tabLst>
                <a:tab pos="0" algn="l"/>
              </a:tabLst>
            </a:pPr>
            <a:endParaRPr lang="en-US" sz="1800" b="0" u="none" strike="noStrike">
              <a:solidFill>
                <a:schemeClr val="dk1"/>
              </a:solidFill>
              <a:effectLst/>
              <a:uFillTx/>
              <a:latin typeface="Arial"/>
            </a:endParaRPr>
          </a:p>
        </p:txBody>
      </p:sp>
      <p:pic>
        <p:nvPicPr>
          <p:cNvPr id="866" name="Picture 3"/>
          <p:cNvPicPr/>
          <p:nvPr/>
        </p:nvPicPr>
        <p:blipFill>
          <a:blip r:embed="rId3" cstate="print">
            <a:extLst>
              <a:ext uri="{28A0092B-C50C-407E-A947-70E740481C1C}">
                <a14:useLocalDpi xmlns:a14="http://schemas.microsoft.com/office/drawing/2010/main"/>
              </a:ext>
            </a:extLst>
          </a:blip>
          <a:stretch/>
        </p:blipFill>
        <p:spPr>
          <a:xfrm>
            <a:off x="323640" y="127080"/>
            <a:ext cx="1401120" cy="567720"/>
          </a:xfrm>
          <a:prstGeom prst="rect">
            <a:avLst/>
          </a:prstGeom>
          <a:noFill/>
          <a:ln w="0">
            <a:noFill/>
          </a:ln>
        </p:spPr>
      </p:pic>
      <p:pic>
        <p:nvPicPr>
          <p:cNvPr id="867" name="Image 4"/>
          <p:cNvPicPr/>
          <p:nvPr/>
        </p:nvPicPr>
        <p:blipFill>
          <a:blip r:embed="rId4" cstate="print">
            <a:extLst>
              <a:ext uri="{28A0092B-C50C-407E-A947-70E740481C1C}">
                <a14:useLocalDpi xmlns:a14="http://schemas.microsoft.com/office/drawing/2010/main"/>
              </a:ext>
            </a:extLst>
          </a:blip>
          <a:stretch/>
        </p:blipFill>
        <p:spPr>
          <a:xfrm>
            <a:off x="1024560" y="181080"/>
            <a:ext cx="1276920" cy="368640"/>
          </a:xfrm>
          <a:prstGeom prst="rect">
            <a:avLst/>
          </a:prstGeom>
          <a:noFill/>
          <a:ln w="0">
            <a:noFill/>
          </a:ln>
        </p:spPr>
      </p:pic>
      <p:sp>
        <p:nvSpPr>
          <p:cNvPr id="868" name="Titre 9"/>
          <p:cNvSpPr/>
          <p:nvPr/>
        </p:nvSpPr>
        <p:spPr>
          <a:xfrm>
            <a:off x="3204000" y="195480"/>
            <a:ext cx="5832000" cy="467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149"/>
              </a:lnSpc>
            </a:pPr>
            <a:r>
              <a:rPr lang="fr-FR" sz="2400" b="1" u="none" strike="noStrike">
                <a:solidFill>
                  <a:srgbClr val="00B050"/>
                </a:solidFill>
                <a:effectLst/>
                <a:uFillTx/>
                <a:latin typeface="Marianne"/>
              </a:rPr>
              <a:t>CS4 Façadier Itéiste</a:t>
            </a:r>
            <a:br>
              <a:rPr sz="2400"/>
            </a:br>
            <a:endParaRPr lang="fr-FR" sz="2400" b="0" u="none" strike="noStrike">
              <a:solidFill>
                <a:srgbClr val="000000"/>
              </a:solidFill>
              <a:effectLst/>
              <a:uFillTx/>
              <a:latin typeface="Calibri"/>
            </a:endParaRPr>
          </a:p>
        </p:txBody>
      </p:sp>
      <p:grpSp>
        <p:nvGrpSpPr>
          <p:cNvPr id="869" name="Groupe 1"/>
          <p:cNvGrpSpPr/>
          <p:nvPr/>
        </p:nvGrpSpPr>
        <p:grpSpPr>
          <a:xfrm>
            <a:off x="2426400" y="114120"/>
            <a:ext cx="574920" cy="574920"/>
            <a:chOff x="2426400" y="114120"/>
            <a:chExt cx="574920" cy="574920"/>
          </a:xfrm>
        </p:grpSpPr>
        <p:grpSp>
          <p:nvGrpSpPr>
            <p:cNvPr id="870" name="Groupe 23"/>
            <p:cNvGrpSpPr/>
            <p:nvPr/>
          </p:nvGrpSpPr>
          <p:grpSpPr>
            <a:xfrm>
              <a:off x="2426400" y="114120"/>
              <a:ext cx="574920" cy="574920"/>
              <a:chOff x="2426400" y="114120"/>
              <a:chExt cx="574920" cy="574920"/>
            </a:xfrm>
          </p:grpSpPr>
          <p:sp>
            <p:nvSpPr>
              <p:cNvPr id="871" name="Ellipse 24"/>
              <p:cNvSpPr/>
              <p:nvPr/>
            </p:nvSpPr>
            <p:spPr>
              <a:xfrm>
                <a:off x="2426400" y="114120"/>
                <a:ext cx="574920" cy="57492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872" name="Ellipse 25"/>
              <p:cNvSpPr/>
              <p:nvPr/>
            </p:nvSpPr>
            <p:spPr>
              <a:xfrm>
                <a:off x="2426400" y="114120"/>
                <a:ext cx="574920" cy="57492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873" name="Graphique 12" descr="Scène en banlieue avec un remplissage uni"/>
            <p:cNvPicPr/>
            <p:nvPr/>
          </p:nvPicPr>
          <p:blipFill>
            <a:blip r:embed="rId5">
              <a:extLst>
                <a:ext uri="{96DAC541-7B7A-43D3-8B79-37D633B846F1}">
                  <asvg:svgBlip xmlns:asvg="http://schemas.microsoft.com/office/drawing/2016/SVG/main" r:embed="rId6"/>
                </a:ext>
              </a:extLst>
            </a:blip>
            <a:stretch/>
          </p:blipFill>
          <p:spPr>
            <a:xfrm>
              <a:off x="2511360" y="167760"/>
              <a:ext cx="431280" cy="431280"/>
            </a:xfrm>
            <a:prstGeom prst="rect">
              <a:avLst/>
            </a:prstGeom>
            <a:noFill/>
            <a:ln w="0">
              <a:noFill/>
            </a:ln>
          </p:spPr>
        </p:pic>
      </p:grpSp>
      <p:sp>
        <p:nvSpPr>
          <p:cNvPr id="2" name="PlaceHolder 1"/>
          <p:cNvSpPr>
            <a:spLocks noGrp="1"/>
          </p:cNvSpPr>
          <p:nvPr>
            <p:ph type="sldNum" idx="10"/>
          </p:nvPr>
        </p:nvSpPr>
        <p:spPr/>
        <p:txBody>
          <a:bodyPr/>
          <a:lstStyle/>
          <a:p>
            <a:fld id="{53D1D137-06B0-4215-BDBC-665DCE11BB02}" type="slidenum">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p:cNvSpPr>
          <p:nvPr>
            <p:ph type="sldNum" idx="87"/>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Marianne"/>
              </a:defRPr>
            </a:lvl1pPr>
          </a:lstStyle>
          <a:p>
            <a:pPr indent="0" algn="r" defTabSz="914400">
              <a:lnSpc>
                <a:spcPct val="100000"/>
              </a:lnSpc>
              <a:buNone/>
              <a:tabLst>
                <a:tab pos="0" algn="l"/>
              </a:tabLst>
            </a:pPr>
            <a:fld id="{9C45913E-3837-4FBD-838D-A46815D077F1}" type="slidenum">
              <a:rPr lang="fr-FR" sz="750" b="1" u="none" strike="noStrike">
                <a:solidFill>
                  <a:schemeClr val="dk1"/>
                </a:solidFill>
                <a:effectLst/>
                <a:uFillTx/>
                <a:latin typeface="Marianne"/>
              </a:rPr>
              <a:t>44</a:t>
            </a:fld>
            <a:endParaRPr lang="fr-FR" sz="750" b="0" u="none" strike="noStrike">
              <a:solidFill>
                <a:srgbClr val="000000"/>
              </a:solidFill>
              <a:effectLst/>
              <a:uFillTx/>
              <a:latin typeface="Calibri"/>
            </a:endParaRPr>
          </a:p>
        </p:txBody>
      </p:sp>
      <p:sp>
        <p:nvSpPr>
          <p:cNvPr id="875"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Marianne"/>
            </a:endParaRPr>
          </a:p>
        </p:txBody>
      </p:sp>
      <p:sp>
        <p:nvSpPr>
          <p:cNvPr id="876" name="Text 6"/>
          <p:cNvSpPr/>
          <p:nvPr/>
        </p:nvSpPr>
        <p:spPr>
          <a:xfrm>
            <a:off x="638280" y="898560"/>
            <a:ext cx="365220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fr-FR" sz="1400" b="1" u="none" strike="noStrike">
                <a:solidFill>
                  <a:srgbClr val="1D4ED8"/>
                </a:solidFill>
                <a:effectLst/>
                <a:uFillTx/>
                <a:latin typeface="Marianne"/>
                <a:ea typeface="ui-sans-serif"/>
              </a:rPr>
              <a:t>Chaîne de réalisation</a:t>
            </a:r>
            <a:endParaRPr lang="fr-FR" sz="1400" b="0" u="none" strike="noStrike">
              <a:solidFill>
                <a:srgbClr val="000000"/>
              </a:solidFill>
              <a:effectLst/>
              <a:uFillTx/>
              <a:latin typeface="Calibri"/>
            </a:endParaRPr>
          </a:p>
        </p:txBody>
      </p:sp>
      <p:sp>
        <p:nvSpPr>
          <p:cNvPr id="877" name="Text 7"/>
          <p:cNvSpPr/>
          <p:nvPr/>
        </p:nvSpPr>
        <p:spPr>
          <a:xfrm>
            <a:off x="638280" y="1212840"/>
            <a:ext cx="3580560" cy="2220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Choisir l’isolant adapté au support, au climat et à la performance visée.</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Mettre en œuvre la pose selon le procédé de collage, de fixation mécanique ou mixte.</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Assurer la continuité de l’isolation et traiter les points singuliers pour éviter les ponts thermiques.</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Choisir et appliquer les enduits minéraux, organiques ou hybrides.</a:t>
            </a:r>
            <a:endParaRPr lang="fr-FR" sz="1130" b="0" u="none" strike="noStrike">
              <a:solidFill>
                <a:srgbClr val="000000"/>
              </a:solidFill>
              <a:effectLst/>
              <a:uFillTx/>
              <a:latin typeface="Calibri"/>
            </a:endParaRPr>
          </a:p>
        </p:txBody>
      </p:sp>
      <p:sp>
        <p:nvSpPr>
          <p:cNvPr id="878" name="Text 8"/>
          <p:cNvSpPr/>
          <p:nvPr/>
        </p:nvSpPr>
        <p:spPr>
          <a:xfrm>
            <a:off x="4924440" y="931680"/>
            <a:ext cx="365220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fr-FR" sz="1400" b="1" u="none" strike="noStrike">
                <a:solidFill>
                  <a:srgbClr val="0F766E"/>
                </a:solidFill>
                <a:effectLst/>
                <a:uFillTx/>
                <a:latin typeface="Marianne"/>
                <a:ea typeface="ui-sans-serif"/>
              </a:rPr>
              <a:t>Qualité et sécurité</a:t>
            </a:r>
            <a:endParaRPr lang="fr-FR" sz="1400" b="0" u="none" strike="noStrike">
              <a:solidFill>
                <a:srgbClr val="000000"/>
              </a:solidFill>
              <a:effectLst/>
              <a:uFillTx/>
              <a:latin typeface="Calibri"/>
            </a:endParaRPr>
          </a:p>
        </p:txBody>
      </p:sp>
      <p:sp>
        <p:nvSpPr>
          <p:cNvPr id="879" name="Text 9"/>
          <p:cNvSpPr/>
          <p:nvPr/>
        </p:nvSpPr>
        <p:spPr>
          <a:xfrm>
            <a:off x="4924440" y="1203480"/>
            <a:ext cx="3580560" cy="2024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Respecter la sous-couche, l’armature, la couche de base et la finition.</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Maîtriser les épaisseurs, les temps de séchage et les conditions climatiques.</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Appliquer les modes opératoires, les prescriptions techniques et les équipements de protection.</a:t>
            </a:r>
            <a:endParaRPr lang="fr-FR" sz="1130" b="0" u="none" strike="noStrike">
              <a:solidFill>
                <a:srgbClr val="000000"/>
              </a:solidFill>
              <a:effectLst/>
              <a:uFillTx/>
              <a:latin typeface="Calibri"/>
            </a:endParaRPr>
          </a:p>
          <a:p>
            <a:pPr marL="343080" indent="-343080" defTabSz="914400">
              <a:lnSpc>
                <a:spcPts val="1743"/>
              </a:lnSpc>
              <a:buClr>
                <a:srgbClr val="000000"/>
              </a:buClr>
              <a:buFont typeface="Symbol" charset="2"/>
              <a:buChar char=""/>
            </a:pPr>
            <a:r>
              <a:rPr lang="fr-FR" sz="1130" b="0" u="none" strike="noStrike">
                <a:solidFill>
                  <a:schemeClr val="dk1"/>
                </a:solidFill>
                <a:effectLst/>
                <a:uFillTx/>
                <a:latin typeface="Marianne"/>
                <a:ea typeface="ui-sans-serif"/>
              </a:rPr>
              <a:t>Travailler avec des interfaces matériaux/systèmes de plus en plus complexes.</a:t>
            </a:r>
            <a:endParaRPr lang="fr-FR" sz="1130" b="0" u="none" strike="noStrike">
              <a:solidFill>
                <a:srgbClr val="000000"/>
              </a:solidFill>
              <a:effectLst/>
              <a:uFillTx/>
              <a:latin typeface="Calibri"/>
            </a:endParaRPr>
          </a:p>
        </p:txBody>
      </p:sp>
      <p:sp>
        <p:nvSpPr>
          <p:cNvPr id="880" name="Text 10"/>
          <p:cNvSpPr/>
          <p:nvPr/>
        </p:nvSpPr>
        <p:spPr>
          <a:xfrm>
            <a:off x="638280" y="3579840"/>
            <a:ext cx="365220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fr-FR" sz="1400" b="1" u="none" strike="noStrike">
                <a:solidFill>
                  <a:srgbClr val="D97706"/>
                </a:solidFill>
                <a:effectLst/>
                <a:uFillTx/>
                <a:latin typeface="Marianne"/>
                <a:ea typeface="ui-sans-serif"/>
              </a:rPr>
              <a:t>Apport du numérique</a:t>
            </a:r>
            <a:endParaRPr lang="fr-FR" sz="1400" b="0" u="none" strike="noStrike">
              <a:solidFill>
                <a:srgbClr val="000000"/>
              </a:solidFill>
              <a:effectLst/>
              <a:uFillTx/>
              <a:latin typeface="Calibri"/>
            </a:endParaRPr>
          </a:p>
        </p:txBody>
      </p:sp>
      <p:sp>
        <p:nvSpPr>
          <p:cNvPr id="881" name="Text 11"/>
          <p:cNvSpPr/>
          <p:nvPr/>
        </p:nvSpPr>
        <p:spPr>
          <a:xfrm>
            <a:off x="638280" y="3894120"/>
            <a:ext cx="3580560" cy="1328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130" b="0" u="none" strike="noStrike">
                <a:solidFill>
                  <a:schemeClr val="dk1"/>
                </a:solidFill>
                <a:effectLst/>
                <a:uFillTx/>
                <a:latin typeface="Marianne"/>
                <a:ea typeface="ui-sans-serif"/>
              </a:rPr>
              <a:t>De la conception à la réception, en passant par la production, la gestion et la communication, les outils numériques accompagnent la coordination entre corps d’état et l’optimisation des travaux d’ITE.</a:t>
            </a:r>
            <a:endParaRPr lang="fr-FR" sz="1130" b="0" u="none" strike="noStrike">
              <a:solidFill>
                <a:srgbClr val="000000"/>
              </a:solidFill>
              <a:effectLst/>
              <a:uFillTx/>
              <a:latin typeface="Calibri"/>
            </a:endParaRPr>
          </a:p>
        </p:txBody>
      </p:sp>
      <p:sp>
        <p:nvSpPr>
          <p:cNvPr id="882" name="Text 12"/>
          <p:cNvSpPr/>
          <p:nvPr/>
        </p:nvSpPr>
        <p:spPr>
          <a:xfrm>
            <a:off x="4924440" y="3579840"/>
            <a:ext cx="365220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576"/>
              </a:lnSpc>
              <a:tabLst>
                <a:tab pos="0" algn="l"/>
              </a:tabLst>
            </a:pPr>
            <a:r>
              <a:rPr lang="fr-FR" sz="1400" b="1" u="none" strike="noStrike">
                <a:solidFill>
                  <a:srgbClr val="000000"/>
                </a:solidFill>
                <a:effectLst/>
                <a:uFillTx/>
                <a:latin typeface="Marianne"/>
                <a:ea typeface="ui-sans-serif"/>
              </a:rPr>
              <a:t>Effets attendus</a:t>
            </a:r>
            <a:endParaRPr lang="fr-FR" sz="1400" b="0" u="none" strike="noStrike">
              <a:solidFill>
                <a:srgbClr val="000000"/>
              </a:solidFill>
              <a:effectLst/>
              <a:uFillTx/>
              <a:latin typeface="Calibri"/>
            </a:endParaRPr>
          </a:p>
        </p:txBody>
      </p:sp>
      <p:sp>
        <p:nvSpPr>
          <p:cNvPr id="883" name="Text 13"/>
          <p:cNvSpPr/>
          <p:nvPr/>
        </p:nvSpPr>
        <p:spPr>
          <a:xfrm>
            <a:off x="4924440" y="3894120"/>
            <a:ext cx="3580560" cy="110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130" b="0" u="none" strike="noStrike">
                <a:solidFill>
                  <a:schemeClr val="dk1"/>
                </a:solidFill>
                <a:effectLst/>
                <a:uFillTx/>
                <a:latin typeface="Marianne"/>
                <a:ea typeface="ui-sans-serif"/>
              </a:rPr>
              <a:t>La spécialisation doit permettre une montée en compétences plus lisible dans la filière, une meilleure employabilité des diplômés et une réponse plus directe aux besoins opérationnels des entreprises.</a:t>
            </a:r>
            <a:endParaRPr lang="fr-FR" sz="1130" b="0" u="none" strike="noStrike">
              <a:solidFill>
                <a:srgbClr val="000000"/>
              </a:solidFill>
              <a:effectLst/>
              <a:uFillTx/>
              <a:latin typeface="Calibri"/>
            </a:endParaRPr>
          </a:p>
        </p:txBody>
      </p:sp>
      <p:sp>
        <p:nvSpPr>
          <p:cNvPr id="884" name="Rectangle : coins arrondis 18"/>
          <p:cNvSpPr/>
          <p:nvPr/>
        </p:nvSpPr>
        <p:spPr>
          <a:xfrm>
            <a:off x="399960" y="784080"/>
            <a:ext cx="3890520" cy="2611440"/>
          </a:xfrm>
          <a:prstGeom prst="roundRect">
            <a:avLst>
              <a:gd name="adj" fmla="val 16667"/>
            </a:avLst>
          </a:prstGeom>
          <a:noFill/>
          <a:ln>
            <a:solidFill>
              <a:srgbClr val="00261C"/>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85" name="Rectangle : coins arrondis 19"/>
          <p:cNvSpPr/>
          <p:nvPr/>
        </p:nvSpPr>
        <p:spPr>
          <a:xfrm>
            <a:off x="4686480" y="803160"/>
            <a:ext cx="3890520" cy="2611440"/>
          </a:xfrm>
          <a:prstGeom prst="roundRect">
            <a:avLst>
              <a:gd name="adj" fmla="val 16667"/>
            </a:avLst>
          </a:prstGeom>
          <a:noFill/>
          <a:ln>
            <a:solidFill>
              <a:srgbClr val="00261C"/>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86" name="Rectangle : coins arrondis 20"/>
          <p:cNvSpPr/>
          <p:nvPr/>
        </p:nvSpPr>
        <p:spPr>
          <a:xfrm>
            <a:off x="399960" y="3510720"/>
            <a:ext cx="3890520" cy="1508400"/>
          </a:xfrm>
          <a:prstGeom prst="roundRect">
            <a:avLst>
              <a:gd name="adj" fmla="val 16667"/>
            </a:avLst>
          </a:prstGeom>
          <a:noFill/>
          <a:ln>
            <a:solidFill>
              <a:srgbClr val="00261C"/>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887" name="Rectangle : coins arrondis 21"/>
          <p:cNvSpPr/>
          <p:nvPr/>
        </p:nvSpPr>
        <p:spPr>
          <a:xfrm>
            <a:off x="4673160" y="3508560"/>
            <a:ext cx="3890520" cy="1508400"/>
          </a:xfrm>
          <a:prstGeom prst="roundRect">
            <a:avLst>
              <a:gd name="adj" fmla="val 16667"/>
            </a:avLst>
          </a:prstGeom>
          <a:noFill/>
          <a:ln>
            <a:solidFill>
              <a:srgbClr val="00261C"/>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pic>
        <p:nvPicPr>
          <p:cNvPr id="888" name="Picture 3"/>
          <p:cNvPicPr/>
          <p:nvPr/>
        </p:nvPicPr>
        <p:blipFill>
          <a:blip r:embed="rId2" cstate="print">
            <a:extLst>
              <a:ext uri="{28A0092B-C50C-407E-A947-70E740481C1C}">
                <a14:useLocalDpi xmlns:a14="http://schemas.microsoft.com/office/drawing/2010/main"/>
              </a:ext>
            </a:extLst>
          </a:blip>
          <a:stretch/>
        </p:blipFill>
        <p:spPr>
          <a:xfrm>
            <a:off x="323640" y="127080"/>
            <a:ext cx="1401120" cy="567720"/>
          </a:xfrm>
          <a:prstGeom prst="rect">
            <a:avLst/>
          </a:prstGeom>
          <a:noFill/>
          <a:ln w="0">
            <a:noFill/>
          </a:ln>
        </p:spPr>
      </p:pic>
      <p:pic>
        <p:nvPicPr>
          <p:cNvPr id="889" name="Image 4"/>
          <p:cNvPicPr/>
          <p:nvPr/>
        </p:nvPicPr>
        <p:blipFill>
          <a:blip r:embed="rId3" cstate="print">
            <a:extLst>
              <a:ext uri="{28A0092B-C50C-407E-A947-70E740481C1C}">
                <a14:useLocalDpi xmlns:a14="http://schemas.microsoft.com/office/drawing/2010/main"/>
              </a:ext>
            </a:extLst>
          </a:blip>
          <a:stretch/>
        </p:blipFill>
        <p:spPr>
          <a:xfrm>
            <a:off x="1024560" y="181080"/>
            <a:ext cx="1276920" cy="368640"/>
          </a:xfrm>
          <a:prstGeom prst="rect">
            <a:avLst/>
          </a:prstGeom>
          <a:noFill/>
          <a:ln w="0">
            <a:noFill/>
          </a:ln>
        </p:spPr>
      </p:pic>
      <p:sp>
        <p:nvSpPr>
          <p:cNvPr id="890" name="PlaceHolder 2"/>
          <p:cNvSpPr>
            <a:spLocks noGrp="1"/>
          </p:cNvSpPr>
          <p:nvPr>
            <p:ph type="title" hasCustomPrompt="1"/>
          </p:nvPr>
        </p:nvSpPr>
        <p:spPr>
          <a:xfrm>
            <a:off x="3276000" y="219240"/>
            <a:ext cx="4679640" cy="46728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1900" b="1" u="none" strike="noStrike">
                <a:solidFill>
                  <a:srgbClr val="00B050"/>
                </a:solidFill>
                <a:effectLst/>
                <a:uFillTx/>
                <a:latin typeface="Marianne"/>
              </a:rPr>
              <a:t>Compétences techniques et exigences de mise en œuvre</a:t>
            </a:r>
            <a:endParaRPr lang="fr-FR" sz="1900" b="1" u="none" strike="noStrike">
              <a:solidFill>
                <a:schemeClr val="dk1"/>
              </a:solidFill>
              <a:effectLst/>
              <a:uFillTx/>
              <a:latin typeface="Arial"/>
            </a:endParaRPr>
          </a:p>
        </p:txBody>
      </p:sp>
      <p:grpSp>
        <p:nvGrpSpPr>
          <p:cNvPr id="891" name="Groupe 1"/>
          <p:cNvGrpSpPr/>
          <p:nvPr/>
        </p:nvGrpSpPr>
        <p:grpSpPr>
          <a:xfrm>
            <a:off x="2426400" y="126360"/>
            <a:ext cx="574920" cy="574920"/>
            <a:chOff x="2426400" y="126360"/>
            <a:chExt cx="574920" cy="574920"/>
          </a:xfrm>
        </p:grpSpPr>
        <p:grpSp>
          <p:nvGrpSpPr>
            <p:cNvPr id="892" name="Groupe 23"/>
            <p:cNvGrpSpPr/>
            <p:nvPr/>
          </p:nvGrpSpPr>
          <p:grpSpPr>
            <a:xfrm>
              <a:off x="2426400" y="126360"/>
              <a:ext cx="574920" cy="574920"/>
              <a:chOff x="2426400" y="126360"/>
              <a:chExt cx="574920" cy="574920"/>
            </a:xfrm>
          </p:grpSpPr>
          <p:sp>
            <p:nvSpPr>
              <p:cNvPr id="893" name="Ellipse 24"/>
              <p:cNvSpPr/>
              <p:nvPr/>
            </p:nvSpPr>
            <p:spPr>
              <a:xfrm>
                <a:off x="2426400" y="126360"/>
                <a:ext cx="574920" cy="57492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894" name="Ellipse 25"/>
              <p:cNvSpPr/>
              <p:nvPr/>
            </p:nvSpPr>
            <p:spPr>
              <a:xfrm>
                <a:off x="2426400" y="126360"/>
                <a:ext cx="574920" cy="57492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895" name="Graphique 7" descr="Scène en banlieue avec un remplissage uni"/>
            <p:cNvPicPr/>
            <p:nvPr/>
          </p:nvPicPr>
          <p:blipFill>
            <a:blip r:embed="rId4">
              <a:extLst>
                <a:ext uri="{96DAC541-7B7A-43D3-8B79-37D633B846F1}">
                  <asvg:svgBlip xmlns:asvg="http://schemas.microsoft.com/office/drawing/2016/SVG/main" r:embed="rId5"/>
                </a:ext>
              </a:extLst>
            </a:blip>
            <a:stretch/>
          </p:blipFill>
          <p:spPr>
            <a:xfrm>
              <a:off x="2511360" y="180000"/>
              <a:ext cx="431280" cy="431280"/>
            </a:xfrm>
            <a:prstGeom prst="rect">
              <a:avLst/>
            </a:prstGeom>
            <a:noFill/>
            <a:ln w="0">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PlaceHolder 1"/>
          <p:cNvSpPr>
            <a:spLocks noGrp="1"/>
          </p:cNvSpPr>
          <p:nvPr>
            <p:ph type="title" hasCustomPrompt="1"/>
          </p:nvPr>
        </p:nvSpPr>
        <p:spPr>
          <a:xfrm>
            <a:off x="2627640" y="192600"/>
            <a:ext cx="5955480" cy="46728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2000" b="1" u="none" strike="noStrike">
                <a:solidFill>
                  <a:srgbClr val="00B050"/>
                </a:solidFill>
                <a:effectLst/>
                <a:uFillTx/>
                <a:latin typeface="Marianne"/>
              </a:rPr>
              <a:t>Pourquoi cette spécialisation est stratégique</a:t>
            </a:r>
            <a:endParaRPr lang="fr-FR" sz="2000" b="1" u="none" strike="noStrike">
              <a:solidFill>
                <a:schemeClr val="dk1"/>
              </a:solidFill>
              <a:effectLst/>
              <a:uFillTx/>
              <a:latin typeface="Arial"/>
            </a:endParaRPr>
          </a:p>
        </p:txBody>
      </p:sp>
      <p:sp>
        <p:nvSpPr>
          <p:cNvPr id="897" name="PlaceHolder 2"/>
          <p:cNvSpPr>
            <a:spLocks noGrp="1"/>
          </p:cNvSpPr>
          <p:nvPr>
            <p:ph type="sldNum" idx="88"/>
          </p:nvPr>
        </p:nvSpPr>
        <p:spPr>
          <a:xfrm>
            <a:off x="7434000" y="4783680"/>
            <a:ext cx="1349280" cy="35928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chemeClr val="dk1"/>
                </a:solidFill>
                <a:effectLst/>
                <a:uFillTx/>
                <a:latin typeface="Arial"/>
              </a:defRPr>
            </a:lvl1pPr>
          </a:lstStyle>
          <a:p>
            <a:pPr indent="0" algn="r" defTabSz="914400">
              <a:lnSpc>
                <a:spcPct val="100000"/>
              </a:lnSpc>
              <a:buNone/>
              <a:tabLst>
                <a:tab pos="0" algn="l"/>
              </a:tabLst>
            </a:pPr>
            <a:fld id="{0F6FA174-F222-4AA2-9858-945CB3CA6A51}" type="slidenum">
              <a:rPr lang="fr-FR" sz="750" b="1" u="none" strike="noStrike">
                <a:solidFill>
                  <a:schemeClr val="dk1"/>
                </a:solidFill>
                <a:effectLst/>
                <a:uFillTx/>
                <a:latin typeface="Arial"/>
              </a:rPr>
              <a:t>45</a:t>
            </a:fld>
            <a:endParaRPr lang="fr-FR" sz="750" b="0" u="none" strike="noStrike">
              <a:solidFill>
                <a:srgbClr val="000000"/>
              </a:solidFill>
              <a:effectLst/>
              <a:uFillTx/>
              <a:latin typeface="Calibri"/>
            </a:endParaRPr>
          </a:p>
        </p:txBody>
      </p:sp>
      <p:sp>
        <p:nvSpPr>
          <p:cNvPr id="898" name="Text 1"/>
          <p:cNvSpPr/>
          <p:nvPr/>
        </p:nvSpPr>
        <p:spPr>
          <a:xfrm>
            <a:off x="4563360" y="782640"/>
            <a:ext cx="2014200" cy="1901160"/>
          </a:xfrm>
          <a:prstGeom prst="roundRect">
            <a:avLst>
              <a:gd name="adj" fmla="val 115380"/>
            </a:avLst>
          </a:prstGeom>
          <a:solidFill>
            <a:srgbClr val="FFFFFF">
              <a:alpha val="88000"/>
            </a:srgbClr>
          </a:solidFill>
          <a:ln w="9525">
            <a:solidFill>
              <a:srgbClr val="16324A"/>
            </a:solidFill>
            <a:round/>
          </a:ln>
          <a:effectLst>
            <a:outerShdw blurRad="380880" dist="152280" dir="5400000" algn="bl" rotWithShape="0">
              <a:srgbClr val="132D44">
                <a:alpha val="10000"/>
              </a:srgbClr>
            </a:outerShdw>
          </a:effectLst>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fr-FR" sz="2000" b="0" u="none" strike="noStrike">
              <a:solidFill>
                <a:schemeClr val="dk1"/>
              </a:solidFill>
              <a:effectLst/>
              <a:uFillTx/>
              <a:latin typeface="Marianne"/>
            </a:endParaRPr>
          </a:p>
        </p:txBody>
      </p:sp>
      <p:sp>
        <p:nvSpPr>
          <p:cNvPr id="899" name="Text 2"/>
          <p:cNvSpPr/>
          <p:nvPr/>
        </p:nvSpPr>
        <p:spPr>
          <a:xfrm>
            <a:off x="6769080" y="782640"/>
            <a:ext cx="2014200" cy="1901160"/>
          </a:xfrm>
          <a:prstGeom prst="roundRect">
            <a:avLst>
              <a:gd name="adj" fmla="val 115380"/>
            </a:avLst>
          </a:prstGeom>
          <a:solidFill>
            <a:srgbClr val="FFFFFF">
              <a:alpha val="88000"/>
            </a:srgbClr>
          </a:solidFill>
          <a:ln w="9525">
            <a:solidFill>
              <a:srgbClr val="16324A"/>
            </a:solidFill>
            <a:round/>
          </a:ln>
          <a:effectLst>
            <a:outerShdw blurRad="380880" dist="152280" dir="5400000" algn="bl" rotWithShape="0">
              <a:srgbClr val="132D44">
                <a:alpha val="10000"/>
              </a:srgbClr>
            </a:outerShdw>
          </a:effectLst>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fr-FR" sz="2000" b="0" u="none" strike="noStrike">
              <a:solidFill>
                <a:schemeClr val="dk1"/>
              </a:solidFill>
              <a:effectLst/>
              <a:uFillTx/>
              <a:latin typeface="Marianne"/>
            </a:endParaRPr>
          </a:p>
        </p:txBody>
      </p:sp>
      <p:sp>
        <p:nvSpPr>
          <p:cNvPr id="900" name="Text 3"/>
          <p:cNvSpPr/>
          <p:nvPr/>
        </p:nvSpPr>
        <p:spPr>
          <a:xfrm>
            <a:off x="4563360" y="2875320"/>
            <a:ext cx="2014200" cy="1901160"/>
          </a:xfrm>
          <a:prstGeom prst="roundRect">
            <a:avLst>
              <a:gd name="adj" fmla="val 115380"/>
            </a:avLst>
          </a:prstGeom>
          <a:solidFill>
            <a:srgbClr val="FFFFFF">
              <a:alpha val="88000"/>
            </a:srgbClr>
          </a:solidFill>
          <a:ln w="9525">
            <a:solidFill>
              <a:srgbClr val="16324A"/>
            </a:solidFill>
            <a:round/>
          </a:ln>
          <a:effectLst>
            <a:outerShdw blurRad="380880" dist="152280" dir="5400000" algn="bl" rotWithShape="0">
              <a:srgbClr val="132D44">
                <a:alpha val="10000"/>
              </a:srgbClr>
            </a:outerShdw>
          </a:effectLst>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fr-FR" sz="2000" b="0" u="none" strike="noStrike">
              <a:solidFill>
                <a:schemeClr val="dk1"/>
              </a:solidFill>
              <a:effectLst/>
              <a:uFillTx/>
              <a:latin typeface="Marianne"/>
            </a:endParaRPr>
          </a:p>
        </p:txBody>
      </p:sp>
      <p:sp>
        <p:nvSpPr>
          <p:cNvPr id="901" name="Text 4"/>
          <p:cNvSpPr/>
          <p:nvPr/>
        </p:nvSpPr>
        <p:spPr>
          <a:xfrm>
            <a:off x="6769080" y="2875320"/>
            <a:ext cx="2014200" cy="1901160"/>
          </a:xfrm>
          <a:prstGeom prst="roundRect">
            <a:avLst>
              <a:gd name="adj" fmla="val 115380"/>
            </a:avLst>
          </a:prstGeom>
          <a:solidFill>
            <a:srgbClr val="FFFFFF">
              <a:alpha val="88000"/>
            </a:srgbClr>
          </a:solidFill>
          <a:ln w="9525">
            <a:solidFill>
              <a:srgbClr val="16324A"/>
            </a:solidFill>
            <a:round/>
          </a:ln>
          <a:effectLst>
            <a:outerShdw blurRad="380880" dist="152280" dir="5400000" algn="bl" rotWithShape="0">
              <a:srgbClr val="132D44">
                <a:alpha val="10000"/>
              </a:srgbClr>
            </a:outerShdw>
          </a:effectLst>
        </p:spPr>
        <p:style>
          <a:lnRef idx="0">
            <a:scrgbClr r="0" g="0" b="0"/>
          </a:lnRef>
          <a:fillRef idx="0">
            <a:scrgbClr r="0" g="0" b="0"/>
          </a:fillRef>
          <a:effectRef idx="0">
            <a:scrgbClr r="0" g="0" b="0"/>
          </a:effectRef>
          <a:fontRef idx="minor"/>
        </p:style>
        <p:txBody>
          <a:bodyPr wrap="none" lIns="0" tIns="0" rIns="0" bIns="0" anchor="ctr">
            <a:normAutofit/>
          </a:bodyPr>
          <a:lstStyle/>
          <a:p>
            <a:pPr defTabSz="914400">
              <a:lnSpc>
                <a:spcPct val="100000"/>
              </a:lnSpc>
              <a:tabLst>
                <a:tab pos="0" algn="l"/>
              </a:tabLst>
            </a:pPr>
            <a:endParaRPr lang="fr-FR" sz="2000" b="0" u="none" strike="noStrike">
              <a:solidFill>
                <a:schemeClr val="dk1"/>
              </a:solidFill>
              <a:effectLst/>
              <a:uFillTx/>
              <a:latin typeface="Marianne"/>
            </a:endParaRPr>
          </a:p>
        </p:txBody>
      </p:sp>
      <p:sp>
        <p:nvSpPr>
          <p:cNvPr id="902" name="Text 8"/>
          <p:cNvSpPr/>
          <p:nvPr/>
        </p:nvSpPr>
        <p:spPr>
          <a:xfrm>
            <a:off x="251640" y="995040"/>
            <a:ext cx="4071240" cy="66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400" b="1" u="none" strike="noStrike">
                <a:solidFill>
                  <a:schemeClr val="dk1"/>
                </a:solidFill>
                <a:effectLst/>
                <a:uFillTx/>
                <a:latin typeface="Marianne"/>
                <a:ea typeface="ui-sans-serif"/>
              </a:rPr>
              <a:t>Performance énergétique :</a:t>
            </a:r>
            <a:r>
              <a:rPr lang="fr-FR" sz="1400" b="0" u="none" strike="noStrike">
                <a:solidFill>
                  <a:schemeClr val="dk1"/>
                </a:solidFill>
                <a:effectLst/>
                <a:uFillTx/>
                <a:latin typeface="Marianne"/>
                <a:ea typeface="ui-sans-serif"/>
              </a:rPr>
              <a:t> réduction des déperditions de chaleur et meilleure maîtrise des variations de température.</a:t>
            </a:r>
            <a:endParaRPr lang="fr-FR" sz="1400" b="0" u="none" strike="noStrike">
              <a:solidFill>
                <a:srgbClr val="000000"/>
              </a:solidFill>
              <a:effectLst/>
              <a:uFillTx/>
              <a:latin typeface="Calibri"/>
            </a:endParaRPr>
          </a:p>
        </p:txBody>
      </p:sp>
      <p:sp>
        <p:nvSpPr>
          <p:cNvPr id="903" name="Text 9"/>
          <p:cNvSpPr/>
          <p:nvPr/>
        </p:nvSpPr>
        <p:spPr>
          <a:xfrm>
            <a:off x="251640" y="1811520"/>
            <a:ext cx="4071240" cy="66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400" b="1" u="none" strike="noStrike">
                <a:solidFill>
                  <a:schemeClr val="dk1"/>
                </a:solidFill>
                <a:effectLst/>
                <a:uFillTx/>
                <a:latin typeface="Marianne"/>
                <a:ea typeface="ui-sans-serif"/>
              </a:rPr>
              <a:t>Confort d’usage :</a:t>
            </a:r>
            <a:r>
              <a:rPr lang="fr-FR" sz="1400" b="0" u="none" strike="noStrike">
                <a:solidFill>
                  <a:schemeClr val="dk1"/>
                </a:solidFill>
                <a:effectLst/>
                <a:uFillTx/>
                <a:latin typeface="Marianne"/>
                <a:ea typeface="ui-sans-serif"/>
              </a:rPr>
              <a:t> amélioration du confort thermique et acoustique, en été comme en hiver.</a:t>
            </a:r>
            <a:endParaRPr lang="fr-FR" sz="1400" b="0" u="none" strike="noStrike">
              <a:solidFill>
                <a:srgbClr val="000000"/>
              </a:solidFill>
              <a:effectLst/>
              <a:uFillTx/>
              <a:latin typeface="Calibri"/>
            </a:endParaRPr>
          </a:p>
        </p:txBody>
      </p:sp>
      <p:sp>
        <p:nvSpPr>
          <p:cNvPr id="904" name="Text 10"/>
          <p:cNvSpPr/>
          <p:nvPr/>
        </p:nvSpPr>
        <p:spPr>
          <a:xfrm>
            <a:off x="251640" y="2628360"/>
            <a:ext cx="4071240" cy="66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400" b="1" u="none" strike="noStrike">
                <a:solidFill>
                  <a:schemeClr val="dk1"/>
                </a:solidFill>
                <a:effectLst/>
                <a:uFillTx/>
                <a:latin typeface="Marianne"/>
                <a:ea typeface="ui-sans-serif"/>
              </a:rPr>
              <a:t>Façade et cadre bâti :</a:t>
            </a:r>
            <a:r>
              <a:rPr lang="fr-FR" sz="1400" b="0" u="none" strike="noStrike">
                <a:solidFill>
                  <a:schemeClr val="dk1"/>
                </a:solidFill>
                <a:effectLst/>
                <a:uFillTx/>
                <a:latin typeface="Marianne"/>
                <a:ea typeface="ui-sans-serif"/>
              </a:rPr>
              <a:t> rénovation, protection et embellissement de l’aspect architectural extérieur.</a:t>
            </a:r>
            <a:endParaRPr lang="fr-FR" sz="1400" b="0" u="none" strike="noStrike">
              <a:solidFill>
                <a:srgbClr val="000000"/>
              </a:solidFill>
              <a:effectLst/>
              <a:uFillTx/>
              <a:latin typeface="Calibri"/>
            </a:endParaRPr>
          </a:p>
        </p:txBody>
      </p:sp>
      <p:sp>
        <p:nvSpPr>
          <p:cNvPr id="905" name="Text 11"/>
          <p:cNvSpPr/>
          <p:nvPr/>
        </p:nvSpPr>
        <p:spPr>
          <a:xfrm>
            <a:off x="251640" y="3445200"/>
            <a:ext cx="4071240" cy="66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743"/>
              </a:lnSpc>
              <a:tabLst>
                <a:tab pos="0" algn="l"/>
              </a:tabLst>
            </a:pPr>
            <a:r>
              <a:rPr lang="fr-FR" sz="1400" b="1" u="none" strike="noStrike">
                <a:solidFill>
                  <a:schemeClr val="dk1"/>
                </a:solidFill>
                <a:effectLst/>
                <a:uFillTx/>
                <a:latin typeface="Marianne"/>
                <a:ea typeface="ui-sans-serif"/>
              </a:rPr>
              <a:t>Conformité :</a:t>
            </a:r>
            <a:r>
              <a:rPr lang="fr-FR" sz="1400" b="0" u="none" strike="noStrike">
                <a:solidFill>
                  <a:schemeClr val="dk1"/>
                </a:solidFill>
                <a:effectLst/>
                <a:uFillTx/>
                <a:latin typeface="Marianne"/>
                <a:ea typeface="ui-sans-serif"/>
              </a:rPr>
              <a:t> contribution au respect des normes énergétiques et à la sécurisation des pratiques.</a:t>
            </a:r>
            <a:endParaRPr lang="fr-FR" sz="1400" b="0" u="none" strike="noStrike">
              <a:solidFill>
                <a:srgbClr val="000000"/>
              </a:solidFill>
              <a:effectLst/>
              <a:uFillTx/>
              <a:latin typeface="Calibri"/>
            </a:endParaRPr>
          </a:p>
        </p:txBody>
      </p:sp>
      <p:sp>
        <p:nvSpPr>
          <p:cNvPr id="906" name="Text 12"/>
          <p:cNvSpPr/>
          <p:nvPr/>
        </p:nvSpPr>
        <p:spPr>
          <a:xfrm>
            <a:off x="4763520" y="982800"/>
            <a:ext cx="1646640" cy="39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149"/>
              </a:lnSpc>
              <a:tabLst>
                <a:tab pos="0" algn="l"/>
              </a:tabLst>
            </a:pPr>
            <a:r>
              <a:rPr lang="fr-FR" sz="2400" b="0" u="none" strike="noStrike">
                <a:solidFill>
                  <a:schemeClr val="dk1"/>
                </a:solidFill>
                <a:effectLst/>
                <a:uFillTx/>
                <a:latin typeface="Marianne"/>
                <a:ea typeface="ui-sans-serif"/>
              </a:rPr>
              <a:t>🌡️</a:t>
            </a:r>
            <a:endParaRPr lang="fr-FR" sz="2400" b="0" u="none" strike="noStrike">
              <a:solidFill>
                <a:srgbClr val="000000"/>
              </a:solidFill>
              <a:effectLst/>
              <a:uFillTx/>
              <a:latin typeface="Calibri"/>
            </a:endParaRPr>
          </a:p>
        </p:txBody>
      </p:sp>
      <p:sp>
        <p:nvSpPr>
          <p:cNvPr id="907" name="Text 13"/>
          <p:cNvSpPr/>
          <p:nvPr/>
        </p:nvSpPr>
        <p:spPr>
          <a:xfrm>
            <a:off x="5076000" y="1064520"/>
            <a:ext cx="1646640" cy="21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687"/>
              </a:lnSpc>
              <a:tabLst>
                <a:tab pos="0" algn="l"/>
              </a:tabLst>
            </a:pPr>
            <a:r>
              <a:rPr lang="fr-FR" sz="1600" b="1" u="none" strike="noStrike">
                <a:solidFill>
                  <a:schemeClr val="dk1"/>
                </a:solidFill>
                <a:effectLst/>
                <a:uFillTx/>
                <a:latin typeface="Marianne"/>
                <a:ea typeface="ui-sans-serif"/>
              </a:rPr>
              <a:t>Thermique</a:t>
            </a:r>
            <a:endParaRPr lang="fr-FR" sz="1600" b="0" u="none" strike="noStrike">
              <a:solidFill>
                <a:srgbClr val="000000"/>
              </a:solidFill>
              <a:effectLst/>
              <a:uFillTx/>
              <a:latin typeface="Calibri"/>
            </a:endParaRPr>
          </a:p>
        </p:txBody>
      </p:sp>
      <p:sp>
        <p:nvSpPr>
          <p:cNvPr id="908" name="Text 14"/>
          <p:cNvSpPr/>
          <p:nvPr/>
        </p:nvSpPr>
        <p:spPr>
          <a:xfrm>
            <a:off x="4656240" y="1420920"/>
            <a:ext cx="1787400" cy="77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chemeClr val="dk1"/>
                </a:solidFill>
                <a:effectLst/>
                <a:uFillTx/>
                <a:latin typeface="Marianne"/>
                <a:ea typeface="ui-sans-serif"/>
              </a:rPr>
              <a:t>Mur manteau, limitation des ponts thermiques, gain d’efficacité énergétique.</a:t>
            </a:r>
            <a:endParaRPr lang="fr-FR" sz="1400" b="0" u="none" strike="noStrike">
              <a:solidFill>
                <a:srgbClr val="000000"/>
              </a:solidFill>
              <a:effectLst/>
              <a:uFillTx/>
              <a:latin typeface="Calibri"/>
            </a:endParaRPr>
          </a:p>
        </p:txBody>
      </p:sp>
      <p:sp>
        <p:nvSpPr>
          <p:cNvPr id="909" name="Text 15"/>
          <p:cNvSpPr/>
          <p:nvPr/>
        </p:nvSpPr>
        <p:spPr>
          <a:xfrm>
            <a:off x="6968880" y="982800"/>
            <a:ext cx="1646640" cy="39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149"/>
              </a:lnSpc>
              <a:tabLst>
                <a:tab pos="0" algn="l"/>
              </a:tabLst>
            </a:pPr>
            <a:r>
              <a:rPr lang="fr-FR" sz="2400" b="0" u="none" strike="noStrike">
                <a:solidFill>
                  <a:schemeClr val="dk1"/>
                </a:solidFill>
                <a:effectLst/>
                <a:uFillTx/>
                <a:latin typeface="Marianne"/>
                <a:ea typeface="ui-sans-serif"/>
              </a:rPr>
              <a:t>🔇</a:t>
            </a:r>
            <a:endParaRPr lang="fr-FR" sz="2400" b="0" u="none" strike="noStrike">
              <a:solidFill>
                <a:srgbClr val="000000"/>
              </a:solidFill>
              <a:effectLst/>
              <a:uFillTx/>
              <a:latin typeface="Calibri"/>
            </a:endParaRPr>
          </a:p>
        </p:txBody>
      </p:sp>
      <p:sp>
        <p:nvSpPr>
          <p:cNvPr id="910" name="Text 16"/>
          <p:cNvSpPr/>
          <p:nvPr/>
        </p:nvSpPr>
        <p:spPr>
          <a:xfrm>
            <a:off x="7380360" y="1049400"/>
            <a:ext cx="1646640" cy="21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687"/>
              </a:lnSpc>
              <a:tabLst>
                <a:tab pos="0" algn="l"/>
              </a:tabLst>
            </a:pPr>
            <a:r>
              <a:rPr lang="fr-FR" sz="1600" b="1" u="none" strike="noStrike">
                <a:solidFill>
                  <a:schemeClr val="dk1"/>
                </a:solidFill>
                <a:effectLst/>
                <a:uFillTx/>
                <a:latin typeface="Marianne"/>
                <a:ea typeface="ui-sans-serif"/>
              </a:rPr>
              <a:t>Acoustique</a:t>
            </a:r>
            <a:endParaRPr lang="fr-FR" sz="1600" b="0" u="none" strike="noStrike">
              <a:solidFill>
                <a:srgbClr val="000000"/>
              </a:solidFill>
              <a:effectLst/>
              <a:uFillTx/>
              <a:latin typeface="Calibri"/>
            </a:endParaRPr>
          </a:p>
        </p:txBody>
      </p:sp>
      <p:sp>
        <p:nvSpPr>
          <p:cNvPr id="911" name="Text 17"/>
          <p:cNvSpPr/>
          <p:nvPr/>
        </p:nvSpPr>
        <p:spPr>
          <a:xfrm>
            <a:off x="6968880" y="1491480"/>
            <a:ext cx="1614240" cy="57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chemeClr val="dk1"/>
                </a:solidFill>
                <a:effectLst/>
                <a:uFillTx/>
                <a:latin typeface="Marianne"/>
                <a:ea typeface="ui-sans-serif"/>
              </a:rPr>
              <a:t>Réduction des nuisances sonores en environnement urbain.</a:t>
            </a:r>
            <a:endParaRPr lang="fr-FR" sz="1400" b="0" u="none" strike="noStrike">
              <a:solidFill>
                <a:srgbClr val="000000"/>
              </a:solidFill>
              <a:effectLst/>
              <a:uFillTx/>
              <a:latin typeface="Calibri"/>
            </a:endParaRPr>
          </a:p>
        </p:txBody>
      </p:sp>
      <p:sp>
        <p:nvSpPr>
          <p:cNvPr id="912" name="Text 18"/>
          <p:cNvSpPr/>
          <p:nvPr/>
        </p:nvSpPr>
        <p:spPr>
          <a:xfrm>
            <a:off x="4763520" y="3075480"/>
            <a:ext cx="1646640" cy="39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149"/>
              </a:lnSpc>
              <a:tabLst>
                <a:tab pos="0" algn="l"/>
              </a:tabLst>
            </a:pPr>
            <a:r>
              <a:rPr lang="fr-FR" sz="2400" b="0" u="none" strike="noStrike">
                <a:solidFill>
                  <a:schemeClr val="dk1"/>
                </a:solidFill>
                <a:effectLst/>
                <a:uFillTx/>
                <a:latin typeface="Marianne"/>
                <a:ea typeface="ui-sans-serif"/>
              </a:rPr>
              <a:t>🎨</a:t>
            </a:r>
            <a:endParaRPr lang="fr-FR" sz="2400" b="0" u="none" strike="noStrike">
              <a:solidFill>
                <a:srgbClr val="000000"/>
              </a:solidFill>
              <a:effectLst/>
              <a:uFillTx/>
              <a:latin typeface="Calibri"/>
            </a:endParaRPr>
          </a:p>
        </p:txBody>
      </p:sp>
      <p:sp>
        <p:nvSpPr>
          <p:cNvPr id="913" name="Text 19"/>
          <p:cNvSpPr/>
          <p:nvPr/>
        </p:nvSpPr>
        <p:spPr>
          <a:xfrm>
            <a:off x="5220000" y="3108600"/>
            <a:ext cx="1646640" cy="21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687"/>
              </a:lnSpc>
              <a:tabLst>
                <a:tab pos="0" algn="l"/>
              </a:tabLst>
            </a:pPr>
            <a:r>
              <a:rPr lang="fr-FR" sz="1600" b="1" u="none" strike="noStrike">
                <a:solidFill>
                  <a:schemeClr val="dk1"/>
                </a:solidFill>
                <a:effectLst/>
                <a:uFillTx/>
                <a:latin typeface="Marianne"/>
                <a:ea typeface="ui-sans-serif"/>
              </a:rPr>
              <a:t>Finition</a:t>
            </a:r>
            <a:endParaRPr lang="fr-FR" sz="1600" b="0" u="none" strike="noStrike">
              <a:solidFill>
                <a:srgbClr val="000000"/>
              </a:solidFill>
              <a:effectLst/>
              <a:uFillTx/>
              <a:latin typeface="Calibri"/>
            </a:endParaRPr>
          </a:p>
        </p:txBody>
      </p:sp>
      <p:sp>
        <p:nvSpPr>
          <p:cNvPr id="914" name="Text 20"/>
          <p:cNvSpPr/>
          <p:nvPr/>
        </p:nvSpPr>
        <p:spPr>
          <a:xfrm>
            <a:off x="4563360" y="3579840"/>
            <a:ext cx="2014200" cy="57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chemeClr val="dk1"/>
                </a:solidFill>
                <a:effectLst/>
                <a:uFillTx/>
                <a:latin typeface="Marianne"/>
                <a:ea typeface="ui-sans-serif"/>
              </a:rPr>
              <a:t>Enduits de protection, de finition et de décoration de façade.</a:t>
            </a:r>
            <a:endParaRPr lang="fr-FR" sz="1400" b="0" u="none" strike="noStrike">
              <a:solidFill>
                <a:srgbClr val="000000"/>
              </a:solidFill>
              <a:effectLst/>
              <a:uFillTx/>
              <a:latin typeface="Calibri"/>
            </a:endParaRPr>
          </a:p>
        </p:txBody>
      </p:sp>
      <p:sp>
        <p:nvSpPr>
          <p:cNvPr id="915" name="Text 21"/>
          <p:cNvSpPr/>
          <p:nvPr/>
        </p:nvSpPr>
        <p:spPr>
          <a:xfrm>
            <a:off x="6968880" y="3075480"/>
            <a:ext cx="1646640" cy="39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3149"/>
              </a:lnSpc>
              <a:tabLst>
                <a:tab pos="0" algn="l"/>
              </a:tabLst>
            </a:pPr>
            <a:r>
              <a:rPr lang="fr-FR" sz="2400" b="0" u="none" strike="noStrike">
                <a:solidFill>
                  <a:schemeClr val="dk1"/>
                </a:solidFill>
                <a:effectLst/>
                <a:uFillTx/>
                <a:latin typeface="Marianne"/>
                <a:ea typeface="ui-sans-serif"/>
              </a:rPr>
              <a:t>🧯</a:t>
            </a:r>
            <a:endParaRPr lang="fr-FR" sz="2400" b="0" u="none" strike="noStrike">
              <a:solidFill>
                <a:srgbClr val="000000"/>
              </a:solidFill>
              <a:effectLst/>
              <a:uFillTx/>
              <a:latin typeface="Calibri"/>
            </a:endParaRPr>
          </a:p>
        </p:txBody>
      </p:sp>
      <p:sp>
        <p:nvSpPr>
          <p:cNvPr id="916" name="Text 22"/>
          <p:cNvSpPr/>
          <p:nvPr/>
        </p:nvSpPr>
        <p:spPr>
          <a:xfrm>
            <a:off x="7380360" y="3121560"/>
            <a:ext cx="1646640" cy="21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ts val="1687"/>
              </a:lnSpc>
              <a:tabLst>
                <a:tab pos="0" algn="l"/>
              </a:tabLst>
            </a:pPr>
            <a:r>
              <a:rPr lang="fr-FR" sz="1600" b="1" u="none" strike="noStrike">
                <a:solidFill>
                  <a:schemeClr val="dk1"/>
                </a:solidFill>
                <a:effectLst/>
                <a:uFillTx/>
                <a:latin typeface="Marianne"/>
                <a:ea typeface="ui-sans-serif"/>
              </a:rPr>
              <a:t>Sécurité</a:t>
            </a:r>
            <a:endParaRPr lang="fr-FR" sz="1600" b="0" u="none" strike="noStrike">
              <a:solidFill>
                <a:srgbClr val="000000"/>
              </a:solidFill>
              <a:effectLst/>
              <a:uFillTx/>
              <a:latin typeface="Calibri"/>
            </a:endParaRPr>
          </a:p>
        </p:txBody>
      </p:sp>
      <p:sp>
        <p:nvSpPr>
          <p:cNvPr id="917" name="Text 23"/>
          <p:cNvSpPr/>
          <p:nvPr/>
        </p:nvSpPr>
        <p:spPr>
          <a:xfrm>
            <a:off x="6769080" y="3579840"/>
            <a:ext cx="2014200" cy="77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ts val="1522"/>
              </a:lnSpc>
              <a:tabLst>
                <a:tab pos="0" algn="l"/>
              </a:tabLst>
            </a:pPr>
            <a:r>
              <a:rPr lang="fr-FR" sz="1400" b="0" u="none" strike="noStrike">
                <a:solidFill>
                  <a:schemeClr val="dk1"/>
                </a:solidFill>
                <a:effectLst/>
                <a:uFillTx/>
                <a:latin typeface="Marianne"/>
                <a:ea typeface="ui-sans-serif"/>
              </a:rPr>
              <a:t>Prise en compte du risque d’incendie et des prescriptions techniques.</a:t>
            </a:r>
            <a:endParaRPr lang="fr-FR" sz="1400" b="0" u="none" strike="noStrike">
              <a:solidFill>
                <a:srgbClr val="000000"/>
              </a:solidFill>
              <a:effectLst/>
              <a:uFillTx/>
              <a:latin typeface="Calibri"/>
            </a:endParaRPr>
          </a:p>
        </p:txBody>
      </p:sp>
      <p:grpSp>
        <p:nvGrpSpPr>
          <p:cNvPr id="918" name="Groupe 1"/>
          <p:cNvGrpSpPr/>
          <p:nvPr/>
        </p:nvGrpSpPr>
        <p:grpSpPr>
          <a:xfrm>
            <a:off x="1880640" y="138960"/>
            <a:ext cx="574920" cy="574920"/>
            <a:chOff x="1880640" y="138960"/>
            <a:chExt cx="574920" cy="574920"/>
          </a:xfrm>
        </p:grpSpPr>
        <p:grpSp>
          <p:nvGrpSpPr>
            <p:cNvPr id="919" name="Groupe 23"/>
            <p:cNvGrpSpPr/>
            <p:nvPr/>
          </p:nvGrpSpPr>
          <p:grpSpPr>
            <a:xfrm>
              <a:off x="1880640" y="138960"/>
              <a:ext cx="574920" cy="574920"/>
              <a:chOff x="1880640" y="138960"/>
              <a:chExt cx="574920" cy="574920"/>
            </a:xfrm>
          </p:grpSpPr>
          <p:sp>
            <p:nvSpPr>
              <p:cNvPr id="920" name="Ellipse 24"/>
              <p:cNvSpPr/>
              <p:nvPr/>
            </p:nvSpPr>
            <p:spPr>
              <a:xfrm>
                <a:off x="1880640" y="138960"/>
                <a:ext cx="574920" cy="57492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sp>
            <p:nvSpPr>
              <p:cNvPr id="921" name="Ellipse 25"/>
              <p:cNvSpPr/>
              <p:nvPr/>
            </p:nvSpPr>
            <p:spPr>
              <a:xfrm>
                <a:off x="1880640" y="138960"/>
                <a:ext cx="574920" cy="57492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fr-FR" sz="1800" b="0" u="none" strike="noStrike">
                  <a:solidFill>
                    <a:srgbClr val="FFFFFF"/>
                  </a:solidFill>
                  <a:effectLst/>
                  <a:uFillTx/>
                  <a:latin typeface="Arial"/>
                </a:endParaRPr>
              </a:p>
            </p:txBody>
          </p:sp>
        </p:grpSp>
        <p:pic>
          <p:nvPicPr>
            <p:cNvPr id="922" name="Graphique 5" descr="Scène en banlieue avec un remplissage uni"/>
            <p:cNvPicPr/>
            <p:nvPr/>
          </p:nvPicPr>
          <p:blipFill>
            <a:blip r:embed="rId2">
              <a:extLst>
                <a:ext uri="{96DAC541-7B7A-43D3-8B79-37D633B846F1}">
                  <asvg:svgBlip xmlns:asvg="http://schemas.microsoft.com/office/drawing/2016/SVG/main" r:embed="rId3"/>
                </a:ext>
              </a:extLst>
            </a:blip>
            <a:stretch/>
          </p:blipFill>
          <p:spPr>
            <a:xfrm>
              <a:off x="1965960" y="192600"/>
              <a:ext cx="431280" cy="431280"/>
            </a:xfrm>
            <a:prstGeom prst="rect">
              <a:avLst/>
            </a:prstGeom>
            <a:noFill/>
            <a:ln w="0">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24"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25" name="PlaceHolder 1"/>
          <p:cNvSpPr>
            <a:spLocks noGrp="1"/>
          </p:cNvSpPr>
          <p:nvPr>
            <p:ph type="title" hasCustomPrompt="1"/>
          </p:nvPr>
        </p:nvSpPr>
        <p:spPr>
          <a:xfrm>
            <a:off x="1854000" y="195480"/>
            <a:ext cx="6821640" cy="46692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2400" b="1" u="none" strike="noStrike">
                <a:solidFill>
                  <a:schemeClr val="dk1"/>
                </a:solidFill>
                <a:effectLst/>
                <a:uFillTx/>
                <a:latin typeface="Marianne"/>
              </a:rPr>
              <a:t>Rénovation de la filière finition du bâtiment</a:t>
            </a:r>
            <a:endParaRPr lang="fr-FR" sz="2400" b="1" u="none" strike="noStrike">
              <a:solidFill>
                <a:schemeClr val="dk1"/>
              </a:solidFill>
              <a:effectLst/>
              <a:uFillTx/>
              <a:latin typeface="Arial"/>
            </a:endParaRPr>
          </a:p>
        </p:txBody>
      </p:sp>
      <p:sp>
        <p:nvSpPr>
          <p:cNvPr id="926" name="ZoneTexte 1"/>
          <p:cNvSpPr/>
          <p:nvPr/>
        </p:nvSpPr>
        <p:spPr>
          <a:xfrm>
            <a:off x="1681200" y="1011240"/>
            <a:ext cx="41864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7030A0"/>
                </a:solidFill>
                <a:effectLst/>
                <a:uFillTx/>
                <a:latin typeface="Marianne"/>
              </a:rPr>
              <a:t>Contexte de la rénovation et enjeux</a:t>
            </a:r>
            <a:endParaRPr lang="fr-FR" sz="1800" b="0" u="none" strike="noStrike">
              <a:solidFill>
                <a:srgbClr val="000000"/>
              </a:solidFill>
              <a:effectLst/>
              <a:uFillTx/>
              <a:latin typeface="Calibri"/>
            </a:endParaRPr>
          </a:p>
        </p:txBody>
      </p:sp>
      <p:sp>
        <p:nvSpPr>
          <p:cNvPr id="927" name="ZoneTexte 9"/>
          <p:cNvSpPr/>
          <p:nvPr/>
        </p:nvSpPr>
        <p:spPr>
          <a:xfrm>
            <a:off x="1882800" y="4273200"/>
            <a:ext cx="54068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3D7CC9"/>
                </a:solidFill>
                <a:effectLst/>
                <a:uFillTx/>
                <a:latin typeface="Marianne"/>
              </a:rPr>
              <a:t>Échanges et clôture </a:t>
            </a:r>
            <a:endParaRPr lang="fr-FR" sz="1800" b="0" u="none" strike="noStrike">
              <a:solidFill>
                <a:srgbClr val="000000"/>
              </a:solidFill>
              <a:effectLst/>
              <a:uFillTx/>
              <a:latin typeface="Calibri"/>
            </a:endParaRPr>
          </a:p>
        </p:txBody>
      </p:sp>
      <p:sp>
        <p:nvSpPr>
          <p:cNvPr id="928" name="ZoneTexte 11"/>
          <p:cNvSpPr/>
          <p:nvPr/>
        </p:nvSpPr>
        <p:spPr>
          <a:xfrm>
            <a:off x="1882800" y="1778400"/>
            <a:ext cx="6821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C00000"/>
                </a:solidFill>
                <a:effectLst/>
                <a:uFillTx/>
                <a:latin typeface="Marianne"/>
              </a:rPr>
              <a:t>Rénovation : BP Peintre applicateur de revêtements</a:t>
            </a:r>
            <a:endParaRPr lang="fr-FR" sz="1800" b="0" u="none" strike="noStrike">
              <a:solidFill>
                <a:srgbClr val="000000"/>
              </a:solidFill>
              <a:effectLst/>
              <a:uFillTx/>
              <a:latin typeface="Calibri"/>
            </a:endParaRPr>
          </a:p>
        </p:txBody>
      </p:sp>
      <p:sp>
        <p:nvSpPr>
          <p:cNvPr id="929" name="ZoneTexte 47"/>
          <p:cNvSpPr/>
          <p:nvPr/>
        </p:nvSpPr>
        <p:spPr>
          <a:xfrm>
            <a:off x="2051640" y="2635920"/>
            <a:ext cx="682164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fr-FR" sz="1800" b="1" u="none" strike="noStrike">
                <a:solidFill>
                  <a:srgbClr val="FFC000"/>
                </a:solidFill>
                <a:effectLst/>
                <a:uFillTx/>
                <a:latin typeface="Marianne"/>
              </a:rPr>
              <a:t>Rénovation : CS4 Peintre décorateur créateur d’ambiances</a:t>
            </a:r>
            <a:endParaRPr lang="fr-FR" sz="1800" b="0" u="none" strike="noStrike">
              <a:solidFill>
                <a:srgbClr val="000000"/>
              </a:solidFill>
              <a:effectLst/>
              <a:uFillTx/>
              <a:latin typeface="Calibri"/>
            </a:endParaRPr>
          </a:p>
        </p:txBody>
      </p:sp>
      <p:sp>
        <p:nvSpPr>
          <p:cNvPr id="930" name="ZoneTexte 22"/>
          <p:cNvSpPr/>
          <p:nvPr/>
        </p:nvSpPr>
        <p:spPr>
          <a:xfrm>
            <a:off x="2051640" y="3525120"/>
            <a:ext cx="4968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B050"/>
                </a:solidFill>
                <a:effectLst/>
                <a:uFillTx/>
                <a:latin typeface="Marianne"/>
              </a:rPr>
              <a:t>Création : CS4 Façadier itéiste</a:t>
            </a:r>
            <a:endParaRPr lang="fr-FR" sz="1800" b="0" u="none" strike="noStrike">
              <a:solidFill>
                <a:srgbClr val="000000"/>
              </a:solidFill>
              <a:effectLst/>
              <a:uFillTx/>
              <a:latin typeface="Calibri"/>
            </a:endParaRPr>
          </a:p>
        </p:txBody>
      </p:sp>
      <p:grpSp>
        <p:nvGrpSpPr>
          <p:cNvPr id="931" name="Groupe 26"/>
          <p:cNvGrpSpPr/>
          <p:nvPr/>
        </p:nvGrpSpPr>
        <p:grpSpPr>
          <a:xfrm>
            <a:off x="-2124720" y="267480"/>
            <a:ext cx="3972600" cy="5472000"/>
            <a:chOff x="-2124720" y="267480"/>
            <a:chExt cx="3972600" cy="5472000"/>
          </a:xfrm>
        </p:grpSpPr>
        <p:sp>
          <p:nvSpPr>
            <p:cNvPr id="932" name="Arc 30"/>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933" name="Groupe 32"/>
            <p:cNvGrpSpPr/>
            <p:nvPr/>
          </p:nvGrpSpPr>
          <p:grpSpPr>
            <a:xfrm>
              <a:off x="827640" y="915480"/>
              <a:ext cx="575280" cy="575280"/>
              <a:chOff x="827640" y="915480"/>
              <a:chExt cx="575280" cy="575280"/>
            </a:xfrm>
          </p:grpSpPr>
          <p:sp>
            <p:nvSpPr>
              <p:cNvPr id="934" name="Ellipse 64"/>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35" name="Ellipse 65"/>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36" name="Groupe 33"/>
            <p:cNvGrpSpPr/>
            <p:nvPr/>
          </p:nvGrpSpPr>
          <p:grpSpPr>
            <a:xfrm>
              <a:off x="1141560" y="1708920"/>
              <a:ext cx="575280" cy="575280"/>
              <a:chOff x="1141560" y="1708920"/>
              <a:chExt cx="575280" cy="575280"/>
            </a:xfrm>
          </p:grpSpPr>
          <p:sp>
            <p:nvSpPr>
              <p:cNvPr id="937" name="Ellipse 62"/>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38" name="Ellipse 63"/>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39" name="Groupe 34"/>
            <p:cNvGrpSpPr/>
            <p:nvPr/>
          </p:nvGrpSpPr>
          <p:grpSpPr>
            <a:xfrm>
              <a:off x="1272600" y="2545920"/>
              <a:ext cx="575280" cy="575280"/>
              <a:chOff x="1272600" y="2545920"/>
              <a:chExt cx="575280" cy="575280"/>
            </a:xfrm>
          </p:grpSpPr>
          <p:grpSp>
            <p:nvGrpSpPr>
              <p:cNvPr id="940" name="Groupe 58"/>
              <p:cNvGrpSpPr/>
              <p:nvPr/>
            </p:nvGrpSpPr>
            <p:grpSpPr>
              <a:xfrm>
                <a:off x="1272600" y="2545920"/>
                <a:ext cx="575280" cy="575280"/>
                <a:chOff x="1272600" y="2545920"/>
                <a:chExt cx="575280" cy="575280"/>
              </a:xfrm>
            </p:grpSpPr>
            <p:sp>
              <p:nvSpPr>
                <p:cNvPr id="941" name="Ellipse 60"/>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42" name="Ellipse 61"/>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943" name="Graphique 59"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944" name="Groupe 36"/>
            <p:cNvGrpSpPr/>
            <p:nvPr/>
          </p:nvGrpSpPr>
          <p:grpSpPr>
            <a:xfrm>
              <a:off x="1226880" y="3386520"/>
              <a:ext cx="575280" cy="575280"/>
              <a:chOff x="1226880" y="3386520"/>
              <a:chExt cx="575280" cy="575280"/>
            </a:xfrm>
          </p:grpSpPr>
          <p:sp>
            <p:nvSpPr>
              <p:cNvPr id="945" name="Ellipse 56"/>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46" name="Ellipse 57"/>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47" name="Groupe 38"/>
            <p:cNvGrpSpPr/>
            <p:nvPr/>
          </p:nvGrpSpPr>
          <p:grpSpPr>
            <a:xfrm>
              <a:off x="1043640" y="4179960"/>
              <a:ext cx="575280" cy="575280"/>
              <a:chOff x="1043640" y="4179960"/>
              <a:chExt cx="575280" cy="575280"/>
            </a:xfrm>
          </p:grpSpPr>
          <p:sp>
            <p:nvSpPr>
              <p:cNvPr id="948" name="Ellipse 52"/>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49" name="Ellipse 55"/>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950" name="Graphique 39"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951" name="Graphique 43"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952" name="Graphique 44"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953" name="Graphique 50"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954" name="Rectangle 8"/>
          <p:cNvSpPr/>
          <p:nvPr/>
        </p:nvSpPr>
        <p:spPr>
          <a:xfrm>
            <a:off x="2051640" y="2496600"/>
            <a:ext cx="6731640" cy="142128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55" name="Rectangle 2"/>
          <p:cNvSpPr/>
          <p:nvPr/>
        </p:nvSpPr>
        <p:spPr>
          <a:xfrm>
            <a:off x="1773000" y="907920"/>
            <a:ext cx="6931440" cy="1348200"/>
          </a:xfrm>
          <a:prstGeom prst="rect">
            <a:avLst/>
          </a:prstGeom>
          <a:solidFill>
            <a:srgbClr val="FFFFFF">
              <a:alpha val="8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3" name="PlaceHolder 2"/>
          <p:cNvSpPr>
            <a:spLocks noGrp="1"/>
          </p:cNvSpPr>
          <p:nvPr>
            <p:ph type="sldNum" idx="10"/>
          </p:nvPr>
        </p:nvSpPr>
        <p:spPr/>
        <p:txBody>
          <a:bodyPr/>
          <a:lstStyle/>
          <a:p>
            <a:fld id="{58B86D1E-B7BD-48B6-BE8F-2F346A4CA96B}" type="slidenum">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PlaceHolder 1"/>
          <p:cNvSpPr>
            <a:spLocks noGrp="1"/>
          </p:cNvSpPr>
          <p:nvPr>
            <p:ph/>
          </p:nvPr>
        </p:nvSpPr>
        <p:spPr>
          <a:xfrm>
            <a:off x="251640" y="915480"/>
            <a:ext cx="8208360" cy="4062960"/>
          </a:xfrm>
          <a:prstGeom prst="rect">
            <a:avLst/>
          </a:prstGeom>
          <a:noFill/>
          <a:ln w="0">
            <a:noFill/>
          </a:ln>
        </p:spPr>
        <p:txBody>
          <a:bodyPr lIns="0" tIns="0" rIns="0" bIns="0" anchor="t">
            <a:normAutofit lnSpcReduction="9999"/>
          </a:bodyPr>
          <a:lstStyle/>
          <a:p>
            <a:pPr indent="0" algn="l" defTabSz="914400">
              <a:lnSpc>
                <a:spcPct val="100000"/>
              </a:lnSpc>
              <a:spcAft>
                <a:spcPts val="499"/>
              </a:spcAft>
              <a:buNone/>
              <a:tabLst>
                <a:tab pos="0" algn="l"/>
              </a:tabLst>
            </a:pPr>
            <a:r>
              <a:rPr lang="fr-FR" sz="1800" b="1" u="none" strike="noStrike" dirty="0">
                <a:solidFill>
                  <a:schemeClr val="dk1"/>
                </a:solidFill>
                <a:effectLst/>
                <a:uFillTx/>
                <a:latin typeface="Marianne"/>
                <a:ea typeface="Times New Roman"/>
              </a:rPr>
              <a:t>Mardi 12 mai 2026 de 16H00 à 18H00 : </a:t>
            </a:r>
            <a:r>
              <a:rPr lang="fr-FR" sz="1800" b="0" u="none" strike="noStrike" dirty="0">
                <a:solidFill>
                  <a:schemeClr val="dk1"/>
                </a:solidFill>
                <a:effectLst/>
                <a:uFillTx/>
                <a:latin typeface="Marianne"/>
                <a:ea typeface="Times New Roman"/>
              </a:rPr>
              <a:t>Webinaire commun aux 3 diplômes</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Times New Roman"/>
              </a:rPr>
              <a:t>BP Peintre applicateur de revêtements </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1</a:t>
            </a:r>
            <a:r>
              <a:rPr lang="fr-FR" sz="1800" b="0" u="none" strike="noStrike" baseline="30000" dirty="0">
                <a:solidFill>
                  <a:schemeClr val="dk1"/>
                </a:solidFill>
                <a:effectLst/>
                <a:uFillTx/>
                <a:latin typeface="Marianne"/>
                <a:ea typeface="Aptos"/>
              </a:rPr>
              <a:t>er</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vendredi 22 mai 2026 de 10H30 à 12H00</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2</a:t>
            </a:r>
            <a:r>
              <a:rPr lang="fr-FR" sz="1800" b="0" u="none" strike="noStrike" baseline="30000" dirty="0">
                <a:solidFill>
                  <a:schemeClr val="dk1"/>
                </a:solidFill>
                <a:effectLst/>
                <a:uFillTx/>
                <a:latin typeface="Marianne"/>
                <a:ea typeface="Aptos"/>
              </a:rPr>
              <a:t>ème</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vendredi 29 mai 2026 de 10H30 à 12H00</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Times New Roman"/>
              </a:rPr>
              <a:t>CS4 Peintre décorateur créateur d’ambiances </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1</a:t>
            </a:r>
            <a:r>
              <a:rPr lang="fr-FR" sz="1800" b="0" u="none" strike="noStrike" baseline="30000" dirty="0">
                <a:solidFill>
                  <a:schemeClr val="dk1"/>
                </a:solidFill>
                <a:effectLst/>
                <a:uFillTx/>
                <a:latin typeface="Marianne"/>
                <a:ea typeface="Aptos"/>
              </a:rPr>
              <a:t>er</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lundi 18 mai 2026 de 13H30 à 15H00</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2</a:t>
            </a:r>
            <a:r>
              <a:rPr lang="fr-FR" sz="1800" b="0" u="none" strike="noStrike" baseline="30000" dirty="0">
                <a:solidFill>
                  <a:schemeClr val="dk1"/>
                </a:solidFill>
                <a:effectLst/>
                <a:uFillTx/>
                <a:latin typeface="Marianne"/>
                <a:ea typeface="Aptos"/>
              </a:rPr>
              <a:t>ème</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mercredi 27 mai 2026 de 13H30 à 15H00</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Times New Roman"/>
              </a:rPr>
              <a:t>CS4 Façadier </a:t>
            </a:r>
            <a:r>
              <a:rPr lang="fr-FR" sz="1800" b="0" u="none" strike="noStrike" dirty="0" err="1">
                <a:solidFill>
                  <a:schemeClr val="dk1"/>
                </a:solidFill>
                <a:effectLst/>
                <a:uFillTx/>
                <a:latin typeface="Marianne"/>
                <a:ea typeface="Times New Roman"/>
              </a:rPr>
              <a:t>itéiste</a:t>
            </a:r>
            <a:r>
              <a:rPr lang="fr-FR" sz="1800" b="0" u="none" strike="noStrike" dirty="0">
                <a:solidFill>
                  <a:schemeClr val="dk1"/>
                </a:solidFill>
                <a:effectLst/>
                <a:uFillTx/>
                <a:latin typeface="Marianne"/>
                <a:ea typeface="Times New Roman"/>
              </a:rPr>
              <a:t> </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1</a:t>
            </a:r>
            <a:r>
              <a:rPr lang="fr-FR" sz="1800" b="0" u="none" strike="noStrike" baseline="30000" dirty="0">
                <a:solidFill>
                  <a:schemeClr val="dk1"/>
                </a:solidFill>
                <a:effectLst/>
                <a:uFillTx/>
                <a:latin typeface="Marianne"/>
                <a:ea typeface="Aptos"/>
              </a:rPr>
              <a:t>er</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lundi 18 mai 2026 de 15H30 à 17H00</a:t>
            </a:r>
            <a:endParaRPr lang="fr-FR" sz="1800" b="0" u="none" strike="noStrike" dirty="0">
              <a:solidFill>
                <a:schemeClr val="dk1"/>
              </a:solidFill>
              <a:effectLst/>
              <a:uFillTx/>
              <a:latin typeface="Arial"/>
            </a:endParaRPr>
          </a:p>
          <a:p>
            <a:pPr indent="0" algn="l" defTabSz="914400">
              <a:lnSpc>
                <a:spcPct val="100000"/>
              </a:lnSpc>
              <a:spcAft>
                <a:spcPts val="499"/>
              </a:spcAft>
              <a:buNone/>
              <a:tabLst>
                <a:tab pos="0" algn="l"/>
              </a:tabLst>
            </a:pPr>
            <a:r>
              <a:rPr lang="fr-FR" sz="1800" b="0" u="none" strike="noStrike" dirty="0">
                <a:solidFill>
                  <a:schemeClr val="dk1"/>
                </a:solidFill>
                <a:effectLst/>
                <a:uFillTx/>
                <a:latin typeface="Marianne"/>
                <a:ea typeface="Aptos"/>
              </a:rPr>
              <a:t>		2</a:t>
            </a:r>
            <a:r>
              <a:rPr lang="fr-FR" sz="1800" b="0" u="none" strike="noStrike" baseline="30000" dirty="0">
                <a:solidFill>
                  <a:schemeClr val="dk1"/>
                </a:solidFill>
                <a:effectLst/>
                <a:uFillTx/>
                <a:latin typeface="Marianne"/>
                <a:ea typeface="Aptos"/>
              </a:rPr>
              <a:t>ème</a:t>
            </a:r>
            <a:r>
              <a:rPr lang="fr-FR" sz="1800" b="0" u="none" strike="noStrike" dirty="0">
                <a:solidFill>
                  <a:schemeClr val="dk1"/>
                </a:solidFill>
                <a:effectLst/>
                <a:uFillTx/>
                <a:latin typeface="Marianne"/>
                <a:ea typeface="Aptos"/>
              </a:rPr>
              <a:t> webinaire : </a:t>
            </a:r>
            <a:r>
              <a:rPr lang="fr-FR" sz="1800" b="1" u="none" strike="noStrike" dirty="0">
                <a:solidFill>
                  <a:schemeClr val="dk1"/>
                </a:solidFill>
                <a:effectLst/>
                <a:uFillTx/>
                <a:latin typeface="Marianne"/>
                <a:ea typeface="Aptos"/>
              </a:rPr>
              <a:t>mercredi 27 mai 2026 de 15H30 à 17H00</a:t>
            </a:r>
            <a:endParaRPr lang="fr-FR" sz="1800" b="0" u="none" strike="noStrike" dirty="0">
              <a:solidFill>
                <a:schemeClr val="dk1"/>
              </a:solidFill>
              <a:effectLst/>
              <a:uFillTx/>
              <a:latin typeface="Arial"/>
            </a:endParaRPr>
          </a:p>
        </p:txBody>
      </p:sp>
      <p:sp>
        <p:nvSpPr>
          <p:cNvPr id="957" name="ZoneTexte 11"/>
          <p:cNvSpPr/>
          <p:nvPr/>
        </p:nvSpPr>
        <p:spPr>
          <a:xfrm>
            <a:off x="2771640" y="267480"/>
            <a:ext cx="3743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rgbClr val="0070C0"/>
                </a:solidFill>
                <a:effectLst/>
                <a:uFillTx/>
                <a:latin typeface="marianne"/>
              </a:rPr>
              <a:t>Calendrier des webinaires</a:t>
            </a:r>
            <a:endParaRPr lang="fr-FR" sz="1800" b="0" u="none" strike="noStrike">
              <a:solidFill>
                <a:srgbClr val="000000"/>
              </a:solidFill>
              <a:effectLst/>
              <a:uFillTx/>
              <a:latin typeface="Calibri"/>
            </a:endParaRPr>
          </a:p>
        </p:txBody>
      </p:sp>
      <p:grpSp>
        <p:nvGrpSpPr>
          <p:cNvPr id="958" name="Groupe 4"/>
          <p:cNvGrpSpPr/>
          <p:nvPr/>
        </p:nvGrpSpPr>
        <p:grpSpPr>
          <a:xfrm>
            <a:off x="2190600" y="164160"/>
            <a:ext cx="580320" cy="575280"/>
            <a:chOff x="2190600" y="164160"/>
            <a:chExt cx="580320" cy="575280"/>
          </a:xfrm>
        </p:grpSpPr>
        <p:sp>
          <p:nvSpPr>
            <p:cNvPr id="959" name="Ellipse 2"/>
            <p:cNvSpPr/>
            <p:nvPr/>
          </p:nvSpPr>
          <p:spPr>
            <a:xfrm>
              <a:off x="2195640" y="1641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pic>
          <p:nvPicPr>
            <p:cNvPr id="960" name="Graphique 3" descr="Avis des clients avec un remplissage uni"/>
            <p:cNvPicPr/>
            <p:nvPr/>
          </p:nvPicPr>
          <p:blipFill>
            <a:blip r:embed="rId2">
              <a:extLst>
                <a:ext uri="{96DAC541-7B7A-43D3-8B79-37D633B846F1}">
                  <asvg:svgBlip xmlns:asvg="http://schemas.microsoft.com/office/drawing/2016/SVG/main" r:embed="rId3"/>
                </a:ext>
              </a:extLst>
            </a:blip>
            <a:stretch/>
          </p:blipFill>
          <p:spPr>
            <a:xfrm>
              <a:off x="2262600" y="259560"/>
              <a:ext cx="431280" cy="431280"/>
            </a:xfrm>
            <a:prstGeom prst="rect">
              <a:avLst/>
            </a:prstGeom>
            <a:noFill/>
            <a:ln w="0">
              <a:noFill/>
            </a:ln>
          </p:spPr>
        </p:pic>
        <p:sp>
          <p:nvSpPr>
            <p:cNvPr id="961" name="Ellipse 66"/>
            <p:cNvSpPr/>
            <p:nvPr/>
          </p:nvSpPr>
          <p:spPr>
            <a:xfrm>
              <a:off x="2190600" y="1641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962" name="Graphique 7" descr="Calendrier journalier avec un remplissage uni"/>
          <p:cNvPicPr/>
          <p:nvPr/>
        </p:nvPicPr>
        <p:blipFill>
          <a:blip r:embed="rId4">
            <a:extLst>
              <a:ext uri="{96DAC541-7B7A-43D3-8B79-37D633B846F1}">
                <asvg:svgBlip xmlns:asvg="http://schemas.microsoft.com/office/drawing/2016/SVG/main" r:embed="rId5"/>
              </a:ext>
            </a:extLst>
          </a:blip>
          <a:stretch/>
        </p:blipFill>
        <p:spPr>
          <a:xfrm>
            <a:off x="539640" y="1848600"/>
            <a:ext cx="431280" cy="431280"/>
          </a:xfrm>
          <a:prstGeom prst="rect">
            <a:avLst/>
          </a:prstGeom>
          <a:noFill/>
          <a:ln w="0">
            <a:noFill/>
          </a:ln>
        </p:spPr>
      </p:pic>
      <p:pic>
        <p:nvPicPr>
          <p:cNvPr id="963" name="Graphique 8" descr="Calendrier journalier avec un remplissage uni"/>
          <p:cNvPicPr/>
          <p:nvPr/>
        </p:nvPicPr>
        <p:blipFill>
          <a:blip r:embed="rId4">
            <a:extLst>
              <a:ext uri="{96DAC541-7B7A-43D3-8B79-37D633B846F1}">
                <asvg:svgBlip xmlns:asvg="http://schemas.microsoft.com/office/drawing/2016/SVG/main" r:embed="rId5"/>
              </a:ext>
            </a:extLst>
          </a:blip>
          <a:stretch/>
        </p:blipFill>
        <p:spPr>
          <a:xfrm>
            <a:off x="539640" y="3140200"/>
            <a:ext cx="431280" cy="431280"/>
          </a:xfrm>
          <a:prstGeom prst="rect">
            <a:avLst/>
          </a:prstGeom>
          <a:noFill/>
          <a:ln w="0">
            <a:noFill/>
          </a:ln>
        </p:spPr>
      </p:pic>
      <p:pic>
        <p:nvPicPr>
          <p:cNvPr id="964" name="Graphique 9" descr="Calendrier journalier avec un remplissage uni"/>
          <p:cNvPicPr/>
          <p:nvPr/>
        </p:nvPicPr>
        <p:blipFill>
          <a:blip r:embed="rId4">
            <a:extLst>
              <a:ext uri="{96DAC541-7B7A-43D3-8B79-37D633B846F1}">
                <asvg:svgBlip xmlns:asvg="http://schemas.microsoft.com/office/drawing/2016/SVG/main" r:embed="rId5"/>
              </a:ext>
            </a:extLst>
          </a:blip>
          <a:stretch/>
        </p:blipFill>
        <p:spPr>
          <a:xfrm>
            <a:off x="539640" y="4330560"/>
            <a:ext cx="431280" cy="431280"/>
          </a:xfrm>
          <a:prstGeom prst="rect">
            <a:avLst/>
          </a:prstGeom>
          <a:noFill/>
          <a:ln w="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Rectangle 5"/>
          <p:cNvSpPr/>
          <p:nvPr/>
        </p:nvSpPr>
        <p:spPr>
          <a:xfrm>
            <a:off x="1836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66" name="Rectangle 7"/>
          <p:cNvSpPr/>
          <p:nvPr/>
        </p:nvSpPr>
        <p:spPr>
          <a:xfrm>
            <a:off x="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67" name="ZoneTexte 49"/>
          <p:cNvSpPr/>
          <p:nvPr/>
        </p:nvSpPr>
        <p:spPr>
          <a:xfrm>
            <a:off x="3285720" y="2545920"/>
            <a:ext cx="453564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u="none" strike="noStrike">
                <a:solidFill>
                  <a:schemeClr val="dk1"/>
                </a:solidFill>
                <a:effectLst/>
                <a:uFillTx/>
                <a:latin typeface="Marianne"/>
              </a:rPr>
              <a:t>Merci de votre attention</a:t>
            </a:r>
            <a:endParaRPr lang="fr-FR" sz="1800" b="0" u="none" strike="noStrike">
              <a:solidFill>
                <a:srgbClr val="000000"/>
              </a:solidFill>
              <a:effectLst/>
              <a:uFillTx/>
              <a:latin typeface="Calibri"/>
            </a:endParaRPr>
          </a:p>
        </p:txBody>
      </p:sp>
      <p:sp>
        <p:nvSpPr>
          <p:cNvPr id="968" name="Rectangle 11"/>
          <p:cNvSpPr/>
          <p:nvPr/>
        </p:nvSpPr>
        <p:spPr>
          <a:xfrm>
            <a:off x="1651320" y="4783680"/>
            <a:ext cx="2266920" cy="2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69" name="Rectangle 16"/>
          <p:cNvSpPr/>
          <p:nvPr/>
        </p:nvSpPr>
        <p:spPr>
          <a:xfrm>
            <a:off x="1633320" y="607680"/>
            <a:ext cx="2266920" cy="16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70" name="PlaceHolder 1"/>
          <p:cNvSpPr>
            <a:spLocks noGrp="1"/>
          </p:cNvSpPr>
          <p:nvPr>
            <p:ph type="title" hasCustomPrompt="1"/>
          </p:nvPr>
        </p:nvSpPr>
        <p:spPr>
          <a:xfrm>
            <a:off x="1854000" y="195480"/>
            <a:ext cx="6821640" cy="466920"/>
          </a:xfrm>
          <a:prstGeom prst="rect">
            <a:avLst/>
          </a:prstGeom>
          <a:noFill/>
          <a:ln w="0">
            <a:noFill/>
          </a:ln>
        </p:spPr>
        <p:txBody>
          <a:bodyPr lIns="0" tIns="0" rIns="0" bIns="0" anchor="t">
            <a:noAutofit/>
          </a:bodyPr>
          <a:lstStyle/>
          <a:p>
            <a:pPr indent="0" algn="l" defTabSz="914400">
              <a:lnSpc>
                <a:spcPct val="90000"/>
              </a:lnSpc>
              <a:buNone/>
              <a:tabLst>
                <a:tab pos="0" algn="l"/>
              </a:tabLst>
            </a:pPr>
            <a:r>
              <a:rPr lang="fr-FR" sz="2400" b="1" u="none" strike="noStrike">
                <a:solidFill>
                  <a:schemeClr val="dk1"/>
                </a:solidFill>
                <a:effectLst/>
                <a:uFillTx/>
                <a:latin typeface="Marianne"/>
              </a:rPr>
              <a:t>Rénovation de la filière finition du bâtiment</a:t>
            </a:r>
            <a:endParaRPr lang="fr-FR" sz="2400" b="1" u="none" strike="noStrike">
              <a:solidFill>
                <a:schemeClr val="dk1"/>
              </a:solidFill>
              <a:effectLst/>
              <a:uFillTx/>
              <a:latin typeface="Arial"/>
            </a:endParaRPr>
          </a:p>
        </p:txBody>
      </p:sp>
      <p:grpSp>
        <p:nvGrpSpPr>
          <p:cNvPr id="971" name="Groupe 32"/>
          <p:cNvGrpSpPr/>
          <p:nvPr/>
        </p:nvGrpSpPr>
        <p:grpSpPr>
          <a:xfrm>
            <a:off x="-2124720" y="267480"/>
            <a:ext cx="3972600" cy="5472000"/>
            <a:chOff x="-2124720" y="267480"/>
            <a:chExt cx="3972600" cy="5472000"/>
          </a:xfrm>
        </p:grpSpPr>
        <p:sp>
          <p:nvSpPr>
            <p:cNvPr id="972" name="Arc 33"/>
            <p:cNvSpPr/>
            <p:nvPr/>
          </p:nvSpPr>
          <p:spPr>
            <a:xfrm>
              <a:off x="-2124720" y="267480"/>
              <a:ext cx="3527640" cy="5472000"/>
            </a:xfrm>
            <a:prstGeom prst="arc">
              <a:avLst>
                <a:gd name="adj1" fmla="val 17523647"/>
                <a:gd name="adj2" fmla="val 3409515"/>
              </a:avLst>
            </a:prstGeom>
            <a:noFill/>
            <a:ln w="76200">
              <a:solidFill>
                <a:srgbClr val="00206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dk1"/>
                </a:solidFill>
                <a:effectLst/>
                <a:uFillTx/>
                <a:latin typeface="Arial"/>
              </a:endParaRPr>
            </a:p>
          </p:txBody>
        </p:sp>
        <p:grpSp>
          <p:nvGrpSpPr>
            <p:cNvPr id="973" name="Groupe 34"/>
            <p:cNvGrpSpPr/>
            <p:nvPr/>
          </p:nvGrpSpPr>
          <p:grpSpPr>
            <a:xfrm>
              <a:off x="827640" y="915480"/>
              <a:ext cx="575280" cy="575280"/>
              <a:chOff x="827640" y="915480"/>
              <a:chExt cx="575280" cy="575280"/>
            </a:xfrm>
          </p:grpSpPr>
          <p:sp>
            <p:nvSpPr>
              <p:cNvPr id="974" name="Ellipse 62"/>
              <p:cNvSpPr/>
              <p:nvPr/>
            </p:nvSpPr>
            <p:spPr>
              <a:xfrm>
                <a:off x="827640" y="915480"/>
                <a:ext cx="575280" cy="575280"/>
              </a:xfrm>
              <a:prstGeom prst="ellipse">
                <a:avLst/>
              </a:prstGeom>
              <a:solidFill>
                <a:schemeClr val="bg1">
                  <a:lumMod val="75000"/>
                </a:schemeClr>
              </a:solid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75" name="Ellipse 63"/>
              <p:cNvSpPr/>
              <p:nvPr/>
            </p:nvSpPr>
            <p:spPr>
              <a:xfrm>
                <a:off x="827640" y="915480"/>
                <a:ext cx="575280" cy="575280"/>
              </a:xfrm>
              <a:prstGeom prst="ellipse">
                <a:avLst/>
              </a:prstGeom>
              <a:noFill/>
              <a:ln w="76200">
                <a:solidFill>
                  <a:srgbClr val="7030A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76" name="Groupe 36"/>
            <p:cNvGrpSpPr/>
            <p:nvPr/>
          </p:nvGrpSpPr>
          <p:grpSpPr>
            <a:xfrm>
              <a:off x="1141560" y="1708920"/>
              <a:ext cx="575280" cy="575280"/>
              <a:chOff x="1141560" y="1708920"/>
              <a:chExt cx="575280" cy="575280"/>
            </a:xfrm>
          </p:grpSpPr>
          <p:sp>
            <p:nvSpPr>
              <p:cNvPr id="977" name="Ellipse 60"/>
              <p:cNvSpPr/>
              <p:nvPr/>
            </p:nvSpPr>
            <p:spPr>
              <a:xfrm>
                <a:off x="1141560" y="1708920"/>
                <a:ext cx="575280" cy="575280"/>
              </a:xfrm>
              <a:prstGeom prst="ellipse">
                <a:avLst/>
              </a:prstGeom>
              <a:solidFill>
                <a:schemeClr val="bg1">
                  <a:lumMod val="75000"/>
                </a:schemeClr>
              </a:solid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78" name="Ellipse 61"/>
              <p:cNvSpPr/>
              <p:nvPr/>
            </p:nvSpPr>
            <p:spPr>
              <a:xfrm>
                <a:off x="1141560" y="1708920"/>
                <a:ext cx="575280" cy="575280"/>
              </a:xfrm>
              <a:prstGeom prst="ellipse">
                <a:avLst/>
              </a:prstGeom>
              <a:noFill/>
              <a:ln w="76200">
                <a:solidFill>
                  <a:srgbClr val="C2331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79" name="Groupe 38"/>
            <p:cNvGrpSpPr/>
            <p:nvPr/>
          </p:nvGrpSpPr>
          <p:grpSpPr>
            <a:xfrm>
              <a:off x="1272600" y="2545920"/>
              <a:ext cx="575280" cy="575280"/>
              <a:chOff x="1272600" y="2545920"/>
              <a:chExt cx="575280" cy="575280"/>
            </a:xfrm>
          </p:grpSpPr>
          <p:grpSp>
            <p:nvGrpSpPr>
              <p:cNvPr id="980" name="Groupe 56"/>
              <p:cNvGrpSpPr/>
              <p:nvPr/>
            </p:nvGrpSpPr>
            <p:grpSpPr>
              <a:xfrm>
                <a:off x="1272600" y="2545920"/>
                <a:ext cx="575280" cy="575280"/>
                <a:chOff x="1272600" y="2545920"/>
                <a:chExt cx="575280" cy="575280"/>
              </a:xfrm>
            </p:grpSpPr>
            <p:sp>
              <p:nvSpPr>
                <p:cNvPr id="981" name="Ellipse 58"/>
                <p:cNvSpPr/>
                <p:nvPr/>
              </p:nvSpPr>
              <p:spPr>
                <a:xfrm>
                  <a:off x="1272600" y="254592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82" name="Ellipse 59"/>
                <p:cNvSpPr/>
                <p:nvPr/>
              </p:nvSpPr>
              <p:spPr>
                <a:xfrm>
                  <a:off x="1272600" y="2545920"/>
                  <a:ext cx="575280" cy="575280"/>
                </a:xfrm>
                <a:prstGeom prst="ellipse">
                  <a:avLst/>
                </a:prstGeom>
                <a:noFill/>
                <a:ln w="762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983" name="Graphique 57" descr="Palette avec un remplissage uni"/>
              <p:cNvPicPr/>
              <p:nvPr/>
            </p:nvPicPr>
            <p:blipFill>
              <a:blip r:embed="rId2">
                <a:extLst>
                  <a:ext uri="{96DAC541-7B7A-43D3-8B79-37D633B846F1}">
                    <asvg:svgBlip xmlns:asvg="http://schemas.microsoft.com/office/drawing/2016/SVG/main" r:embed="rId3"/>
                  </a:ext>
                </a:extLst>
              </a:blip>
              <a:stretch/>
            </p:blipFill>
            <p:spPr>
              <a:xfrm>
                <a:off x="1344600" y="2643840"/>
                <a:ext cx="431280" cy="431280"/>
              </a:xfrm>
              <a:prstGeom prst="rect">
                <a:avLst/>
              </a:prstGeom>
              <a:noFill/>
              <a:ln w="0">
                <a:noFill/>
              </a:ln>
            </p:spPr>
          </p:pic>
        </p:grpSp>
        <p:grpSp>
          <p:nvGrpSpPr>
            <p:cNvPr id="984" name="Groupe 39"/>
            <p:cNvGrpSpPr/>
            <p:nvPr/>
          </p:nvGrpSpPr>
          <p:grpSpPr>
            <a:xfrm>
              <a:off x="1226880" y="3386520"/>
              <a:ext cx="575280" cy="575280"/>
              <a:chOff x="1226880" y="3386520"/>
              <a:chExt cx="575280" cy="575280"/>
            </a:xfrm>
          </p:grpSpPr>
          <p:sp>
            <p:nvSpPr>
              <p:cNvPr id="985" name="Ellipse 52"/>
              <p:cNvSpPr/>
              <p:nvPr/>
            </p:nvSpPr>
            <p:spPr>
              <a:xfrm>
                <a:off x="1226880" y="3386520"/>
                <a:ext cx="575280" cy="575280"/>
              </a:xfrm>
              <a:prstGeom prst="ellipse">
                <a:avLst/>
              </a:prstGeom>
              <a:solidFill>
                <a:schemeClr val="bg1">
                  <a:lumMod val="75000"/>
                </a:schemeClr>
              </a:solid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86" name="Ellipse 55"/>
              <p:cNvSpPr/>
              <p:nvPr/>
            </p:nvSpPr>
            <p:spPr>
              <a:xfrm>
                <a:off x="1226880" y="3386520"/>
                <a:ext cx="575280" cy="575280"/>
              </a:xfrm>
              <a:prstGeom prst="ellipse">
                <a:avLst/>
              </a:prstGeom>
              <a:noFill/>
              <a:ln w="76200">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grpSp>
          <p:nvGrpSpPr>
            <p:cNvPr id="987" name="Groupe 43"/>
            <p:cNvGrpSpPr/>
            <p:nvPr/>
          </p:nvGrpSpPr>
          <p:grpSpPr>
            <a:xfrm>
              <a:off x="1043640" y="4179960"/>
              <a:ext cx="575280" cy="575280"/>
              <a:chOff x="1043640" y="4179960"/>
              <a:chExt cx="575280" cy="575280"/>
            </a:xfrm>
          </p:grpSpPr>
          <p:sp>
            <p:nvSpPr>
              <p:cNvPr id="988" name="Ellipse 48"/>
              <p:cNvSpPr/>
              <p:nvPr/>
            </p:nvSpPr>
            <p:spPr>
              <a:xfrm>
                <a:off x="1043640" y="4179960"/>
                <a:ext cx="575280" cy="575280"/>
              </a:xfrm>
              <a:prstGeom prst="ellipse">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989" name="Ellipse 50"/>
              <p:cNvSpPr/>
              <p:nvPr/>
            </p:nvSpPr>
            <p:spPr>
              <a:xfrm>
                <a:off x="1043640" y="4179960"/>
                <a:ext cx="575280" cy="575280"/>
              </a:xfrm>
              <a:prstGeom prst="ellipse">
                <a:avLst/>
              </a:prstGeom>
              <a:noFill/>
              <a:ln w="76200">
                <a:solidFill>
                  <a:srgbClr val="0070C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grpSp>
        <p:pic>
          <p:nvPicPr>
            <p:cNvPr id="990" name="Graphique 44" descr="Gros pinceau avec un remplissage uni"/>
            <p:cNvPicPr/>
            <p:nvPr/>
          </p:nvPicPr>
          <p:blipFill>
            <a:blip r:embed="rId4">
              <a:extLst>
                <a:ext uri="{96DAC541-7B7A-43D3-8B79-37D633B846F1}">
                  <asvg:svgBlip xmlns:asvg="http://schemas.microsoft.com/office/drawing/2016/SVG/main" r:embed="rId5"/>
                </a:ext>
              </a:extLst>
            </a:blip>
            <a:stretch/>
          </p:blipFill>
          <p:spPr>
            <a:xfrm>
              <a:off x="1197000" y="1804680"/>
              <a:ext cx="431280" cy="431280"/>
            </a:xfrm>
            <a:prstGeom prst="rect">
              <a:avLst/>
            </a:prstGeom>
            <a:noFill/>
            <a:ln w="0">
              <a:noFill/>
            </a:ln>
          </p:spPr>
        </p:pic>
        <p:pic>
          <p:nvPicPr>
            <p:cNvPr id="991" name="Graphique 45" descr="Scène en banlieue avec un remplissage uni"/>
            <p:cNvPicPr/>
            <p:nvPr/>
          </p:nvPicPr>
          <p:blipFill>
            <a:blip r:embed="rId6">
              <a:extLst>
                <a:ext uri="{96DAC541-7B7A-43D3-8B79-37D633B846F1}">
                  <asvg:svgBlip xmlns:asvg="http://schemas.microsoft.com/office/drawing/2016/SVG/main" r:embed="rId7"/>
                </a:ext>
              </a:extLst>
            </a:blip>
            <a:stretch/>
          </p:blipFill>
          <p:spPr>
            <a:xfrm>
              <a:off x="1312200" y="3440160"/>
              <a:ext cx="431280" cy="431280"/>
            </a:xfrm>
            <a:prstGeom prst="rect">
              <a:avLst/>
            </a:prstGeom>
            <a:noFill/>
            <a:ln w="0">
              <a:noFill/>
            </a:ln>
          </p:spPr>
        </p:pic>
        <p:pic>
          <p:nvPicPr>
            <p:cNvPr id="992" name="Graphique 46" descr="Graphique à barres avec tendance à la hausse avec un remplissage uni"/>
            <p:cNvPicPr/>
            <p:nvPr/>
          </p:nvPicPr>
          <p:blipFill>
            <a:blip r:embed="rId8">
              <a:extLst>
                <a:ext uri="{96DAC541-7B7A-43D3-8B79-37D633B846F1}">
                  <asvg:svgBlip xmlns:asvg="http://schemas.microsoft.com/office/drawing/2016/SVG/main" r:embed="rId9"/>
                </a:ext>
              </a:extLst>
            </a:blip>
            <a:stretch/>
          </p:blipFill>
          <p:spPr>
            <a:xfrm>
              <a:off x="882720" y="983520"/>
              <a:ext cx="431280" cy="431280"/>
            </a:xfrm>
            <a:prstGeom prst="rect">
              <a:avLst/>
            </a:prstGeom>
            <a:noFill/>
            <a:ln w="0">
              <a:noFill/>
            </a:ln>
          </p:spPr>
        </p:pic>
        <p:pic>
          <p:nvPicPr>
            <p:cNvPr id="993" name="Graphique 47" descr="Avis des clients avec un remplissage uni"/>
            <p:cNvPicPr/>
            <p:nvPr/>
          </p:nvPicPr>
          <p:blipFill>
            <a:blip r:embed="rId10">
              <a:extLst>
                <a:ext uri="{96DAC541-7B7A-43D3-8B79-37D633B846F1}">
                  <asvg:svgBlip xmlns:asvg="http://schemas.microsoft.com/office/drawing/2016/SVG/main" r:embed="rId11"/>
                </a:ext>
              </a:extLst>
            </a:blip>
            <a:stretch/>
          </p:blipFill>
          <p:spPr>
            <a:xfrm>
              <a:off x="1110240" y="4275360"/>
              <a:ext cx="431280" cy="431280"/>
            </a:xfrm>
            <a:prstGeom prst="rect">
              <a:avLst/>
            </a:prstGeom>
            <a:noFill/>
            <a:ln w="0">
              <a:noFill/>
            </a:ln>
          </p:spPr>
        </p:pic>
      </p:grpSp>
      <p:sp>
        <p:nvSpPr>
          <p:cNvPr id="994" name="Rectangle 1"/>
          <p:cNvSpPr/>
          <p:nvPr/>
        </p:nvSpPr>
        <p:spPr>
          <a:xfrm>
            <a:off x="471600" y="607680"/>
            <a:ext cx="2177640" cy="4411440"/>
          </a:xfrm>
          <a:prstGeom prst="rect">
            <a:avLst/>
          </a:prstGeom>
          <a:solidFill>
            <a:srgbClr val="FFFFFF">
              <a:alpha val="61000"/>
            </a:srgb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Arial"/>
            </a:endParaRPr>
          </a:p>
        </p:txBody>
      </p:sp>
      <p:sp>
        <p:nvSpPr>
          <p:cNvPr id="3" name="PlaceHolder 2"/>
          <p:cNvSpPr>
            <a:spLocks noGrp="1"/>
          </p:cNvSpPr>
          <p:nvPr>
            <p:ph type="sldNum" idx="10"/>
          </p:nvPr>
        </p:nvSpPr>
        <p:spPr/>
        <p:txBody>
          <a:bodyPr/>
          <a:lstStyle/>
          <a:p>
            <a:fld id="{5973CEF4-2C33-4115-A9F8-A680AA973462}" type="slidenum">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258" name="PlaceHolder 1"/>
          <p:cNvSpPr>
            <a:spLocks noGrp="1"/>
          </p:cNvSpPr>
          <p:nvPr>
            <p:ph hasCustomPrompt="1"/>
          </p:nvPr>
        </p:nvSpPr>
        <p:spPr>
          <a:xfrm>
            <a:off x="332640" y="1451880"/>
            <a:ext cx="8749080" cy="2807640"/>
          </a:xfrm>
          <a:prstGeom prst="rect">
            <a:avLst/>
          </a:prstGeom>
          <a:noFill/>
          <a:ln w="0">
            <a:noFill/>
          </a:ln>
        </p:spPr>
        <p:txBody>
          <a:bodyPr lIns="180000" tIns="34200" rIns="180000" bIns="34200" anchor="t">
            <a:normAutofit/>
          </a:bodyPr>
          <a:lstStyle/>
          <a:p>
            <a:pPr indent="0" algn="just" defTabSz="685800">
              <a:lnSpc>
                <a:spcPct val="90000"/>
              </a:lnSpc>
              <a:spcBef>
                <a:spcPts val="751"/>
              </a:spcBef>
              <a:spcAft>
                <a:spcPts val="601"/>
              </a:spcAft>
              <a:buNone/>
              <a:tabLst>
                <a:tab pos="0" algn="l"/>
              </a:tabLst>
            </a:pPr>
            <a:r>
              <a:rPr lang="fr-FR" sz="1800" b="0" u="none" strike="noStrike" dirty="0">
                <a:solidFill>
                  <a:schemeClr val="dk1"/>
                </a:solidFill>
                <a:effectLst/>
                <a:uFillTx/>
                <a:latin typeface="Marianne"/>
              </a:rPr>
              <a:t>		</a:t>
            </a:r>
            <a:r>
              <a:rPr lang="fr-FR" sz="1800" b="1" u="none" strike="noStrike" dirty="0">
                <a:solidFill>
                  <a:schemeClr val="dk1"/>
                </a:solidFill>
                <a:effectLst/>
                <a:uFillTx/>
                <a:latin typeface="Marianne"/>
              </a:rPr>
              <a:t>Valorisation des métiers de la finition avec plus de spécialisation (CS)</a:t>
            </a:r>
            <a:endParaRPr lang="fr-FR" sz="18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Renforcer les compétences techniques et esthétiques du peintre décorateur, en mettant l’accent sur la créativité, le conseil client, l’harmonie des couleurs et la maîtrise d’effets décoratifs variés.</a:t>
            </a:r>
            <a:endParaRPr lang="fr-FR" sz="1800" b="1" u="none" strike="noStrike" dirty="0">
              <a:solidFill>
                <a:schemeClr val="dk1"/>
              </a:solidFill>
              <a:effectLst/>
              <a:uFillTx/>
              <a:latin typeface="Calibri"/>
            </a:endParaRPr>
          </a:p>
          <a:p>
            <a:pPr indent="0" algn="just" defTabSz="685800">
              <a:lnSpc>
                <a:spcPct val="90000"/>
              </a:lnSpc>
              <a:spcBef>
                <a:spcPts val="751"/>
              </a:spcBef>
              <a:spcAft>
                <a:spcPts val="601"/>
              </a:spcAft>
              <a:buNone/>
              <a:tabLst>
                <a:tab pos="0" algn="l"/>
              </a:tabLst>
            </a:pPr>
            <a:endParaRPr lang="fr-FR" sz="1800" b="1" u="none" strike="noStrike" dirty="0">
              <a:solidFill>
                <a:schemeClr val="dk1"/>
              </a:solidFill>
              <a:effectLst/>
              <a:uFillTx/>
              <a:latin typeface="Calibri"/>
            </a:endParaRPr>
          </a:p>
          <a:p>
            <a:pPr marL="171360" indent="-171360" algn="just" defTabSz="685800">
              <a:lnSpc>
                <a:spcPct val="90000"/>
              </a:lnSpc>
              <a:spcBef>
                <a:spcPts val="751"/>
              </a:spcBef>
              <a:spcAft>
                <a:spcPts val="601"/>
              </a:spcAft>
              <a:buClr>
                <a:srgbClr val="000000"/>
              </a:buClr>
              <a:buFont typeface="Arial"/>
              <a:buChar char="•"/>
              <a:tabLst>
                <a:tab pos="0" algn="l"/>
              </a:tabLst>
            </a:pPr>
            <a:r>
              <a:rPr lang="fr-FR" sz="1800" b="0" u="none" strike="noStrike" dirty="0">
                <a:solidFill>
                  <a:schemeClr val="dk1"/>
                </a:solidFill>
                <a:effectLst/>
                <a:uFillTx/>
                <a:latin typeface="Marianne"/>
              </a:rPr>
              <a:t>Répondre aux besoins de professionnels formés aux nouvelles méthodes, notamment en isolation par </a:t>
            </a:r>
            <a:r>
              <a:rPr lang="fr-FR" sz="1800" b="1" u="none" strike="noStrike" dirty="0">
                <a:solidFill>
                  <a:schemeClr val="dk1"/>
                </a:solidFill>
                <a:effectLst/>
                <a:uFillTx/>
                <a:latin typeface="Marianne"/>
              </a:rPr>
              <a:t>voie humide car </a:t>
            </a:r>
            <a:r>
              <a:rPr lang="fr-FR" sz="1800" b="0" u="none" strike="noStrike" dirty="0">
                <a:solidFill>
                  <a:schemeClr val="dk1"/>
                </a:solidFill>
                <a:effectLst/>
                <a:uFillTx/>
                <a:latin typeface="Marianne"/>
              </a:rPr>
              <a:t>des bâtiments plus performants impliquent des interventions plus techniques et spécialisées.</a:t>
            </a:r>
            <a:endParaRPr lang="fr-FR" sz="1800" b="1" u="none" strike="noStrike" dirty="0">
              <a:solidFill>
                <a:schemeClr val="dk1"/>
              </a:solidFill>
              <a:effectLst/>
              <a:uFillTx/>
              <a:latin typeface="Calibri"/>
            </a:endParaRPr>
          </a:p>
        </p:txBody>
      </p:sp>
      <p:sp>
        <p:nvSpPr>
          <p:cNvPr id="259" name="PlaceHolder 2"/>
          <p:cNvSpPr>
            <a:spLocks noGrp="1"/>
          </p:cNvSpPr>
          <p:nvPr>
            <p:ph type="sldNum" idx="61"/>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17769309-9EAD-493D-BBBF-8C7F63AA843F}" type="slidenum">
              <a:rPr lang="fr-FR" sz="900" b="0" u="none" strike="noStrike">
                <a:solidFill>
                  <a:srgbClr val="8B8B8B"/>
                </a:solidFill>
                <a:effectLst/>
                <a:uFillTx/>
                <a:latin typeface="Calibri"/>
              </a:rPr>
              <a:t>5</a:t>
            </a:fld>
            <a:endParaRPr lang="fr-FR" sz="900" b="0" u="none" strike="noStrike">
              <a:solidFill>
                <a:srgbClr val="000000"/>
              </a:solidFill>
              <a:effectLst/>
              <a:uFillTx/>
              <a:latin typeface="Calibri"/>
            </a:endParaRPr>
          </a:p>
        </p:txBody>
      </p:sp>
      <p:pic>
        <p:nvPicPr>
          <p:cNvPr id="260"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261"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262" name="Groupe 6"/>
          <p:cNvGrpSpPr/>
          <p:nvPr/>
        </p:nvGrpSpPr>
        <p:grpSpPr>
          <a:xfrm>
            <a:off x="2411640" y="91800"/>
            <a:ext cx="575280" cy="575280"/>
            <a:chOff x="2411640" y="91800"/>
            <a:chExt cx="575280" cy="575280"/>
          </a:xfrm>
        </p:grpSpPr>
        <p:grpSp>
          <p:nvGrpSpPr>
            <p:cNvPr id="263" name="Groupe 7"/>
            <p:cNvGrpSpPr/>
            <p:nvPr/>
          </p:nvGrpSpPr>
          <p:grpSpPr>
            <a:xfrm>
              <a:off x="2411640" y="91800"/>
              <a:ext cx="575280" cy="575280"/>
              <a:chOff x="2411640" y="91800"/>
              <a:chExt cx="575280" cy="575280"/>
            </a:xfrm>
          </p:grpSpPr>
          <p:sp>
            <p:nvSpPr>
              <p:cNvPr id="264"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65"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266"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267" name="Graphique 13" descr="Toque d'étudiant avec un remplissage uni"/>
          <p:cNvPicPr/>
          <p:nvPr/>
        </p:nvPicPr>
        <p:blipFill>
          <a:blip r:embed="rId6">
            <a:extLst>
              <a:ext uri="{96DAC541-7B7A-43D3-8B79-37D633B846F1}">
                <asvg:svgBlip xmlns:asvg="http://schemas.microsoft.com/office/drawing/2016/SVG/main" r:embed="rId7"/>
              </a:ext>
            </a:extLst>
          </a:blip>
          <a:stretch/>
        </p:blipFill>
        <p:spPr>
          <a:xfrm>
            <a:off x="611640" y="1412280"/>
            <a:ext cx="431280" cy="431280"/>
          </a:xfrm>
          <a:prstGeom prst="rect">
            <a:avLst/>
          </a:prstGeom>
          <a:noFill/>
          <a:ln w="0">
            <a:noFill/>
          </a:ln>
        </p:spPr>
      </p:pic>
      <p:sp>
        <p:nvSpPr>
          <p:cNvPr id="268" name="Flèche : angle droit 4"/>
          <p:cNvSpPr/>
          <p:nvPr/>
        </p:nvSpPr>
        <p:spPr>
          <a:xfrm rot="5400000">
            <a:off x="1800360" y="2679840"/>
            <a:ext cx="359280" cy="431280"/>
          </a:xfrm>
          <a:prstGeom prst="bentUpArrow">
            <a:avLst>
              <a:gd name="adj1" fmla="val 25000"/>
              <a:gd name="adj2" fmla="val 25000"/>
              <a:gd name="adj3" fmla="val 25000"/>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69" name="ZoneTexte 9"/>
          <p:cNvSpPr/>
          <p:nvPr/>
        </p:nvSpPr>
        <p:spPr>
          <a:xfrm>
            <a:off x="2195640" y="2808720"/>
            <a:ext cx="56160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none" strike="noStrike">
                <a:solidFill>
                  <a:srgbClr val="7030A0"/>
                </a:solidFill>
                <a:effectLst/>
                <a:uFillTx/>
                <a:latin typeface="Calibri"/>
              </a:rPr>
              <a:t>Transformation de la MC Peinture décoration en CS4</a:t>
            </a:r>
            <a:endParaRPr lang="fr-FR" sz="1800" b="0" u="none" strike="noStrike">
              <a:solidFill>
                <a:srgbClr val="000000"/>
              </a:solidFill>
              <a:effectLst/>
              <a:uFillTx/>
              <a:latin typeface="Calibri"/>
            </a:endParaRPr>
          </a:p>
        </p:txBody>
      </p:sp>
      <p:sp>
        <p:nvSpPr>
          <p:cNvPr id="270" name="Flèche : angle droit 14"/>
          <p:cNvSpPr/>
          <p:nvPr/>
        </p:nvSpPr>
        <p:spPr>
          <a:xfrm rot="5400000">
            <a:off x="1800360" y="4119120"/>
            <a:ext cx="359280" cy="431280"/>
          </a:xfrm>
          <a:prstGeom prst="bentUpArrow">
            <a:avLst>
              <a:gd name="adj1" fmla="val 25000"/>
              <a:gd name="adj2" fmla="val 25000"/>
              <a:gd name="adj3" fmla="val 25000"/>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71" name="ZoneTexte 15"/>
          <p:cNvSpPr/>
          <p:nvPr/>
        </p:nvSpPr>
        <p:spPr>
          <a:xfrm>
            <a:off x="2195640" y="4248000"/>
            <a:ext cx="511632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none" strike="noStrike">
                <a:solidFill>
                  <a:srgbClr val="7030A0"/>
                </a:solidFill>
                <a:effectLst/>
                <a:uFillTx/>
                <a:latin typeface="Calibri"/>
              </a:rPr>
              <a:t>Création CS4 Façadier itéiste</a:t>
            </a:r>
            <a:endParaRPr lang="fr-FR" sz="1800" b="0" u="none" strike="noStrike">
              <a:solidFill>
                <a:srgbClr val="000000"/>
              </a:solidFill>
              <a:effectLst/>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273" name="PlaceHolder 1"/>
          <p:cNvSpPr>
            <a:spLocks noGrp="1"/>
          </p:cNvSpPr>
          <p:nvPr>
            <p:ph hasCustomPrompt="1"/>
          </p:nvPr>
        </p:nvSpPr>
        <p:spPr>
          <a:xfrm>
            <a:off x="467640" y="1083240"/>
            <a:ext cx="8675640" cy="683280"/>
          </a:xfrm>
          <a:prstGeom prst="rect">
            <a:avLst/>
          </a:prstGeom>
          <a:noFill/>
          <a:ln w="0">
            <a:noFill/>
          </a:ln>
        </p:spPr>
        <p:txBody>
          <a:bodyPr lIns="180000" tIns="34200" rIns="180000" bIns="34200" anchor="t">
            <a:normAutofit/>
          </a:bodyPr>
          <a:lstStyle/>
          <a:p>
            <a:pPr indent="0" algn="just" defTabSz="685800">
              <a:lnSpc>
                <a:spcPct val="90000"/>
              </a:lnSpc>
              <a:spcBef>
                <a:spcPts val="751"/>
              </a:spcBef>
              <a:spcAft>
                <a:spcPts val="601"/>
              </a:spcAft>
              <a:buNone/>
              <a:tabLst>
                <a:tab pos="0" algn="l"/>
              </a:tabLst>
            </a:pPr>
            <a:r>
              <a:rPr lang="fr-FR" sz="2800" b="0" u="none" strike="noStrike" dirty="0">
                <a:solidFill>
                  <a:schemeClr val="dk1"/>
                </a:solidFill>
                <a:effectLst/>
                <a:uFillTx/>
                <a:latin typeface="Marianne"/>
              </a:rPr>
              <a:t>		</a:t>
            </a:r>
            <a:r>
              <a:rPr lang="fr-FR" sz="2400" b="0" u="none" strike="noStrike" dirty="0">
                <a:solidFill>
                  <a:schemeClr val="dk1"/>
                </a:solidFill>
                <a:effectLst/>
                <a:uFillTx/>
                <a:latin typeface="Calibri"/>
              </a:rPr>
              <a:t>Renforcement de l’attractivité et de l’employabilité</a:t>
            </a:r>
            <a:endParaRPr lang="fr-FR" sz="2400" b="1" u="none" strike="noStrike" dirty="0">
              <a:solidFill>
                <a:schemeClr val="dk1"/>
              </a:solidFill>
              <a:effectLst/>
              <a:uFillTx/>
              <a:latin typeface="Calibri"/>
            </a:endParaRPr>
          </a:p>
        </p:txBody>
      </p:sp>
      <p:sp>
        <p:nvSpPr>
          <p:cNvPr id="274" name="PlaceHolder 2"/>
          <p:cNvSpPr>
            <a:spLocks noGrp="1"/>
          </p:cNvSpPr>
          <p:nvPr>
            <p:ph type="sldNum" idx="62"/>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1415E518-C00D-41D4-B683-07E27278B631}" type="slidenum">
              <a:rPr lang="fr-FR" sz="900" b="0" u="none" strike="noStrike">
                <a:solidFill>
                  <a:srgbClr val="8B8B8B"/>
                </a:solidFill>
                <a:effectLst/>
                <a:uFillTx/>
                <a:latin typeface="Calibri"/>
              </a:rPr>
              <a:t>6</a:t>
            </a:fld>
            <a:endParaRPr lang="fr-FR" sz="900" b="0" u="none" strike="noStrike">
              <a:solidFill>
                <a:srgbClr val="000000"/>
              </a:solidFill>
              <a:effectLst/>
              <a:uFillTx/>
              <a:latin typeface="Calibri"/>
            </a:endParaRPr>
          </a:p>
        </p:txBody>
      </p:sp>
      <p:pic>
        <p:nvPicPr>
          <p:cNvPr id="275"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276"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277" name="Groupe 6"/>
          <p:cNvGrpSpPr/>
          <p:nvPr/>
        </p:nvGrpSpPr>
        <p:grpSpPr>
          <a:xfrm>
            <a:off x="2411640" y="91800"/>
            <a:ext cx="575280" cy="575280"/>
            <a:chOff x="2411640" y="91800"/>
            <a:chExt cx="575280" cy="575280"/>
          </a:xfrm>
        </p:grpSpPr>
        <p:grpSp>
          <p:nvGrpSpPr>
            <p:cNvPr id="278" name="Groupe 7"/>
            <p:cNvGrpSpPr/>
            <p:nvPr/>
          </p:nvGrpSpPr>
          <p:grpSpPr>
            <a:xfrm>
              <a:off x="2411640" y="91800"/>
              <a:ext cx="575280" cy="575280"/>
              <a:chOff x="2411640" y="91800"/>
              <a:chExt cx="575280" cy="575280"/>
            </a:xfrm>
          </p:grpSpPr>
          <p:sp>
            <p:nvSpPr>
              <p:cNvPr id="279"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80" name="Ellipse 12"/>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281" name="Graphique 8"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pic>
        <p:nvPicPr>
          <p:cNvPr id="282" name="Graphique 13" descr="Tendance à la hausse avec un remplissage uni"/>
          <p:cNvPicPr/>
          <p:nvPr/>
        </p:nvPicPr>
        <p:blipFill>
          <a:blip r:embed="rId6">
            <a:extLst>
              <a:ext uri="{96DAC541-7B7A-43D3-8B79-37D633B846F1}">
                <asvg:svgBlip xmlns:asvg="http://schemas.microsoft.com/office/drawing/2016/SVG/main" r:embed="rId7"/>
              </a:ext>
            </a:extLst>
          </a:blip>
          <a:stretch/>
        </p:blipFill>
        <p:spPr>
          <a:xfrm>
            <a:off x="738360" y="1122480"/>
            <a:ext cx="431280" cy="431280"/>
          </a:xfrm>
          <a:prstGeom prst="rect">
            <a:avLst/>
          </a:prstGeom>
          <a:noFill/>
          <a:ln w="0">
            <a:noFill/>
          </a:ln>
        </p:spPr>
      </p:pic>
      <p:pic>
        <p:nvPicPr>
          <p:cNvPr id="283" name="Image 15"/>
          <p:cNvPicPr/>
          <p:nvPr/>
        </p:nvPicPr>
        <p:blipFill>
          <a:blip r:embed="rId8" cstate="print">
            <a:extLst>
              <a:ext uri="{28A0092B-C50C-407E-A947-70E740481C1C}">
                <a14:useLocalDpi xmlns:a14="http://schemas.microsoft.com/office/drawing/2010/main"/>
              </a:ext>
            </a:extLst>
          </a:blip>
          <a:stretch/>
        </p:blipFill>
        <p:spPr>
          <a:xfrm>
            <a:off x="2771640" y="1851840"/>
            <a:ext cx="2994840" cy="1923480"/>
          </a:xfrm>
          <a:prstGeom prst="rect">
            <a:avLst/>
          </a:prstGeom>
          <a:noFill/>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285" name="PlaceHolder 1"/>
          <p:cNvSpPr>
            <a:spLocks noGrp="1"/>
          </p:cNvSpPr>
          <p:nvPr>
            <p:ph type="sldNum" idx="63"/>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3D9FE17A-0BEF-4706-87D4-0F475844B753}" type="slidenum">
              <a:rPr lang="fr-FR" sz="900" b="0" u="none" strike="noStrike">
                <a:solidFill>
                  <a:srgbClr val="8B8B8B"/>
                </a:solidFill>
                <a:effectLst/>
                <a:uFillTx/>
                <a:latin typeface="Calibri"/>
              </a:rPr>
              <a:t>7</a:t>
            </a:fld>
            <a:endParaRPr lang="fr-FR" sz="900" b="0" u="none" strike="noStrike">
              <a:solidFill>
                <a:srgbClr val="000000"/>
              </a:solidFill>
              <a:effectLst/>
              <a:uFillTx/>
              <a:latin typeface="Calibri"/>
            </a:endParaRPr>
          </a:p>
        </p:txBody>
      </p:sp>
      <p:pic>
        <p:nvPicPr>
          <p:cNvPr id="286"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287"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288" name="Groupe 7"/>
          <p:cNvGrpSpPr/>
          <p:nvPr/>
        </p:nvGrpSpPr>
        <p:grpSpPr>
          <a:xfrm>
            <a:off x="2411640" y="91800"/>
            <a:ext cx="575280" cy="575280"/>
            <a:chOff x="2411640" y="91800"/>
            <a:chExt cx="575280" cy="575280"/>
          </a:xfrm>
        </p:grpSpPr>
        <p:grpSp>
          <p:nvGrpSpPr>
            <p:cNvPr id="289" name="Groupe 8"/>
            <p:cNvGrpSpPr/>
            <p:nvPr/>
          </p:nvGrpSpPr>
          <p:grpSpPr>
            <a:xfrm>
              <a:off x="2411640" y="91800"/>
              <a:ext cx="575280" cy="575280"/>
              <a:chOff x="2411640" y="91800"/>
              <a:chExt cx="575280" cy="575280"/>
            </a:xfrm>
          </p:grpSpPr>
          <p:sp>
            <p:nvSpPr>
              <p:cNvPr id="290"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291"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292" name="Graphique 9"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sp>
        <p:nvSpPr>
          <p:cNvPr id="293" name="ZoneTexte 16"/>
          <p:cNvSpPr/>
          <p:nvPr/>
        </p:nvSpPr>
        <p:spPr>
          <a:xfrm>
            <a:off x="611640" y="902160"/>
            <a:ext cx="7920000" cy="41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u="none" strike="noStrike">
                <a:solidFill>
                  <a:schemeClr val="dk1"/>
                </a:solidFill>
                <a:effectLst/>
                <a:uFillTx/>
                <a:latin typeface="Marianne"/>
              </a:rPr>
              <a:t>Enquête Besoins en Main-d'œuvre 2026	</a:t>
            </a:r>
            <a:r>
              <a:rPr lang="fr-FR" sz="1600" b="0" u="sng" strike="noStrike">
                <a:solidFill>
                  <a:schemeClr val="dk1"/>
                </a:solidFill>
                <a:effectLst/>
                <a:uFillTx/>
                <a:latin typeface="Marianne"/>
                <a:hlinkClick r:id="rId6"/>
              </a:rPr>
              <a:t>https://statistiques.francetravail.org/</a:t>
            </a:r>
            <a:endParaRPr lang="fr-FR" sz="1600" b="0" u="none" strike="noStrike">
              <a:solidFill>
                <a:srgbClr val="000000"/>
              </a:solidFill>
              <a:effectLst/>
              <a:uFillTx/>
              <a:latin typeface="Calibri"/>
            </a:endParaRPr>
          </a:p>
          <a:p>
            <a:pPr defTabSz="914400">
              <a:lnSpc>
                <a:spcPct val="100000"/>
              </a:lnSpc>
            </a:pPr>
            <a:endParaRPr lang="fr-FR" sz="1800" b="0" u="none" strike="noStrike">
              <a:solidFill>
                <a:srgbClr val="000000"/>
              </a:solidFill>
              <a:effectLst/>
              <a:uFillTx/>
              <a:latin typeface="Calibri"/>
            </a:endParaRPr>
          </a:p>
          <a:p>
            <a:pPr defTabSz="914400">
              <a:lnSpc>
                <a:spcPct val="100000"/>
              </a:lnSpc>
            </a:pPr>
            <a:r>
              <a:rPr lang="fr-FR" sz="1200" b="0" u="none" strike="noStrike">
                <a:solidFill>
                  <a:schemeClr val="dk1"/>
                </a:solidFill>
                <a:effectLst/>
                <a:uFillTx/>
                <a:latin typeface="Marianne"/>
              </a:rPr>
              <a:t>Chaque année, France Travail adresse un questionnaire aux établissements afin de connaître leurs besoins en recrutement par secteur d’activité et par bassin d’emploi. Sur les 2,2 millions établissements entrant dans le champ de l’enquête, près de 416 000 réponses ont été collectées et exploitées pour la France entière.</a:t>
            </a:r>
            <a:endParaRPr lang="fr-FR" sz="12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a:p>
            <a:pPr defTabSz="914400">
              <a:lnSpc>
                <a:spcPct val="100000"/>
              </a:lnSpc>
            </a:pPr>
            <a:r>
              <a:rPr lang="fr-FR" sz="1200" b="0" u="none" strike="noStrike">
                <a:solidFill>
                  <a:schemeClr val="dk1"/>
                </a:solidFill>
                <a:effectLst/>
                <a:uFillTx/>
                <a:latin typeface="Marianne"/>
              </a:rPr>
              <a:t>Cette enquête est un élément essentiel de connaissance du marché du travail.</a:t>
            </a:r>
            <a:endParaRPr lang="fr-FR" sz="12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a:p>
            <a:pPr defTabSz="914400">
              <a:lnSpc>
                <a:spcPct val="100000"/>
              </a:lnSpc>
            </a:pPr>
            <a:r>
              <a:rPr lang="fr-FR" sz="1200" b="0" u="none" strike="noStrike">
                <a:solidFill>
                  <a:schemeClr val="dk1"/>
                </a:solidFill>
                <a:effectLst/>
                <a:uFillTx/>
                <a:latin typeface="Marianne"/>
              </a:rPr>
              <a:t>Elle permet entre autres :</a:t>
            </a:r>
            <a:endParaRPr lang="fr-FR" sz="1200" b="0" u="none" strike="noStrike">
              <a:solidFill>
                <a:srgbClr val="000000"/>
              </a:solidFill>
              <a:effectLst/>
              <a:uFillTx/>
              <a:latin typeface="Calibri"/>
            </a:endParaRPr>
          </a:p>
          <a:p>
            <a:pPr marL="171360" indent="-171360" defTabSz="914400">
              <a:lnSpc>
                <a:spcPct val="100000"/>
              </a:lnSpc>
              <a:buClr>
                <a:srgbClr val="000000"/>
              </a:buClr>
              <a:buFont typeface="Arial"/>
              <a:buChar char="•"/>
            </a:pPr>
            <a:r>
              <a:rPr lang="fr-FR" sz="1200" b="0" u="none" strike="noStrike">
                <a:solidFill>
                  <a:schemeClr val="dk1"/>
                </a:solidFill>
                <a:effectLst/>
                <a:uFillTx/>
                <a:latin typeface="Marianne"/>
              </a:rPr>
              <a:t>d’anticiper les difficultés de recrutement ;</a:t>
            </a:r>
            <a:endParaRPr lang="fr-FR" sz="1200" b="0" u="none" strike="noStrike">
              <a:solidFill>
                <a:srgbClr val="000000"/>
              </a:solidFill>
              <a:effectLst/>
              <a:uFillTx/>
              <a:latin typeface="Calibri"/>
            </a:endParaRPr>
          </a:p>
          <a:p>
            <a:pPr marL="171360" indent="-171360" defTabSz="914400">
              <a:lnSpc>
                <a:spcPct val="100000"/>
              </a:lnSpc>
              <a:buClr>
                <a:srgbClr val="000000"/>
              </a:buClr>
              <a:buFont typeface="Arial"/>
              <a:buChar char="•"/>
            </a:pPr>
            <a:r>
              <a:rPr lang="fr-FR" sz="1200" b="0" u="none" strike="noStrike">
                <a:solidFill>
                  <a:schemeClr val="dk1"/>
                </a:solidFill>
                <a:effectLst/>
                <a:uFillTx/>
                <a:latin typeface="Marianne"/>
              </a:rPr>
              <a:t>d’améliorer l’orientation des demandeurs d’emploi vers des formations ou des métiers en adéquation avec les besoins du marché du travail ;</a:t>
            </a:r>
            <a:endParaRPr lang="fr-FR" sz="1200" b="0" u="none" strike="noStrike">
              <a:solidFill>
                <a:srgbClr val="000000"/>
              </a:solidFill>
              <a:effectLst/>
              <a:uFillTx/>
              <a:latin typeface="Calibri"/>
            </a:endParaRPr>
          </a:p>
          <a:p>
            <a:pPr marL="171360" indent="-171360" defTabSz="914400">
              <a:lnSpc>
                <a:spcPct val="100000"/>
              </a:lnSpc>
              <a:buClr>
                <a:srgbClr val="000000"/>
              </a:buClr>
              <a:buFont typeface="Arial"/>
              <a:buChar char="•"/>
            </a:pPr>
            <a:r>
              <a:rPr lang="fr-FR" sz="1200" b="0" u="none" strike="noStrike">
                <a:solidFill>
                  <a:schemeClr val="dk1"/>
                </a:solidFill>
                <a:effectLst/>
                <a:uFillTx/>
                <a:latin typeface="Marianne"/>
              </a:rPr>
              <a:t>d’informer les demandeurs d’emploi sur l’évolution de leur marché du travail et les métiers porteurs.</a:t>
            </a:r>
            <a:endParaRPr lang="fr-FR" sz="12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a:p>
            <a:pPr defTabSz="914400">
              <a:lnSpc>
                <a:spcPct val="100000"/>
              </a:lnSpc>
            </a:pPr>
            <a:endParaRPr lang="fr-FR" sz="1100" b="0" u="none" strike="noStrike">
              <a:solidFill>
                <a:srgbClr val="000000"/>
              </a:solidFill>
              <a:effectLst/>
              <a:uFillTx/>
              <a:latin typeface="Calibri"/>
            </a:endParaRPr>
          </a:p>
          <a:p>
            <a:pPr defTabSz="914400">
              <a:lnSpc>
                <a:spcPct val="100000"/>
              </a:lnSpc>
            </a:pPr>
            <a:endParaRPr lang="fr-FR" sz="1100" b="0" u="none" strike="noStrike">
              <a:solidFill>
                <a:srgbClr val="000000"/>
              </a:solidFill>
              <a:effectLst/>
              <a:uFillTx/>
              <a:latin typeface="Calibri"/>
            </a:endParaRPr>
          </a:p>
          <a:p>
            <a:pPr defTabSz="914400">
              <a:lnSpc>
                <a:spcPct val="100000"/>
              </a:lnSpc>
            </a:pPr>
            <a:endParaRPr lang="fr-FR" sz="1100" b="0" u="none" strike="noStrike">
              <a:solidFill>
                <a:srgbClr val="000000"/>
              </a:solidFill>
              <a:effectLst/>
              <a:uFillTx/>
              <a:latin typeface="Calibri"/>
            </a:endParaRPr>
          </a:p>
        </p:txBody>
      </p:sp>
      <p:pic>
        <p:nvPicPr>
          <p:cNvPr id="294" name="Image 6"/>
          <p:cNvPicPr/>
          <p:nvPr/>
        </p:nvPicPr>
        <p:blipFill>
          <a:blip r:embed="rId7" cstate="print">
            <a:extLst>
              <a:ext uri="{28A0092B-C50C-407E-A947-70E740481C1C}">
                <a14:useLocalDpi xmlns:a14="http://schemas.microsoft.com/office/drawing/2010/main"/>
              </a:ext>
            </a:extLst>
          </a:blip>
          <a:stretch/>
        </p:blipFill>
        <p:spPr>
          <a:xfrm>
            <a:off x="5724000" y="726480"/>
            <a:ext cx="1470600" cy="944280"/>
          </a:xfrm>
          <a:prstGeom prst="rect">
            <a:avLst/>
          </a:prstGeom>
          <a:noFill/>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sp>
        <p:nvSpPr>
          <p:cNvPr id="296" name="PlaceHolder 1"/>
          <p:cNvSpPr>
            <a:spLocks noGrp="1"/>
          </p:cNvSpPr>
          <p:nvPr>
            <p:ph type="sldNum" idx="64"/>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2F7D0343-8BF5-4616-A98F-ABAE0E173DC6}" type="slidenum">
              <a:rPr lang="fr-FR" sz="900" b="0" u="none" strike="noStrike">
                <a:solidFill>
                  <a:srgbClr val="8B8B8B"/>
                </a:solidFill>
                <a:effectLst/>
                <a:uFillTx/>
                <a:latin typeface="Calibri"/>
              </a:rPr>
              <a:t>8</a:t>
            </a:fld>
            <a:endParaRPr lang="fr-FR" sz="900" b="0" u="none" strike="noStrike">
              <a:solidFill>
                <a:srgbClr val="000000"/>
              </a:solidFill>
              <a:effectLst/>
              <a:uFillTx/>
              <a:latin typeface="Calibri"/>
            </a:endParaRPr>
          </a:p>
        </p:txBody>
      </p:sp>
      <p:pic>
        <p:nvPicPr>
          <p:cNvPr id="297" name="Image 1"/>
          <p:cNvPicPr/>
          <p:nvPr/>
        </p:nvPicPr>
        <p:blipFill>
          <a:blip r:embed="rId3"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298"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299" name="Groupe 7"/>
          <p:cNvGrpSpPr/>
          <p:nvPr/>
        </p:nvGrpSpPr>
        <p:grpSpPr>
          <a:xfrm>
            <a:off x="2411640" y="91800"/>
            <a:ext cx="575280" cy="575280"/>
            <a:chOff x="2411640" y="91800"/>
            <a:chExt cx="575280" cy="575280"/>
          </a:xfrm>
        </p:grpSpPr>
        <p:grpSp>
          <p:nvGrpSpPr>
            <p:cNvPr id="300" name="Groupe 8"/>
            <p:cNvGrpSpPr/>
            <p:nvPr/>
          </p:nvGrpSpPr>
          <p:grpSpPr>
            <a:xfrm>
              <a:off x="2411640" y="91800"/>
              <a:ext cx="575280" cy="575280"/>
              <a:chOff x="2411640" y="91800"/>
              <a:chExt cx="575280" cy="575280"/>
            </a:xfrm>
          </p:grpSpPr>
          <p:sp>
            <p:nvSpPr>
              <p:cNvPr id="301"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02"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03" name="Graphique 9" descr="Graphique à barres avec tendance à la hausse avec un remplissage uni"/>
            <p:cNvPicPr/>
            <p:nvPr/>
          </p:nvPicPr>
          <p:blipFill>
            <a:blip r:embed="rId4">
              <a:extLst>
                <a:ext uri="{96DAC541-7B7A-43D3-8B79-37D633B846F1}">
                  <asvg:svgBlip xmlns:asvg="http://schemas.microsoft.com/office/drawing/2016/SVG/main" r:embed="rId5"/>
                </a:ext>
              </a:extLst>
            </a:blip>
            <a:stretch/>
          </p:blipFill>
          <p:spPr>
            <a:xfrm>
              <a:off x="2466720" y="159840"/>
              <a:ext cx="431280" cy="431280"/>
            </a:xfrm>
            <a:prstGeom prst="rect">
              <a:avLst/>
            </a:prstGeom>
            <a:noFill/>
            <a:ln w="0">
              <a:noFill/>
            </a:ln>
          </p:spPr>
        </p:pic>
      </p:grpSp>
      <p:sp>
        <p:nvSpPr>
          <p:cNvPr id="304" name="Rectangle 4"/>
          <p:cNvSpPr/>
          <p:nvPr/>
        </p:nvSpPr>
        <p:spPr>
          <a:xfrm>
            <a:off x="1907640" y="1995840"/>
            <a:ext cx="647280" cy="287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pic>
        <p:nvPicPr>
          <p:cNvPr id="305" name="Image 12"/>
          <p:cNvPicPr/>
          <p:nvPr/>
        </p:nvPicPr>
        <p:blipFill>
          <a:blip r:embed="rId6"/>
          <a:stretch/>
        </p:blipFill>
        <p:spPr>
          <a:xfrm>
            <a:off x="598320" y="900360"/>
            <a:ext cx="8243640" cy="3929760"/>
          </a:xfrm>
          <a:prstGeom prst="rect">
            <a:avLst/>
          </a:prstGeom>
          <a:noFill/>
          <a:ln w="0">
            <a:noFill/>
          </a:ln>
        </p:spPr>
      </p:pic>
      <p:sp>
        <p:nvSpPr>
          <p:cNvPr id="306" name="Rectangle 13"/>
          <p:cNvSpPr/>
          <p:nvPr/>
        </p:nvSpPr>
        <p:spPr>
          <a:xfrm>
            <a:off x="2123640" y="2715840"/>
            <a:ext cx="503280" cy="143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cxnSp>
        <p:nvCxnSpPr>
          <p:cNvPr id="307" name="Connecteur droit avec flèche 16"/>
          <p:cNvCxnSpPr>
            <a:endCxn id="306" idx="1"/>
          </p:cNvCxnSpPr>
          <p:nvPr/>
        </p:nvCxnSpPr>
        <p:spPr>
          <a:xfrm>
            <a:off x="395280" y="2787480"/>
            <a:ext cx="1728720" cy="360"/>
          </a:xfrm>
          <a:prstGeom prst="straightConnector1">
            <a:avLst/>
          </a:prstGeom>
          <a:ln w="28575">
            <a:solidFill>
              <a:srgbClr val="FF0000"/>
            </a:solidFill>
            <a:roun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
          <p:cNvPicPr/>
          <p:nvPr/>
        </p:nvPicPr>
        <p:blipFill>
          <a:blip r:embed="rId2" cstate="print">
            <a:extLst>
              <a:ext uri="{28A0092B-C50C-407E-A947-70E740481C1C}">
                <a14:useLocalDpi xmlns:a14="http://schemas.microsoft.com/office/drawing/2010/main"/>
              </a:ext>
            </a:extLst>
          </a:blip>
          <a:stretch/>
        </p:blipFill>
        <p:spPr>
          <a:xfrm>
            <a:off x="3600" y="3600"/>
            <a:ext cx="2306880" cy="935280"/>
          </a:xfrm>
          <a:prstGeom prst="rect">
            <a:avLst/>
          </a:prstGeom>
          <a:noFill/>
          <a:ln w="0">
            <a:noFill/>
          </a:ln>
        </p:spPr>
      </p:pic>
      <p:pic>
        <p:nvPicPr>
          <p:cNvPr id="309" name="Image 12"/>
          <p:cNvPicPr/>
          <p:nvPr/>
        </p:nvPicPr>
        <p:blipFill>
          <a:blip r:embed="rId3"/>
          <a:stretch/>
        </p:blipFill>
        <p:spPr>
          <a:xfrm>
            <a:off x="827640" y="825840"/>
            <a:ext cx="8315640" cy="3876480"/>
          </a:xfrm>
          <a:prstGeom prst="rect">
            <a:avLst/>
          </a:prstGeom>
          <a:noFill/>
          <a:ln w="0">
            <a:noFill/>
          </a:ln>
        </p:spPr>
      </p:pic>
      <p:sp>
        <p:nvSpPr>
          <p:cNvPr id="310" name="PlaceHolder 1"/>
          <p:cNvSpPr>
            <a:spLocks noGrp="1"/>
          </p:cNvSpPr>
          <p:nvPr>
            <p:ph type="sldNum" idx="65"/>
          </p:nvPr>
        </p:nvSpPr>
        <p:spPr>
          <a:xfrm>
            <a:off x="6458040" y="4767120"/>
            <a:ext cx="2056680" cy="273240"/>
          </a:xfrm>
          <a:prstGeom prst="rect">
            <a:avLst/>
          </a:prstGeom>
          <a:noFill/>
          <a:ln w="0">
            <a:noFill/>
          </a:ln>
        </p:spPr>
        <p:txBody>
          <a:bodyPr lIns="91440" tIns="45720" rIns="91440" bIns="45720" anchor="ctr">
            <a:noAutofit/>
          </a:bodyPr>
          <a:lstStyle>
            <a:lvl1pPr indent="0" algn="r" defTabSz="685800">
              <a:lnSpc>
                <a:spcPct val="100000"/>
              </a:lnSpc>
              <a:buNone/>
              <a:tabLst>
                <a:tab pos="0" algn="l"/>
              </a:tabLst>
              <a:defRPr lang="fr-FR" sz="900" b="0" u="none" strike="noStrike">
                <a:solidFill>
                  <a:srgbClr val="8B8B8B"/>
                </a:solidFill>
                <a:effectLst/>
                <a:uFillTx/>
                <a:latin typeface="Calibri"/>
              </a:defRPr>
            </a:lvl1pPr>
          </a:lstStyle>
          <a:p>
            <a:pPr indent="0" algn="r" defTabSz="685800">
              <a:lnSpc>
                <a:spcPct val="100000"/>
              </a:lnSpc>
              <a:buNone/>
              <a:tabLst>
                <a:tab pos="0" algn="l"/>
              </a:tabLst>
            </a:pPr>
            <a:fld id="{0C976B78-4242-4063-81B5-6D188D3E10A5}" type="slidenum">
              <a:rPr lang="fr-FR" sz="900" b="0" u="none" strike="noStrike">
                <a:solidFill>
                  <a:srgbClr val="8B8B8B"/>
                </a:solidFill>
                <a:effectLst/>
                <a:uFillTx/>
                <a:latin typeface="Calibri"/>
              </a:rPr>
              <a:t>9</a:t>
            </a:fld>
            <a:endParaRPr lang="fr-FR" sz="900" b="0" u="none" strike="noStrike">
              <a:solidFill>
                <a:srgbClr val="000000"/>
              </a:solidFill>
              <a:effectLst/>
              <a:uFillTx/>
              <a:latin typeface="Calibri"/>
            </a:endParaRPr>
          </a:p>
        </p:txBody>
      </p:sp>
      <p:pic>
        <p:nvPicPr>
          <p:cNvPr id="311" name="Image 1"/>
          <p:cNvPicPr/>
          <p:nvPr/>
        </p:nvPicPr>
        <p:blipFill>
          <a:blip r:embed="rId4" cstate="print">
            <a:extLst>
              <a:ext uri="{28A0092B-C50C-407E-A947-70E740481C1C}">
                <a14:useLocalDpi xmlns:a14="http://schemas.microsoft.com/office/drawing/2010/main"/>
              </a:ext>
            </a:extLst>
          </a:blip>
          <a:stretch/>
        </p:blipFill>
        <p:spPr>
          <a:xfrm>
            <a:off x="7672680" y="329760"/>
            <a:ext cx="1470600" cy="424800"/>
          </a:xfrm>
          <a:prstGeom prst="rect">
            <a:avLst/>
          </a:prstGeom>
          <a:noFill/>
          <a:ln w="0">
            <a:noFill/>
          </a:ln>
        </p:spPr>
      </p:pic>
      <p:sp>
        <p:nvSpPr>
          <p:cNvPr id="312" name="Titre 1"/>
          <p:cNvSpPr/>
          <p:nvPr/>
        </p:nvSpPr>
        <p:spPr>
          <a:xfrm>
            <a:off x="3060000" y="183240"/>
            <a:ext cx="5328000" cy="3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9999"/>
          </a:bodyPr>
          <a:lstStyle/>
          <a:p>
            <a:pPr defTabSz="685800">
              <a:lnSpc>
                <a:spcPct val="90000"/>
              </a:lnSpc>
            </a:pPr>
            <a:r>
              <a:rPr lang="fr-FR" sz="2400" b="1" u="none" strike="noStrike">
                <a:solidFill>
                  <a:srgbClr val="7030A0"/>
                </a:solidFill>
                <a:effectLst/>
                <a:uFillTx/>
                <a:latin typeface="Marianne"/>
              </a:rPr>
              <a:t>Contexte et enjeux</a:t>
            </a:r>
            <a:endParaRPr lang="fr-FR" sz="2400" b="0" u="none" strike="noStrike">
              <a:solidFill>
                <a:srgbClr val="000000"/>
              </a:solidFill>
              <a:effectLst/>
              <a:uFillTx/>
              <a:latin typeface="Calibri"/>
            </a:endParaRPr>
          </a:p>
        </p:txBody>
      </p:sp>
      <p:grpSp>
        <p:nvGrpSpPr>
          <p:cNvPr id="313" name="Groupe 7"/>
          <p:cNvGrpSpPr/>
          <p:nvPr/>
        </p:nvGrpSpPr>
        <p:grpSpPr>
          <a:xfrm>
            <a:off x="2411640" y="91800"/>
            <a:ext cx="575280" cy="575280"/>
            <a:chOff x="2411640" y="91800"/>
            <a:chExt cx="575280" cy="575280"/>
          </a:xfrm>
        </p:grpSpPr>
        <p:grpSp>
          <p:nvGrpSpPr>
            <p:cNvPr id="314" name="Groupe 8"/>
            <p:cNvGrpSpPr/>
            <p:nvPr/>
          </p:nvGrpSpPr>
          <p:grpSpPr>
            <a:xfrm>
              <a:off x="2411640" y="91800"/>
              <a:ext cx="575280" cy="575280"/>
              <a:chOff x="2411640" y="91800"/>
              <a:chExt cx="575280" cy="575280"/>
            </a:xfrm>
          </p:grpSpPr>
          <p:sp>
            <p:nvSpPr>
              <p:cNvPr id="315" name="Ellipse 10"/>
              <p:cNvSpPr/>
              <p:nvPr/>
            </p:nvSpPr>
            <p:spPr>
              <a:xfrm>
                <a:off x="2411640" y="91800"/>
                <a:ext cx="575280" cy="575280"/>
              </a:xfrm>
              <a:prstGeom prst="ellipse">
                <a:avLst/>
              </a:prstGeom>
              <a:solidFill>
                <a:schemeClr val="bg1">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sp>
            <p:nvSpPr>
              <p:cNvPr id="316" name="Ellipse 11"/>
              <p:cNvSpPr/>
              <p:nvPr/>
            </p:nvSpPr>
            <p:spPr>
              <a:xfrm>
                <a:off x="2411640" y="91800"/>
                <a:ext cx="575280" cy="57528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grpSp>
        <p:pic>
          <p:nvPicPr>
            <p:cNvPr id="317" name="Graphique 9" descr="Graphique à barres avec tendance à la hausse avec un remplissage uni"/>
            <p:cNvPicPr/>
            <p:nvPr/>
          </p:nvPicPr>
          <p:blipFill>
            <a:blip r:embed="rId5">
              <a:extLst>
                <a:ext uri="{96DAC541-7B7A-43D3-8B79-37D633B846F1}">
                  <asvg:svgBlip xmlns:asvg="http://schemas.microsoft.com/office/drawing/2016/SVG/main" r:embed="rId6"/>
                </a:ext>
              </a:extLst>
            </a:blip>
            <a:stretch/>
          </p:blipFill>
          <p:spPr>
            <a:xfrm>
              <a:off x="2466720" y="159840"/>
              <a:ext cx="431280" cy="431280"/>
            </a:xfrm>
            <a:prstGeom prst="rect">
              <a:avLst/>
            </a:prstGeom>
            <a:noFill/>
            <a:ln w="0">
              <a:noFill/>
            </a:ln>
          </p:spPr>
        </p:pic>
      </p:grpSp>
      <p:sp>
        <p:nvSpPr>
          <p:cNvPr id="318" name="Rectangle 4"/>
          <p:cNvSpPr/>
          <p:nvPr/>
        </p:nvSpPr>
        <p:spPr>
          <a:xfrm>
            <a:off x="2246040" y="1563480"/>
            <a:ext cx="647280" cy="143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Calibri"/>
            </a:endParaRPr>
          </a:p>
        </p:txBody>
      </p:sp>
      <p:cxnSp>
        <p:nvCxnSpPr>
          <p:cNvPr id="319" name="Connecteur droit avec flèche 13"/>
          <p:cNvCxnSpPr/>
          <p:nvPr/>
        </p:nvCxnSpPr>
        <p:spPr>
          <a:xfrm>
            <a:off x="500760" y="1633320"/>
            <a:ext cx="1729080" cy="720"/>
          </a:xfrm>
          <a:prstGeom prst="straightConnector1">
            <a:avLst/>
          </a:prstGeom>
          <a:ln w="28575">
            <a:solidFill>
              <a:srgbClr val="FF0000"/>
            </a:solidFill>
            <a:round/>
            <a:tailEnd type="triangle" w="med" len="med"/>
          </a:ln>
        </p:spPr>
      </p:cxnSp>
    </p:spTree>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Narrow"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solidFill>
          <a:schemeClr val="phClr"/>
        </a:solidFill>
      </a:fillStyleLst>
      <a:lnStyleLst>
        <a:ln w="6350" cap="flat" cmpd="sng" algn="ctr">
          <a:prstDash val="solid"/>
          <a:miter lim="800000"/>
        </a:ln>
        <a:ln w="12700" cap="flat" cmpd="sng" algn="ctr">
          <a:prstDash val="solid"/>
          <a:miter lim="800000"/>
        </a:ln>
        <a:ln w="19050" cap="flat" cmpd="sng" algn="ctr">
          <a:prstDash val="solid"/>
          <a:miter lim="800000"/>
        </a:ln>
        <a:ln w="12700" cap="flat" cmpd="sng" algn="ctr">
          <a:prstDash val="solid"/>
          <a:miter lim="800000"/>
        </a:ln>
      </a:lnStyleLst>
      <a:effectStyleLst>
        <a:effectStyle>
          <a:effectLst/>
        </a:effectStyle>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OPÉRATEURS</Template>
  <TotalTime>5190</TotalTime>
  <Words>2903</Words>
  <Application>Microsoft Office PowerPoint</Application>
  <PresentationFormat>Affichage à l'écran (16:9)</PresentationFormat>
  <Paragraphs>404</Paragraphs>
  <Slides>48</Slides>
  <Notes>0</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48</vt:i4>
      </vt:variant>
    </vt:vector>
  </HeadingPairs>
  <TitlesOfParts>
    <vt:vector size="66" baseType="lpstr">
      <vt:lpstr>Aileron</vt:lpstr>
      <vt:lpstr>Aileron Bold</vt:lpstr>
      <vt:lpstr>Aileron Light</vt:lpstr>
      <vt:lpstr>Anton</vt:lpstr>
      <vt:lpstr>Aptos Narrow</vt:lpstr>
      <vt:lpstr>Arial</vt:lpstr>
      <vt:lpstr>Calibri</vt:lpstr>
      <vt:lpstr>Calibri Light</vt:lpstr>
      <vt:lpstr>Courier New</vt:lpstr>
      <vt:lpstr>Marianne</vt:lpstr>
      <vt:lpstr>Marianne</vt:lpstr>
      <vt:lpstr>Symbol</vt:lpstr>
      <vt:lpstr>ui-sans-serif</vt:lpstr>
      <vt:lpstr>Wingdings</vt:lpstr>
      <vt:lpstr>WordVisi_MSFontService</vt:lpstr>
      <vt:lpstr>OPÉRATEURS</vt:lpstr>
      <vt:lpstr>1_OPÉRATEURS</vt:lpstr>
      <vt:lpstr>Thème Office</vt:lpstr>
      <vt:lpstr>Présentation PowerPoint</vt:lpstr>
      <vt:lpstr>Présentation PowerPoint</vt:lpstr>
      <vt:lpstr>Présentation PowerPoint</vt:lpstr>
      <vt:lpstr>Objectifs de la rénovation de la filière de la finition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filière après rénovation : </vt:lpstr>
      <vt:lpstr>Présentation PowerPoint</vt:lpstr>
      <vt:lpstr>Présentation PowerPoint</vt:lpstr>
      <vt:lpstr>Présentation PowerPoint</vt:lpstr>
      <vt:lpstr>Présentation PowerPoint</vt:lpstr>
      <vt:lpstr>Présentation PowerPoint</vt:lpstr>
      <vt:lpstr>Rénovation de la filière finition du bâtiment</vt:lpstr>
      <vt:lpstr>Présentation PowerPoint</vt:lpstr>
      <vt:lpstr>Présentation PowerPoint</vt:lpstr>
      <vt:lpstr>Présentation PowerPoint</vt:lpstr>
      <vt:lpstr>Rénovation de la filière finition du bâtiment</vt:lpstr>
      <vt:lpstr>Certificat de spécialisation  Façadier Itéiste </vt:lpstr>
      <vt:lpstr>Présentation PowerPoint</vt:lpstr>
      <vt:lpstr>Compétences techniques et exigences de mise en œuvre</vt:lpstr>
      <vt:lpstr>Pourquoi cette spécialisation est stratégique</vt:lpstr>
      <vt:lpstr>Rénovation de la filière finition du bâtiment</vt:lpstr>
      <vt:lpstr>Présentation PowerPoint</vt:lpstr>
      <vt:lpstr>Rénovation de la filière finition du bâtiment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dcterms:created xsi:type="dcterms:W3CDTF">2020-08-05T13:45:51Z</dcterms:created>
  <dcterms:modified xsi:type="dcterms:W3CDTF">2026-06-22T09:08:18Z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0x010100873AB55E0CC5DA459F57F5A42893F46A005A087D358B12CA4E82A8A8BA9B8A8CF200D3544DBFAD4F664AA25DF68E6D1F0A9E00689F2856DFEDCE40890FDCED81A7DFC9005761E08C1A07DB43B3A357B10727CD5A</vt:lpwstr>
  </property>
  <property fmtid="{D5CDD505-2E9C-101B-9397-08002B2CF9AE}" pid="3" name="PresentationFormat">
    <vt:lpwstr>Affichage à l'écran (16:9)</vt:lpwstr>
  </property>
  <property fmtid="{D5CDD505-2E9C-101B-9397-08002B2CF9AE}" pid="4" name="Slides">
    <vt:i4>48</vt:i4>
  </property>
</Properties>
</file>