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2" r:id="rId2"/>
  </p:sldMasterIdLst>
  <p:notesMasterIdLst>
    <p:notesMasterId r:id="rId15"/>
  </p:notesMasterIdLst>
  <p:handoutMasterIdLst>
    <p:handoutMasterId r:id="rId16"/>
  </p:handoutMasterIdLst>
  <p:sldIdLst>
    <p:sldId id="4912" r:id="rId3"/>
    <p:sldId id="4899" r:id="rId4"/>
    <p:sldId id="4900" r:id="rId5"/>
    <p:sldId id="4901" r:id="rId6"/>
    <p:sldId id="260" r:id="rId7"/>
    <p:sldId id="4902" r:id="rId8"/>
    <p:sldId id="4903" r:id="rId9"/>
    <p:sldId id="4904" r:id="rId10"/>
    <p:sldId id="4905" r:id="rId11"/>
    <p:sldId id="4906" r:id="rId12"/>
    <p:sldId id="4907" r:id="rId13"/>
    <p:sldId id="491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581" autoAdjust="0"/>
    <p:restoredTop sz="95707" autoAdjust="0"/>
  </p:normalViewPr>
  <p:slideViewPr>
    <p:cSldViewPr snapToGrid="0">
      <p:cViewPr varScale="1">
        <p:scale>
          <a:sx n="60" d="100"/>
          <a:sy n="60" d="100"/>
        </p:scale>
        <p:origin x="200" y="1528"/>
      </p:cViewPr>
      <p:guideLst/>
    </p:cSldViewPr>
  </p:slideViewPr>
  <p:notesTextViewPr>
    <p:cViewPr>
      <p:scale>
        <a:sx n="1" d="1"/>
        <a:sy n="1" d="1"/>
      </p:scale>
      <p:origin x="0" y="0"/>
    </p:cViewPr>
  </p:notesTextViewPr>
  <p:notesViewPr>
    <p:cSldViewPr snapToGrid="0">
      <p:cViewPr varScale="1">
        <p:scale>
          <a:sx n="53" d="100"/>
          <a:sy n="53" d="100"/>
        </p:scale>
        <p:origin x="19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10.xml.rels><?xml version="1.0" encoding="UTF-8" standalone="yes"?>
<Relationships xmlns="http://schemas.openxmlformats.org/package/2006/relationships"><Relationship Id="rId1" Type="http://schemas.openxmlformats.org/officeDocument/2006/relationships/image" Target="../media/image66.png"/></Relationships>
</file>

<file path=ppt/diagrams/_rels/data11.xml.rels><?xml version="1.0" encoding="UTF-8" standalone="yes"?>
<Relationships xmlns="http://schemas.openxmlformats.org/package/2006/relationships"><Relationship Id="rId1" Type="http://schemas.openxmlformats.org/officeDocument/2006/relationships/image" Target="../media/image66.png"/></Relationships>
</file>

<file path=ppt/diagrams/_rels/data12.xml.rels><?xml version="1.0" encoding="UTF-8" standalone="yes"?>
<Relationships xmlns="http://schemas.openxmlformats.org/package/2006/relationships"><Relationship Id="rId1" Type="http://schemas.openxmlformats.org/officeDocument/2006/relationships/image" Target="../media/image66.png"/></Relationships>
</file>

<file path=ppt/diagrams/_rels/data2.xml.rels><?xml version="1.0" encoding="UTF-8" standalone="yes"?>
<Relationships xmlns="http://schemas.openxmlformats.org/package/2006/relationships"><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1" Type="http://schemas.openxmlformats.org/officeDocument/2006/relationships/image" Target="../media/image17.png"/></Relationships>
</file>

<file path=ppt/diagrams/_rels/data4.xml.rels><?xml version="1.0" encoding="UTF-8" standalone="yes"?>
<Relationships xmlns="http://schemas.openxmlformats.org/package/2006/relationships"><Relationship Id="rId1" Type="http://schemas.openxmlformats.org/officeDocument/2006/relationships/image" Target="../media/image17.png"/></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1" Type="http://schemas.openxmlformats.org/officeDocument/2006/relationships/image" Target="../media/image49.emf"/></Relationships>
</file>

<file path=ppt/diagrams/_rels/data8.xml.rels><?xml version="1.0" encoding="UTF-8" standalone="yes"?>
<Relationships xmlns="http://schemas.openxmlformats.org/package/2006/relationships"><Relationship Id="rId1" Type="http://schemas.openxmlformats.org/officeDocument/2006/relationships/image" Target="../media/image49.emf"/></Relationships>
</file>

<file path=ppt/diagrams/_rels/data9.xml.rels><?xml version="1.0" encoding="UTF-8" standalone="yes"?>
<Relationships xmlns="http://schemas.openxmlformats.org/package/2006/relationships"><Relationship Id="rId1" Type="http://schemas.openxmlformats.org/officeDocument/2006/relationships/image" Target="../media/image49.emf"/></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66.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6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6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49.emf"/></Relationships>
</file>

<file path=ppt/diagrams/_rels/drawing8.xml.rels><?xml version="1.0" encoding="UTF-8" standalone="yes"?>
<Relationships xmlns="http://schemas.openxmlformats.org/package/2006/relationships"><Relationship Id="rId1" Type="http://schemas.openxmlformats.org/officeDocument/2006/relationships/image" Target="../media/image49.emf"/></Relationships>
</file>

<file path=ppt/diagrams/_rels/drawing9.xml.rels><?xml version="1.0" encoding="UTF-8" standalone="yes"?>
<Relationships xmlns="http://schemas.openxmlformats.org/package/2006/relationships"><Relationship Id="rId1" Type="http://schemas.openxmlformats.org/officeDocument/2006/relationships/image" Target="../media/image49.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13" loCatId="cycle" qsTypeId="urn:microsoft.com/office/officeart/2005/8/quickstyle/3d2#1"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15753" r="15753"/>
          <a:stretch/>
        </a:blipFill>
      </dgm:spPr>
      <dgm:t>
        <a:bodyPr/>
        <a:lstStyle/>
        <a:p>
          <a:pPr>
            <a:defRPr/>
          </a:pPr>
          <a:r>
            <a:rPr lang="fr-FR" b="1" i="1"/>
            <a:t>Interventions TBT</a:t>
          </a:r>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F74216B6-0ACB-47BB-985F-A6BD476FE74A}">
      <dgm:prSet phldrT="[Texte]"/>
      <dgm:spPr bwMode="auto"/>
      <dgm:t>
        <a:bodyPr/>
        <a:lstStyle/>
        <a:p>
          <a:pPr>
            <a:defRPr/>
          </a:pPr>
          <a:r>
            <a:rPr lang="fr-FR"/>
            <a:t>FULL HYBRIDE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MICRO HYBRIDE</a:t>
          </a:r>
          <a:endParaRP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CD746CD0-8558-4DB3-B833-185298A6027A}">
      <dgm:prSet phldrT="[Texte]"/>
      <dgm:spPr bwMode="auto"/>
      <dgm:t>
        <a:bodyPr/>
        <a:lstStyle/>
        <a:p>
          <a:pPr>
            <a:defRPr/>
          </a:pPr>
          <a:r>
            <a:rPr lang="fr-FR"/>
            <a:t>MILD HYBRIDE 48 V</a:t>
          </a:r>
          <a:endParaRPr/>
        </a:p>
      </dgm:t>
    </dgm:pt>
    <dgm:pt modelId="{47F27F03-934B-48AF-977D-271DDC5CC407}" type="sibTrans" cxnId="{1D4C1610-2F3D-4B66-B63E-3DA079AB77B7}">
      <dgm:prSet/>
      <dgm:spPr bwMode="auto"/>
      <dgm:t>
        <a:bodyPr/>
        <a:lstStyle/>
        <a:p>
          <a:pPr>
            <a:defRPr/>
          </a:pPr>
          <a:endParaRPr lang="fr-FR"/>
        </a:p>
      </dgm:t>
    </dgm:pt>
    <dgm:pt modelId="{3B545E2A-83EB-4D51-A24E-10FD1874B093}" type="parTrans" cxnId="{1D4C1610-2F3D-4B66-B63E-3DA079AB77B7}">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custLinFactNeighborX="2591" custLinFactNeighborY="-428"/>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13"/>
    <dgm:cxn modelId="{87BBA857-93B6-432B-9D24-4C21DC6270D3}" type="presOf" srcId="{9F5BA3BD-168C-420B-8558-CBAE2DF28DF2}" destId="{B11D4B4C-B95F-45F7-9DC8-BEC00C0FB98A}" srcOrd="0" destOrd="0" presId="urn:microsoft.com/office/officeart/2005/8/layout/radial6#13"/>
    <dgm:cxn modelId="{E1B69D5D-09E3-4850-8420-F12DFC0380C0}" type="presOf" srcId="{5BFE0D89-51B5-48C4-A614-EB53AF55C603}" destId="{1FCFEDA1-DB0A-416C-B309-FC5B04374745}" srcOrd="0" destOrd="0" presId="urn:microsoft.com/office/officeart/2005/8/layout/radial6#13"/>
    <dgm:cxn modelId="{643EA55F-D7F5-47D9-97F0-CB95033F7A48}" type="presOf" srcId="{54F47610-C1A3-47AD-83B6-D8FC6F653841}" destId="{CDB26D62-7D03-4711-8791-DB441061B164}" srcOrd="0" destOrd="0" presId="urn:microsoft.com/office/officeart/2005/8/layout/radial6#13"/>
    <dgm:cxn modelId="{CCDBA868-BC06-4983-8870-4F47E8CD431D}" type="presOf" srcId="{0F0B25B5-0878-4264-87E5-B77ECCE338E0}" destId="{2B6F65A6-BBE6-45B3-AA28-53AC97AF8FA7}" srcOrd="0" destOrd="0" presId="urn:microsoft.com/office/officeart/2005/8/layout/radial6#13"/>
    <dgm:cxn modelId="{7520C16E-F971-46AD-9347-B381121AB7C1}" type="presOf" srcId="{BD413D4B-A8BD-4FAE-A800-F893B06FD121}" destId="{26E7B838-5FA7-4F14-AA2B-9FE1438625F7}" srcOrd="0" destOrd="0" presId="urn:microsoft.com/office/officeart/2005/8/layout/radial6#13"/>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13"/>
    <dgm:cxn modelId="{E3187BDA-7D79-44CC-A70F-5C5677978A41}" type="presOf" srcId="{F74216B6-0ACB-47BB-985F-A6BD476FE74A}" destId="{1739BF86-B312-4DDE-8101-0729321576AC}" srcOrd="0" destOrd="0" presId="urn:microsoft.com/office/officeart/2005/8/layout/radial6#13"/>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13"/>
    <dgm:cxn modelId="{901651F4-9AD9-40C5-8C95-0F18D4906948}" type="presOf" srcId="{47F27F03-934B-48AF-977D-271DDC5CC407}" destId="{FE25DD89-E3CA-40EB-92E3-52D1BA69FA44}" srcOrd="0" destOrd="0" presId="urn:microsoft.com/office/officeart/2005/8/layout/radial6#13"/>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13"/>
    <dgm:cxn modelId="{F5729945-5FF5-4344-98EA-03881F4E2272}" type="presParOf" srcId="{2B6F65A6-BBE6-45B3-AA28-53AC97AF8FA7}" destId="{C562E6D6-1BED-4288-9783-0E79918CFE4B}" srcOrd="1" destOrd="0" presId="urn:microsoft.com/office/officeart/2005/8/layout/radial6#13"/>
    <dgm:cxn modelId="{57417893-D670-419E-B611-613D436F60BC}" type="presParOf" srcId="{2B6F65A6-BBE6-45B3-AA28-53AC97AF8FA7}" destId="{82E18AAF-393D-49E9-BB7D-0101A64BE826}" srcOrd="2" destOrd="0" presId="urn:microsoft.com/office/officeart/2005/8/layout/radial6#13"/>
    <dgm:cxn modelId="{3CA453B2-29CF-4204-A932-E88A9A7A2AA8}" type="presParOf" srcId="{2B6F65A6-BBE6-45B3-AA28-53AC97AF8FA7}" destId="{FE25DD89-E3CA-40EB-92E3-52D1BA69FA44}" srcOrd="3" destOrd="0" presId="urn:microsoft.com/office/officeart/2005/8/layout/radial6#13"/>
    <dgm:cxn modelId="{D99CF53D-EDF9-4D55-9BAB-F1111FFEBA74}" type="presParOf" srcId="{2B6F65A6-BBE6-45B3-AA28-53AC97AF8FA7}" destId="{1739BF86-B312-4DDE-8101-0729321576AC}" srcOrd="4" destOrd="0" presId="urn:microsoft.com/office/officeart/2005/8/layout/radial6#13"/>
    <dgm:cxn modelId="{F52D6732-EF45-4E85-B06E-F93AE84149E2}" type="presParOf" srcId="{2B6F65A6-BBE6-45B3-AA28-53AC97AF8FA7}" destId="{5A62931D-C27A-4F0B-898C-461FB9DEBBCF}" srcOrd="5" destOrd="0" presId="urn:microsoft.com/office/officeart/2005/8/layout/radial6#13"/>
    <dgm:cxn modelId="{1475C52E-142D-44A7-9C5C-809AB840CA30}" type="presParOf" srcId="{2B6F65A6-BBE6-45B3-AA28-53AC97AF8FA7}" destId="{CDB26D62-7D03-4711-8791-DB441061B164}" srcOrd="6" destOrd="0" presId="urn:microsoft.com/office/officeart/2005/8/layout/radial6#13"/>
    <dgm:cxn modelId="{5A5F899B-B5B8-4801-A750-D537FD830C2F}" type="presParOf" srcId="{2B6F65A6-BBE6-45B3-AA28-53AC97AF8FA7}" destId="{306F62E2-3268-4EA2-A5CE-881EDC5FD01B}" srcOrd="7" destOrd="0" presId="urn:microsoft.com/office/officeart/2005/8/layout/radial6#13"/>
    <dgm:cxn modelId="{C8D340F4-0F91-47D1-8519-E1CECE071B3E}" type="presParOf" srcId="{2B6F65A6-BBE6-45B3-AA28-53AC97AF8FA7}" destId="{730E8878-F7AB-4047-B698-CF9215C4433D}" srcOrd="8" destOrd="0" presId="urn:microsoft.com/office/officeart/2005/8/layout/radial6#13"/>
    <dgm:cxn modelId="{8E242925-52FD-443E-8CB4-6A080FAD5177}" type="presParOf" srcId="{2B6F65A6-BBE6-45B3-AA28-53AC97AF8FA7}" destId="{26E7B838-5FA7-4F14-AA2B-9FE1438625F7}" srcOrd="9" destOrd="0" presId="urn:microsoft.com/office/officeart/2005/8/layout/radial6#13"/>
    <dgm:cxn modelId="{060E8342-A3BE-4EC7-9D81-329C1214B715}" type="presParOf" srcId="{2B6F65A6-BBE6-45B3-AA28-53AC97AF8FA7}" destId="{B11D4B4C-B95F-45F7-9DC8-BEC00C0FB98A}" srcOrd="10" destOrd="0" presId="urn:microsoft.com/office/officeart/2005/8/layout/radial6#13"/>
    <dgm:cxn modelId="{044BEAE1-C386-40BD-8191-DA26A05A8C04}" type="presParOf" srcId="{2B6F65A6-BBE6-45B3-AA28-53AC97AF8FA7}" destId="{6DC06FA0-AE32-43A4-A384-029BA84225CB}" srcOrd="11" destOrd="0" presId="urn:microsoft.com/office/officeart/2005/8/layout/radial6#13"/>
    <dgm:cxn modelId="{860D2AA0-5CF1-4EDE-A9D3-9344BEAFF3E7}" type="presParOf" srcId="{2B6F65A6-BBE6-45B3-AA28-53AC97AF8FA7}" destId="{1FCFEDA1-DB0A-416C-B309-FC5B04374745}" srcOrd="12" destOrd="0" presId="urn:microsoft.com/office/officeart/2005/8/layout/radial6#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22" loCatId="cycle" qsTypeId="urn:microsoft.com/office/officeart/2005/8/quickstyle/3d2#10"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8333" r="8333"/>
          <a:stretch/>
        </a:blipFill>
      </dgm:spPr>
      <dgm:t>
        <a:bodyPr/>
        <a:lstStyle/>
        <a:p>
          <a:pPr>
            <a:defRPr/>
          </a:pPr>
          <a:endParaRPr lang="fr-FR" b="1" i="1">
            <a:solidFill>
              <a:schemeClr val="tx1"/>
            </a:solidFill>
          </a:endParaRPr>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CD746CD0-8558-4DB3-B833-185298A6027A}">
      <dgm:prSet phldrT="[Texte]"/>
      <dgm:spPr bwMode="auto"/>
      <dgm:t>
        <a:bodyPr/>
        <a:lstStyle/>
        <a:p>
          <a:pPr>
            <a:defRPr/>
          </a:pPr>
          <a:r>
            <a:rPr lang="fr-FR"/>
            <a:t>MILD HYBRIDE 48 V</a:t>
          </a:r>
          <a:endParaRP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FULL HYBRIDE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MICRO HYBRIDE</a:t>
          </a:r>
          <a:endParaRP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custLinFactNeighborX="2591" custLinFactNeighborY="-428"/>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22"/>
    <dgm:cxn modelId="{87BBA857-93B6-432B-9D24-4C21DC6270D3}" type="presOf" srcId="{9F5BA3BD-168C-420B-8558-CBAE2DF28DF2}" destId="{B11D4B4C-B95F-45F7-9DC8-BEC00C0FB98A}" srcOrd="0" destOrd="0" presId="urn:microsoft.com/office/officeart/2005/8/layout/radial6#22"/>
    <dgm:cxn modelId="{E1B69D5D-09E3-4850-8420-F12DFC0380C0}" type="presOf" srcId="{5BFE0D89-51B5-48C4-A614-EB53AF55C603}" destId="{1FCFEDA1-DB0A-416C-B309-FC5B04374745}" srcOrd="0" destOrd="0" presId="urn:microsoft.com/office/officeart/2005/8/layout/radial6#22"/>
    <dgm:cxn modelId="{643EA55F-D7F5-47D9-97F0-CB95033F7A48}" type="presOf" srcId="{54F47610-C1A3-47AD-83B6-D8FC6F653841}" destId="{CDB26D62-7D03-4711-8791-DB441061B164}" srcOrd="0" destOrd="0" presId="urn:microsoft.com/office/officeart/2005/8/layout/radial6#22"/>
    <dgm:cxn modelId="{CCDBA868-BC06-4983-8870-4F47E8CD431D}" type="presOf" srcId="{0F0B25B5-0878-4264-87E5-B77ECCE338E0}" destId="{2B6F65A6-BBE6-45B3-AA28-53AC97AF8FA7}" srcOrd="0" destOrd="0" presId="urn:microsoft.com/office/officeart/2005/8/layout/radial6#22"/>
    <dgm:cxn modelId="{7520C16E-F971-46AD-9347-B381121AB7C1}" type="presOf" srcId="{BD413D4B-A8BD-4FAE-A800-F893B06FD121}" destId="{26E7B838-5FA7-4F14-AA2B-9FE1438625F7}" srcOrd="0" destOrd="0" presId="urn:microsoft.com/office/officeart/2005/8/layout/radial6#22"/>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22"/>
    <dgm:cxn modelId="{E3187BDA-7D79-44CC-A70F-5C5677978A41}" type="presOf" srcId="{F74216B6-0ACB-47BB-985F-A6BD476FE74A}" destId="{1739BF86-B312-4DDE-8101-0729321576AC}" srcOrd="0" destOrd="0" presId="urn:microsoft.com/office/officeart/2005/8/layout/radial6#22"/>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22"/>
    <dgm:cxn modelId="{901651F4-9AD9-40C5-8C95-0F18D4906948}" type="presOf" srcId="{47F27F03-934B-48AF-977D-271DDC5CC407}" destId="{FE25DD89-E3CA-40EB-92E3-52D1BA69FA44}" srcOrd="0" destOrd="0" presId="urn:microsoft.com/office/officeart/2005/8/layout/radial6#22"/>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22"/>
    <dgm:cxn modelId="{F5729945-5FF5-4344-98EA-03881F4E2272}" type="presParOf" srcId="{2B6F65A6-BBE6-45B3-AA28-53AC97AF8FA7}" destId="{C562E6D6-1BED-4288-9783-0E79918CFE4B}" srcOrd="1" destOrd="0" presId="urn:microsoft.com/office/officeart/2005/8/layout/radial6#22"/>
    <dgm:cxn modelId="{57417893-D670-419E-B611-613D436F60BC}" type="presParOf" srcId="{2B6F65A6-BBE6-45B3-AA28-53AC97AF8FA7}" destId="{82E18AAF-393D-49E9-BB7D-0101A64BE826}" srcOrd="2" destOrd="0" presId="urn:microsoft.com/office/officeart/2005/8/layout/radial6#22"/>
    <dgm:cxn modelId="{3CA453B2-29CF-4204-A932-E88A9A7A2AA8}" type="presParOf" srcId="{2B6F65A6-BBE6-45B3-AA28-53AC97AF8FA7}" destId="{FE25DD89-E3CA-40EB-92E3-52D1BA69FA44}" srcOrd="3" destOrd="0" presId="urn:microsoft.com/office/officeart/2005/8/layout/radial6#22"/>
    <dgm:cxn modelId="{D99CF53D-EDF9-4D55-9BAB-F1111FFEBA74}" type="presParOf" srcId="{2B6F65A6-BBE6-45B3-AA28-53AC97AF8FA7}" destId="{1739BF86-B312-4DDE-8101-0729321576AC}" srcOrd="4" destOrd="0" presId="urn:microsoft.com/office/officeart/2005/8/layout/radial6#22"/>
    <dgm:cxn modelId="{F52D6732-EF45-4E85-B06E-F93AE84149E2}" type="presParOf" srcId="{2B6F65A6-BBE6-45B3-AA28-53AC97AF8FA7}" destId="{5A62931D-C27A-4F0B-898C-461FB9DEBBCF}" srcOrd="5" destOrd="0" presId="urn:microsoft.com/office/officeart/2005/8/layout/radial6#22"/>
    <dgm:cxn modelId="{1475C52E-142D-44A7-9C5C-809AB840CA30}" type="presParOf" srcId="{2B6F65A6-BBE6-45B3-AA28-53AC97AF8FA7}" destId="{CDB26D62-7D03-4711-8791-DB441061B164}" srcOrd="6" destOrd="0" presId="urn:microsoft.com/office/officeart/2005/8/layout/radial6#22"/>
    <dgm:cxn modelId="{5A5F899B-B5B8-4801-A750-D537FD830C2F}" type="presParOf" srcId="{2B6F65A6-BBE6-45B3-AA28-53AC97AF8FA7}" destId="{306F62E2-3268-4EA2-A5CE-881EDC5FD01B}" srcOrd="7" destOrd="0" presId="urn:microsoft.com/office/officeart/2005/8/layout/radial6#22"/>
    <dgm:cxn modelId="{C8D340F4-0F91-47D1-8519-E1CECE071B3E}" type="presParOf" srcId="{2B6F65A6-BBE6-45B3-AA28-53AC97AF8FA7}" destId="{730E8878-F7AB-4047-B698-CF9215C4433D}" srcOrd="8" destOrd="0" presId="urn:microsoft.com/office/officeart/2005/8/layout/radial6#22"/>
    <dgm:cxn modelId="{8E242925-52FD-443E-8CB4-6A080FAD5177}" type="presParOf" srcId="{2B6F65A6-BBE6-45B3-AA28-53AC97AF8FA7}" destId="{26E7B838-5FA7-4F14-AA2B-9FE1438625F7}" srcOrd="9" destOrd="0" presId="urn:microsoft.com/office/officeart/2005/8/layout/radial6#22"/>
    <dgm:cxn modelId="{060E8342-A3BE-4EC7-9D81-329C1214B715}" type="presParOf" srcId="{2B6F65A6-BBE6-45B3-AA28-53AC97AF8FA7}" destId="{B11D4B4C-B95F-45F7-9DC8-BEC00C0FB98A}" srcOrd="10" destOrd="0" presId="urn:microsoft.com/office/officeart/2005/8/layout/radial6#22"/>
    <dgm:cxn modelId="{044BEAE1-C386-40BD-8191-DA26A05A8C04}" type="presParOf" srcId="{2B6F65A6-BBE6-45B3-AA28-53AC97AF8FA7}" destId="{6DC06FA0-AE32-43A4-A384-029BA84225CB}" srcOrd="11" destOrd="0" presId="urn:microsoft.com/office/officeart/2005/8/layout/radial6#22"/>
    <dgm:cxn modelId="{860D2AA0-5CF1-4EDE-A9D3-9344BEAFF3E7}" type="presParOf" srcId="{2B6F65A6-BBE6-45B3-AA28-53AC97AF8FA7}" destId="{1FCFEDA1-DB0A-416C-B309-FC5B04374745}" srcOrd="12" destOrd="0" presId="urn:microsoft.com/office/officeart/2005/8/layout/radial6#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23" loCatId="cycle" qsTypeId="urn:microsoft.com/office/officeart/2005/8/quickstyle/3d2#11" qsCatId="3D" csTypeId="urn:microsoft.com/office/officeart/2005/8/colors/accent1_2" csCatId="accent1" phldr="1"/>
      <dgm:spPr bwMode="auto"/>
      <dgm:t>
        <a:bodyPr/>
        <a:lstStyle/>
        <a:p>
          <a:pPr>
            <a:defRPr/>
          </a:pPr>
          <a:endParaRPr lang="fr-FR"/>
        </a:p>
      </dgm:t>
    </dgm:pt>
    <dgm:pt modelId="{CD746CD0-8558-4DB3-B833-185298A6027A}">
      <dgm:prSet phldrT="[Texte]"/>
      <dgm:spPr bwMode="auto"/>
      <dgm:t>
        <a:bodyPr/>
        <a:lstStyle/>
        <a:p>
          <a:pPr>
            <a:defRPr/>
          </a:pPr>
          <a:r>
            <a:rPr lang="fr-FR"/>
            <a:t>VUL elec</a:t>
          </a: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VTR Thermique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VTR elec</a:t>
          </a: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VU micro hybride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8333" r="8333"/>
          <a:stretch/>
        </a:blipFill>
      </dgm:spPr>
      <dgm:t>
        <a:bodyPr/>
        <a:lstStyle/>
        <a:p>
          <a:pPr>
            <a:defRPr/>
          </a:pPr>
          <a:r>
            <a:rPr lang="fr-FR" b="1" i="1"/>
            <a:t> </a:t>
          </a:r>
        </a:p>
      </dgm:t>
    </dgm:pt>
    <dgm:pt modelId="{F1BFF511-30F0-4A3F-A5C9-DE22C73A5D0E}" type="sibTrans" cxnId="{05947C6F-41F1-49AF-8368-D0C0989FE7F0}">
      <dgm:prSet/>
      <dgm:spPr bwMode="auto"/>
      <dgm:t>
        <a:bodyPr/>
        <a:lstStyle/>
        <a:p>
          <a:pPr>
            <a:defRPr/>
          </a:pPr>
          <a:endParaRPr lang="fr-FR"/>
        </a:p>
      </dgm:t>
    </dgm:pt>
    <dgm:pt modelId="{BC1BD6F3-4879-4987-93A3-A1A33604B951}" type="parTrans" cxnId="{05947C6F-41F1-49AF-8368-D0C0989FE7F0}">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87" custLinFactNeighborY="1361"/>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23"/>
    <dgm:cxn modelId="{87BBA857-93B6-432B-9D24-4C21DC6270D3}" type="presOf" srcId="{9F5BA3BD-168C-420B-8558-CBAE2DF28DF2}" destId="{B11D4B4C-B95F-45F7-9DC8-BEC00C0FB98A}" srcOrd="0" destOrd="0" presId="urn:microsoft.com/office/officeart/2005/8/layout/radial6#23"/>
    <dgm:cxn modelId="{E1B69D5D-09E3-4850-8420-F12DFC0380C0}" type="presOf" srcId="{5BFE0D89-51B5-48C4-A614-EB53AF55C603}" destId="{1FCFEDA1-DB0A-416C-B309-FC5B04374745}" srcOrd="0" destOrd="0" presId="urn:microsoft.com/office/officeart/2005/8/layout/radial6#23"/>
    <dgm:cxn modelId="{643EA55F-D7F5-47D9-97F0-CB95033F7A48}" type="presOf" srcId="{54F47610-C1A3-47AD-83B6-D8FC6F653841}" destId="{CDB26D62-7D03-4711-8791-DB441061B164}" srcOrd="0" destOrd="0" presId="urn:microsoft.com/office/officeart/2005/8/layout/radial6#23"/>
    <dgm:cxn modelId="{CCDBA868-BC06-4983-8870-4F47E8CD431D}" type="presOf" srcId="{0F0B25B5-0878-4264-87E5-B77ECCE338E0}" destId="{2B6F65A6-BBE6-45B3-AA28-53AC97AF8FA7}" srcOrd="0" destOrd="0" presId="urn:microsoft.com/office/officeart/2005/8/layout/radial6#23"/>
    <dgm:cxn modelId="{7520C16E-F971-46AD-9347-B381121AB7C1}" type="presOf" srcId="{BD413D4B-A8BD-4FAE-A800-F893B06FD121}" destId="{26E7B838-5FA7-4F14-AA2B-9FE1438625F7}" srcOrd="0" destOrd="0" presId="urn:microsoft.com/office/officeart/2005/8/layout/radial6#23"/>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23"/>
    <dgm:cxn modelId="{E3187BDA-7D79-44CC-A70F-5C5677978A41}" type="presOf" srcId="{F74216B6-0ACB-47BB-985F-A6BD476FE74A}" destId="{1739BF86-B312-4DDE-8101-0729321576AC}" srcOrd="0" destOrd="0" presId="urn:microsoft.com/office/officeart/2005/8/layout/radial6#23"/>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23"/>
    <dgm:cxn modelId="{901651F4-9AD9-40C5-8C95-0F18D4906948}" type="presOf" srcId="{47F27F03-934B-48AF-977D-271DDC5CC407}" destId="{FE25DD89-E3CA-40EB-92E3-52D1BA69FA44}" srcOrd="0" destOrd="0" presId="urn:microsoft.com/office/officeart/2005/8/layout/radial6#23"/>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23"/>
    <dgm:cxn modelId="{F5729945-5FF5-4344-98EA-03881F4E2272}" type="presParOf" srcId="{2B6F65A6-BBE6-45B3-AA28-53AC97AF8FA7}" destId="{C562E6D6-1BED-4288-9783-0E79918CFE4B}" srcOrd="1" destOrd="0" presId="urn:microsoft.com/office/officeart/2005/8/layout/radial6#23"/>
    <dgm:cxn modelId="{57417893-D670-419E-B611-613D436F60BC}" type="presParOf" srcId="{2B6F65A6-BBE6-45B3-AA28-53AC97AF8FA7}" destId="{82E18AAF-393D-49E9-BB7D-0101A64BE826}" srcOrd="2" destOrd="0" presId="urn:microsoft.com/office/officeart/2005/8/layout/radial6#23"/>
    <dgm:cxn modelId="{3CA453B2-29CF-4204-A932-E88A9A7A2AA8}" type="presParOf" srcId="{2B6F65A6-BBE6-45B3-AA28-53AC97AF8FA7}" destId="{FE25DD89-E3CA-40EB-92E3-52D1BA69FA44}" srcOrd="3" destOrd="0" presId="urn:microsoft.com/office/officeart/2005/8/layout/radial6#23"/>
    <dgm:cxn modelId="{D99CF53D-EDF9-4D55-9BAB-F1111FFEBA74}" type="presParOf" srcId="{2B6F65A6-BBE6-45B3-AA28-53AC97AF8FA7}" destId="{1739BF86-B312-4DDE-8101-0729321576AC}" srcOrd="4" destOrd="0" presId="urn:microsoft.com/office/officeart/2005/8/layout/radial6#23"/>
    <dgm:cxn modelId="{F52D6732-EF45-4E85-B06E-F93AE84149E2}" type="presParOf" srcId="{2B6F65A6-BBE6-45B3-AA28-53AC97AF8FA7}" destId="{5A62931D-C27A-4F0B-898C-461FB9DEBBCF}" srcOrd="5" destOrd="0" presId="urn:microsoft.com/office/officeart/2005/8/layout/radial6#23"/>
    <dgm:cxn modelId="{1475C52E-142D-44A7-9C5C-809AB840CA30}" type="presParOf" srcId="{2B6F65A6-BBE6-45B3-AA28-53AC97AF8FA7}" destId="{CDB26D62-7D03-4711-8791-DB441061B164}" srcOrd="6" destOrd="0" presId="urn:microsoft.com/office/officeart/2005/8/layout/radial6#23"/>
    <dgm:cxn modelId="{5A5F899B-B5B8-4801-A750-D537FD830C2F}" type="presParOf" srcId="{2B6F65A6-BBE6-45B3-AA28-53AC97AF8FA7}" destId="{306F62E2-3268-4EA2-A5CE-881EDC5FD01B}" srcOrd="7" destOrd="0" presId="urn:microsoft.com/office/officeart/2005/8/layout/radial6#23"/>
    <dgm:cxn modelId="{C8D340F4-0F91-47D1-8519-E1CECE071B3E}" type="presParOf" srcId="{2B6F65A6-BBE6-45B3-AA28-53AC97AF8FA7}" destId="{730E8878-F7AB-4047-B698-CF9215C4433D}" srcOrd="8" destOrd="0" presId="urn:microsoft.com/office/officeart/2005/8/layout/radial6#23"/>
    <dgm:cxn modelId="{8E242925-52FD-443E-8CB4-6A080FAD5177}" type="presParOf" srcId="{2B6F65A6-BBE6-45B3-AA28-53AC97AF8FA7}" destId="{26E7B838-5FA7-4F14-AA2B-9FE1438625F7}" srcOrd="9" destOrd="0" presId="urn:microsoft.com/office/officeart/2005/8/layout/radial6#23"/>
    <dgm:cxn modelId="{060E8342-A3BE-4EC7-9D81-329C1214B715}" type="presParOf" srcId="{2B6F65A6-BBE6-45B3-AA28-53AC97AF8FA7}" destId="{B11D4B4C-B95F-45F7-9DC8-BEC00C0FB98A}" srcOrd="10" destOrd="0" presId="urn:microsoft.com/office/officeart/2005/8/layout/radial6#23"/>
    <dgm:cxn modelId="{044BEAE1-C386-40BD-8191-DA26A05A8C04}" type="presParOf" srcId="{2B6F65A6-BBE6-45B3-AA28-53AC97AF8FA7}" destId="{6DC06FA0-AE32-43A4-A384-029BA84225CB}" srcOrd="11" destOrd="0" presId="urn:microsoft.com/office/officeart/2005/8/layout/radial6#23"/>
    <dgm:cxn modelId="{860D2AA0-5CF1-4EDE-A9D3-9344BEAFF3E7}" type="presParOf" srcId="{2B6F65A6-BBE6-45B3-AA28-53AC97AF8FA7}" destId="{1FCFEDA1-DB0A-416C-B309-FC5B04374745}" srcOrd="12" destOrd="0" presId="urn:microsoft.com/office/officeart/2005/8/layout/radial6#2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24" loCatId="cycle" qsTypeId="urn:microsoft.com/office/officeart/2005/8/quickstyle/3d2#12"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8333" r="8333"/>
          <a:stretch/>
        </a:blipFill>
      </dgm:spPr>
      <dgm:t>
        <a:bodyPr/>
        <a:lstStyle/>
        <a:p>
          <a:pPr>
            <a:defRPr/>
          </a:pPr>
          <a:endParaRPr lang="fr-FR" b="1" i="1">
            <a:solidFill>
              <a:schemeClr val="tx1"/>
            </a:solidFill>
          </a:endParaRPr>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CD746CD0-8558-4DB3-B833-185298A6027A}">
      <dgm:prSet phldrT="[Texte]"/>
      <dgm:spPr bwMode="auto"/>
      <dgm:t>
        <a:bodyPr/>
        <a:lstStyle/>
        <a:p>
          <a:pPr>
            <a:defRPr/>
          </a:pPr>
          <a:r>
            <a:rPr lang="fr-FR"/>
            <a:t>Moto élec</a:t>
          </a: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Moto thermique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Scooter élec</a:t>
          </a: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Quad élec</a:t>
          </a: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24"/>
    <dgm:cxn modelId="{87BBA857-93B6-432B-9D24-4C21DC6270D3}" type="presOf" srcId="{9F5BA3BD-168C-420B-8558-CBAE2DF28DF2}" destId="{B11D4B4C-B95F-45F7-9DC8-BEC00C0FB98A}" srcOrd="0" destOrd="0" presId="urn:microsoft.com/office/officeart/2005/8/layout/radial6#24"/>
    <dgm:cxn modelId="{E1B69D5D-09E3-4850-8420-F12DFC0380C0}" type="presOf" srcId="{5BFE0D89-51B5-48C4-A614-EB53AF55C603}" destId="{1FCFEDA1-DB0A-416C-B309-FC5B04374745}" srcOrd="0" destOrd="0" presId="urn:microsoft.com/office/officeart/2005/8/layout/radial6#24"/>
    <dgm:cxn modelId="{643EA55F-D7F5-47D9-97F0-CB95033F7A48}" type="presOf" srcId="{54F47610-C1A3-47AD-83B6-D8FC6F653841}" destId="{CDB26D62-7D03-4711-8791-DB441061B164}" srcOrd="0" destOrd="0" presId="urn:microsoft.com/office/officeart/2005/8/layout/radial6#24"/>
    <dgm:cxn modelId="{CCDBA868-BC06-4983-8870-4F47E8CD431D}" type="presOf" srcId="{0F0B25B5-0878-4264-87E5-B77ECCE338E0}" destId="{2B6F65A6-BBE6-45B3-AA28-53AC97AF8FA7}" srcOrd="0" destOrd="0" presId="urn:microsoft.com/office/officeart/2005/8/layout/radial6#24"/>
    <dgm:cxn modelId="{7520C16E-F971-46AD-9347-B381121AB7C1}" type="presOf" srcId="{BD413D4B-A8BD-4FAE-A800-F893B06FD121}" destId="{26E7B838-5FA7-4F14-AA2B-9FE1438625F7}" srcOrd="0" destOrd="0" presId="urn:microsoft.com/office/officeart/2005/8/layout/radial6#24"/>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24"/>
    <dgm:cxn modelId="{E3187BDA-7D79-44CC-A70F-5C5677978A41}" type="presOf" srcId="{F74216B6-0ACB-47BB-985F-A6BD476FE74A}" destId="{1739BF86-B312-4DDE-8101-0729321576AC}" srcOrd="0" destOrd="0" presId="urn:microsoft.com/office/officeart/2005/8/layout/radial6#24"/>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24"/>
    <dgm:cxn modelId="{901651F4-9AD9-40C5-8C95-0F18D4906948}" type="presOf" srcId="{47F27F03-934B-48AF-977D-271DDC5CC407}" destId="{FE25DD89-E3CA-40EB-92E3-52D1BA69FA44}" srcOrd="0" destOrd="0" presId="urn:microsoft.com/office/officeart/2005/8/layout/radial6#24"/>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24"/>
    <dgm:cxn modelId="{F5729945-5FF5-4344-98EA-03881F4E2272}" type="presParOf" srcId="{2B6F65A6-BBE6-45B3-AA28-53AC97AF8FA7}" destId="{C562E6D6-1BED-4288-9783-0E79918CFE4B}" srcOrd="1" destOrd="0" presId="urn:microsoft.com/office/officeart/2005/8/layout/radial6#24"/>
    <dgm:cxn modelId="{57417893-D670-419E-B611-613D436F60BC}" type="presParOf" srcId="{2B6F65A6-BBE6-45B3-AA28-53AC97AF8FA7}" destId="{82E18AAF-393D-49E9-BB7D-0101A64BE826}" srcOrd="2" destOrd="0" presId="urn:microsoft.com/office/officeart/2005/8/layout/radial6#24"/>
    <dgm:cxn modelId="{3CA453B2-29CF-4204-A932-E88A9A7A2AA8}" type="presParOf" srcId="{2B6F65A6-BBE6-45B3-AA28-53AC97AF8FA7}" destId="{FE25DD89-E3CA-40EB-92E3-52D1BA69FA44}" srcOrd="3" destOrd="0" presId="urn:microsoft.com/office/officeart/2005/8/layout/radial6#24"/>
    <dgm:cxn modelId="{D99CF53D-EDF9-4D55-9BAB-F1111FFEBA74}" type="presParOf" srcId="{2B6F65A6-BBE6-45B3-AA28-53AC97AF8FA7}" destId="{1739BF86-B312-4DDE-8101-0729321576AC}" srcOrd="4" destOrd="0" presId="urn:microsoft.com/office/officeart/2005/8/layout/radial6#24"/>
    <dgm:cxn modelId="{F52D6732-EF45-4E85-B06E-F93AE84149E2}" type="presParOf" srcId="{2B6F65A6-BBE6-45B3-AA28-53AC97AF8FA7}" destId="{5A62931D-C27A-4F0B-898C-461FB9DEBBCF}" srcOrd="5" destOrd="0" presId="urn:microsoft.com/office/officeart/2005/8/layout/radial6#24"/>
    <dgm:cxn modelId="{1475C52E-142D-44A7-9C5C-809AB840CA30}" type="presParOf" srcId="{2B6F65A6-BBE6-45B3-AA28-53AC97AF8FA7}" destId="{CDB26D62-7D03-4711-8791-DB441061B164}" srcOrd="6" destOrd="0" presId="urn:microsoft.com/office/officeart/2005/8/layout/radial6#24"/>
    <dgm:cxn modelId="{5A5F899B-B5B8-4801-A750-D537FD830C2F}" type="presParOf" srcId="{2B6F65A6-BBE6-45B3-AA28-53AC97AF8FA7}" destId="{306F62E2-3268-4EA2-A5CE-881EDC5FD01B}" srcOrd="7" destOrd="0" presId="urn:microsoft.com/office/officeart/2005/8/layout/radial6#24"/>
    <dgm:cxn modelId="{C8D340F4-0F91-47D1-8519-E1CECE071B3E}" type="presParOf" srcId="{2B6F65A6-BBE6-45B3-AA28-53AC97AF8FA7}" destId="{730E8878-F7AB-4047-B698-CF9215C4433D}" srcOrd="8" destOrd="0" presId="urn:microsoft.com/office/officeart/2005/8/layout/radial6#24"/>
    <dgm:cxn modelId="{8E242925-52FD-443E-8CB4-6A080FAD5177}" type="presParOf" srcId="{2B6F65A6-BBE6-45B3-AA28-53AC97AF8FA7}" destId="{26E7B838-5FA7-4F14-AA2B-9FE1438625F7}" srcOrd="9" destOrd="0" presId="urn:microsoft.com/office/officeart/2005/8/layout/radial6#24"/>
    <dgm:cxn modelId="{060E8342-A3BE-4EC7-9D81-329C1214B715}" type="presParOf" srcId="{2B6F65A6-BBE6-45B3-AA28-53AC97AF8FA7}" destId="{B11D4B4C-B95F-45F7-9DC8-BEC00C0FB98A}" srcOrd="10" destOrd="0" presId="urn:microsoft.com/office/officeart/2005/8/layout/radial6#24"/>
    <dgm:cxn modelId="{044BEAE1-C386-40BD-8191-DA26A05A8C04}" type="presParOf" srcId="{2B6F65A6-BBE6-45B3-AA28-53AC97AF8FA7}" destId="{6DC06FA0-AE32-43A4-A384-029BA84225CB}" srcOrd="11" destOrd="0" presId="urn:microsoft.com/office/officeart/2005/8/layout/radial6#24"/>
    <dgm:cxn modelId="{860D2AA0-5CF1-4EDE-A9D3-9344BEAFF3E7}" type="presParOf" srcId="{2B6F65A6-BBE6-45B3-AA28-53AC97AF8FA7}" destId="{1FCFEDA1-DB0A-416C-B309-FC5B04374745}" srcOrd="12" destOrd="0" presId="urn:microsoft.com/office/officeart/2005/8/layout/radial6#2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14" loCatId="cycle" qsTypeId="urn:microsoft.com/office/officeart/2005/8/quickstyle/3d2#2"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15753" r="15753"/>
          <a:stretch/>
        </a:blipFill>
      </dgm:spPr>
      <dgm:t>
        <a:bodyPr/>
        <a:lstStyle/>
        <a:p>
          <a:pPr>
            <a:defRPr/>
          </a:pPr>
          <a:r>
            <a:rPr lang="fr-FR" b="1" i="1"/>
            <a:t>Interventions TBT</a:t>
          </a:r>
          <a:endParaRPr/>
        </a:p>
        <a:p>
          <a:pPr>
            <a:defRPr/>
          </a:pPr>
          <a:endParaRPr lang="fr-FR" b="1" i="1"/>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F74216B6-0ACB-47BB-985F-A6BD476FE74A}">
      <dgm:prSet phldrT="[Texte]"/>
      <dgm:spPr bwMode="auto"/>
      <dgm:t>
        <a:bodyPr/>
        <a:lstStyle/>
        <a:p>
          <a:pPr>
            <a:defRPr/>
          </a:pPr>
          <a:r>
            <a:rPr lang="fr-FR"/>
            <a:t>VTR Thermique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VTR elec</a:t>
          </a: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VUL micro-hybride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CD746CD0-8558-4DB3-B833-185298A6027A}">
      <dgm:prSet phldrT="[Texte]"/>
      <dgm:spPr bwMode="auto"/>
      <dgm:t>
        <a:bodyPr/>
        <a:lstStyle/>
        <a:p>
          <a:pPr>
            <a:defRPr/>
          </a:pPr>
          <a:r>
            <a:rPr lang="fr-FR"/>
            <a:t>VUL élec</a:t>
          </a:r>
        </a:p>
      </dgm:t>
    </dgm:pt>
    <dgm:pt modelId="{47F27F03-934B-48AF-977D-271DDC5CC407}" type="sibTrans" cxnId="{1D4C1610-2F3D-4B66-B63E-3DA079AB77B7}">
      <dgm:prSet/>
      <dgm:spPr bwMode="auto"/>
      <dgm:t>
        <a:bodyPr/>
        <a:lstStyle/>
        <a:p>
          <a:pPr>
            <a:defRPr/>
          </a:pPr>
          <a:endParaRPr lang="fr-FR"/>
        </a:p>
      </dgm:t>
    </dgm:pt>
    <dgm:pt modelId="{3B545E2A-83EB-4D51-A24E-10FD1874B093}" type="parTrans" cxnId="{1D4C1610-2F3D-4B66-B63E-3DA079AB77B7}">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14"/>
    <dgm:cxn modelId="{87BBA857-93B6-432B-9D24-4C21DC6270D3}" type="presOf" srcId="{9F5BA3BD-168C-420B-8558-CBAE2DF28DF2}" destId="{B11D4B4C-B95F-45F7-9DC8-BEC00C0FB98A}" srcOrd="0" destOrd="0" presId="urn:microsoft.com/office/officeart/2005/8/layout/radial6#14"/>
    <dgm:cxn modelId="{E1B69D5D-09E3-4850-8420-F12DFC0380C0}" type="presOf" srcId="{5BFE0D89-51B5-48C4-A614-EB53AF55C603}" destId="{1FCFEDA1-DB0A-416C-B309-FC5B04374745}" srcOrd="0" destOrd="0" presId="urn:microsoft.com/office/officeart/2005/8/layout/radial6#14"/>
    <dgm:cxn modelId="{643EA55F-D7F5-47D9-97F0-CB95033F7A48}" type="presOf" srcId="{54F47610-C1A3-47AD-83B6-D8FC6F653841}" destId="{CDB26D62-7D03-4711-8791-DB441061B164}" srcOrd="0" destOrd="0" presId="urn:microsoft.com/office/officeart/2005/8/layout/radial6#14"/>
    <dgm:cxn modelId="{CCDBA868-BC06-4983-8870-4F47E8CD431D}" type="presOf" srcId="{0F0B25B5-0878-4264-87E5-B77ECCE338E0}" destId="{2B6F65A6-BBE6-45B3-AA28-53AC97AF8FA7}" srcOrd="0" destOrd="0" presId="urn:microsoft.com/office/officeart/2005/8/layout/radial6#14"/>
    <dgm:cxn modelId="{7520C16E-F971-46AD-9347-B381121AB7C1}" type="presOf" srcId="{BD413D4B-A8BD-4FAE-A800-F893B06FD121}" destId="{26E7B838-5FA7-4F14-AA2B-9FE1438625F7}" srcOrd="0" destOrd="0" presId="urn:microsoft.com/office/officeart/2005/8/layout/radial6#14"/>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14"/>
    <dgm:cxn modelId="{E3187BDA-7D79-44CC-A70F-5C5677978A41}" type="presOf" srcId="{F74216B6-0ACB-47BB-985F-A6BD476FE74A}" destId="{1739BF86-B312-4DDE-8101-0729321576AC}" srcOrd="0" destOrd="0" presId="urn:microsoft.com/office/officeart/2005/8/layout/radial6#14"/>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14"/>
    <dgm:cxn modelId="{901651F4-9AD9-40C5-8C95-0F18D4906948}" type="presOf" srcId="{47F27F03-934B-48AF-977D-271DDC5CC407}" destId="{FE25DD89-E3CA-40EB-92E3-52D1BA69FA44}" srcOrd="0" destOrd="0" presId="urn:microsoft.com/office/officeart/2005/8/layout/radial6#14"/>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14"/>
    <dgm:cxn modelId="{F5729945-5FF5-4344-98EA-03881F4E2272}" type="presParOf" srcId="{2B6F65A6-BBE6-45B3-AA28-53AC97AF8FA7}" destId="{C562E6D6-1BED-4288-9783-0E79918CFE4B}" srcOrd="1" destOrd="0" presId="urn:microsoft.com/office/officeart/2005/8/layout/radial6#14"/>
    <dgm:cxn modelId="{57417893-D670-419E-B611-613D436F60BC}" type="presParOf" srcId="{2B6F65A6-BBE6-45B3-AA28-53AC97AF8FA7}" destId="{82E18AAF-393D-49E9-BB7D-0101A64BE826}" srcOrd="2" destOrd="0" presId="urn:microsoft.com/office/officeart/2005/8/layout/radial6#14"/>
    <dgm:cxn modelId="{3CA453B2-29CF-4204-A932-E88A9A7A2AA8}" type="presParOf" srcId="{2B6F65A6-BBE6-45B3-AA28-53AC97AF8FA7}" destId="{FE25DD89-E3CA-40EB-92E3-52D1BA69FA44}" srcOrd="3" destOrd="0" presId="urn:microsoft.com/office/officeart/2005/8/layout/radial6#14"/>
    <dgm:cxn modelId="{D99CF53D-EDF9-4D55-9BAB-F1111FFEBA74}" type="presParOf" srcId="{2B6F65A6-BBE6-45B3-AA28-53AC97AF8FA7}" destId="{1739BF86-B312-4DDE-8101-0729321576AC}" srcOrd="4" destOrd="0" presId="urn:microsoft.com/office/officeart/2005/8/layout/radial6#14"/>
    <dgm:cxn modelId="{F52D6732-EF45-4E85-B06E-F93AE84149E2}" type="presParOf" srcId="{2B6F65A6-BBE6-45B3-AA28-53AC97AF8FA7}" destId="{5A62931D-C27A-4F0B-898C-461FB9DEBBCF}" srcOrd="5" destOrd="0" presId="urn:microsoft.com/office/officeart/2005/8/layout/radial6#14"/>
    <dgm:cxn modelId="{1475C52E-142D-44A7-9C5C-809AB840CA30}" type="presParOf" srcId="{2B6F65A6-BBE6-45B3-AA28-53AC97AF8FA7}" destId="{CDB26D62-7D03-4711-8791-DB441061B164}" srcOrd="6" destOrd="0" presId="urn:microsoft.com/office/officeart/2005/8/layout/radial6#14"/>
    <dgm:cxn modelId="{5A5F899B-B5B8-4801-A750-D537FD830C2F}" type="presParOf" srcId="{2B6F65A6-BBE6-45B3-AA28-53AC97AF8FA7}" destId="{306F62E2-3268-4EA2-A5CE-881EDC5FD01B}" srcOrd="7" destOrd="0" presId="urn:microsoft.com/office/officeart/2005/8/layout/radial6#14"/>
    <dgm:cxn modelId="{C8D340F4-0F91-47D1-8519-E1CECE071B3E}" type="presParOf" srcId="{2B6F65A6-BBE6-45B3-AA28-53AC97AF8FA7}" destId="{730E8878-F7AB-4047-B698-CF9215C4433D}" srcOrd="8" destOrd="0" presId="urn:microsoft.com/office/officeart/2005/8/layout/radial6#14"/>
    <dgm:cxn modelId="{8E242925-52FD-443E-8CB4-6A080FAD5177}" type="presParOf" srcId="{2B6F65A6-BBE6-45B3-AA28-53AC97AF8FA7}" destId="{26E7B838-5FA7-4F14-AA2B-9FE1438625F7}" srcOrd="9" destOrd="0" presId="urn:microsoft.com/office/officeart/2005/8/layout/radial6#14"/>
    <dgm:cxn modelId="{060E8342-A3BE-4EC7-9D81-329C1214B715}" type="presParOf" srcId="{2B6F65A6-BBE6-45B3-AA28-53AC97AF8FA7}" destId="{B11D4B4C-B95F-45F7-9DC8-BEC00C0FB98A}" srcOrd="10" destOrd="0" presId="urn:microsoft.com/office/officeart/2005/8/layout/radial6#14"/>
    <dgm:cxn modelId="{044BEAE1-C386-40BD-8191-DA26A05A8C04}" type="presParOf" srcId="{2B6F65A6-BBE6-45B3-AA28-53AC97AF8FA7}" destId="{6DC06FA0-AE32-43A4-A384-029BA84225CB}" srcOrd="11" destOrd="0" presId="urn:microsoft.com/office/officeart/2005/8/layout/radial6#14"/>
    <dgm:cxn modelId="{860D2AA0-5CF1-4EDE-A9D3-9344BEAFF3E7}" type="presParOf" srcId="{2B6F65A6-BBE6-45B3-AA28-53AC97AF8FA7}" destId="{1FCFEDA1-DB0A-416C-B309-FC5B04374745}" srcOrd="12" destOrd="0" presId="urn:microsoft.com/office/officeart/2005/8/layout/radial6#1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15" loCatId="cycle" qsTypeId="urn:microsoft.com/office/officeart/2005/8/quickstyle/3d2#3"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15753" r="15753"/>
          <a:stretch/>
        </a:blipFill>
      </dgm:spPr>
      <dgm:t>
        <a:bodyPr/>
        <a:lstStyle/>
        <a:p>
          <a:pPr>
            <a:defRPr/>
          </a:pPr>
          <a:r>
            <a:rPr lang="fr-FR" b="1" i="1"/>
            <a:t>Interventions TBT</a:t>
          </a:r>
          <a:endParaRPr/>
        </a:p>
        <a:p>
          <a:pPr>
            <a:defRPr/>
          </a:pPr>
          <a:endParaRPr lang="fr-FR" b="1" i="1"/>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F74216B6-0ACB-47BB-985F-A6BD476FE74A}">
      <dgm:prSet phldrT="[Texte]"/>
      <dgm:spPr bwMode="auto"/>
      <dgm:t>
        <a:bodyPr/>
        <a:lstStyle/>
        <a:p>
          <a:pPr>
            <a:defRPr/>
          </a:pPr>
          <a:r>
            <a:rPr lang="fr-FR"/>
            <a:t>QUAD ELEC</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MOTO ELEC</a:t>
          </a:r>
          <a:endParaRP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SCOOTER ELEC</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D575CB51-7C0A-46EC-AAFB-5F911FDF2D67}">
      <dgm:prSet phldrT="[Texte]"/>
      <dgm:spPr bwMode="auto"/>
      <dgm:t>
        <a:bodyPr/>
        <a:lstStyle/>
        <a:p>
          <a:pPr>
            <a:defRPr/>
          </a:pPr>
          <a:r>
            <a:rPr lang="fr-FR"/>
            <a:t>MOTO THERMIQUE</a:t>
          </a:r>
          <a:endParaRPr/>
        </a:p>
      </dgm:t>
    </dgm:pt>
    <dgm:pt modelId="{0501C8FE-F205-4A3F-8412-B563017FF38F}" type="parTrans" cxnId="{2A7E3744-BB59-4DBD-8FF5-CB3105A7BCBF}">
      <dgm:prSet/>
      <dgm:spPr bwMode="auto"/>
      <dgm:t>
        <a:bodyPr/>
        <a:lstStyle/>
        <a:p>
          <a:pPr>
            <a:defRPr/>
          </a:pPr>
          <a:endParaRPr lang="fr-FR"/>
        </a:p>
      </dgm:t>
    </dgm:pt>
    <dgm:pt modelId="{DF90C7D6-9C84-42FA-89AB-8323D9822C9E}" type="sibTrans" cxnId="{2A7E3744-BB59-4DBD-8FF5-CB3105A7BCBF}">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1739BF86-B312-4DDE-8101-0729321576AC}" type="pres">
      <dgm:prSet presAssocID="{F74216B6-0ACB-47BB-985F-A6BD476FE74A}" presName="node" presStyleLbl="node1" presStyleIdx="0"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0" presStyleCnt="4"/>
      <dgm:spPr bwMode="auto"/>
    </dgm:pt>
    <dgm:pt modelId="{306F62E2-3268-4EA2-A5CE-881EDC5FD01B}" type="pres">
      <dgm:prSet presAssocID="{6B0E228E-0525-4F99-BD0F-3511A44C67D2}" presName="node" presStyleLbl="node1" presStyleIdx="1"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1" presStyleCnt="4" custLinFactNeighborX="872" custLinFactNeighborY="8"/>
      <dgm:spPr bwMode="auto"/>
    </dgm:pt>
    <dgm:pt modelId="{B11D4B4C-B95F-45F7-9DC8-BEC00C0FB98A}" type="pres">
      <dgm:prSet presAssocID="{9F5BA3BD-168C-420B-8558-CBAE2DF28DF2}" presName="node" presStyleLbl="node1" presStyleIdx="2" presStyleCnt="4" custScaleX="106385"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2" presStyleCnt="4" custLinFactNeighborX="872" custLinFactNeighborY="8"/>
      <dgm:spPr bwMode="auto"/>
    </dgm:pt>
    <dgm:pt modelId="{2619F71F-59EC-4335-8008-F80F21945CA0}" type="pres">
      <dgm:prSet presAssocID="{D575CB51-7C0A-46EC-AAFB-5F911FDF2D67}" presName="node" presStyleLbl="node1" presStyleIdx="3" presStyleCnt="4" custRadScaleRad="101784">
        <dgm:presLayoutVars>
          <dgm:bulletEnabled val="1"/>
        </dgm:presLayoutVars>
      </dgm:prSet>
      <dgm:spPr bwMode="auto"/>
    </dgm:pt>
    <dgm:pt modelId="{2658ABAB-ECD3-4DC6-8E4E-23611BA2CE65}" type="pres">
      <dgm:prSet presAssocID="{D575CB51-7C0A-46EC-AAFB-5F911FDF2D67}" presName="dummy" presStyleCnt="0"/>
      <dgm:spPr bwMode="auto"/>
    </dgm:pt>
    <dgm:pt modelId="{AC93DA0F-2495-4E4E-8874-8BDFE9420887}" type="pres">
      <dgm:prSet presAssocID="{DF90C7D6-9C84-42FA-89AB-8323D9822C9E}" presName="sibTrans" presStyleLbl="sibTrans2D1" presStyleIdx="3" presStyleCnt="4" custLinFactNeighborX="872" custLinFactNeighborY="8"/>
      <dgm:spPr bwMode="auto"/>
    </dgm:pt>
  </dgm:ptLst>
  <dgm:cxnLst>
    <dgm:cxn modelId="{D6F28732-E26E-4404-A262-759660CBD047}" type="presOf" srcId="{825266BE-7D15-4DA0-8272-710B02AF8170}" destId="{29496796-1A3E-489F-98E4-3E99AC017FFA}" srcOrd="0" destOrd="0" presId="urn:microsoft.com/office/officeart/2005/8/layout/radial6#15"/>
    <dgm:cxn modelId="{2A7E3744-BB59-4DBD-8FF5-CB3105A7BCBF}" srcId="{825266BE-7D15-4DA0-8272-710B02AF8170}" destId="{D575CB51-7C0A-46EC-AAFB-5F911FDF2D67}" srcOrd="3" destOrd="0" parTransId="{0501C8FE-F205-4A3F-8412-B563017FF38F}" sibTransId="{DF90C7D6-9C84-42FA-89AB-8323D9822C9E}"/>
    <dgm:cxn modelId="{87BBA857-93B6-432B-9D24-4C21DC6270D3}" type="presOf" srcId="{9F5BA3BD-168C-420B-8558-CBAE2DF28DF2}" destId="{B11D4B4C-B95F-45F7-9DC8-BEC00C0FB98A}" srcOrd="0" destOrd="0" presId="urn:microsoft.com/office/officeart/2005/8/layout/radial6#15"/>
    <dgm:cxn modelId="{E1B69D5D-09E3-4850-8420-F12DFC0380C0}" type="presOf" srcId="{5BFE0D89-51B5-48C4-A614-EB53AF55C603}" destId="{1FCFEDA1-DB0A-416C-B309-FC5B04374745}" srcOrd="0" destOrd="0" presId="urn:microsoft.com/office/officeart/2005/8/layout/radial6#15"/>
    <dgm:cxn modelId="{643EA55F-D7F5-47D9-97F0-CB95033F7A48}" type="presOf" srcId="{54F47610-C1A3-47AD-83B6-D8FC6F653841}" destId="{CDB26D62-7D03-4711-8791-DB441061B164}" srcOrd="0" destOrd="0" presId="urn:microsoft.com/office/officeart/2005/8/layout/radial6#15"/>
    <dgm:cxn modelId="{91E83A66-BBBE-48A9-AC4C-578DCE561A78}" type="presOf" srcId="{D575CB51-7C0A-46EC-AAFB-5F911FDF2D67}" destId="{2619F71F-59EC-4335-8008-F80F21945CA0}" srcOrd="0" destOrd="0" presId="urn:microsoft.com/office/officeart/2005/8/layout/radial6#15"/>
    <dgm:cxn modelId="{CCDBA868-BC06-4983-8870-4F47E8CD431D}" type="presOf" srcId="{0F0B25B5-0878-4264-87E5-B77ECCE338E0}" destId="{2B6F65A6-BBE6-45B3-AA28-53AC97AF8FA7}" srcOrd="0" destOrd="0" presId="urn:microsoft.com/office/officeart/2005/8/layout/radial6#15"/>
    <dgm:cxn modelId="{7520C16E-F971-46AD-9347-B381121AB7C1}" type="presOf" srcId="{BD413D4B-A8BD-4FAE-A800-F893B06FD121}" destId="{26E7B838-5FA7-4F14-AA2B-9FE1438625F7}" srcOrd="0" destOrd="0" presId="urn:microsoft.com/office/officeart/2005/8/layout/radial6#15"/>
    <dgm:cxn modelId="{05947C6F-41F1-49AF-8368-D0C0989FE7F0}" srcId="{0F0B25B5-0878-4264-87E5-B77ECCE338E0}" destId="{825266BE-7D15-4DA0-8272-710B02AF8170}" srcOrd="0" destOrd="0" parTransId="{BC1BD6F3-4879-4987-93A3-A1A33604B951}" sibTransId="{F1BFF511-30F0-4A3F-A5C9-DE22C73A5D0E}"/>
    <dgm:cxn modelId="{E3187BDA-7D79-44CC-A70F-5C5677978A41}" type="presOf" srcId="{F74216B6-0ACB-47BB-985F-A6BD476FE74A}" destId="{1739BF86-B312-4DDE-8101-0729321576AC}" srcOrd="0" destOrd="0" presId="urn:microsoft.com/office/officeart/2005/8/layout/radial6#15"/>
    <dgm:cxn modelId="{735610E9-D31E-4A98-B48B-8CD6E25A6A42}" srcId="{825266BE-7D15-4DA0-8272-710B02AF8170}" destId="{6B0E228E-0525-4F99-BD0F-3511A44C67D2}" srcOrd="1" destOrd="0" parTransId="{FFD9D516-37FE-40CC-A484-B52E61B02F22}" sibTransId="{BD413D4B-A8BD-4FAE-A800-F893B06FD121}"/>
    <dgm:cxn modelId="{568595E9-7F8B-4863-B928-091D30F11846}" srcId="{825266BE-7D15-4DA0-8272-710B02AF8170}" destId="{F74216B6-0ACB-47BB-985F-A6BD476FE74A}" srcOrd="0"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15"/>
    <dgm:cxn modelId="{06DE21F4-ADC9-44FC-8FCA-173FA77B6616}" type="presOf" srcId="{DF90C7D6-9C84-42FA-89AB-8323D9822C9E}" destId="{AC93DA0F-2495-4E4E-8874-8BDFE9420887}" srcOrd="0" destOrd="0" presId="urn:microsoft.com/office/officeart/2005/8/layout/radial6#15"/>
    <dgm:cxn modelId="{AE91CDFB-651A-4A9E-9588-60C0E93ABA4C}" srcId="{825266BE-7D15-4DA0-8272-710B02AF8170}" destId="{9F5BA3BD-168C-420B-8558-CBAE2DF28DF2}" srcOrd="2"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15"/>
    <dgm:cxn modelId="{D99CF53D-EDF9-4D55-9BAB-F1111FFEBA74}" type="presParOf" srcId="{2B6F65A6-BBE6-45B3-AA28-53AC97AF8FA7}" destId="{1739BF86-B312-4DDE-8101-0729321576AC}" srcOrd="1" destOrd="0" presId="urn:microsoft.com/office/officeart/2005/8/layout/radial6#15"/>
    <dgm:cxn modelId="{F52D6732-EF45-4E85-B06E-F93AE84149E2}" type="presParOf" srcId="{2B6F65A6-BBE6-45B3-AA28-53AC97AF8FA7}" destId="{5A62931D-C27A-4F0B-898C-461FB9DEBBCF}" srcOrd="2" destOrd="0" presId="urn:microsoft.com/office/officeart/2005/8/layout/radial6#15"/>
    <dgm:cxn modelId="{1475C52E-142D-44A7-9C5C-809AB840CA30}" type="presParOf" srcId="{2B6F65A6-BBE6-45B3-AA28-53AC97AF8FA7}" destId="{CDB26D62-7D03-4711-8791-DB441061B164}" srcOrd="3" destOrd="0" presId="urn:microsoft.com/office/officeart/2005/8/layout/radial6#15"/>
    <dgm:cxn modelId="{5A5F899B-B5B8-4801-A750-D537FD830C2F}" type="presParOf" srcId="{2B6F65A6-BBE6-45B3-AA28-53AC97AF8FA7}" destId="{306F62E2-3268-4EA2-A5CE-881EDC5FD01B}" srcOrd="4" destOrd="0" presId="urn:microsoft.com/office/officeart/2005/8/layout/radial6#15"/>
    <dgm:cxn modelId="{C8D340F4-0F91-47D1-8519-E1CECE071B3E}" type="presParOf" srcId="{2B6F65A6-BBE6-45B3-AA28-53AC97AF8FA7}" destId="{730E8878-F7AB-4047-B698-CF9215C4433D}" srcOrd="5" destOrd="0" presId="urn:microsoft.com/office/officeart/2005/8/layout/radial6#15"/>
    <dgm:cxn modelId="{8E242925-52FD-443E-8CB4-6A080FAD5177}" type="presParOf" srcId="{2B6F65A6-BBE6-45B3-AA28-53AC97AF8FA7}" destId="{26E7B838-5FA7-4F14-AA2B-9FE1438625F7}" srcOrd="6" destOrd="0" presId="urn:microsoft.com/office/officeart/2005/8/layout/radial6#15"/>
    <dgm:cxn modelId="{060E8342-A3BE-4EC7-9D81-329C1214B715}" type="presParOf" srcId="{2B6F65A6-BBE6-45B3-AA28-53AC97AF8FA7}" destId="{B11D4B4C-B95F-45F7-9DC8-BEC00C0FB98A}" srcOrd="7" destOrd="0" presId="urn:microsoft.com/office/officeart/2005/8/layout/radial6#15"/>
    <dgm:cxn modelId="{044BEAE1-C386-40BD-8191-DA26A05A8C04}" type="presParOf" srcId="{2B6F65A6-BBE6-45B3-AA28-53AC97AF8FA7}" destId="{6DC06FA0-AE32-43A4-A384-029BA84225CB}" srcOrd="8" destOrd="0" presId="urn:microsoft.com/office/officeart/2005/8/layout/radial6#15"/>
    <dgm:cxn modelId="{860D2AA0-5CF1-4EDE-A9D3-9344BEAFF3E7}" type="presParOf" srcId="{2B6F65A6-BBE6-45B3-AA28-53AC97AF8FA7}" destId="{1FCFEDA1-DB0A-416C-B309-FC5B04374745}" srcOrd="9" destOrd="0" presId="urn:microsoft.com/office/officeart/2005/8/layout/radial6#15"/>
    <dgm:cxn modelId="{CC942FE5-1CF8-4468-9CE3-88E6A5C96548}" type="presParOf" srcId="{2B6F65A6-BBE6-45B3-AA28-53AC97AF8FA7}" destId="{2619F71F-59EC-4335-8008-F80F21945CA0}" srcOrd="10" destOrd="0" presId="urn:microsoft.com/office/officeart/2005/8/layout/radial6#15"/>
    <dgm:cxn modelId="{545C71F4-20D7-42F6-965F-F9474C7CEEBC}" type="presParOf" srcId="{2B6F65A6-BBE6-45B3-AA28-53AC97AF8FA7}" destId="{2658ABAB-ECD3-4DC6-8E4E-23611BA2CE65}" srcOrd="11" destOrd="0" presId="urn:microsoft.com/office/officeart/2005/8/layout/radial6#15"/>
    <dgm:cxn modelId="{2A3E858C-794F-4DC1-968E-CB5F6E1DF16C}" type="presParOf" srcId="{2B6F65A6-BBE6-45B3-AA28-53AC97AF8FA7}" destId="{AC93DA0F-2495-4E4E-8874-8BDFE9420887}" srcOrd="12" destOrd="0" presId="urn:microsoft.com/office/officeart/2005/8/layout/radial6#15"/>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16" loCatId="cycle" qsTypeId="urn:microsoft.com/office/officeart/2005/8/quickstyle/3d2#4"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15753" r="15753"/>
          <a:stretch/>
        </a:blipFill>
      </dgm:spPr>
      <dgm:t>
        <a:bodyPr/>
        <a:lstStyle/>
        <a:p>
          <a:pPr>
            <a:defRPr/>
          </a:pPr>
          <a:r>
            <a:rPr lang="fr-FR" b="1" i="1"/>
            <a:t>HE B1L-B2L-BCL-B1VL-B2VL</a:t>
          </a:r>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CD746CD0-8558-4DB3-B833-185298A6027A}">
      <dgm:prSet phldrT="[Texte]"/>
      <dgm:spPr bwMode="auto"/>
      <dgm:t>
        <a:bodyPr/>
        <a:lstStyle/>
        <a:p>
          <a:pPr>
            <a:defRPr/>
          </a:pPr>
          <a:r>
            <a:rPr lang="fr-FR"/>
            <a:t>MILD HYBRIDE 48 V</a:t>
          </a:r>
          <a:endParaRP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FULL HYBRIDE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MICRO HYBRIDE</a:t>
          </a:r>
          <a:endParaRP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custLinFactNeighborX="2591" custLinFactNeighborY="-428"/>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16"/>
    <dgm:cxn modelId="{87BBA857-93B6-432B-9D24-4C21DC6270D3}" type="presOf" srcId="{9F5BA3BD-168C-420B-8558-CBAE2DF28DF2}" destId="{B11D4B4C-B95F-45F7-9DC8-BEC00C0FB98A}" srcOrd="0" destOrd="0" presId="urn:microsoft.com/office/officeart/2005/8/layout/radial6#16"/>
    <dgm:cxn modelId="{E1B69D5D-09E3-4850-8420-F12DFC0380C0}" type="presOf" srcId="{5BFE0D89-51B5-48C4-A614-EB53AF55C603}" destId="{1FCFEDA1-DB0A-416C-B309-FC5B04374745}" srcOrd="0" destOrd="0" presId="urn:microsoft.com/office/officeart/2005/8/layout/radial6#16"/>
    <dgm:cxn modelId="{643EA55F-D7F5-47D9-97F0-CB95033F7A48}" type="presOf" srcId="{54F47610-C1A3-47AD-83B6-D8FC6F653841}" destId="{CDB26D62-7D03-4711-8791-DB441061B164}" srcOrd="0" destOrd="0" presId="urn:microsoft.com/office/officeart/2005/8/layout/radial6#16"/>
    <dgm:cxn modelId="{CCDBA868-BC06-4983-8870-4F47E8CD431D}" type="presOf" srcId="{0F0B25B5-0878-4264-87E5-B77ECCE338E0}" destId="{2B6F65A6-BBE6-45B3-AA28-53AC97AF8FA7}" srcOrd="0" destOrd="0" presId="urn:microsoft.com/office/officeart/2005/8/layout/radial6#16"/>
    <dgm:cxn modelId="{7520C16E-F971-46AD-9347-B381121AB7C1}" type="presOf" srcId="{BD413D4B-A8BD-4FAE-A800-F893B06FD121}" destId="{26E7B838-5FA7-4F14-AA2B-9FE1438625F7}" srcOrd="0" destOrd="0" presId="urn:microsoft.com/office/officeart/2005/8/layout/radial6#16"/>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16"/>
    <dgm:cxn modelId="{E3187BDA-7D79-44CC-A70F-5C5677978A41}" type="presOf" srcId="{F74216B6-0ACB-47BB-985F-A6BD476FE74A}" destId="{1739BF86-B312-4DDE-8101-0729321576AC}" srcOrd="0" destOrd="0" presId="urn:microsoft.com/office/officeart/2005/8/layout/radial6#16"/>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16"/>
    <dgm:cxn modelId="{901651F4-9AD9-40C5-8C95-0F18D4906948}" type="presOf" srcId="{47F27F03-934B-48AF-977D-271DDC5CC407}" destId="{FE25DD89-E3CA-40EB-92E3-52D1BA69FA44}" srcOrd="0" destOrd="0" presId="urn:microsoft.com/office/officeart/2005/8/layout/radial6#16"/>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16"/>
    <dgm:cxn modelId="{F5729945-5FF5-4344-98EA-03881F4E2272}" type="presParOf" srcId="{2B6F65A6-BBE6-45B3-AA28-53AC97AF8FA7}" destId="{C562E6D6-1BED-4288-9783-0E79918CFE4B}" srcOrd="1" destOrd="0" presId="urn:microsoft.com/office/officeart/2005/8/layout/radial6#16"/>
    <dgm:cxn modelId="{57417893-D670-419E-B611-613D436F60BC}" type="presParOf" srcId="{2B6F65A6-BBE6-45B3-AA28-53AC97AF8FA7}" destId="{82E18AAF-393D-49E9-BB7D-0101A64BE826}" srcOrd="2" destOrd="0" presId="urn:microsoft.com/office/officeart/2005/8/layout/radial6#16"/>
    <dgm:cxn modelId="{3CA453B2-29CF-4204-A932-E88A9A7A2AA8}" type="presParOf" srcId="{2B6F65A6-BBE6-45B3-AA28-53AC97AF8FA7}" destId="{FE25DD89-E3CA-40EB-92E3-52D1BA69FA44}" srcOrd="3" destOrd="0" presId="urn:microsoft.com/office/officeart/2005/8/layout/radial6#16"/>
    <dgm:cxn modelId="{D99CF53D-EDF9-4D55-9BAB-F1111FFEBA74}" type="presParOf" srcId="{2B6F65A6-BBE6-45B3-AA28-53AC97AF8FA7}" destId="{1739BF86-B312-4DDE-8101-0729321576AC}" srcOrd="4" destOrd="0" presId="urn:microsoft.com/office/officeart/2005/8/layout/radial6#16"/>
    <dgm:cxn modelId="{F52D6732-EF45-4E85-B06E-F93AE84149E2}" type="presParOf" srcId="{2B6F65A6-BBE6-45B3-AA28-53AC97AF8FA7}" destId="{5A62931D-C27A-4F0B-898C-461FB9DEBBCF}" srcOrd="5" destOrd="0" presId="urn:microsoft.com/office/officeart/2005/8/layout/radial6#16"/>
    <dgm:cxn modelId="{1475C52E-142D-44A7-9C5C-809AB840CA30}" type="presParOf" srcId="{2B6F65A6-BBE6-45B3-AA28-53AC97AF8FA7}" destId="{CDB26D62-7D03-4711-8791-DB441061B164}" srcOrd="6" destOrd="0" presId="urn:microsoft.com/office/officeart/2005/8/layout/radial6#16"/>
    <dgm:cxn modelId="{5A5F899B-B5B8-4801-A750-D537FD830C2F}" type="presParOf" srcId="{2B6F65A6-BBE6-45B3-AA28-53AC97AF8FA7}" destId="{306F62E2-3268-4EA2-A5CE-881EDC5FD01B}" srcOrd="7" destOrd="0" presId="urn:microsoft.com/office/officeart/2005/8/layout/radial6#16"/>
    <dgm:cxn modelId="{C8D340F4-0F91-47D1-8519-E1CECE071B3E}" type="presParOf" srcId="{2B6F65A6-BBE6-45B3-AA28-53AC97AF8FA7}" destId="{730E8878-F7AB-4047-B698-CF9215C4433D}" srcOrd="8" destOrd="0" presId="urn:microsoft.com/office/officeart/2005/8/layout/radial6#16"/>
    <dgm:cxn modelId="{8E242925-52FD-443E-8CB4-6A080FAD5177}" type="presParOf" srcId="{2B6F65A6-BBE6-45B3-AA28-53AC97AF8FA7}" destId="{26E7B838-5FA7-4F14-AA2B-9FE1438625F7}" srcOrd="9" destOrd="0" presId="urn:microsoft.com/office/officeart/2005/8/layout/radial6#16"/>
    <dgm:cxn modelId="{060E8342-A3BE-4EC7-9D81-329C1214B715}" type="presParOf" srcId="{2B6F65A6-BBE6-45B3-AA28-53AC97AF8FA7}" destId="{B11D4B4C-B95F-45F7-9DC8-BEC00C0FB98A}" srcOrd="10" destOrd="0" presId="urn:microsoft.com/office/officeart/2005/8/layout/radial6#16"/>
    <dgm:cxn modelId="{044BEAE1-C386-40BD-8191-DA26A05A8C04}" type="presParOf" srcId="{2B6F65A6-BBE6-45B3-AA28-53AC97AF8FA7}" destId="{6DC06FA0-AE32-43A4-A384-029BA84225CB}" srcOrd="11" destOrd="0" presId="urn:microsoft.com/office/officeart/2005/8/layout/radial6#16"/>
    <dgm:cxn modelId="{860D2AA0-5CF1-4EDE-A9D3-9344BEAFF3E7}" type="presParOf" srcId="{2B6F65A6-BBE6-45B3-AA28-53AC97AF8FA7}" destId="{1FCFEDA1-DB0A-416C-B309-FC5B04374745}" srcOrd="12" destOrd="0" presId="urn:microsoft.com/office/officeart/2005/8/layout/radial6#1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17" loCatId="cycle" qsTypeId="urn:microsoft.com/office/officeart/2005/8/quickstyle/3d2#5"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15753" r="15753"/>
          <a:stretch/>
        </a:blipFill>
      </dgm:spPr>
      <dgm:t>
        <a:bodyPr/>
        <a:lstStyle/>
        <a:p>
          <a:pPr>
            <a:defRPr/>
          </a:pPr>
          <a:r>
            <a:rPr lang="fr-FR" b="1" i="1"/>
            <a:t>HE B2XL »Opérateur Batterie »B1L-B2L-B1VL-B2VL </a:t>
          </a:r>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CD746CD0-8558-4DB3-B833-185298A6027A}">
      <dgm:prSet phldrT="[Texte]"/>
      <dgm:spPr bwMode="auto"/>
      <dgm:t>
        <a:bodyPr/>
        <a:lstStyle/>
        <a:p>
          <a:pPr>
            <a:defRPr/>
          </a:pPr>
          <a:r>
            <a:rPr lang="fr-FR"/>
            <a:t>VUL elec</a:t>
          </a: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VTR Thermique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VTR elec</a:t>
          </a: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VUL micro hybride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87" custLinFactNeighborY="1361"/>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17"/>
    <dgm:cxn modelId="{87BBA857-93B6-432B-9D24-4C21DC6270D3}" type="presOf" srcId="{9F5BA3BD-168C-420B-8558-CBAE2DF28DF2}" destId="{B11D4B4C-B95F-45F7-9DC8-BEC00C0FB98A}" srcOrd="0" destOrd="0" presId="urn:microsoft.com/office/officeart/2005/8/layout/radial6#17"/>
    <dgm:cxn modelId="{E1B69D5D-09E3-4850-8420-F12DFC0380C0}" type="presOf" srcId="{5BFE0D89-51B5-48C4-A614-EB53AF55C603}" destId="{1FCFEDA1-DB0A-416C-B309-FC5B04374745}" srcOrd="0" destOrd="0" presId="urn:microsoft.com/office/officeart/2005/8/layout/radial6#17"/>
    <dgm:cxn modelId="{643EA55F-D7F5-47D9-97F0-CB95033F7A48}" type="presOf" srcId="{54F47610-C1A3-47AD-83B6-D8FC6F653841}" destId="{CDB26D62-7D03-4711-8791-DB441061B164}" srcOrd="0" destOrd="0" presId="urn:microsoft.com/office/officeart/2005/8/layout/radial6#17"/>
    <dgm:cxn modelId="{CCDBA868-BC06-4983-8870-4F47E8CD431D}" type="presOf" srcId="{0F0B25B5-0878-4264-87E5-B77ECCE338E0}" destId="{2B6F65A6-BBE6-45B3-AA28-53AC97AF8FA7}" srcOrd="0" destOrd="0" presId="urn:microsoft.com/office/officeart/2005/8/layout/radial6#17"/>
    <dgm:cxn modelId="{7520C16E-F971-46AD-9347-B381121AB7C1}" type="presOf" srcId="{BD413D4B-A8BD-4FAE-A800-F893B06FD121}" destId="{26E7B838-5FA7-4F14-AA2B-9FE1438625F7}" srcOrd="0" destOrd="0" presId="urn:microsoft.com/office/officeart/2005/8/layout/radial6#17"/>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17"/>
    <dgm:cxn modelId="{E3187BDA-7D79-44CC-A70F-5C5677978A41}" type="presOf" srcId="{F74216B6-0ACB-47BB-985F-A6BD476FE74A}" destId="{1739BF86-B312-4DDE-8101-0729321576AC}" srcOrd="0" destOrd="0" presId="urn:microsoft.com/office/officeart/2005/8/layout/radial6#17"/>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17"/>
    <dgm:cxn modelId="{901651F4-9AD9-40C5-8C95-0F18D4906948}" type="presOf" srcId="{47F27F03-934B-48AF-977D-271DDC5CC407}" destId="{FE25DD89-E3CA-40EB-92E3-52D1BA69FA44}" srcOrd="0" destOrd="0" presId="urn:microsoft.com/office/officeart/2005/8/layout/radial6#17"/>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17"/>
    <dgm:cxn modelId="{F5729945-5FF5-4344-98EA-03881F4E2272}" type="presParOf" srcId="{2B6F65A6-BBE6-45B3-AA28-53AC97AF8FA7}" destId="{C562E6D6-1BED-4288-9783-0E79918CFE4B}" srcOrd="1" destOrd="0" presId="urn:microsoft.com/office/officeart/2005/8/layout/radial6#17"/>
    <dgm:cxn modelId="{57417893-D670-419E-B611-613D436F60BC}" type="presParOf" srcId="{2B6F65A6-BBE6-45B3-AA28-53AC97AF8FA7}" destId="{82E18AAF-393D-49E9-BB7D-0101A64BE826}" srcOrd="2" destOrd="0" presId="urn:microsoft.com/office/officeart/2005/8/layout/radial6#17"/>
    <dgm:cxn modelId="{3CA453B2-29CF-4204-A932-E88A9A7A2AA8}" type="presParOf" srcId="{2B6F65A6-BBE6-45B3-AA28-53AC97AF8FA7}" destId="{FE25DD89-E3CA-40EB-92E3-52D1BA69FA44}" srcOrd="3" destOrd="0" presId="urn:microsoft.com/office/officeart/2005/8/layout/radial6#17"/>
    <dgm:cxn modelId="{D99CF53D-EDF9-4D55-9BAB-F1111FFEBA74}" type="presParOf" srcId="{2B6F65A6-BBE6-45B3-AA28-53AC97AF8FA7}" destId="{1739BF86-B312-4DDE-8101-0729321576AC}" srcOrd="4" destOrd="0" presId="urn:microsoft.com/office/officeart/2005/8/layout/radial6#17"/>
    <dgm:cxn modelId="{F52D6732-EF45-4E85-B06E-F93AE84149E2}" type="presParOf" srcId="{2B6F65A6-BBE6-45B3-AA28-53AC97AF8FA7}" destId="{5A62931D-C27A-4F0B-898C-461FB9DEBBCF}" srcOrd="5" destOrd="0" presId="urn:microsoft.com/office/officeart/2005/8/layout/radial6#17"/>
    <dgm:cxn modelId="{1475C52E-142D-44A7-9C5C-809AB840CA30}" type="presParOf" srcId="{2B6F65A6-BBE6-45B3-AA28-53AC97AF8FA7}" destId="{CDB26D62-7D03-4711-8791-DB441061B164}" srcOrd="6" destOrd="0" presId="urn:microsoft.com/office/officeart/2005/8/layout/radial6#17"/>
    <dgm:cxn modelId="{5A5F899B-B5B8-4801-A750-D537FD830C2F}" type="presParOf" srcId="{2B6F65A6-BBE6-45B3-AA28-53AC97AF8FA7}" destId="{306F62E2-3268-4EA2-A5CE-881EDC5FD01B}" srcOrd="7" destOrd="0" presId="urn:microsoft.com/office/officeart/2005/8/layout/radial6#17"/>
    <dgm:cxn modelId="{C8D340F4-0F91-47D1-8519-E1CECE071B3E}" type="presParOf" srcId="{2B6F65A6-BBE6-45B3-AA28-53AC97AF8FA7}" destId="{730E8878-F7AB-4047-B698-CF9215C4433D}" srcOrd="8" destOrd="0" presId="urn:microsoft.com/office/officeart/2005/8/layout/radial6#17"/>
    <dgm:cxn modelId="{8E242925-52FD-443E-8CB4-6A080FAD5177}" type="presParOf" srcId="{2B6F65A6-BBE6-45B3-AA28-53AC97AF8FA7}" destId="{26E7B838-5FA7-4F14-AA2B-9FE1438625F7}" srcOrd="9" destOrd="0" presId="urn:microsoft.com/office/officeart/2005/8/layout/radial6#17"/>
    <dgm:cxn modelId="{060E8342-A3BE-4EC7-9D81-329C1214B715}" type="presParOf" srcId="{2B6F65A6-BBE6-45B3-AA28-53AC97AF8FA7}" destId="{B11D4B4C-B95F-45F7-9DC8-BEC00C0FB98A}" srcOrd="10" destOrd="0" presId="urn:microsoft.com/office/officeart/2005/8/layout/radial6#17"/>
    <dgm:cxn modelId="{044BEAE1-C386-40BD-8191-DA26A05A8C04}" type="presParOf" srcId="{2B6F65A6-BBE6-45B3-AA28-53AC97AF8FA7}" destId="{6DC06FA0-AE32-43A4-A384-029BA84225CB}" srcOrd="11" destOrd="0" presId="urn:microsoft.com/office/officeart/2005/8/layout/radial6#17"/>
    <dgm:cxn modelId="{860D2AA0-5CF1-4EDE-A9D3-9344BEAFF3E7}" type="presParOf" srcId="{2B6F65A6-BBE6-45B3-AA28-53AC97AF8FA7}" destId="{1FCFEDA1-DB0A-416C-B309-FC5B04374745}" srcOrd="12" destOrd="0" presId="urn:microsoft.com/office/officeart/2005/8/layout/radial6#1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18" loCatId="cycle" qsTypeId="urn:microsoft.com/office/officeart/2005/8/quickstyle/3d2#6"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15753" r="15753"/>
          <a:stretch/>
        </a:blipFill>
      </dgm:spPr>
      <dgm:t>
        <a:bodyPr/>
        <a:lstStyle/>
        <a:p>
          <a:pPr>
            <a:defRPr/>
          </a:pPr>
          <a:r>
            <a:rPr lang="fr-FR" b="1" i="1"/>
            <a:t>HE B1L-B2L-BCL-B1VL-B2VL</a:t>
          </a:r>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CD746CD0-8558-4DB3-B833-185298A6027A}">
      <dgm:prSet phldrT="[Texte]"/>
      <dgm:spPr bwMode="auto"/>
      <dgm:t>
        <a:bodyPr/>
        <a:lstStyle/>
        <a:p>
          <a:pPr>
            <a:defRPr/>
          </a:pPr>
          <a:r>
            <a:rPr lang="fr-FR"/>
            <a:t>Scooter élec</a:t>
          </a: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Moto élec</a:t>
          </a: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Quad élec</a:t>
          </a: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Moto élec</a:t>
          </a: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18"/>
    <dgm:cxn modelId="{87BBA857-93B6-432B-9D24-4C21DC6270D3}" type="presOf" srcId="{9F5BA3BD-168C-420B-8558-CBAE2DF28DF2}" destId="{B11D4B4C-B95F-45F7-9DC8-BEC00C0FB98A}" srcOrd="0" destOrd="0" presId="urn:microsoft.com/office/officeart/2005/8/layout/radial6#18"/>
    <dgm:cxn modelId="{E1B69D5D-09E3-4850-8420-F12DFC0380C0}" type="presOf" srcId="{5BFE0D89-51B5-48C4-A614-EB53AF55C603}" destId="{1FCFEDA1-DB0A-416C-B309-FC5B04374745}" srcOrd="0" destOrd="0" presId="urn:microsoft.com/office/officeart/2005/8/layout/radial6#18"/>
    <dgm:cxn modelId="{643EA55F-D7F5-47D9-97F0-CB95033F7A48}" type="presOf" srcId="{54F47610-C1A3-47AD-83B6-D8FC6F653841}" destId="{CDB26D62-7D03-4711-8791-DB441061B164}" srcOrd="0" destOrd="0" presId="urn:microsoft.com/office/officeart/2005/8/layout/radial6#18"/>
    <dgm:cxn modelId="{CCDBA868-BC06-4983-8870-4F47E8CD431D}" type="presOf" srcId="{0F0B25B5-0878-4264-87E5-B77ECCE338E0}" destId="{2B6F65A6-BBE6-45B3-AA28-53AC97AF8FA7}" srcOrd="0" destOrd="0" presId="urn:microsoft.com/office/officeart/2005/8/layout/radial6#18"/>
    <dgm:cxn modelId="{7520C16E-F971-46AD-9347-B381121AB7C1}" type="presOf" srcId="{BD413D4B-A8BD-4FAE-A800-F893B06FD121}" destId="{26E7B838-5FA7-4F14-AA2B-9FE1438625F7}" srcOrd="0" destOrd="0" presId="urn:microsoft.com/office/officeart/2005/8/layout/radial6#18"/>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18"/>
    <dgm:cxn modelId="{E3187BDA-7D79-44CC-A70F-5C5677978A41}" type="presOf" srcId="{F74216B6-0ACB-47BB-985F-A6BD476FE74A}" destId="{1739BF86-B312-4DDE-8101-0729321576AC}" srcOrd="0" destOrd="0" presId="urn:microsoft.com/office/officeart/2005/8/layout/radial6#18"/>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18"/>
    <dgm:cxn modelId="{901651F4-9AD9-40C5-8C95-0F18D4906948}" type="presOf" srcId="{47F27F03-934B-48AF-977D-271DDC5CC407}" destId="{FE25DD89-E3CA-40EB-92E3-52D1BA69FA44}" srcOrd="0" destOrd="0" presId="urn:microsoft.com/office/officeart/2005/8/layout/radial6#18"/>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18"/>
    <dgm:cxn modelId="{F5729945-5FF5-4344-98EA-03881F4E2272}" type="presParOf" srcId="{2B6F65A6-BBE6-45B3-AA28-53AC97AF8FA7}" destId="{C562E6D6-1BED-4288-9783-0E79918CFE4B}" srcOrd="1" destOrd="0" presId="urn:microsoft.com/office/officeart/2005/8/layout/radial6#18"/>
    <dgm:cxn modelId="{57417893-D670-419E-B611-613D436F60BC}" type="presParOf" srcId="{2B6F65A6-BBE6-45B3-AA28-53AC97AF8FA7}" destId="{82E18AAF-393D-49E9-BB7D-0101A64BE826}" srcOrd="2" destOrd="0" presId="urn:microsoft.com/office/officeart/2005/8/layout/radial6#18"/>
    <dgm:cxn modelId="{3CA453B2-29CF-4204-A932-E88A9A7A2AA8}" type="presParOf" srcId="{2B6F65A6-BBE6-45B3-AA28-53AC97AF8FA7}" destId="{FE25DD89-E3CA-40EB-92E3-52D1BA69FA44}" srcOrd="3" destOrd="0" presId="urn:microsoft.com/office/officeart/2005/8/layout/radial6#18"/>
    <dgm:cxn modelId="{D99CF53D-EDF9-4D55-9BAB-F1111FFEBA74}" type="presParOf" srcId="{2B6F65A6-BBE6-45B3-AA28-53AC97AF8FA7}" destId="{1739BF86-B312-4DDE-8101-0729321576AC}" srcOrd="4" destOrd="0" presId="urn:microsoft.com/office/officeart/2005/8/layout/radial6#18"/>
    <dgm:cxn modelId="{F52D6732-EF45-4E85-B06E-F93AE84149E2}" type="presParOf" srcId="{2B6F65A6-BBE6-45B3-AA28-53AC97AF8FA7}" destId="{5A62931D-C27A-4F0B-898C-461FB9DEBBCF}" srcOrd="5" destOrd="0" presId="urn:microsoft.com/office/officeart/2005/8/layout/radial6#18"/>
    <dgm:cxn modelId="{1475C52E-142D-44A7-9C5C-809AB840CA30}" type="presParOf" srcId="{2B6F65A6-BBE6-45B3-AA28-53AC97AF8FA7}" destId="{CDB26D62-7D03-4711-8791-DB441061B164}" srcOrd="6" destOrd="0" presId="urn:microsoft.com/office/officeart/2005/8/layout/radial6#18"/>
    <dgm:cxn modelId="{5A5F899B-B5B8-4801-A750-D537FD830C2F}" type="presParOf" srcId="{2B6F65A6-BBE6-45B3-AA28-53AC97AF8FA7}" destId="{306F62E2-3268-4EA2-A5CE-881EDC5FD01B}" srcOrd="7" destOrd="0" presId="urn:microsoft.com/office/officeart/2005/8/layout/radial6#18"/>
    <dgm:cxn modelId="{C8D340F4-0F91-47D1-8519-E1CECE071B3E}" type="presParOf" srcId="{2B6F65A6-BBE6-45B3-AA28-53AC97AF8FA7}" destId="{730E8878-F7AB-4047-B698-CF9215C4433D}" srcOrd="8" destOrd="0" presId="urn:microsoft.com/office/officeart/2005/8/layout/radial6#18"/>
    <dgm:cxn modelId="{8E242925-52FD-443E-8CB4-6A080FAD5177}" type="presParOf" srcId="{2B6F65A6-BBE6-45B3-AA28-53AC97AF8FA7}" destId="{26E7B838-5FA7-4F14-AA2B-9FE1438625F7}" srcOrd="9" destOrd="0" presId="urn:microsoft.com/office/officeart/2005/8/layout/radial6#18"/>
    <dgm:cxn modelId="{060E8342-A3BE-4EC7-9D81-329C1214B715}" type="presParOf" srcId="{2B6F65A6-BBE6-45B3-AA28-53AC97AF8FA7}" destId="{B11D4B4C-B95F-45F7-9DC8-BEC00C0FB98A}" srcOrd="10" destOrd="0" presId="urn:microsoft.com/office/officeart/2005/8/layout/radial6#18"/>
    <dgm:cxn modelId="{044BEAE1-C386-40BD-8191-DA26A05A8C04}" type="presParOf" srcId="{2B6F65A6-BBE6-45B3-AA28-53AC97AF8FA7}" destId="{6DC06FA0-AE32-43A4-A384-029BA84225CB}" srcOrd="11" destOrd="0" presId="urn:microsoft.com/office/officeart/2005/8/layout/radial6#18"/>
    <dgm:cxn modelId="{860D2AA0-5CF1-4EDE-A9D3-9344BEAFF3E7}" type="presParOf" srcId="{2B6F65A6-BBE6-45B3-AA28-53AC97AF8FA7}" destId="{1FCFEDA1-DB0A-416C-B309-FC5B04374745}" srcOrd="12" destOrd="0" presId="urn:microsoft.com/office/officeart/2005/8/layout/radial6#18"/>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19" loCatId="cycle" qsTypeId="urn:microsoft.com/office/officeart/2005/8/quickstyle/3d2#7" qsCatId="3D" csTypeId="urn:microsoft.com/office/officeart/2005/8/colors/accent1_2" csCatId="accent1" phldr="1"/>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7627" r="7627"/>
          <a:stretch/>
        </a:blipFill>
      </dgm:spPr>
      <dgm:t>
        <a:bodyPr/>
        <a:lstStyle/>
        <a:p>
          <a:pPr>
            <a:defRPr/>
          </a:pPr>
          <a:endParaRPr lang="fr-FR" b="1" i="1">
            <a:solidFill>
              <a:schemeClr val="tx1"/>
            </a:solidFill>
          </a:endParaRPr>
        </a:p>
      </dgm:t>
    </dgm:pt>
    <dgm:pt modelId="{BC1BD6F3-4879-4987-93A3-A1A33604B951}" type="parTrans" cxnId="{05947C6F-41F1-49AF-8368-D0C0989FE7F0}">
      <dgm:prSet/>
      <dgm:spPr bwMode="auto"/>
      <dgm:t>
        <a:bodyPr/>
        <a:lstStyle/>
        <a:p>
          <a:pPr>
            <a:defRPr/>
          </a:pPr>
          <a:endParaRPr lang="fr-FR"/>
        </a:p>
      </dgm:t>
    </dgm:pt>
    <dgm:pt modelId="{F1BFF511-30F0-4A3F-A5C9-DE22C73A5D0E}" type="sibTrans" cxnId="{05947C6F-41F1-49AF-8368-D0C0989FE7F0}">
      <dgm:prSet/>
      <dgm:spPr bwMode="auto"/>
      <dgm:t>
        <a:bodyPr/>
        <a:lstStyle/>
        <a:p>
          <a:pPr>
            <a:defRPr/>
          </a:pPr>
          <a:endParaRPr lang="fr-FR"/>
        </a:p>
      </dgm:t>
    </dgm:pt>
    <dgm:pt modelId="{CD746CD0-8558-4DB3-B833-185298A6027A}">
      <dgm:prSet phldrT="[Texte]"/>
      <dgm:spPr bwMode="auto"/>
      <dgm:t>
        <a:bodyPr/>
        <a:lstStyle/>
        <a:p>
          <a:pPr>
            <a:defRPr/>
          </a:pPr>
          <a:r>
            <a:rPr lang="fr-FR"/>
            <a:t>MILD HYBRIDE 48 V</a:t>
          </a:r>
          <a:endParaRP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FULL HYBRIDE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MICRO HYBRIDE</a:t>
          </a:r>
          <a:endParaRP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custLinFactNeighborX="2591" custLinFactNeighborY="-428"/>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19"/>
    <dgm:cxn modelId="{87BBA857-93B6-432B-9D24-4C21DC6270D3}" type="presOf" srcId="{9F5BA3BD-168C-420B-8558-CBAE2DF28DF2}" destId="{B11D4B4C-B95F-45F7-9DC8-BEC00C0FB98A}" srcOrd="0" destOrd="0" presId="urn:microsoft.com/office/officeart/2005/8/layout/radial6#19"/>
    <dgm:cxn modelId="{E1B69D5D-09E3-4850-8420-F12DFC0380C0}" type="presOf" srcId="{5BFE0D89-51B5-48C4-A614-EB53AF55C603}" destId="{1FCFEDA1-DB0A-416C-B309-FC5B04374745}" srcOrd="0" destOrd="0" presId="urn:microsoft.com/office/officeart/2005/8/layout/radial6#19"/>
    <dgm:cxn modelId="{643EA55F-D7F5-47D9-97F0-CB95033F7A48}" type="presOf" srcId="{54F47610-C1A3-47AD-83B6-D8FC6F653841}" destId="{CDB26D62-7D03-4711-8791-DB441061B164}" srcOrd="0" destOrd="0" presId="urn:microsoft.com/office/officeart/2005/8/layout/radial6#19"/>
    <dgm:cxn modelId="{CCDBA868-BC06-4983-8870-4F47E8CD431D}" type="presOf" srcId="{0F0B25B5-0878-4264-87E5-B77ECCE338E0}" destId="{2B6F65A6-BBE6-45B3-AA28-53AC97AF8FA7}" srcOrd="0" destOrd="0" presId="urn:microsoft.com/office/officeart/2005/8/layout/radial6#19"/>
    <dgm:cxn modelId="{7520C16E-F971-46AD-9347-B381121AB7C1}" type="presOf" srcId="{BD413D4B-A8BD-4FAE-A800-F893B06FD121}" destId="{26E7B838-5FA7-4F14-AA2B-9FE1438625F7}" srcOrd="0" destOrd="0" presId="urn:microsoft.com/office/officeart/2005/8/layout/radial6#19"/>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19"/>
    <dgm:cxn modelId="{E3187BDA-7D79-44CC-A70F-5C5677978A41}" type="presOf" srcId="{F74216B6-0ACB-47BB-985F-A6BD476FE74A}" destId="{1739BF86-B312-4DDE-8101-0729321576AC}" srcOrd="0" destOrd="0" presId="urn:microsoft.com/office/officeart/2005/8/layout/radial6#19"/>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19"/>
    <dgm:cxn modelId="{901651F4-9AD9-40C5-8C95-0F18D4906948}" type="presOf" srcId="{47F27F03-934B-48AF-977D-271DDC5CC407}" destId="{FE25DD89-E3CA-40EB-92E3-52D1BA69FA44}" srcOrd="0" destOrd="0" presId="urn:microsoft.com/office/officeart/2005/8/layout/radial6#19"/>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19"/>
    <dgm:cxn modelId="{F5729945-5FF5-4344-98EA-03881F4E2272}" type="presParOf" srcId="{2B6F65A6-BBE6-45B3-AA28-53AC97AF8FA7}" destId="{C562E6D6-1BED-4288-9783-0E79918CFE4B}" srcOrd="1" destOrd="0" presId="urn:microsoft.com/office/officeart/2005/8/layout/radial6#19"/>
    <dgm:cxn modelId="{57417893-D670-419E-B611-613D436F60BC}" type="presParOf" srcId="{2B6F65A6-BBE6-45B3-AA28-53AC97AF8FA7}" destId="{82E18AAF-393D-49E9-BB7D-0101A64BE826}" srcOrd="2" destOrd="0" presId="urn:microsoft.com/office/officeart/2005/8/layout/radial6#19"/>
    <dgm:cxn modelId="{3CA453B2-29CF-4204-A932-E88A9A7A2AA8}" type="presParOf" srcId="{2B6F65A6-BBE6-45B3-AA28-53AC97AF8FA7}" destId="{FE25DD89-E3CA-40EB-92E3-52D1BA69FA44}" srcOrd="3" destOrd="0" presId="urn:microsoft.com/office/officeart/2005/8/layout/radial6#19"/>
    <dgm:cxn modelId="{D99CF53D-EDF9-4D55-9BAB-F1111FFEBA74}" type="presParOf" srcId="{2B6F65A6-BBE6-45B3-AA28-53AC97AF8FA7}" destId="{1739BF86-B312-4DDE-8101-0729321576AC}" srcOrd="4" destOrd="0" presId="urn:microsoft.com/office/officeart/2005/8/layout/radial6#19"/>
    <dgm:cxn modelId="{F52D6732-EF45-4E85-B06E-F93AE84149E2}" type="presParOf" srcId="{2B6F65A6-BBE6-45B3-AA28-53AC97AF8FA7}" destId="{5A62931D-C27A-4F0B-898C-461FB9DEBBCF}" srcOrd="5" destOrd="0" presId="urn:microsoft.com/office/officeart/2005/8/layout/radial6#19"/>
    <dgm:cxn modelId="{1475C52E-142D-44A7-9C5C-809AB840CA30}" type="presParOf" srcId="{2B6F65A6-BBE6-45B3-AA28-53AC97AF8FA7}" destId="{CDB26D62-7D03-4711-8791-DB441061B164}" srcOrd="6" destOrd="0" presId="urn:microsoft.com/office/officeart/2005/8/layout/radial6#19"/>
    <dgm:cxn modelId="{5A5F899B-B5B8-4801-A750-D537FD830C2F}" type="presParOf" srcId="{2B6F65A6-BBE6-45B3-AA28-53AC97AF8FA7}" destId="{306F62E2-3268-4EA2-A5CE-881EDC5FD01B}" srcOrd="7" destOrd="0" presId="urn:microsoft.com/office/officeart/2005/8/layout/radial6#19"/>
    <dgm:cxn modelId="{C8D340F4-0F91-47D1-8519-E1CECE071B3E}" type="presParOf" srcId="{2B6F65A6-BBE6-45B3-AA28-53AC97AF8FA7}" destId="{730E8878-F7AB-4047-B698-CF9215C4433D}" srcOrd="8" destOrd="0" presId="urn:microsoft.com/office/officeart/2005/8/layout/radial6#19"/>
    <dgm:cxn modelId="{8E242925-52FD-443E-8CB4-6A080FAD5177}" type="presParOf" srcId="{2B6F65A6-BBE6-45B3-AA28-53AC97AF8FA7}" destId="{26E7B838-5FA7-4F14-AA2B-9FE1438625F7}" srcOrd="9" destOrd="0" presId="urn:microsoft.com/office/officeart/2005/8/layout/radial6#19"/>
    <dgm:cxn modelId="{060E8342-A3BE-4EC7-9D81-329C1214B715}" type="presParOf" srcId="{2B6F65A6-BBE6-45B3-AA28-53AC97AF8FA7}" destId="{B11D4B4C-B95F-45F7-9DC8-BEC00C0FB98A}" srcOrd="10" destOrd="0" presId="urn:microsoft.com/office/officeart/2005/8/layout/radial6#19"/>
    <dgm:cxn modelId="{044BEAE1-C386-40BD-8191-DA26A05A8C04}" type="presParOf" srcId="{2B6F65A6-BBE6-45B3-AA28-53AC97AF8FA7}" destId="{6DC06FA0-AE32-43A4-A384-029BA84225CB}" srcOrd="11" destOrd="0" presId="urn:microsoft.com/office/officeart/2005/8/layout/radial6#19"/>
    <dgm:cxn modelId="{860D2AA0-5CF1-4EDE-A9D3-9344BEAFF3E7}" type="presParOf" srcId="{2B6F65A6-BBE6-45B3-AA28-53AC97AF8FA7}" destId="{1FCFEDA1-DB0A-416C-B309-FC5B04374745}" srcOrd="12" destOrd="0" presId="urn:microsoft.com/office/officeart/2005/8/layout/radial6#1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20" loCatId="cycle" qsTypeId="urn:microsoft.com/office/officeart/2005/8/quickstyle/3d2#8" qsCatId="3D" csTypeId="urn:microsoft.com/office/officeart/2005/8/colors/accent1_2" csCatId="accent1" phldr="1"/>
      <dgm:spPr bwMode="auto"/>
      <dgm:t>
        <a:bodyPr/>
        <a:lstStyle/>
        <a:p>
          <a:pPr>
            <a:defRPr/>
          </a:pPr>
          <a:endParaRPr lang="fr-FR"/>
        </a:p>
      </dgm:t>
    </dgm:pt>
    <dgm:pt modelId="{CD746CD0-8558-4DB3-B833-185298A6027A}">
      <dgm:prSet phldrT="[Texte]"/>
      <dgm:spPr bwMode="auto"/>
      <dgm:t>
        <a:bodyPr/>
        <a:lstStyle/>
        <a:p>
          <a:pPr>
            <a:defRPr/>
          </a:pPr>
          <a:r>
            <a:rPr lang="fr-FR"/>
            <a:t>VUL elec</a:t>
          </a: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VTR Thermique</a:t>
          </a:r>
          <a:endParaRP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VTR elec</a:t>
          </a: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VE</a:t>
          </a:r>
          <a:endParaRP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7627" r="7627"/>
          <a:stretch/>
        </a:blipFill>
      </dgm:spPr>
      <dgm:t>
        <a:bodyPr/>
        <a:lstStyle/>
        <a:p>
          <a:pPr>
            <a:defRPr/>
          </a:pPr>
          <a:r>
            <a:rPr lang="fr-FR" b="1" i="1"/>
            <a:t> </a:t>
          </a:r>
        </a:p>
      </dgm:t>
    </dgm:pt>
    <dgm:pt modelId="{F1BFF511-30F0-4A3F-A5C9-DE22C73A5D0E}" type="sibTrans" cxnId="{05947C6F-41F1-49AF-8368-D0C0989FE7F0}">
      <dgm:prSet/>
      <dgm:spPr bwMode="auto"/>
      <dgm:t>
        <a:bodyPr/>
        <a:lstStyle/>
        <a:p>
          <a:pPr>
            <a:defRPr/>
          </a:pPr>
          <a:endParaRPr lang="fr-FR"/>
        </a:p>
      </dgm:t>
    </dgm:pt>
    <dgm:pt modelId="{BC1BD6F3-4879-4987-93A3-A1A33604B951}" type="parTrans" cxnId="{05947C6F-41F1-49AF-8368-D0C0989FE7F0}">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87" custLinFactNeighborY="1361"/>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20"/>
    <dgm:cxn modelId="{87BBA857-93B6-432B-9D24-4C21DC6270D3}" type="presOf" srcId="{9F5BA3BD-168C-420B-8558-CBAE2DF28DF2}" destId="{B11D4B4C-B95F-45F7-9DC8-BEC00C0FB98A}" srcOrd="0" destOrd="0" presId="urn:microsoft.com/office/officeart/2005/8/layout/radial6#20"/>
    <dgm:cxn modelId="{E1B69D5D-09E3-4850-8420-F12DFC0380C0}" type="presOf" srcId="{5BFE0D89-51B5-48C4-A614-EB53AF55C603}" destId="{1FCFEDA1-DB0A-416C-B309-FC5B04374745}" srcOrd="0" destOrd="0" presId="urn:microsoft.com/office/officeart/2005/8/layout/radial6#20"/>
    <dgm:cxn modelId="{643EA55F-D7F5-47D9-97F0-CB95033F7A48}" type="presOf" srcId="{54F47610-C1A3-47AD-83B6-D8FC6F653841}" destId="{CDB26D62-7D03-4711-8791-DB441061B164}" srcOrd="0" destOrd="0" presId="urn:microsoft.com/office/officeart/2005/8/layout/radial6#20"/>
    <dgm:cxn modelId="{CCDBA868-BC06-4983-8870-4F47E8CD431D}" type="presOf" srcId="{0F0B25B5-0878-4264-87E5-B77ECCE338E0}" destId="{2B6F65A6-BBE6-45B3-AA28-53AC97AF8FA7}" srcOrd="0" destOrd="0" presId="urn:microsoft.com/office/officeart/2005/8/layout/radial6#20"/>
    <dgm:cxn modelId="{7520C16E-F971-46AD-9347-B381121AB7C1}" type="presOf" srcId="{BD413D4B-A8BD-4FAE-A800-F893B06FD121}" destId="{26E7B838-5FA7-4F14-AA2B-9FE1438625F7}" srcOrd="0" destOrd="0" presId="urn:microsoft.com/office/officeart/2005/8/layout/radial6#20"/>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20"/>
    <dgm:cxn modelId="{E3187BDA-7D79-44CC-A70F-5C5677978A41}" type="presOf" srcId="{F74216B6-0ACB-47BB-985F-A6BD476FE74A}" destId="{1739BF86-B312-4DDE-8101-0729321576AC}" srcOrd="0" destOrd="0" presId="urn:microsoft.com/office/officeart/2005/8/layout/radial6#20"/>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20"/>
    <dgm:cxn modelId="{901651F4-9AD9-40C5-8C95-0F18D4906948}" type="presOf" srcId="{47F27F03-934B-48AF-977D-271DDC5CC407}" destId="{FE25DD89-E3CA-40EB-92E3-52D1BA69FA44}" srcOrd="0" destOrd="0" presId="urn:microsoft.com/office/officeart/2005/8/layout/radial6#20"/>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20"/>
    <dgm:cxn modelId="{F5729945-5FF5-4344-98EA-03881F4E2272}" type="presParOf" srcId="{2B6F65A6-BBE6-45B3-AA28-53AC97AF8FA7}" destId="{C562E6D6-1BED-4288-9783-0E79918CFE4B}" srcOrd="1" destOrd="0" presId="urn:microsoft.com/office/officeart/2005/8/layout/radial6#20"/>
    <dgm:cxn modelId="{57417893-D670-419E-B611-613D436F60BC}" type="presParOf" srcId="{2B6F65A6-BBE6-45B3-AA28-53AC97AF8FA7}" destId="{82E18AAF-393D-49E9-BB7D-0101A64BE826}" srcOrd="2" destOrd="0" presId="urn:microsoft.com/office/officeart/2005/8/layout/radial6#20"/>
    <dgm:cxn modelId="{3CA453B2-29CF-4204-A932-E88A9A7A2AA8}" type="presParOf" srcId="{2B6F65A6-BBE6-45B3-AA28-53AC97AF8FA7}" destId="{FE25DD89-E3CA-40EB-92E3-52D1BA69FA44}" srcOrd="3" destOrd="0" presId="urn:microsoft.com/office/officeart/2005/8/layout/radial6#20"/>
    <dgm:cxn modelId="{D99CF53D-EDF9-4D55-9BAB-F1111FFEBA74}" type="presParOf" srcId="{2B6F65A6-BBE6-45B3-AA28-53AC97AF8FA7}" destId="{1739BF86-B312-4DDE-8101-0729321576AC}" srcOrd="4" destOrd="0" presId="urn:microsoft.com/office/officeart/2005/8/layout/radial6#20"/>
    <dgm:cxn modelId="{F52D6732-EF45-4E85-B06E-F93AE84149E2}" type="presParOf" srcId="{2B6F65A6-BBE6-45B3-AA28-53AC97AF8FA7}" destId="{5A62931D-C27A-4F0B-898C-461FB9DEBBCF}" srcOrd="5" destOrd="0" presId="urn:microsoft.com/office/officeart/2005/8/layout/radial6#20"/>
    <dgm:cxn modelId="{1475C52E-142D-44A7-9C5C-809AB840CA30}" type="presParOf" srcId="{2B6F65A6-BBE6-45B3-AA28-53AC97AF8FA7}" destId="{CDB26D62-7D03-4711-8791-DB441061B164}" srcOrd="6" destOrd="0" presId="urn:microsoft.com/office/officeart/2005/8/layout/radial6#20"/>
    <dgm:cxn modelId="{5A5F899B-B5B8-4801-A750-D537FD830C2F}" type="presParOf" srcId="{2B6F65A6-BBE6-45B3-AA28-53AC97AF8FA7}" destId="{306F62E2-3268-4EA2-A5CE-881EDC5FD01B}" srcOrd="7" destOrd="0" presId="urn:microsoft.com/office/officeart/2005/8/layout/radial6#20"/>
    <dgm:cxn modelId="{C8D340F4-0F91-47D1-8519-E1CECE071B3E}" type="presParOf" srcId="{2B6F65A6-BBE6-45B3-AA28-53AC97AF8FA7}" destId="{730E8878-F7AB-4047-B698-CF9215C4433D}" srcOrd="8" destOrd="0" presId="urn:microsoft.com/office/officeart/2005/8/layout/radial6#20"/>
    <dgm:cxn modelId="{8E242925-52FD-443E-8CB4-6A080FAD5177}" type="presParOf" srcId="{2B6F65A6-BBE6-45B3-AA28-53AC97AF8FA7}" destId="{26E7B838-5FA7-4F14-AA2B-9FE1438625F7}" srcOrd="9" destOrd="0" presId="urn:microsoft.com/office/officeart/2005/8/layout/radial6#20"/>
    <dgm:cxn modelId="{060E8342-A3BE-4EC7-9D81-329C1214B715}" type="presParOf" srcId="{2B6F65A6-BBE6-45B3-AA28-53AC97AF8FA7}" destId="{B11D4B4C-B95F-45F7-9DC8-BEC00C0FB98A}" srcOrd="10" destOrd="0" presId="urn:microsoft.com/office/officeart/2005/8/layout/radial6#20"/>
    <dgm:cxn modelId="{044BEAE1-C386-40BD-8191-DA26A05A8C04}" type="presParOf" srcId="{2B6F65A6-BBE6-45B3-AA28-53AC97AF8FA7}" destId="{6DC06FA0-AE32-43A4-A384-029BA84225CB}" srcOrd="11" destOrd="0" presId="urn:microsoft.com/office/officeart/2005/8/layout/radial6#20"/>
    <dgm:cxn modelId="{860D2AA0-5CF1-4EDE-A9D3-9344BEAFF3E7}" type="presParOf" srcId="{2B6F65A6-BBE6-45B3-AA28-53AC97AF8FA7}" destId="{1FCFEDA1-DB0A-416C-B309-FC5B04374745}" srcOrd="12" destOrd="0" presId="urn:microsoft.com/office/officeart/2005/8/layout/radial6#20"/>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0B25B5-0878-4264-87E5-B77ECCE338E0}" type="doc">
      <dgm:prSet loTypeId="urn:microsoft.com/office/officeart/2005/8/layout/radial6#21" loCatId="cycle" qsTypeId="urn:microsoft.com/office/officeart/2005/8/quickstyle/3d2#9" qsCatId="3D" csTypeId="urn:microsoft.com/office/officeart/2005/8/colors/accent1_2" csCatId="accent1" phldr="1"/>
      <dgm:spPr bwMode="auto"/>
      <dgm:t>
        <a:bodyPr/>
        <a:lstStyle/>
        <a:p>
          <a:pPr>
            <a:defRPr/>
          </a:pPr>
          <a:endParaRPr lang="fr-FR"/>
        </a:p>
      </dgm:t>
    </dgm:pt>
    <dgm:pt modelId="{CD746CD0-8558-4DB3-B833-185298A6027A}">
      <dgm:prSet phldrT="[Texte]"/>
      <dgm:spPr bwMode="auto"/>
      <dgm:t>
        <a:bodyPr/>
        <a:lstStyle/>
        <a:p>
          <a:pPr>
            <a:defRPr/>
          </a:pPr>
          <a:r>
            <a:rPr lang="fr-FR"/>
            <a:t>Moto élec </a:t>
          </a:r>
          <a:endParaRPr/>
        </a:p>
      </dgm:t>
    </dgm:pt>
    <dgm:pt modelId="{3B545E2A-83EB-4D51-A24E-10FD1874B093}" type="parTrans" cxnId="{1D4C1610-2F3D-4B66-B63E-3DA079AB77B7}">
      <dgm:prSet/>
      <dgm:spPr bwMode="auto"/>
      <dgm:t>
        <a:bodyPr/>
        <a:lstStyle/>
        <a:p>
          <a:pPr>
            <a:defRPr/>
          </a:pPr>
          <a:endParaRPr lang="fr-FR"/>
        </a:p>
      </dgm:t>
    </dgm:pt>
    <dgm:pt modelId="{47F27F03-934B-48AF-977D-271DDC5CC407}" type="sibTrans" cxnId="{1D4C1610-2F3D-4B66-B63E-3DA079AB77B7}">
      <dgm:prSet/>
      <dgm:spPr bwMode="auto"/>
      <dgm:t>
        <a:bodyPr/>
        <a:lstStyle/>
        <a:p>
          <a:pPr>
            <a:defRPr/>
          </a:pPr>
          <a:endParaRPr lang="fr-FR"/>
        </a:p>
      </dgm:t>
    </dgm:pt>
    <dgm:pt modelId="{F74216B6-0ACB-47BB-985F-A6BD476FE74A}">
      <dgm:prSet phldrT="[Texte]"/>
      <dgm:spPr bwMode="auto"/>
      <dgm:t>
        <a:bodyPr/>
        <a:lstStyle/>
        <a:p>
          <a:pPr>
            <a:defRPr/>
          </a:pPr>
          <a:r>
            <a:rPr lang="fr-FR"/>
            <a:t>Scooter élec</a:t>
          </a:r>
        </a:p>
      </dgm:t>
    </dgm:pt>
    <dgm:pt modelId="{1DF73C21-B9C9-4ED8-AF4B-2EA3660ADBA8}" type="parTrans" cxnId="{568595E9-7F8B-4863-B928-091D30F11846}">
      <dgm:prSet/>
      <dgm:spPr bwMode="auto"/>
      <dgm:t>
        <a:bodyPr/>
        <a:lstStyle/>
        <a:p>
          <a:pPr>
            <a:defRPr/>
          </a:pPr>
          <a:endParaRPr lang="fr-FR"/>
        </a:p>
      </dgm:t>
    </dgm:pt>
    <dgm:pt modelId="{54F47610-C1A3-47AD-83B6-D8FC6F653841}" type="sibTrans" cxnId="{568595E9-7F8B-4863-B928-091D30F11846}">
      <dgm:prSet/>
      <dgm:spPr bwMode="auto"/>
      <dgm:t>
        <a:bodyPr/>
        <a:lstStyle/>
        <a:p>
          <a:pPr>
            <a:defRPr/>
          </a:pPr>
          <a:endParaRPr lang="fr-FR"/>
        </a:p>
      </dgm:t>
    </dgm:pt>
    <dgm:pt modelId="{6B0E228E-0525-4F99-BD0F-3511A44C67D2}">
      <dgm:prSet phldrT="[Texte]"/>
      <dgm:spPr bwMode="auto"/>
      <dgm:t>
        <a:bodyPr/>
        <a:lstStyle/>
        <a:p>
          <a:pPr>
            <a:defRPr/>
          </a:pPr>
          <a:r>
            <a:rPr lang="fr-FR"/>
            <a:t>Quad élec</a:t>
          </a:r>
        </a:p>
      </dgm:t>
    </dgm:pt>
    <dgm:pt modelId="{FFD9D516-37FE-40CC-A484-B52E61B02F22}" type="parTrans" cxnId="{735610E9-D31E-4A98-B48B-8CD6E25A6A42}">
      <dgm:prSet/>
      <dgm:spPr bwMode="auto"/>
      <dgm:t>
        <a:bodyPr/>
        <a:lstStyle/>
        <a:p>
          <a:pPr>
            <a:defRPr/>
          </a:pPr>
          <a:endParaRPr lang="fr-FR"/>
        </a:p>
      </dgm:t>
    </dgm:pt>
    <dgm:pt modelId="{BD413D4B-A8BD-4FAE-A800-F893B06FD121}" type="sibTrans" cxnId="{735610E9-D31E-4A98-B48B-8CD6E25A6A42}">
      <dgm:prSet/>
      <dgm:spPr bwMode="auto"/>
      <dgm:t>
        <a:bodyPr/>
        <a:lstStyle/>
        <a:p>
          <a:pPr>
            <a:defRPr/>
          </a:pPr>
          <a:endParaRPr lang="fr-FR"/>
        </a:p>
      </dgm:t>
    </dgm:pt>
    <dgm:pt modelId="{9F5BA3BD-168C-420B-8558-CBAE2DF28DF2}">
      <dgm:prSet phldrT="[Texte]"/>
      <dgm:spPr bwMode="auto"/>
      <dgm:t>
        <a:bodyPr/>
        <a:lstStyle/>
        <a:p>
          <a:pPr>
            <a:defRPr/>
          </a:pPr>
          <a:r>
            <a:rPr lang="fr-FR"/>
            <a:t>Moto élec</a:t>
          </a:r>
        </a:p>
      </dgm:t>
    </dgm:pt>
    <dgm:pt modelId="{CA28DC22-E876-4194-AC70-9DCC7C924E97}" type="parTrans" cxnId="{AE91CDFB-651A-4A9E-9588-60C0E93ABA4C}">
      <dgm:prSet/>
      <dgm:spPr bwMode="auto"/>
      <dgm:t>
        <a:bodyPr/>
        <a:lstStyle/>
        <a:p>
          <a:pPr>
            <a:defRPr/>
          </a:pPr>
          <a:endParaRPr lang="fr-FR"/>
        </a:p>
      </dgm:t>
    </dgm:pt>
    <dgm:pt modelId="{5BFE0D89-51B5-48C4-A614-EB53AF55C603}" type="sibTrans" cxnId="{AE91CDFB-651A-4A9E-9588-60C0E93ABA4C}">
      <dgm:prSet/>
      <dgm:spPr bwMode="auto"/>
      <dgm:t>
        <a:bodyPr/>
        <a:lstStyle/>
        <a:p>
          <a:pPr>
            <a:defRPr/>
          </a:pPr>
          <a:endParaRPr lang="fr-FR"/>
        </a:p>
      </dgm:t>
    </dgm:pt>
    <dgm:pt modelId="{825266BE-7D15-4DA0-8272-710B02AF8170}">
      <dgm:prSet phldrT="[Texte]"/>
      <dgm:spPr bwMode="auto">
        <a:blipFill>
          <a:blip xmlns:r="http://schemas.openxmlformats.org/officeDocument/2006/relationships" r:embed="rId1"/>
          <a:srcRect l="7627" r="7627"/>
          <a:stretch/>
        </a:blipFill>
      </dgm:spPr>
      <dgm:t>
        <a:bodyPr/>
        <a:lstStyle/>
        <a:p>
          <a:pPr>
            <a:defRPr/>
          </a:pPr>
          <a:endParaRPr lang="fr-FR" b="1" i="1">
            <a:solidFill>
              <a:schemeClr val="tx1"/>
            </a:solidFill>
          </a:endParaRPr>
        </a:p>
      </dgm:t>
    </dgm:pt>
    <dgm:pt modelId="{F1BFF511-30F0-4A3F-A5C9-DE22C73A5D0E}" type="sibTrans" cxnId="{05947C6F-41F1-49AF-8368-D0C0989FE7F0}">
      <dgm:prSet/>
      <dgm:spPr bwMode="auto"/>
      <dgm:t>
        <a:bodyPr/>
        <a:lstStyle/>
        <a:p>
          <a:pPr>
            <a:defRPr/>
          </a:pPr>
          <a:endParaRPr lang="fr-FR"/>
        </a:p>
      </dgm:t>
    </dgm:pt>
    <dgm:pt modelId="{BC1BD6F3-4879-4987-93A3-A1A33604B951}" type="parTrans" cxnId="{05947C6F-41F1-49AF-8368-D0C0989FE7F0}">
      <dgm:prSet/>
      <dgm:spPr bwMode="auto"/>
      <dgm:t>
        <a:bodyPr/>
        <a:lstStyle/>
        <a:p>
          <a:pPr>
            <a:defRPr/>
          </a:pPr>
          <a:endParaRPr lang="fr-FR"/>
        </a:p>
      </dgm:t>
    </dgm:pt>
    <dgm:pt modelId="{2B6F65A6-BBE6-45B3-AA28-53AC97AF8FA7}" type="pres">
      <dgm:prSet presAssocID="{0F0B25B5-0878-4264-87E5-B77ECCE338E0}" presName="Name0" presStyleCnt="0">
        <dgm:presLayoutVars>
          <dgm:chMax val="1"/>
          <dgm:dir/>
          <dgm:animLvl val="ctr"/>
          <dgm:resizeHandles val="exact"/>
        </dgm:presLayoutVars>
      </dgm:prSet>
      <dgm:spPr bwMode="auto"/>
    </dgm:pt>
    <dgm:pt modelId="{29496796-1A3E-489F-98E4-3E99AC017FFA}" type="pres">
      <dgm:prSet presAssocID="{825266BE-7D15-4DA0-8272-710B02AF8170}" presName="centerShape" presStyleLbl="node0" presStyleIdx="0" presStyleCnt="1"/>
      <dgm:spPr bwMode="auto"/>
    </dgm:pt>
    <dgm:pt modelId="{C562E6D6-1BED-4288-9783-0E79918CFE4B}" type="pres">
      <dgm:prSet presAssocID="{CD746CD0-8558-4DB3-B833-185298A6027A}" presName="node" presStyleLbl="node1" presStyleIdx="0" presStyleCnt="4" custRadScaleRad="100092" custRadScaleInc="5478">
        <dgm:presLayoutVars>
          <dgm:bulletEnabled val="1"/>
        </dgm:presLayoutVars>
      </dgm:prSet>
      <dgm:spPr bwMode="auto"/>
    </dgm:pt>
    <dgm:pt modelId="{82E18AAF-393D-49E9-BB7D-0101A64BE826}" type="pres">
      <dgm:prSet presAssocID="{CD746CD0-8558-4DB3-B833-185298A6027A}" presName="dummy" presStyleCnt="0"/>
      <dgm:spPr bwMode="auto"/>
    </dgm:pt>
    <dgm:pt modelId="{FE25DD89-E3CA-40EB-92E3-52D1BA69FA44}" type="pres">
      <dgm:prSet presAssocID="{47F27F03-934B-48AF-977D-271DDC5CC407}" presName="sibTrans" presStyleLbl="sibTrans2D1" presStyleIdx="0" presStyleCnt="4" custLinFactNeighborX="-1493" custLinFactNeighborY="-267"/>
      <dgm:spPr bwMode="auto"/>
    </dgm:pt>
    <dgm:pt modelId="{1739BF86-B312-4DDE-8101-0729321576AC}" type="pres">
      <dgm:prSet presAssocID="{F74216B6-0ACB-47BB-985F-A6BD476FE74A}" presName="node" presStyleLbl="node1" presStyleIdx="1" presStyleCnt="4">
        <dgm:presLayoutVars>
          <dgm:bulletEnabled val="1"/>
        </dgm:presLayoutVars>
      </dgm:prSet>
      <dgm:spPr bwMode="auto"/>
    </dgm:pt>
    <dgm:pt modelId="{5A62931D-C27A-4F0B-898C-461FB9DEBBCF}" type="pres">
      <dgm:prSet presAssocID="{F74216B6-0ACB-47BB-985F-A6BD476FE74A}" presName="dummy" presStyleCnt="0"/>
      <dgm:spPr bwMode="auto"/>
    </dgm:pt>
    <dgm:pt modelId="{CDB26D62-7D03-4711-8791-DB441061B164}" type="pres">
      <dgm:prSet presAssocID="{54F47610-C1A3-47AD-83B6-D8FC6F653841}" presName="sibTrans" presStyleLbl="sibTrans2D1" presStyleIdx="1" presStyleCnt="4"/>
      <dgm:spPr bwMode="auto"/>
    </dgm:pt>
    <dgm:pt modelId="{306F62E2-3268-4EA2-A5CE-881EDC5FD01B}" type="pres">
      <dgm:prSet presAssocID="{6B0E228E-0525-4F99-BD0F-3511A44C67D2}" presName="node" presStyleLbl="node1" presStyleIdx="2" presStyleCnt="4" custRadScaleRad="101784">
        <dgm:presLayoutVars>
          <dgm:bulletEnabled val="1"/>
        </dgm:presLayoutVars>
      </dgm:prSet>
      <dgm:spPr bwMode="auto"/>
    </dgm:pt>
    <dgm:pt modelId="{730E8878-F7AB-4047-B698-CF9215C4433D}" type="pres">
      <dgm:prSet presAssocID="{6B0E228E-0525-4F99-BD0F-3511A44C67D2}" presName="dummy" presStyleCnt="0"/>
      <dgm:spPr bwMode="auto"/>
    </dgm:pt>
    <dgm:pt modelId="{26E7B838-5FA7-4F14-AA2B-9FE1438625F7}" type="pres">
      <dgm:prSet presAssocID="{BD413D4B-A8BD-4FAE-A800-F893B06FD121}" presName="sibTrans" presStyleLbl="sibTrans2D1" presStyleIdx="2" presStyleCnt="4" custLinFactNeighborX="872" custLinFactNeighborY="8"/>
      <dgm:spPr bwMode="auto"/>
    </dgm:pt>
    <dgm:pt modelId="{B11D4B4C-B95F-45F7-9DC8-BEC00C0FB98A}" type="pres">
      <dgm:prSet presAssocID="{9F5BA3BD-168C-420B-8558-CBAE2DF28DF2}" presName="node" presStyleLbl="node1" presStyleIdx="3" presStyleCnt="4" custRadScaleRad="101784">
        <dgm:presLayoutVars>
          <dgm:bulletEnabled val="1"/>
        </dgm:presLayoutVars>
      </dgm:prSet>
      <dgm:spPr bwMode="auto"/>
    </dgm:pt>
    <dgm:pt modelId="{6DC06FA0-AE32-43A4-A384-029BA84225CB}" type="pres">
      <dgm:prSet presAssocID="{9F5BA3BD-168C-420B-8558-CBAE2DF28DF2}" presName="dummy" presStyleCnt="0"/>
      <dgm:spPr bwMode="auto"/>
    </dgm:pt>
    <dgm:pt modelId="{1FCFEDA1-DB0A-416C-B309-FC5B04374745}" type="pres">
      <dgm:prSet presAssocID="{5BFE0D89-51B5-48C4-A614-EB53AF55C603}" presName="sibTrans" presStyleLbl="sibTrans2D1" presStyleIdx="3" presStyleCnt="4" custLinFactNeighborX="872" custLinFactNeighborY="8"/>
      <dgm:spPr bwMode="auto"/>
    </dgm:pt>
  </dgm:ptLst>
  <dgm:cxnLst>
    <dgm:cxn modelId="{1D4C1610-2F3D-4B66-B63E-3DA079AB77B7}" srcId="{825266BE-7D15-4DA0-8272-710B02AF8170}" destId="{CD746CD0-8558-4DB3-B833-185298A6027A}" srcOrd="0" destOrd="0" parTransId="{3B545E2A-83EB-4D51-A24E-10FD1874B093}" sibTransId="{47F27F03-934B-48AF-977D-271DDC5CC407}"/>
    <dgm:cxn modelId="{D6F28732-E26E-4404-A262-759660CBD047}" type="presOf" srcId="{825266BE-7D15-4DA0-8272-710B02AF8170}" destId="{29496796-1A3E-489F-98E4-3E99AC017FFA}" srcOrd="0" destOrd="0" presId="urn:microsoft.com/office/officeart/2005/8/layout/radial6#21"/>
    <dgm:cxn modelId="{87BBA857-93B6-432B-9D24-4C21DC6270D3}" type="presOf" srcId="{9F5BA3BD-168C-420B-8558-CBAE2DF28DF2}" destId="{B11D4B4C-B95F-45F7-9DC8-BEC00C0FB98A}" srcOrd="0" destOrd="0" presId="urn:microsoft.com/office/officeart/2005/8/layout/radial6#21"/>
    <dgm:cxn modelId="{E1B69D5D-09E3-4850-8420-F12DFC0380C0}" type="presOf" srcId="{5BFE0D89-51B5-48C4-A614-EB53AF55C603}" destId="{1FCFEDA1-DB0A-416C-B309-FC5B04374745}" srcOrd="0" destOrd="0" presId="urn:microsoft.com/office/officeart/2005/8/layout/radial6#21"/>
    <dgm:cxn modelId="{643EA55F-D7F5-47D9-97F0-CB95033F7A48}" type="presOf" srcId="{54F47610-C1A3-47AD-83B6-D8FC6F653841}" destId="{CDB26D62-7D03-4711-8791-DB441061B164}" srcOrd="0" destOrd="0" presId="urn:microsoft.com/office/officeart/2005/8/layout/radial6#21"/>
    <dgm:cxn modelId="{CCDBA868-BC06-4983-8870-4F47E8CD431D}" type="presOf" srcId="{0F0B25B5-0878-4264-87E5-B77ECCE338E0}" destId="{2B6F65A6-BBE6-45B3-AA28-53AC97AF8FA7}" srcOrd="0" destOrd="0" presId="urn:microsoft.com/office/officeart/2005/8/layout/radial6#21"/>
    <dgm:cxn modelId="{7520C16E-F971-46AD-9347-B381121AB7C1}" type="presOf" srcId="{BD413D4B-A8BD-4FAE-A800-F893B06FD121}" destId="{26E7B838-5FA7-4F14-AA2B-9FE1438625F7}" srcOrd="0" destOrd="0" presId="urn:microsoft.com/office/officeart/2005/8/layout/radial6#21"/>
    <dgm:cxn modelId="{05947C6F-41F1-49AF-8368-D0C0989FE7F0}" srcId="{0F0B25B5-0878-4264-87E5-B77ECCE338E0}" destId="{825266BE-7D15-4DA0-8272-710B02AF8170}" srcOrd="0" destOrd="0" parTransId="{BC1BD6F3-4879-4987-93A3-A1A33604B951}" sibTransId="{F1BFF511-30F0-4A3F-A5C9-DE22C73A5D0E}"/>
    <dgm:cxn modelId="{481141CC-0614-4162-9CC9-1571EBD50EB9}" type="presOf" srcId="{CD746CD0-8558-4DB3-B833-185298A6027A}" destId="{C562E6D6-1BED-4288-9783-0E79918CFE4B}" srcOrd="0" destOrd="0" presId="urn:microsoft.com/office/officeart/2005/8/layout/radial6#21"/>
    <dgm:cxn modelId="{E3187BDA-7D79-44CC-A70F-5C5677978A41}" type="presOf" srcId="{F74216B6-0ACB-47BB-985F-A6BD476FE74A}" destId="{1739BF86-B312-4DDE-8101-0729321576AC}" srcOrd="0" destOrd="0" presId="urn:microsoft.com/office/officeart/2005/8/layout/radial6#21"/>
    <dgm:cxn modelId="{735610E9-D31E-4A98-B48B-8CD6E25A6A42}" srcId="{825266BE-7D15-4DA0-8272-710B02AF8170}" destId="{6B0E228E-0525-4F99-BD0F-3511A44C67D2}" srcOrd="2" destOrd="0" parTransId="{FFD9D516-37FE-40CC-A484-B52E61B02F22}" sibTransId="{BD413D4B-A8BD-4FAE-A800-F893B06FD121}"/>
    <dgm:cxn modelId="{568595E9-7F8B-4863-B928-091D30F11846}" srcId="{825266BE-7D15-4DA0-8272-710B02AF8170}" destId="{F74216B6-0ACB-47BB-985F-A6BD476FE74A}" srcOrd="1" destOrd="0" parTransId="{1DF73C21-B9C9-4ED8-AF4B-2EA3660ADBA8}" sibTransId="{54F47610-C1A3-47AD-83B6-D8FC6F653841}"/>
    <dgm:cxn modelId="{101A34F2-1E6C-4DE6-B840-21B725AE8E63}" type="presOf" srcId="{6B0E228E-0525-4F99-BD0F-3511A44C67D2}" destId="{306F62E2-3268-4EA2-A5CE-881EDC5FD01B}" srcOrd="0" destOrd="0" presId="urn:microsoft.com/office/officeart/2005/8/layout/radial6#21"/>
    <dgm:cxn modelId="{901651F4-9AD9-40C5-8C95-0F18D4906948}" type="presOf" srcId="{47F27F03-934B-48AF-977D-271DDC5CC407}" destId="{FE25DD89-E3CA-40EB-92E3-52D1BA69FA44}" srcOrd="0" destOrd="0" presId="urn:microsoft.com/office/officeart/2005/8/layout/radial6#21"/>
    <dgm:cxn modelId="{AE91CDFB-651A-4A9E-9588-60C0E93ABA4C}" srcId="{825266BE-7D15-4DA0-8272-710B02AF8170}" destId="{9F5BA3BD-168C-420B-8558-CBAE2DF28DF2}" srcOrd="3" destOrd="0" parTransId="{CA28DC22-E876-4194-AC70-9DCC7C924E97}" sibTransId="{5BFE0D89-51B5-48C4-A614-EB53AF55C603}"/>
    <dgm:cxn modelId="{69A849D7-57C1-44DD-ACA6-AB2766F5FACA}" type="presParOf" srcId="{2B6F65A6-BBE6-45B3-AA28-53AC97AF8FA7}" destId="{29496796-1A3E-489F-98E4-3E99AC017FFA}" srcOrd="0" destOrd="0" presId="urn:microsoft.com/office/officeart/2005/8/layout/radial6#21"/>
    <dgm:cxn modelId="{F5729945-5FF5-4344-98EA-03881F4E2272}" type="presParOf" srcId="{2B6F65A6-BBE6-45B3-AA28-53AC97AF8FA7}" destId="{C562E6D6-1BED-4288-9783-0E79918CFE4B}" srcOrd="1" destOrd="0" presId="urn:microsoft.com/office/officeart/2005/8/layout/radial6#21"/>
    <dgm:cxn modelId="{57417893-D670-419E-B611-613D436F60BC}" type="presParOf" srcId="{2B6F65A6-BBE6-45B3-AA28-53AC97AF8FA7}" destId="{82E18AAF-393D-49E9-BB7D-0101A64BE826}" srcOrd="2" destOrd="0" presId="urn:microsoft.com/office/officeart/2005/8/layout/radial6#21"/>
    <dgm:cxn modelId="{3CA453B2-29CF-4204-A932-E88A9A7A2AA8}" type="presParOf" srcId="{2B6F65A6-BBE6-45B3-AA28-53AC97AF8FA7}" destId="{FE25DD89-E3CA-40EB-92E3-52D1BA69FA44}" srcOrd="3" destOrd="0" presId="urn:microsoft.com/office/officeart/2005/8/layout/radial6#21"/>
    <dgm:cxn modelId="{D99CF53D-EDF9-4D55-9BAB-F1111FFEBA74}" type="presParOf" srcId="{2B6F65A6-BBE6-45B3-AA28-53AC97AF8FA7}" destId="{1739BF86-B312-4DDE-8101-0729321576AC}" srcOrd="4" destOrd="0" presId="urn:microsoft.com/office/officeart/2005/8/layout/radial6#21"/>
    <dgm:cxn modelId="{F52D6732-EF45-4E85-B06E-F93AE84149E2}" type="presParOf" srcId="{2B6F65A6-BBE6-45B3-AA28-53AC97AF8FA7}" destId="{5A62931D-C27A-4F0B-898C-461FB9DEBBCF}" srcOrd="5" destOrd="0" presId="urn:microsoft.com/office/officeart/2005/8/layout/radial6#21"/>
    <dgm:cxn modelId="{1475C52E-142D-44A7-9C5C-809AB840CA30}" type="presParOf" srcId="{2B6F65A6-BBE6-45B3-AA28-53AC97AF8FA7}" destId="{CDB26D62-7D03-4711-8791-DB441061B164}" srcOrd="6" destOrd="0" presId="urn:microsoft.com/office/officeart/2005/8/layout/radial6#21"/>
    <dgm:cxn modelId="{5A5F899B-B5B8-4801-A750-D537FD830C2F}" type="presParOf" srcId="{2B6F65A6-BBE6-45B3-AA28-53AC97AF8FA7}" destId="{306F62E2-3268-4EA2-A5CE-881EDC5FD01B}" srcOrd="7" destOrd="0" presId="urn:microsoft.com/office/officeart/2005/8/layout/radial6#21"/>
    <dgm:cxn modelId="{C8D340F4-0F91-47D1-8519-E1CECE071B3E}" type="presParOf" srcId="{2B6F65A6-BBE6-45B3-AA28-53AC97AF8FA7}" destId="{730E8878-F7AB-4047-B698-CF9215C4433D}" srcOrd="8" destOrd="0" presId="urn:microsoft.com/office/officeart/2005/8/layout/radial6#21"/>
    <dgm:cxn modelId="{8E242925-52FD-443E-8CB4-6A080FAD5177}" type="presParOf" srcId="{2B6F65A6-BBE6-45B3-AA28-53AC97AF8FA7}" destId="{26E7B838-5FA7-4F14-AA2B-9FE1438625F7}" srcOrd="9" destOrd="0" presId="urn:microsoft.com/office/officeart/2005/8/layout/radial6#21"/>
    <dgm:cxn modelId="{060E8342-A3BE-4EC7-9D81-329C1214B715}" type="presParOf" srcId="{2B6F65A6-BBE6-45B3-AA28-53AC97AF8FA7}" destId="{B11D4B4C-B95F-45F7-9DC8-BEC00C0FB98A}" srcOrd="10" destOrd="0" presId="urn:microsoft.com/office/officeart/2005/8/layout/radial6#21"/>
    <dgm:cxn modelId="{044BEAE1-C386-40BD-8191-DA26A05A8C04}" type="presParOf" srcId="{2B6F65A6-BBE6-45B3-AA28-53AC97AF8FA7}" destId="{6DC06FA0-AE32-43A4-A384-029BA84225CB}" srcOrd="11" destOrd="0" presId="urn:microsoft.com/office/officeart/2005/8/layout/radial6#21"/>
    <dgm:cxn modelId="{860D2AA0-5CF1-4EDE-A9D3-9344BEAFF3E7}" type="presParOf" srcId="{2B6F65A6-BBE6-45B3-AA28-53AC97AF8FA7}" destId="{1FCFEDA1-DB0A-416C-B309-FC5B04374745}" srcOrd="12" destOrd="0" presId="urn:microsoft.com/office/officeart/2005/8/layout/radial6#2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89796" y="163453"/>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15753" r="1575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b="1" i="1" kern="1200"/>
            <a:t>Interventions TBT</a:t>
          </a: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MILD HYBRIDE 48 V</a:t>
          </a:r>
          <a:endParaRPr sz="500" kern="1200"/>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FULL HYBRIDE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MICRO HYBRIDE</a:t>
          </a:r>
          <a:endParaRPr sz="500" kern="1200"/>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VE</a:t>
          </a:r>
          <a:endParaRPr sz="500" kern="1200"/>
        </a:p>
      </dsp:txBody>
      <dsp:txXfrm>
        <a:off x="436454" y="600096"/>
        <a:ext cx="255130" cy="2551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89796" y="163453"/>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8333" r="833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defRPr/>
          </a:pPr>
          <a:endParaRPr lang="fr-FR" sz="2200" b="1" i="1" kern="1200">
            <a:solidFill>
              <a:schemeClr val="tx1"/>
            </a:solidFill>
          </a:endParaRP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MILD HYBRIDE 48 V</a:t>
          </a:r>
          <a:endParaRPr sz="500" kern="1200"/>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FULL HYBRIDE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MICRO HYBRIDE</a:t>
          </a:r>
          <a:endParaRPr sz="500" kern="1200"/>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VE</a:t>
          </a:r>
          <a:endParaRPr sz="500" kern="1200"/>
        </a:p>
      </dsp:txBody>
      <dsp:txXfrm>
        <a:off x="436454" y="600096"/>
        <a:ext cx="255130" cy="2551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60786" y="168245"/>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77435" y="182565"/>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8333" r="833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defRPr/>
          </a:pPr>
          <a:r>
            <a:rPr lang="fr-FR" sz="2200" b="1" i="1" kern="1200"/>
            <a:t> </a:t>
          </a: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VUL elec</a:t>
          </a:r>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Thermique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elec</a:t>
          </a:r>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VU micro hybride</a:t>
          </a:r>
          <a:endParaRPr sz="500" kern="1200"/>
        </a:p>
      </dsp:txBody>
      <dsp:txXfrm>
        <a:off x="436454" y="600096"/>
        <a:ext cx="255130" cy="2551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60786" y="168245"/>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8333" r="833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defRPr/>
          </a:pPr>
          <a:endParaRPr lang="fr-FR" sz="2200" b="1" i="1" kern="1200">
            <a:solidFill>
              <a:schemeClr val="tx1"/>
            </a:solidFill>
          </a:endParaRP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Moto élec</a:t>
          </a:r>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Moto thermique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Scooter élec</a:t>
          </a:r>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Quad élec</a:t>
          </a:r>
        </a:p>
      </dsp:txBody>
      <dsp:txXfrm>
        <a:off x="436454" y="600096"/>
        <a:ext cx="255130" cy="255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60786" y="168245"/>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15753" r="1575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b="1" i="1" kern="1200"/>
            <a:t>Interventions TBT</a:t>
          </a:r>
          <a:endParaRPr sz="500" kern="1200"/>
        </a:p>
        <a:p>
          <a:pPr marL="0" lvl="0" indent="0" algn="ctr" defTabSz="222250">
            <a:lnSpc>
              <a:spcPct val="90000"/>
            </a:lnSpc>
            <a:spcBef>
              <a:spcPct val="0"/>
            </a:spcBef>
            <a:spcAft>
              <a:spcPct val="35000"/>
            </a:spcAft>
            <a:buNone/>
            <a:defRPr/>
          </a:pPr>
          <a:endParaRPr lang="fr-FR" sz="500" b="1" i="1" kern="1200"/>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VUL élec</a:t>
          </a:r>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Thermique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elec</a:t>
          </a:r>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VUL micro-hybride</a:t>
          </a:r>
          <a:endParaRPr sz="500" kern="1200"/>
        </a:p>
      </dsp:txBody>
      <dsp:txXfrm>
        <a:off x="436454" y="600096"/>
        <a:ext cx="255130" cy="255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3DA0F-2495-4E4E-8874-8BDFE9420887}">
      <dsp:nvSpPr>
        <dsp:cNvPr id="0" name=""/>
        <dsp:cNvSpPr/>
      </dsp:nvSpPr>
      <dsp:spPr bwMode="auto">
        <a:xfrm>
          <a:off x="560794" y="167832"/>
          <a:ext cx="1119662" cy="1119662"/>
        </a:xfrm>
        <a:prstGeom prst="blockArc">
          <a:avLst>
            <a:gd name="adj1" fmla="val 10799453"/>
            <a:gd name="adj2" fmla="val 1626133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1FCFEDA1-DB0A-416C-B309-FC5B04374745}">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80305" y="168422"/>
          <a:ext cx="1119662" cy="1119662"/>
        </a:xfrm>
        <a:prstGeom prst="blockArc">
          <a:avLst>
            <a:gd name="adj1" fmla="val 21596842"/>
            <a:gd name="adj2" fmla="val 546133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70541" y="167743"/>
          <a:ext cx="1119662" cy="1119662"/>
        </a:xfrm>
        <a:prstGeom prst="blockArc">
          <a:avLst>
            <a:gd name="adj1" fmla="val 16138667"/>
            <a:gd name="adj2" fmla="val 547"/>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15753" r="1575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b="1" i="1" kern="1200"/>
            <a:t>Interventions TBT</a:t>
          </a:r>
          <a:endParaRPr sz="500" kern="1200"/>
        </a:p>
        <a:p>
          <a:pPr marL="0" lvl="0" indent="0" algn="ctr" defTabSz="222250">
            <a:lnSpc>
              <a:spcPct val="90000"/>
            </a:lnSpc>
            <a:spcBef>
              <a:spcPct val="0"/>
            </a:spcBef>
            <a:spcAft>
              <a:spcPct val="35000"/>
            </a:spcAft>
            <a:buNone/>
            <a:defRPr/>
          </a:pPr>
          <a:endParaRPr lang="fr-FR" sz="500" b="1" i="1" kern="1200"/>
        </a:p>
      </dsp:txBody>
      <dsp:txXfrm>
        <a:off x="938381" y="545425"/>
        <a:ext cx="364472" cy="364472"/>
      </dsp:txXfrm>
    </dsp:sp>
    <dsp:sp modelId="{1739BF86-B312-4DDE-8101-0729321576AC}">
      <dsp:nvSpPr>
        <dsp:cNvPr id="0" name=""/>
        <dsp:cNvSpPr/>
      </dsp:nvSpPr>
      <dsp:spPr bwMode="auto">
        <a:xfrm>
          <a:off x="940213" y="415"/>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QUAD ELEC</a:t>
          </a:r>
          <a:endParaRPr sz="500" kern="1200"/>
        </a:p>
      </dsp:txBody>
      <dsp:txXfrm>
        <a:off x="993052" y="53254"/>
        <a:ext cx="255130" cy="255130"/>
      </dsp:txXfrm>
    </dsp:sp>
    <dsp:sp modelId="{306F62E2-3268-4EA2-A5CE-881EDC5FD01B}">
      <dsp:nvSpPr>
        <dsp:cNvPr id="0" name=""/>
        <dsp:cNvSpPr/>
      </dsp:nvSpPr>
      <dsp:spPr bwMode="auto">
        <a:xfrm>
          <a:off x="1496811"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MOTO ELEC</a:t>
          </a:r>
          <a:endParaRPr sz="500" kern="1200"/>
        </a:p>
      </dsp:txBody>
      <dsp:txXfrm>
        <a:off x="1549650" y="600096"/>
        <a:ext cx="255130" cy="255130"/>
      </dsp:txXfrm>
    </dsp:sp>
    <dsp:sp modelId="{B11D4B4C-B95F-45F7-9DC8-BEC00C0FB98A}">
      <dsp:nvSpPr>
        <dsp:cNvPr id="0" name=""/>
        <dsp:cNvSpPr/>
      </dsp:nvSpPr>
      <dsp:spPr bwMode="auto">
        <a:xfrm>
          <a:off x="928694" y="1094514"/>
          <a:ext cx="383845"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SCOOTER ELEC</a:t>
          </a:r>
          <a:endParaRPr sz="500" kern="1200"/>
        </a:p>
      </dsp:txBody>
      <dsp:txXfrm>
        <a:off x="984907" y="1147353"/>
        <a:ext cx="271419" cy="255130"/>
      </dsp:txXfrm>
    </dsp:sp>
    <dsp:sp modelId="{2619F71F-59EC-4335-8008-F80F21945CA0}">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MOTO THERMIQUE</a:t>
          </a:r>
          <a:endParaRPr sz="500" kern="1200"/>
        </a:p>
      </dsp:txBody>
      <dsp:txXfrm>
        <a:off x="436454" y="600096"/>
        <a:ext cx="255130" cy="255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89796" y="163453"/>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15753" r="1575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b="1" i="1" kern="1200"/>
            <a:t>HE B1L-B2L-BCL-B1VL-B2VL</a:t>
          </a: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MILD HYBRIDE 48 V</a:t>
          </a:r>
          <a:endParaRPr sz="500" kern="1200"/>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FULL HYBRIDE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MICRO HYBRIDE</a:t>
          </a:r>
          <a:endParaRPr sz="500" kern="1200"/>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VE</a:t>
          </a:r>
          <a:endParaRPr sz="500" kern="1200"/>
        </a:p>
      </dsp:txBody>
      <dsp:txXfrm>
        <a:off x="436454" y="600096"/>
        <a:ext cx="255130" cy="255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60786" y="168245"/>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77435" y="182565"/>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15753" r="1575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b="1" i="1" kern="1200"/>
            <a:t>HE B2XL »Opérateur Batterie »B1L-B2L-B1VL-B2VL </a:t>
          </a: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VUL elec</a:t>
          </a:r>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Thermique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elec</a:t>
          </a:r>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VUL micro hybride</a:t>
          </a:r>
          <a:endParaRPr sz="500" kern="1200"/>
        </a:p>
      </dsp:txBody>
      <dsp:txXfrm>
        <a:off x="436454" y="600096"/>
        <a:ext cx="255130" cy="255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60786" y="168245"/>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15753" r="1575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b="1" i="1" kern="1200"/>
            <a:t>HE B1L-B2L-BCL-B1VL-B2VL</a:t>
          </a: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Scooter élec</a:t>
          </a:r>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Moto élec</a:t>
          </a:r>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Quad élec</a:t>
          </a:r>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Moto élec</a:t>
          </a:r>
        </a:p>
      </dsp:txBody>
      <dsp:txXfrm>
        <a:off x="436454" y="600096"/>
        <a:ext cx="255130" cy="2551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89796" y="163453"/>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7627" r="7627"/>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defRPr/>
          </a:pPr>
          <a:endParaRPr lang="fr-FR" sz="2200" b="1" i="1" kern="1200">
            <a:solidFill>
              <a:schemeClr val="tx1"/>
            </a:solidFill>
          </a:endParaRP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MILD HYBRIDE 48 V</a:t>
          </a:r>
          <a:endParaRPr sz="500" kern="1200"/>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FULL HYBRIDE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MICRO HYBRIDE</a:t>
          </a:r>
          <a:endParaRPr sz="500" kern="1200"/>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VE</a:t>
          </a:r>
          <a:endParaRPr sz="500" kern="1200"/>
        </a:p>
      </dsp:txBody>
      <dsp:txXfrm>
        <a:off x="436454" y="600096"/>
        <a:ext cx="255130" cy="2551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60786" y="168245"/>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77435" y="182565"/>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7627" r="7627"/>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defRPr/>
          </a:pPr>
          <a:r>
            <a:rPr lang="fr-FR" sz="2200" b="1" i="1" kern="1200"/>
            <a:t> </a:t>
          </a: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VUL elec</a:t>
          </a:r>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Thermique</a:t>
          </a:r>
          <a:endParaRPr sz="500" kern="1200"/>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VTR elec</a:t>
          </a:r>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defRPr/>
          </a:pPr>
          <a:r>
            <a:rPr lang="fr-FR" sz="500" kern="1200"/>
            <a:t>VE</a:t>
          </a:r>
          <a:endParaRPr sz="500" kern="1200"/>
        </a:p>
      </dsp:txBody>
      <dsp:txXfrm>
        <a:off x="436454" y="600096"/>
        <a:ext cx="255130" cy="2551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FEDA1-DB0A-416C-B309-FC5B04374745}">
      <dsp:nvSpPr>
        <dsp:cNvPr id="0" name=""/>
        <dsp:cNvSpPr/>
      </dsp:nvSpPr>
      <dsp:spPr bwMode="auto">
        <a:xfrm>
          <a:off x="560793" y="167049"/>
          <a:ext cx="1119662" cy="1119662"/>
        </a:xfrm>
        <a:prstGeom prst="blockArc">
          <a:avLst>
            <a:gd name="adj1" fmla="val 10794527"/>
            <a:gd name="adj2" fmla="val 16360073"/>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6E7B838-5FA7-4F14-AA2B-9FE1438625F7}">
      <dsp:nvSpPr>
        <dsp:cNvPr id="0" name=""/>
        <dsp:cNvSpPr/>
      </dsp:nvSpPr>
      <dsp:spPr bwMode="auto">
        <a:xfrm>
          <a:off x="560793" y="168422"/>
          <a:ext cx="1119662" cy="1119662"/>
        </a:xfrm>
        <a:prstGeom prst="blockArc">
          <a:avLst>
            <a:gd name="adj1" fmla="val 5338666"/>
            <a:gd name="adj2" fmla="val 10803158"/>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CDB26D62-7D03-4711-8791-DB441061B164}">
      <dsp:nvSpPr>
        <dsp:cNvPr id="0" name=""/>
        <dsp:cNvSpPr/>
      </dsp:nvSpPr>
      <dsp:spPr bwMode="auto">
        <a:xfrm>
          <a:off x="560786" y="168245"/>
          <a:ext cx="1119662" cy="1119662"/>
        </a:xfrm>
        <a:prstGeom prst="blockArc">
          <a:avLst>
            <a:gd name="adj1" fmla="val 21597389"/>
            <a:gd name="adj2" fmla="val 5400001"/>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FE25DD89-E3CA-40EB-92E3-52D1BA69FA44}">
      <dsp:nvSpPr>
        <dsp:cNvPr id="0" name=""/>
        <dsp:cNvSpPr/>
      </dsp:nvSpPr>
      <dsp:spPr bwMode="auto">
        <a:xfrm>
          <a:off x="544069" y="164337"/>
          <a:ext cx="1119662" cy="1119662"/>
        </a:xfrm>
        <a:prstGeom prst="blockArc">
          <a:avLst>
            <a:gd name="adj1" fmla="val 16298693"/>
            <a:gd name="adj2" fmla="val 3164"/>
            <a:gd name="adj3" fmla="val 464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rgbClr val="000000"/>
        </a:lnRef>
        <a:fillRef idx="1">
          <a:srgbClr val="000000"/>
        </a:fillRef>
        <a:effectRef idx="2">
          <a:srgbClr val="000000"/>
        </a:effectRef>
        <a:fontRef idx="minor">
          <a:schemeClr val="lt1"/>
        </a:fontRef>
      </dsp:style>
    </dsp:sp>
    <dsp:sp modelId="{29496796-1A3E-489F-98E4-3E99AC017FFA}">
      <dsp:nvSpPr>
        <dsp:cNvPr id="0" name=""/>
        <dsp:cNvSpPr/>
      </dsp:nvSpPr>
      <dsp:spPr bwMode="auto">
        <a:xfrm>
          <a:off x="862897" y="469941"/>
          <a:ext cx="515440" cy="515440"/>
        </a:xfrm>
        <a:prstGeom prst="ellipse">
          <a:avLst/>
        </a:prstGeom>
        <a:blipFill>
          <a:blip xmlns:r="http://schemas.openxmlformats.org/officeDocument/2006/relationships" r:embed="rId1"/>
          <a:srcRect l="7627" r="7627"/>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defRPr/>
          </a:pPr>
          <a:endParaRPr lang="fr-FR" sz="2200" b="1" i="1" kern="1200">
            <a:solidFill>
              <a:schemeClr val="tx1"/>
            </a:solidFill>
          </a:endParaRPr>
        </a:p>
      </dsp:txBody>
      <dsp:txXfrm>
        <a:off x="938381" y="545425"/>
        <a:ext cx="364472" cy="364472"/>
      </dsp:txXfrm>
    </dsp:sp>
    <dsp:sp modelId="{C562E6D6-1BED-4288-9783-0E79918CFE4B}">
      <dsp:nvSpPr>
        <dsp:cNvPr id="0" name=""/>
        <dsp:cNvSpPr/>
      </dsp:nvSpPr>
      <dsp:spPr bwMode="auto">
        <a:xfrm>
          <a:off x="955910" y="13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Moto élec </a:t>
          </a:r>
          <a:endParaRPr sz="600" kern="1200"/>
        </a:p>
      </dsp:txBody>
      <dsp:txXfrm>
        <a:off x="1008749" y="52976"/>
        <a:ext cx="255130" cy="255130"/>
      </dsp:txXfrm>
    </dsp:sp>
    <dsp:sp modelId="{1739BF86-B312-4DDE-8101-0729321576AC}">
      <dsp:nvSpPr>
        <dsp:cNvPr id="0" name=""/>
        <dsp:cNvSpPr/>
      </dsp:nvSpPr>
      <dsp:spPr bwMode="auto">
        <a:xfrm>
          <a:off x="148705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Scooter élec</a:t>
          </a:r>
        </a:p>
      </dsp:txBody>
      <dsp:txXfrm>
        <a:off x="1539894" y="600096"/>
        <a:ext cx="255130" cy="255130"/>
      </dsp:txXfrm>
    </dsp:sp>
    <dsp:sp modelId="{306F62E2-3268-4EA2-A5CE-881EDC5FD01B}">
      <dsp:nvSpPr>
        <dsp:cNvPr id="0" name=""/>
        <dsp:cNvSpPr/>
      </dsp:nvSpPr>
      <dsp:spPr bwMode="auto">
        <a:xfrm>
          <a:off x="940213" y="1094514"/>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Quad élec</a:t>
          </a:r>
        </a:p>
      </dsp:txBody>
      <dsp:txXfrm>
        <a:off x="993052" y="1147353"/>
        <a:ext cx="255130" cy="255130"/>
      </dsp:txXfrm>
    </dsp:sp>
    <dsp:sp modelId="{B11D4B4C-B95F-45F7-9DC8-BEC00C0FB98A}">
      <dsp:nvSpPr>
        <dsp:cNvPr id="0" name=""/>
        <dsp:cNvSpPr/>
      </dsp:nvSpPr>
      <dsp:spPr bwMode="auto">
        <a:xfrm>
          <a:off x="383615" y="547257"/>
          <a:ext cx="360808" cy="36080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rgbClr val="000000"/>
        </a:lnRef>
        <a:fillRef idx="3">
          <a:srgbClr val="000000"/>
        </a:fillRef>
        <a:effectRef idx="2">
          <a:srgbClr val="00000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defRPr/>
          </a:pPr>
          <a:r>
            <a:rPr lang="fr-FR" sz="600" kern="1200"/>
            <a:t>Moto élec</a:t>
          </a:r>
        </a:p>
      </dsp:txBody>
      <dsp:txXfrm>
        <a:off x="436454" y="600096"/>
        <a:ext cx="255130" cy="255130"/>
      </dsp:txXfrm>
    </dsp:sp>
  </dsp:spTree>
</dsp:drawing>
</file>

<file path=ppt/diagrams/layout1.xml><?xml version="1.0" encoding="utf-8"?>
<dgm:layoutDef xmlns:dgm="http://schemas.openxmlformats.org/drawingml/2006/diagram" xmlns:a="http://schemas.openxmlformats.org/drawingml/2006/main" uniqueId="urn:microsoft.com/office/officeart/2005/8/layout/radial6#13">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22">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23">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24">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14">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15">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1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17">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18">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19">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20">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2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shape xmlns:r="http://schemas.openxmlformats.org/officeDocument/2006/relationships" r:blip="">
      <dgm:adjLst/>
    </dgm:shape>
    <dgm:presOf/>
    <dgm:ruleLst>
      <dgm:rule type="diam" val="INF" fact="NaN" max="NaN"/>
    </dgm:ruleLst>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varLst>
                    <dgm:bulletEnabled val="1"/>
                  </dgm:var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rgbClr val="000000"/>
      </a:lnRef>
      <a:fillRef idx="1">
        <a:srgbClr val="000000"/>
      </a:fillRef>
      <a:effectRef idx="2">
        <a:srgbClr val="00000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rgbClr val="000000"/>
      </a:lnRef>
      <a:fillRef idx="1">
        <a:srgbClr val="000000"/>
      </a:fillRef>
      <a:effectRef idx="0">
        <a:srgbClr val="00000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2">
        <a:srgbClr val="00000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rgbClr val="000000"/>
      </a:lnRef>
      <a:fillRef idx="1">
        <a:srgbClr val="000000"/>
      </a:fillRef>
      <a:effectRef idx="0">
        <a:srgbClr val="00000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rgbClr val="000000"/>
      </a:lnRef>
      <a:fillRef idx="3">
        <a:srgbClr val="000000"/>
      </a:fillRef>
      <a:effectRef idx="0">
        <a:srgbClr val="00000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rgbClr val="000000"/>
      </a:lnRef>
      <a:fillRef idx="1">
        <a:srgbClr val="000000"/>
      </a:fillRef>
      <a:effectRef idx="0">
        <a:srgbClr val="00000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rgbClr val="000000"/>
      </a:lnRef>
      <a:fillRef idx="1">
        <a:srgbClr val="000000"/>
      </a:fillRef>
      <a:effectRef idx="2">
        <a:srgbClr val="00000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rgbClr val="000000"/>
      </a:lnRef>
      <a:fillRef idx="1">
        <a:srgbClr val="000000"/>
      </a:fillRef>
      <a:effectRef idx="2">
        <a:srgbClr val="00000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2">
        <a:srgbClr val="00000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rgbClr val="000000"/>
      </a:lnRef>
      <a:fillRef idx="1">
        <a:srgbClr val="000000"/>
      </a:fillRef>
      <a:effectRef idx="0">
        <a:srgbClr val="00000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rgbClr val="000000"/>
      </a:lnRef>
      <a:fillRef idx="3">
        <a:srgbClr val="000000"/>
      </a:fillRef>
      <a:effectRef idx="2">
        <a:srgbClr val="00000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a:rot lat="0" lon="0" rev="7500000"/>
      </a:lightRig>
    </dgm:scene3d>
    <dgm:sp3d z="-40000" prstMaterial="matte"/>
    <dgm:txPr/>
    <dgm:style>
      <a:lnRef idx="2">
        <a:srgbClr val="000000"/>
      </a:lnRef>
      <a:fillRef idx="0">
        <a:srgbClr val="000000"/>
      </a:fillRef>
      <a:effectRef idx="0">
        <a:srgbClr val="00000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rgbClr val="000000"/>
      </a:lnRef>
      <a:fillRef idx="1">
        <a:srgbClr val="000000"/>
      </a:fillRef>
      <a:effectRef idx="0">
        <a:srgbClr val="00000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rgbClr val="000000"/>
      </a:lnRef>
      <a:fillRef idx="3">
        <a:srgbClr val="000000"/>
      </a:fillRef>
      <a:effectRef idx="1">
        <a:srgbClr val="000000"/>
      </a:effectRef>
      <a:fontRef idx="minor">
        <a:schemeClr val="lt1"/>
      </a:fontRef>
    </dgm:style>
  </dgm:styleLbl>
  <dgm:styleLbl name="revTx">
    <dgm:scene3d>
      <a:camera prst="orthographicFront"/>
      <a:lightRig rig="threePt" dir="t"/>
    </dgm:scene3d>
    <dgm:sp3d/>
    <dgm:txPr/>
    <dgm:style>
      <a:lnRef idx="0">
        <a:srgbClr val="000000"/>
      </a:lnRef>
      <a:fillRef idx="0">
        <a:srgbClr val="000000"/>
      </a:fillRef>
      <a:effectRef idx="0">
        <a:srgbClr val="000000"/>
      </a:effectRef>
      <a:fontRef idx="minor"/>
    </dgm:style>
  </dgm:styleLbl>
  <dgm:styleLbl name="sibTrans1D1">
    <dgm:scene3d>
      <a:camera prst="orthographicFront"/>
      <a:lightRig rig="threePt" dir="t">
        <a:rot lat="0" lon="0" rev="7500000"/>
      </a:lightRig>
    </dgm:scene3d>
    <dgm:sp3d z="-40000" prstMaterial="matte"/>
    <dgm:txPr/>
    <dgm:style>
      <a:lnRef idx="1">
        <a:srgbClr val="000000"/>
      </a:lnRef>
      <a:fillRef idx="0">
        <a:srgbClr val="000000"/>
      </a:fillRef>
      <a:effectRef idx="0">
        <a:srgbClr val="00000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rgbClr val="000000"/>
      </a:lnRef>
      <a:fillRef idx="1">
        <a:srgbClr val="000000"/>
      </a:fillRef>
      <a:effectRef idx="2">
        <a:srgbClr val="00000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rgbClr val="000000"/>
      </a:lnRef>
      <a:fillRef idx="1">
        <a:srgbClr val="000000"/>
      </a:fillRef>
      <a:effectRef idx="2">
        <a:srgbClr val="00000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rgbClr val="000000"/>
      </a:lnRef>
      <a:fillRef idx="1">
        <a:srgbClr val="000000"/>
      </a:fillRef>
      <a:effectRef idx="0">
        <a:srgbClr val="00000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rgbClr val="000000"/>
      </a:lnRef>
      <a:fillRef idx="1">
        <a:srgbClr val="000000"/>
      </a:fillRef>
      <a:effectRef idx="2">
        <a:srgbClr val="00000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rgbClr val="000000"/>
      </a:lnRef>
      <a:fillRef idx="1">
        <a:srgbClr val="000000"/>
      </a:fillRef>
      <a:effectRef idx="2">
        <a:srgbClr val="000000"/>
      </a:effectRef>
      <a:fontRef idx="minor">
        <a:schemeClr val="lt1"/>
      </a:fontRef>
    </dgm:style>
  </dgm:styleLbl>
  <dgm:styleLbl name="trBgShp">
    <dgm:scene3d>
      <a:camera prst="orthographicFront"/>
      <a:lightRig rig="threePt" dir="t"/>
    </dgm:scene3d>
    <dgm:sp3d z="-152400" prstMaterial="matte"/>
    <dgm:txPr/>
    <dgm:style>
      <a:lnRef idx="0">
        <a:srgbClr val="000000"/>
      </a:lnRef>
      <a:fillRef idx="1">
        <a:srgbClr val="000000"/>
      </a:fillRef>
      <a:effectRef idx="0">
        <a:srgbClr val="00000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rgbClr val="000000"/>
      </a:lnRef>
      <a:fillRef idx="3">
        <a:srgbClr val="000000"/>
      </a:fillRef>
      <a:effectRef idx="2">
        <a:srgbClr val="00000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CFEBD-EA69-4617-B34F-4D04F33B5D92}" type="datetimeFigureOut">
              <a:rPr lang="fr-FR" smtClean="0"/>
              <a:t>02/04/2026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10B6FA-4F3C-4710-9E5C-2CCD99C706A5}" type="slidenum">
              <a:rPr lang="fr-FR" smtClean="0"/>
              <a:t>‹N°›</a:t>
            </a:fld>
            <a:endParaRPr lang="fr-FR"/>
          </a:p>
        </p:txBody>
      </p:sp>
    </p:spTree>
    <p:extLst>
      <p:ext uri="{BB962C8B-B14F-4D97-AF65-F5344CB8AC3E}">
        <p14:creationId xmlns:p14="http://schemas.microsoft.com/office/powerpoint/2010/main" val="467644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D2A7B-3BED-4548-8BA7-73EF4C9E23BD}" type="datetimeFigureOut">
              <a:rPr lang="fr-FR" smtClean="0"/>
              <a:t>02/04/2026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73F5E-1276-427F-86DE-C390B5F72B90}" type="slidenum">
              <a:rPr lang="fr-FR" smtClean="0"/>
              <a:t>‹N°›</a:t>
            </a:fld>
            <a:endParaRPr lang="fr-FR"/>
          </a:p>
        </p:txBody>
      </p:sp>
    </p:spTree>
    <p:extLst>
      <p:ext uri="{BB962C8B-B14F-4D97-AF65-F5344CB8AC3E}">
        <p14:creationId xmlns:p14="http://schemas.microsoft.com/office/powerpoint/2010/main" val="3783298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81222302" name="Notes Placeholder"/>
          <p:cNvSpPr>
            <a:spLocks noGrp="1"/>
          </p:cNvSpPr>
          <p:nvPr>
            <p:ph type="body" idx="1"/>
          </p:nvPr>
        </p:nvSpPr>
        <p:spPr bwMode="auto"/>
        <p:txBody>
          <a:bodyPr>
            <a:normAutofit/>
          </a:bodyPr>
          <a:lstStyle/>
          <a:p>
            <a:pPr>
              <a:defRP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59532590" name="Espace réservé de l'image des diapositives 1"/>
          <p:cNvSpPr>
            <a:spLocks noGrp="1" noRot="1" noChangeAspect="1"/>
          </p:cNvSpPr>
          <p:nvPr>
            <p:ph type="sldImg"/>
          </p:nvPr>
        </p:nvSpPr>
        <p:spPr bwMode="auto"/>
      </p:sp>
      <p:sp>
        <p:nvSpPr>
          <p:cNvPr id="20268599" name="Espace réservé des commentaires 2"/>
          <p:cNvSpPr>
            <a:spLocks noGrp="1"/>
          </p:cNvSpPr>
          <p:nvPr>
            <p:ph type="body" idx="1"/>
          </p:nvPr>
        </p:nvSpPr>
        <p:spPr bwMode="auto"/>
        <p:txBody>
          <a:bodyPr>
            <a:normAutofit/>
          </a:bodyPr>
          <a:lstStyle/>
          <a:p>
            <a:pPr>
              <a:defRPr/>
            </a:pPr>
            <a:endParaRPr lang="fr-FR"/>
          </a:p>
        </p:txBody>
      </p:sp>
      <p:sp>
        <p:nvSpPr>
          <p:cNvPr id="257024627"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24718491" name="Espace réservé de l'image des diapositives 1"/>
          <p:cNvSpPr>
            <a:spLocks noGrp="1" noRot="1" noChangeAspect="1"/>
          </p:cNvSpPr>
          <p:nvPr>
            <p:ph type="sldImg"/>
          </p:nvPr>
        </p:nvSpPr>
        <p:spPr bwMode="auto"/>
      </p:sp>
      <p:sp>
        <p:nvSpPr>
          <p:cNvPr id="164186402" name="Espace réservé des commentaires 2"/>
          <p:cNvSpPr>
            <a:spLocks noGrp="1"/>
          </p:cNvSpPr>
          <p:nvPr>
            <p:ph type="body" idx="1"/>
          </p:nvPr>
        </p:nvSpPr>
        <p:spPr bwMode="auto"/>
        <p:txBody>
          <a:bodyPr>
            <a:normAutofit/>
          </a:bodyPr>
          <a:lstStyle/>
          <a:p>
            <a:pPr>
              <a:defRPr/>
            </a:pPr>
            <a:r>
              <a:rPr lang="fr-FR" sz="1200"/>
              <a:t>L’étude et les interventions des VE/VH vont s’insérer dans différents modules selon une architecture classique de TP tournants.</a:t>
            </a:r>
            <a:endParaRPr lang="fr-FR"/>
          </a:p>
          <a:p>
            <a:pPr>
              <a:defRPr/>
            </a:pPr>
            <a:r>
              <a:rPr lang="fr-FR"/>
              <a:t>Les pôles de compétences sont de fait associés : </a:t>
            </a:r>
            <a:endParaRPr/>
          </a:p>
          <a:p>
            <a:pPr>
              <a:defRPr/>
            </a:pPr>
            <a:r>
              <a:rPr lang="fr-FR"/>
              <a:t>Cela impliquent une coordination forte entre les activités pratiques et les enseignements théoriques.</a:t>
            </a:r>
            <a:endParaRPr/>
          </a:p>
          <a:p>
            <a:pPr>
              <a:defRPr/>
            </a:pPr>
            <a:r>
              <a:rPr lang="fr-FR"/>
              <a:t>Le découpage modulaire donne des repères clairs aux étudiants et donne du sens à tous les enseignements.</a:t>
            </a:r>
            <a:endParaRPr/>
          </a:p>
          <a:p>
            <a:pPr>
              <a:defRPr/>
            </a:pPr>
            <a:r>
              <a:rPr lang="fr-FR"/>
              <a:t>Les enseignements théoriques permettent d’expliquer les fonctionnements et les méthodologies en pratique et favorisent la compréhension au poste de travail des apprenants.</a:t>
            </a:r>
            <a:endParaRPr/>
          </a:p>
          <a:p>
            <a:pPr>
              <a:defRPr/>
            </a:pPr>
            <a:r>
              <a:rPr lang="fr-FR"/>
              <a:t> </a:t>
            </a:r>
          </a:p>
        </p:txBody>
      </p:sp>
      <p:sp>
        <p:nvSpPr>
          <p:cNvPr id="556665923"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0456803" name="Espace réservé de l'image des diapositives 1"/>
          <p:cNvSpPr>
            <a:spLocks noGrp="1" noRot="1" noChangeAspect="1"/>
          </p:cNvSpPr>
          <p:nvPr>
            <p:ph type="sldImg"/>
          </p:nvPr>
        </p:nvSpPr>
        <p:spPr bwMode="auto"/>
      </p:sp>
      <p:sp>
        <p:nvSpPr>
          <p:cNvPr id="1048044065" name="Espace réservé des commentaires 2"/>
          <p:cNvSpPr>
            <a:spLocks noGrp="1"/>
          </p:cNvSpPr>
          <p:nvPr>
            <p:ph type="body" idx="1"/>
          </p:nvPr>
        </p:nvSpPr>
        <p:spPr bwMode="auto"/>
        <p:txBody>
          <a:bodyPr>
            <a:normAutofit/>
          </a:bodyPr>
          <a:lstStyle/>
          <a:p>
            <a:pPr>
              <a:defRPr/>
            </a:pPr>
            <a:endParaRPr lang="fr-FR"/>
          </a:p>
        </p:txBody>
      </p:sp>
      <p:sp>
        <p:nvSpPr>
          <p:cNvPr id="850650162"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32441839" name="Espace réservé de l'image des diapositives 1"/>
          <p:cNvSpPr>
            <a:spLocks noGrp="1" noRot="1" noChangeAspect="1"/>
          </p:cNvSpPr>
          <p:nvPr>
            <p:ph type="sldImg"/>
          </p:nvPr>
        </p:nvSpPr>
        <p:spPr bwMode="auto"/>
      </p:sp>
      <p:sp>
        <p:nvSpPr>
          <p:cNvPr id="1094705491" name="Espace réservé des commentaires 2"/>
          <p:cNvSpPr>
            <a:spLocks noGrp="1"/>
          </p:cNvSpPr>
          <p:nvPr>
            <p:ph type="body" idx="1"/>
          </p:nvPr>
        </p:nvSpPr>
        <p:spPr bwMode="auto"/>
        <p:txBody>
          <a:bodyPr>
            <a:normAutofit/>
          </a:bodyPr>
          <a:lstStyle/>
          <a:p>
            <a:pPr>
              <a:defRPr/>
            </a:pPr>
            <a:endParaRPr lang="fr-FR"/>
          </a:p>
        </p:txBody>
      </p:sp>
      <p:sp>
        <p:nvSpPr>
          <p:cNvPr id="1024662228"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93567082" name="Espace réservé de l'image des diapositives 1"/>
          <p:cNvSpPr>
            <a:spLocks noGrp="1" noRot="1" noChangeAspect="1"/>
          </p:cNvSpPr>
          <p:nvPr>
            <p:ph type="sldImg"/>
          </p:nvPr>
        </p:nvSpPr>
        <p:spPr bwMode="auto"/>
      </p:sp>
      <p:sp>
        <p:nvSpPr>
          <p:cNvPr id="737662397" name="Espace réservé des commentaires 2"/>
          <p:cNvSpPr>
            <a:spLocks noGrp="1"/>
          </p:cNvSpPr>
          <p:nvPr>
            <p:ph type="body" idx="1"/>
          </p:nvPr>
        </p:nvSpPr>
        <p:spPr bwMode="auto"/>
        <p:txBody>
          <a:bodyPr>
            <a:normAutofit/>
          </a:bodyPr>
          <a:lstStyle/>
          <a:p>
            <a:pPr>
              <a:defRPr/>
            </a:pPr>
            <a:endParaRPr lang="fr-FR"/>
          </a:p>
        </p:txBody>
      </p:sp>
      <p:sp>
        <p:nvSpPr>
          <p:cNvPr id="866259827"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92637619" name="Espace réservé de l'image des diapositives 1"/>
          <p:cNvSpPr>
            <a:spLocks noGrp="1" noRot="1" noChangeAspect="1"/>
          </p:cNvSpPr>
          <p:nvPr>
            <p:ph type="sldImg"/>
          </p:nvPr>
        </p:nvSpPr>
        <p:spPr bwMode="auto"/>
      </p:sp>
      <p:sp>
        <p:nvSpPr>
          <p:cNvPr id="1202979114" name="Espace réservé des commentaires 2"/>
          <p:cNvSpPr>
            <a:spLocks noGrp="1"/>
          </p:cNvSpPr>
          <p:nvPr>
            <p:ph type="body" idx="1"/>
          </p:nvPr>
        </p:nvSpPr>
        <p:spPr bwMode="auto"/>
        <p:txBody>
          <a:bodyPr>
            <a:normAutofit/>
          </a:bodyPr>
          <a:lstStyle/>
          <a:p>
            <a:pPr>
              <a:defRPr/>
            </a:pPr>
            <a:endParaRPr lang="fr-FR"/>
          </a:p>
        </p:txBody>
      </p:sp>
      <p:sp>
        <p:nvSpPr>
          <p:cNvPr id="171965003"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965045514" name="Espace réservé de l'image des diapositives 1"/>
          <p:cNvSpPr>
            <a:spLocks noGrp="1" noRot="1" noChangeAspect="1"/>
          </p:cNvSpPr>
          <p:nvPr>
            <p:ph type="sldImg"/>
          </p:nvPr>
        </p:nvSpPr>
        <p:spPr bwMode="auto"/>
      </p:sp>
      <p:sp>
        <p:nvSpPr>
          <p:cNvPr id="1399577158" name="Espace réservé des commentaires 2"/>
          <p:cNvSpPr>
            <a:spLocks noGrp="1"/>
          </p:cNvSpPr>
          <p:nvPr>
            <p:ph type="body" idx="1"/>
          </p:nvPr>
        </p:nvSpPr>
        <p:spPr bwMode="auto"/>
        <p:txBody>
          <a:bodyPr>
            <a:normAutofit/>
          </a:bodyPr>
          <a:lstStyle/>
          <a:p>
            <a:pPr>
              <a:defRPr/>
            </a:pPr>
            <a:endParaRPr lang="fr-FR"/>
          </a:p>
        </p:txBody>
      </p:sp>
      <p:sp>
        <p:nvSpPr>
          <p:cNvPr id="159804448"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80617237" name="Espace réservé de l'image des diapositives 1"/>
          <p:cNvSpPr>
            <a:spLocks noGrp="1" noRot="1" noChangeAspect="1"/>
          </p:cNvSpPr>
          <p:nvPr>
            <p:ph type="sldImg"/>
          </p:nvPr>
        </p:nvSpPr>
        <p:spPr bwMode="auto"/>
      </p:sp>
      <p:sp>
        <p:nvSpPr>
          <p:cNvPr id="1324509728" name="Espace réservé des commentaires 2"/>
          <p:cNvSpPr>
            <a:spLocks noGrp="1"/>
          </p:cNvSpPr>
          <p:nvPr>
            <p:ph type="body" idx="1"/>
          </p:nvPr>
        </p:nvSpPr>
        <p:spPr bwMode="auto"/>
        <p:txBody>
          <a:bodyPr>
            <a:normAutofit/>
          </a:bodyPr>
          <a:lstStyle/>
          <a:p>
            <a:pPr>
              <a:defRPr/>
            </a:pPr>
            <a:endParaRPr lang="fr-FR"/>
          </a:p>
        </p:txBody>
      </p:sp>
      <p:sp>
        <p:nvSpPr>
          <p:cNvPr id="175774667"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51898616" name="Espace réservé de l'image des diapositives 1"/>
          <p:cNvSpPr>
            <a:spLocks noGrp="1" noRot="1" noChangeAspect="1"/>
          </p:cNvSpPr>
          <p:nvPr>
            <p:ph type="sldImg"/>
          </p:nvPr>
        </p:nvSpPr>
        <p:spPr bwMode="auto"/>
      </p:sp>
      <p:sp>
        <p:nvSpPr>
          <p:cNvPr id="158461570" name="Espace réservé des commentaires 2"/>
          <p:cNvSpPr>
            <a:spLocks noGrp="1"/>
          </p:cNvSpPr>
          <p:nvPr>
            <p:ph type="body" idx="1"/>
          </p:nvPr>
        </p:nvSpPr>
        <p:spPr bwMode="auto"/>
        <p:txBody>
          <a:bodyPr>
            <a:normAutofit/>
          </a:bodyPr>
          <a:lstStyle/>
          <a:p>
            <a:pPr>
              <a:defRPr/>
            </a:pPr>
            <a:endParaRPr lang="fr-FR"/>
          </a:p>
        </p:txBody>
      </p:sp>
      <p:sp>
        <p:nvSpPr>
          <p:cNvPr id="1641948190" name="Espace réservé du numéro de diapositive 3"/>
          <p:cNvSpPr>
            <a:spLocks noGrp="1"/>
          </p:cNvSpPr>
          <p:nvPr>
            <p:ph type="sldNum" sz="quarter" idx="10"/>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18BAB6B4-1A73-4A38-ADF1-10CBF0CDB040}" type="slidenum">
              <a:rPr kumimoji="0" lang="fr-FR" sz="1200" b="0" i="0" u="none" strike="noStrike" kern="0" cap="none" spc="0" normalizeH="0" baseline="0" noProof="0">
                <a:ln>
                  <a:noFill/>
                </a:ln>
                <a:solidFill>
                  <a:prstClr val="black"/>
                </a:solidFill>
                <a:effectLst/>
                <a:uLnTx/>
                <a:uFillTx/>
                <a:latin typeface="Calibri"/>
                <a:cs typeface="Arial"/>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fr-FR" sz="1200" b="0" i="0" u="none" strike="noStrike" kern="0" cap="none" spc="0" normalizeH="0" baseline="0" noProof="0">
              <a:ln>
                <a:noFill/>
              </a:ln>
              <a:solidFill>
                <a:prstClr val="black"/>
              </a:solidFill>
              <a:effectLst/>
              <a:uLnTx/>
              <a:uFillTx/>
              <a:latin typeface="Calibri"/>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617363586" name="Holder 2"/>
          <p:cNvSpPr>
            <a:spLocks noGrp="1"/>
          </p:cNvSpPr>
          <p:nvPr>
            <p:ph type="ctrTitle"/>
          </p:nvPr>
        </p:nvSpPr>
        <p:spPr bwMode="auto">
          <a:xfrm>
            <a:off x="914400" y="2125981"/>
            <a:ext cx="10363200" cy="276999"/>
          </a:xfrm>
          <a:prstGeom prst="rect">
            <a:avLst/>
          </a:prstGeom>
        </p:spPr>
        <p:txBody>
          <a:bodyPr wrap="square" lIns="0" tIns="0" rIns="0" bIns="0">
            <a:spAutoFit/>
          </a:bodyPr>
          <a:lstStyle>
            <a:lvl1pPr>
              <a:defRPr/>
            </a:lvl1pPr>
          </a:lstStyle>
          <a:p>
            <a:pPr>
              <a:defRPr/>
            </a:pPr>
            <a:endParaRPr/>
          </a:p>
        </p:txBody>
      </p:sp>
      <p:sp>
        <p:nvSpPr>
          <p:cNvPr id="1422935717" name="Holder 3"/>
          <p:cNvSpPr>
            <a:spLocks noGrp="1"/>
          </p:cNvSpPr>
          <p:nvPr>
            <p:ph type="subTitle" idx="4"/>
          </p:nvPr>
        </p:nvSpPr>
        <p:spPr bwMode="auto">
          <a:xfrm>
            <a:off x="1828800" y="3840480"/>
            <a:ext cx="8534397" cy="276999"/>
          </a:xfrm>
          <a:prstGeom prst="rect">
            <a:avLst/>
          </a:prstGeom>
        </p:spPr>
        <p:txBody>
          <a:bodyPr wrap="square" lIns="0" tIns="0" rIns="0" bIns="0">
            <a:spAutoFit/>
          </a:bodyPr>
          <a:lstStyle>
            <a:lvl1pPr>
              <a:defRPr/>
            </a:lvl1pPr>
          </a:lstStyle>
          <a:p>
            <a:pPr>
              <a:defRPr/>
            </a:pPr>
            <a:endParaRPr/>
          </a:p>
        </p:txBody>
      </p:sp>
      <p:sp>
        <p:nvSpPr>
          <p:cNvPr id="1897916040"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1385993764"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4/2/26</a:t>
            </a:fld>
            <a:endParaRPr lang="en-US"/>
          </a:p>
        </p:txBody>
      </p:sp>
      <p:sp>
        <p:nvSpPr>
          <p:cNvPr id="59414664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extLst>
      <p:ext uri="{BB962C8B-B14F-4D97-AF65-F5344CB8AC3E}">
        <p14:creationId xmlns:p14="http://schemas.microsoft.com/office/powerpoint/2010/main" val="135494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mage avec légende">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97487F0-9033-318C-74AB-F68EAC5AAC47}"/>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7" name="Espace réservé du texte 5">
            <a:extLst>
              <a:ext uri="{FF2B5EF4-FFF2-40B4-BE49-F238E27FC236}">
                <a16:creationId xmlns:a16="http://schemas.microsoft.com/office/drawing/2014/main" id="{AA287B8A-335D-4B96-FE80-0D42B0B98716}"/>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mai 2026</a:t>
            </a:r>
          </a:p>
        </p:txBody>
      </p:sp>
      <p:pic>
        <p:nvPicPr>
          <p:cNvPr id="2" name="Image 1">
            <a:extLst>
              <a:ext uri="{FF2B5EF4-FFF2-40B4-BE49-F238E27FC236}">
                <a16:creationId xmlns:a16="http://schemas.microsoft.com/office/drawing/2014/main" id="{DCA98729-DB41-0EE6-9BBE-B232D6179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366562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bwMode="auto">
        <a:xfrm>
          <a:off x="0" y="0"/>
          <a:ext cx="0" cy="0"/>
          <a:chOff x="0" y="0"/>
          <a:chExt cx="0" cy="0"/>
        </a:xfrm>
      </p:grpSpPr>
      <p:sp>
        <p:nvSpPr>
          <p:cNvPr id="2013749042"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2129644110"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4/2/26</a:t>
            </a:fld>
            <a:endParaRPr lang="en-US"/>
          </a:p>
        </p:txBody>
      </p:sp>
      <p:sp>
        <p:nvSpPr>
          <p:cNvPr id="18429701"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extLst>
      <p:ext uri="{BB962C8B-B14F-4D97-AF65-F5344CB8AC3E}">
        <p14:creationId xmlns:p14="http://schemas.microsoft.com/office/powerpoint/2010/main" val="330884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927473600" name="Holder 2"/>
          <p:cNvSpPr>
            <a:spLocks noGrp="1"/>
          </p:cNvSpPr>
          <p:nvPr>
            <p:ph type="title"/>
          </p:nvPr>
        </p:nvSpPr>
        <p:spPr bwMode="auto">
          <a:xfrm>
            <a:off x="1600522" y="328067"/>
            <a:ext cx="8990956" cy="228600"/>
          </a:xfrm>
          <a:prstGeom prst="rect">
            <a:avLst/>
          </a:prstGeom>
        </p:spPr>
        <p:txBody>
          <a:bodyPr lIns="0" tIns="0" rIns="0" bIns="0"/>
          <a:lstStyle>
            <a:lvl1pPr>
              <a:defRPr sz="1800" b="1" i="1">
                <a:solidFill>
                  <a:schemeClr val="tx1"/>
                </a:solidFill>
                <a:latin typeface="Cambria"/>
                <a:cs typeface="Cambria"/>
              </a:defRPr>
            </a:lvl1pPr>
          </a:lstStyle>
          <a:p>
            <a:pPr>
              <a:defRPr/>
            </a:pPr>
            <a:endParaRPr/>
          </a:p>
        </p:txBody>
      </p:sp>
      <p:sp>
        <p:nvSpPr>
          <p:cNvPr id="1862176852" name="Holder 3"/>
          <p:cNvSpPr>
            <a:spLocks noGrp="1"/>
          </p:cNvSpPr>
          <p:nvPr>
            <p:ph sz="half" idx="2"/>
          </p:nvPr>
        </p:nvSpPr>
        <p:spPr bwMode="auto">
          <a:xfrm>
            <a:off x="609600" y="1577340"/>
            <a:ext cx="5303520" cy="276999"/>
          </a:xfrm>
          <a:prstGeom prst="rect">
            <a:avLst/>
          </a:prstGeom>
        </p:spPr>
        <p:txBody>
          <a:bodyPr wrap="square" lIns="0" tIns="0" rIns="0" bIns="0">
            <a:spAutoFit/>
          </a:bodyPr>
          <a:lstStyle>
            <a:lvl1pPr>
              <a:defRPr/>
            </a:lvl1pPr>
          </a:lstStyle>
          <a:p>
            <a:pPr>
              <a:defRPr/>
            </a:pPr>
            <a:endParaRPr/>
          </a:p>
        </p:txBody>
      </p:sp>
      <p:sp>
        <p:nvSpPr>
          <p:cNvPr id="1366647406" name="Holder 4"/>
          <p:cNvSpPr>
            <a:spLocks noGrp="1"/>
          </p:cNvSpPr>
          <p:nvPr>
            <p:ph sz="half" idx="3"/>
          </p:nvPr>
        </p:nvSpPr>
        <p:spPr bwMode="auto">
          <a:xfrm>
            <a:off x="6278879" y="1577340"/>
            <a:ext cx="5303520" cy="276999"/>
          </a:xfrm>
          <a:prstGeom prst="rect">
            <a:avLst/>
          </a:prstGeom>
        </p:spPr>
        <p:txBody>
          <a:bodyPr wrap="square" lIns="0" tIns="0" rIns="0" bIns="0">
            <a:spAutoFit/>
          </a:bodyPr>
          <a:lstStyle>
            <a:lvl1pPr>
              <a:defRPr/>
            </a:lvl1pPr>
          </a:lstStyle>
          <a:p>
            <a:pPr>
              <a:defRPr/>
            </a:pPr>
            <a:endParaRPr/>
          </a:p>
        </p:txBody>
      </p:sp>
      <p:sp>
        <p:nvSpPr>
          <p:cNvPr id="1580048432"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267859461"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4/2/26</a:t>
            </a:fld>
            <a:endParaRPr lang="en-US"/>
          </a:p>
        </p:txBody>
      </p:sp>
      <p:sp>
        <p:nvSpPr>
          <p:cNvPr id="168941273"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extLst>
      <p:ext uri="{BB962C8B-B14F-4D97-AF65-F5344CB8AC3E}">
        <p14:creationId xmlns:p14="http://schemas.microsoft.com/office/powerpoint/2010/main" val="184674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08499664" name="Holder 2"/>
          <p:cNvSpPr>
            <a:spLocks noGrp="1"/>
          </p:cNvSpPr>
          <p:nvPr>
            <p:ph type="title"/>
          </p:nvPr>
        </p:nvSpPr>
        <p:spPr bwMode="auto">
          <a:xfrm>
            <a:off x="1600522" y="328067"/>
            <a:ext cx="8990956" cy="228600"/>
          </a:xfrm>
          <a:prstGeom prst="rect">
            <a:avLst/>
          </a:prstGeom>
        </p:spPr>
        <p:txBody>
          <a:bodyPr lIns="0" tIns="0" rIns="0" bIns="0"/>
          <a:lstStyle>
            <a:lvl1pPr>
              <a:defRPr sz="1800" b="1" i="1">
                <a:solidFill>
                  <a:schemeClr val="tx1"/>
                </a:solidFill>
                <a:latin typeface="Cambria"/>
                <a:cs typeface="Cambria"/>
              </a:defRPr>
            </a:lvl1pPr>
          </a:lstStyle>
          <a:p>
            <a:pPr>
              <a:defRPr/>
            </a:pPr>
            <a:endParaRPr/>
          </a:p>
        </p:txBody>
      </p:sp>
      <p:sp>
        <p:nvSpPr>
          <p:cNvPr id="106672727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159111877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4/2/26</a:t>
            </a:fld>
            <a:endParaRPr lang="en-US"/>
          </a:p>
        </p:txBody>
      </p:sp>
      <p:sp>
        <p:nvSpPr>
          <p:cNvPr id="707186209"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extLst>
      <p:ext uri="{BB962C8B-B14F-4D97-AF65-F5344CB8AC3E}">
        <p14:creationId xmlns:p14="http://schemas.microsoft.com/office/powerpoint/2010/main" val="207801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bwMode="auto">
        <a:xfrm>
          <a:off x="0" y="0"/>
          <a:ext cx="0" cy="0"/>
          <a:chOff x="0" y="0"/>
          <a:chExt cx="0" cy="0"/>
        </a:xfrm>
      </p:grpSpPr>
      <p:sp>
        <p:nvSpPr>
          <p:cNvPr id="943709870"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1301768907"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4/2/26</a:t>
            </a:fld>
            <a:endParaRPr lang="en-US"/>
          </a:p>
        </p:txBody>
      </p:sp>
      <p:sp>
        <p:nvSpPr>
          <p:cNvPr id="229563379"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extLst>
      <p:ext uri="{BB962C8B-B14F-4D97-AF65-F5344CB8AC3E}">
        <p14:creationId xmlns:p14="http://schemas.microsoft.com/office/powerpoint/2010/main" val="405272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B3E7F58-97B8-8BA0-CA13-C65598ADD5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5517" y="1551709"/>
            <a:ext cx="6005946" cy="4003964"/>
          </a:xfrm>
          <a:prstGeom prst="rect">
            <a:avLst/>
          </a:prstGeom>
        </p:spPr>
      </p:pic>
    </p:spTree>
    <p:extLst>
      <p:ext uri="{BB962C8B-B14F-4D97-AF65-F5344CB8AC3E}">
        <p14:creationId xmlns:p14="http://schemas.microsoft.com/office/powerpoint/2010/main" val="387085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 contenu">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A003FC14-FE8F-4660-AAC4-1CDFFF8424C7}"/>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16" name="Espace réservé du contenu 15">
            <a:extLst>
              <a:ext uri="{FF2B5EF4-FFF2-40B4-BE49-F238E27FC236}">
                <a16:creationId xmlns:a16="http://schemas.microsoft.com/office/drawing/2014/main" id="{1C4768F9-16C4-4F41-A99E-F85DC54DB574}"/>
              </a:ext>
            </a:extLst>
          </p:cNvPr>
          <p:cNvSpPr>
            <a:spLocks noGrp="1"/>
          </p:cNvSpPr>
          <p:nvPr>
            <p:ph sz="quarter" idx="11"/>
          </p:nvPr>
        </p:nvSpPr>
        <p:spPr>
          <a:xfrm>
            <a:off x="0" y="1076325"/>
            <a:ext cx="12192000" cy="5781675"/>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5">
            <a:extLst>
              <a:ext uri="{FF2B5EF4-FFF2-40B4-BE49-F238E27FC236}">
                <a16:creationId xmlns:a16="http://schemas.microsoft.com/office/drawing/2014/main" id="{A003FC14-FE8F-4660-AAC4-1CDFFF8424C7}"/>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206</a:t>
            </a:r>
          </a:p>
        </p:txBody>
      </p:sp>
      <p:pic>
        <p:nvPicPr>
          <p:cNvPr id="2" name="Image 1">
            <a:extLst>
              <a:ext uri="{FF2B5EF4-FFF2-40B4-BE49-F238E27FC236}">
                <a16:creationId xmlns:a16="http://schemas.microsoft.com/office/drawing/2014/main" id="{F9AF347B-8304-345F-2E6E-F788FBD81B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335680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contenu 7">
            <a:extLst>
              <a:ext uri="{FF2B5EF4-FFF2-40B4-BE49-F238E27FC236}">
                <a16:creationId xmlns:a16="http://schemas.microsoft.com/office/drawing/2014/main" id="{8962EE1D-7308-436F-ABBE-8604C0E62D55}"/>
              </a:ext>
            </a:extLst>
          </p:cNvPr>
          <p:cNvSpPr>
            <a:spLocks noGrp="1"/>
          </p:cNvSpPr>
          <p:nvPr>
            <p:ph sz="quarter" idx="12"/>
          </p:nvPr>
        </p:nvSpPr>
        <p:spPr>
          <a:xfrm>
            <a:off x="6096000" y="1076326"/>
            <a:ext cx="6095999"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7">
            <a:extLst>
              <a:ext uri="{FF2B5EF4-FFF2-40B4-BE49-F238E27FC236}">
                <a16:creationId xmlns:a16="http://schemas.microsoft.com/office/drawing/2014/main" id="{0D9A092F-1B45-47A6-BABE-2D97175ABB72}"/>
              </a:ext>
            </a:extLst>
          </p:cNvPr>
          <p:cNvSpPr>
            <a:spLocks noGrp="1"/>
          </p:cNvSpPr>
          <p:nvPr>
            <p:ph sz="quarter" idx="13"/>
          </p:nvPr>
        </p:nvSpPr>
        <p:spPr>
          <a:xfrm>
            <a:off x="0" y="1076326"/>
            <a:ext cx="6096000" cy="5781674"/>
          </a:xfrm>
          <a:prstGeom prst="rect">
            <a:avLst/>
          </a:prstGeom>
        </p:spPr>
        <p:txBody>
          <a:bodyPr lIns="360000" tIns="360000" rIns="360000" bIns="36000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texte 5">
            <a:extLst>
              <a:ext uri="{FF2B5EF4-FFF2-40B4-BE49-F238E27FC236}">
                <a16:creationId xmlns:a16="http://schemas.microsoft.com/office/drawing/2014/main" id="{0E3D1F60-3B97-0470-1E10-A699803109DF}"/>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3" name="Espace réservé du texte 5">
            <a:extLst>
              <a:ext uri="{FF2B5EF4-FFF2-40B4-BE49-F238E27FC236}">
                <a16:creationId xmlns:a16="http://schemas.microsoft.com/office/drawing/2014/main" id="{2BD6B83E-253E-6DBE-44E2-BBC077837C03}"/>
              </a:ext>
            </a:extLst>
          </p:cNvPr>
          <p:cNvSpPr>
            <a:spLocks noGrp="1"/>
          </p:cNvSpPr>
          <p:nvPr>
            <p:ph type="body" sz="quarter" idx="14"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2026</a:t>
            </a:r>
          </a:p>
        </p:txBody>
      </p:sp>
      <p:pic>
        <p:nvPicPr>
          <p:cNvPr id="5" name="Image 4">
            <a:extLst>
              <a:ext uri="{FF2B5EF4-FFF2-40B4-BE49-F238E27FC236}">
                <a16:creationId xmlns:a16="http://schemas.microsoft.com/office/drawing/2014/main" id="{5217988C-EF36-81BC-4EDB-0602A75CB1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248395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D0322031-5013-367A-B9AC-496B43D8571D}"/>
              </a:ext>
            </a:extLst>
          </p:cNvPr>
          <p:cNvSpPr>
            <a:spLocks noGrp="1"/>
          </p:cNvSpPr>
          <p:nvPr>
            <p:ph type="body" sz="quarter" idx="10" hasCustomPrompt="1"/>
          </p:nvPr>
        </p:nvSpPr>
        <p:spPr>
          <a:xfrm>
            <a:off x="1314449" y="503593"/>
            <a:ext cx="9222921" cy="572732"/>
          </a:xfrm>
          <a:prstGeom prst="rect">
            <a:avLst/>
          </a:prstGeom>
          <a:solidFill>
            <a:schemeClr val="accent1">
              <a:lumMod val="40000"/>
              <a:lumOff val="60000"/>
            </a:schemeClr>
          </a:solidFill>
        </p:spPr>
        <p:txBody>
          <a:bodyPr/>
          <a:lstStyle>
            <a:lvl1pPr marL="0" indent="0" algn="ctr">
              <a:buNone/>
              <a:defRPr/>
            </a:lvl1pPr>
          </a:lstStyle>
          <a:p>
            <a:pPr lvl="0"/>
            <a:r>
              <a:rPr lang="fr-FR" dirty="0"/>
              <a:t>Titre de la diapo</a:t>
            </a:r>
          </a:p>
        </p:txBody>
      </p:sp>
      <p:sp>
        <p:nvSpPr>
          <p:cNvPr id="7" name="Espace réservé du texte 5">
            <a:extLst>
              <a:ext uri="{FF2B5EF4-FFF2-40B4-BE49-F238E27FC236}">
                <a16:creationId xmlns:a16="http://schemas.microsoft.com/office/drawing/2014/main" id="{9CA20D37-8AE4-7455-9CED-AC049B367D5D}"/>
              </a:ext>
            </a:extLst>
          </p:cNvPr>
          <p:cNvSpPr>
            <a:spLocks noGrp="1"/>
          </p:cNvSpPr>
          <p:nvPr>
            <p:ph type="body" sz="quarter" idx="12" hasCustomPrompt="1"/>
          </p:nvPr>
        </p:nvSpPr>
        <p:spPr>
          <a:xfrm>
            <a:off x="1314450" y="10758"/>
            <a:ext cx="9222920" cy="492835"/>
          </a:xfrm>
          <a:prstGeom prst="rect">
            <a:avLst/>
          </a:prstGeom>
          <a:solidFill>
            <a:schemeClr val="accent1">
              <a:lumMod val="75000"/>
            </a:schemeClr>
          </a:solidFill>
        </p:spPr>
        <p:txBody>
          <a:bodyPr/>
          <a:lstStyle>
            <a:lvl1pPr marL="0" indent="0" algn="ctr">
              <a:buNone/>
              <a:defRPr sz="2400" b="1">
                <a:solidFill>
                  <a:schemeClr val="bg1"/>
                </a:solidFill>
              </a:defRPr>
            </a:lvl1pPr>
          </a:lstStyle>
          <a:p>
            <a:pPr lvl="0"/>
            <a:r>
              <a:rPr lang="fr-FR" dirty="0"/>
              <a:t>PNF BTS Maintenance des véhicules 16 mars et 02 avril mai 2026</a:t>
            </a:r>
          </a:p>
        </p:txBody>
      </p:sp>
      <p:pic>
        <p:nvPicPr>
          <p:cNvPr id="2" name="Image 1">
            <a:extLst>
              <a:ext uri="{FF2B5EF4-FFF2-40B4-BE49-F238E27FC236}">
                <a16:creationId xmlns:a16="http://schemas.microsoft.com/office/drawing/2014/main" id="{A78694B6-F8B9-1D95-25F4-5B47B727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7370" y="0"/>
            <a:ext cx="1654630" cy="1066800"/>
          </a:xfrm>
          <a:prstGeom prst="rect">
            <a:avLst/>
          </a:prstGeom>
        </p:spPr>
      </p:pic>
    </p:spTree>
    <p:extLst>
      <p:ext uri="{BB962C8B-B14F-4D97-AF65-F5344CB8AC3E}">
        <p14:creationId xmlns:p14="http://schemas.microsoft.com/office/powerpoint/2010/main" val="98494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1914833554" name="Holder 4"/>
          <p:cNvSpPr>
            <a:spLocks noGrp="1"/>
          </p:cNvSpPr>
          <p:nvPr>
            <p:ph type="ftr" sz="quarter" idx="5"/>
          </p:nvPr>
        </p:nvSpPr>
        <p:spPr bwMode="auto">
          <a:xfrm>
            <a:off x="4145281" y="6377940"/>
            <a:ext cx="3901439" cy="276999"/>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1755455539" name="Holder 5"/>
          <p:cNvSpPr>
            <a:spLocks noGrp="1"/>
          </p:cNvSpPr>
          <p:nvPr>
            <p:ph type="dt" sz="half" idx="6"/>
          </p:nvPr>
        </p:nvSpPr>
        <p:spPr bwMode="auto">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4/2/26</a:t>
            </a:fld>
            <a:endParaRPr lang="en-US"/>
          </a:p>
        </p:txBody>
      </p:sp>
      <p:sp>
        <p:nvSpPr>
          <p:cNvPr id="1822714779" name="Holder 6"/>
          <p:cNvSpPr>
            <a:spLocks noGrp="1"/>
          </p:cNvSpPr>
          <p:nvPr>
            <p:ph type="sldNum" sz="quarter" idx="7"/>
          </p:nvPr>
        </p:nvSpPr>
        <p:spPr bwMode="auto">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‹N°›</a:t>
            </a:fld>
            <a:endParaRPr/>
          </a:p>
        </p:txBody>
      </p:sp>
      <p:sp>
        <p:nvSpPr>
          <p:cNvPr id="1460765951" name="PlaceHolder 1"/>
          <p:cNvSpPr txBox="1"/>
          <p:nvPr userDrawn="1"/>
        </p:nvSpPr>
        <p:spPr bwMode="auto">
          <a:xfrm>
            <a:off x="1635360" y="0"/>
            <a:ext cx="9032672" cy="428604"/>
          </a:xfrm>
          <a:prstGeom prst="rect">
            <a:avLst/>
          </a:prstGeom>
          <a:solidFill>
            <a:schemeClr val="accent1">
              <a:lumMod val="50000"/>
            </a:schemeClr>
          </a:solidFill>
          <a:ln w="0">
            <a:noFill/>
          </a:ln>
        </p:spPr>
        <p:txBody>
          <a:bodyPr lIns="0" tIns="0" rIns="0" bIns="0" anchor="ctr">
            <a:noAutofit/>
          </a:bodyPr>
          <a:lstStyle>
            <a:lvl1pPr algn="l" defTabSz="914400">
              <a:lnSpc>
                <a:spcPct val="90000"/>
              </a:lnSpc>
              <a:spcBef>
                <a:spcPts val="0"/>
              </a:spcBef>
              <a:buNone/>
              <a:defRPr sz="2800">
                <a:solidFill>
                  <a:schemeClr val="tx1"/>
                </a:solidFill>
                <a:latin typeface="+mj-lt"/>
                <a:ea typeface="+mj-ea"/>
                <a:cs typeface="+mj-cs"/>
              </a:defRPr>
            </a:lvl1pPr>
          </a:lstStyle>
          <a:p>
            <a:pPr lvl="0" algn="ctr">
              <a:defRPr/>
            </a:pPr>
            <a:r>
              <a:rPr lang="fr-FR" sz="2400" b="1">
                <a:solidFill>
                  <a:schemeClr val="bg1">
                    <a:lumMod val="95000"/>
                  </a:schemeClr>
                </a:solidFill>
              </a:rPr>
              <a:t>    PNF BTS Maintenance des véhicules </a:t>
            </a:r>
            <a:endParaRPr sz="2800"/>
          </a:p>
        </p:txBody>
      </p:sp>
      <p:pic>
        <p:nvPicPr>
          <p:cNvPr id="865753843" name="Image 7"/>
          <p:cNvPicPr>
            <a:picLocks noChangeAspect="1"/>
          </p:cNvPicPr>
          <p:nvPr userDrawn="1"/>
        </p:nvPicPr>
        <p:blipFill>
          <a:blip r:embed="rId7"/>
          <a:stretch/>
        </p:blipFill>
        <p:spPr bwMode="auto">
          <a:xfrm>
            <a:off x="2" y="0"/>
            <a:ext cx="1180791" cy="1064712"/>
          </a:xfrm>
          <a:prstGeom prst="rect">
            <a:avLst/>
          </a:prstGeom>
        </p:spPr>
      </p:pic>
      <p:sp>
        <p:nvSpPr>
          <p:cNvPr id="279839493" name="ZoneTexte 8"/>
          <p:cNvSpPr txBox="1"/>
          <p:nvPr userDrawn="1"/>
        </p:nvSpPr>
        <p:spPr bwMode="auto">
          <a:xfrm>
            <a:off x="1619219" y="428604"/>
            <a:ext cx="9048813" cy="369332"/>
          </a:xfrm>
          <a:prstGeom prst="rect">
            <a:avLst/>
          </a:prstGeom>
          <a:solidFill>
            <a:schemeClr val="accent1">
              <a:lumMod val="40000"/>
              <a:lumOff val="60000"/>
            </a:schemeClr>
          </a:solidFill>
        </p:spPr>
        <p:txBody>
          <a:bodyPr wrap="square" rtlCol="0">
            <a:spAutoFit/>
          </a:bodyPr>
          <a:lstStyle/>
          <a:p>
            <a:pPr>
              <a:defRPr/>
            </a:pPr>
            <a:endParaRPr lang="fr-FR" sz="1800"/>
          </a:p>
        </p:txBody>
      </p:sp>
      <p:pic>
        <p:nvPicPr>
          <p:cNvPr id="1567463147" name="Picture 2"/>
          <p:cNvPicPr>
            <a:picLocks noChangeAspect="1" noChangeArrowheads="1"/>
          </p:cNvPicPr>
          <p:nvPr userDrawn="1"/>
        </p:nvPicPr>
        <p:blipFill>
          <a:blip r:embed="rId8"/>
          <a:stretch/>
        </p:blipFill>
        <p:spPr bwMode="auto">
          <a:xfrm>
            <a:off x="10811122" y="0"/>
            <a:ext cx="1380877" cy="797936"/>
          </a:xfrm>
          <a:prstGeom prst="rect">
            <a:avLst/>
          </a:prstGeom>
          <a:noFill/>
        </p:spPr>
      </p:pic>
    </p:spTree>
    <p:extLst>
      <p:ext uri="{BB962C8B-B14F-4D97-AF65-F5344CB8AC3E}">
        <p14:creationId xmlns:p14="http://schemas.microsoft.com/office/powerpoint/2010/main" val="226606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0ADBB25-30C4-4C9F-BE91-6868B223DD09}"/>
              </a:ext>
            </a:extLst>
          </p:cNvPr>
          <p:cNvSpPr txBox="1"/>
          <p:nvPr userDrawn="1"/>
        </p:nvSpPr>
        <p:spPr>
          <a:xfrm>
            <a:off x="11444654" y="6488668"/>
            <a:ext cx="747346" cy="369332"/>
          </a:xfrm>
          <a:prstGeom prst="rect">
            <a:avLst/>
          </a:prstGeom>
          <a:solidFill>
            <a:schemeClr val="accent1">
              <a:lumMod val="50000"/>
            </a:schemeClr>
          </a:solidFill>
        </p:spPr>
        <p:txBody>
          <a:bodyPr wrap="square" rtlCol="0">
            <a:spAutoFit/>
          </a:bodyPr>
          <a:lstStyle/>
          <a:p>
            <a:fld id="{790C2D54-5533-4671-8275-CE664E6D1A75}" type="slidenum">
              <a:rPr lang="fr-FR" smtClean="0">
                <a:solidFill>
                  <a:schemeClr val="bg1"/>
                </a:solidFill>
              </a:rPr>
              <a:t>‹N°›</a:t>
            </a:fld>
            <a:endParaRPr lang="fr-FR" dirty="0">
              <a:solidFill>
                <a:schemeClr val="bg1"/>
              </a:solidFill>
            </a:endParaRPr>
          </a:p>
        </p:txBody>
      </p:sp>
      <p:pic>
        <p:nvPicPr>
          <p:cNvPr id="2" name="Image 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0"/>
            <a:ext cx="1226520" cy="887104"/>
          </a:xfrm>
          <a:prstGeom prst="rect">
            <a:avLst/>
          </a:prstGeom>
        </p:spPr>
      </p:pic>
    </p:spTree>
    <p:extLst>
      <p:ext uri="{BB962C8B-B14F-4D97-AF65-F5344CB8AC3E}">
        <p14:creationId xmlns:p14="http://schemas.microsoft.com/office/powerpoint/2010/main" val="5597687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diagramColors" Target="../diagrams/colors2.xml"/><Relationship Id="rId18" Type="http://schemas.openxmlformats.org/officeDocument/2006/relationships/diagramColors" Target="../diagrams/colors3.xml"/><Relationship Id="rId26" Type="http://schemas.openxmlformats.org/officeDocument/2006/relationships/image" Target="../media/image26.jpg"/><Relationship Id="rId3" Type="http://schemas.openxmlformats.org/officeDocument/2006/relationships/diagramData" Target="../diagrams/data1.xml"/><Relationship Id="rId21" Type="http://schemas.openxmlformats.org/officeDocument/2006/relationships/image" Target="../media/image21.jpg"/><Relationship Id="rId7" Type="http://schemas.microsoft.com/office/2007/relationships/diagramDrawing" Target="../diagrams/drawing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5" Type="http://schemas.openxmlformats.org/officeDocument/2006/relationships/image" Target="../media/image25.jpg"/><Relationship Id="rId2" Type="http://schemas.openxmlformats.org/officeDocument/2006/relationships/notesSlide" Target="../notesSlides/notesSlide2.xml"/><Relationship Id="rId16" Type="http://schemas.openxmlformats.org/officeDocument/2006/relationships/diagramLayout" Target="../diagrams/layout3.xml"/><Relationship Id="rId20" Type="http://schemas.openxmlformats.org/officeDocument/2006/relationships/image" Target="../media/image20.jp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24" Type="http://schemas.openxmlformats.org/officeDocument/2006/relationships/image" Target="../media/image24.png"/><Relationship Id="rId5" Type="http://schemas.openxmlformats.org/officeDocument/2006/relationships/diagramQuickStyle" Target="../diagrams/quickStyle1.xml"/><Relationship Id="rId15" Type="http://schemas.openxmlformats.org/officeDocument/2006/relationships/diagramData" Target="../diagrams/data3.xml"/><Relationship Id="rId23" Type="http://schemas.openxmlformats.org/officeDocument/2006/relationships/image" Target="../media/image23.gif"/><Relationship Id="rId28" Type="http://schemas.openxmlformats.org/officeDocument/2006/relationships/image" Target="../media/image28.png"/><Relationship Id="rId10" Type="http://schemas.openxmlformats.org/officeDocument/2006/relationships/diagramData" Target="../diagrams/data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image" Target="../media/image19.png"/><Relationship Id="rId14" Type="http://schemas.microsoft.com/office/2007/relationships/diagramDrawing" Target="../diagrams/drawing2.xml"/><Relationship Id="rId22" Type="http://schemas.openxmlformats.org/officeDocument/2006/relationships/image" Target="../media/image22.png"/><Relationship Id="rId27" Type="http://schemas.openxmlformats.org/officeDocument/2006/relationships/image" Target="../media/image27.emf"/><Relationship Id="rId30"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microsoft.com/office/2007/relationships/diagramDrawing" Target="../diagrams/drawing5.xml"/><Relationship Id="rId18" Type="http://schemas.microsoft.com/office/2007/relationships/diagramDrawing" Target="../diagrams/drawing6.xml"/><Relationship Id="rId26" Type="http://schemas.openxmlformats.org/officeDocument/2006/relationships/image" Target="../media/image39.png"/><Relationship Id="rId3" Type="http://schemas.openxmlformats.org/officeDocument/2006/relationships/image" Target="../media/image31.png"/><Relationship Id="rId21" Type="http://schemas.openxmlformats.org/officeDocument/2006/relationships/image" Target="../media/image34.png"/><Relationship Id="rId34" Type="http://schemas.openxmlformats.org/officeDocument/2006/relationships/image" Target="../media/image47.jpg"/><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notesSlide" Target="../notesSlides/notesSlide4.xml"/><Relationship Id="rId16" Type="http://schemas.openxmlformats.org/officeDocument/2006/relationships/diagramQuickStyle" Target="../diagrams/quickStyle6.xml"/><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24" Type="http://schemas.openxmlformats.org/officeDocument/2006/relationships/image" Target="../media/image37.jpg"/><Relationship Id="rId32" Type="http://schemas.openxmlformats.org/officeDocument/2006/relationships/image" Target="../media/image45.jpg"/><Relationship Id="rId5" Type="http://schemas.openxmlformats.org/officeDocument/2006/relationships/diagramLayout" Target="../diagrams/layout4.xml"/><Relationship Id="rId15" Type="http://schemas.openxmlformats.org/officeDocument/2006/relationships/diagramLayout" Target="../diagrams/layout6.xml"/><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diagramLayout" Target="../diagrams/layout5.xml"/><Relationship Id="rId19" Type="http://schemas.openxmlformats.org/officeDocument/2006/relationships/image" Target="../media/image32.png"/><Relationship Id="rId31" Type="http://schemas.openxmlformats.org/officeDocument/2006/relationships/image" Target="../media/image44.jpg"/><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 Id="rId22" Type="http://schemas.openxmlformats.org/officeDocument/2006/relationships/image" Target="../media/image35.png"/><Relationship Id="rId27" Type="http://schemas.openxmlformats.org/officeDocument/2006/relationships/image" Target="../media/image40.emf"/><Relationship Id="rId30" Type="http://schemas.openxmlformats.org/officeDocument/2006/relationships/image" Target="../media/image43.jpg"/><Relationship Id="rId35" Type="http://schemas.openxmlformats.org/officeDocument/2006/relationships/image" Target="../media/image48.png"/><Relationship Id="rId8" Type="http://schemas.microsoft.com/office/2007/relationships/diagramDrawing" Target="../diagrams/drawin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diagramData" Target="../diagrams/data9.xml"/><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diagramData" Target="../diagrams/data7.xml"/><Relationship Id="rId21" Type="http://schemas.openxmlformats.org/officeDocument/2006/relationships/image" Target="../media/image53.png"/><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5" Type="http://schemas.openxmlformats.org/officeDocument/2006/relationships/image" Target="../media/image57.png"/><Relationship Id="rId33" Type="http://schemas.openxmlformats.org/officeDocument/2006/relationships/image" Target="../media/image65.png"/><Relationship Id="rId2" Type="http://schemas.openxmlformats.org/officeDocument/2006/relationships/notesSlide" Target="../notesSlides/notesSlide6.xml"/><Relationship Id="rId16" Type="http://schemas.openxmlformats.org/officeDocument/2006/relationships/diagramColors" Target="../diagrams/colors9.xml"/><Relationship Id="rId20" Type="http://schemas.openxmlformats.org/officeDocument/2006/relationships/image" Target="../media/image52.png"/><Relationship Id="rId29" Type="http://schemas.openxmlformats.org/officeDocument/2006/relationships/image" Target="../media/image61.emf"/><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24" Type="http://schemas.openxmlformats.org/officeDocument/2006/relationships/image" Target="../media/image56.png"/><Relationship Id="rId32" Type="http://schemas.openxmlformats.org/officeDocument/2006/relationships/image" Target="../media/image64.png"/><Relationship Id="rId5" Type="http://schemas.openxmlformats.org/officeDocument/2006/relationships/diagramQuickStyle" Target="../diagrams/quickStyle7.xml"/><Relationship Id="rId15" Type="http://schemas.openxmlformats.org/officeDocument/2006/relationships/diagramQuickStyle" Target="../diagrams/quickStyle9.xml"/><Relationship Id="rId23" Type="http://schemas.openxmlformats.org/officeDocument/2006/relationships/image" Target="../media/image55.png"/><Relationship Id="rId28" Type="http://schemas.openxmlformats.org/officeDocument/2006/relationships/image" Target="../media/image60.emf"/><Relationship Id="rId10" Type="http://schemas.openxmlformats.org/officeDocument/2006/relationships/diagramQuickStyle" Target="../diagrams/quickStyle8.xml"/><Relationship Id="rId19" Type="http://schemas.openxmlformats.org/officeDocument/2006/relationships/image" Target="../media/image51.png"/><Relationship Id="rId31" Type="http://schemas.openxmlformats.org/officeDocument/2006/relationships/image" Target="../media/image63.jpg"/><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emf"/><Relationship Id="rId8"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diagramData" Target="../diagrams/data12.xml"/><Relationship Id="rId18" Type="http://schemas.openxmlformats.org/officeDocument/2006/relationships/image" Target="../media/image67.png"/><Relationship Id="rId26" Type="http://schemas.openxmlformats.org/officeDocument/2006/relationships/image" Target="../media/image75.png"/><Relationship Id="rId21" Type="http://schemas.openxmlformats.org/officeDocument/2006/relationships/image" Target="../media/image70.png"/><Relationship Id="rId34" Type="http://schemas.openxmlformats.org/officeDocument/2006/relationships/image" Target="../media/image83.png"/><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5" Type="http://schemas.openxmlformats.org/officeDocument/2006/relationships/image" Target="../media/image74.png"/><Relationship Id="rId33" Type="http://schemas.openxmlformats.org/officeDocument/2006/relationships/image" Target="../media/image82.jpg"/><Relationship Id="rId2" Type="http://schemas.openxmlformats.org/officeDocument/2006/relationships/notesSlide" Target="../notesSlides/notesSlide8.xml"/><Relationship Id="rId16" Type="http://schemas.openxmlformats.org/officeDocument/2006/relationships/diagramColors" Target="../diagrams/colors12.xml"/><Relationship Id="rId20" Type="http://schemas.openxmlformats.org/officeDocument/2006/relationships/image" Target="../media/image69.png"/><Relationship Id="rId29"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24" Type="http://schemas.openxmlformats.org/officeDocument/2006/relationships/image" Target="../media/image73.png"/><Relationship Id="rId32" Type="http://schemas.openxmlformats.org/officeDocument/2006/relationships/image" Target="../media/image81.png"/><Relationship Id="rId37" Type="http://schemas.openxmlformats.org/officeDocument/2006/relationships/image" Target="../media/image86.png"/><Relationship Id="rId5" Type="http://schemas.openxmlformats.org/officeDocument/2006/relationships/diagramQuickStyle" Target="../diagrams/quickStyle10.xml"/><Relationship Id="rId15" Type="http://schemas.openxmlformats.org/officeDocument/2006/relationships/diagramQuickStyle" Target="../diagrams/quickStyle12.xml"/><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10" Type="http://schemas.openxmlformats.org/officeDocument/2006/relationships/diagramQuickStyle" Target="../diagrams/quickStyle11.xml"/><Relationship Id="rId19" Type="http://schemas.openxmlformats.org/officeDocument/2006/relationships/image" Target="../media/image68.png"/><Relationship Id="rId31" Type="http://schemas.openxmlformats.org/officeDocument/2006/relationships/image" Target="../media/image80.png"/><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8" Type="http://schemas.openxmlformats.org/officeDocument/2006/relationships/diagramData" Target="../diagrams/data11.xml"/><Relationship Id="rId3"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C0001844-BFDC-D9EB-049E-A428644405FD}"/>
              </a:ext>
            </a:extLst>
          </p:cNvPr>
          <p:cNvSpPr txBox="1"/>
          <p:nvPr/>
        </p:nvSpPr>
        <p:spPr>
          <a:xfrm>
            <a:off x="6972300" y="1611696"/>
            <a:ext cx="4960620" cy="1323439"/>
          </a:xfrm>
          <a:prstGeom prst="rect">
            <a:avLst/>
          </a:prstGeom>
          <a:no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Rénovation du BTS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des véhicules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Webinaire du 2 avril 2026</a:t>
            </a:r>
          </a:p>
        </p:txBody>
      </p:sp>
      <p:sp>
        <p:nvSpPr>
          <p:cNvPr id="2" name="ZoneTexte 1">
            <a:extLst>
              <a:ext uri="{FF2B5EF4-FFF2-40B4-BE49-F238E27FC236}">
                <a16:creationId xmlns:a16="http://schemas.microsoft.com/office/drawing/2014/main" id="{8418751A-123B-B30C-58A7-D0AE7729D024}"/>
              </a:ext>
            </a:extLst>
          </p:cNvPr>
          <p:cNvSpPr txBox="1"/>
          <p:nvPr/>
        </p:nvSpPr>
        <p:spPr>
          <a:xfrm>
            <a:off x="6972300" y="3429000"/>
            <a:ext cx="4960620" cy="1200329"/>
          </a:xfrm>
          <a:prstGeom prst="rect">
            <a:avLst/>
          </a:prstGeom>
          <a:noFill/>
          <a:ln>
            <a:solidFill>
              <a:schemeClr val="tx1"/>
            </a:solidFill>
          </a:ln>
        </p:spPr>
        <p:txBody>
          <a:bodyPr wrap="square" rtlCol="0">
            <a:spAutoFit/>
          </a:bodyPr>
          <a:lstStyle/>
          <a:p>
            <a:pPr algn="ctr">
              <a:defRPr/>
            </a:pPr>
            <a:r>
              <a:rPr lang="fr-FR" sz="2400" b="1" dirty="0">
                <a:solidFill>
                  <a:srgbClr val="0070C0"/>
                </a:solidFill>
              </a:rPr>
              <a:t>Se projeter à la rentrée 2026</a:t>
            </a: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Arial"/>
              </a:rPr>
              <a:t>Exemple de déclinaison modulaire pour l’électromobilité</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ZoneTexte 2">
            <a:extLst>
              <a:ext uri="{FF2B5EF4-FFF2-40B4-BE49-F238E27FC236}">
                <a16:creationId xmlns:a16="http://schemas.microsoft.com/office/drawing/2014/main" id="{FBEBE41A-08D3-07AD-4B8A-10141659356D}"/>
              </a:ext>
            </a:extLst>
          </p:cNvPr>
          <p:cNvSpPr txBox="1"/>
          <p:nvPr/>
        </p:nvSpPr>
        <p:spPr>
          <a:xfrm>
            <a:off x="7457704" y="4892634"/>
            <a:ext cx="3978234" cy="584775"/>
          </a:xfrm>
          <a:prstGeom prst="rect">
            <a:avLst/>
          </a:prstGeom>
          <a:noFill/>
        </p:spPr>
        <p:txBody>
          <a:bodyPr wrap="square" rtlCol="0">
            <a:spAutoFit/>
          </a:bodyPr>
          <a:lstStyle/>
          <a:p>
            <a:r>
              <a:rPr lang="fr-FR" sz="1600" dirty="0"/>
              <a:t>Pascal </a:t>
            </a:r>
            <a:r>
              <a:rPr lang="fr-FR" sz="1600" dirty="0" err="1"/>
              <a:t>Gleyzes</a:t>
            </a:r>
            <a:r>
              <a:rPr lang="fr-FR" sz="1600" dirty="0"/>
              <a:t>, enseignant, lycée Gallieni, Toulouse, académie de Toulouse</a:t>
            </a:r>
            <a:endParaRPr lang="fr-FR" sz="1600" i="1" dirty="0"/>
          </a:p>
        </p:txBody>
      </p:sp>
    </p:spTree>
    <p:extLst>
      <p:ext uri="{BB962C8B-B14F-4D97-AF65-F5344CB8AC3E}">
        <p14:creationId xmlns:p14="http://schemas.microsoft.com/office/powerpoint/2010/main" val="379607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88471330" name="Titre 1"/>
          <p:cNvSpPr>
            <a:spLocks noGrp="1"/>
          </p:cNvSpPr>
          <p:nvPr>
            <p:ph type="title" idx="4294967295"/>
          </p:nvPr>
        </p:nvSpPr>
        <p:spPr bwMode="auto">
          <a:xfrm>
            <a:off x="1905000" y="358733"/>
            <a:ext cx="7629918" cy="938947"/>
          </a:xfrm>
          <a:prstGeom prst="rect">
            <a:avLst/>
          </a:prstGeom>
          <a:solidFill>
            <a:srgbClr val="FFC000"/>
          </a:solidFill>
        </p:spPr>
        <p:txBody>
          <a:bodyPr/>
          <a:lstStyle/>
          <a:p>
            <a:pPr>
              <a:defRPr/>
            </a:pPr>
            <a:r>
              <a:rPr lang="fr-FR" sz="1200"/>
              <a:t>PÔLE 1 : C1.1: constater le dysfonctionnement- C1.2 : hiérarchiser les hypothèses- C1.3 : appliquer un protocole d’essais et mesures-C1.4 :proposer des solutions correctives adaptées aux contraintes économiques, environnementales et réglementaires. </a:t>
            </a:r>
            <a:br>
              <a:rPr lang="fr-FR" sz="1200"/>
            </a:br>
            <a:r>
              <a:rPr lang="fr-FR" sz="1200"/>
              <a:t> A1.1 : réalisation d’un pré-diagnostic. . A1.2 : recherche panne complexe. A1.3 : estimation du montant des travaux</a:t>
            </a:r>
            <a:endParaRPr/>
          </a:p>
        </p:txBody>
      </p:sp>
      <p:sp>
        <p:nvSpPr>
          <p:cNvPr id="945513748" name="Titre 1"/>
          <p:cNvSpPr txBox="1"/>
          <p:nvPr/>
        </p:nvSpPr>
        <p:spPr bwMode="auto">
          <a:xfrm>
            <a:off x="1847850" y="3997404"/>
            <a:ext cx="7962900" cy="553998"/>
          </a:xfrm>
          <a:prstGeom prst="rect">
            <a:avLst/>
          </a:prstGeom>
          <a:solidFill>
            <a:schemeClr val="tx2"/>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rPr>
              <a:t>PÔLE 3 : C3.1: Assurer la planification et le suivi de l’intervention - C3.2 : Suivre les indicateurs de performances de l’après-vente - C3.3 : contribuer au développement de l’équipe</a:t>
            </a:r>
            <a:br>
              <a:rPr lang="fr-FR" sz="1200" kern="0">
                <a:solidFill>
                  <a:prstClr val="white"/>
                </a:solidFill>
              </a:rPr>
            </a:br>
            <a:r>
              <a:rPr lang="fr-FR" sz="1200" kern="0">
                <a:solidFill>
                  <a:prstClr val="white"/>
                </a:solidFill>
              </a:rPr>
              <a:t> A3.1 : planification et  suivi- A3.2: Appui technique de l’équipe </a:t>
            </a:r>
            <a:endParaRPr kern="0">
              <a:solidFill>
                <a:prstClr val="black"/>
              </a:solidFill>
            </a:endParaRPr>
          </a:p>
        </p:txBody>
      </p:sp>
      <p:sp>
        <p:nvSpPr>
          <p:cNvPr id="1761785247" name="Titre 1"/>
          <p:cNvSpPr txBox="1"/>
          <p:nvPr/>
        </p:nvSpPr>
        <p:spPr bwMode="auto">
          <a:xfrm>
            <a:off x="1828407" y="5216604"/>
            <a:ext cx="5543550" cy="412372"/>
          </a:xfrm>
          <a:prstGeom prst="rect">
            <a:avLst/>
          </a:prstGeom>
          <a:solidFill>
            <a:schemeClr val="accent5">
              <a:lumMod val="60000"/>
              <a:lumOff val="40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black"/>
                </a:solidFill>
              </a:rPr>
              <a:t>PÔLE 4 : C4.1: préparer une intervention corrective - C4.2 : Remise en conformité</a:t>
            </a:r>
            <a:br>
              <a:rPr lang="fr-FR" sz="1200" kern="0">
                <a:solidFill>
                  <a:prstClr val="black"/>
                </a:solidFill>
              </a:rPr>
            </a:br>
            <a:r>
              <a:rPr lang="fr-FR" sz="1200" kern="0">
                <a:solidFill>
                  <a:prstClr val="black"/>
                </a:solidFill>
              </a:rPr>
              <a:t> A4.1 : préparation de l’intervention - A4.2 : remise en conformité</a:t>
            </a:r>
            <a:endParaRPr kern="0">
              <a:solidFill>
                <a:prstClr val="black"/>
              </a:solidFill>
            </a:endParaRPr>
          </a:p>
        </p:txBody>
      </p:sp>
      <p:sp>
        <p:nvSpPr>
          <p:cNvPr id="938869994" name="ZoneTexte 12"/>
          <p:cNvSpPr txBox="1"/>
          <p:nvPr/>
        </p:nvSpPr>
        <p:spPr bwMode="auto">
          <a:xfrm>
            <a:off x="1809720" y="4507064"/>
            <a:ext cx="8492562" cy="707886"/>
          </a:xfrm>
          <a:prstGeom prst="rect">
            <a:avLst/>
          </a:prstGeom>
          <a:noFill/>
        </p:spPr>
        <p:txBody>
          <a:bodyPr wrap="square" rtlCol="0">
            <a:spAutoFit/>
          </a:bodyPr>
          <a:lstStyle/>
          <a:p>
            <a:pPr>
              <a:defRPr/>
            </a:pPr>
            <a:r>
              <a:rPr lang="fr-FR" sz="1000" kern="0">
                <a:solidFill>
                  <a:prstClr val="black"/>
                </a:solidFill>
                <a:latin typeface="Calibri"/>
                <a:cs typeface="Arial"/>
              </a:rPr>
              <a:t>T3.1.1 : Planification et suivi des interventions</a:t>
            </a:r>
            <a:endParaRPr kern="0">
              <a:solidFill>
                <a:prstClr val="black"/>
              </a:solidFill>
              <a:latin typeface="Calibri"/>
              <a:cs typeface="Arial"/>
            </a:endParaRPr>
          </a:p>
          <a:p>
            <a:pPr>
              <a:defRPr/>
            </a:pPr>
            <a:r>
              <a:rPr lang="fr-FR" sz="1000" kern="0">
                <a:solidFill>
                  <a:prstClr val="black"/>
                </a:solidFill>
                <a:latin typeface="Calibri"/>
                <a:cs typeface="Arial"/>
              </a:rPr>
              <a:t>T3.1.2: suivi des indicateurs de performance et de qualité</a:t>
            </a:r>
            <a:endParaRPr kern="0">
              <a:solidFill>
                <a:prstClr val="black"/>
              </a:solidFill>
              <a:latin typeface="Calibri"/>
              <a:cs typeface="Arial"/>
            </a:endParaRPr>
          </a:p>
          <a:p>
            <a:pPr>
              <a:defRPr/>
            </a:pPr>
            <a:r>
              <a:rPr lang="fr-FR" sz="1000" kern="0">
                <a:solidFill>
                  <a:prstClr val="black"/>
                </a:solidFill>
                <a:latin typeface="Calibri"/>
                <a:cs typeface="Arial"/>
              </a:rPr>
              <a:t>T3.2.1: Accompagnement technique de l’équipe </a:t>
            </a:r>
            <a:endParaRPr kern="0">
              <a:solidFill>
                <a:prstClr val="black"/>
              </a:solidFill>
              <a:latin typeface="Calibri"/>
              <a:cs typeface="Arial"/>
            </a:endParaRPr>
          </a:p>
          <a:p>
            <a:pPr>
              <a:defRPr/>
            </a:pPr>
            <a:r>
              <a:rPr lang="fr-FR" sz="1000" kern="0">
                <a:solidFill>
                  <a:prstClr val="black"/>
                </a:solidFill>
                <a:latin typeface="Calibri"/>
                <a:cs typeface="Arial"/>
              </a:rPr>
              <a:t>T3.2.2 : Animation de l’équipe</a:t>
            </a:r>
            <a:endParaRPr kern="0">
              <a:solidFill>
                <a:prstClr val="black"/>
              </a:solidFill>
              <a:latin typeface="Calibri"/>
              <a:cs typeface="Arial"/>
            </a:endParaRPr>
          </a:p>
        </p:txBody>
      </p:sp>
      <p:sp>
        <p:nvSpPr>
          <p:cNvPr id="1045684585" name="object 13"/>
          <p:cNvSpPr txBox="1"/>
          <p:nvPr/>
        </p:nvSpPr>
        <p:spPr bwMode="auto">
          <a:xfrm>
            <a:off x="9601200" y="6630234"/>
            <a:ext cx="1066800" cy="215444"/>
          </a:xfrm>
          <a:prstGeom prst="rect">
            <a:avLst/>
          </a:prstGeom>
          <a:solidFill>
            <a:schemeClr val="tx1">
              <a:lumMod val="50000"/>
              <a:lumOff val="50000"/>
            </a:schemeClr>
          </a:solidFill>
        </p:spPr>
        <p:txBody>
          <a:bodyPr vert="horz" wrap="square" lIns="0" tIns="0" rIns="0" bIns="0" rtlCol="0">
            <a:spAutoFit/>
          </a:bodyPr>
          <a:lstStyle/>
          <a:p>
            <a:pPr marL="12700" marR="5080" algn="ctr">
              <a:defRPr/>
            </a:pPr>
            <a:r>
              <a:rPr lang="fr-FR" sz="1400" kern="0">
                <a:solidFill>
                  <a:prstClr val="black"/>
                </a:solidFill>
                <a:latin typeface="Calibri"/>
                <a:cs typeface="Calibri"/>
              </a:rPr>
              <a:t>Module 11</a:t>
            </a:r>
            <a:endParaRPr kern="0">
              <a:solidFill>
                <a:prstClr val="black"/>
              </a:solidFill>
              <a:latin typeface="Calibri"/>
              <a:cs typeface="Arial"/>
            </a:endParaRPr>
          </a:p>
        </p:txBody>
      </p:sp>
      <p:sp>
        <p:nvSpPr>
          <p:cNvPr id="878623944" name="ZoneTexte 1"/>
          <p:cNvSpPr txBox="1"/>
          <p:nvPr/>
        </p:nvSpPr>
        <p:spPr bwMode="auto">
          <a:xfrm>
            <a:off x="1900238" y="1269286"/>
            <a:ext cx="7858125" cy="1446550"/>
          </a:xfrm>
          <a:prstGeom prst="rect">
            <a:avLst/>
          </a:prstGeom>
          <a:noFill/>
        </p:spPr>
        <p:txBody>
          <a:bodyPr wrap="square" rtlCol="0">
            <a:spAutoFit/>
          </a:bodyPr>
          <a:lstStyle/>
          <a:p>
            <a:pPr>
              <a:defRPr/>
            </a:pPr>
            <a:r>
              <a:rPr lang="fr-FR" sz="1100" kern="0">
                <a:solidFill>
                  <a:prstClr val="black"/>
                </a:solidFill>
                <a:latin typeface="Calibri"/>
                <a:cs typeface="Arial"/>
              </a:rPr>
              <a:t>T1.1.1 : Collecte des informations préliminaires au diagnostic .</a:t>
            </a:r>
            <a:endParaRPr kern="0">
              <a:solidFill>
                <a:prstClr val="black"/>
              </a:solidFill>
              <a:latin typeface="Calibri"/>
              <a:cs typeface="Arial"/>
            </a:endParaRPr>
          </a:p>
          <a:p>
            <a:pPr>
              <a:defRPr/>
            </a:pPr>
            <a:r>
              <a:rPr lang="fr-FR" sz="1100" kern="0">
                <a:solidFill>
                  <a:prstClr val="black"/>
                </a:solidFill>
                <a:latin typeface="Calibri"/>
                <a:cs typeface="Arial"/>
              </a:rPr>
              <a:t>T1.1.2 : Confirmation, constatation d’un dysfonctionnement, d’une anomalie .</a:t>
            </a:r>
            <a:endParaRPr kern="0">
              <a:solidFill>
                <a:prstClr val="black"/>
              </a:solidFill>
              <a:latin typeface="Calibri"/>
              <a:cs typeface="Arial"/>
            </a:endParaRPr>
          </a:p>
          <a:p>
            <a:pPr>
              <a:defRPr/>
            </a:pPr>
            <a:r>
              <a:rPr lang="fr-FR" sz="1100" kern="0">
                <a:solidFill>
                  <a:prstClr val="black"/>
                </a:solidFill>
                <a:latin typeface="Calibri"/>
                <a:cs typeface="Arial"/>
              </a:rPr>
              <a:t>T1.2.1 : Hiérarchisation des hypothèses</a:t>
            </a:r>
            <a:endParaRPr kern="0">
              <a:solidFill>
                <a:prstClr val="black"/>
              </a:solidFill>
              <a:latin typeface="Calibri"/>
              <a:cs typeface="Arial"/>
            </a:endParaRPr>
          </a:p>
          <a:p>
            <a:pPr>
              <a:defRPr/>
            </a:pPr>
            <a:r>
              <a:rPr lang="fr-FR" sz="1100" kern="0">
                <a:solidFill>
                  <a:prstClr val="black"/>
                </a:solidFill>
                <a:latin typeface="Calibri"/>
                <a:cs typeface="Arial"/>
              </a:rPr>
              <a:t>T1.2.2 : Réalisation des contrôles, des mesures et relevés des écarts.</a:t>
            </a:r>
            <a:endParaRPr kern="0">
              <a:solidFill>
                <a:prstClr val="black"/>
              </a:solidFill>
              <a:latin typeface="Calibri"/>
              <a:cs typeface="Arial"/>
            </a:endParaRPr>
          </a:p>
          <a:p>
            <a:pPr>
              <a:defRPr/>
            </a:pPr>
            <a:r>
              <a:rPr lang="fr-FR" sz="1100" kern="0">
                <a:solidFill>
                  <a:prstClr val="black"/>
                </a:solidFill>
                <a:latin typeface="Calibri"/>
                <a:cs typeface="Arial"/>
              </a:rPr>
              <a:t>T1.2.3 : Identification des systèmes, des sous ensembles, des éléments défectueux</a:t>
            </a:r>
            <a:endParaRPr kern="0">
              <a:solidFill>
                <a:prstClr val="black"/>
              </a:solidFill>
              <a:latin typeface="Calibri"/>
              <a:cs typeface="Arial"/>
            </a:endParaRPr>
          </a:p>
          <a:p>
            <a:pPr>
              <a:defRPr/>
            </a:pPr>
            <a:r>
              <a:rPr lang="fr-FR" sz="1100" kern="0">
                <a:solidFill>
                  <a:prstClr val="black"/>
                </a:solidFill>
                <a:latin typeface="Calibri"/>
                <a:cs typeface="Arial"/>
              </a:rPr>
              <a:t>T1.2.4 : Propositions de solutions correctives</a:t>
            </a:r>
            <a:endParaRPr kern="0">
              <a:solidFill>
                <a:prstClr val="black"/>
              </a:solidFill>
              <a:latin typeface="Calibri"/>
              <a:cs typeface="Arial"/>
            </a:endParaRPr>
          </a:p>
          <a:p>
            <a:pPr>
              <a:defRPr/>
            </a:pPr>
            <a:r>
              <a:rPr lang="fr-FR" sz="1100" kern="0">
                <a:solidFill>
                  <a:prstClr val="black"/>
                </a:solidFill>
                <a:latin typeface="Calibri"/>
                <a:cs typeface="Arial"/>
              </a:rPr>
              <a:t>T1.3.1 : Réalisation de l’estimation des travaux</a:t>
            </a:r>
            <a:endParaRPr kern="0">
              <a:solidFill>
                <a:prstClr val="black"/>
              </a:solidFill>
              <a:latin typeface="Calibri"/>
              <a:cs typeface="Arial"/>
            </a:endParaRPr>
          </a:p>
          <a:p>
            <a:pPr>
              <a:defRPr/>
            </a:pPr>
            <a:r>
              <a:rPr lang="fr-FR" sz="1100" kern="0">
                <a:solidFill>
                  <a:prstClr val="black"/>
                </a:solidFill>
                <a:latin typeface="Calibri"/>
                <a:cs typeface="Arial"/>
              </a:rPr>
              <a:t>T1.3.2 : Contribution à la proposition commerciale </a:t>
            </a:r>
            <a:endParaRPr kern="0">
              <a:solidFill>
                <a:prstClr val="black"/>
              </a:solidFill>
              <a:latin typeface="Calibri"/>
              <a:cs typeface="Arial"/>
            </a:endParaRPr>
          </a:p>
        </p:txBody>
      </p:sp>
      <p:sp>
        <p:nvSpPr>
          <p:cNvPr id="437750919" name="Titre 1"/>
          <p:cNvSpPr txBox="1"/>
          <p:nvPr/>
        </p:nvSpPr>
        <p:spPr bwMode="auto">
          <a:xfrm>
            <a:off x="1900237" y="2681406"/>
            <a:ext cx="7962900" cy="553998"/>
          </a:xfrm>
          <a:prstGeom prst="rect">
            <a:avLst/>
          </a:prstGeom>
          <a:solidFill>
            <a:schemeClr val="accent6">
              <a:lumMod val="75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rPr>
              <a:t>PÔLE 2 : C2.1: appliquer les principes de la relation client en après vente – C2.2 : commercialiser des produits et des services de l’après-vente</a:t>
            </a:r>
            <a:br>
              <a:rPr lang="fr-FR" sz="1200" kern="0">
                <a:solidFill>
                  <a:prstClr val="white"/>
                </a:solidFill>
              </a:rPr>
            </a:br>
            <a:r>
              <a:rPr lang="fr-FR" sz="1200" kern="0">
                <a:solidFill>
                  <a:prstClr val="white"/>
                </a:solidFill>
              </a:rPr>
              <a:t> A2.1 : relation client. A.2.2 : commercialisation des produits et des services</a:t>
            </a:r>
            <a:endParaRPr kern="0">
              <a:solidFill>
                <a:prstClr val="black"/>
              </a:solidFill>
            </a:endParaRPr>
          </a:p>
        </p:txBody>
      </p:sp>
      <p:sp>
        <p:nvSpPr>
          <p:cNvPr id="1307680001" name="ZoneTexte 3"/>
          <p:cNvSpPr txBox="1"/>
          <p:nvPr/>
        </p:nvSpPr>
        <p:spPr bwMode="auto">
          <a:xfrm>
            <a:off x="1900792" y="3235405"/>
            <a:ext cx="3357009" cy="769441"/>
          </a:xfrm>
          <a:prstGeom prst="rect">
            <a:avLst/>
          </a:prstGeom>
          <a:noFill/>
        </p:spPr>
        <p:txBody>
          <a:bodyPr wrap="none" rtlCol="0">
            <a:spAutoFit/>
          </a:bodyPr>
          <a:lstStyle/>
          <a:p>
            <a:pPr>
              <a:defRPr/>
            </a:pPr>
            <a:r>
              <a:rPr lang="fr-FR" sz="1100" kern="0">
                <a:solidFill>
                  <a:prstClr val="black"/>
                </a:solidFill>
                <a:latin typeface="Calibri"/>
                <a:cs typeface="Arial"/>
              </a:rPr>
              <a:t>T2.1.1 : Accueil du client</a:t>
            </a:r>
            <a:endParaRPr kern="0">
              <a:solidFill>
                <a:prstClr val="black"/>
              </a:solidFill>
              <a:latin typeface="Calibri"/>
              <a:cs typeface="Arial"/>
            </a:endParaRPr>
          </a:p>
          <a:p>
            <a:pPr>
              <a:defRPr/>
            </a:pPr>
            <a:r>
              <a:rPr lang="fr-FR" sz="1100" kern="0">
                <a:solidFill>
                  <a:prstClr val="black"/>
                </a:solidFill>
                <a:latin typeface="Calibri"/>
                <a:cs typeface="Arial"/>
              </a:rPr>
              <a:t>T2.1.2: Réception du véhicule</a:t>
            </a:r>
            <a:endParaRPr kern="0">
              <a:solidFill>
                <a:prstClr val="black"/>
              </a:solidFill>
              <a:latin typeface="Calibri"/>
              <a:cs typeface="Arial"/>
            </a:endParaRPr>
          </a:p>
          <a:p>
            <a:pPr>
              <a:defRPr/>
            </a:pPr>
            <a:r>
              <a:rPr lang="fr-FR" sz="1100" kern="0">
                <a:solidFill>
                  <a:prstClr val="black"/>
                </a:solidFill>
                <a:latin typeface="Calibri"/>
                <a:cs typeface="Arial"/>
              </a:rPr>
              <a:t>T2.1.3 : Restitution du véhicule</a:t>
            </a:r>
            <a:endParaRPr kern="0">
              <a:solidFill>
                <a:prstClr val="black"/>
              </a:solidFill>
              <a:latin typeface="Calibri"/>
              <a:cs typeface="Arial"/>
            </a:endParaRPr>
          </a:p>
          <a:p>
            <a:pPr>
              <a:defRPr/>
            </a:pPr>
            <a:r>
              <a:rPr lang="fr-FR" sz="1100" kern="0">
                <a:solidFill>
                  <a:prstClr val="black"/>
                </a:solidFill>
                <a:latin typeface="Calibri"/>
                <a:cs typeface="Arial"/>
              </a:rPr>
              <a:t>T2.2.1 : commercialisation d’une intervention à l’atelier</a:t>
            </a:r>
            <a:endParaRPr kern="0">
              <a:solidFill>
                <a:prstClr val="black"/>
              </a:solidFill>
              <a:latin typeface="Calibri"/>
              <a:cs typeface="Arial"/>
            </a:endParaRPr>
          </a:p>
        </p:txBody>
      </p:sp>
      <p:sp>
        <p:nvSpPr>
          <p:cNvPr id="650410780" name="ZoneTexte 9"/>
          <p:cNvSpPr txBox="1"/>
          <p:nvPr/>
        </p:nvSpPr>
        <p:spPr bwMode="auto">
          <a:xfrm>
            <a:off x="1924050" y="5673804"/>
            <a:ext cx="7696593" cy="1107996"/>
          </a:xfrm>
          <a:prstGeom prst="rect">
            <a:avLst/>
          </a:prstGeom>
          <a:noFill/>
        </p:spPr>
        <p:txBody>
          <a:bodyPr wrap="square">
            <a:spAutoFit/>
          </a:bodyPr>
          <a:lstStyle/>
          <a:p>
            <a:pPr>
              <a:defRPr/>
            </a:pPr>
            <a:r>
              <a:rPr lang="fr-FR" sz="1100" kern="0">
                <a:solidFill>
                  <a:prstClr val="black"/>
                </a:solidFill>
                <a:latin typeface="Calibri"/>
                <a:cs typeface="Arial"/>
              </a:rPr>
              <a:t>T4.1.1 : organisation de l’intervention </a:t>
            </a:r>
            <a:endParaRPr kern="0">
              <a:solidFill>
                <a:prstClr val="black"/>
              </a:solidFill>
              <a:latin typeface="Calibri"/>
              <a:cs typeface="Arial"/>
            </a:endParaRPr>
          </a:p>
          <a:p>
            <a:pPr>
              <a:defRPr/>
            </a:pPr>
            <a:r>
              <a:rPr lang="fr-FR" sz="1100" kern="0">
                <a:solidFill>
                  <a:prstClr val="black"/>
                </a:solidFill>
                <a:latin typeface="Calibri"/>
                <a:cs typeface="Arial"/>
              </a:rPr>
              <a:t>T4.1.2 : approvisionnement des sous-ensembles, des éléments, des produits, des équipements et outillages .</a:t>
            </a:r>
            <a:endParaRPr kern="0">
              <a:solidFill>
                <a:prstClr val="black"/>
              </a:solidFill>
              <a:latin typeface="Calibri"/>
              <a:cs typeface="Arial"/>
            </a:endParaRPr>
          </a:p>
          <a:p>
            <a:pPr>
              <a:defRPr/>
            </a:pPr>
            <a:r>
              <a:rPr lang="fr-FR" sz="1100" kern="0">
                <a:solidFill>
                  <a:prstClr val="black"/>
                </a:solidFill>
                <a:latin typeface="Calibri"/>
                <a:cs typeface="Arial"/>
              </a:rPr>
              <a:t>T4.2.1 : Remplacement, réparation des systèmes</a:t>
            </a:r>
            <a:endParaRPr kern="0">
              <a:solidFill>
                <a:prstClr val="black"/>
              </a:solidFill>
              <a:latin typeface="Calibri"/>
              <a:cs typeface="Arial"/>
            </a:endParaRPr>
          </a:p>
          <a:p>
            <a:pPr>
              <a:defRPr/>
            </a:pPr>
            <a:r>
              <a:rPr lang="fr-FR" sz="1100" kern="0">
                <a:solidFill>
                  <a:prstClr val="black"/>
                </a:solidFill>
                <a:latin typeface="Calibri"/>
                <a:cs typeface="Arial"/>
              </a:rPr>
              <a:t>T4.2.2 : Réglages, paramétrage des systèmes</a:t>
            </a:r>
            <a:endParaRPr kern="0">
              <a:solidFill>
                <a:prstClr val="black"/>
              </a:solidFill>
              <a:latin typeface="Calibri"/>
              <a:cs typeface="Arial"/>
            </a:endParaRPr>
          </a:p>
          <a:p>
            <a:pPr>
              <a:defRPr/>
            </a:pPr>
            <a:r>
              <a:rPr lang="fr-FR" sz="1100" kern="0">
                <a:solidFill>
                  <a:prstClr val="black"/>
                </a:solidFill>
                <a:latin typeface="Calibri"/>
                <a:cs typeface="Arial"/>
              </a:rPr>
              <a:t>T4.2.3: contrôle de la conformité de l’intervention </a:t>
            </a:r>
            <a:endParaRPr kern="0">
              <a:solidFill>
                <a:prstClr val="black"/>
              </a:solidFill>
              <a:latin typeface="Calibri"/>
              <a:cs typeface="Arial"/>
            </a:endParaRPr>
          </a:p>
          <a:p>
            <a:pPr>
              <a:defRPr/>
            </a:pPr>
            <a:r>
              <a:rPr lang="fr-FR" sz="1100" kern="0">
                <a:solidFill>
                  <a:prstClr val="black"/>
                </a:solidFill>
                <a:latin typeface="Calibri"/>
                <a:cs typeface="Arial"/>
              </a:rPr>
              <a:t> T4.2.4 : contrôle de la qualité de l’intervention</a:t>
            </a:r>
            <a:endParaRPr kern="0">
              <a:solidFill>
                <a:prstClr val="black"/>
              </a:solidFill>
              <a:latin typeface="Calibri"/>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4367673" name="ZoneTexte 7"/>
          <p:cNvSpPr txBox="1"/>
          <p:nvPr/>
        </p:nvSpPr>
        <p:spPr bwMode="auto">
          <a:xfrm>
            <a:off x="2783633" y="448445"/>
            <a:ext cx="6748307" cy="246221"/>
          </a:xfrm>
          <a:prstGeom prst="rect">
            <a:avLst/>
          </a:prstGeom>
          <a:noFill/>
        </p:spPr>
        <p:txBody>
          <a:bodyPr wrap="square" lIns="0" tIns="0" rIns="0" bIns="0" rtlCol="0">
            <a:spAutoFit/>
          </a:bodyPr>
          <a:lstStyle/>
          <a:p>
            <a:pPr algn="ctr">
              <a:defRPr/>
            </a:pPr>
            <a:r>
              <a:rPr lang="fr-FR" sz="1600" kern="0">
                <a:solidFill>
                  <a:prstClr val="black"/>
                </a:solidFill>
                <a:latin typeface="Arial"/>
                <a:cs typeface="Arial"/>
              </a:rPr>
              <a:t>Suivi de l’acquisition  des compétences réalisées sur des véhicules VE/VH</a:t>
            </a:r>
            <a:endParaRPr kern="0">
              <a:solidFill>
                <a:prstClr val="black"/>
              </a:solidFill>
              <a:latin typeface="Calibri"/>
              <a:cs typeface="Arial"/>
            </a:endParaRPr>
          </a:p>
        </p:txBody>
      </p:sp>
      <p:sp>
        <p:nvSpPr>
          <p:cNvPr id="1639257509" name="ZoneTexte 3"/>
          <p:cNvSpPr txBox="1"/>
          <p:nvPr/>
        </p:nvSpPr>
        <p:spPr bwMode="auto">
          <a:xfrm>
            <a:off x="1971099" y="1196752"/>
            <a:ext cx="7560840" cy="1077218"/>
          </a:xfrm>
          <a:prstGeom prst="rect">
            <a:avLst/>
          </a:prstGeom>
          <a:noFill/>
        </p:spPr>
        <p:txBody>
          <a:bodyPr wrap="square" rtlCol="0">
            <a:spAutoFit/>
          </a:bodyPr>
          <a:lstStyle/>
          <a:p>
            <a:pPr algn="ctr">
              <a:defRPr/>
            </a:pPr>
            <a:r>
              <a:rPr lang="fr-FR" sz="1600" kern="0">
                <a:solidFill>
                  <a:prstClr val="black"/>
                </a:solidFill>
                <a:latin typeface="Calibri"/>
                <a:cs typeface="Arial"/>
              </a:rPr>
              <a:t>L’ensemble des compétences sont traitées sur les deux années de formation de façon progressive et redondante afin de suivre aux mieux le progrès des apprenants et permettre de valider en fin de formation les blocs de compétences adossés aux différentes épreuves du diplôme (notamment E8) .</a:t>
            </a:r>
            <a:endParaRPr kern="0">
              <a:solidFill>
                <a:prstClr val="black"/>
              </a:solidFill>
              <a:latin typeface="Calibri"/>
              <a:cs typeface="Arial"/>
            </a:endParaRPr>
          </a:p>
        </p:txBody>
      </p:sp>
      <p:sp>
        <p:nvSpPr>
          <p:cNvPr id="1496454520" name="Flèche : droite rayée 9"/>
          <p:cNvSpPr/>
          <p:nvPr/>
        </p:nvSpPr>
        <p:spPr bwMode="auto">
          <a:xfrm>
            <a:off x="3503713" y="2842548"/>
            <a:ext cx="314325" cy="190500"/>
          </a:xfrm>
          <a:prstGeom prst="strip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fr-FR" kern="0">
              <a:solidFill>
                <a:prstClr val="white"/>
              </a:solidFill>
              <a:latin typeface="Calibri"/>
              <a:cs typeface="Arial"/>
            </a:endParaRPr>
          </a:p>
        </p:txBody>
      </p:sp>
      <p:sp>
        <p:nvSpPr>
          <p:cNvPr id="1174779562" name="Flèche : droite rayée 10"/>
          <p:cNvSpPr/>
          <p:nvPr/>
        </p:nvSpPr>
        <p:spPr bwMode="auto">
          <a:xfrm>
            <a:off x="4079776" y="2842548"/>
            <a:ext cx="723900" cy="209550"/>
          </a:xfrm>
          <a:prstGeom prst="strip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fr-FR" kern="0">
              <a:solidFill>
                <a:prstClr val="white"/>
              </a:solidFill>
              <a:latin typeface="Calibri"/>
              <a:cs typeface="Arial"/>
            </a:endParaRPr>
          </a:p>
        </p:txBody>
      </p:sp>
      <p:sp>
        <p:nvSpPr>
          <p:cNvPr id="992015733" name="Flèche : droite rayée 11"/>
          <p:cNvSpPr/>
          <p:nvPr/>
        </p:nvSpPr>
        <p:spPr bwMode="auto">
          <a:xfrm>
            <a:off x="5015881" y="2842548"/>
            <a:ext cx="1944216" cy="190500"/>
          </a:xfrm>
          <a:prstGeom prst="strip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fr-FR" kern="0">
              <a:solidFill>
                <a:prstClr val="white"/>
              </a:solidFill>
              <a:latin typeface="Calibri"/>
              <a:cs typeface="Arial"/>
            </a:endParaRPr>
          </a:p>
        </p:txBody>
      </p:sp>
      <p:sp>
        <p:nvSpPr>
          <p:cNvPr id="891945686" name="Flèche : droite rayée 12"/>
          <p:cNvSpPr/>
          <p:nvPr/>
        </p:nvSpPr>
        <p:spPr bwMode="auto">
          <a:xfrm>
            <a:off x="7248128" y="2842548"/>
            <a:ext cx="2448272" cy="190500"/>
          </a:xfrm>
          <a:prstGeom prst="striped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fr-FR" kern="0">
              <a:solidFill>
                <a:prstClr val="white"/>
              </a:solidFill>
              <a:latin typeface="Calibri"/>
              <a:cs typeface="Arial"/>
            </a:endParaRPr>
          </a:p>
        </p:txBody>
      </p:sp>
      <p:pic>
        <p:nvPicPr>
          <p:cNvPr id="687227682" name="Image 2"/>
          <p:cNvPicPr>
            <a:picLocks noChangeAspect="1"/>
          </p:cNvPicPr>
          <p:nvPr/>
        </p:nvPicPr>
        <p:blipFill>
          <a:blip r:embed="rId3"/>
          <a:stretch/>
        </p:blipFill>
        <p:spPr bwMode="auto">
          <a:xfrm>
            <a:off x="1971100" y="2492897"/>
            <a:ext cx="7908251" cy="241902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6D32-C370-2795-C155-CA261FD4346C}"/>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5353C198-31A5-3E26-5435-259A13F7EADA}"/>
              </a:ext>
            </a:extLst>
          </p:cNvPr>
          <p:cNvSpPr txBox="1"/>
          <p:nvPr/>
        </p:nvSpPr>
        <p:spPr>
          <a:xfrm>
            <a:off x="7231380" y="2767280"/>
            <a:ext cx="4960620" cy="1323439"/>
          </a:xfrm>
          <a:prstGeom prst="rect">
            <a:avLst/>
          </a:prstGeom>
          <a:noFill/>
          <a:ln w="63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Rénovation du BTS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 des véhicules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Webinaire du 2 avril 2026</a:t>
            </a:r>
          </a:p>
        </p:txBody>
      </p:sp>
    </p:spTree>
    <p:extLst>
      <p:ext uri="{BB962C8B-B14F-4D97-AF65-F5344CB8AC3E}">
        <p14:creationId xmlns:p14="http://schemas.microsoft.com/office/powerpoint/2010/main" val="22509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75478577" name="object 21"/>
          <p:cNvSpPr txBox="1">
            <a:spLocks noGrp="1"/>
          </p:cNvSpPr>
          <p:nvPr>
            <p:ph type="title" idx="4294967295"/>
          </p:nvPr>
        </p:nvSpPr>
        <p:spPr bwMode="auto">
          <a:xfrm>
            <a:off x="2881291" y="481629"/>
            <a:ext cx="6430139" cy="272139"/>
          </a:xfrm>
          <a:prstGeom prst="rect">
            <a:avLst/>
          </a:prstGeom>
        </p:spPr>
        <p:txBody>
          <a:bodyPr vert="horz" wrap="square" lIns="0" tIns="0" rIns="0" bIns="0" rtlCol="0">
            <a:spAutoFit/>
          </a:bodyPr>
          <a:lstStyle/>
          <a:p>
            <a:pPr marL="12700">
              <a:lnSpc>
                <a:spcPts val="2140"/>
              </a:lnSpc>
              <a:defRPr/>
            </a:pPr>
            <a:r>
              <a:rPr lang="fr-FR" dirty="0">
                <a:latin typeface="Arial"/>
                <a:cs typeface="Arial"/>
              </a:rPr>
              <a:t>Proposition de </a:t>
            </a:r>
            <a:r>
              <a:rPr dirty="0" err="1">
                <a:latin typeface="Arial"/>
                <a:cs typeface="Arial"/>
              </a:rPr>
              <a:t>Stratégie</a:t>
            </a:r>
            <a:r>
              <a:rPr dirty="0">
                <a:latin typeface="Arial"/>
                <a:cs typeface="Arial"/>
              </a:rPr>
              <a:t> </a:t>
            </a:r>
            <a:r>
              <a:rPr dirty="0" err="1">
                <a:latin typeface="Arial"/>
                <a:cs typeface="Arial"/>
              </a:rPr>
              <a:t>pédagogique</a:t>
            </a:r>
            <a:r>
              <a:rPr dirty="0">
                <a:latin typeface="Arial"/>
                <a:cs typeface="Arial"/>
              </a:rPr>
              <a:t> sur </a:t>
            </a:r>
            <a:r>
              <a:rPr dirty="0" err="1">
                <a:latin typeface="Arial"/>
                <a:cs typeface="Arial"/>
              </a:rPr>
              <a:t>l'électromobilité</a:t>
            </a:r>
            <a:endParaRPr dirty="0"/>
          </a:p>
        </p:txBody>
      </p:sp>
      <p:sp>
        <p:nvSpPr>
          <p:cNvPr id="1322935642" name="object 22"/>
          <p:cNvSpPr txBox="1"/>
          <p:nvPr/>
        </p:nvSpPr>
        <p:spPr bwMode="auto">
          <a:xfrm>
            <a:off x="1960730" y="900369"/>
            <a:ext cx="8478670" cy="430887"/>
          </a:xfrm>
          <a:prstGeom prst="rect">
            <a:avLst/>
          </a:prstGeom>
        </p:spPr>
        <p:txBody>
          <a:bodyPr vert="horz" wrap="square" lIns="0" tIns="0" rIns="0" bIns="0" rtlCol="0">
            <a:spAutoFit/>
          </a:bodyPr>
          <a:lstStyle/>
          <a:p>
            <a:pPr marL="12700" marR="5080">
              <a:defRPr/>
            </a:pPr>
            <a:r>
              <a:rPr lang="fr-FR" sz="1400" kern="0">
                <a:solidFill>
                  <a:prstClr val="black"/>
                </a:solidFill>
                <a:latin typeface="Arial"/>
                <a:cs typeface="Arial"/>
              </a:rPr>
              <a:t>L</a:t>
            </a:r>
            <a:r>
              <a:rPr sz="1400" kern="0">
                <a:solidFill>
                  <a:prstClr val="black"/>
                </a:solidFill>
                <a:latin typeface="Arial"/>
                <a:cs typeface="Arial"/>
              </a:rPr>
              <a:t>'acquisition </a:t>
            </a:r>
            <a:r>
              <a:rPr lang="fr-FR" sz="1400" kern="0">
                <a:solidFill>
                  <a:prstClr val="black"/>
                </a:solidFill>
                <a:latin typeface="Arial"/>
                <a:cs typeface="Arial"/>
              </a:rPr>
              <a:t> progressive </a:t>
            </a:r>
            <a:r>
              <a:rPr sz="1400" kern="0">
                <a:solidFill>
                  <a:prstClr val="black"/>
                </a:solidFill>
                <a:latin typeface="Arial"/>
                <a:cs typeface="Arial"/>
              </a:rPr>
              <a:t>des compétences permet d'intervenir en compréhension avec le poste de travail et les tâches professionnelle visées :</a:t>
            </a:r>
            <a:endParaRPr kern="0">
              <a:solidFill>
                <a:prstClr val="black"/>
              </a:solidFill>
              <a:latin typeface="Calibri"/>
              <a:cs typeface="Arial"/>
            </a:endParaRPr>
          </a:p>
        </p:txBody>
      </p:sp>
      <p:sp>
        <p:nvSpPr>
          <p:cNvPr id="752066266" name="object 23"/>
          <p:cNvSpPr txBox="1"/>
          <p:nvPr/>
        </p:nvSpPr>
        <p:spPr bwMode="auto">
          <a:xfrm>
            <a:off x="3200400" y="1379921"/>
            <a:ext cx="5334000" cy="215444"/>
          </a:xfrm>
          <a:prstGeom prst="rect">
            <a:avLst/>
          </a:prstGeom>
        </p:spPr>
        <p:txBody>
          <a:bodyPr vert="horz" wrap="square" lIns="0" tIns="0" rIns="0" bIns="0" rtlCol="0">
            <a:spAutoFit/>
          </a:bodyPr>
          <a:lstStyle/>
          <a:p>
            <a:pPr marL="12700" marR="5080">
              <a:defRPr/>
            </a:pPr>
            <a:r>
              <a:rPr sz="1400" kern="0">
                <a:solidFill>
                  <a:prstClr val="black"/>
                </a:solidFill>
                <a:latin typeface="Arial"/>
                <a:cs typeface="Arial"/>
              </a:rPr>
              <a:t>interventions sur </a:t>
            </a:r>
            <a:r>
              <a:rPr lang="fr-FR" sz="1400" kern="0">
                <a:solidFill>
                  <a:prstClr val="black"/>
                </a:solidFill>
                <a:latin typeface="Arial"/>
                <a:cs typeface="Arial"/>
              </a:rPr>
              <a:t>VE/VH</a:t>
            </a:r>
            <a:r>
              <a:rPr sz="1400" kern="0">
                <a:solidFill>
                  <a:prstClr val="black"/>
                </a:solidFill>
                <a:latin typeface="Arial"/>
                <a:cs typeface="Arial"/>
              </a:rPr>
              <a:t> (consignation-intervention et-diagnostic)</a:t>
            </a:r>
            <a:endParaRPr kern="0">
              <a:solidFill>
                <a:prstClr val="black"/>
              </a:solidFill>
              <a:latin typeface="Calibri"/>
              <a:cs typeface="Arial"/>
            </a:endParaRPr>
          </a:p>
        </p:txBody>
      </p:sp>
      <p:grpSp>
        <p:nvGrpSpPr>
          <p:cNvPr id="1483139102" name="Groupe 11"/>
          <p:cNvGrpSpPr/>
          <p:nvPr/>
        </p:nvGrpSpPr>
        <p:grpSpPr bwMode="auto">
          <a:xfrm>
            <a:off x="1795348" y="1552676"/>
            <a:ext cx="8644052" cy="5202251"/>
            <a:chOff x="271348" y="1552675"/>
            <a:chExt cx="8644052" cy="5202251"/>
          </a:xfrm>
        </p:grpSpPr>
        <p:sp>
          <p:nvSpPr>
            <p:cNvPr id="3" name="object 3"/>
            <p:cNvSpPr/>
            <p:nvPr/>
          </p:nvSpPr>
          <p:spPr bwMode="auto">
            <a:xfrm>
              <a:off x="683831" y="6284320"/>
              <a:ext cx="7541259" cy="188594"/>
            </a:xfrm>
            <a:custGeom>
              <a:avLst/>
              <a:gdLst/>
              <a:ahLst/>
              <a:cxnLst/>
              <a:rect l="l" t="t" r="r" b="b"/>
              <a:pathLst>
                <a:path w="7541259" h="188595" extrusionOk="0">
                  <a:moveTo>
                    <a:pt x="7475747" y="0"/>
                  </a:moveTo>
                  <a:lnTo>
                    <a:pt x="7475747" y="47105"/>
                  </a:lnTo>
                  <a:lnTo>
                    <a:pt x="0" y="47105"/>
                  </a:lnTo>
                  <a:lnTo>
                    <a:pt x="0" y="141316"/>
                  </a:lnTo>
                  <a:lnTo>
                    <a:pt x="7475747" y="141316"/>
                  </a:lnTo>
                  <a:lnTo>
                    <a:pt x="7475747" y="188421"/>
                  </a:lnTo>
                  <a:lnTo>
                    <a:pt x="7541163" y="94210"/>
                  </a:lnTo>
                  <a:lnTo>
                    <a:pt x="7475747" y="0"/>
                  </a:lnTo>
                  <a:close/>
                </a:path>
              </a:pathLst>
            </a:custGeom>
            <a:solidFill>
              <a:srgbClr val="A6A6A6"/>
            </a:solidFill>
          </p:spPr>
          <p:txBody>
            <a:bodyPr wrap="square" lIns="0" tIns="0" rIns="0" bIns="0" rtlCol="0"/>
            <a:lstStyle/>
            <a:p>
              <a:pPr>
                <a:defRPr/>
              </a:pPr>
              <a:endParaRPr kern="0">
                <a:solidFill>
                  <a:prstClr val="black"/>
                </a:solidFill>
                <a:latin typeface="Arial"/>
                <a:cs typeface="Arial"/>
              </a:endParaRPr>
            </a:p>
          </p:txBody>
        </p:sp>
        <p:sp>
          <p:nvSpPr>
            <p:cNvPr id="4" name="object 4"/>
            <p:cNvSpPr/>
            <p:nvPr/>
          </p:nvSpPr>
          <p:spPr bwMode="auto">
            <a:xfrm>
              <a:off x="634639" y="1552675"/>
              <a:ext cx="181610" cy="4848225"/>
            </a:xfrm>
            <a:custGeom>
              <a:avLst/>
              <a:gdLst/>
              <a:ahLst/>
              <a:cxnLst/>
              <a:rect l="l" t="t" r="r" b="b"/>
              <a:pathLst>
                <a:path w="181609" h="4848225" extrusionOk="0">
                  <a:moveTo>
                    <a:pt x="135803" y="130387"/>
                  </a:moveTo>
                  <a:lnTo>
                    <a:pt x="45267" y="130387"/>
                  </a:lnTo>
                  <a:lnTo>
                    <a:pt x="45267" y="4847712"/>
                  </a:lnTo>
                  <a:lnTo>
                    <a:pt x="135803" y="4847712"/>
                  </a:lnTo>
                  <a:lnTo>
                    <a:pt x="135803" y="130387"/>
                  </a:lnTo>
                  <a:close/>
                </a:path>
                <a:path w="181609" h="4848225" extrusionOk="0">
                  <a:moveTo>
                    <a:pt x="90535" y="0"/>
                  </a:moveTo>
                  <a:lnTo>
                    <a:pt x="0" y="130387"/>
                  </a:lnTo>
                  <a:lnTo>
                    <a:pt x="181071" y="130387"/>
                  </a:lnTo>
                  <a:lnTo>
                    <a:pt x="90535" y="0"/>
                  </a:lnTo>
                  <a:close/>
                </a:path>
              </a:pathLst>
            </a:custGeom>
            <a:solidFill>
              <a:srgbClr val="A6A6A6"/>
            </a:solidFill>
          </p:spPr>
          <p:txBody>
            <a:bodyPr wrap="square" lIns="0" tIns="0" rIns="0" bIns="0" rtlCol="0"/>
            <a:lstStyle/>
            <a:p>
              <a:pPr>
                <a:defRPr/>
              </a:pPr>
              <a:endParaRPr kern="0">
                <a:solidFill>
                  <a:prstClr val="black"/>
                </a:solidFill>
                <a:latin typeface="Arial"/>
                <a:cs typeface="Arial"/>
              </a:endParaRPr>
            </a:p>
          </p:txBody>
        </p:sp>
        <p:sp>
          <p:nvSpPr>
            <p:cNvPr id="5" name="object 5"/>
            <p:cNvSpPr txBox="1"/>
            <p:nvPr/>
          </p:nvSpPr>
          <p:spPr bwMode="auto">
            <a:xfrm>
              <a:off x="3776853" y="2249993"/>
              <a:ext cx="1367852" cy="369332"/>
            </a:xfrm>
            <a:prstGeom prst="rect">
              <a:avLst/>
            </a:prstGeom>
            <a:grpFill/>
          </p:spPr>
          <p:txBody>
            <a:bodyPr vert="horz" wrap="square" lIns="0" tIns="0" rIns="0" bIns="0" rtlCol="0">
              <a:spAutoFit/>
            </a:bodyPr>
            <a:lstStyle/>
            <a:p>
              <a:pPr marL="12700" marR="5080" algn="ctr">
                <a:defRPr/>
              </a:pPr>
              <a:r>
                <a:rPr lang="fr-FR" sz="1200" b="1" kern="0" spc="-10">
                  <a:solidFill>
                    <a:prstClr val="white">
                      <a:lumMod val="50000"/>
                    </a:prstClr>
                  </a:solidFill>
                  <a:latin typeface="Arial"/>
                  <a:cs typeface="Arial"/>
                </a:rPr>
                <a:t>INTERVENTIONS  SUR CIRCUIT BT</a:t>
              </a:r>
              <a:endParaRPr lang="fr-FR" sz="1200" kern="0">
                <a:solidFill>
                  <a:srgbClr val="8064A2">
                    <a:lumMod val="75000"/>
                  </a:srgbClr>
                </a:solidFill>
                <a:latin typeface="Arial"/>
                <a:cs typeface="Arial"/>
              </a:endParaRPr>
            </a:p>
          </p:txBody>
        </p:sp>
        <p:sp>
          <p:nvSpPr>
            <p:cNvPr id="9" name="object 9"/>
            <p:cNvSpPr/>
            <p:nvPr/>
          </p:nvSpPr>
          <p:spPr bwMode="auto">
            <a:xfrm>
              <a:off x="783787" y="5721315"/>
              <a:ext cx="1602938" cy="526597"/>
            </a:xfrm>
            <a:custGeom>
              <a:avLst/>
              <a:gdLst>
                <a:gd name="connsiteX0" fmla="*/ 0 w 1983938"/>
                <a:gd name="connsiteY0" fmla="*/ 531637 h 531637"/>
                <a:gd name="connsiteX1" fmla="*/ 991969 w 1983938"/>
                <a:gd name="connsiteY1" fmla="*/ 531637 h 531637"/>
                <a:gd name="connsiteX2" fmla="*/ 621810 w 1983938"/>
                <a:gd name="connsiteY2" fmla="*/ 529762 h 531637"/>
                <a:gd name="connsiteX3" fmla="*/ 991969 w 1983938"/>
                <a:gd name="connsiteY3" fmla="*/ 0 h 531637"/>
                <a:gd name="connsiteX4" fmla="*/ 1983938 w 1983938"/>
                <a:gd name="connsiteY4" fmla="*/ 0 h 531637"/>
                <a:gd name="connsiteX0" fmla="*/ 0 w 1983938"/>
                <a:gd name="connsiteY0" fmla="*/ 531637 h 531637"/>
                <a:gd name="connsiteX1" fmla="*/ 991969 w 1983938"/>
                <a:gd name="connsiteY1" fmla="*/ 531637 h 531637"/>
                <a:gd name="connsiteX2" fmla="*/ 607742 w 1983938"/>
                <a:gd name="connsiteY2" fmla="*/ 515561 h 531637"/>
                <a:gd name="connsiteX3" fmla="*/ 621810 w 1983938"/>
                <a:gd name="connsiteY3" fmla="*/ 529762 h 531637"/>
                <a:gd name="connsiteX4" fmla="*/ 991969 w 1983938"/>
                <a:gd name="connsiteY4" fmla="*/ 0 h 531637"/>
                <a:gd name="connsiteX5" fmla="*/ 1983938 w 1983938"/>
                <a:gd name="connsiteY5" fmla="*/ 0 h 531637"/>
                <a:gd name="connsiteX0" fmla="*/ 0 w 1983938"/>
                <a:gd name="connsiteY0" fmla="*/ 531637 h 531637"/>
                <a:gd name="connsiteX1" fmla="*/ 991969 w 1983938"/>
                <a:gd name="connsiteY1" fmla="*/ 531637 h 531637"/>
                <a:gd name="connsiteX2" fmla="*/ 593675 w 1983938"/>
                <a:gd name="connsiteY2" fmla="*/ 529762 h 531637"/>
                <a:gd name="connsiteX3" fmla="*/ 607742 w 1983938"/>
                <a:gd name="connsiteY3" fmla="*/ 515561 h 531637"/>
                <a:gd name="connsiteX4" fmla="*/ 621810 w 1983938"/>
                <a:gd name="connsiteY4" fmla="*/ 529762 h 531637"/>
                <a:gd name="connsiteX5" fmla="*/ 991969 w 1983938"/>
                <a:gd name="connsiteY5" fmla="*/ 0 h 531637"/>
                <a:gd name="connsiteX6" fmla="*/ 1983938 w 1983938"/>
                <a:gd name="connsiteY6" fmla="*/ 0 h 531637"/>
                <a:gd name="connsiteX0" fmla="*/ 0 w 1983938"/>
                <a:gd name="connsiteY0" fmla="*/ 531637 h 531637"/>
                <a:gd name="connsiteX1" fmla="*/ 610969 w 1983938"/>
                <a:gd name="connsiteY1" fmla="*/ 531637 h 531637"/>
                <a:gd name="connsiteX2" fmla="*/ 593675 w 1983938"/>
                <a:gd name="connsiteY2" fmla="*/ 529762 h 531637"/>
                <a:gd name="connsiteX3" fmla="*/ 607742 w 1983938"/>
                <a:gd name="connsiteY3" fmla="*/ 515561 h 531637"/>
                <a:gd name="connsiteX4" fmla="*/ 621810 w 1983938"/>
                <a:gd name="connsiteY4" fmla="*/ 529762 h 531637"/>
                <a:gd name="connsiteX5" fmla="*/ 991969 w 1983938"/>
                <a:gd name="connsiteY5" fmla="*/ 0 h 531637"/>
                <a:gd name="connsiteX6" fmla="*/ 1983938 w 1983938"/>
                <a:gd name="connsiteY6" fmla="*/ 0 h 531637"/>
                <a:gd name="connsiteX0" fmla="*/ 0 w 1602938"/>
                <a:gd name="connsiteY0" fmla="*/ 531637 h 531637"/>
                <a:gd name="connsiteX1" fmla="*/ 610969 w 1602938"/>
                <a:gd name="connsiteY1" fmla="*/ 531637 h 531637"/>
                <a:gd name="connsiteX2" fmla="*/ 593675 w 1602938"/>
                <a:gd name="connsiteY2" fmla="*/ 529762 h 531637"/>
                <a:gd name="connsiteX3" fmla="*/ 607742 w 1602938"/>
                <a:gd name="connsiteY3" fmla="*/ 515561 h 531637"/>
                <a:gd name="connsiteX4" fmla="*/ 621810 w 1602938"/>
                <a:gd name="connsiteY4" fmla="*/ 529762 h 531637"/>
                <a:gd name="connsiteX5" fmla="*/ 991969 w 1602938"/>
                <a:gd name="connsiteY5" fmla="*/ 0 h 531637"/>
                <a:gd name="connsiteX6" fmla="*/ 1602938 w 1602938"/>
                <a:gd name="connsiteY6" fmla="*/ 0 h 53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2938" h="531637" extrusionOk="0">
                  <a:moveTo>
                    <a:pt x="0" y="531637"/>
                  </a:moveTo>
                  <a:lnTo>
                    <a:pt x="610969" y="531637"/>
                  </a:lnTo>
                  <a:lnTo>
                    <a:pt x="593675" y="529762"/>
                  </a:lnTo>
                  <a:lnTo>
                    <a:pt x="607742" y="515561"/>
                  </a:lnTo>
                  <a:lnTo>
                    <a:pt x="621810" y="529762"/>
                  </a:lnTo>
                  <a:lnTo>
                    <a:pt x="991969" y="0"/>
                  </a:lnTo>
                  <a:lnTo>
                    <a:pt x="1602938" y="0"/>
                  </a:lnTo>
                </a:path>
              </a:pathLst>
            </a:custGeom>
            <a:grpFill/>
            <a:ln w="98433">
              <a:solidFill>
                <a:srgbClr val="006FC0"/>
              </a:solidFill>
            </a:ln>
          </p:spPr>
          <p:txBody>
            <a:bodyPr wrap="square" lIns="0" tIns="0" rIns="0" bIns="0" rtlCol="0"/>
            <a:lstStyle/>
            <a:p>
              <a:pPr>
                <a:defRPr/>
              </a:pPr>
              <a:endParaRPr kern="0">
                <a:solidFill>
                  <a:prstClr val="black"/>
                </a:solidFill>
                <a:latin typeface="Arial"/>
                <a:cs typeface="Arial"/>
              </a:endParaRPr>
            </a:p>
          </p:txBody>
        </p:sp>
        <p:sp>
          <p:nvSpPr>
            <p:cNvPr id="10" name="object 10"/>
            <p:cNvSpPr/>
            <p:nvPr/>
          </p:nvSpPr>
          <p:spPr bwMode="auto">
            <a:xfrm>
              <a:off x="2332777" y="3806042"/>
              <a:ext cx="2848521" cy="1947050"/>
            </a:xfrm>
            <a:custGeom>
              <a:avLst/>
              <a:gdLst>
                <a:gd name="connsiteX0" fmla="*/ 0 w 2621614"/>
                <a:gd name="connsiteY0" fmla="*/ 1913861 h 1913861"/>
                <a:gd name="connsiteX1" fmla="*/ 1310763 w 2621614"/>
                <a:gd name="connsiteY1" fmla="*/ 1913861 h 1913861"/>
                <a:gd name="connsiteX2" fmla="*/ 1309692 w 2621614"/>
                <a:gd name="connsiteY2" fmla="*/ 1604683 h 1913861"/>
                <a:gd name="connsiteX3" fmla="*/ 1310763 w 2621614"/>
                <a:gd name="connsiteY3" fmla="*/ 0 h 1913861"/>
                <a:gd name="connsiteX4" fmla="*/ 2621614 w 2621614"/>
                <a:gd name="connsiteY4" fmla="*/ 0 h 1913861"/>
                <a:gd name="connsiteX0" fmla="*/ 0 w 2621614"/>
                <a:gd name="connsiteY0" fmla="*/ 1913861 h 1913861"/>
                <a:gd name="connsiteX1" fmla="*/ 777363 w 2621614"/>
                <a:gd name="connsiteY1" fmla="*/ 1301416 h 1913861"/>
                <a:gd name="connsiteX2" fmla="*/ 1309692 w 2621614"/>
                <a:gd name="connsiteY2" fmla="*/ 1604683 h 1913861"/>
                <a:gd name="connsiteX3" fmla="*/ 1310763 w 2621614"/>
                <a:gd name="connsiteY3" fmla="*/ 0 h 1913861"/>
                <a:gd name="connsiteX4" fmla="*/ 2621614 w 2621614"/>
                <a:gd name="connsiteY4" fmla="*/ 0 h 1913861"/>
                <a:gd name="connsiteX0" fmla="*/ 0 w 2621614"/>
                <a:gd name="connsiteY0" fmla="*/ 1913861 h 1913861"/>
                <a:gd name="connsiteX1" fmla="*/ 777363 w 2621614"/>
                <a:gd name="connsiteY1" fmla="*/ 1301416 h 1913861"/>
                <a:gd name="connsiteX2" fmla="*/ 1309692 w 2621614"/>
                <a:gd name="connsiteY2" fmla="*/ 1298461 h 1913861"/>
                <a:gd name="connsiteX3" fmla="*/ 1310763 w 2621614"/>
                <a:gd name="connsiteY3" fmla="*/ 0 h 1913861"/>
                <a:gd name="connsiteX4" fmla="*/ 2621614 w 2621614"/>
                <a:gd name="connsiteY4" fmla="*/ 0 h 1913861"/>
                <a:gd name="connsiteX0" fmla="*/ 0 w 2621614"/>
                <a:gd name="connsiteY0" fmla="*/ 1913861 h 1913861"/>
                <a:gd name="connsiteX1" fmla="*/ 777363 w 2621614"/>
                <a:gd name="connsiteY1" fmla="*/ 1301416 h 1913861"/>
                <a:gd name="connsiteX2" fmla="*/ 1309692 w 2621614"/>
                <a:gd name="connsiteY2" fmla="*/ 1298461 h 1913861"/>
                <a:gd name="connsiteX3" fmla="*/ 1310763 w 2621614"/>
                <a:gd name="connsiteY3" fmla="*/ 0 h 1913861"/>
                <a:gd name="connsiteX4" fmla="*/ 1931167 w 2621614"/>
                <a:gd name="connsiteY4" fmla="*/ 1987 h 1913861"/>
                <a:gd name="connsiteX5" fmla="*/ 2621614 w 2621614"/>
                <a:gd name="connsiteY5" fmla="*/ 0 h 1913861"/>
                <a:gd name="connsiteX0" fmla="*/ 0 w 2621614"/>
                <a:gd name="connsiteY0" fmla="*/ 1917838 h 1917838"/>
                <a:gd name="connsiteX1" fmla="*/ 777363 w 2621614"/>
                <a:gd name="connsiteY1" fmla="*/ 1305393 h 1917838"/>
                <a:gd name="connsiteX2" fmla="*/ 1309692 w 2621614"/>
                <a:gd name="connsiteY2" fmla="*/ 1302438 h 1917838"/>
                <a:gd name="connsiteX3" fmla="*/ 1310763 w 2621614"/>
                <a:gd name="connsiteY3" fmla="*/ 3977 h 1917838"/>
                <a:gd name="connsiteX4" fmla="*/ 1696629 w 2621614"/>
                <a:gd name="connsiteY4" fmla="*/ 0 h 1917838"/>
                <a:gd name="connsiteX5" fmla="*/ 1931167 w 2621614"/>
                <a:gd name="connsiteY5" fmla="*/ 5964 h 1917838"/>
                <a:gd name="connsiteX6" fmla="*/ 2621614 w 2621614"/>
                <a:gd name="connsiteY6" fmla="*/ 3977 h 1917838"/>
                <a:gd name="connsiteX0" fmla="*/ 0 w 2621614"/>
                <a:gd name="connsiteY0" fmla="*/ 1917838 h 1917838"/>
                <a:gd name="connsiteX1" fmla="*/ 777363 w 2621614"/>
                <a:gd name="connsiteY1" fmla="*/ 1305393 h 1917838"/>
                <a:gd name="connsiteX2" fmla="*/ 1309692 w 2621614"/>
                <a:gd name="connsiteY2" fmla="*/ 1302438 h 1917838"/>
                <a:gd name="connsiteX3" fmla="*/ 1615563 w 2621614"/>
                <a:gd name="connsiteY3" fmla="*/ 3977 h 1917838"/>
                <a:gd name="connsiteX4" fmla="*/ 1696629 w 2621614"/>
                <a:gd name="connsiteY4" fmla="*/ 0 h 1917838"/>
                <a:gd name="connsiteX5" fmla="*/ 1931167 w 2621614"/>
                <a:gd name="connsiteY5" fmla="*/ 5964 h 1917838"/>
                <a:gd name="connsiteX6" fmla="*/ 2621614 w 2621614"/>
                <a:gd name="connsiteY6" fmla="*/ 3977 h 1917838"/>
                <a:gd name="connsiteX0" fmla="*/ 0 w 2621614"/>
                <a:gd name="connsiteY0" fmla="*/ 1917838 h 1917838"/>
                <a:gd name="connsiteX1" fmla="*/ 777363 w 2621614"/>
                <a:gd name="connsiteY1" fmla="*/ 1305393 h 1917838"/>
                <a:gd name="connsiteX2" fmla="*/ 1309692 w 2621614"/>
                <a:gd name="connsiteY2" fmla="*/ 1302438 h 1917838"/>
                <a:gd name="connsiteX3" fmla="*/ 1615563 w 2621614"/>
                <a:gd name="connsiteY3" fmla="*/ 3977 h 1917838"/>
                <a:gd name="connsiteX4" fmla="*/ 1696629 w 2621614"/>
                <a:gd name="connsiteY4" fmla="*/ 0 h 1917838"/>
                <a:gd name="connsiteX5" fmla="*/ 1931167 w 2621614"/>
                <a:gd name="connsiteY5" fmla="*/ 5964 h 1917838"/>
                <a:gd name="connsiteX6" fmla="*/ 2621614 w 2621614"/>
                <a:gd name="connsiteY6" fmla="*/ 3977 h 1917838"/>
                <a:gd name="connsiteX0" fmla="*/ 0 w 2621614"/>
                <a:gd name="connsiteY0" fmla="*/ 1917838 h 1917866"/>
                <a:gd name="connsiteX1" fmla="*/ 2540 w 2621614"/>
                <a:gd name="connsiteY1" fmla="*/ 1917866 h 1917866"/>
                <a:gd name="connsiteX2" fmla="*/ 777363 w 2621614"/>
                <a:gd name="connsiteY2" fmla="*/ 1305393 h 1917866"/>
                <a:gd name="connsiteX3" fmla="*/ 1309692 w 2621614"/>
                <a:gd name="connsiteY3" fmla="*/ 1302438 h 1917866"/>
                <a:gd name="connsiteX4" fmla="*/ 1615563 w 2621614"/>
                <a:gd name="connsiteY4" fmla="*/ 3977 h 1917866"/>
                <a:gd name="connsiteX5" fmla="*/ 1696629 w 2621614"/>
                <a:gd name="connsiteY5" fmla="*/ 0 h 1917866"/>
                <a:gd name="connsiteX6" fmla="*/ 1931167 w 2621614"/>
                <a:gd name="connsiteY6" fmla="*/ 5964 h 1917866"/>
                <a:gd name="connsiteX7" fmla="*/ 2621614 w 2621614"/>
                <a:gd name="connsiteY7" fmla="*/ 3977 h 1917866"/>
                <a:gd name="connsiteX0" fmla="*/ 74507 w 2696121"/>
                <a:gd name="connsiteY0" fmla="*/ 1917838 h 1956135"/>
                <a:gd name="connsiteX1" fmla="*/ 77047 w 2696121"/>
                <a:gd name="connsiteY1" fmla="*/ 1917866 h 1956135"/>
                <a:gd name="connsiteX2" fmla="*/ 851870 w 2696121"/>
                <a:gd name="connsiteY2" fmla="*/ 1305393 h 1956135"/>
                <a:gd name="connsiteX3" fmla="*/ 1384199 w 2696121"/>
                <a:gd name="connsiteY3" fmla="*/ 1302438 h 1956135"/>
                <a:gd name="connsiteX4" fmla="*/ 1690070 w 2696121"/>
                <a:gd name="connsiteY4" fmla="*/ 3977 h 1956135"/>
                <a:gd name="connsiteX5" fmla="*/ 1771136 w 2696121"/>
                <a:gd name="connsiteY5" fmla="*/ 0 h 1956135"/>
                <a:gd name="connsiteX6" fmla="*/ 2005674 w 2696121"/>
                <a:gd name="connsiteY6" fmla="*/ 5964 h 1956135"/>
                <a:gd name="connsiteX7" fmla="*/ 2696121 w 2696121"/>
                <a:gd name="connsiteY7" fmla="*/ 3977 h 1956135"/>
                <a:gd name="connsiteX0" fmla="*/ 74507 w 2696121"/>
                <a:gd name="connsiteY0" fmla="*/ 1917838 h 1956135"/>
                <a:gd name="connsiteX1" fmla="*/ 77047 w 2696121"/>
                <a:gd name="connsiteY1" fmla="*/ 1917866 h 1956135"/>
                <a:gd name="connsiteX2" fmla="*/ 699470 w 2696121"/>
                <a:gd name="connsiteY2" fmla="*/ 1305394 h 1956135"/>
                <a:gd name="connsiteX3" fmla="*/ 1384199 w 2696121"/>
                <a:gd name="connsiteY3" fmla="*/ 1302438 h 1956135"/>
                <a:gd name="connsiteX4" fmla="*/ 1690070 w 2696121"/>
                <a:gd name="connsiteY4" fmla="*/ 3977 h 1956135"/>
                <a:gd name="connsiteX5" fmla="*/ 1771136 w 2696121"/>
                <a:gd name="connsiteY5" fmla="*/ 0 h 1956135"/>
                <a:gd name="connsiteX6" fmla="*/ 2005674 w 2696121"/>
                <a:gd name="connsiteY6" fmla="*/ 5964 h 1956135"/>
                <a:gd name="connsiteX7" fmla="*/ 2696121 w 2696121"/>
                <a:gd name="connsiteY7" fmla="*/ 3977 h 1956135"/>
                <a:gd name="connsiteX0" fmla="*/ 74507 w 2696121"/>
                <a:gd name="connsiteY0" fmla="*/ 1917838 h 1956135"/>
                <a:gd name="connsiteX1" fmla="*/ 77047 w 2696121"/>
                <a:gd name="connsiteY1" fmla="*/ 1917866 h 1956135"/>
                <a:gd name="connsiteX2" fmla="*/ 699470 w 2696121"/>
                <a:gd name="connsiteY2" fmla="*/ 1305394 h 1956135"/>
                <a:gd name="connsiteX3" fmla="*/ 1384199 w 2696121"/>
                <a:gd name="connsiteY3" fmla="*/ 1302438 h 1956135"/>
                <a:gd name="connsiteX4" fmla="*/ 1994870 w 2696121"/>
                <a:gd name="connsiteY4" fmla="*/ 3977 h 1956135"/>
                <a:gd name="connsiteX5" fmla="*/ 1771136 w 2696121"/>
                <a:gd name="connsiteY5" fmla="*/ 0 h 1956135"/>
                <a:gd name="connsiteX6" fmla="*/ 2005674 w 2696121"/>
                <a:gd name="connsiteY6" fmla="*/ 5964 h 1956135"/>
                <a:gd name="connsiteX7" fmla="*/ 2696121 w 2696121"/>
                <a:gd name="connsiteY7" fmla="*/ 3977 h 1956135"/>
                <a:gd name="connsiteX0" fmla="*/ 74507 w 2696121"/>
                <a:gd name="connsiteY0" fmla="*/ 1917838 h 1956135"/>
                <a:gd name="connsiteX1" fmla="*/ 77047 w 2696121"/>
                <a:gd name="connsiteY1" fmla="*/ 1917866 h 1956135"/>
                <a:gd name="connsiteX2" fmla="*/ 699470 w 2696121"/>
                <a:gd name="connsiteY2" fmla="*/ 1305394 h 1956135"/>
                <a:gd name="connsiteX3" fmla="*/ 1384199 w 2696121"/>
                <a:gd name="connsiteY3" fmla="*/ 1302438 h 1956135"/>
                <a:gd name="connsiteX4" fmla="*/ 1994870 w 2696121"/>
                <a:gd name="connsiteY4" fmla="*/ 3977 h 1956135"/>
                <a:gd name="connsiteX5" fmla="*/ 1999736 w 2696121"/>
                <a:gd name="connsiteY5" fmla="*/ 0 h 1956135"/>
                <a:gd name="connsiteX6" fmla="*/ 2005674 w 2696121"/>
                <a:gd name="connsiteY6" fmla="*/ 5964 h 1956135"/>
                <a:gd name="connsiteX7" fmla="*/ 2696121 w 2696121"/>
                <a:gd name="connsiteY7"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1994870 w 2848521"/>
                <a:gd name="connsiteY4" fmla="*/ 3977 h 1956135"/>
                <a:gd name="connsiteX5" fmla="*/ 1999736 w 2848521"/>
                <a:gd name="connsiteY5" fmla="*/ 0 h 1956135"/>
                <a:gd name="connsiteX6" fmla="*/ 2005674 w 2848521"/>
                <a:gd name="connsiteY6" fmla="*/ 5964 h 1956135"/>
                <a:gd name="connsiteX7" fmla="*/ 2848521 w 2848521"/>
                <a:gd name="connsiteY7"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1994870 w 2848521"/>
                <a:gd name="connsiteY4" fmla="*/ 3977 h 1956135"/>
                <a:gd name="connsiteX5" fmla="*/ 1999736 w 2848521"/>
                <a:gd name="connsiteY5" fmla="*/ 0 h 1956135"/>
                <a:gd name="connsiteX6" fmla="*/ 2234274 w 2848521"/>
                <a:gd name="connsiteY6" fmla="*/ 5964 h 1956135"/>
                <a:gd name="connsiteX7" fmla="*/ 2848521 w 2848521"/>
                <a:gd name="connsiteY7"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1994870 w 2848521"/>
                <a:gd name="connsiteY4" fmla="*/ 3977 h 1956135"/>
                <a:gd name="connsiteX5" fmla="*/ 2228336 w 2848521"/>
                <a:gd name="connsiteY5" fmla="*/ 0 h 1956135"/>
                <a:gd name="connsiteX6" fmla="*/ 2234274 w 2848521"/>
                <a:gd name="connsiteY6" fmla="*/ 5964 h 1956135"/>
                <a:gd name="connsiteX7" fmla="*/ 2848521 w 2848521"/>
                <a:gd name="connsiteY7"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2299670 w 2848521"/>
                <a:gd name="connsiteY4" fmla="*/ 3977 h 1956135"/>
                <a:gd name="connsiteX5" fmla="*/ 2228336 w 2848521"/>
                <a:gd name="connsiteY5" fmla="*/ 0 h 1956135"/>
                <a:gd name="connsiteX6" fmla="*/ 2234274 w 2848521"/>
                <a:gd name="connsiteY6" fmla="*/ 5964 h 1956135"/>
                <a:gd name="connsiteX7" fmla="*/ 2848521 w 2848521"/>
                <a:gd name="connsiteY7"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2299670 w 2848521"/>
                <a:gd name="connsiteY4" fmla="*/ 3977 h 1956135"/>
                <a:gd name="connsiteX5" fmla="*/ 2228336 w 2848521"/>
                <a:gd name="connsiteY5" fmla="*/ 0 h 1956135"/>
                <a:gd name="connsiteX6" fmla="*/ 2234274 w 2848521"/>
                <a:gd name="connsiteY6" fmla="*/ 5964 h 1956135"/>
                <a:gd name="connsiteX7" fmla="*/ 2239223 w 2848521"/>
                <a:gd name="connsiteY7" fmla="*/ 3976 h 1956135"/>
                <a:gd name="connsiteX8" fmla="*/ 2848521 w 2848521"/>
                <a:gd name="connsiteY8"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2299670 w 2848521"/>
                <a:gd name="connsiteY4" fmla="*/ 3977 h 1956135"/>
                <a:gd name="connsiteX5" fmla="*/ 2228336 w 2848521"/>
                <a:gd name="connsiteY5" fmla="*/ 0 h 1956135"/>
                <a:gd name="connsiteX6" fmla="*/ 2234274 w 2848521"/>
                <a:gd name="connsiteY6" fmla="*/ 5964 h 1956135"/>
                <a:gd name="connsiteX7" fmla="*/ 2239223 w 2848521"/>
                <a:gd name="connsiteY7" fmla="*/ 3976 h 1956135"/>
                <a:gd name="connsiteX8" fmla="*/ 2848521 w 2848521"/>
                <a:gd name="connsiteY8" fmla="*/ 3977 h 1956135"/>
                <a:gd name="connsiteX0" fmla="*/ 74507 w 2848521"/>
                <a:gd name="connsiteY0" fmla="*/ 1922768 h 1961065"/>
                <a:gd name="connsiteX1" fmla="*/ 77047 w 2848521"/>
                <a:gd name="connsiteY1" fmla="*/ 1922796 h 1961065"/>
                <a:gd name="connsiteX2" fmla="*/ 699470 w 2848521"/>
                <a:gd name="connsiteY2" fmla="*/ 1310324 h 1961065"/>
                <a:gd name="connsiteX3" fmla="*/ 1384199 w 2848521"/>
                <a:gd name="connsiteY3" fmla="*/ 1307368 h 1961065"/>
                <a:gd name="connsiteX4" fmla="*/ 2299670 w 2848521"/>
                <a:gd name="connsiteY4" fmla="*/ 8907 h 1961065"/>
                <a:gd name="connsiteX5" fmla="*/ 2228336 w 2848521"/>
                <a:gd name="connsiteY5" fmla="*/ 4930 h 1961065"/>
                <a:gd name="connsiteX6" fmla="*/ 2234274 w 2848521"/>
                <a:gd name="connsiteY6" fmla="*/ 10894 h 1961065"/>
                <a:gd name="connsiteX7" fmla="*/ 2239223 w 2848521"/>
                <a:gd name="connsiteY7" fmla="*/ 8906 h 1961065"/>
                <a:gd name="connsiteX8" fmla="*/ 2848521 w 2848521"/>
                <a:gd name="connsiteY8" fmla="*/ 8907 h 196106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2299670 w 2848521"/>
                <a:gd name="connsiteY4" fmla="*/ 3977 h 1956135"/>
                <a:gd name="connsiteX5" fmla="*/ 2228336 w 2848521"/>
                <a:gd name="connsiteY5" fmla="*/ 0 h 1956135"/>
                <a:gd name="connsiteX6" fmla="*/ 2234274 w 2848521"/>
                <a:gd name="connsiteY6" fmla="*/ 5964 h 1956135"/>
                <a:gd name="connsiteX7" fmla="*/ 2848521 w 2848521"/>
                <a:gd name="connsiteY7"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2299670 w 2848521"/>
                <a:gd name="connsiteY4" fmla="*/ 3977 h 1956135"/>
                <a:gd name="connsiteX5" fmla="*/ 2228336 w 2848521"/>
                <a:gd name="connsiteY5" fmla="*/ 0 h 1956135"/>
                <a:gd name="connsiteX6" fmla="*/ 2848521 w 2848521"/>
                <a:gd name="connsiteY6" fmla="*/ 3977 h 1956135"/>
                <a:gd name="connsiteX0" fmla="*/ 74507 w 2848521"/>
                <a:gd name="connsiteY0" fmla="*/ 1917838 h 1956135"/>
                <a:gd name="connsiteX1" fmla="*/ 77047 w 2848521"/>
                <a:gd name="connsiteY1" fmla="*/ 1917866 h 1956135"/>
                <a:gd name="connsiteX2" fmla="*/ 699470 w 2848521"/>
                <a:gd name="connsiteY2" fmla="*/ 1305394 h 1956135"/>
                <a:gd name="connsiteX3" fmla="*/ 1384199 w 2848521"/>
                <a:gd name="connsiteY3" fmla="*/ 1302438 h 1956135"/>
                <a:gd name="connsiteX4" fmla="*/ 2299670 w 2848521"/>
                <a:gd name="connsiteY4" fmla="*/ 3977 h 1956135"/>
                <a:gd name="connsiteX5" fmla="*/ 2304536 w 2848521"/>
                <a:gd name="connsiteY5" fmla="*/ 0 h 1956135"/>
                <a:gd name="connsiteX6" fmla="*/ 2848521 w 2848521"/>
                <a:gd name="connsiteY6" fmla="*/ 3977 h 19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8521" h="1956135" extrusionOk="0">
                  <a:moveTo>
                    <a:pt x="74507" y="1917838"/>
                  </a:moveTo>
                  <a:cubicBezTo>
                    <a:pt x="75354" y="1917847"/>
                    <a:pt x="0" y="1956135"/>
                    <a:pt x="77047" y="1917866"/>
                  </a:cubicBezTo>
                  <a:lnTo>
                    <a:pt x="699470" y="1305394"/>
                  </a:lnTo>
                  <a:lnTo>
                    <a:pt x="1384199" y="1302438"/>
                  </a:lnTo>
                  <a:lnTo>
                    <a:pt x="2299670" y="3977"/>
                  </a:lnTo>
                  <a:lnTo>
                    <a:pt x="2304536" y="0"/>
                  </a:lnTo>
                  <a:lnTo>
                    <a:pt x="2848521" y="3977"/>
                  </a:lnTo>
                </a:path>
              </a:pathLst>
            </a:custGeom>
            <a:grpFill/>
            <a:ln w="89813">
              <a:solidFill>
                <a:srgbClr val="006FC0"/>
              </a:solidFill>
            </a:ln>
          </p:spPr>
          <p:txBody>
            <a:bodyPr wrap="square" lIns="0" tIns="0" rIns="0" bIns="0" rtlCol="0"/>
            <a:lstStyle/>
            <a:p>
              <a:pPr>
                <a:defRPr/>
              </a:pPr>
              <a:endParaRPr kern="0">
                <a:solidFill>
                  <a:prstClr val="black"/>
                </a:solidFill>
                <a:latin typeface="Arial"/>
                <a:cs typeface="Arial"/>
              </a:endParaRPr>
            </a:p>
          </p:txBody>
        </p:sp>
        <p:sp>
          <p:nvSpPr>
            <p:cNvPr id="11" name="object 11"/>
            <p:cNvSpPr/>
            <p:nvPr/>
          </p:nvSpPr>
          <p:spPr bwMode="auto">
            <a:xfrm>
              <a:off x="5181600" y="2943073"/>
              <a:ext cx="1629786" cy="869437"/>
            </a:xfrm>
            <a:custGeom>
              <a:avLst/>
              <a:gdLst>
                <a:gd name="connsiteX0" fmla="*/ 0 w 1477386"/>
                <a:gd name="connsiteY0" fmla="*/ 869437 h 869437"/>
                <a:gd name="connsiteX1" fmla="*/ 738736 w 1477386"/>
                <a:gd name="connsiteY1" fmla="*/ 869437 h 869437"/>
                <a:gd name="connsiteX2" fmla="*/ 571500 w 1477386"/>
                <a:gd name="connsiteY2" fmla="*/ 609751 h 869437"/>
                <a:gd name="connsiteX3" fmla="*/ 738736 w 1477386"/>
                <a:gd name="connsiteY3" fmla="*/ 0 h 869437"/>
                <a:gd name="connsiteX4" fmla="*/ 1477386 w 1477386"/>
                <a:gd name="connsiteY4" fmla="*/ 0 h 869437"/>
                <a:gd name="connsiteX0" fmla="*/ 0 w 1477386"/>
                <a:gd name="connsiteY0" fmla="*/ 869437 h 869437"/>
                <a:gd name="connsiteX1" fmla="*/ 586336 w 1477386"/>
                <a:gd name="connsiteY1" fmla="*/ 31237 h 869437"/>
                <a:gd name="connsiteX2" fmla="*/ 571500 w 1477386"/>
                <a:gd name="connsiteY2" fmla="*/ 609751 h 869437"/>
                <a:gd name="connsiteX3" fmla="*/ 738736 w 1477386"/>
                <a:gd name="connsiteY3" fmla="*/ 0 h 869437"/>
                <a:gd name="connsiteX4" fmla="*/ 1477386 w 1477386"/>
                <a:gd name="connsiteY4" fmla="*/ 0 h 869437"/>
                <a:gd name="connsiteX0" fmla="*/ 0 w 1477386"/>
                <a:gd name="connsiteY0" fmla="*/ 869437 h 869437"/>
                <a:gd name="connsiteX1" fmla="*/ 571500 w 1477386"/>
                <a:gd name="connsiteY1" fmla="*/ 609751 h 869437"/>
                <a:gd name="connsiteX2" fmla="*/ 738736 w 1477386"/>
                <a:gd name="connsiteY2" fmla="*/ 0 h 869437"/>
                <a:gd name="connsiteX3" fmla="*/ 1477386 w 1477386"/>
                <a:gd name="connsiteY3" fmla="*/ 0 h 869437"/>
                <a:gd name="connsiteX0" fmla="*/ 0 w 1477386"/>
                <a:gd name="connsiteY0" fmla="*/ 869437 h 869437"/>
                <a:gd name="connsiteX1" fmla="*/ 419100 w 1477386"/>
                <a:gd name="connsiteY1" fmla="*/ 304951 h 869437"/>
                <a:gd name="connsiteX2" fmla="*/ 738736 w 1477386"/>
                <a:gd name="connsiteY2" fmla="*/ 0 h 869437"/>
                <a:gd name="connsiteX3" fmla="*/ 1477386 w 1477386"/>
                <a:gd name="connsiteY3" fmla="*/ 0 h 869437"/>
                <a:gd name="connsiteX0" fmla="*/ 0 w 1477386"/>
                <a:gd name="connsiteY0" fmla="*/ 869437 h 869437"/>
                <a:gd name="connsiteX1" fmla="*/ 738736 w 1477386"/>
                <a:gd name="connsiteY1" fmla="*/ 0 h 869437"/>
                <a:gd name="connsiteX2" fmla="*/ 1477386 w 1477386"/>
                <a:gd name="connsiteY2" fmla="*/ 0 h 869437"/>
                <a:gd name="connsiteX0" fmla="*/ 0 w 1629786"/>
                <a:gd name="connsiteY0" fmla="*/ 869437 h 869437"/>
                <a:gd name="connsiteX1" fmla="*/ 738736 w 1629786"/>
                <a:gd name="connsiteY1" fmla="*/ 0 h 869437"/>
                <a:gd name="connsiteX2" fmla="*/ 1629786 w 1629786"/>
                <a:gd name="connsiteY2" fmla="*/ 0 h 869437"/>
                <a:gd name="connsiteX0" fmla="*/ 0 w 1629786"/>
                <a:gd name="connsiteY0" fmla="*/ 869437 h 869437"/>
                <a:gd name="connsiteX1" fmla="*/ 738736 w 1629786"/>
                <a:gd name="connsiteY1" fmla="*/ 0 h 869437"/>
                <a:gd name="connsiteX2" fmla="*/ 1629786 w 1629786"/>
                <a:gd name="connsiteY2" fmla="*/ 0 h 869437"/>
                <a:gd name="connsiteX0" fmla="*/ 0 w 1629786"/>
                <a:gd name="connsiteY0" fmla="*/ 869437 h 869437"/>
                <a:gd name="connsiteX1" fmla="*/ 738736 w 1629786"/>
                <a:gd name="connsiteY1" fmla="*/ 0 h 869437"/>
                <a:gd name="connsiteX2" fmla="*/ 1629786 w 1629786"/>
                <a:gd name="connsiteY2" fmla="*/ 0 h 869437"/>
              </a:gdLst>
              <a:ahLst/>
              <a:cxnLst>
                <a:cxn ang="0">
                  <a:pos x="connsiteX0" y="connsiteY0"/>
                </a:cxn>
                <a:cxn ang="0">
                  <a:pos x="connsiteX1" y="connsiteY1"/>
                </a:cxn>
                <a:cxn ang="0">
                  <a:pos x="connsiteX2" y="connsiteY2"/>
                </a:cxn>
              </a:cxnLst>
              <a:rect l="l" t="t" r="r" b="b"/>
              <a:pathLst>
                <a:path w="1629786" h="869437" extrusionOk="0">
                  <a:moveTo>
                    <a:pt x="0" y="869437"/>
                  </a:moveTo>
                  <a:cubicBezTo>
                    <a:pt x="232010" y="606421"/>
                    <a:pt x="492491" y="289812"/>
                    <a:pt x="738736" y="0"/>
                  </a:cubicBezTo>
                  <a:lnTo>
                    <a:pt x="1629786" y="0"/>
                  </a:lnTo>
                </a:path>
              </a:pathLst>
            </a:custGeom>
            <a:grpFill/>
            <a:ln w="92543">
              <a:solidFill>
                <a:srgbClr val="006FC0"/>
              </a:solidFill>
              <a:tailEnd type="triangle"/>
            </a:ln>
          </p:spPr>
          <p:txBody>
            <a:bodyPr wrap="square" lIns="0" tIns="0" rIns="0" bIns="0" rtlCol="0"/>
            <a:lstStyle/>
            <a:p>
              <a:pPr>
                <a:defRPr/>
              </a:pPr>
              <a:endParaRPr kern="0">
                <a:solidFill>
                  <a:prstClr val="black"/>
                </a:solidFill>
                <a:latin typeface="Arial"/>
                <a:cs typeface="Arial"/>
              </a:endParaRPr>
            </a:p>
          </p:txBody>
        </p:sp>
        <p:sp>
          <p:nvSpPr>
            <p:cNvPr id="14" name="object 14"/>
            <p:cNvSpPr txBox="1"/>
            <p:nvPr/>
          </p:nvSpPr>
          <p:spPr bwMode="auto">
            <a:xfrm>
              <a:off x="436731" y="2000240"/>
              <a:ext cx="184666" cy="3453227"/>
            </a:xfrm>
            <a:prstGeom prst="rect">
              <a:avLst/>
            </a:prstGeom>
            <a:grpFill/>
          </p:spPr>
          <p:txBody>
            <a:bodyPr vert="vert270" wrap="square" lIns="0" tIns="0" rIns="0" bIns="0" rtlCol="0">
              <a:spAutoFit/>
            </a:bodyPr>
            <a:lstStyle/>
            <a:p>
              <a:pPr marL="12700">
                <a:defRPr/>
              </a:pPr>
              <a:r>
                <a:rPr sz="1200" b="1" kern="0">
                  <a:solidFill>
                    <a:srgbClr val="777777"/>
                  </a:solidFill>
                  <a:latin typeface="Arial"/>
                  <a:cs typeface="Arial"/>
                </a:rPr>
                <a:t>Niveau</a:t>
              </a:r>
              <a:r>
                <a:rPr sz="1200" b="1" kern="0" spc="-10">
                  <a:solidFill>
                    <a:srgbClr val="777777"/>
                  </a:solidFill>
                  <a:latin typeface="Arial"/>
                  <a:cs typeface="Arial"/>
                </a:rPr>
                <a:t> </a:t>
              </a:r>
              <a:r>
                <a:rPr sz="1200" b="1" kern="0">
                  <a:solidFill>
                    <a:srgbClr val="777777"/>
                  </a:solidFill>
                  <a:latin typeface="Arial"/>
                  <a:cs typeface="Arial"/>
                </a:rPr>
                <a:t>de</a:t>
              </a:r>
              <a:r>
                <a:rPr sz="1200" b="1" kern="0" spc="-5">
                  <a:solidFill>
                    <a:srgbClr val="777777"/>
                  </a:solidFill>
                  <a:latin typeface="Arial"/>
                  <a:cs typeface="Arial"/>
                </a:rPr>
                <a:t> </a:t>
              </a:r>
              <a:r>
                <a:rPr sz="1200" b="1" kern="0">
                  <a:solidFill>
                    <a:srgbClr val="777777"/>
                  </a:solidFill>
                  <a:latin typeface="Arial"/>
                  <a:cs typeface="Arial"/>
                </a:rPr>
                <a:t>compétences</a:t>
              </a:r>
              <a:r>
                <a:rPr sz="1200" b="1" kern="0" spc="25">
                  <a:solidFill>
                    <a:srgbClr val="777777"/>
                  </a:solidFill>
                  <a:latin typeface="Arial"/>
                  <a:cs typeface="Arial"/>
                </a:rPr>
                <a:t> </a:t>
              </a:r>
              <a:r>
                <a:rPr sz="1200" b="1" kern="0">
                  <a:solidFill>
                    <a:srgbClr val="777777"/>
                  </a:solidFill>
                  <a:latin typeface="Arial"/>
                  <a:cs typeface="Arial"/>
                </a:rPr>
                <a:t>et connaissances</a:t>
              </a:r>
              <a:endParaRPr sz="1200" kern="0">
                <a:solidFill>
                  <a:prstClr val="black"/>
                </a:solidFill>
                <a:latin typeface="Arial"/>
                <a:cs typeface="Arial"/>
              </a:endParaRPr>
            </a:p>
          </p:txBody>
        </p:sp>
        <p:sp>
          <p:nvSpPr>
            <p:cNvPr id="15" name="object 15"/>
            <p:cNvSpPr txBox="1"/>
            <p:nvPr/>
          </p:nvSpPr>
          <p:spPr bwMode="auto">
            <a:xfrm>
              <a:off x="271348" y="6394246"/>
              <a:ext cx="2245360" cy="360680"/>
            </a:xfrm>
            <a:prstGeom prst="rect">
              <a:avLst/>
            </a:prstGeom>
            <a:grpFill/>
          </p:spPr>
          <p:txBody>
            <a:bodyPr vert="horz" wrap="square" lIns="0" tIns="0" rIns="0" bIns="0" rtlCol="0">
              <a:spAutoFit/>
            </a:bodyPr>
            <a:lstStyle/>
            <a:p>
              <a:pPr marL="12700">
                <a:lnSpc>
                  <a:spcPts val="1440"/>
                </a:lnSpc>
                <a:defRPr/>
              </a:pPr>
              <a:r>
                <a:rPr sz="1200" b="1" kern="0">
                  <a:solidFill>
                    <a:srgbClr val="777777"/>
                  </a:solidFill>
                  <a:latin typeface="Calibri"/>
                  <a:cs typeface="Calibri"/>
                </a:rPr>
                <a:t>Début</a:t>
              </a:r>
              <a:r>
                <a:rPr sz="1200" b="1" kern="0" spc="-25">
                  <a:solidFill>
                    <a:srgbClr val="777777"/>
                  </a:solidFill>
                  <a:latin typeface="Calibri"/>
                  <a:cs typeface="Calibri"/>
                </a:rPr>
                <a:t> </a:t>
              </a:r>
              <a:r>
                <a:rPr sz="1200" b="1" kern="0">
                  <a:solidFill>
                    <a:srgbClr val="777777"/>
                  </a:solidFill>
                  <a:latin typeface="Calibri"/>
                  <a:cs typeface="Calibri"/>
                </a:rPr>
                <a:t>de</a:t>
              </a:r>
              <a:r>
                <a:rPr sz="1200" b="1" kern="0" spc="-15">
                  <a:solidFill>
                    <a:srgbClr val="777777"/>
                  </a:solidFill>
                  <a:latin typeface="Calibri"/>
                  <a:cs typeface="Calibri"/>
                </a:rPr>
                <a:t> </a:t>
              </a:r>
              <a:r>
                <a:rPr sz="1200" b="1" kern="0">
                  <a:solidFill>
                    <a:srgbClr val="777777"/>
                  </a:solidFill>
                  <a:latin typeface="Calibri"/>
                  <a:cs typeface="Calibri"/>
                </a:rPr>
                <a:t>la</a:t>
              </a:r>
              <a:r>
                <a:rPr sz="1200" b="1" kern="0" spc="-15">
                  <a:solidFill>
                    <a:srgbClr val="777777"/>
                  </a:solidFill>
                  <a:latin typeface="Calibri"/>
                  <a:cs typeface="Calibri"/>
                </a:rPr>
                <a:t> </a:t>
              </a:r>
              <a:r>
                <a:rPr sz="1200" b="1" kern="0">
                  <a:solidFill>
                    <a:srgbClr val="777777"/>
                  </a:solidFill>
                  <a:latin typeface="Calibri"/>
                  <a:cs typeface="Calibri"/>
                </a:rPr>
                <a:t>formation</a:t>
              </a:r>
              <a:endParaRPr sz="1200" kern="0">
                <a:solidFill>
                  <a:prstClr val="black"/>
                </a:solidFill>
                <a:latin typeface="Calibri"/>
                <a:cs typeface="Calibri"/>
              </a:endParaRPr>
            </a:p>
            <a:p>
              <a:pPr marL="12700">
                <a:lnSpc>
                  <a:spcPts val="1440"/>
                </a:lnSpc>
                <a:defRPr/>
              </a:pPr>
              <a:r>
                <a:rPr sz="1200" b="1" kern="0">
                  <a:solidFill>
                    <a:srgbClr val="777777"/>
                  </a:solidFill>
                  <a:latin typeface="Calibri"/>
                  <a:cs typeface="Calibri"/>
                </a:rPr>
                <a:t>Théorie</a:t>
              </a:r>
              <a:r>
                <a:rPr sz="1200" b="1" kern="0" spc="-40">
                  <a:solidFill>
                    <a:srgbClr val="777777"/>
                  </a:solidFill>
                  <a:latin typeface="Calibri"/>
                  <a:cs typeface="Calibri"/>
                </a:rPr>
                <a:t> </a:t>
              </a:r>
              <a:r>
                <a:rPr sz="1200" b="1" kern="0">
                  <a:solidFill>
                    <a:srgbClr val="777777"/>
                  </a:solidFill>
                  <a:latin typeface="Calibri"/>
                  <a:cs typeface="Calibri"/>
                </a:rPr>
                <a:t>/</a:t>
              </a:r>
              <a:r>
                <a:rPr sz="1200" b="1" kern="0" spc="-10">
                  <a:solidFill>
                    <a:srgbClr val="777777"/>
                  </a:solidFill>
                  <a:latin typeface="Calibri"/>
                  <a:cs typeface="Calibri"/>
                </a:rPr>
                <a:t> </a:t>
              </a:r>
              <a:r>
                <a:rPr sz="1200" b="1" kern="0">
                  <a:solidFill>
                    <a:srgbClr val="777777"/>
                  </a:solidFill>
                  <a:latin typeface="Calibri"/>
                  <a:cs typeface="Calibri"/>
                </a:rPr>
                <a:t>pratique</a:t>
              </a:r>
              <a:r>
                <a:rPr sz="1200" b="1" kern="0" spc="-55">
                  <a:solidFill>
                    <a:srgbClr val="777777"/>
                  </a:solidFill>
                  <a:latin typeface="Calibri"/>
                  <a:cs typeface="Calibri"/>
                </a:rPr>
                <a:t> </a:t>
              </a:r>
              <a:r>
                <a:rPr sz="1200" b="1" kern="0">
                  <a:solidFill>
                    <a:srgbClr val="777777"/>
                  </a:solidFill>
                  <a:latin typeface="Calibri"/>
                  <a:cs typeface="Calibri"/>
                </a:rPr>
                <a:t>professionnelles</a:t>
              </a:r>
              <a:endParaRPr sz="1200" kern="0">
                <a:solidFill>
                  <a:prstClr val="black"/>
                </a:solidFill>
                <a:latin typeface="Calibri"/>
                <a:cs typeface="Calibri"/>
              </a:endParaRPr>
            </a:p>
          </p:txBody>
        </p:sp>
        <p:sp>
          <p:nvSpPr>
            <p:cNvPr id="16" name="object 16"/>
            <p:cNvSpPr txBox="1"/>
            <p:nvPr/>
          </p:nvSpPr>
          <p:spPr bwMode="auto">
            <a:xfrm>
              <a:off x="6781800" y="5943600"/>
              <a:ext cx="1597025" cy="215444"/>
            </a:xfrm>
            <a:prstGeom prst="rect">
              <a:avLst/>
            </a:prstGeom>
            <a:grpFill/>
          </p:spPr>
          <p:txBody>
            <a:bodyPr vert="horz" wrap="square" lIns="0" tIns="0" rIns="0" bIns="0" rtlCol="0">
              <a:spAutoFit/>
            </a:bodyPr>
            <a:lstStyle/>
            <a:p>
              <a:pPr marL="12700" marR="5080" indent="157480">
                <a:defRPr/>
              </a:pPr>
              <a:r>
                <a:rPr sz="1400" b="1" kern="0">
                  <a:solidFill>
                    <a:srgbClr val="777777"/>
                  </a:solidFill>
                  <a:latin typeface="Arial"/>
                  <a:cs typeface="Arial"/>
                </a:rPr>
                <a:t>fin de formation. </a:t>
              </a:r>
              <a:endParaRPr sz="1400" kern="0">
                <a:solidFill>
                  <a:prstClr val="black"/>
                </a:solidFill>
                <a:latin typeface="Arial"/>
                <a:cs typeface="Arial"/>
              </a:endParaRPr>
            </a:p>
          </p:txBody>
        </p:sp>
        <p:sp>
          <p:nvSpPr>
            <p:cNvPr id="20" name="object 20"/>
            <p:cNvSpPr txBox="1"/>
            <p:nvPr/>
          </p:nvSpPr>
          <p:spPr bwMode="auto">
            <a:xfrm>
              <a:off x="5367455" y="2300283"/>
              <a:ext cx="1219200" cy="215444"/>
            </a:xfrm>
            <a:prstGeom prst="rect">
              <a:avLst/>
            </a:prstGeom>
            <a:grpFill/>
          </p:spPr>
          <p:txBody>
            <a:bodyPr vert="horz" wrap="square" lIns="0" tIns="0" rIns="0" bIns="0" rtlCol="0">
              <a:spAutoFit/>
            </a:bodyPr>
            <a:lstStyle/>
            <a:p>
              <a:pPr marL="165100" marR="5080" indent="-20955">
                <a:spcBef>
                  <a:spcPts val="1070"/>
                </a:spcBef>
                <a:defRPr/>
              </a:pPr>
              <a:r>
                <a:rPr lang="fr-FR" sz="1400" b="1" kern="0" spc="-50">
                  <a:solidFill>
                    <a:prstClr val="white">
                      <a:lumMod val="50000"/>
                    </a:prstClr>
                  </a:solidFill>
                  <a:latin typeface="Arial"/>
                  <a:cs typeface="Arial"/>
                </a:rPr>
                <a:t>DIAGNOSTIC</a:t>
              </a:r>
              <a:endParaRPr sz="1400" b="1" kern="0">
                <a:solidFill>
                  <a:prstClr val="white">
                    <a:lumMod val="50000"/>
                  </a:prstClr>
                </a:solidFill>
                <a:latin typeface="Arial"/>
                <a:cs typeface="Arial"/>
              </a:endParaRPr>
            </a:p>
          </p:txBody>
        </p:sp>
        <p:sp>
          <p:nvSpPr>
            <p:cNvPr id="25" name="object 25"/>
            <p:cNvSpPr txBox="1"/>
            <p:nvPr/>
          </p:nvSpPr>
          <p:spPr bwMode="auto">
            <a:xfrm>
              <a:off x="2437035" y="2241697"/>
              <a:ext cx="1227853" cy="553998"/>
            </a:xfrm>
            <a:prstGeom prst="rect">
              <a:avLst/>
            </a:prstGeom>
            <a:grpFill/>
          </p:spPr>
          <p:txBody>
            <a:bodyPr vert="horz" wrap="square" lIns="0" tIns="0" rIns="0" bIns="0" rtlCol="0">
              <a:spAutoFit/>
            </a:bodyPr>
            <a:lstStyle/>
            <a:p>
              <a:pPr marL="12700" marR="5080" algn="ctr">
                <a:defRPr/>
              </a:pPr>
              <a:r>
                <a:rPr lang="fr-FR" sz="1200" b="1" kern="0" spc="-75">
                  <a:solidFill>
                    <a:prstClr val="white">
                      <a:lumMod val="50000"/>
                    </a:prstClr>
                  </a:solidFill>
                  <a:latin typeface="Arial"/>
                  <a:cs typeface="Arial"/>
                </a:rPr>
                <a:t>PRÉVENTIONS AUX  RISQUES ÉLECTRIQUES</a:t>
              </a:r>
              <a:endParaRPr kern="0">
                <a:solidFill>
                  <a:prstClr val="black"/>
                </a:solidFill>
                <a:latin typeface="Calibri"/>
                <a:cs typeface="Arial"/>
              </a:endParaRPr>
            </a:p>
          </p:txBody>
        </p:sp>
        <p:sp>
          <p:nvSpPr>
            <p:cNvPr id="31" name="object 31"/>
            <p:cNvSpPr/>
            <p:nvPr/>
          </p:nvSpPr>
          <p:spPr bwMode="auto">
            <a:xfrm>
              <a:off x="6513900" y="4794006"/>
              <a:ext cx="1346835" cy="412115"/>
            </a:xfrm>
            <a:custGeom>
              <a:avLst/>
              <a:gdLst/>
              <a:ahLst/>
              <a:cxnLst/>
              <a:rect l="l" t="t" r="r" b="b"/>
              <a:pathLst>
                <a:path w="1346834" h="412114" extrusionOk="0">
                  <a:moveTo>
                    <a:pt x="0" y="411606"/>
                  </a:moveTo>
                  <a:lnTo>
                    <a:pt x="1346695" y="411606"/>
                  </a:lnTo>
                  <a:lnTo>
                    <a:pt x="1346695" y="0"/>
                  </a:lnTo>
                  <a:lnTo>
                    <a:pt x="0" y="0"/>
                  </a:lnTo>
                  <a:lnTo>
                    <a:pt x="0" y="411606"/>
                  </a:lnTo>
                  <a:close/>
                </a:path>
              </a:pathLst>
            </a:custGeom>
            <a:solidFill>
              <a:srgbClr val="FFFFFF"/>
            </a:solidFill>
          </p:spPr>
          <p:txBody>
            <a:bodyPr wrap="square" lIns="0" tIns="0" rIns="0" bIns="0" rtlCol="0"/>
            <a:lstStyle/>
            <a:p>
              <a:pPr>
                <a:defRPr/>
              </a:pPr>
              <a:endParaRPr kern="0">
                <a:solidFill>
                  <a:prstClr val="black"/>
                </a:solidFill>
                <a:latin typeface="Arial"/>
                <a:cs typeface="Arial"/>
              </a:endParaRPr>
            </a:p>
          </p:txBody>
        </p:sp>
        <p:cxnSp>
          <p:nvCxnSpPr>
            <p:cNvPr id="41" name="Connecteur droit 40"/>
            <p:cNvCxnSpPr/>
            <p:nvPr/>
          </p:nvCxnSpPr>
          <p:spPr bwMode="auto">
            <a:xfrm rot="5400000" flipH="1" flipV="1">
              <a:off x="284187" y="4338669"/>
              <a:ext cx="4145677" cy="793"/>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bwMode="auto">
            <a:xfrm rot="5400000" flipH="1" flipV="1">
              <a:off x="1656184" y="4338272"/>
              <a:ext cx="4144883" cy="793"/>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bwMode="auto">
            <a:xfrm rot="5400000" flipH="1" flipV="1">
              <a:off x="3185755" y="4252556"/>
              <a:ext cx="3991689" cy="1587"/>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bwMode="auto">
            <a:xfrm rot="5400000" flipH="1" flipV="1">
              <a:off x="4762500" y="4305300"/>
              <a:ext cx="4038600" cy="1587"/>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Forme libre 48"/>
            <p:cNvSpPr/>
            <p:nvPr/>
          </p:nvSpPr>
          <p:spPr bwMode="auto">
            <a:xfrm>
              <a:off x="836580" y="2978285"/>
              <a:ext cx="5880546" cy="3325238"/>
            </a:xfrm>
            <a:custGeom>
              <a:avLst/>
              <a:gdLst>
                <a:gd name="connsiteX0" fmla="*/ 0 w 6094379"/>
                <a:gd name="connsiteY0" fmla="*/ 3633280 h 3633280"/>
                <a:gd name="connsiteX1" fmla="*/ 4017523 w 6094379"/>
                <a:gd name="connsiteY1" fmla="*/ 2670242 h 3633280"/>
                <a:gd name="connsiteX2" fmla="*/ 5797685 w 6094379"/>
                <a:gd name="connsiteY2" fmla="*/ 384242 h 3633280"/>
                <a:gd name="connsiteX3" fmla="*/ 5797685 w 6094379"/>
                <a:gd name="connsiteY3" fmla="*/ 364787 h 3633280"/>
                <a:gd name="connsiteX0" fmla="*/ 0 w 6156257"/>
                <a:gd name="connsiteY0" fmla="*/ 3544380 h 3544380"/>
                <a:gd name="connsiteX1" fmla="*/ 4017523 w 6156257"/>
                <a:gd name="connsiteY1" fmla="*/ 2581342 h 3544380"/>
                <a:gd name="connsiteX2" fmla="*/ 3646251 w 6156257"/>
                <a:gd name="connsiteY2" fmla="*/ 2047942 h 3544380"/>
                <a:gd name="connsiteX3" fmla="*/ 5797685 w 6156257"/>
                <a:gd name="connsiteY3" fmla="*/ 295342 h 3544380"/>
                <a:gd name="connsiteX4" fmla="*/ 5797685 w 6156257"/>
                <a:gd name="connsiteY4" fmla="*/ 275887 h 3544380"/>
                <a:gd name="connsiteX0" fmla="*/ 0 w 6156257"/>
                <a:gd name="connsiteY0" fmla="*/ 3544380 h 3544380"/>
                <a:gd name="connsiteX1" fmla="*/ 4017523 w 6156257"/>
                <a:gd name="connsiteY1" fmla="*/ 2581342 h 3544380"/>
                <a:gd name="connsiteX2" fmla="*/ 5797685 w 6156257"/>
                <a:gd name="connsiteY2" fmla="*/ 295342 h 3544380"/>
                <a:gd name="connsiteX3" fmla="*/ 5797685 w 6156257"/>
                <a:gd name="connsiteY3" fmla="*/ 275887 h 3544380"/>
                <a:gd name="connsiteX0" fmla="*/ 0 w 6156257"/>
                <a:gd name="connsiteY0" fmla="*/ 3603287 h 3603287"/>
                <a:gd name="connsiteX1" fmla="*/ 4017523 w 6156257"/>
                <a:gd name="connsiteY1" fmla="*/ 2640249 h 3603287"/>
                <a:gd name="connsiteX2" fmla="*/ 5797685 w 6156257"/>
                <a:gd name="connsiteY2" fmla="*/ 354249 h 3603287"/>
                <a:gd name="connsiteX3" fmla="*/ 5950085 w 6156257"/>
                <a:gd name="connsiteY3" fmla="*/ 182394 h 3603287"/>
                <a:gd name="connsiteX0" fmla="*/ 0 w 5797685"/>
                <a:gd name="connsiteY0" fmla="*/ 3249038 h 3249038"/>
                <a:gd name="connsiteX1" fmla="*/ 4017523 w 5797685"/>
                <a:gd name="connsiteY1" fmla="*/ 2286000 h 3249038"/>
                <a:gd name="connsiteX2" fmla="*/ 5797685 w 5797685"/>
                <a:gd name="connsiteY2" fmla="*/ 0 h 3249038"/>
                <a:gd name="connsiteX0" fmla="*/ 0 w 5873885"/>
                <a:gd name="connsiteY0" fmla="*/ 3325238 h 3325238"/>
                <a:gd name="connsiteX1" fmla="*/ 4017523 w 5873885"/>
                <a:gd name="connsiteY1" fmla="*/ 2362200 h 3325238"/>
                <a:gd name="connsiteX2" fmla="*/ 5873885 w 5873885"/>
                <a:gd name="connsiteY2" fmla="*/ 0 h 3325238"/>
                <a:gd name="connsiteX0" fmla="*/ 0 w 5880546"/>
                <a:gd name="connsiteY0" fmla="*/ 3325238 h 3325238"/>
                <a:gd name="connsiteX1" fmla="*/ 4017523 w 5880546"/>
                <a:gd name="connsiteY1" fmla="*/ 2362200 h 3325238"/>
                <a:gd name="connsiteX2" fmla="*/ 5873885 w 5880546"/>
                <a:gd name="connsiteY2" fmla="*/ 0 h 3325238"/>
                <a:gd name="connsiteX0" fmla="*/ 0 w 5880546"/>
                <a:gd name="connsiteY0" fmla="*/ 3325238 h 3325238"/>
                <a:gd name="connsiteX1" fmla="*/ 3788923 w 5880546"/>
                <a:gd name="connsiteY1" fmla="*/ 2057400 h 3325238"/>
                <a:gd name="connsiteX2" fmla="*/ 5873885 w 5880546"/>
                <a:gd name="connsiteY2" fmla="*/ 0 h 3325238"/>
              </a:gdLst>
              <a:ahLst/>
              <a:cxnLst>
                <a:cxn ang="0">
                  <a:pos x="connsiteX0" y="connsiteY0"/>
                </a:cxn>
                <a:cxn ang="0">
                  <a:pos x="connsiteX1" y="connsiteY1"/>
                </a:cxn>
                <a:cxn ang="0">
                  <a:pos x="connsiteX2" y="connsiteY2"/>
                </a:cxn>
              </a:cxnLst>
              <a:rect l="l" t="t" r="r" b="b"/>
              <a:pathLst>
                <a:path w="5880546" h="3325238" extrusionOk="0">
                  <a:moveTo>
                    <a:pt x="0" y="3325238"/>
                  </a:moveTo>
                  <a:cubicBezTo>
                    <a:pt x="1525621" y="3114472"/>
                    <a:pt x="2809942" y="2611606"/>
                    <a:pt x="3788923" y="2057400"/>
                  </a:cubicBezTo>
                  <a:cubicBezTo>
                    <a:pt x="4767904" y="1503194"/>
                    <a:pt x="5880546" y="34662"/>
                    <a:pt x="5873885" y="0"/>
                  </a:cubicBezTo>
                </a:path>
              </a:pathLst>
            </a:custGeom>
            <a:ln w="63500">
              <a:solidFill>
                <a:schemeClr val="accent2"/>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kern="0">
                <a:solidFill>
                  <a:prstClr val="black"/>
                </a:solidFill>
                <a:latin typeface="Arial"/>
                <a:cs typeface="Arial"/>
              </a:endParaRPr>
            </a:p>
          </p:txBody>
        </p:sp>
        <p:sp>
          <p:nvSpPr>
            <p:cNvPr id="52" name="Forme libre 51"/>
            <p:cNvSpPr/>
            <p:nvPr/>
          </p:nvSpPr>
          <p:spPr bwMode="auto">
            <a:xfrm>
              <a:off x="831272" y="2951019"/>
              <a:ext cx="5846618" cy="3338946"/>
            </a:xfrm>
            <a:custGeom>
              <a:avLst/>
              <a:gdLst>
                <a:gd name="connsiteX0" fmla="*/ 0 w 5846618"/>
                <a:gd name="connsiteY0" fmla="*/ 3687619 h 3687619"/>
                <a:gd name="connsiteX1" fmla="*/ 3810000 w 5846618"/>
                <a:gd name="connsiteY1" fmla="*/ 556491 h 3687619"/>
                <a:gd name="connsiteX2" fmla="*/ 5846618 w 5846618"/>
                <a:gd name="connsiteY2" fmla="*/ 348673 h 3687619"/>
                <a:gd name="connsiteX3" fmla="*/ 5846618 w 5846618"/>
                <a:gd name="connsiteY3" fmla="*/ 348673 h 3687619"/>
                <a:gd name="connsiteX0" fmla="*/ 0 w 5846618"/>
                <a:gd name="connsiteY0" fmla="*/ 3338946 h 3338946"/>
                <a:gd name="connsiteX1" fmla="*/ 2895600 w 5846618"/>
                <a:gd name="connsiteY1" fmla="*/ 1122218 h 3338946"/>
                <a:gd name="connsiteX2" fmla="*/ 5846618 w 5846618"/>
                <a:gd name="connsiteY2" fmla="*/ 0 h 3338946"/>
                <a:gd name="connsiteX3" fmla="*/ 5846618 w 5846618"/>
                <a:gd name="connsiteY3" fmla="*/ 0 h 3338946"/>
              </a:gdLst>
              <a:ahLst/>
              <a:cxnLst>
                <a:cxn ang="0">
                  <a:pos x="connsiteX0" y="connsiteY0"/>
                </a:cxn>
                <a:cxn ang="0">
                  <a:pos x="connsiteX1" y="connsiteY1"/>
                </a:cxn>
                <a:cxn ang="0">
                  <a:pos x="connsiteX2" y="connsiteY2"/>
                </a:cxn>
                <a:cxn ang="0">
                  <a:pos x="connsiteX3" y="connsiteY3"/>
                </a:cxn>
              </a:cxnLst>
              <a:rect l="l" t="t" r="r" b="b"/>
              <a:pathLst>
                <a:path w="5846618" h="3338946" extrusionOk="0">
                  <a:moveTo>
                    <a:pt x="0" y="3338946"/>
                  </a:moveTo>
                  <a:cubicBezTo>
                    <a:pt x="1417782" y="2051627"/>
                    <a:pt x="1921164" y="1678709"/>
                    <a:pt x="2895600" y="1122218"/>
                  </a:cubicBezTo>
                  <a:cubicBezTo>
                    <a:pt x="3870036" y="565727"/>
                    <a:pt x="5354782" y="187036"/>
                    <a:pt x="5846618" y="0"/>
                  </a:cubicBezTo>
                  <a:lnTo>
                    <a:pt x="5846618" y="0"/>
                  </a:lnTo>
                </a:path>
              </a:pathLst>
            </a:custGeom>
            <a:ln w="63500">
              <a:solidFill>
                <a:schemeClr val="tx1">
                  <a:lumMod val="65000"/>
                  <a:lumOff val="35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kern="0">
                <a:solidFill>
                  <a:prstClr val="black"/>
                </a:solidFill>
                <a:latin typeface="Arial"/>
                <a:cs typeface="Arial"/>
              </a:endParaRPr>
            </a:p>
          </p:txBody>
        </p:sp>
        <p:sp>
          <p:nvSpPr>
            <p:cNvPr id="55" name="Légende encadrée 2 54"/>
            <p:cNvSpPr/>
            <p:nvPr/>
          </p:nvSpPr>
          <p:spPr bwMode="auto">
            <a:xfrm>
              <a:off x="7467600" y="3124200"/>
              <a:ext cx="1371600" cy="381000"/>
            </a:xfrm>
            <a:prstGeom prst="borderCallout2">
              <a:avLst>
                <a:gd name="adj1" fmla="val 18750"/>
                <a:gd name="adj2" fmla="val -8333"/>
                <a:gd name="adj3" fmla="val 18750"/>
                <a:gd name="adj4" fmla="val -16667"/>
                <a:gd name="adj5" fmla="val -58410"/>
                <a:gd name="adj6" fmla="val -59803"/>
              </a:avLst>
            </a:prstGeom>
            <a:ln>
              <a:tailEnd type="stealt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fr-FR" sz="1600" b="1" kern="0">
                  <a:solidFill>
                    <a:prstClr val="white"/>
                  </a:solidFill>
                  <a:latin typeface="Arial"/>
                  <a:cs typeface="Arial"/>
                </a:rPr>
                <a:t>Compétences </a:t>
              </a:r>
              <a:endParaRPr kern="0">
                <a:solidFill>
                  <a:prstClr val="white"/>
                </a:solidFill>
                <a:latin typeface="Calibri"/>
                <a:cs typeface="Arial"/>
              </a:endParaRPr>
            </a:p>
          </p:txBody>
        </p:sp>
        <p:sp>
          <p:nvSpPr>
            <p:cNvPr id="56" name="Légende encadrée 2 55"/>
            <p:cNvSpPr/>
            <p:nvPr/>
          </p:nvSpPr>
          <p:spPr bwMode="auto">
            <a:xfrm>
              <a:off x="7086600" y="3581400"/>
              <a:ext cx="1828800" cy="685800"/>
            </a:xfrm>
            <a:prstGeom prst="borderCallout2">
              <a:avLst>
                <a:gd name="adj1" fmla="val 18750"/>
                <a:gd name="adj2" fmla="val -8333"/>
                <a:gd name="adj3" fmla="val 18750"/>
                <a:gd name="adj4" fmla="val -16667"/>
                <a:gd name="adj5" fmla="val 26826"/>
                <a:gd name="adj6" fmla="val -55001"/>
              </a:avLst>
            </a:prstGeom>
            <a:solidFill>
              <a:srgbClr val="C00000"/>
            </a:solidFill>
            <a:ln>
              <a:solidFill>
                <a:schemeClr val="accent6">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600" kern="0">
                  <a:solidFill>
                    <a:prstClr val="white"/>
                  </a:solidFill>
                  <a:latin typeface="Arial"/>
                  <a:cs typeface="Arial"/>
                </a:rPr>
                <a:t>Principes et concept techniques</a:t>
              </a:r>
              <a:endParaRPr kern="0">
                <a:solidFill>
                  <a:prstClr val="white"/>
                </a:solidFill>
                <a:latin typeface="Calibri"/>
                <a:cs typeface="Arial"/>
              </a:endParaRPr>
            </a:p>
          </p:txBody>
        </p:sp>
        <p:sp>
          <p:nvSpPr>
            <p:cNvPr id="57" name="Légende encadrée 2 56"/>
            <p:cNvSpPr/>
            <p:nvPr/>
          </p:nvSpPr>
          <p:spPr bwMode="auto">
            <a:xfrm>
              <a:off x="7086600" y="4343400"/>
              <a:ext cx="1752599" cy="838200"/>
            </a:xfrm>
            <a:prstGeom prst="borderCallout2">
              <a:avLst>
                <a:gd name="adj1" fmla="val 44205"/>
                <a:gd name="adj2" fmla="val -2099"/>
                <a:gd name="adj3" fmla="val 18750"/>
                <a:gd name="adj4" fmla="val -16667"/>
                <a:gd name="adj5" fmla="val -79567"/>
                <a:gd name="adj6" fmla="val -151195"/>
              </a:avLst>
            </a:prstGeom>
            <a:solidFill>
              <a:srgbClr val="7030A0"/>
            </a:solid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400" kern="0">
                  <a:solidFill>
                    <a:prstClr val="white"/>
                  </a:solidFill>
                  <a:latin typeface="Arial"/>
                  <a:cs typeface="Arial"/>
                </a:rPr>
                <a:t>Savoir faire :</a:t>
              </a:r>
              <a:endParaRPr kern="0">
                <a:solidFill>
                  <a:prstClr val="white"/>
                </a:solidFill>
                <a:latin typeface="Calibri"/>
                <a:cs typeface="Arial"/>
              </a:endParaRPr>
            </a:p>
            <a:p>
              <a:pPr algn="ctr">
                <a:defRPr/>
              </a:pPr>
              <a:r>
                <a:rPr lang="fr-FR" sz="1400" kern="0">
                  <a:solidFill>
                    <a:prstClr val="white"/>
                  </a:solidFill>
                  <a:latin typeface="Arial"/>
                  <a:cs typeface="Arial"/>
                </a:rPr>
                <a:t>Activités  travaux pratiques</a:t>
              </a:r>
              <a:endParaRPr kern="0">
                <a:solidFill>
                  <a:prstClr val="white"/>
                </a:solidFill>
                <a:latin typeface="Calibri"/>
                <a:cs typeface="Arial"/>
              </a:endParaRPr>
            </a:p>
          </p:txBody>
        </p:sp>
        <p:sp>
          <p:nvSpPr>
            <p:cNvPr id="62" name="object 25"/>
            <p:cNvSpPr txBox="1"/>
            <p:nvPr/>
          </p:nvSpPr>
          <p:spPr bwMode="auto">
            <a:xfrm>
              <a:off x="879208" y="2272034"/>
              <a:ext cx="1356230" cy="369332"/>
            </a:xfrm>
            <a:prstGeom prst="rect">
              <a:avLst/>
            </a:prstGeom>
            <a:grpFill/>
          </p:spPr>
          <p:txBody>
            <a:bodyPr vert="horz" wrap="square" lIns="0" tIns="0" rIns="0" bIns="0" rtlCol="0">
              <a:spAutoFit/>
            </a:bodyPr>
            <a:lstStyle/>
            <a:p>
              <a:pPr marL="12700" marR="5080" algn="ctr">
                <a:defRPr/>
              </a:pPr>
              <a:r>
                <a:rPr lang="fr-FR" sz="1200" b="1" kern="0" spc="-75">
                  <a:solidFill>
                    <a:prstClr val="white">
                      <a:lumMod val="50000"/>
                    </a:prstClr>
                  </a:solidFill>
                  <a:latin typeface="Arial"/>
                  <a:cs typeface="Arial"/>
                </a:rPr>
                <a:t>INTERVENTIONS SUR TBT</a:t>
              </a:r>
              <a:endParaRPr kern="0">
                <a:solidFill>
                  <a:prstClr val="black"/>
                </a:solidFill>
                <a:latin typeface="Calibri"/>
                <a:cs typeface="Arial"/>
              </a:endParaRPr>
            </a:p>
          </p:txBody>
        </p:sp>
        <p:sp>
          <p:nvSpPr>
            <p:cNvPr id="45" name="ZoneTexte 44"/>
            <p:cNvSpPr txBox="1"/>
            <p:nvPr/>
          </p:nvSpPr>
          <p:spPr bwMode="auto">
            <a:xfrm>
              <a:off x="1142976" y="1571612"/>
              <a:ext cx="7520007" cy="369332"/>
            </a:xfrm>
            <a:prstGeom prst="rect">
              <a:avLst/>
            </a:prstGeom>
            <a:noFill/>
          </p:spPr>
          <p:txBody>
            <a:bodyPr wrap="none" rtlCol="0">
              <a:spAutoFit/>
            </a:bodyPr>
            <a:lstStyle/>
            <a:p>
              <a:pPr>
                <a:defRPr/>
              </a:pPr>
              <a:r>
                <a:rPr lang="fr-FR" kern="0">
                  <a:solidFill>
                    <a:prstClr val="black"/>
                  </a:solidFill>
                  <a:latin typeface="Arial"/>
                  <a:cs typeface="Arial"/>
                </a:rPr>
                <a:t>Découverte     -  consolidation  - approfondissement -  perfectionnement</a:t>
              </a:r>
              <a:endParaRPr kern="0">
                <a:solidFill>
                  <a:prstClr val="black"/>
                </a:solidFill>
                <a:latin typeface="Calibri"/>
                <a:cs typeface="Arial"/>
              </a:endParaRPr>
            </a:p>
          </p:txBody>
        </p:sp>
        <p:sp>
          <p:nvSpPr>
            <p:cNvPr id="46" name="object 3"/>
            <p:cNvSpPr/>
            <p:nvPr/>
          </p:nvSpPr>
          <p:spPr bwMode="auto">
            <a:xfrm>
              <a:off x="838200" y="1905000"/>
              <a:ext cx="7541259" cy="188594"/>
            </a:xfrm>
            <a:custGeom>
              <a:avLst/>
              <a:gdLst/>
              <a:ahLst/>
              <a:cxnLst/>
              <a:rect l="l" t="t" r="r" b="b"/>
              <a:pathLst>
                <a:path w="7541259" h="188595" extrusionOk="0">
                  <a:moveTo>
                    <a:pt x="7475747" y="0"/>
                  </a:moveTo>
                  <a:lnTo>
                    <a:pt x="7475747" y="47105"/>
                  </a:lnTo>
                  <a:lnTo>
                    <a:pt x="0" y="47105"/>
                  </a:lnTo>
                  <a:lnTo>
                    <a:pt x="0" y="141316"/>
                  </a:lnTo>
                  <a:lnTo>
                    <a:pt x="7475747" y="141316"/>
                  </a:lnTo>
                  <a:lnTo>
                    <a:pt x="7475747" y="188421"/>
                  </a:lnTo>
                  <a:lnTo>
                    <a:pt x="7541163" y="94210"/>
                  </a:lnTo>
                  <a:lnTo>
                    <a:pt x="7475747" y="0"/>
                  </a:lnTo>
                  <a:close/>
                </a:path>
              </a:pathLst>
            </a:custGeom>
            <a:solidFill>
              <a:srgbClr val="A6A6A6"/>
            </a:solidFill>
          </p:spPr>
          <p:txBody>
            <a:bodyPr wrap="square" lIns="0" tIns="0" rIns="0" bIns="0" rtlCol="0"/>
            <a:lstStyle/>
            <a:p>
              <a:pPr>
                <a:defRPr/>
              </a:pPr>
              <a:endParaRPr kern="0">
                <a:solidFill>
                  <a:prstClr val="black"/>
                </a:solidFill>
                <a:latin typeface="Arial"/>
                <a:cs typeface="Arial"/>
              </a:endParaRPr>
            </a:p>
          </p:txBody>
        </p:sp>
      </p:grpSp>
      <p:pic>
        <p:nvPicPr>
          <p:cNvPr id="1720798498" name="Image 23"/>
          <p:cNvPicPr>
            <a:picLocks noChangeAspect="1"/>
          </p:cNvPicPr>
          <p:nvPr/>
        </p:nvPicPr>
        <p:blipFill>
          <a:blip r:embed="rId3"/>
          <a:stretch/>
        </p:blipFill>
        <p:spPr bwMode="auto">
          <a:xfrm>
            <a:off x="6770275" y="2492896"/>
            <a:ext cx="1363270" cy="1183434"/>
          </a:xfrm>
          <a:prstGeom prst="rect">
            <a:avLst/>
          </a:prstGeom>
        </p:spPr>
      </p:pic>
      <p:pic>
        <p:nvPicPr>
          <p:cNvPr id="1614934449" name="Image 28"/>
          <p:cNvPicPr>
            <a:picLocks noChangeAspect="1"/>
          </p:cNvPicPr>
          <p:nvPr/>
        </p:nvPicPr>
        <p:blipFill>
          <a:blip r:embed="rId4"/>
          <a:stretch/>
        </p:blipFill>
        <p:spPr bwMode="auto">
          <a:xfrm>
            <a:off x="5311388" y="3890318"/>
            <a:ext cx="1397389" cy="1100773"/>
          </a:xfrm>
          <a:prstGeom prst="rect">
            <a:avLst/>
          </a:prstGeom>
        </p:spPr>
      </p:pic>
      <p:pic>
        <p:nvPicPr>
          <p:cNvPr id="2101738538" name="Image 31"/>
          <p:cNvPicPr>
            <a:picLocks noChangeAspect="1"/>
          </p:cNvPicPr>
          <p:nvPr/>
        </p:nvPicPr>
        <p:blipFill>
          <a:blip r:embed="rId5"/>
          <a:stretch/>
        </p:blipFill>
        <p:spPr bwMode="auto">
          <a:xfrm>
            <a:off x="4279097" y="4595972"/>
            <a:ext cx="760407" cy="446905"/>
          </a:xfrm>
          <a:prstGeom prst="rect">
            <a:avLst/>
          </a:prstGeom>
        </p:spPr>
      </p:pic>
      <p:pic>
        <p:nvPicPr>
          <p:cNvPr id="994505422" name="Image 33"/>
          <p:cNvPicPr>
            <a:picLocks noChangeAspect="1"/>
          </p:cNvPicPr>
          <p:nvPr/>
        </p:nvPicPr>
        <p:blipFill>
          <a:blip r:embed="rId6"/>
          <a:stretch/>
        </p:blipFill>
        <p:spPr bwMode="auto">
          <a:xfrm>
            <a:off x="2599600" y="5377157"/>
            <a:ext cx="637530" cy="467521"/>
          </a:xfrm>
          <a:prstGeom prst="rect">
            <a:avLst/>
          </a:prstGeom>
        </p:spPr>
      </p:pic>
      <p:pic>
        <p:nvPicPr>
          <p:cNvPr id="635369631" name="Image 37"/>
          <p:cNvPicPr>
            <a:picLocks noChangeAspect="1"/>
          </p:cNvPicPr>
          <p:nvPr/>
        </p:nvPicPr>
        <p:blipFill>
          <a:blip r:embed="rId7"/>
          <a:stretch/>
        </p:blipFill>
        <p:spPr bwMode="auto">
          <a:xfrm>
            <a:off x="6730693" y="4688288"/>
            <a:ext cx="1512705" cy="737599"/>
          </a:xfrm>
          <a:prstGeom prst="rect">
            <a:avLst/>
          </a:prstGeom>
        </p:spPr>
      </p:pic>
      <p:pic>
        <p:nvPicPr>
          <p:cNvPr id="1456810112" name="Image 39"/>
          <p:cNvPicPr>
            <a:picLocks noChangeAspect="1"/>
          </p:cNvPicPr>
          <p:nvPr/>
        </p:nvPicPr>
        <p:blipFill>
          <a:blip r:embed="rId8"/>
          <a:stretch/>
        </p:blipFill>
        <p:spPr bwMode="auto">
          <a:xfrm>
            <a:off x="4146578" y="2918933"/>
            <a:ext cx="819263" cy="447737"/>
          </a:xfrm>
          <a:prstGeom prst="rect">
            <a:avLst/>
          </a:prstGeom>
        </p:spPr>
      </p:pic>
      <p:pic>
        <p:nvPicPr>
          <p:cNvPr id="1158592271" name="Image 50"/>
          <p:cNvPicPr>
            <a:picLocks noChangeAspect="1"/>
          </p:cNvPicPr>
          <p:nvPr/>
        </p:nvPicPr>
        <p:blipFill>
          <a:blip r:embed="rId9"/>
          <a:srcRect t="4421" b="-1"/>
          <a:stretch/>
        </p:blipFill>
        <p:spPr bwMode="auto">
          <a:xfrm>
            <a:off x="3985173" y="3581400"/>
            <a:ext cx="1176734" cy="685800"/>
          </a:xfrm>
          <a:prstGeom prst="rect">
            <a:avLst/>
          </a:prstGeom>
        </p:spPr>
      </p:pic>
      <p:pic>
        <p:nvPicPr>
          <p:cNvPr id="510812361" name="Image 58"/>
          <p:cNvPicPr>
            <a:picLocks noChangeAspect="1"/>
          </p:cNvPicPr>
          <p:nvPr/>
        </p:nvPicPr>
        <p:blipFill>
          <a:blip r:embed="rId10"/>
          <a:stretch/>
        </p:blipFill>
        <p:spPr bwMode="auto">
          <a:xfrm>
            <a:off x="2576986" y="4524235"/>
            <a:ext cx="382911" cy="828721"/>
          </a:xfrm>
          <a:prstGeom prst="rect">
            <a:avLst/>
          </a:prstGeom>
        </p:spPr>
      </p:pic>
      <p:pic>
        <p:nvPicPr>
          <p:cNvPr id="499962930" name="Image 60"/>
          <p:cNvPicPr>
            <a:picLocks noChangeAspect="1"/>
          </p:cNvPicPr>
          <p:nvPr/>
        </p:nvPicPr>
        <p:blipFill>
          <a:blip r:embed="rId11"/>
          <a:stretch/>
        </p:blipFill>
        <p:spPr bwMode="auto">
          <a:xfrm>
            <a:off x="2808581" y="3073367"/>
            <a:ext cx="748406" cy="1265029"/>
          </a:xfrm>
          <a:prstGeom prst="rect">
            <a:avLst/>
          </a:prstGeom>
        </p:spPr>
      </p:pic>
      <p:pic>
        <p:nvPicPr>
          <p:cNvPr id="1994064865" name="Image 74"/>
          <p:cNvPicPr>
            <a:picLocks noChangeAspect="1"/>
          </p:cNvPicPr>
          <p:nvPr/>
        </p:nvPicPr>
        <p:blipFill>
          <a:blip r:embed="rId12"/>
          <a:stretch/>
        </p:blipFill>
        <p:spPr bwMode="auto">
          <a:xfrm>
            <a:off x="8647912" y="1986838"/>
            <a:ext cx="1281023" cy="1142696"/>
          </a:xfrm>
          <a:prstGeom prst="rect">
            <a:avLst/>
          </a:prstGeom>
        </p:spPr>
      </p:pic>
      <p:pic>
        <p:nvPicPr>
          <p:cNvPr id="1652677444" name="Image 77"/>
          <p:cNvPicPr>
            <a:picLocks noChangeAspect="1"/>
          </p:cNvPicPr>
          <p:nvPr/>
        </p:nvPicPr>
        <p:blipFill>
          <a:blip r:embed="rId13"/>
          <a:stretch/>
        </p:blipFill>
        <p:spPr bwMode="auto">
          <a:xfrm>
            <a:off x="5392233" y="5164801"/>
            <a:ext cx="1179869" cy="1152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85617018" name="Rectangle : coins arrondis 15"/>
          <p:cNvSpPr/>
          <p:nvPr/>
        </p:nvSpPr>
        <p:spPr bwMode="auto">
          <a:xfrm>
            <a:off x="9259792" y="4572008"/>
            <a:ext cx="1000132" cy="1000132"/>
          </a:xfrm>
          <a:prstGeom prst="roundRect">
            <a:avLst>
              <a:gd name="adj" fmla="val 16667"/>
            </a:avLst>
          </a:prstGeom>
          <a:solidFill>
            <a:schemeClr val="tx2">
              <a:lumMod val="60000"/>
              <a:lumOff val="4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wrap="none" lIns="0" tIns="0" rIns="0" bIns="0"/>
          <a:lstStyle/>
          <a:p>
            <a:pPr algn="ctr">
              <a:defRPr/>
            </a:pPr>
            <a:r>
              <a:rPr lang="fr-FR" sz="1900" b="1" kern="0">
                <a:solidFill>
                  <a:prstClr val="white"/>
                </a:solidFill>
                <a:latin typeface="Arial"/>
                <a:cs typeface="Arial"/>
              </a:rPr>
              <a:t>Bloc n°4</a:t>
            </a:r>
            <a:endParaRPr kern="0">
              <a:solidFill>
                <a:prstClr val="black"/>
              </a:solidFill>
              <a:latin typeface="Calibri"/>
              <a:cs typeface="Arial"/>
            </a:endParaRPr>
          </a:p>
        </p:txBody>
      </p:sp>
      <p:sp>
        <p:nvSpPr>
          <p:cNvPr id="1064231009" name="Forme libre : forme 9"/>
          <p:cNvSpPr/>
          <p:nvPr/>
        </p:nvSpPr>
        <p:spPr bwMode="auto">
          <a:xfrm>
            <a:off x="9259792" y="3643314"/>
            <a:ext cx="1000132" cy="714380"/>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6000" rIns="0" bIns="0" numCol="1" spcCol="1270" anchor="t" anchorCtr="0">
            <a:noAutofit/>
          </a:bodyPr>
          <a:lstStyle/>
          <a:p>
            <a:pPr algn="ctr" defTabSz="933450">
              <a:lnSpc>
                <a:spcPct val="90000"/>
              </a:lnSpc>
              <a:defRPr/>
            </a:pPr>
            <a:r>
              <a:rPr lang="fr-FR" sz="1900" b="1" kern="0">
                <a:solidFill>
                  <a:prstClr val="white"/>
                </a:solidFill>
                <a:latin typeface="Arial"/>
                <a:cs typeface="Arial"/>
              </a:rPr>
              <a:t>Bloc n°3</a:t>
            </a:r>
            <a:endParaRPr kern="0">
              <a:solidFill>
                <a:prstClr val="black"/>
              </a:solidFill>
              <a:latin typeface="Calibri"/>
              <a:cs typeface="Arial"/>
            </a:endParaRPr>
          </a:p>
        </p:txBody>
      </p:sp>
      <p:sp>
        <p:nvSpPr>
          <p:cNvPr id="956427036" name="Forme libre : forme 7"/>
          <p:cNvSpPr/>
          <p:nvPr/>
        </p:nvSpPr>
        <p:spPr bwMode="auto">
          <a:xfrm>
            <a:off x="9259792" y="2714620"/>
            <a:ext cx="1000132" cy="785818"/>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1900" b="1" kern="0">
                <a:solidFill>
                  <a:prstClr val="white"/>
                </a:solidFill>
                <a:latin typeface="Arial"/>
                <a:cs typeface="Arial"/>
              </a:rPr>
              <a:t>Bloc n°2</a:t>
            </a:r>
            <a:endParaRPr kern="0">
              <a:solidFill>
                <a:prstClr val="black"/>
              </a:solidFill>
              <a:latin typeface="Calibri"/>
              <a:cs typeface="Arial"/>
            </a:endParaRPr>
          </a:p>
        </p:txBody>
      </p:sp>
      <p:sp>
        <p:nvSpPr>
          <p:cNvPr id="1479741062" name="Forme libre : forme 7"/>
          <p:cNvSpPr/>
          <p:nvPr/>
        </p:nvSpPr>
        <p:spPr bwMode="auto">
          <a:xfrm>
            <a:off x="9188354" y="1785926"/>
            <a:ext cx="1071570" cy="714380"/>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Bloc n°1</a:t>
            </a:r>
            <a:endParaRPr kern="0">
              <a:solidFill>
                <a:prstClr val="black"/>
              </a:solidFill>
              <a:latin typeface="Calibri"/>
              <a:cs typeface="Arial"/>
            </a:endParaRPr>
          </a:p>
        </p:txBody>
      </p:sp>
      <p:sp>
        <p:nvSpPr>
          <p:cNvPr id="2141416048" name="Titre 1"/>
          <p:cNvSpPr>
            <a:spLocks noGrp="1"/>
          </p:cNvSpPr>
          <p:nvPr>
            <p:ph type="title" idx="4294967295"/>
          </p:nvPr>
        </p:nvSpPr>
        <p:spPr bwMode="auto">
          <a:xfrm>
            <a:off x="3595670" y="428606"/>
            <a:ext cx="5357850" cy="357189"/>
          </a:xfrm>
          <a:prstGeom prst="rect">
            <a:avLst/>
          </a:prstGeom>
        </p:spPr>
        <p:txBody>
          <a:bodyPr/>
          <a:lstStyle/>
          <a:p>
            <a:pPr algn="ctr">
              <a:defRPr/>
            </a:pPr>
            <a:r>
              <a:rPr lang="fr-FR" dirty="0">
                <a:latin typeface="Arial"/>
                <a:cs typeface="Arial"/>
              </a:rPr>
              <a:t>PRÉAMBULE</a:t>
            </a:r>
            <a:endParaRPr dirty="0">
              <a:latin typeface="Arial"/>
              <a:cs typeface="Arial"/>
            </a:endParaRPr>
          </a:p>
        </p:txBody>
      </p:sp>
      <p:graphicFrame>
        <p:nvGraphicFramePr>
          <p:cNvPr id="935052453" name="Diagramme 4"/>
          <p:cNvGraphicFramePr>
            <a:graphicFrameLocks/>
          </p:cNvGraphicFramePr>
          <p:nvPr/>
        </p:nvGraphicFramePr>
        <p:xfrm>
          <a:off x="1529002" y="2323348"/>
          <a:ext cx="2241235" cy="145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03051802" name="Titre 1"/>
          <p:cNvSpPr txBox="1"/>
          <p:nvPr/>
        </p:nvSpPr>
        <p:spPr bwMode="auto">
          <a:xfrm>
            <a:off x="2242452" y="846196"/>
            <a:ext cx="7286676" cy="841761"/>
          </a:xfrm>
          <a:prstGeom prst="rect">
            <a:avLst/>
          </a:prstGeom>
        </p:spPr>
        <p:txBody>
          <a:bodyPr lIns="0" tIns="0" rIns="0" bIns="0"/>
          <a:lstStyle>
            <a:lvl1pPr>
              <a:defRPr sz="1800" b="1" i="1">
                <a:solidFill>
                  <a:schemeClr val="tx1"/>
                </a:solidFill>
                <a:latin typeface="Cambria"/>
                <a:ea typeface="+mj-ea"/>
                <a:cs typeface="Cambria"/>
              </a:defRPr>
            </a:lvl1pPr>
          </a:lstStyle>
          <a:p>
            <a:pPr lvl="1">
              <a:defRPr/>
            </a:pPr>
            <a:r>
              <a:rPr lang="fr-FR" sz="1200" kern="0" dirty="0">
                <a:solidFill>
                  <a:prstClr val="black"/>
                </a:solidFill>
                <a:latin typeface="Calibri"/>
                <a:cs typeface="Arial"/>
              </a:rPr>
              <a:t>Afin de donner du sens à tous les apprentissages :</a:t>
            </a:r>
            <a:endParaRPr kern="0" dirty="0">
              <a:solidFill>
                <a:prstClr val="black"/>
              </a:solidFill>
              <a:latin typeface="Calibri"/>
              <a:cs typeface="Arial"/>
            </a:endParaRPr>
          </a:p>
          <a:p>
            <a:pPr marL="628650" lvl="1" indent="-171450">
              <a:buFont typeface="Arial"/>
              <a:buChar char="•"/>
              <a:defRPr/>
            </a:pPr>
            <a:r>
              <a:rPr lang="fr-FR" sz="1200" kern="0" dirty="0">
                <a:solidFill>
                  <a:prstClr val="black"/>
                </a:solidFill>
                <a:latin typeface="Calibri"/>
                <a:cs typeface="Arial"/>
              </a:rPr>
              <a:t>Tous les Pôles d’activités sont associés aux activités pratiques </a:t>
            </a:r>
            <a:endParaRPr kern="0" dirty="0">
              <a:solidFill>
                <a:prstClr val="black"/>
              </a:solidFill>
              <a:latin typeface="Calibri"/>
              <a:cs typeface="Arial"/>
            </a:endParaRPr>
          </a:p>
          <a:p>
            <a:pPr marL="628650" lvl="1" indent="-171450">
              <a:buFont typeface="Arial"/>
              <a:buChar char="•"/>
              <a:defRPr/>
            </a:pPr>
            <a:r>
              <a:rPr lang="fr-FR" sz="1200" kern="0" dirty="0">
                <a:solidFill>
                  <a:prstClr val="black"/>
                </a:solidFill>
                <a:latin typeface="Calibri"/>
                <a:cs typeface="Arial"/>
              </a:rPr>
              <a:t>les activités pratiques sont caractéristiques et se rapprochent au mieux de la réalité du métier.</a:t>
            </a:r>
            <a:endParaRPr kern="0" dirty="0">
              <a:solidFill>
                <a:prstClr val="black"/>
              </a:solidFill>
              <a:latin typeface="Calibri"/>
              <a:cs typeface="Arial"/>
            </a:endParaRPr>
          </a:p>
          <a:p>
            <a:pPr marL="628650" lvl="1" indent="-171450">
              <a:buFont typeface="Arial"/>
              <a:buChar char="•"/>
              <a:defRPr/>
            </a:pPr>
            <a:r>
              <a:rPr lang="fr-FR" sz="1200" kern="0" dirty="0">
                <a:solidFill>
                  <a:prstClr val="black"/>
                </a:solidFill>
                <a:latin typeface="Calibri"/>
                <a:cs typeface="Arial"/>
              </a:rPr>
              <a:t>Le Co-Enseignement PC/STI prend tout son sens  </a:t>
            </a:r>
            <a:endParaRPr kern="0" dirty="0">
              <a:solidFill>
                <a:prstClr val="black"/>
              </a:solidFill>
              <a:latin typeface="Calibri"/>
              <a:cs typeface="Arial"/>
            </a:endParaRPr>
          </a:p>
        </p:txBody>
      </p:sp>
      <p:grpSp>
        <p:nvGrpSpPr>
          <p:cNvPr id="258964805" name="Groupe 6"/>
          <p:cNvGrpSpPr/>
          <p:nvPr/>
        </p:nvGrpSpPr>
        <p:grpSpPr bwMode="auto">
          <a:xfrm>
            <a:off x="8057886" y="1811298"/>
            <a:ext cx="2214578" cy="3777770"/>
            <a:chOff x="1030234" y="1367916"/>
            <a:chExt cx="2349280" cy="3894029"/>
          </a:xfrm>
        </p:grpSpPr>
        <p:sp>
          <p:nvSpPr>
            <p:cNvPr id="8" name="Forme libre : forme 7"/>
            <p:cNvSpPr/>
            <p:nvPr/>
          </p:nvSpPr>
          <p:spPr bwMode="auto">
            <a:xfrm>
              <a:off x="1030234" y="1367916"/>
              <a:ext cx="1060964" cy="710211"/>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Pôle 1</a:t>
              </a:r>
              <a:endParaRPr kern="0">
                <a:solidFill>
                  <a:prstClr val="black"/>
                </a:solidFill>
                <a:latin typeface="Calibri"/>
                <a:cs typeface="Arial"/>
              </a:endParaRPr>
            </a:p>
          </p:txBody>
        </p:sp>
        <p:sp>
          <p:nvSpPr>
            <p:cNvPr id="9" name="Forme libre : forme 8"/>
            <p:cNvSpPr/>
            <p:nvPr/>
          </p:nvSpPr>
          <p:spPr bwMode="auto">
            <a:xfrm>
              <a:off x="1030234" y="2320477"/>
              <a:ext cx="1136748" cy="788561"/>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Pôle 2</a:t>
              </a:r>
              <a:endParaRPr kern="0">
                <a:solidFill>
                  <a:prstClr val="black"/>
                </a:solidFill>
                <a:latin typeface="Calibri"/>
                <a:cs typeface="Arial"/>
              </a:endParaRPr>
            </a:p>
          </p:txBody>
        </p:sp>
        <p:sp>
          <p:nvSpPr>
            <p:cNvPr id="10" name="Forme libre : forme 9"/>
            <p:cNvSpPr/>
            <p:nvPr/>
          </p:nvSpPr>
          <p:spPr bwMode="auto">
            <a:xfrm>
              <a:off x="1030234" y="3273037"/>
              <a:ext cx="1136748" cy="793276"/>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2000" tIns="36000" rIns="72000" bIns="0" numCol="1" spcCol="1270" anchor="t" anchorCtr="0">
              <a:noAutofit/>
            </a:bodyPr>
            <a:lstStyle/>
            <a:p>
              <a:pPr algn="ctr" defTabSz="933450">
                <a:lnSpc>
                  <a:spcPct val="90000"/>
                </a:lnSpc>
                <a:defRPr/>
              </a:pPr>
              <a:r>
                <a:rPr lang="fr-FR" sz="2000" b="1" kern="0">
                  <a:solidFill>
                    <a:prstClr val="white"/>
                  </a:solidFill>
                  <a:latin typeface="Arial"/>
                  <a:cs typeface="Arial"/>
                </a:rPr>
                <a:t>Pôle 3</a:t>
              </a:r>
              <a:endParaRPr kern="0">
                <a:solidFill>
                  <a:prstClr val="black"/>
                </a:solidFill>
                <a:latin typeface="Calibri"/>
                <a:cs typeface="Arial"/>
              </a:endParaRPr>
            </a:p>
          </p:txBody>
        </p:sp>
        <p:sp>
          <p:nvSpPr>
            <p:cNvPr id="16" name="Rectangle : coins arrondis 15"/>
            <p:cNvSpPr/>
            <p:nvPr/>
          </p:nvSpPr>
          <p:spPr bwMode="auto">
            <a:xfrm>
              <a:off x="1030234" y="4199957"/>
              <a:ext cx="1136747" cy="1044539"/>
            </a:xfrm>
            <a:prstGeom prst="roundRect">
              <a:avLst>
                <a:gd name="adj" fmla="val 16667"/>
              </a:avLst>
            </a:prstGeom>
            <a:solidFill>
              <a:schemeClr val="tx2">
                <a:lumMod val="60000"/>
                <a:lumOff val="4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a:lstStyle/>
            <a:p>
              <a:pPr algn="ctr">
                <a:defRPr/>
              </a:pPr>
              <a:r>
                <a:rPr lang="fr-FR" sz="1900" b="1" kern="0">
                  <a:solidFill>
                    <a:prstClr val="white"/>
                  </a:solidFill>
                  <a:latin typeface="Arial"/>
                  <a:cs typeface="Arial"/>
                </a:rPr>
                <a:t>Pôle 4</a:t>
              </a:r>
              <a:endParaRPr kern="0">
                <a:solidFill>
                  <a:prstClr val="black"/>
                </a:solidFill>
                <a:latin typeface="Calibri"/>
                <a:cs typeface="Arial"/>
              </a:endParaRPr>
            </a:p>
          </p:txBody>
        </p:sp>
        <p:sp>
          <p:nvSpPr>
            <p:cNvPr id="12" name="Rectangle : avec coins rognés en haut 11"/>
            <p:cNvSpPr/>
            <p:nvPr/>
          </p:nvSpPr>
          <p:spPr bwMode="auto">
            <a:xfrm>
              <a:off x="1030234" y="4525015"/>
              <a:ext cx="2349280" cy="736930"/>
            </a:xfrm>
            <a:prstGeom prst="snip2SameRect">
              <a:avLst>
                <a:gd name="adj1" fmla="val 16667"/>
                <a:gd name="adj2" fmla="val 0"/>
              </a:avLst>
            </a:prstGeom>
            <a:solidFill>
              <a:schemeClr val="accent3">
                <a:lumMod val="40000"/>
                <a:lumOff val="60000"/>
                <a:alpha val="90000"/>
              </a:scheme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defRPr/>
              </a:pPr>
              <a:r>
                <a:rPr lang="fr-FR" sz="1600" b="1" kern="0">
                  <a:solidFill>
                    <a:prstClr val="black">
                      <a:hueOff val="0"/>
                      <a:satOff val="0"/>
                      <a:lumOff val="0"/>
                      <a:alphaOff val="0"/>
                    </a:prstClr>
                  </a:solidFill>
                  <a:latin typeface="Arial"/>
                  <a:cs typeface="Arial"/>
                </a:rPr>
                <a:t>A4.1-A4.2</a:t>
              </a:r>
              <a:endParaRPr kern="0">
                <a:solidFill>
                  <a:prstClr val="black">
                    <a:hueOff val="0"/>
                    <a:satOff val="0"/>
                    <a:lumOff val="0"/>
                    <a:alphaOff val="0"/>
                  </a:prstClr>
                </a:solidFill>
                <a:latin typeface="Calibri"/>
                <a:cs typeface="Arial"/>
              </a:endParaRPr>
            </a:p>
            <a:p>
              <a:pPr>
                <a:defRPr/>
              </a:pPr>
              <a:r>
                <a:rPr lang="fr-FR" sz="1200" b="1" kern="0">
                  <a:solidFill>
                    <a:prstClr val="black">
                      <a:hueOff val="0"/>
                      <a:satOff val="0"/>
                      <a:lumOff val="0"/>
                      <a:alphaOff val="0"/>
                    </a:prstClr>
                  </a:solidFill>
                  <a:latin typeface="Arial"/>
                  <a:cs typeface="Arial"/>
                </a:rPr>
                <a:t>T4.1.1-T4.2.1</a:t>
              </a:r>
              <a:endParaRPr kern="0">
                <a:solidFill>
                  <a:prstClr val="black">
                    <a:hueOff val="0"/>
                    <a:satOff val="0"/>
                    <a:lumOff val="0"/>
                    <a:alphaOff val="0"/>
                  </a:prstClr>
                </a:solidFill>
                <a:latin typeface="Calibri"/>
                <a:cs typeface="Arial"/>
              </a:endParaRPr>
            </a:p>
          </p:txBody>
        </p:sp>
        <p:sp>
          <p:nvSpPr>
            <p:cNvPr id="13" name="Rectangle : avec coins rognés en haut 12"/>
            <p:cNvSpPr/>
            <p:nvPr/>
          </p:nvSpPr>
          <p:spPr bwMode="auto">
            <a:xfrm>
              <a:off x="1030234" y="3582997"/>
              <a:ext cx="2349280" cy="529200"/>
            </a:xfrm>
            <a:prstGeom prst="snip2SameRect">
              <a:avLst>
                <a:gd name="adj1" fmla="val 16667"/>
                <a:gd name="adj2" fmla="val 0"/>
              </a:avLst>
            </a:prstGeom>
            <a:solidFill>
              <a:schemeClr val="accent3">
                <a:lumMod val="40000"/>
                <a:lumOff val="60000"/>
                <a:alpha val="90000"/>
              </a:scheme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defRPr/>
              </a:pPr>
              <a:r>
                <a:rPr lang="fr-FR" sz="1600" b="1" kern="0">
                  <a:solidFill>
                    <a:prstClr val="black">
                      <a:hueOff val="0"/>
                      <a:satOff val="0"/>
                      <a:lumOff val="0"/>
                      <a:alphaOff val="0"/>
                    </a:prstClr>
                  </a:solidFill>
                  <a:latin typeface="Arial"/>
                  <a:cs typeface="Arial"/>
                </a:rPr>
                <a:t>A3.1</a:t>
              </a:r>
              <a:r>
                <a:rPr lang="fr-FR" b="1" kern="0">
                  <a:solidFill>
                    <a:prstClr val="black">
                      <a:hueOff val="0"/>
                      <a:satOff val="0"/>
                      <a:lumOff val="0"/>
                      <a:alphaOff val="0"/>
                    </a:prstClr>
                  </a:solidFill>
                  <a:latin typeface="Arial"/>
                  <a:cs typeface="Arial"/>
                </a:rPr>
                <a:t> /</a:t>
              </a:r>
              <a:r>
                <a:rPr lang="fr-FR" sz="1200" b="1" kern="0">
                  <a:solidFill>
                    <a:prstClr val="black">
                      <a:hueOff val="0"/>
                      <a:satOff val="0"/>
                      <a:lumOff val="0"/>
                      <a:alphaOff val="0"/>
                    </a:prstClr>
                  </a:solidFill>
                  <a:latin typeface="Arial"/>
                  <a:cs typeface="Arial"/>
                </a:rPr>
                <a:t>T3.1.2        </a:t>
              </a:r>
              <a:r>
                <a:rPr lang="fr-FR" b="1" kern="0">
                  <a:solidFill>
                    <a:prstClr val="black">
                      <a:hueOff val="0"/>
                      <a:satOff val="0"/>
                      <a:lumOff val="0"/>
                      <a:alphaOff val="0"/>
                    </a:prstClr>
                  </a:solidFill>
                  <a:latin typeface="Arial"/>
                  <a:cs typeface="Arial"/>
                </a:rPr>
                <a:t> C3.1  </a:t>
              </a:r>
              <a:endParaRPr kern="0">
                <a:solidFill>
                  <a:prstClr val="black">
                    <a:hueOff val="0"/>
                    <a:satOff val="0"/>
                    <a:lumOff val="0"/>
                    <a:alphaOff val="0"/>
                  </a:prstClr>
                </a:solidFill>
                <a:latin typeface="Calibri"/>
                <a:cs typeface="Arial"/>
              </a:endParaRPr>
            </a:p>
          </p:txBody>
        </p:sp>
        <p:sp>
          <p:nvSpPr>
            <p:cNvPr id="14" name="Rectangle : avec coins rognés en haut 13"/>
            <p:cNvSpPr/>
            <p:nvPr/>
          </p:nvSpPr>
          <p:spPr bwMode="auto">
            <a:xfrm>
              <a:off x="1030234" y="2630437"/>
              <a:ext cx="2349280" cy="529200"/>
            </a:xfrm>
            <a:prstGeom prst="snip2SameRect">
              <a:avLst>
                <a:gd name="adj1" fmla="val 16667"/>
                <a:gd name="adj2" fmla="val 0"/>
              </a:avLst>
            </a:prstGeom>
            <a:solidFill>
              <a:schemeClr val="accent3">
                <a:lumMod val="40000"/>
                <a:lumOff val="60000"/>
                <a:alpha val="90000"/>
              </a:scheme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a:lstStyle/>
            <a:p>
              <a:pPr>
                <a:defRPr/>
              </a:pPr>
              <a:r>
                <a:rPr lang="fr-FR" sz="1600" b="1" kern="0">
                  <a:solidFill>
                    <a:prstClr val="black">
                      <a:hueOff val="0"/>
                      <a:satOff val="0"/>
                      <a:lumOff val="0"/>
                      <a:alphaOff val="0"/>
                    </a:prstClr>
                  </a:solidFill>
                  <a:latin typeface="Arial"/>
                  <a:cs typeface="Arial"/>
                </a:rPr>
                <a:t>A2.1</a:t>
              </a:r>
              <a:r>
                <a:rPr lang="fr-FR" b="1" kern="0">
                  <a:solidFill>
                    <a:prstClr val="black">
                      <a:hueOff val="0"/>
                      <a:satOff val="0"/>
                      <a:lumOff val="0"/>
                      <a:alphaOff val="0"/>
                    </a:prstClr>
                  </a:solidFill>
                  <a:latin typeface="Arial"/>
                  <a:cs typeface="Arial"/>
                </a:rPr>
                <a:t>/</a:t>
              </a:r>
              <a:r>
                <a:rPr lang="fr-FR" sz="1200" b="1" kern="0">
                  <a:solidFill>
                    <a:prstClr val="black">
                      <a:hueOff val="0"/>
                      <a:satOff val="0"/>
                      <a:lumOff val="0"/>
                      <a:alphaOff val="0"/>
                    </a:prstClr>
                  </a:solidFill>
                  <a:latin typeface="Arial"/>
                  <a:cs typeface="Arial"/>
                </a:rPr>
                <a:t>T.2.1.2 </a:t>
              </a:r>
              <a:r>
                <a:rPr lang="fr-FR" sz="1200" kern="0">
                  <a:solidFill>
                    <a:prstClr val="black">
                      <a:hueOff val="0"/>
                      <a:satOff val="0"/>
                      <a:lumOff val="0"/>
                      <a:alphaOff val="0"/>
                    </a:prstClr>
                  </a:solidFill>
                  <a:latin typeface="Arial"/>
                  <a:cs typeface="Arial"/>
                </a:rPr>
                <a:t>         </a:t>
              </a:r>
              <a:r>
                <a:rPr lang="fr-FR" b="1" kern="0">
                  <a:solidFill>
                    <a:prstClr val="black">
                      <a:hueOff val="0"/>
                      <a:satOff val="0"/>
                      <a:lumOff val="0"/>
                      <a:alphaOff val="0"/>
                    </a:prstClr>
                  </a:solidFill>
                  <a:latin typeface="Arial"/>
                  <a:cs typeface="Arial"/>
                </a:rPr>
                <a:t>C2.1</a:t>
              </a:r>
              <a:endParaRPr kern="0">
                <a:solidFill>
                  <a:prstClr val="black">
                    <a:hueOff val="0"/>
                    <a:satOff val="0"/>
                    <a:lumOff val="0"/>
                    <a:alphaOff val="0"/>
                  </a:prstClr>
                </a:solidFill>
                <a:latin typeface="Calibri"/>
                <a:cs typeface="Arial"/>
              </a:endParaRPr>
            </a:p>
          </p:txBody>
        </p:sp>
        <p:sp>
          <p:nvSpPr>
            <p:cNvPr id="15" name="Rectangle : avec coins rognés en haut 14"/>
            <p:cNvSpPr/>
            <p:nvPr/>
          </p:nvSpPr>
          <p:spPr bwMode="auto">
            <a:xfrm>
              <a:off x="1030234" y="1677877"/>
              <a:ext cx="2349280" cy="408262"/>
            </a:xfrm>
            <a:prstGeom prst="snip2SameRect">
              <a:avLst>
                <a:gd name="adj1" fmla="val 16667"/>
                <a:gd name="adj2" fmla="val 0"/>
              </a:avLst>
            </a:prstGeom>
            <a:solidFill>
              <a:schemeClr val="accent3">
                <a:lumMod val="40000"/>
                <a:lumOff val="60000"/>
                <a:alpha val="90000"/>
              </a:scheme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a:normAutofit lnSpcReduction="10000"/>
            </a:bodyPr>
            <a:lstStyle/>
            <a:p>
              <a:pPr>
                <a:defRPr/>
              </a:pPr>
              <a:r>
                <a:rPr lang="fr-FR" kern="0">
                  <a:solidFill>
                    <a:prstClr val="black">
                      <a:hueOff val="0"/>
                      <a:satOff val="0"/>
                      <a:lumOff val="0"/>
                      <a:alphaOff val="0"/>
                    </a:prstClr>
                  </a:solidFill>
                  <a:latin typeface="Arial"/>
                  <a:cs typeface="Arial"/>
                </a:rPr>
                <a:t> </a:t>
              </a:r>
              <a:r>
                <a:rPr lang="fr-FR" sz="1600" b="1" kern="0">
                  <a:solidFill>
                    <a:prstClr val="black">
                      <a:hueOff val="0"/>
                      <a:satOff val="0"/>
                      <a:lumOff val="0"/>
                      <a:alphaOff val="0"/>
                    </a:prstClr>
                  </a:solidFill>
                  <a:latin typeface="Arial"/>
                  <a:cs typeface="Arial"/>
                </a:rPr>
                <a:t>A1.1 </a:t>
              </a:r>
              <a:r>
                <a:rPr lang="fr-FR" b="1" kern="0">
                  <a:solidFill>
                    <a:prstClr val="black">
                      <a:hueOff val="0"/>
                      <a:satOff val="0"/>
                      <a:lumOff val="0"/>
                      <a:alphaOff val="0"/>
                    </a:prstClr>
                  </a:solidFill>
                  <a:latin typeface="Arial"/>
                  <a:cs typeface="Arial"/>
                </a:rPr>
                <a:t>/</a:t>
              </a:r>
              <a:r>
                <a:rPr lang="fr-FR" sz="1200" b="1" kern="0">
                  <a:solidFill>
                    <a:prstClr val="black">
                      <a:hueOff val="0"/>
                      <a:satOff val="0"/>
                      <a:lumOff val="0"/>
                      <a:alphaOff val="0"/>
                    </a:prstClr>
                  </a:solidFill>
                  <a:latin typeface="Arial"/>
                  <a:cs typeface="Arial"/>
                </a:rPr>
                <a:t>T1.1.1        </a:t>
              </a:r>
              <a:r>
                <a:rPr lang="fr-FR" b="1" kern="0">
                  <a:solidFill>
                    <a:prstClr val="black">
                      <a:hueOff val="0"/>
                      <a:satOff val="0"/>
                      <a:lumOff val="0"/>
                      <a:alphaOff val="0"/>
                    </a:prstClr>
                  </a:solidFill>
                  <a:latin typeface="Arial"/>
                  <a:cs typeface="Arial"/>
                </a:rPr>
                <a:t>C.1.1</a:t>
              </a:r>
              <a:endParaRPr kern="0">
                <a:solidFill>
                  <a:prstClr val="black">
                    <a:hueOff val="0"/>
                    <a:satOff val="0"/>
                    <a:lumOff val="0"/>
                    <a:alphaOff val="0"/>
                  </a:prstClr>
                </a:solidFill>
                <a:latin typeface="Calibri"/>
                <a:cs typeface="Arial"/>
              </a:endParaRPr>
            </a:p>
          </p:txBody>
        </p:sp>
      </p:grpSp>
      <p:pic>
        <p:nvPicPr>
          <p:cNvPr id="62106722" name="Picture 3"/>
          <p:cNvPicPr>
            <a:picLocks noChangeAspect="1" noChangeArrowheads="1"/>
          </p:cNvPicPr>
          <p:nvPr/>
        </p:nvPicPr>
        <p:blipFill>
          <a:blip r:embed="rId8"/>
          <a:stretch/>
        </p:blipFill>
        <p:spPr bwMode="auto">
          <a:xfrm>
            <a:off x="5010380" y="3429001"/>
            <a:ext cx="472371" cy="439415"/>
          </a:xfrm>
          <a:prstGeom prst="rect">
            <a:avLst/>
          </a:prstGeom>
          <a:noFill/>
          <a:ln w="9525">
            <a:solidFill>
              <a:schemeClr val="accent1"/>
            </a:solidFill>
            <a:miter lim="800000"/>
            <a:headEnd/>
            <a:tailEnd/>
          </a:ln>
          <a:effectLst/>
        </p:spPr>
      </p:pic>
      <p:pic>
        <p:nvPicPr>
          <p:cNvPr id="169721373" name="Picture 2"/>
          <p:cNvPicPr>
            <a:picLocks noChangeAspect="1" noChangeArrowheads="1"/>
          </p:cNvPicPr>
          <p:nvPr/>
        </p:nvPicPr>
        <p:blipFill>
          <a:blip r:embed="rId9"/>
          <a:stretch/>
        </p:blipFill>
        <p:spPr bwMode="auto">
          <a:xfrm>
            <a:off x="1843822" y="5865072"/>
            <a:ext cx="836892" cy="631896"/>
          </a:xfrm>
          <a:prstGeom prst="rect">
            <a:avLst/>
          </a:prstGeom>
          <a:noFill/>
          <a:ln w="9525">
            <a:solidFill>
              <a:schemeClr val="accent1"/>
            </a:solidFill>
            <a:miter lim="800000"/>
            <a:headEnd/>
            <a:tailEnd/>
          </a:ln>
          <a:effectLst/>
        </p:spPr>
      </p:pic>
      <p:sp>
        <p:nvSpPr>
          <p:cNvPr id="1777983856" name="ZoneTexte 20"/>
          <p:cNvSpPr txBox="1"/>
          <p:nvPr/>
        </p:nvSpPr>
        <p:spPr bwMode="auto">
          <a:xfrm>
            <a:off x="1858284" y="3900992"/>
            <a:ext cx="5666475" cy="830997"/>
          </a:xfrm>
          <a:prstGeom prst="rect">
            <a:avLst/>
          </a:prstGeom>
          <a:noFill/>
        </p:spPr>
        <p:txBody>
          <a:bodyPr wrap="square" rtlCol="0">
            <a:spAutoFit/>
          </a:bodyPr>
          <a:lstStyle/>
          <a:p>
            <a:pPr>
              <a:defRPr/>
            </a:pPr>
            <a:r>
              <a:rPr lang="fr-FR" sz="1200" kern="0">
                <a:solidFill>
                  <a:prstClr val="black"/>
                </a:solidFill>
                <a:latin typeface="Calibri"/>
                <a:cs typeface="Arial"/>
              </a:rPr>
              <a:t>4 séances atelier centrées sur les fonctions électriques élémentaires : remplacement éléments-contrôles et mesures:</a:t>
            </a:r>
            <a:endParaRPr kern="0">
              <a:solidFill>
                <a:prstClr val="black"/>
              </a:solidFill>
              <a:latin typeface="Calibri"/>
              <a:cs typeface="Arial"/>
            </a:endParaRPr>
          </a:p>
          <a:p>
            <a:pPr>
              <a:defRPr/>
            </a:pPr>
            <a:r>
              <a:rPr lang="fr-FR" sz="1200" kern="0">
                <a:solidFill>
                  <a:prstClr val="black"/>
                </a:solidFill>
                <a:latin typeface="Calibri"/>
                <a:cs typeface="Arial"/>
              </a:rPr>
              <a:t>Batteries de servitude - Fonction  Charge-Démarrage - éclairage- LV-EV-</a:t>
            </a:r>
            <a:endParaRPr kern="0">
              <a:solidFill>
                <a:prstClr val="black"/>
              </a:solidFill>
              <a:latin typeface="Calibri"/>
              <a:cs typeface="Arial"/>
            </a:endParaRPr>
          </a:p>
          <a:p>
            <a:pPr>
              <a:defRPr/>
            </a:pPr>
            <a:r>
              <a:rPr lang="fr-FR" sz="1200" kern="0">
                <a:solidFill>
                  <a:prstClr val="black"/>
                </a:solidFill>
                <a:latin typeface="Calibri"/>
                <a:cs typeface="Arial"/>
              </a:rPr>
              <a:t>Toutes fonctions électriques filaires présentent sur un véhicule.</a:t>
            </a:r>
            <a:endParaRPr kern="0">
              <a:solidFill>
                <a:prstClr val="black"/>
              </a:solidFill>
              <a:latin typeface="Calibri"/>
              <a:cs typeface="Arial"/>
            </a:endParaRPr>
          </a:p>
        </p:txBody>
      </p:sp>
      <p:graphicFrame>
        <p:nvGraphicFramePr>
          <p:cNvPr id="946709342" name="Diagramme 21"/>
          <p:cNvGraphicFramePr>
            <a:graphicFrameLocks/>
          </p:cNvGraphicFramePr>
          <p:nvPr/>
        </p:nvGraphicFramePr>
        <p:xfrm>
          <a:off x="3187559" y="2383749"/>
          <a:ext cx="2241235" cy="145532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283530093" name="Diagramme 22"/>
          <p:cNvGraphicFramePr>
            <a:graphicFrameLocks/>
          </p:cNvGraphicFramePr>
          <p:nvPr/>
        </p:nvGraphicFramePr>
        <p:xfrm>
          <a:off x="5024431" y="2357431"/>
          <a:ext cx="2241235" cy="145532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584745248" name="ZoneTexte 23"/>
          <p:cNvSpPr txBox="1"/>
          <p:nvPr/>
        </p:nvSpPr>
        <p:spPr bwMode="auto">
          <a:xfrm>
            <a:off x="1737596" y="4701797"/>
            <a:ext cx="5666475" cy="523220"/>
          </a:xfrm>
          <a:prstGeom prst="rect">
            <a:avLst/>
          </a:prstGeom>
          <a:noFill/>
        </p:spPr>
        <p:txBody>
          <a:bodyPr wrap="square" rtlCol="0">
            <a:spAutoFit/>
          </a:bodyPr>
          <a:lstStyle/>
          <a:p>
            <a:pPr>
              <a:defRPr/>
            </a:pPr>
            <a:r>
              <a:rPr lang="fr-FR" sz="1400" b="1" kern="0">
                <a:solidFill>
                  <a:prstClr val="black"/>
                </a:solidFill>
                <a:latin typeface="Arial"/>
                <a:cs typeface="Arial"/>
              </a:rPr>
              <a:t>Notions théoriques associées : cours -TD (maquette didactique)-CoE PC/STI</a:t>
            </a:r>
            <a:endParaRPr kern="0">
              <a:solidFill>
                <a:prstClr val="black"/>
              </a:solidFill>
              <a:latin typeface="Calibri"/>
              <a:cs typeface="Arial"/>
            </a:endParaRPr>
          </a:p>
        </p:txBody>
      </p:sp>
      <p:pic>
        <p:nvPicPr>
          <p:cNvPr id="1377602298" name="Image 24" descr="hybride e-axle.jpg"/>
          <p:cNvPicPr>
            <a:picLocks noChangeAspect="1"/>
          </p:cNvPicPr>
          <p:nvPr/>
        </p:nvPicPr>
        <p:blipFill>
          <a:blip r:embed="rId20"/>
          <a:stretch/>
        </p:blipFill>
        <p:spPr bwMode="auto">
          <a:xfrm>
            <a:off x="2802840" y="5315490"/>
            <a:ext cx="1011810" cy="679282"/>
          </a:xfrm>
          <a:prstGeom prst="rect">
            <a:avLst/>
          </a:prstGeom>
          <a:ln>
            <a:solidFill>
              <a:schemeClr val="tx2"/>
            </a:solidFill>
          </a:ln>
        </p:spPr>
      </p:pic>
      <p:sp>
        <p:nvSpPr>
          <p:cNvPr id="48964546" name="ZoneTexte 25"/>
          <p:cNvSpPr txBox="1"/>
          <p:nvPr/>
        </p:nvSpPr>
        <p:spPr bwMode="auto">
          <a:xfrm>
            <a:off x="1676400" y="1676400"/>
            <a:ext cx="6036690" cy="369332"/>
          </a:xfrm>
          <a:prstGeom prst="rect">
            <a:avLst/>
          </a:prstGeom>
          <a:noFill/>
        </p:spPr>
        <p:txBody>
          <a:bodyPr wrap="square" rtlCol="0">
            <a:spAutoFit/>
          </a:bodyPr>
          <a:lstStyle/>
          <a:p>
            <a:pPr>
              <a:defRPr/>
            </a:pPr>
            <a:r>
              <a:rPr lang="fr-FR" b="1" kern="0">
                <a:solidFill>
                  <a:prstClr val="black"/>
                </a:solidFill>
                <a:latin typeface="Calibri"/>
                <a:cs typeface="Arial"/>
              </a:rPr>
              <a:t>Séquence 1 : Découverte : bases électriques : Module M2 </a:t>
            </a:r>
            <a:endParaRPr kern="0">
              <a:solidFill>
                <a:prstClr val="black"/>
              </a:solidFill>
              <a:latin typeface="Calibri"/>
              <a:cs typeface="Arial"/>
            </a:endParaRPr>
          </a:p>
        </p:txBody>
      </p:sp>
      <p:sp>
        <p:nvSpPr>
          <p:cNvPr id="1993648427" name="bk object 19"/>
          <p:cNvSpPr/>
          <p:nvPr/>
        </p:nvSpPr>
        <p:spPr bwMode="auto">
          <a:xfrm>
            <a:off x="6502786" y="5283537"/>
            <a:ext cx="883840" cy="714928"/>
          </a:xfrm>
          <a:prstGeom prst="rect">
            <a:avLst/>
          </a:prstGeom>
          <a:blipFill>
            <a:blip r:embed="rId21"/>
            <a:stretch/>
          </a:blipFill>
          <a:ln>
            <a:solidFill>
              <a:schemeClr val="tx2"/>
            </a:solidFill>
          </a:ln>
        </p:spPr>
        <p:txBody>
          <a:bodyPr wrap="square" lIns="0" tIns="0" rIns="0" bIns="0" rtlCol="0"/>
          <a:lstStyle/>
          <a:p>
            <a:pPr>
              <a:defRPr/>
            </a:pPr>
            <a:endParaRPr kern="0">
              <a:solidFill>
                <a:prstClr val="black"/>
              </a:solidFill>
              <a:latin typeface="Calibri"/>
              <a:cs typeface="Arial"/>
            </a:endParaRPr>
          </a:p>
        </p:txBody>
      </p:sp>
      <p:pic>
        <p:nvPicPr>
          <p:cNvPr id="869135236" name="Image 27"/>
          <p:cNvPicPr>
            <a:picLocks noChangeAspect="1"/>
          </p:cNvPicPr>
          <p:nvPr/>
        </p:nvPicPr>
        <p:blipFill>
          <a:blip r:embed="rId22"/>
          <a:srcRect l="35000" t="15866" r="17915" b="18736"/>
          <a:stretch/>
        </p:blipFill>
        <p:spPr bwMode="auto">
          <a:xfrm>
            <a:off x="3903393" y="5309777"/>
            <a:ext cx="869438" cy="679282"/>
          </a:xfrm>
          <a:prstGeom prst="rect">
            <a:avLst/>
          </a:prstGeom>
          <a:ln>
            <a:solidFill>
              <a:schemeClr val="tx2"/>
            </a:solidFill>
          </a:ln>
        </p:spPr>
      </p:pic>
      <p:pic>
        <p:nvPicPr>
          <p:cNvPr id="49882883" name="Image 29"/>
          <p:cNvPicPr>
            <a:picLocks noChangeAspect="1"/>
          </p:cNvPicPr>
          <p:nvPr/>
        </p:nvPicPr>
        <p:blipFill>
          <a:blip r:embed="rId23"/>
          <a:stretch/>
        </p:blipFill>
        <p:spPr bwMode="auto">
          <a:xfrm>
            <a:off x="4968126" y="5263029"/>
            <a:ext cx="1475419" cy="1106565"/>
          </a:xfrm>
          <a:prstGeom prst="rect">
            <a:avLst/>
          </a:prstGeom>
          <a:ln>
            <a:solidFill>
              <a:srgbClr val="0070C0"/>
            </a:solidFill>
          </a:ln>
        </p:spPr>
      </p:pic>
      <p:sp>
        <p:nvSpPr>
          <p:cNvPr id="1696547610" name="ZoneTexte 30"/>
          <p:cNvSpPr txBox="1"/>
          <p:nvPr/>
        </p:nvSpPr>
        <p:spPr bwMode="auto">
          <a:xfrm rot="20105107">
            <a:off x="1839029" y="6114756"/>
            <a:ext cx="651140" cy="246221"/>
          </a:xfrm>
          <a:prstGeom prst="rect">
            <a:avLst/>
          </a:prstGeom>
          <a:noFill/>
        </p:spPr>
        <p:txBody>
          <a:bodyPr wrap="none" rtlCol="0">
            <a:spAutoFit/>
          </a:bodyPr>
          <a:lstStyle/>
          <a:p>
            <a:pPr>
              <a:defRPr/>
            </a:pPr>
            <a:r>
              <a:rPr lang="fr-FR" sz="1000" kern="0">
                <a:solidFill>
                  <a:prstClr val="black"/>
                </a:solidFill>
                <a:latin typeface="Calibri"/>
                <a:cs typeface="Arial"/>
              </a:rPr>
              <a:t>SOC SOH</a:t>
            </a:r>
            <a:endParaRPr kern="0">
              <a:solidFill>
                <a:prstClr val="black"/>
              </a:solidFill>
              <a:latin typeface="Calibri"/>
              <a:cs typeface="Arial"/>
            </a:endParaRPr>
          </a:p>
        </p:txBody>
      </p:sp>
      <p:sp>
        <p:nvSpPr>
          <p:cNvPr id="1626012484" name="ZoneTexte 31"/>
          <p:cNvSpPr txBox="1"/>
          <p:nvPr/>
        </p:nvSpPr>
        <p:spPr bwMode="auto">
          <a:xfrm>
            <a:off x="2896010" y="6348876"/>
            <a:ext cx="1039067" cy="246221"/>
          </a:xfrm>
          <a:prstGeom prst="rect">
            <a:avLst/>
          </a:prstGeom>
          <a:noFill/>
        </p:spPr>
        <p:txBody>
          <a:bodyPr wrap="none" rtlCol="0">
            <a:spAutoFit/>
          </a:bodyPr>
          <a:lstStyle/>
          <a:p>
            <a:pPr>
              <a:defRPr/>
            </a:pPr>
            <a:r>
              <a:rPr lang="fr-FR" sz="1000" kern="0">
                <a:solidFill>
                  <a:prstClr val="black"/>
                </a:solidFill>
                <a:latin typeface="Calibri"/>
                <a:cs typeface="Arial"/>
              </a:rPr>
              <a:t>Structure VE/VH</a:t>
            </a:r>
            <a:endParaRPr kern="0">
              <a:solidFill>
                <a:prstClr val="black"/>
              </a:solidFill>
              <a:latin typeface="Calibri"/>
              <a:cs typeface="Arial"/>
            </a:endParaRPr>
          </a:p>
        </p:txBody>
      </p:sp>
      <p:sp>
        <p:nvSpPr>
          <p:cNvPr id="1147161336" name="ZoneTexte 32"/>
          <p:cNvSpPr txBox="1"/>
          <p:nvPr/>
        </p:nvSpPr>
        <p:spPr bwMode="auto">
          <a:xfrm>
            <a:off x="2121787" y="2069713"/>
            <a:ext cx="949299" cy="246221"/>
          </a:xfrm>
          <a:prstGeom prst="rect">
            <a:avLst/>
          </a:prstGeom>
          <a:noFill/>
        </p:spPr>
        <p:txBody>
          <a:bodyPr wrap="none" rtlCol="0">
            <a:spAutoFit/>
          </a:bodyPr>
          <a:lstStyle/>
          <a:p>
            <a:pPr>
              <a:defRPr/>
            </a:pPr>
            <a:r>
              <a:rPr lang="fr-FR" sz="1000" kern="0">
                <a:solidFill>
                  <a:prstClr val="black"/>
                </a:solidFill>
                <a:latin typeface="Calibri"/>
                <a:cs typeface="Arial"/>
              </a:rPr>
              <a:t>Véhicule Léger</a:t>
            </a:r>
            <a:endParaRPr kern="0">
              <a:solidFill>
                <a:prstClr val="black"/>
              </a:solidFill>
              <a:latin typeface="Calibri"/>
              <a:cs typeface="Arial"/>
            </a:endParaRPr>
          </a:p>
        </p:txBody>
      </p:sp>
      <p:sp>
        <p:nvSpPr>
          <p:cNvPr id="167511486" name="ZoneTexte 33"/>
          <p:cNvSpPr txBox="1"/>
          <p:nvPr/>
        </p:nvSpPr>
        <p:spPr bwMode="auto">
          <a:xfrm>
            <a:off x="4254030" y="2063276"/>
            <a:ext cx="388248" cy="246221"/>
          </a:xfrm>
          <a:prstGeom prst="rect">
            <a:avLst/>
          </a:prstGeom>
          <a:noFill/>
        </p:spPr>
        <p:txBody>
          <a:bodyPr wrap="none" rtlCol="0">
            <a:spAutoFit/>
          </a:bodyPr>
          <a:lstStyle/>
          <a:p>
            <a:pPr>
              <a:defRPr/>
            </a:pPr>
            <a:r>
              <a:rPr lang="fr-FR" sz="1000" kern="0">
                <a:solidFill>
                  <a:prstClr val="black"/>
                </a:solidFill>
                <a:latin typeface="Calibri"/>
                <a:cs typeface="Arial"/>
              </a:rPr>
              <a:t>VTR</a:t>
            </a:r>
            <a:endParaRPr kern="0">
              <a:solidFill>
                <a:prstClr val="black"/>
              </a:solidFill>
              <a:latin typeface="Calibri"/>
              <a:cs typeface="Arial"/>
            </a:endParaRPr>
          </a:p>
        </p:txBody>
      </p:sp>
      <p:sp>
        <p:nvSpPr>
          <p:cNvPr id="880028700" name="ZoneTexte 34"/>
          <p:cNvSpPr txBox="1"/>
          <p:nvPr/>
        </p:nvSpPr>
        <p:spPr bwMode="auto">
          <a:xfrm>
            <a:off x="5711051" y="2068358"/>
            <a:ext cx="843501" cy="246221"/>
          </a:xfrm>
          <a:prstGeom prst="rect">
            <a:avLst/>
          </a:prstGeom>
          <a:noFill/>
        </p:spPr>
        <p:txBody>
          <a:bodyPr wrap="none" rtlCol="0">
            <a:spAutoFit/>
          </a:bodyPr>
          <a:lstStyle/>
          <a:p>
            <a:pPr>
              <a:defRPr/>
            </a:pPr>
            <a:r>
              <a:rPr lang="fr-FR" sz="1000" kern="0">
                <a:solidFill>
                  <a:prstClr val="black"/>
                </a:solidFill>
                <a:latin typeface="Calibri"/>
                <a:cs typeface="Arial"/>
              </a:rPr>
              <a:t>MOTOCYCLE</a:t>
            </a:r>
            <a:endParaRPr kern="0">
              <a:solidFill>
                <a:prstClr val="black"/>
              </a:solidFill>
              <a:latin typeface="Calibri"/>
              <a:cs typeface="Arial"/>
            </a:endParaRPr>
          </a:p>
        </p:txBody>
      </p:sp>
      <p:sp>
        <p:nvSpPr>
          <p:cNvPr id="917652321" name="ZoneTexte 35"/>
          <p:cNvSpPr txBox="1"/>
          <p:nvPr/>
        </p:nvSpPr>
        <p:spPr bwMode="auto">
          <a:xfrm rot="20298948">
            <a:off x="5140791" y="5621669"/>
            <a:ext cx="1290738" cy="246221"/>
          </a:xfrm>
          <a:prstGeom prst="rect">
            <a:avLst/>
          </a:prstGeom>
          <a:noFill/>
        </p:spPr>
        <p:txBody>
          <a:bodyPr wrap="none" rtlCol="0">
            <a:spAutoFit/>
          </a:bodyPr>
          <a:lstStyle/>
          <a:p>
            <a:pPr>
              <a:defRPr/>
            </a:pPr>
            <a:r>
              <a:rPr lang="fr-FR" sz="1000" b="1" kern="0">
                <a:solidFill>
                  <a:prstClr val="black"/>
                </a:solidFill>
                <a:latin typeface="Calibri"/>
                <a:cs typeface="Arial"/>
              </a:rPr>
              <a:t>Schéma intervention</a:t>
            </a:r>
            <a:endParaRPr kern="0">
              <a:solidFill>
                <a:prstClr val="black"/>
              </a:solidFill>
              <a:latin typeface="Calibri"/>
              <a:cs typeface="Arial"/>
            </a:endParaRPr>
          </a:p>
        </p:txBody>
      </p:sp>
      <p:sp>
        <p:nvSpPr>
          <p:cNvPr id="1247876047" name="ZoneTexte 2"/>
          <p:cNvSpPr txBox="1"/>
          <p:nvPr/>
        </p:nvSpPr>
        <p:spPr bwMode="auto">
          <a:xfrm rot="20485169">
            <a:off x="6421859" y="5455240"/>
            <a:ext cx="1043876" cy="215444"/>
          </a:xfrm>
          <a:prstGeom prst="rect">
            <a:avLst/>
          </a:prstGeom>
          <a:noFill/>
        </p:spPr>
        <p:txBody>
          <a:bodyPr wrap="none" rtlCol="0">
            <a:spAutoFit/>
          </a:bodyPr>
          <a:lstStyle/>
          <a:p>
            <a:pPr>
              <a:defRPr/>
            </a:pPr>
            <a:r>
              <a:rPr lang="fr-FR" sz="800" b="1" kern="0">
                <a:solidFill>
                  <a:prstClr val="black"/>
                </a:solidFill>
                <a:latin typeface="Calibri"/>
                <a:cs typeface="Arial"/>
              </a:rPr>
              <a:t>NOTIONS BASE ELEC</a:t>
            </a:r>
            <a:endParaRPr kern="0">
              <a:solidFill>
                <a:prstClr val="black"/>
              </a:solidFill>
              <a:latin typeface="Calibri"/>
              <a:cs typeface="Arial"/>
            </a:endParaRPr>
          </a:p>
        </p:txBody>
      </p:sp>
      <p:pic>
        <p:nvPicPr>
          <p:cNvPr id="2036060432" name="Image 28"/>
          <p:cNvPicPr>
            <a:picLocks noChangeAspect="1"/>
          </p:cNvPicPr>
          <p:nvPr/>
        </p:nvPicPr>
        <p:blipFill>
          <a:blip r:embed="rId24"/>
          <a:stretch/>
        </p:blipFill>
        <p:spPr bwMode="auto">
          <a:xfrm>
            <a:off x="2851855" y="5663880"/>
            <a:ext cx="1251272" cy="705712"/>
          </a:xfrm>
          <a:prstGeom prst="rect">
            <a:avLst/>
          </a:prstGeom>
          <a:ln>
            <a:solidFill>
              <a:schemeClr val="tx2"/>
            </a:solidFill>
          </a:ln>
        </p:spPr>
      </p:pic>
      <p:pic>
        <p:nvPicPr>
          <p:cNvPr id="367007602" name="il_fi" descr="Afficher l'image d'origine"/>
          <p:cNvPicPr>
            <a:picLocks noChangeAspect="1" noChangeArrowheads="1"/>
          </p:cNvPicPr>
          <p:nvPr/>
        </p:nvPicPr>
        <p:blipFill>
          <a:blip r:embed="rId25"/>
          <a:stretch/>
        </p:blipFill>
        <p:spPr bwMode="auto">
          <a:xfrm>
            <a:off x="1809720" y="5286389"/>
            <a:ext cx="703968" cy="523103"/>
          </a:xfrm>
          <a:prstGeom prst="rect">
            <a:avLst/>
          </a:prstGeom>
          <a:noFill/>
          <a:ln>
            <a:noFill/>
          </a:ln>
        </p:spPr>
      </p:pic>
      <p:sp>
        <p:nvSpPr>
          <p:cNvPr id="461013694" name="Rectangle 55"/>
          <p:cNvSpPr/>
          <p:nvPr/>
        </p:nvSpPr>
        <p:spPr bwMode="auto">
          <a:xfrm>
            <a:off x="9331230" y="4929199"/>
            <a:ext cx="714380" cy="646331"/>
          </a:xfrm>
          <a:prstGeom prst="rect">
            <a:avLst/>
          </a:prstGeom>
        </p:spPr>
        <p:txBody>
          <a:bodyPr wrap="square">
            <a:spAutoFit/>
          </a:bodyPr>
          <a:lstStyle/>
          <a:p>
            <a:pPr>
              <a:defRPr/>
            </a:pPr>
            <a:r>
              <a:rPr lang="fr-FR" b="1" kern="0">
                <a:solidFill>
                  <a:prstClr val="black"/>
                </a:solidFill>
                <a:latin typeface="Calibri"/>
                <a:cs typeface="Arial"/>
              </a:rPr>
              <a:t>C4.1C4.2</a:t>
            </a:r>
            <a:endParaRPr kern="0">
              <a:solidFill>
                <a:prstClr val="black"/>
              </a:solidFill>
              <a:latin typeface="Calibri"/>
              <a:cs typeface="Arial"/>
            </a:endParaRPr>
          </a:p>
        </p:txBody>
      </p:sp>
      <p:pic>
        <p:nvPicPr>
          <p:cNvPr id="1713297735" name="object 3"/>
          <p:cNvPicPr/>
          <p:nvPr/>
        </p:nvPicPr>
        <p:blipFill>
          <a:blip r:embed="rId26"/>
          <a:stretch/>
        </p:blipFill>
        <p:spPr bwMode="auto">
          <a:xfrm>
            <a:off x="3228891" y="3407330"/>
            <a:ext cx="477278" cy="471969"/>
          </a:xfrm>
          <a:prstGeom prst="rect">
            <a:avLst/>
          </a:prstGeom>
        </p:spPr>
      </p:pic>
      <p:pic>
        <p:nvPicPr>
          <p:cNvPr id="1589514893" name="Image 39"/>
          <p:cNvPicPr>
            <a:picLocks noChangeAspect="1"/>
          </p:cNvPicPr>
          <p:nvPr/>
        </p:nvPicPr>
        <p:blipFill>
          <a:blip r:embed="rId27"/>
          <a:stretch/>
        </p:blipFill>
        <p:spPr bwMode="auto">
          <a:xfrm>
            <a:off x="4119626" y="5849386"/>
            <a:ext cx="818879" cy="647583"/>
          </a:xfrm>
          <a:prstGeom prst="rect">
            <a:avLst/>
          </a:prstGeom>
          <a:ln>
            <a:solidFill>
              <a:schemeClr val="tx2"/>
            </a:solidFill>
          </a:ln>
        </p:spPr>
      </p:pic>
      <p:pic>
        <p:nvPicPr>
          <p:cNvPr id="347570387" name="Image 19"/>
          <p:cNvPicPr>
            <a:picLocks noChangeAspect="1"/>
          </p:cNvPicPr>
          <p:nvPr/>
        </p:nvPicPr>
        <p:blipFill>
          <a:blip r:embed="rId28"/>
          <a:stretch/>
        </p:blipFill>
        <p:spPr bwMode="auto">
          <a:xfrm>
            <a:off x="6423591" y="4124452"/>
            <a:ext cx="303650" cy="434335"/>
          </a:xfrm>
          <a:prstGeom prst="rect">
            <a:avLst/>
          </a:prstGeom>
          <a:ln>
            <a:solidFill>
              <a:schemeClr val="accent1"/>
            </a:solidFill>
          </a:ln>
        </p:spPr>
      </p:pic>
      <p:pic>
        <p:nvPicPr>
          <p:cNvPr id="1511245357" name="Image 41"/>
          <p:cNvPicPr>
            <a:picLocks noChangeAspect="1"/>
          </p:cNvPicPr>
          <p:nvPr/>
        </p:nvPicPr>
        <p:blipFill>
          <a:blip r:embed="rId29"/>
          <a:stretch/>
        </p:blipFill>
        <p:spPr bwMode="auto">
          <a:xfrm>
            <a:off x="6770197" y="4270820"/>
            <a:ext cx="303651" cy="437463"/>
          </a:xfrm>
          <a:prstGeom prst="rect">
            <a:avLst/>
          </a:prstGeom>
          <a:ln>
            <a:solidFill>
              <a:schemeClr val="accent1"/>
            </a:solidFill>
          </a:ln>
        </p:spPr>
      </p:pic>
      <p:pic>
        <p:nvPicPr>
          <p:cNvPr id="1599242184" name="Image 44"/>
          <p:cNvPicPr>
            <a:picLocks noChangeAspect="1"/>
          </p:cNvPicPr>
          <p:nvPr/>
        </p:nvPicPr>
        <p:blipFill>
          <a:blip r:embed="rId30"/>
          <a:stretch/>
        </p:blipFill>
        <p:spPr bwMode="auto">
          <a:xfrm>
            <a:off x="6538309" y="6067994"/>
            <a:ext cx="2243894" cy="5368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3802975" name="Titre 1"/>
          <p:cNvSpPr>
            <a:spLocks noGrp="1"/>
          </p:cNvSpPr>
          <p:nvPr>
            <p:ph type="title" idx="4294967295"/>
          </p:nvPr>
        </p:nvSpPr>
        <p:spPr bwMode="auto">
          <a:xfrm>
            <a:off x="1881159" y="1214422"/>
            <a:ext cx="4667009" cy="457200"/>
          </a:xfrm>
          <a:prstGeom prst="rect">
            <a:avLst/>
          </a:prstGeom>
          <a:solidFill>
            <a:srgbClr val="FFC000"/>
          </a:solidFill>
        </p:spPr>
        <p:txBody>
          <a:bodyPr/>
          <a:lstStyle/>
          <a:p>
            <a:pPr>
              <a:defRPr/>
            </a:pPr>
            <a:r>
              <a:rPr lang="fr-FR" sz="1200" b="1">
                <a:solidFill>
                  <a:schemeClr val="tx1"/>
                </a:solidFill>
                <a:latin typeface="Arial"/>
                <a:cs typeface="Arial"/>
              </a:rPr>
              <a:t>Bloc n° 1 :C1.1: constater le dysfonctionnement</a:t>
            </a:r>
            <a:br>
              <a:rPr lang="fr-FR" sz="1200" b="1">
                <a:solidFill>
                  <a:schemeClr val="tx1"/>
                </a:solidFill>
                <a:latin typeface="Arial"/>
                <a:cs typeface="Arial"/>
              </a:rPr>
            </a:br>
            <a:r>
              <a:rPr lang="fr-FR" sz="1200" b="1">
                <a:solidFill>
                  <a:schemeClr val="tx1"/>
                </a:solidFill>
                <a:latin typeface="Arial"/>
                <a:cs typeface="Arial"/>
              </a:rPr>
              <a:t>Pôle 1 : A1.1 : réalisation d’un pré-diagnostic.</a:t>
            </a:r>
            <a:endParaRPr/>
          </a:p>
        </p:txBody>
      </p:sp>
      <p:sp>
        <p:nvSpPr>
          <p:cNvPr id="982701558" name="ZoneTexte 3"/>
          <p:cNvSpPr txBox="1"/>
          <p:nvPr/>
        </p:nvSpPr>
        <p:spPr bwMode="auto">
          <a:xfrm>
            <a:off x="1881158" y="1785926"/>
            <a:ext cx="7924800" cy="861774"/>
          </a:xfrm>
          <a:prstGeom prst="rect">
            <a:avLst/>
          </a:prstGeom>
          <a:noFill/>
        </p:spPr>
        <p:txBody>
          <a:bodyPr wrap="square" rtlCol="0">
            <a:spAutoFit/>
          </a:bodyPr>
          <a:lstStyle/>
          <a:p>
            <a:pPr>
              <a:defRPr/>
            </a:pPr>
            <a:r>
              <a:rPr lang="fr-FR" sz="1000" kern="0">
                <a:solidFill>
                  <a:prstClr val="black"/>
                </a:solidFill>
                <a:latin typeface="Arial"/>
                <a:cs typeface="Arial"/>
              </a:rPr>
              <a:t>T1.1.1 : Collecte des informations préliminaires au diagnostic .</a:t>
            </a:r>
            <a:endParaRPr kern="0">
              <a:solidFill>
                <a:prstClr val="black"/>
              </a:solidFill>
              <a:latin typeface="Calibri"/>
              <a:cs typeface="Arial"/>
            </a:endParaRPr>
          </a:p>
          <a:p>
            <a:pPr>
              <a:defRPr/>
            </a:pPr>
            <a:r>
              <a:rPr lang="fr-FR" sz="1000" i="1" kern="0">
                <a:solidFill>
                  <a:prstClr val="black"/>
                </a:solidFill>
                <a:latin typeface="Arial"/>
                <a:cs typeface="Arial"/>
              </a:rPr>
              <a:t>Méthodologie recherche d’information </a:t>
            </a:r>
            <a:r>
              <a:rPr lang="fr-FR" sz="1000" kern="0">
                <a:solidFill>
                  <a:prstClr val="black"/>
                </a:solidFill>
                <a:latin typeface="Arial"/>
                <a:cs typeface="Arial"/>
              </a:rPr>
              <a:t>:</a:t>
            </a:r>
            <a:endParaRPr kern="0">
              <a:solidFill>
                <a:prstClr val="black"/>
              </a:solidFill>
              <a:latin typeface="Calibri"/>
              <a:cs typeface="Arial"/>
            </a:endParaRPr>
          </a:p>
          <a:p>
            <a:pPr>
              <a:defRPr/>
            </a:pPr>
            <a:r>
              <a:rPr lang="fr-FR" sz="1000" kern="0">
                <a:solidFill>
                  <a:prstClr val="black"/>
                </a:solidFill>
                <a:latin typeface="Arial"/>
                <a:cs typeface="Arial"/>
              </a:rPr>
              <a:t>Identification du véhicule (décodage VIN) – Exploitation documentation constructeur-Schéma TBT -</a:t>
            </a:r>
            <a:endParaRPr kern="0">
              <a:solidFill>
                <a:prstClr val="black"/>
              </a:solidFill>
              <a:latin typeface="Calibri"/>
              <a:cs typeface="Arial"/>
            </a:endParaRPr>
          </a:p>
          <a:p>
            <a:pPr>
              <a:defRPr/>
            </a:pPr>
            <a:r>
              <a:rPr lang="fr-FR" sz="1000" i="1" kern="0">
                <a:solidFill>
                  <a:prstClr val="black"/>
                </a:solidFill>
                <a:latin typeface="Arial"/>
                <a:cs typeface="Arial"/>
              </a:rPr>
              <a:t>Les solutions constructives et les performances attendues des systèmes des véhicules :</a:t>
            </a:r>
            <a:endParaRPr kern="0">
              <a:solidFill>
                <a:prstClr val="black"/>
              </a:solidFill>
              <a:latin typeface="Calibri"/>
              <a:cs typeface="Arial"/>
            </a:endParaRPr>
          </a:p>
          <a:p>
            <a:pPr>
              <a:defRPr/>
            </a:pPr>
            <a:r>
              <a:rPr lang="fr-FR" sz="1000" kern="0">
                <a:solidFill>
                  <a:prstClr val="black"/>
                </a:solidFill>
                <a:latin typeface="Arial"/>
                <a:cs typeface="Arial"/>
              </a:rPr>
              <a:t>Phases de fonctionnement-paramètres standards de fonctionnement-prise en main outils de diagnostic et de mesure.</a:t>
            </a:r>
            <a:endParaRPr kern="0">
              <a:solidFill>
                <a:prstClr val="black"/>
              </a:solidFill>
              <a:latin typeface="Calibri"/>
              <a:cs typeface="Arial"/>
            </a:endParaRPr>
          </a:p>
        </p:txBody>
      </p:sp>
      <p:sp>
        <p:nvSpPr>
          <p:cNvPr id="424501078" name="ZoneTexte 4"/>
          <p:cNvSpPr txBox="1"/>
          <p:nvPr/>
        </p:nvSpPr>
        <p:spPr bwMode="auto">
          <a:xfrm>
            <a:off x="1882799" y="3213067"/>
            <a:ext cx="3198889" cy="461665"/>
          </a:xfrm>
          <a:prstGeom prst="rect">
            <a:avLst/>
          </a:prstGeom>
          <a:noFill/>
        </p:spPr>
        <p:txBody>
          <a:bodyPr wrap="none" rtlCol="0">
            <a:spAutoFit/>
          </a:bodyPr>
          <a:lstStyle/>
          <a:p>
            <a:pPr>
              <a:defRPr/>
            </a:pPr>
            <a:r>
              <a:rPr lang="fr-FR" sz="1200" kern="0">
                <a:solidFill>
                  <a:prstClr val="black"/>
                </a:solidFill>
                <a:latin typeface="Arial"/>
                <a:cs typeface="Arial"/>
              </a:rPr>
              <a:t>T2.1.2: Réception du véhicule</a:t>
            </a:r>
            <a:endParaRPr kern="0">
              <a:solidFill>
                <a:prstClr val="black"/>
              </a:solidFill>
              <a:latin typeface="Calibri"/>
              <a:cs typeface="Arial"/>
            </a:endParaRPr>
          </a:p>
          <a:p>
            <a:pPr>
              <a:defRPr/>
            </a:pPr>
            <a:r>
              <a:rPr lang="fr-FR" sz="1200" kern="0">
                <a:solidFill>
                  <a:prstClr val="black"/>
                </a:solidFill>
                <a:latin typeface="Arial"/>
                <a:cs typeface="Arial"/>
              </a:rPr>
              <a:t>Tour du véhicule-principe-points de vigilance</a:t>
            </a:r>
            <a:endParaRPr kern="0">
              <a:solidFill>
                <a:prstClr val="black"/>
              </a:solidFill>
              <a:latin typeface="Calibri"/>
              <a:cs typeface="Arial"/>
            </a:endParaRPr>
          </a:p>
        </p:txBody>
      </p:sp>
      <p:sp>
        <p:nvSpPr>
          <p:cNvPr id="1031197272" name="Titre 1"/>
          <p:cNvSpPr txBox="1"/>
          <p:nvPr/>
        </p:nvSpPr>
        <p:spPr bwMode="auto">
          <a:xfrm>
            <a:off x="1857375" y="2730298"/>
            <a:ext cx="7962900" cy="412951"/>
          </a:xfrm>
          <a:prstGeom prst="rect">
            <a:avLst/>
          </a:prstGeom>
          <a:solidFill>
            <a:schemeClr val="accent6">
              <a:lumMod val="75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latin typeface="Arial"/>
                <a:cs typeface="Arial"/>
              </a:rPr>
              <a:t> Bloc n°2 : C2.1: appliquer les principes de la relation client en après vente</a:t>
            </a:r>
            <a:br>
              <a:rPr lang="fr-FR" sz="1200" kern="0">
                <a:solidFill>
                  <a:prstClr val="white"/>
                </a:solidFill>
                <a:latin typeface="Arial"/>
                <a:cs typeface="Arial"/>
              </a:rPr>
            </a:br>
            <a:r>
              <a:rPr lang="fr-FR" sz="1200" kern="0">
                <a:solidFill>
                  <a:prstClr val="white"/>
                </a:solidFill>
                <a:latin typeface="Arial"/>
                <a:cs typeface="Arial"/>
              </a:rPr>
              <a:t>  Pôle 2 : A2.1 : relation client</a:t>
            </a:r>
            <a:endParaRPr kern="0">
              <a:solidFill>
                <a:prstClr val="black"/>
              </a:solidFill>
            </a:endParaRPr>
          </a:p>
        </p:txBody>
      </p:sp>
      <p:sp>
        <p:nvSpPr>
          <p:cNvPr id="1465865" name="Titre 1"/>
          <p:cNvSpPr txBox="1"/>
          <p:nvPr/>
        </p:nvSpPr>
        <p:spPr bwMode="auto">
          <a:xfrm>
            <a:off x="1847850" y="3773909"/>
            <a:ext cx="7962900" cy="553998"/>
          </a:xfrm>
          <a:prstGeom prst="rect">
            <a:avLst/>
          </a:prstGeom>
          <a:solidFill>
            <a:schemeClr val="tx2"/>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latin typeface="Arial"/>
                <a:cs typeface="Arial"/>
              </a:rPr>
              <a:t>Bloc n°3 : C3.1: Assurer la planification et le suivi de l’intervention -* C3.3 : contribuer au développement de l’équipe (bac pro associé au bac STI)</a:t>
            </a:r>
            <a:br>
              <a:rPr lang="fr-FR" sz="1200" kern="0">
                <a:solidFill>
                  <a:prstClr val="white"/>
                </a:solidFill>
                <a:latin typeface="Arial"/>
                <a:cs typeface="Arial"/>
              </a:rPr>
            </a:br>
            <a:r>
              <a:rPr lang="fr-FR" sz="1200" kern="0">
                <a:solidFill>
                  <a:prstClr val="white"/>
                </a:solidFill>
                <a:latin typeface="Arial"/>
                <a:cs typeface="Arial"/>
              </a:rPr>
              <a:t> PÔLE 3 : A3.1 : planification et  suivi- * A3.2 : Appui technique de l’équipe </a:t>
            </a:r>
            <a:endParaRPr kern="0">
              <a:solidFill>
                <a:prstClr val="black"/>
              </a:solidFill>
            </a:endParaRPr>
          </a:p>
        </p:txBody>
      </p:sp>
      <p:sp>
        <p:nvSpPr>
          <p:cNvPr id="1201535307" name="Titre 1"/>
          <p:cNvSpPr txBox="1"/>
          <p:nvPr/>
        </p:nvSpPr>
        <p:spPr bwMode="auto">
          <a:xfrm>
            <a:off x="1847850" y="4859390"/>
            <a:ext cx="6748480" cy="412372"/>
          </a:xfrm>
          <a:prstGeom prst="rect">
            <a:avLst/>
          </a:prstGeom>
          <a:solidFill>
            <a:schemeClr val="tx2">
              <a:lumMod val="60000"/>
              <a:lumOff val="40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latin typeface="Arial"/>
                <a:cs typeface="Arial"/>
              </a:rPr>
              <a:t>Bloc n°4 : C4.1: préparer une intervention corrective - C4.2 : Remise en conformité</a:t>
            </a:r>
            <a:br>
              <a:rPr lang="fr-FR" sz="1200" kern="0">
                <a:solidFill>
                  <a:prstClr val="white"/>
                </a:solidFill>
                <a:latin typeface="Arial"/>
                <a:cs typeface="Arial"/>
              </a:rPr>
            </a:br>
            <a:r>
              <a:rPr lang="fr-FR" sz="1200" kern="0">
                <a:solidFill>
                  <a:prstClr val="white"/>
                </a:solidFill>
                <a:latin typeface="Arial"/>
                <a:cs typeface="Arial"/>
              </a:rPr>
              <a:t> PÔLE 4 : A4.1 : préparation de l’intervention - A4.2 : remise en conformité</a:t>
            </a:r>
            <a:endParaRPr kern="0">
              <a:solidFill>
                <a:prstClr val="black"/>
              </a:solidFill>
            </a:endParaRPr>
          </a:p>
        </p:txBody>
      </p:sp>
      <p:sp>
        <p:nvSpPr>
          <p:cNvPr id="264997699" name="ZoneTexte 10"/>
          <p:cNvSpPr txBox="1"/>
          <p:nvPr/>
        </p:nvSpPr>
        <p:spPr bwMode="auto">
          <a:xfrm>
            <a:off x="1881159" y="5357827"/>
            <a:ext cx="7696593" cy="830997"/>
          </a:xfrm>
          <a:prstGeom prst="rect">
            <a:avLst/>
          </a:prstGeom>
          <a:noFill/>
        </p:spPr>
        <p:txBody>
          <a:bodyPr wrap="square">
            <a:spAutoFit/>
          </a:bodyPr>
          <a:lstStyle/>
          <a:p>
            <a:pPr>
              <a:defRPr/>
            </a:pPr>
            <a:r>
              <a:rPr lang="fr-FR" sz="1200" kern="0">
                <a:solidFill>
                  <a:prstClr val="black"/>
                </a:solidFill>
                <a:latin typeface="Arial"/>
                <a:cs typeface="Arial"/>
              </a:rPr>
              <a:t>T4.1.1 : organisation de l’intervention.T4.2.1: remplacement, réparation des systèmes</a:t>
            </a:r>
            <a:endParaRPr kern="0">
              <a:solidFill>
                <a:prstClr val="black"/>
              </a:solidFill>
              <a:latin typeface="Calibri"/>
              <a:cs typeface="Arial"/>
            </a:endParaRPr>
          </a:p>
          <a:p>
            <a:pPr>
              <a:defRPr/>
            </a:pPr>
            <a:r>
              <a:rPr lang="fr-FR" sz="1200" i="1" kern="0">
                <a:solidFill>
                  <a:prstClr val="black"/>
                </a:solidFill>
                <a:latin typeface="Arial"/>
                <a:cs typeface="Arial"/>
              </a:rPr>
              <a:t>Hygiène ,santé , sécurité et environnement  :</a:t>
            </a:r>
            <a:endParaRPr kern="0">
              <a:solidFill>
                <a:prstClr val="black"/>
              </a:solidFill>
              <a:latin typeface="Calibri"/>
              <a:cs typeface="Arial"/>
            </a:endParaRPr>
          </a:p>
          <a:p>
            <a:pPr>
              <a:defRPr/>
            </a:pPr>
            <a:r>
              <a:rPr lang="fr-FR" sz="1200" kern="0">
                <a:solidFill>
                  <a:prstClr val="black"/>
                </a:solidFill>
                <a:latin typeface="Arial"/>
                <a:cs typeface="Arial"/>
              </a:rPr>
              <a:t>Organisation du poste de travail , mise en sécurité  du véhicule (levage: répartition des masses) précautions d’intervention ( analyse du risque).</a:t>
            </a:r>
            <a:endParaRPr kern="0">
              <a:solidFill>
                <a:prstClr val="black"/>
              </a:solidFill>
              <a:latin typeface="Calibri"/>
              <a:cs typeface="Arial"/>
            </a:endParaRPr>
          </a:p>
        </p:txBody>
      </p:sp>
      <p:sp>
        <p:nvSpPr>
          <p:cNvPr id="27928155" name="ZoneTexte 2"/>
          <p:cNvSpPr txBox="1"/>
          <p:nvPr/>
        </p:nvSpPr>
        <p:spPr bwMode="auto">
          <a:xfrm>
            <a:off x="1881159" y="4357695"/>
            <a:ext cx="6195927" cy="461665"/>
          </a:xfrm>
          <a:prstGeom prst="rect">
            <a:avLst/>
          </a:prstGeom>
          <a:noFill/>
        </p:spPr>
        <p:txBody>
          <a:bodyPr wrap="none" rtlCol="0">
            <a:spAutoFit/>
          </a:bodyPr>
          <a:lstStyle/>
          <a:p>
            <a:pPr>
              <a:defRPr/>
            </a:pPr>
            <a:r>
              <a:rPr lang="fr-FR" sz="1200" kern="0">
                <a:solidFill>
                  <a:prstClr val="black"/>
                </a:solidFill>
                <a:latin typeface="Arial"/>
                <a:cs typeface="Arial"/>
              </a:rPr>
              <a:t>T3.1.2: suivi des indicateurs de performance et de qualité</a:t>
            </a:r>
            <a:endParaRPr kern="0">
              <a:solidFill>
                <a:prstClr val="black"/>
              </a:solidFill>
              <a:latin typeface="Calibri"/>
              <a:cs typeface="Arial"/>
            </a:endParaRPr>
          </a:p>
          <a:p>
            <a:pPr>
              <a:defRPr/>
            </a:pPr>
            <a:r>
              <a:rPr lang="fr-FR" sz="1200" kern="0">
                <a:solidFill>
                  <a:prstClr val="black"/>
                </a:solidFill>
                <a:latin typeface="Arial"/>
                <a:cs typeface="Arial"/>
              </a:rPr>
              <a:t>Les procédures constructeur de prise charge en VE/VH: protocole associée-zone dédiée</a:t>
            </a:r>
            <a:endParaRPr kern="0">
              <a:solidFill>
                <a:prstClr val="black"/>
              </a:solidFill>
              <a:latin typeface="Calibri"/>
              <a:cs typeface="Arial"/>
            </a:endParaRPr>
          </a:p>
        </p:txBody>
      </p:sp>
      <p:sp>
        <p:nvSpPr>
          <p:cNvPr id="1520350951" name="object 13"/>
          <p:cNvSpPr txBox="1"/>
          <p:nvPr/>
        </p:nvSpPr>
        <p:spPr bwMode="auto">
          <a:xfrm>
            <a:off x="9316086" y="6611780"/>
            <a:ext cx="1351915" cy="246221"/>
          </a:xfrm>
          <a:prstGeom prst="rect">
            <a:avLst/>
          </a:prstGeom>
          <a:solidFill>
            <a:schemeClr val="tx1">
              <a:lumMod val="50000"/>
              <a:lumOff val="50000"/>
            </a:schemeClr>
          </a:solidFill>
        </p:spPr>
        <p:txBody>
          <a:bodyPr vert="horz" wrap="square" lIns="0" tIns="0" rIns="0" bIns="0" rtlCol="0">
            <a:spAutoFit/>
          </a:bodyPr>
          <a:lstStyle/>
          <a:p>
            <a:pPr marL="12700" marR="5080" algn="ctr">
              <a:defRPr/>
            </a:pPr>
            <a:r>
              <a:rPr lang="fr-FR" sz="1600" kern="0">
                <a:solidFill>
                  <a:prstClr val="black"/>
                </a:solidFill>
                <a:latin typeface="Arial"/>
                <a:cs typeface="Arial"/>
              </a:rPr>
              <a:t>Module 2</a:t>
            </a:r>
            <a:endParaRPr kern="0">
              <a:solidFill>
                <a:prstClr val="black"/>
              </a:solidFill>
              <a:latin typeface="Calibri"/>
              <a:cs typeface="Arial"/>
            </a:endParaRPr>
          </a:p>
        </p:txBody>
      </p:sp>
      <p:sp>
        <p:nvSpPr>
          <p:cNvPr id="958357360" name="ZoneTexte 11"/>
          <p:cNvSpPr txBox="1"/>
          <p:nvPr/>
        </p:nvSpPr>
        <p:spPr bwMode="auto">
          <a:xfrm>
            <a:off x="2738414" y="428604"/>
            <a:ext cx="6741962" cy="369332"/>
          </a:xfrm>
          <a:prstGeom prst="rect">
            <a:avLst/>
          </a:prstGeom>
          <a:noFill/>
        </p:spPr>
        <p:txBody>
          <a:bodyPr wrap="square" rtlCol="0">
            <a:spAutoFit/>
          </a:bodyPr>
          <a:lstStyle/>
          <a:p>
            <a:pPr>
              <a:defRPr/>
            </a:pPr>
            <a:r>
              <a:rPr lang="fr-FR" kern="0">
                <a:solidFill>
                  <a:prstClr val="black"/>
                </a:solidFill>
                <a:latin typeface="Arial"/>
                <a:cs typeface="Arial"/>
              </a:rPr>
              <a:t>Séquence 1 : Module M2 : découpage fonctionnel du véhicule   </a:t>
            </a:r>
            <a:endParaRPr kern="0">
              <a:solidFill>
                <a:prstClr val="black"/>
              </a:solidFill>
              <a:latin typeface="Calibri"/>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874573548" name="Image 1874573547"/>
          <p:cNvPicPr>
            <a:picLocks noChangeAspect="1"/>
          </p:cNvPicPr>
          <p:nvPr/>
        </p:nvPicPr>
        <p:blipFill>
          <a:blip r:embed="rId3"/>
          <a:stretch/>
        </p:blipFill>
        <p:spPr bwMode="auto">
          <a:xfrm>
            <a:off x="6060694" y="4498568"/>
            <a:ext cx="664800" cy="935993"/>
          </a:xfrm>
          <a:prstGeom prst="rect">
            <a:avLst/>
          </a:prstGeom>
        </p:spPr>
      </p:pic>
      <p:sp>
        <p:nvSpPr>
          <p:cNvPr id="774922613" name="Rectangle : coins arrondis 15"/>
          <p:cNvSpPr/>
          <p:nvPr/>
        </p:nvSpPr>
        <p:spPr bwMode="auto">
          <a:xfrm>
            <a:off x="8981014" y="4714884"/>
            <a:ext cx="1143008" cy="619920"/>
          </a:xfrm>
          <a:prstGeom prst="roundRect">
            <a:avLst>
              <a:gd name="adj" fmla="val 16667"/>
            </a:avLst>
          </a:prstGeom>
          <a:solidFill>
            <a:schemeClr val="tx2">
              <a:lumMod val="40000"/>
              <a:lumOff val="6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wrap="none" lIns="0" tIns="0" rIns="0" bIns="0"/>
          <a:lstStyle/>
          <a:p>
            <a:pPr algn="ctr">
              <a:defRPr/>
            </a:pPr>
            <a:r>
              <a:rPr lang="fr-FR" sz="1900" b="1" kern="0">
                <a:solidFill>
                  <a:prstClr val="white"/>
                </a:solidFill>
                <a:latin typeface="Arial"/>
                <a:cs typeface="Arial"/>
              </a:rPr>
              <a:t>Bloc n° 4</a:t>
            </a:r>
            <a:endParaRPr kern="0">
              <a:solidFill>
                <a:prstClr val="black"/>
              </a:solidFill>
              <a:latin typeface="Calibri"/>
              <a:cs typeface="Arial"/>
            </a:endParaRPr>
          </a:p>
        </p:txBody>
      </p:sp>
      <p:sp>
        <p:nvSpPr>
          <p:cNvPr id="145470199" name="Forme libre : forme 9"/>
          <p:cNvSpPr/>
          <p:nvPr/>
        </p:nvSpPr>
        <p:spPr bwMode="auto">
          <a:xfrm>
            <a:off x="8981014" y="3809212"/>
            <a:ext cx="1143008" cy="762796"/>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6000" rIns="0" bIns="0" numCol="1" spcCol="1270" anchor="t" anchorCtr="0">
            <a:noAutofit/>
          </a:bodyPr>
          <a:lstStyle/>
          <a:p>
            <a:pPr algn="ctr" defTabSz="933450">
              <a:lnSpc>
                <a:spcPct val="90000"/>
              </a:lnSpc>
              <a:defRPr/>
            </a:pPr>
            <a:r>
              <a:rPr lang="fr-FR" sz="2000" b="1" kern="0">
                <a:solidFill>
                  <a:prstClr val="white"/>
                </a:solidFill>
                <a:latin typeface="Arial"/>
                <a:cs typeface="Arial"/>
              </a:rPr>
              <a:t>Bloc n° 3</a:t>
            </a:r>
            <a:endParaRPr kern="0">
              <a:solidFill>
                <a:prstClr val="black"/>
              </a:solidFill>
              <a:latin typeface="Calibri"/>
              <a:cs typeface="Arial"/>
            </a:endParaRPr>
          </a:p>
        </p:txBody>
      </p:sp>
      <p:sp>
        <p:nvSpPr>
          <p:cNvPr id="873113132" name="Forme libre : forme 8"/>
          <p:cNvSpPr/>
          <p:nvPr/>
        </p:nvSpPr>
        <p:spPr bwMode="auto">
          <a:xfrm>
            <a:off x="9052452" y="2857496"/>
            <a:ext cx="1057628" cy="619920"/>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Bloc n°2</a:t>
            </a:r>
            <a:endParaRPr kern="0">
              <a:solidFill>
                <a:prstClr val="black"/>
              </a:solidFill>
              <a:latin typeface="Calibri"/>
              <a:cs typeface="Arial"/>
            </a:endParaRPr>
          </a:p>
        </p:txBody>
      </p:sp>
      <p:sp>
        <p:nvSpPr>
          <p:cNvPr id="392583839" name="Forme libre : forme 7"/>
          <p:cNvSpPr/>
          <p:nvPr/>
        </p:nvSpPr>
        <p:spPr bwMode="auto">
          <a:xfrm>
            <a:off x="9098024" y="1928802"/>
            <a:ext cx="1025999" cy="642942"/>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6000" rIns="0" bIns="30262" numCol="1" spcCol="1270" anchor="t" anchorCtr="0">
            <a:noAutofit/>
          </a:bodyPr>
          <a:lstStyle/>
          <a:p>
            <a:pPr algn="ctr" defTabSz="933450">
              <a:lnSpc>
                <a:spcPct val="90000"/>
              </a:lnSpc>
              <a:defRPr/>
            </a:pPr>
            <a:r>
              <a:rPr lang="fr-FR" sz="2000" b="1" kern="0">
                <a:solidFill>
                  <a:prstClr val="white"/>
                </a:solidFill>
                <a:latin typeface="Arial"/>
                <a:cs typeface="Arial"/>
              </a:rPr>
              <a:t>Bloc n°1</a:t>
            </a:r>
            <a:endParaRPr kern="0">
              <a:solidFill>
                <a:prstClr val="black"/>
              </a:solidFill>
              <a:latin typeface="Calibri"/>
              <a:cs typeface="Arial"/>
            </a:endParaRPr>
          </a:p>
        </p:txBody>
      </p:sp>
      <p:graphicFrame>
        <p:nvGraphicFramePr>
          <p:cNvPr id="2074544691" name="Diagramme 4"/>
          <p:cNvGraphicFramePr>
            <a:graphicFrameLocks/>
          </p:cNvGraphicFramePr>
          <p:nvPr/>
        </p:nvGraphicFramePr>
        <p:xfrm>
          <a:off x="1524001" y="1730869"/>
          <a:ext cx="2241235" cy="145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51204916" name="Titre 1"/>
          <p:cNvSpPr txBox="1"/>
          <p:nvPr/>
        </p:nvSpPr>
        <p:spPr bwMode="auto">
          <a:xfrm>
            <a:off x="2195979" y="893152"/>
            <a:ext cx="7000892" cy="428628"/>
          </a:xfrm>
          <a:prstGeom prst="rect">
            <a:avLst/>
          </a:prstGeom>
        </p:spPr>
        <p:txBody>
          <a:bodyPr lIns="0" tIns="0" rIns="0" bIns="0"/>
          <a:lstStyle>
            <a:lvl1pPr>
              <a:defRPr sz="1800" b="1" i="1">
                <a:solidFill>
                  <a:schemeClr val="tx1"/>
                </a:solidFill>
                <a:latin typeface="Cambria"/>
                <a:ea typeface="+mj-ea"/>
                <a:cs typeface="Cambria"/>
              </a:defRPr>
            </a:lvl1pPr>
          </a:lstStyle>
          <a:p>
            <a:pPr lvl="1">
              <a:defRPr/>
            </a:pPr>
            <a:r>
              <a:rPr lang="fr-FR" sz="1200" kern="0">
                <a:solidFill>
                  <a:prstClr val="black"/>
                </a:solidFill>
                <a:latin typeface="Arial"/>
                <a:cs typeface="Arial"/>
              </a:rPr>
              <a:t>Cette séquence est dédiée à la P.R.E  au niveau d’habilitations électriques B1L-B2L-BCL-B1VL-B2VL ET B2XL « Opérateur Batterie » pour les VTR.</a:t>
            </a:r>
            <a:endParaRPr kern="0">
              <a:solidFill>
                <a:prstClr val="black"/>
              </a:solidFill>
              <a:latin typeface="Calibri"/>
              <a:cs typeface="Arial"/>
            </a:endParaRPr>
          </a:p>
        </p:txBody>
      </p:sp>
      <p:grpSp>
        <p:nvGrpSpPr>
          <p:cNvPr id="1983161884" name="Groupe 39"/>
          <p:cNvGrpSpPr/>
          <p:nvPr/>
        </p:nvGrpSpPr>
        <p:grpSpPr bwMode="auto">
          <a:xfrm>
            <a:off x="7968208" y="1928802"/>
            <a:ext cx="2241260" cy="3835938"/>
            <a:chOff x="5759764" y="1928802"/>
            <a:chExt cx="2241260" cy="3835938"/>
          </a:xfrm>
        </p:grpSpPr>
        <p:sp>
          <p:nvSpPr>
            <p:cNvPr id="38" name="Forme libre : forme 7"/>
            <p:cNvSpPr/>
            <p:nvPr/>
          </p:nvSpPr>
          <p:spPr bwMode="auto">
            <a:xfrm>
              <a:off x="5786446" y="1928802"/>
              <a:ext cx="1000132" cy="601412"/>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6000" rIns="0" bIns="30262" numCol="1" spcCol="1270" anchor="t" anchorCtr="0">
              <a:noAutofit/>
            </a:bodyPr>
            <a:lstStyle/>
            <a:p>
              <a:pPr algn="ctr" defTabSz="933450">
                <a:lnSpc>
                  <a:spcPct val="90000"/>
                </a:lnSpc>
                <a:defRPr/>
              </a:pPr>
              <a:r>
                <a:rPr lang="fr-FR" sz="2000" b="1" kern="0">
                  <a:solidFill>
                    <a:prstClr val="white"/>
                  </a:solidFill>
                  <a:latin typeface="Arial"/>
                  <a:cs typeface="Arial"/>
                </a:rPr>
                <a:t>Pôle 1</a:t>
              </a:r>
              <a:endParaRPr kern="0">
                <a:solidFill>
                  <a:prstClr val="black"/>
                </a:solidFill>
                <a:latin typeface="Calibri"/>
                <a:cs typeface="Arial"/>
              </a:endParaRPr>
            </a:p>
          </p:txBody>
        </p:sp>
        <p:grpSp>
          <p:nvGrpSpPr>
            <p:cNvPr id="7" name="Groupe 6"/>
            <p:cNvGrpSpPr/>
            <p:nvPr/>
          </p:nvGrpSpPr>
          <p:grpSpPr bwMode="auto">
            <a:xfrm>
              <a:off x="5759764" y="2224534"/>
              <a:ext cx="2241260" cy="3540206"/>
              <a:chOff x="1042296" y="1677877"/>
              <a:chExt cx="2241260" cy="3540206"/>
            </a:xfrm>
          </p:grpSpPr>
          <p:sp>
            <p:nvSpPr>
              <p:cNvPr id="9" name="Forme libre : forme 8"/>
              <p:cNvSpPr/>
              <p:nvPr/>
            </p:nvSpPr>
            <p:spPr bwMode="auto">
              <a:xfrm>
                <a:off x="1068978" y="2320477"/>
                <a:ext cx="928694" cy="847618"/>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Pôle 2</a:t>
                </a:r>
                <a:endParaRPr kern="0">
                  <a:solidFill>
                    <a:prstClr val="black"/>
                  </a:solidFill>
                  <a:latin typeface="Calibri"/>
                  <a:cs typeface="Arial"/>
                </a:endParaRPr>
              </a:p>
            </p:txBody>
          </p:sp>
          <p:sp>
            <p:nvSpPr>
              <p:cNvPr id="10" name="Forme libre : forme 9"/>
              <p:cNvSpPr/>
              <p:nvPr/>
            </p:nvSpPr>
            <p:spPr bwMode="auto">
              <a:xfrm>
                <a:off x="1068978" y="3273037"/>
                <a:ext cx="928694" cy="823752"/>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6000" rIns="0" bIns="0" numCol="1" spcCol="1270" anchor="t" anchorCtr="0">
                <a:noAutofit/>
              </a:bodyPr>
              <a:lstStyle/>
              <a:p>
                <a:pPr algn="ctr" defTabSz="933450">
                  <a:lnSpc>
                    <a:spcPct val="90000"/>
                  </a:lnSpc>
                  <a:defRPr/>
                </a:pPr>
                <a:r>
                  <a:rPr lang="fr-FR" sz="2000" b="1" kern="0">
                    <a:solidFill>
                      <a:prstClr val="white"/>
                    </a:solidFill>
                    <a:latin typeface="Arial"/>
                    <a:cs typeface="Arial"/>
                  </a:rPr>
                  <a:t>Pôle 3</a:t>
                </a:r>
                <a:endParaRPr kern="0">
                  <a:solidFill>
                    <a:prstClr val="black"/>
                  </a:solidFill>
                  <a:latin typeface="Calibri"/>
                  <a:cs typeface="Arial"/>
                </a:endParaRPr>
              </a:p>
            </p:txBody>
          </p:sp>
          <p:sp>
            <p:nvSpPr>
              <p:cNvPr id="16" name="Rectangle : coins arrondis 15"/>
              <p:cNvSpPr/>
              <p:nvPr/>
            </p:nvSpPr>
            <p:spPr bwMode="auto">
              <a:xfrm>
                <a:off x="1056919" y="4199957"/>
                <a:ext cx="869315" cy="619920"/>
              </a:xfrm>
              <a:prstGeom prst="roundRect">
                <a:avLst>
                  <a:gd name="adj" fmla="val 16667"/>
                </a:avLst>
              </a:prstGeom>
              <a:solidFill>
                <a:schemeClr val="tx2">
                  <a:lumMod val="40000"/>
                  <a:lumOff val="6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a:lstStyle/>
              <a:p>
                <a:pPr algn="ctr">
                  <a:defRPr/>
                </a:pPr>
                <a:r>
                  <a:rPr lang="fr-FR" sz="2000" b="1" kern="0">
                    <a:solidFill>
                      <a:prstClr val="white"/>
                    </a:solidFill>
                    <a:latin typeface="Arial"/>
                    <a:cs typeface="Arial"/>
                  </a:rPr>
                  <a:t>Pôle 4</a:t>
                </a:r>
                <a:endParaRPr kern="0">
                  <a:solidFill>
                    <a:prstClr val="black"/>
                  </a:solidFill>
                  <a:latin typeface="Calibri"/>
                  <a:cs typeface="Arial"/>
                </a:endParaRPr>
              </a:p>
            </p:txBody>
          </p:sp>
          <p:sp>
            <p:nvSpPr>
              <p:cNvPr id="12" name="Rectangle : avec coins rognés en haut 11"/>
              <p:cNvSpPr/>
              <p:nvPr/>
            </p:nvSpPr>
            <p:spPr bwMode="auto">
              <a:xfrm>
                <a:off x="1042296" y="4525015"/>
                <a:ext cx="2241235" cy="693068"/>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lstStyle/>
              <a:p>
                <a:pPr>
                  <a:defRPr/>
                </a:pPr>
                <a:r>
                  <a:rPr lang="fr-FR" sz="1600" b="1" kern="0">
                    <a:solidFill>
                      <a:prstClr val="black">
                        <a:hueOff val="0"/>
                        <a:satOff val="0"/>
                        <a:lumOff val="0"/>
                        <a:alphaOff val="0"/>
                      </a:prstClr>
                    </a:solidFill>
                    <a:latin typeface="Arial"/>
                    <a:cs typeface="Arial"/>
                  </a:rPr>
                  <a:t>A4.1-A4.2</a:t>
                </a:r>
                <a:endParaRPr kern="0">
                  <a:solidFill>
                    <a:prstClr val="black">
                      <a:hueOff val="0"/>
                      <a:satOff val="0"/>
                      <a:lumOff val="0"/>
                      <a:alphaOff val="0"/>
                    </a:prstClr>
                  </a:solidFill>
                  <a:latin typeface="Calibri"/>
                  <a:cs typeface="Arial"/>
                </a:endParaRPr>
              </a:p>
              <a:p>
                <a:pPr>
                  <a:defRPr/>
                </a:pPr>
                <a:r>
                  <a:rPr lang="fr-FR" sz="1200" b="1" kern="0">
                    <a:solidFill>
                      <a:prstClr val="black">
                        <a:hueOff val="0"/>
                        <a:satOff val="0"/>
                        <a:lumOff val="0"/>
                        <a:alphaOff val="0"/>
                      </a:prstClr>
                    </a:solidFill>
                    <a:latin typeface="Arial"/>
                    <a:cs typeface="Arial"/>
                  </a:rPr>
                  <a:t>T4.1.1-T4.2.3-</a:t>
                </a:r>
                <a:endParaRPr kern="0">
                  <a:solidFill>
                    <a:prstClr val="black">
                      <a:hueOff val="0"/>
                      <a:satOff val="0"/>
                      <a:lumOff val="0"/>
                      <a:alphaOff val="0"/>
                    </a:prstClr>
                  </a:solidFill>
                  <a:latin typeface="Calibri"/>
                  <a:cs typeface="Arial"/>
                </a:endParaRPr>
              </a:p>
              <a:p>
                <a:pPr>
                  <a:defRPr/>
                </a:pPr>
                <a:r>
                  <a:rPr lang="fr-FR" sz="1200" b="1" kern="0">
                    <a:solidFill>
                      <a:prstClr val="black">
                        <a:hueOff val="0"/>
                        <a:satOff val="0"/>
                        <a:lumOff val="0"/>
                        <a:alphaOff val="0"/>
                      </a:prstClr>
                    </a:solidFill>
                    <a:latin typeface="Arial"/>
                    <a:cs typeface="Arial"/>
                  </a:rPr>
                  <a:t>T4.2.4</a:t>
                </a:r>
                <a:endParaRPr kern="0">
                  <a:solidFill>
                    <a:prstClr val="black">
                      <a:hueOff val="0"/>
                      <a:satOff val="0"/>
                      <a:lumOff val="0"/>
                      <a:alphaOff val="0"/>
                    </a:prstClr>
                  </a:solidFill>
                  <a:latin typeface="Calibri"/>
                  <a:cs typeface="Arial"/>
                </a:endParaRPr>
              </a:p>
            </p:txBody>
          </p:sp>
          <p:sp>
            <p:nvSpPr>
              <p:cNvPr id="13" name="Rectangle : avec coins rognés en haut 12"/>
              <p:cNvSpPr/>
              <p:nvPr/>
            </p:nvSpPr>
            <p:spPr bwMode="auto">
              <a:xfrm>
                <a:off x="1042297" y="3582997"/>
                <a:ext cx="2241235" cy="529200"/>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defRPr/>
                </a:pPr>
                <a:r>
                  <a:rPr lang="fr-FR" sz="1600" b="1" kern="0">
                    <a:solidFill>
                      <a:prstClr val="black">
                        <a:hueOff val="0"/>
                        <a:satOff val="0"/>
                        <a:lumOff val="0"/>
                        <a:alphaOff val="0"/>
                      </a:prstClr>
                    </a:solidFill>
                    <a:latin typeface="Arial"/>
                    <a:cs typeface="Arial"/>
                  </a:rPr>
                  <a:t>    A3.1</a:t>
                </a:r>
                <a:endParaRPr lang="fr-FR" b="1" kern="0">
                  <a:solidFill>
                    <a:prstClr val="black">
                      <a:hueOff val="0"/>
                      <a:satOff val="0"/>
                      <a:lumOff val="0"/>
                      <a:alphaOff val="0"/>
                    </a:prstClr>
                  </a:solidFill>
                  <a:latin typeface="Arial"/>
                  <a:cs typeface="Arial"/>
                </a:endParaRPr>
              </a:p>
              <a:p>
                <a:pPr>
                  <a:defRPr/>
                </a:pPr>
                <a:r>
                  <a:rPr lang="fr-FR" sz="1200" b="1" kern="0">
                    <a:solidFill>
                      <a:prstClr val="black">
                        <a:hueOff val="0"/>
                        <a:satOff val="0"/>
                        <a:lumOff val="0"/>
                        <a:alphaOff val="0"/>
                      </a:prstClr>
                    </a:solidFill>
                    <a:latin typeface="Arial"/>
                    <a:cs typeface="Arial"/>
                  </a:rPr>
                  <a:t>T3.1.1-T3.1.2</a:t>
                </a:r>
                <a:endParaRPr kern="0">
                  <a:solidFill>
                    <a:prstClr val="black">
                      <a:hueOff val="0"/>
                      <a:satOff val="0"/>
                      <a:lumOff val="0"/>
                      <a:alphaOff val="0"/>
                    </a:prstClr>
                  </a:solidFill>
                  <a:latin typeface="Calibri"/>
                  <a:cs typeface="Arial"/>
                </a:endParaRPr>
              </a:p>
            </p:txBody>
          </p:sp>
          <p:sp>
            <p:nvSpPr>
              <p:cNvPr id="14" name="Rectangle : avec coins rognés en haut 13"/>
              <p:cNvSpPr/>
              <p:nvPr/>
            </p:nvSpPr>
            <p:spPr bwMode="auto">
              <a:xfrm>
                <a:off x="1042297" y="2630437"/>
                <a:ext cx="2241259" cy="529200"/>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lstStyle/>
              <a:p>
                <a:pPr>
                  <a:defRPr/>
                </a:pPr>
                <a:r>
                  <a:rPr lang="fr-FR" sz="1600" b="1" kern="0">
                    <a:solidFill>
                      <a:prstClr val="black">
                        <a:hueOff val="0"/>
                        <a:satOff val="0"/>
                        <a:lumOff val="0"/>
                        <a:alphaOff val="0"/>
                      </a:prstClr>
                    </a:solidFill>
                    <a:latin typeface="Arial"/>
                    <a:cs typeface="Arial"/>
                  </a:rPr>
                  <a:t>    A2.1</a:t>
                </a:r>
                <a:endParaRPr lang="fr-FR" b="1" kern="0">
                  <a:solidFill>
                    <a:prstClr val="black">
                      <a:hueOff val="0"/>
                      <a:satOff val="0"/>
                      <a:lumOff val="0"/>
                      <a:alphaOff val="0"/>
                    </a:prstClr>
                  </a:solidFill>
                  <a:latin typeface="Arial"/>
                  <a:cs typeface="Arial"/>
                </a:endParaRPr>
              </a:p>
              <a:p>
                <a:pPr>
                  <a:defRPr/>
                </a:pPr>
                <a:r>
                  <a:rPr lang="fr-FR" sz="1200" b="1" kern="0">
                    <a:solidFill>
                      <a:prstClr val="black">
                        <a:hueOff val="0"/>
                        <a:satOff val="0"/>
                        <a:lumOff val="0"/>
                        <a:alphaOff val="0"/>
                      </a:prstClr>
                    </a:solidFill>
                    <a:latin typeface="Arial"/>
                    <a:cs typeface="Arial"/>
                  </a:rPr>
                  <a:t>T.2.1.2-T2.1.3 </a:t>
                </a:r>
                <a:endParaRPr kern="0">
                  <a:solidFill>
                    <a:prstClr val="black">
                      <a:hueOff val="0"/>
                      <a:satOff val="0"/>
                      <a:lumOff val="0"/>
                      <a:alphaOff val="0"/>
                    </a:prstClr>
                  </a:solidFill>
                  <a:latin typeface="Calibri"/>
                  <a:cs typeface="Arial"/>
                </a:endParaRPr>
              </a:p>
            </p:txBody>
          </p:sp>
          <p:sp>
            <p:nvSpPr>
              <p:cNvPr id="15" name="Rectangle : avec coins rognés en haut 14"/>
              <p:cNvSpPr/>
              <p:nvPr/>
            </p:nvSpPr>
            <p:spPr bwMode="auto">
              <a:xfrm>
                <a:off x="1042297" y="1677877"/>
                <a:ext cx="2241235" cy="408262"/>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rIns="0">
                <a:normAutofit/>
              </a:bodyPr>
              <a:lstStyle/>
              <a:p>
                <a:pPr>
                  <a:defRPr/>
                </a:pPr>
                <a:r>
                  <a:rPr lang="fr-FR" sz="1600" b="1" kern="0">
                    <a:solidFill>
                      <a:prstClr val="black">
                        <a:hueOff val="0"/>
                        <a:satOff val="0"/>
                        <a:lumOff val="0"/>
                        <a:alphaOff val="0"/>
                      </a:prstClr>
                    </a:solidFill>
                    <a:latin typeface="Arial"/>
                    <a:cs typeface="Arial"/>
                  </a:rPr>
                  <a:t> A.1.1</a:t>
                </a:r>
                <a:r>
                  <a:rPr lang="fr-FR" b="1" kern="0">
                    <a:solidFill>
                      <a:prstClr val="black">
                        <a:hueOff val="0"/>
                        <a:satOff val="0"/>
                        <a:lumOff val="0"/>
                        <a:alphaOff val="0"/>
                      </a:prstClr>
                    </a:solidFill>
                    <a:latin typeface="Arial"/>
                    <a:cs typeface="Arial"/>
                  </a:rPr>
                  <a:t>/</a:t>
                </a:r>
                <a:r>
                  <a:rPr lang="fr-FR" sz="1200" b="1" kern="0">
                    <a:solidFill>
                      <a:prstClr val="black">
                        <a:hueOff val="0"/>
                        <a:satOff val="0"/>
                        <a:lumOff val="0"/>
                        <a:alphaOff val="0"/>
                      </a:prstClr>
                    </a:solidFill>
                    <a:latin typeface="Arial"/>
                    <a:cs typeface="Arial"/>
                  </a:rPr>
                  <a:t>T1.1.1 </a:t>
                </a:r>
                <a:r>
                  <a:rPr lang="fr-FR" sz="1200" kern="0">
                    <a:solidFill>
                      <a:prstClr val="black">
                        <a:hueOff val="0"/>
                        <a:satOff val="0"/>
                        <a:lumOff val="0"/>
                        <a:alphaOff val="0"/>
                      </a:prstClr>
                    </a:solidFill>
                    <a:latin typeface="Arial"/>
                    <a:cs typeface="Arial"/>
                  </a:rPr>
                  <a:t>         </a:t>
                </a:r>
                <a:r>
                  <a:rPr lang="fr-FR" b="1" kern="0">
                    <a:solidFill>
                      <a:prstClr val="black">
                        <a:hueOff val="0"/>
                        <a:satOff val="0"/>
                        <a:lumOff val="0"/>
                        <a:alphaOff val="0"/>
                      </a:prstClr>
                    </a:solidFill>
                    <a:latin typeface="Arial"/>
                    <a:cs typeface="Arial"/>
                  </a:rPr>
                  <a:t>C.1.1</a:t>
                </a:r>
                <a:r>
                  <a:rPr lang="fr-FR" sz="1200" kern="0">
                    <a:solidFill>
                      <a:prstClr val="black">
                        <a:hueOff val="0"/>
                        <a:satOff val="0"/>
                        <a:lumOff val="0"/>
                        <a:alphaOff val="0"/>
                      </a:prstClr>
                    </a:solidFill>
                    <a:latin typeface="Arial"/>
                    <a:cs typeface="Arial"/>
                  </a:rPr>
                  <a:t> </a:t>
                </a:r>
                <a:endParaRPr kern="0">
                  <a:solidFill>
                    <a:prstClr val="black">
                      <a:hueOff val="0"/>
                      <a:satOff val="0"/>
                      <a:lumOff val="0"/>
                      <a:alphaOff val="0"/>
                    </a:prstClr>
                  </a:solidFill>
                  <a:latin typeface="Calibri"/>
                  <a:cs typeface="Arial"/>
                </a:endParaRPr>
              </a:p>
            </p:txBody>
          </p:sp>
        </p:grpSp>
      </p:grpSp>
      <p:sp>
        <p:nvSpPr>
          <p:cNvPr id="323040032" name="ZoneTexte 20"/>
          <p:cNvSpPr txBox="1"/>
          <p:nvPr/>
        </p:nvSpPr>
        <p:spPr bwMode="auto">
          <a:xfrm>
            <a:off x="1791295" y="3378577"/>
            <a:ext cx="5438892" cy="646331"/>
          </a:xfrm>
          <a:prstGeom prst="rect">
            <a:avLst/>
          </a:prstGeom>
          <a:noFill/>
        </p:spPr>
        <p:txBody>
          <a:bodyPr wrap="square" rtlCol="0">
            <a:spAutoFit/>
          </a:bodyPr>
          <a:lstStyle/>
          <a:p>
            <a:pPr>
              <a:defRPr/>
            </a:pPr>
            <a:r>
              <a:rPr lang="fr-FR" sz="1200" kern="0">
                <a:solidFill>
                  <a:prstClr val="black"/>
                </a:solidFill>
                <a:latin typeface="Arial"/>
                <a:cs typeface="Arial"/>
              </a:rPr>
              <a:t>4 séances atelier centrées sur la Prévention des Risques électriques et la préparation à l’habilitation électrique : TP Tournants (EPI-Analyse du risques-B1L- B1vL-B2L-B2VL-BCL-B1XL et B2XL Opérateur Batterie)</a:t>
            </a:r>
            <a:endParaRPr kern="0">
              <a:solidFill>
                <a:prstClr val="black"/>
              </a:solidFill>
              <a:latin typeface="Calibri"/>
              <a:cs typeface="Arial"/>
            </a:endParaRPr>
          </a:p>
        </p:txBody>
      </p:sp>
      <p:graphicFrame>
        <p:nvGraphicFramePr>
          <p:cNvPr id="555578312" name="Diagramme 21"/>
          <p:cNvGraphicFramePr>
            <a:graphicFrameLocks/>
          </p:cNvGraphicFramePr>
          <p:nvPr/>
        </p:nvGraphicFramePr>
        <p:xfrm>
          <a:off x="3402990" y="1791290"/>
          <a:ext cx="2241235" cy="14553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479583204" name="Diagramme 22"/>
          <p:cNvGraphicFramePr>
            <a:graphicFrameLocks/>
          </p:cNvGraphicFramePr>
          <p:nvPr/>
        </p:nvGraphicFramePr>
        <p:xfrm>
          <a:off x="5052054" y="1806833"/>
          <a:ext cx="2241235" cy="145532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93712534" name="ZoneTexte 23"/>
          <p:cNvSpPr txBox="1"/>
          <p:nvPr/>
        </p:nvSpPr>
        <p:spPr bwMode="auto">
          <a:xfrm>
            <a:off x="1752902" y="4001817"/>
            <a:ext cx="5783258" cy="523220"/>
          </a:xfrm>
          <a:prstGeom prst="rect">
            <a:avLst/>
          </a:prstGeom>
          <a:noFill/>
        </p:spPr>
        <p:txBody>
          <a:bodyPr wrap="square" rtlCol="0">
            <a:spAutoFit/>
          </a:bodyPr>
          <a:lstStyle/>
          <a:p>
            <a:pPr>
              <a:defRPr/>
            </a:pPr>
            <a:r>
              <a:rPr lang="fr-FR" sz="1400" b="1" kern="0">
                <a:solidFill>
                  <a:prstClr val="black"/>
                </a:solidFill>
                <a:latin typeface="Arial"/>
                <a:cs typeface="Arial"/>
              </a:rPr>
              <a:t>Notions théoriques associées : cours -TD (maquette didactique)-CoE PC/STI</a:t>
            </a:r>
            <a:endParaRPr kern="0">
              <a:solidFill>
                <a:prstClr val="black"/>
              </a:solidFill>
              <a:latin typeface="Calibri"/>
              <a:cs typeface="Arial"/>
            </a:endParaRPr>
          </a:p>
        </p:txBody>
      </p:sp>
      <p:sp>
        <p:nvSpPr>
          <p:cNvPr id="486705382" name="ZoneTexte 24"/>
          <p:cNvSpPr txBox="1"/>
          <p:nvPr/>
        </p:nvSpPr>
        <p:spPr bwMode="auto">
          <a:xfrm>
            <a:off x="2738414" y="428604"/>
            <a:ext cx="6786610" cy="369332"/>
          </a:xfrm>
          <a:prstGeom prst="rect">
            <a:avLst/>
          </a:prstGeom>
          <a:noFill/>
        </p:spPr>
        <p:txBody>
          <a:bodyPr wrap="square" lIns="0" rIns="0" rtlCol="0">
            <a:spAutoFit/>
          </a:bodyPr>
          <a:lstStyle/>
          <a:p>
            <a:pPr algn="ctr">
              <a:defRPr/>
            </a:pPr>
            <a:r>
              <a:rPr lang="fr-FR" kern="0">
                <a:solidFill>
                  <a:prstClr val="black"/>
                </a:solidFill>
                <a:latin typeface="Arial"/>
                <a:cs typeface="Arial"/>
              </a:rPr>
              <a:t>Séquence 2 : Découverte-Consolidation : P.R.E Habilitations : M4 </a:t>
            </a:r>
            <a:endParaRPr kern="0">
              <a:solidFill>
                <a:prstClr val="black"/>
              </a:solidFill>
              <a:latin typeface="Calibri"/>
              <a:cs typeface="Arial"/>
            </a:endParaRPr>
          </a:p>
        </p:txBody>
      </p:sp>
      <p:sp>
        <p:nvSpPr>
          <p:cNvPr id="923569980" name="ZoneTexte 25"/>
          <p:cNvSpPr txBox="1"/>
          <p:nvPr/>
        </p:nvSpPr>
        <p:spPr bwMode="auto">
          <a:xfrm>
            <a:off x="2166910" y="1500175"/>
            <a:ext cx="949299" cy="246221"/>
          </a:xfrm>
          <a:prstGeom prst="rect">
            <a:avLst/>
          </a:prstGeom>
          <a:noFill/>
        </p:spPr>
        <p:txBody>
          <a:bodyPr wrap="none" rtlCol="0">
            <a:spAutoFit/>
          </a:bodyPr>
          <a:lstStyle/>
          <a:p>
            <a:pPr>
              <a:defRPr/>
            </a:pPr>
            <a:r>
              <a:rPr lang="fr-FR" sz="1000" kern="0">
                <a:solidFill>
                  <a:prstClr val="black"/>
                </a:solidFill>
                <a:latin typeface="Calibri"/>
                <a:cs typeface="Arial"/>
              </a:rPr>
              <a:t>Véhicule Léger</a:t>
            </a:r>
            <a:endParaRPr kern="0">
              <a:solidFill>
                <a:prstClr val="black"/>
              </a:solidFill>
              <a:latin typeface="Calibri"/>
              <a:cs typeface="Arial"/>
            </a:endParaRPr>
          </a:p>
        </p:txBody>
      </p:sp>
      <p:sp>
        <p:nvSpPr>
          <p:cNvPr id="1247820217" name="ZoneTexte 26"/>
          <p:cNvSpPr txBox="1"/>
          <p:nvPr/>
        </p:nvSpPr>
        <p:spPr bwMode="auto">
          <a:xfrm>
            <a:off x="4329483" y="1539706"/>
            <a:ext cx="388248" cy="246221"/>
          </a:xfrm>
          <a:prstGeom prst="rect">
            <a:avLst/>
          </a:prstGeom>
          <a:noFill/>
        </p:spPr>
        <p:txBody>
          <a:bodyPr wrap="none" rtlCol="0">
            <a:spAutoFit/>
          </a:bodyPr>
          <a:lstStyle/>
          <a:p>
            <a:pPr>
              <a:defRPr/>
            </a:pPr>
            <a:r>
              <a:rPr lang="fr-FR" sz="1000" kern="0">
                <a:solidFill>
                  <a:prstClr val="black"/>
                </a:solidFill>
                <a:latin typeface="Calibri"/>
                <a:cs typeface="Arial"/>
              </a:rPr>
              <a:t>VTR</a:t>
            </a:r>
            <a:endParaRPr kern="0">
              <a:solidFill>
                <a:prstClr val="black"/>
              </a:solidFill>
              <a:latin typeface="Calibri"/>
              <a:cs typeface="Arial"/>
            </a:endParaRPr>
          </a:p>
        </p:txBody>
      </p:sp>
      <p:sp>
        <p:nvSpPr>
          <p:cNvPr id="1479817498" name="ZoneTexte 27"/>
          <p:cNvSpPr txBox="1"/>
          <p:nvPr/>
        </p:nvSpPr>
        <p:spPr bwMode="auto">
          <a:xfrm>
            <a:off x="5750921" y="1539706"/>
            <a:ext cx="843501" cy="246221"/>
          </a:xfrm>
          <a:prstGeom prst="rect">
            <a:avLst/>
          </a:prstGeom>
          <a:noFill/>
        </p:spPr>
        <p:txBody>
          <a:bodyPr wrap="none" rtlCol="0">
            <a:spAutoFit/>
          </a:bodyPr>
          <a:lstStyle/>
          <a:p>
            <a:pPr>
              <a:defRPr/>
            </a:pPr>
            <a:r>
              <a:rPr lang="fr-FR" sz="1000" kern="0">
                <a:solidFill>
                  <a:prstClr val="black"/>
                </a:solidFill>
                <a:latin typeface="Calibri"/>
                <a:cs typeface="Arial"/>
              </a:rPr>
              <a:t>MOTOCYCLE</a:t>
            </a:r>
            <a:endParaRPr kern="0">
              <a:solidFill>
                <a:prstClr val="black"/>
              </a:solidFill>
              <a:latin typeface="Calibri"/>
              <a:cs typeface="Arial"/>
            </a:endParaRPr>
          </a:p>
        </p:txBody>
      </p:sp>
      <p:pic>
        <p:nvPicPr>
          <p:cNvPr id="1142533370" name="Picture 6"/>
          <p:cNvPicPr>
            <a:picLocks noChangeAspect="1" noChangeArrowheads="1"/>
          </p:cNvPicPr>
          <p:nvPr/>
        </p:nvPicPr>
        <p:blipFill>
          <a:blip r:embed="rId19"/>
          <a:stretch/>
        </p:blipFill>
        <p:spPr bwMode="auto">
          <a:xfrm>
            <a:off x="9382149" y="857232"/>
            <a:ext cx="1038149" cy="757176"/>
          </a:xfrm>
          <a:prstGeom prst="rect">
            <a:avLst/>
          </a:prstGeom>
          <a:noFill/>
          <a:ln w="9525">
            <a:solidFill>
              <a:srgbClr val="0070C0"/>
            </a:solidFill>
            <a:miter lim="800000"/>
            <a:headEnd/>
            <a:tailEnd/>
          </a:ln>
          <a:effectLst/>
        </p:spPr>
      </p:pic>
      <p:pic>
        <p:nvPicPr>
          <p:cNvPr id="730214156" name="Picture 4"/>
          <p:cNvPicPr>
            <a:picLocks noChangeAspect="1" noChangeArrowheads="1"/>
          </p:cNvPicPr>
          <p:nvPr/>
        </p:nvPicPr>
        <p:blipFill>
          <a:blip r:embed="rId20"/>
          <a:stretch/>
        </p:blipFill>
        <p:spPr bwMode="auto">
          <a:xfrm>
            <a:off x="5075760" y="4564038"/>
            <a:ext cx="837095" cy="1200702"/>
          </a:xfrm>
          <a:prstGeom prst="rect">
            <a:avLst/>
          </a:prstGeom>
          <a:noFill/>
          <a:ln w="9525">
            <a:solidFill>
              <a:srgbClr val="0070C0"/>
            </a:solidFill>
            <a:miter lim="800000"/>
            <a:headEnd/>
            <a:tailEnd/>
          </a:ln>
          <a:effectLst/>
        </p:spPr>
      </p:pic>
      <p:pic>
        <p:nvPicPr>
          <p:cNvPr id="1024084877" name="Picture 3"/>
          <p:cNvPicPr>
            <a:picLocks noChangeAspect="1" noChangeArrowheads="1"/>
          </p:cNvPicPr>
          <p:nvPr/>
        </p:nvPicPr>
        <p:blipFill>
          <a:blip r:embed="rId21"/>
          <a:stretch/>
        </p:blipFill>
        <p:spPr bwMode="auto">
          <a:xfrm>
            <a:off x="1814883" y="4530107"/>
            <a:ext cx="551911" cy="775079"/>
          </a:xfrm>
          <a:prstGeom prst="rect">
            <a:avLst/>
          </a:prstGeom>
          <a:noFill/>
          <a:ln w="9525">
            <a:solidFill>
              <a:srgbClr val="0070C0"/>
            </a:solidFill>
            <a:miter lim="800000"/>
            <a:headEnd/>
            <a:tailEnd/>
          </a:ln>
          <a:effectLst/>
        </p:spPr>
      </p:pic>
      <p:pic>
        <p:nvPicPr>
          <p:cNvPr id="1832719530" name="Picture 2"/>
          <p:cNvPicPr>
            <a:picLocks noChangeAspect="1" noChangeArrowheads="1"/>
          </p:cNvPicPr>
          <p:nvPr/>
        </p:nvPicPr>
        <p:blipFill>
          <a:blip r:embed="rId22"/>
          <a:stretch/>
        </p:blipFill>
        <p:spPr bwMode="auto">
          <a:xfrm>
            <a:off x="2059020" y="5209946"/>
            <a:ext cx="407011" cy="564812"/>
          </a:xfrm>
          <a:prstGeom prst="rect">
            <a:avLst/>
          </a:prstGeom>
          <a:noFill/>
          <a:ln w="9525">
            <a:solidFill>
              <a:schemeClr val="accent1"/>
            </a:solidFill>
            <a:miter lim="800000"/>
            <a:headEnd/>
            <a:tailEnd/>
          </a:ln>
          <a:effectLst/>
        </p:spPr>
      </p:pic>
      <p:sp>
        <p:nvSpPr>
          <p:cNvPr id="110952114" name="ZoneTexte 17"/>
          <p:cNvSpPr txBox="1"/>
          <p:nvPr/>
        </p:nvSpPr>
        <p:spPr bwMode="auto">
          <a:xfrm rot="20252587">
            <a:off x="1702108" y="5038144"/>
            <a:ext cx="809129" cy="415498"/>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B2XL « op.batt. »</a:t>
            </a:r>
            <a:endParaRPr kern="0">
              <a:solidFill>
                <a:prstClr val="black"/>
              </a:solidFill>
              <a:latin typeface="Calibri"/>
              <a:cs typeface="Arial"/>
            </a:endParaRPr>
          </a:p>
        </p:txBody>
      </p:sp>
      <p:pic>
        <p:nvPicPr>
          <p:cNvPr id="1515629209" name="Picture 5"/>
          <p:cNvPicPr>
            <a:picLocks noChangeAspect="1" noChangeArrowheads="1"/>
          </p:cNvPicPr>
          <p:nvPr/>
        </p:nvPicPr>
        <p:blipFill>
          <a:blip r:embed="rId23"/>
          <a:stretch/>
        </p:blipFill>
        <p:spPr bwMode="auto">
          <a:xfrm>
            <a:off x="5049534" y="2876411"/>
            <a:ext cx="576178" cy="478023"/>
          </a:xfrm>
          <a:prstGeom prst="rect">
            <a:avLst/>
          </a:prstGeom>
          <a:noFill/>
          <a:ln w="9525">
            <a:solidFill>
              <a:srgbClr val="0070C0"/>
            </a:solidFill>
            <a:miter lim="800000"/>
            <a:headEnd/>
            <a:tailEnd/>
          </a:ln>
          <a:effectLst/>
        </p:spPr>
      </p:pic>
      <p:sp>
        <p:nvSpPr>
          <p:cNvPr id="2064250755" name="bk object 16"/>
          <p:cNvSpPr/>
          <p:nvPr/>
        </p:nvSpPr>
        <p:spPr bwMode="auto">
          <a:xfrm>
            <a:off x="3862058" y="4498568"/>
            <a:ext cx="906487" cy="571988"/>
          </a:xfrm>
          <a:prstGeom prst="rect">
            <a:avLst/>
          </a:prstGeom>
          <a:blipFill>
            <a:blip r:embed="rId24"/>
            <a:stretch/>
          </a:blipFill>
        </p:spPr>
        <p:txBody>
          <a:bodyPr wrap="square" lIns="0" tIns="0" rIns="0" bIns="0" rtlCol="0"/>
          <a:lstStyle/>
          <a:p>
            <a:pPr>
              <a:defRPr/>
            </a:pPr>
            <a:endParaRPr kern="0">
              <a:solidFill>
                <a:prstClr val="black"/>
              </a:solidFill>
              <a:latin typeface="Calibri"/>
              <a:cs typeface="Arial"/>
            </a:endParaRPr>
          </a:p>
        </p:txBody>
      </p:sp>
      <p:pic>
        <p:nvPicPr>
          <p:cNvPr id="1044145817" name="Image 33"/>
          <p:cNvPicPr>
            <a:picLocks noChangeAspect="1"/>
          </p:cNvPicPr>
          <p:nvPr/>
        </p:nvPicPr>
        <p:blipFill>
          <a:blip r:embed="rId25"/>
          <a:stretch/>
        </p:blipFill>
        <p:spPr bwMode="auto">
          <a:xfrm>
            <a:off x="2954915" y="4858963"/>
            <a:ext cx="763197" cy="571988"/>
          </a:xfrm>
          <a:prstGeom prst="rect">
            <a:avLst/>
          </a:prstGeom>
          <a:ln>
            <a:solidFill>
              <a:srgbClr val="0070C0"/>
            </a:solidFill>
          </a:ln>
        </p:spPr>
      </p:pic>
      <p:sp>
        <p:nvSpPr>
          <p:cNvPr id="339790404" name="ZoneTexte 34"/>
          <p:cNvSpPr txBox="1"/>
          <p:nvPr/>
        </p:nvSpPr>
        <p:spPr bwMode="auto">
          <a:xfrm rot="20252587">
            <a:off x="5089228" y="4675537"/>
            <a:ext cx="809129" cy="231923"/>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NF C18-550</a:t>
            </a:r>
            <a:endParaRPr kern="0">
              <a:solidFill>
                <a:prstClr val="black"/>
              </a:solidFill>
              <a:latin typeface="Calibri"/>
              <a:cs typeface="Arial"/>
            </a:endParaRPr>
          </a:p>
        </p:txBody>
      </p:sp>
      <p:pic>
        <p:nvPicPr>
          <p:cNvPr id="1625857612" name="Image 36"/>
          <p:cNvPicPr>
            <a:picLocks noChangeAspect="1"/>
          </p:cNvPicPr>
          <p:nvPr/>
        </p:nvPicPr>
        <p:blipFill>
          <a:blip r:embed="rId26"/>
          <a:stretch/>
        </p:blipFill>
        <p:spPr bwMode="auto">
          <a:xfrm>
            <a:off x="2954914" y="5491197"/>
            <a:ext cx="763196" cy="396609"/>
          </a:xfrm>
          <a:prstGeom prst="rect">
            <a:avLst/>
          </a:prstGeom>
          <a:ln>
            <a:solidFill>
              <a:srgbClr val="0070C0"/>
            </a:solidFill>
          </a:ln>
        </p:spPr>
      </p:pic>
      <p:pic>
        <p:nvPicPr>
          <p:cNvPr id="1417316307" name="Image 40"/>
          <p:cNvPicPr>
            <a:picLocks noChangeAspect="1"/>
          </p:cNvPicPr>
          <p:nvPr/>
        </p:nvPicPr>
        <p:blipFill>
          <a:blip r:embed="rId27"/>
          <a:stretch/>
        </p:blipFill>
        <p:spPr bwMode="auto">
          <a:xfrm>
            <a:off x="5066515" y="1814120"/>
            <a:ext cx="525859" cy="417181"/>
          </a:xfrm>
          <a:prstGeom prst="rect">
            <a:avLst/>
          </a:prstGeom>
        </p:spPr>
      </p:pic>
      <p:sp>
        <p:nvSpPr>
          <p:cNvPr id="629901089" name="ZoneTexte 19"/>
          <p:cNvSpPr txBox="1"/>
          <p:nvPr/>
        </p:nvSpPr>
        <p:spPr bwMode="auto">
          <a:xfrm rot="19873378">
            <a:off x="4860635" y="2776074"/>
            <a:ext cx="1160604" cy="461665"/>
          </a:xfrm>
          <a:prstGeom prst="rect">
            <a:avLst/>
          </a:prstGeom>
          <a:noFill/>
        </p:spPr>
        <p:txBody>
          <a:bodyPr wrap="square" rtlCol="0">
            <a:spAutoFit/>
          </a:bodyPr>
          <a:lstStyle/>
          <a:p>
            <a:pPr>
              <a:defRPr/>
            </a:pPr>
            <a:r>
              <a:rPr lang="fr-FR" sz="1200" kern="0">
                <a:solidFill>
                  <a:prstClr val="black"/>
                </a:solidFill>
                <a:latin typeface="Calibri"/>
                <a:cs typeface="Arial"/>
              </a:rPr>
              <a:t>Attestation OGELI</a:t>
            </a:r>
            <a:endParaRPr kern="0">
              <a:solidFill>
                <a:prstClr val="black"/>
              </a:solidFill>
              <a:latin typeface="Calibri"/>
              <a:cs typeface="Arial"/>
            </a:endParaRPr>
          </a:p>
        </p:txBody>
      </p:sp>
      <p:sp>
        <p:nvSpPr>
          <p:cNvPr id="1610509678" name="Rectangle 43"/>
          <p:cNvSpPr/>
          <p:nvPr/>
        </p:nvSpPr>
        <p:spPr bwMode="auto">
          <a:xfrm>
            <a:off x="9123891" y="3214686"/>
            <a:ext cx="671979" cy="369332"/>
          </a:xfrm>
          <a:prstGeom prst="rect">
            <a:avLst/>
          </a:prstGeom>
        </p:spPr>
        <p:txBody>
          <a:bodyPr wrap="none">
            <a:spAutoFit/>
          </a:bodyPr>
          <a:lstStyle/>
          <a:p>
            <a:pPr>
              <a:defRPr/>
            </a:pPr>
            <a:r>
              <a:rPr lang="fr-FR" b="1" kern="0">
                <a:solidFill>
                  <a:prstClr val="black"/>
                </a:solidFill>
                <a:latin typeface="Arial"/>
                <a:cs typeface="Arial"/>
              </a:rPr>
              <a:t>C2.1</a:t>
            </a:r>
            <a:endParaRPr lang="fr-FR" b="1" kern="0">
              <a:solidFill>
                <a:prstClr val="black"/>
              </a:solidFill>
              <a:latin typeface="Calibri"/>
              <a:cs typeface="Arial"/>
            </a:endParaRPr>
          </a:p>
        </p:txBody>
      </p:sp>
      <p:sp>
        <p:nvSpPr>
          <p:cNvPr id="1598169227" name="Rectangle 46"/>
          <p:cNvSpPr/>
          <p:nvPr/>
        </p:nvSpPr>
        <p:spPr bwMode="auto">
          <a:xfrm>
            <a:off x="9195329" y="4214818"/>
            <a:ext cx="671979" cy="369332"/>
          </a:xfrm>
          <a:prstGeom prst="rect">
            <a:avLst/>
          </a:prstGeom>
        </p:spPr>
        <p:txBody>
          <a:bodyPr wrap="none">
            <a:spAutoFit/>
          </a:bodyPr>
          <a:lstStyle/>
          <a:p>
            <a:pPr>
              <a:defRPr/>
            </a:pPr>
            <a:r>
              <a:rPr lang="fr-FR" b="1" kern="0">
                <a:solidFill>
                  <a:prstClr val="black"/>
                </a:solidFill>
                <a:latin typeface="Arial"/>
                <a:cs typeface="Arial"/>
              </a:rPr>
              <a:t>C3.1</a:t>
            </a:r>
            <a:endParaRPr lang="fr-FR" b="1" kern="0">
              <a:solidFill>
                <a:prstClr val="black"/>
              </a:solidFill>
              <a:latin typeface="Calibri"/>
              <a:cs typeface="Arial"/>
            </a:endParaRPr>
          </a:p>
        </p:txBody>
      </p:sp>
      <p:sp>
        <p:nvSpPr>
          <p:cNvPr id="1994583738" name="Rectangle 50"/>
          <p:cNvSpPr/>
          <p:nvPr/>
        </p:nvSpPr>
        <p:spPr bwMode="auto">
          <a:xfrm>
            <a:off x="9195328" y="5072075"/>
            <a:ext cx="714380" cy="646331"/>
          </a:xfrm>
          <a:prstGeom prst="rect">
            <a:avLst/>
          </a:prstGeom>
        </p:spPr>
        <p:txBody>
          <a:bodyPr wrap="square">
            <a:spAutoFit/>
          </a:bodyPr>
          <a:lstStyle/>
          <a:p>
            <a:pPr>
              <a:defRPr/>
            </a:pPr>
            <a:r>
              <a:rPr lang="fr-FR" b="1" kern="0">
                <a:solidFill>
                  <a:prstClr val="black"/>
                </a:solidFill>
                <a:latin typeface="Arial"/>
                <a:cs typeface="Arial"/>
              </a:rPr>
              <a:t>C4.1</a:t>
            </a:r>
            <a:endParaRPr kern="0">
              <a:solidFill>
                <a:prstClr val="black"/>
              </a:solidFill>
              <a:latin typeface="Calibri"/>
              <a:cs typeface="Arial"/>
            </a:endParaRPr>
          </a:p>
          <a:p>
            <a:pPr>
              <a:defRPr/>
            </a:pPr>
            <a:r>
              <a:rPr lang="fr-FR" b="1" kern="0">
                <a:solidFill>
                  <a:prstClr val="black"/>
                </a:solidFill>
                <a:latin typeface="Arial"/>
                <a:cs typeface="Arial"/>
              </a:rPr>
              <a:t>C4.2</a:t>
            </a:r>
            <a:endParaRPr lang="fr-FR" b="1" kern="0">
              <a:solidFill>
                <a:prstClr val="black"/>
              </a:solidFill>
              <a:latin typeface="Calibri"/>
              <a:cs typeface="Arial"/>
            </a:endParaRPr>
          </a:p>
        </p:txBody>
      </p:sp>
      <p:pic>
        <p:nvPicPr>
          <p:cNvPr id="19284479" name="Image 5"/>
          <p:cNvPicPr>
            <a:picLocks noChangeAspect="1"/>
          </p:cNvPicPr>
          <p:nvPr/>
        </p:nvPicPr>
        <p:blipFill>
          <a:blip r:embed="rId28"/>
          <a:stretch/>
        </p:blipFill>
        <p:spPr bwMode="auto">
          <a:xfrm>
            <a:off x="2518166" y="4525037"/>
            <a:ext cx="904509" cy="619920"/>
          </a:xfrm>
          <a:prstGeom prst="rect">
            <a:avLst/>
          </a:prstGeom>
          <a:noFill/>
          <a:ln w="9525">
            <a:solidFill>
              <a:schemeClr val="tx1"/>
            </a:solidFill>
            <a:miter lim="800000"/>
            <a:headEnd/>
            <a:tailEnd/>
          </a:ln>
        </p:spPr>
      </p:pic>
      <p:pic>
        <p:nvPicPr>
          <p:cNvPr id="672763077" name="Image 3"/>
          <p:cNvPicPr>
            <a:picLocks noChangeAspect="1" noChangeArrowheads="1"/>
          </p:cNvPicPr>
          <p:nvPr/>
        </p:nvPicPr>
        <p:blipFill>
          <a:blip r:embed="rId29"/>
          <a:stretch/>
        </p:blipFill>
        <p:spPr bwMode="auto">
          <a:xfrm>
            <a:off x="3275905" y="2695675"/>
            <a:ext cx="632206" cy="646331"/>
          </a:xfrm>
          <a:prstGeom prst="rect">
            <a:avLst/>
          </a:prstGeom>
          <a:noFill/>
          <a:ln>
            <a:noFill/>
          </a:ln>
        </p:spPr>
      </p:pic>
      <p:pic>
        <p:nvPicPr>
          <p:cNvPr id="895680492" name="Picture 4"/>
          <p:cNvPicPr>
            <a:picLocks noChangeAspect="1" noChangeArrowheads="1"/>
          </p:cNvPicPr>
          <p:nvPr/>
        </p:nvPicPr>
        <p:blipFill>
          <a:blip r:embed="rId30"/>
          <a:stretch/>
        </p:blipFill>
        <p:spPr bwMode="auto">
          <a:xfrm>
            <a:off x="3862058" y="5187910"/>
            <a:ext cx="734667" cy="1105491"/>
          </a:xfrm>
          <a:prstGeom prst="rect">
            <a:avLst/>
          </a:prstGeom>
          <a:noFill/>
          <a:ln>
            <a:noFill/>
          </a:ln>
        </p:spPr>
      </p:pic>
      <p:pic>
        <p:nvPicPr>
          <p:cNvPr id="1175000082" name="Image 6"/>
          <p:cNvPicPr>
            <a:picLocks noChangeAspect="1"/>
          </p:cNvPicPr>
          <p:nvPr/>
        </p:nvPicPr>
        <p:blipFill>
          <a:blip r:embed="rId31"/>
          <a:stretch/>
        </p:blipFill>
        <p:spPr bwMode="auto">
          <a:xfrm>
            <a:off x="3198393" y="1731430"/>
            <a:ext cx="843502" cy="348823"/>
          </a:xfrm>
          <a:prstGeom prst="rect">
            <a:avLst/>
          </a:prstGeom>
          <a:noFill/>
          <a:ln w="9525">
            <a:solidFill>
              <a:srgbClr val="CCECFF"/>
            </a:solidFill>
            <a:miter lim="800000"/>
            <a:headEnd/>
            <a:tailEnd/>
          </a:ln>
        </p:spPr>
      </p:pic>
      <p:sp>
        <p:nvSpPr>
          <p:cNvPr id="632072948" name="ZoneTexte 35"/>
          <p:cNvSpPr txBox="1"/>
          <p:nvPr/>
        </p:nvSpPr>
        <p:spPr bwMode="auto">
          <a:xfrm rot="20252587">
            <a:off x="5742336" y="4683835"/>
            <a:ext cx="887588" cy="416589"/>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Traçabilité de l’intervention</a:t>
            </a:r>
            <a:endParaRPr kern="0">
              <a:solidFill>
                <a:prstClr val="black"/>
              </a:solidFill>
              <a:latin typeface="Calibri"/>
              <a:cs typeface="Arial"/>
            </a:endParaRPr>
          </a:p>
        </p:txBody>
      </p:sp>
      <p:pic>
        <p:nvPicPr>
          <p:cNvPr id="227530003" name="Picture 3"/>
          <p:cNvPicPr>
            <a:picLocks noChangeAspect="1" noChangeArrowheads="1"/>
          </p:cNvPicPr>
          <p:nvPr/>
        </p:nvPicPr>
        <p:blipFill>
          <a:blip r:embed="rId32"/>
          <a:stretch/>
        </p:blipFill>
        <p:spPr bwMode="auto">
          <a:xfrm>
            <a:off x="1914965" y="5880575"/>
            <a:ext cx="903656" cy="626887"/>
          </a:xfrm>
          <a:prstGeom prst="rect">
            <a:avLst/>
          </a:prstGeom>
          <a:noFill/>
          <a:ln w="9525">
            <a:solidFill>
              <a:srgbClr val="000000"/>
            </a:solidFill>
            <a:miter lim="800000"/>
            <a:headEnd/>
            <a:tailEnd/>
          </a:ln>
        </p:spPr>
      </p:pic>
      <p:pic>
        <p:nvPicPr>
          <p:cNvPr id="487315379" name="Image 2"/>
          <p:cNvPicPr>
            <a:picLocks noChangeAspect="1" noChangeArrowheads="1"/>
          </p:cNvPicPr>
          <p:nvPr/>
        </p:nvPicPr>
        <p:blipFill>
          <a:blip r:embed="rId33"/>
          <a:stretch/>
        </p:blipFill>
        <p:spPr bwMode="auto">
          <a:xfrm>
            <a:off x="4752193" y="5152165"/>
            <a:ext cx="734667" cy="1132481"/>
          </a:xfrm>
          <a:prstGeom prst="rect">
            <a:avLst/>
          </a:prstGeom>
          <a:noFill/>
          <a:ln w="9525">
            <a:solidFill>
              <a:srgbClr val="000000"/>
            </a:solidFill>
            <a:miter lim="800000"/>
            <a:headEnd/>
            <a:tailEnd/>
          </a:ln>
        </p:spPr>
      </p:pic>
      <p:pic>
        <p:nvPicPr>
          <p:cNvPr id="151650616" name="Image 53"/>
          <p:cNvPicPr>
            <a:picLocks noChangeAspect="1"/>
          </p:cNvPicPr>
          <p:nvPr/>
        </p:nvPicPr>
        <p:blipFill>
          <a:blip r:embed="rId34"/>
          <a:stretch/>
        </p:blipFill>
        <p:spPr bwMode="auto">
          <a:xfrm>
            <a:off x="6822599" y="4778832"/>
            <a:ext cx="935338" cy="1392133"/>
          </a:xfrm>
          <a:prstGeom prst="rect">
            <a:avLst/>
          </a:prstGeom>
          <a:noFill/>
          <a:ln>
            <a:solidFill>
              <a:schemeClr val="accent1"/>
            </a:solidFill>
          </a:ln>
        </p:spPr>
      </p:pic>
      <p:pic>
        <p:nvPicPr>
          <p:cNvPr id="1767365835" name="Image 55"/>
          <p:cNvPicPr>
            <a:picLocks noChangeAspect="1"/>
          </p:cNvPicPr>
          <p:nvPr/>
        </p:nvPicPr>
        <p:blipFill>
          <a:blip r:embed="rId35"/>
          <a:stretch/>
        </p:blipFill>
        <p:spPr bwMode="auto">
          <a:xfrm>
            <a:off x="5565274" y="5488338"/>
            <a:ext cx="911797" cy="941058"/>
          </a:xfrm>
          <a:prstGeom prst="rect">
            <a:avLst/>
          </a:prstGeom>
          <a:ln>
            <a:solidFill>
              <a:schemeClr val="tx2"/>
            </a:solidFill>
          </a:ln>
        </p:spPr>
      </p:pic>
      <p:sp>
        <p:nvSpPr>
          <p:cNvPr id="363137639" name="Rectangle 29"/>
          <p:cNvSpPr/>
          <p:nvPr/>
        </p:nvSpPr>
        <p:spPr bwMode="auto">
          <a:xfrm>
            <a:off x="8858761" y="5013234"/>
            <a:ext cx="535724" cy="923330"/>
          </a:xfrm>
          <a:prstGeom prst="rect">
            <a:avLst/>
          </a:prstGeom>
          <a:noFill/>
        </p:spPr>
        <p:txBody>
          <a:bodyPr wrap="none" lIns="91440" tIns="45720" rIns="91440" bIns="45720">
            <a:spAutoFit/>
          </a:bodyPr>
          <a:lstStyle/>
          <a:p>
            <a:pPr algn="ctr">
              <a:defRPr/>
            </a:pPr>
            <a:r>
              <a:rPr lang="fr-FR" sz="5400" b="1" kern="0" spc="50">
                <a:ln w="9525" cmpd="sng">
                  <a:solidFill>
                    <a:srgbClr val="4F81BD"/>
                  </a:solidFill>
                  <a:prstDash val="solid"/>
                </a:ln>
                <a:solidFill>
                  <a:srgbClr val="70AD47">
                    <a:tint val="1000"/>
                  </a:srgbClr>
                </a:solidFill>
                <a:latin typeface="Calibri"/>
                <a:cs typeface="Arial"/>
              </a:rPr>
              <a:t>*</a:t>
            </a:r>
            <a:endParaRPr kern="0">
              <a:solidFill>
                <a:prstClr val="black"/>
              </a:solidFill>
              <a:latin typeface="Calibri"/>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0866441" name="Titre 1"/>
          <p:cNvSpPr>
            <a:spLocks noGrp="1"/>
          </p:cNvSpPr>
          <p:nvPr>
            <p:ph type="title" idx="4294967295"/>
          </p:nvPr>
        </p:nvSpPr>
        <p:spPr bwMode="auto">
          <a:xfrm>
            <a:off x="1905001" y="1043585"/>
            <a:ext cx="4667009" cy="457200"/>
          </a:xfrm>
          <a:prstGeom prst="rect">
            <a:avLst/>
          </a:prstGeom>
          <a:solidFill>
            <a:srgbClr val="FFC000"/>
          </a:solidFill>
        </p:spPr>
        <p:txBody>
          <a:bodyPr/>
          <a:lstStyle/>
          <a:p>
            <a:pPr>
              <a:defRPr/>
            </a:pPr>
            <a:r>
              <a:rPr lang="fr-FR" sz="1200" b="1">
                <a:solidFill>
                  <a:schemeClr val="tx1"/>
                </a:solidFill>
                <a:latin typeface="Arial"/>
                <a:cs typeface="Arial"/>
              </a:rPr>
              <a:t>Bloc n°1 : C1.1: constater le dysfonctionnement</a:t>
            </a:r>
            <a:br>
              <a:rPr lang="fr-FR" sz="1200" b="1">
                <a:solidFill>
                  <a:schemeClr val="tx1"/>
                </a:solidFill>
                <a:latin typeface="Arial"/>
                <a:cs typeface="Arial"/>
              </a:rPr>
            </a:br>
            <a:r>
              <a:rPr lang="fr-FR" sz="1200" b="1">
                <a:solidFill>
                  <a:schemeClr val="tx1"/>
                </a:solidFill>
                <a:latin typeface="Arial"/>
                <a:cs typeface="Arial"/>
              </a:rPr>
              <a:t>PÔLE 1 : A1.1 : réalisation d’un pré-diagnostic.</a:t>
            </a:r>
            <a:endParaRPr/>
          </a:p>
        </p:txBody>
      </p:sp>
      <p:sp>
        <p:nvSpPr>
          <p:cNvPr id="98776864" name="ZoneTexte 5"/>
          <p:cNvSpPr txBox="1"/>
          <p:nvPr/>
        </p:nvSpPr>
        <p:spPr bwMode="auto">
          <a:xfrm>
            <a:off x="1798476" y="1542197"/>
            <a:ext cx="7924800" cy="584775"/>
          </a:xfrm>
          <a:prstGeom prst="rect">
            <a:avLst/>
          </a:prstGeom>
          <a:noFill/>
        </p:spPr>
        <p:txBody>
          <a:bodyPr wrap="square" rtlCol="0">
            <a:spAutoFit/>
          </a:bodyPr>
          <a:lstStyle/>
          <a:p>
            <a:pPr>
              <a:defRPr/>
            </a:pPr>
            <a:r>
              <a:rPr lang="fr-FR" sz="1200" kern="0">
                <a:solidFill>
                  <a:prstClr val="black"/>
                </a:solidFill>
                <a:latin typeface="Calibri"/>
                <a:cs typeface="Arial"/>
              </a:rPr>
              <a:t>T1.1 : Collecte des informations préliminaires au diagnostic </a:t>
            </a:r>
            <a:r>
              <a:rPr lang="fr-FR" sz="1000" kern="0">
                <a:solidFill>
                  <a:prstClr val="black"/>
                </a:solidFill>
                <a:latin typeface="Calibri"/>
                <a:cs typeface="Arial"/>
              </a:rPr>
              <a:t>.</a:t>
            </a:r>
            <a:endParaRPr kern="0">
              <a:solidFill>
                <a:prstClr val="black"/>
              </a:solidFill>
              <a:latin typeface="Calibri"/>
              <a:cs typeface="Arial"/>
            </a:endParaRPr>
          </a:p>
          <a:p>
            <a:pPr>
              <a:defRPr/>
            </a:pPr>
            <a:r>
              <a:rPr lang="fr-FR" sz="1000" kern="0">
                <a:solidFill>
                  <a:prstClr val="black"/>
                </a:solidFill>
                <a:latin typeface="Calibri"/>
                <a:cs typeface="Arial"/>
              </a:rPr>
              <a:t>Méthodologie consignation-déconsignation-VAT-Phases de fonctionnement-paramètres standards de fonctionnement- Exploitation outils de diagnostic et de mesure.</a:t>
            </a:r>
            <a:endParaRPr kern="0">
              <a:solidFill>
                <a:prstClr val="black"/>
              </a:solidFill>
              <a:latin typeface="Calibri"/>
              <a:cs typeface="Arial"/>
            </a:endParaRPr>
          </a:p>
        </p:txBody>
      </p:sp>
      <p:sp>
        <p:nvSpPr>
          <p:cNvPr id="1228454313" name="ZoneTexte 6"/>
          <p:cNvSpPr txBox="1"/>
          <p:nvPr/>
        </p:nvSpPr>
        <p:spPr bwMode="auto">
          <a:xfrm>
            <a:off x="1774522" y="2737559"/>
            <a:ext cx="6209264" cy="461665"/>
          </a:xfrm>
          <a:prstGeom prst="rect">
            <a:avLst/>
          </a:prstGeom>
          <a:noFill/>
        </p:spPr>
        <p:txBody>
          <a:bodyPr wrap="none" rtlCol="0">
            <a:spAutoFit/>
          </a:bodyPr>
          <a:lstStyle/>
          <a:p>
            <a:pPr>
              <a:defRPr/>
            </a:pPr>
            <a:r>
              <a:rPr lang="fr-FR" sz="1200" kern="0">
                <a:solidFill>
                  <a:prstClr val="black"/>
                </a:solidFill>
                <a:latin typeface="Calibri"/>
                <a:cs typeface="Arial"/>
              </a:rPr>
              <a:t>T2.1.2: Réception du véhicule-T2.1.3 : Restitution du véhicule</a:t>
            </a:r>
            <a:endParaRPr kern="0">
              <a:solidFill>
                <a:prstClr val="black"/>
              </a:solidFill>
              <a:latin typeface="Calibri"/>
              <a:cs typeface="Arial"/>
            </a:endParaRPr>
          </a:p>
          <a:p>
            <a:pPr>
              <a:defRPr/>
            </a:pPr>
            <a:r>
              <a:rPr lang="fr-FR" sz="1200" kern="0">
                <a:solidFill>
                  <a:prstClr val="black"/>
                </a:solidFill>
                <a:latin typeface="Calibri"/>
                <a:cs typeface="Arial"/>
              </a:rPr>
              <a:t>Tour du véhicule-principe-points de vigilance-traçabilité de l’intervention-contrôle avant livraison</a:t>
            </a:r>
            <a:endParaRPr kern="0">
              <a:solidFill>
                <a:prstClr val="black"/>
              </a:solidFill>
              <a:latin typeface="Calibri"/>
              <a:cs typeface="Arial"/>
            </a:endParaRPr>
          </a:p>
        </p:txBody>
      </p:sp>
      <p:sp>
        <p:nvSpPr>
          <p:cNvPr id="461683376" name="Titre 1"/>
          <p:cNvSpPr txBox="1"/>
          <p:nvPr/>
        </p:nvSpPr>
        <p:spPr bwMode="auto">
          <a:xfrm>
            <a:off x="1820441" y="2310650"/>
            <a:ext cx="7962900" cy="369385"/>
          </a:xfrm>
          <a:prstGeom prst="rect">
            <a:avLst/>
          </a:prstGeom>
          <a:solidFill>
            <a:schemeClr val="accent6">
              <a:lumMod val="75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latin typeface="Arial"/>
                <a:cs typeface="Arial"/>
              </a:rPr>
              <a:t> Bloc n°2 : C2.1: appliquer les principes de la relation client en après vente</a:t>
            </a:r>
            <a:br>
              <a:rPr lang="fr-FR" sz="1200" kern="0">
                <a:solidFill>
                  <a:prstClr val="white"/>
                </a:solidFill>
                <a:latin typeface="Arial"/>
                <a:cs typeface="Arial"/>
              </a:rPr>
            </a:br>
            <a:r>
              <a:rPr lang="fr-FR" sz="1200" kern="0">
                <a:solidFill>
                  <a:prstClr val="white"/>
                </a:solidFill>
                <a:latin typeface="Arial"/>
                <a:cs typeface="Arial"/>
              </a:rPr>
              <a:t>  PÔLE 2 : A2.1 : relation client</a:t>
            </a:r>
            <a:endParaRPr kern="0">
              <a:solidFill>
                <a:prstClr val="black"/>
              </a:solidFill>
            </a:endParaRPr>
          </a:p>
        </p:txBody>
      </p:sp>
      <p:sp>
        <p:nvSpPr>
          <p:cNvPr id="1075804753" name="Titre 1"/>
          <p:cNvSpPr txBox="1"/>
          <p:nvPr/>
        </p:nvSpPr>
        <p:spPr bwMode="auto">
          <a:xfrm>
            <a:off x="1847850" y="3388847"/>
            <a:ext cx="7962900" cy="553998"/>
          </a:xfrm>
          <a:prstGeom prst="rect">
            <a:avLst/>
          </a:prstGeom>
          <a:solidFill>
            <a:schemeClr val="tx2"/>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rPr>
              <a:t>Bloc n°3 : C3.1: Assurer la planification et le suivi de l’intervention -* C3.3 : contribuer au développement de l’équipe (bac pro associé au bac STI)</a:t>
            </a:r>
            <a:br>
              <a:rPr lang="fr-FR" sz="1200" kern="0">
                <a:solidFill>
                  <a:prstClr val="white"/>
                </a:solidFill>
              </a:rPr>
            </a:br>
            <a:r>
              <a:rPr lang="fr-FR" sz="1200" kern="0">
                <a:solidFill>
                  <a:prstClr val="white"/>
                </a:solidFill>
              </a:rPr>
              <a:t> PÔLE 3 : A3.1 : planification et  suivi- * A3.2: Appui technique de l’équipe </a:t>
            </a:r>
            <a:endParaRPr kern="0">
              <a:solidFill>
                <a:prstClr val="black"/>
              </a:solidFill>
            </a:endParaRPr>
          </a:p>
        </p:txBody>
      </p:sp>
      <p:sp>
        <p:nvSpPr>
          <p:cNvPr id="1163425118" name="Titre 1"/>
          <p:cNvSpPr txBox="1"/>
          <p:nvPr/>
        </p:nvSpPr>
        <p:spPr bwMode="auto">
          <a:xfrm>
            <a:off x="1828407" y="4829144"/>
            <a:ext cx="6767923" cy="412372"/>
          </a:xfrm>
          <a:prstGeom prst="rect">
            <a:avLst/>
          </a:prstGeom>
          <a:solidFill>
            <a:schemeClr val="tx2">
              <a:lumMod val="60000"/>
              <a:lumOff val="40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rPr>
              <a:t>Bloc n°4 : C4.1: préparer une intervention corrective - C4.2 : Remise en conformité</a:t>
            </a:r>
            <a:br>
              <a:rPr lang="fr-FR" sz="1200" kern="0">
                <a:solidFill>
                  <a:prstClr val="white"/>
                </a:solidFill>
              </a:rPr>
            </a:br>
            <a:r>
              <a:rPr lang="fr-FR" sz="1200" kern="0">
                <a:solidFill>
                  <a:prstClr val="white"/>
                </a:solidFill>
              </a:rPr>
              <a:t> PÔLE 4 : A4.1 : préparation de l’intervention - A4.2 : remise en conformité</a:t>
            </a:r>
            <a:endParaRPr kern="0">
              <a:solidFill>
                <a:prstClr val="black"/>
              </a:solidFill>
            </a:endParaRPr>
          </a:p>
        </p:txBody>
      </p:sp>
      <p:sp>
        <p:nvSpPr>
          <p:cNvPr id="801129040" name="ZoneTexte 11"/>
          <p:cNvSpPr txBox="1"/>
          <p:nvPr/>
        </p:nvSpPr>
        <p:spPr bwMode="auto">
          <a:xfrm>
            <a:off x="1838326" y="5271988"/>
            <a:ext cx="7696593" cy="800219"/>
          </a:xfrm>
          <a:prstGeom prst="rect">
            <a:avLst/>
          </a:prstGeom>
          <a:noFill/>
        </p:spPr>
        <p:txBody>
          <a:bodyPr wrap="square">
            <a:spAutoFit/>
          </a:bodyPr>
          <a:lstStyle/>
          <a:p>
            <a:pPr>
              <a:defRPr/>
            </a:pPr>
            <a:r>
              <a:rPr lang="fr-FR" sz="1200" kern="0">
                <a:solidFill>
                  <a:prstClr val="black"/>
                </a:solidFill>
                <a:latin typeface="Calibri"/>
                <a:cs typeface="Arial"/>
              </a:rPr>
              <a:t>T4.1.1 : organisation de l’intervention </a:t>
            </a:r>
            <a:endParaRPr kern="0">
              <a:solidFill>
                <a:prstClr val="black"/>
              </a:solidFill>
              <a:latin typeface="Calibri"/>
              <a:cs typeface="Arial"/>
            </a:endParaRPr>
          </a:p>
          <a:p>
            <a:pPr>
              <a:defRPr/>
            </a:pPr>
            <a:r>
              <a:rPr lang="fr-FR" sz="1200" kern="0">
                <a:solidFill>
                  <a:prstClr val="black"/>
                </a:solidFill>
                <a:latin typeface="Calibri"/>
                <a:cs typeface="Arial"/>
              </a:rPr>
              <a:t>T4.2.3: contrôle de la conformité de l’intervention</a:t>
            </a:r>
            <a:endParaRPr kern="0">
              <a:solidFill>
                <a:prstClr val="black"/>
              </a:solidFill>
              <a:latin typeface="Calibri"/>
              <a:cs typeface="Arial"/>
            </a:endParaRPr>
          </a:p>
          <a:p>
            <a:pPr>
              <a:defRPr/>
            </a:pPr>
            <a:r>
              <a:rPr lang="fr-FR" sz="1200" kern="0">
                <a:solidFill>
                  <a:prstClr val="black"/>
                </a:solidFill>
                <a:latin typeface="Calibri"/>
                <a:cs typeface="Arial"/>
              </a:rPr>
              <a:t>T4.2.4 : contrôle de la qualité de l’intervention</a:t>
            </a:r>
            <a:endParaRPr kern="0">
              <a:solidFill>
                <a:prstClr val="black"/>
              </a:solidFill>
              <a:latin typeface="Calibri"/>
              <a:cs typeface="Arial"/>
            </a:endParaRPr>
          </a:p>
          <a:p>
            <a:pPr>
              <a:defRPr/>
            </a:pPr>
            <a:endParaRPr lang="fr-FR" sz="1000" kern="0">
              <a:solidFill>
                <a:prstClr val="black"/>
              </a:solidFill>
              <a:latin typeface="Calibri"/>
              <a:cs typeface="Arial"/>
            </a:endParaRPr>
          </a:p>
        </p:txBody>
      </p:sp>
      <p:sp>
        <p:nvSpPr>
          <p:cNvPr id="1109834146" name="ZoneTexte 12"/>
          <p:cNvSpPr txBox="1"/>
          <p:nvPr/>
        </p:nvSpPr>
        <p:spPr bwMode="auto">
          <a:xfrm>
            <a:off x="1752600" y="3967677"/>
            <a:ext cx="8492562" cy="830997"/>
          </a:xfrm>
          <a:prstGeom prst="rect">
            <a:avLst/>
          </a:prstGeom>
          <a:noFill/>
        </p:spPr>
        <p:txBody>
          <a:bodyPr wrap="square" rtlCol="0">
            <a:spAutoFit/>
          </a:bodyPr>
          <a:lstStyle/>
          <a:p>
            <a:pPr>
              <a:defRPr/>
            </a:pPr>
            <a:r>
              <a:rPr lang="fr-FR" sz="1200" kern="0">
                <a:solidFill>
                  <a:prstClr val="black"/>
                </a:solidFill>
                <a:latin typeface="Calibri"/>
                <a:cs typeface="Arial"/>
              </a:rPr>
              <a:t>T3.1.1 : Planification et suivi des interventions - T3.1.2: suivi des indicateurs de performance et de qualité-*T3.2.1: Accompagnement technique de l’équipe :</a:t>
            </a:r>
            <a:endParaRPr kern="0">
              <a:solidFill>
                <a:prstClr val="black"/>
              </a:solidFill>
              <a:latin typeface="Calibri"/>
              <a:cs typeface="Arial"/>
            </a:endParaRPr>
          </a:p>
          <a:p>
            <a:pPr>
              <a:defRPr/>
            </a:pPr>
            <a:r>
              <a:rPr lang="fr-FR" sz="1200" kern="0">
                <a:solidFill>
                  <a:prstClr val="black"/>
                </a:solidFill>
                <a:latin typeface="Calibri"/>
                <a:cs typeface="Arial"/>
              </a:rPr>
              <a:t>Les compétences des personnels sont identifiées (niveau habilitation-responsabilité des acteurs…), les procédures du constructeurs sont appliquées (consignation-déconsignation), suivi d’avancement des interventions ..</a:t>
            </a:r>
            <a:endParaRPr kern="0">
              <a:solidFill>
                <a:prstClr val="black"/>
              </a:solidFill>
              <a:latin typeface="Calibri"/>
              <a:cs typeface="Arial"/>
            </a:endParaRPr>
          </a:p>
        </p:txBody>
      </p:sp>
      <p:sp>
        <p:nvSpPr>
          <p:cNvPr id="64107417" name="object 13"/>
          <p:cNvSpPr txBox="1"/>
          <p:nvPr/>
        </p:nvSpPr>
        <p:spPr bwMode="auto">
          <a:xfrm>
            <a:off x="9544050" y="6642556"/>
            <a:ext cx="1123950" cy="215444"/>
          </a:xfrm>
          <a:prstGeom prst="rect">
            <a:avLst/>
          </a:prstGeom>
          <a:solidFill>
            <a:schemeClr val="tx1">
              <a:lumMod val="50000"/>
              <a:lumOff val="50000"/>
            </a:schemeClr>
          </a:solidFill>
        </p:spPr>
        <p:txBody>
          <a:bodyPr vert="horz" wrap="square" lIns="0" tIns="0" rIns="0" bIns="0" rtlCol="0">
            <a:spAutoFit/>
          </a:bodyPr>
          <a:lstStyle/>
          <a:p>
            <a:pPr marL="12700" marR="5080" algn="ctr">
              <a:defRPr/>
            </a:pPr>
            <a:r>
              <a:rPr lang="fr-FR" sz="1400" kern="0">
                <a:solidFill>
                  <a:prstClr val="black"/>
                </a:solidFill>
                <a:latin typeface="Calibri"/>
                <a:cs typeface="Calibri"/>
              </a:rPr>
              <a:t>Module 4</a:t>
            </a:r>
            <a:endParaRPr kern="0">
              <a:solidFill>
                <a:prstClr val="black"/>
              </a:solidFill>
              <a:latin typeface="Calibri"/>
              <a:cs typeface="Arial"/>
            </a:endParaRPr>
          </a:p>
        </p:txBody>
      </p:sp>
      <p:sp>
        <p:nvSpPr>
          <p:cNvPr id="1616826505" name="ZoneTexte 14"/>
          <p:cNvSpPr txBox="1"/>
          <p:nvPr/>
        </p:nvSpPr>
        <p:spPr bwMode="auto">
          <a:xfrm>
            <a:off x="2738414" y="428604"/>
            <a:ext cx="6786610" cy="369332"/>
          </a:xfrm>
          <a:prstGeom prst="rect">
            <a:avLst/>
          </a:prstGeom>
          <a:noFill/>
        </p:spPr>
        <p:txBody>
          <a:bodyPr wrap="square" lIns="0" rIns="0" rtlCol="0">
            <a:spAutoFit/>
          </a:bodyPr>
          <a:lstStyle/>
          <a:p>
            <a:pPr algn="ctr">
              <a:defRPr/>
            </a:pPr>
            <a:r>
              <a:rPr lang="fr-FR" kern="0" dirty="0">
                <a:solidFill>
                  <a:prstClr val="black"/>
                </a:solidFill>
                <a:latin typeface="Arial"/>
                <a:cs typeface="Arial"/>
              </a:rPr>
              <a:t>Séquence 2 : M4 : Prévention des risques </a:t>
            </a:r>
            <a:endParaRPr kern="0" dirty="0">
              <a:solidFill>
                <a:prstClr val="black"/>
              </a:solidFill>
              <a:latin typeface="Calibri"/>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2604200" name="Rectangle : coins arrondis 15"/>
          <p:cNvSpPr/>
          <p:nvPr/>
        </p:nvSpPr>
        <p:spPr bwMode="auto">
          <a:xfrm>
            <a:off x="9231285" y="4429132"/>
            <a:ext cx="1163311" cy="1214446"/>
          </a:xfrm>
          <a:prstGeom prst="roundRect">
            <a:avLst>
              <a:gd name="adj" fmla="val 16667"/>
            </a:avLst>
          </a:prstGeom>
          <a:solidFill>
            <a:schemeClr val="accent1">
              <a:lumMod val="60000"/>
              <a:lumOff val="4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a:lstStyle/>
          <a:p>
            <a:pPr>
              <a:defRPr/>
            </a:pPr>
            <a:r>
              <a:rPr lang="fr-FR" sz="2000" b="1" kern="0">
                <a:solidFill>
                  <a:prstClr val="white"/>
                </a:solidFill>
                <a:latin typeface="Arial"/>
                <a:cs typeface="Arial"/>
              </a:rPr>
              <a:t>Bloc n°4</a:t>
            </a:r>
            <a:endParaRPr kern="0">
              <a:solidFill>
                <a:prstClr val="black"/>
              </a:solidFill>
              <a:latin typeface="Calibri"/>
              <a:cs typeface="Arial"/>
            </a:endParaRPr>
          </a:p>
        </p:txBody>
      </p:sp>
      <p:sp>
        <p:nvSpPr>
          <p:cNvPr id="1092698280" name="Rectangle : coins arrondis 15"/>
          <p:cNvSpPr/>
          <p:nvPr/>
        </p:nvSpPr>
        <p:spPr bwMode="auto">
          <a:xfrm>
            <a:off x="7679951" y="4429132"/>
            <a:ext cx="1071570" cy="1285884"/>
          </a:xfrm>
          <a:prstGeom prst="roundRect">
            <a:avLst>
              <a:gd name="adj" fmla="val 16667"/>
            </a:avLst>
          </a:prstGeom>
          <a:solidFill>
            <a:schemeClr val="accent1">
              <a:lumMod val="60000"/>
              <a:lumOff val="4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bIns="0"/>
          <a:lstStyle/>
          <a:p>
            <a:pPr>
              <a:defRPr/>
            </a:pPr>
            <a:r>
              <a:rPr lang="fr-FR" sz="2000" b="1" kern="0">
                <a:solidFill>
                  <a:prstClr val="white"/>
                </a:solidFill>
                <a:latin typeface="Arial"/>
                <a:cs typeface="Arial"/>
              </a:rPr>
              <a:t>Pôle 4</a:t>
            </a:r>
            <a:endParaRPr kern="0">
              <a:solidFill>
                <a:prstClr val="black"/>
              </a:solidFill>
              <a:latin typeface="Calibri"/>
              <a:cs typeface="Arial"/>
            </a:endParaRPr>
          </a:p>
        </p:txBody>
      </p:sp>
      <p:sp>
        <p:nvSpPr>
          <p:cNvPr id="1436393163" name="Forme libre : forme 9"/>
          <p:cNvSpPr/>
          <p:nvPr/>
        </p:nvSpPr>
        <p:spPr bwMode="auto">
          <a:xfrm>
            <a:off x="9108711" y="3339292"/>
            <a:ext cx="1214446" cy="946964"/>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6000" rIns="0" bIns="0" numCol="1" spcCol="1270" anchor="t" anchorCtr="0">
            <a:noAutofit/>
          </a:bodyPr>
          <a:lstStyle/>
          <a:p>
            <a:pPr algn="ctr" defTabSz="933450">
              <a:lnSpc>
                <a:spcPct val="90000"/>
              </a:lnSpc>
              <a:defRPr/>
            </a:pPr>
            <a:r>
              <a:rPr lang="fr-FR" sz="2000" b="1" kern="0">
                <a:solidFill>
                  <a:prstClr val="white"/>
                </a:solidFill>
                <a:latin typeface="Arial"/>
                <a:cs typeface="Arial"/>
              </a:rPr>
              <a:t>Bloc n°3</a:t>
            </a:r>
            <a:endParaRPr kern="0">
              <a:solidFill>
                <a:prstClr val="black"/>
              </a:solidFill>
              <a:latin typeface="Calibri"/>
              <a:cs typeface="Arial"/>
            </a:endParaRPr>
          </a:p>
        </p:txBody>
      </p:sp>
      <p:sp>
        <p:nvSpPr>
          <p:cNvPr id="624194995" name="Forme libre : forme 8"/>
          <p:cNvSpPr/>
          <p:nvPr/>
        </p:nvSpPr>
        <p:spPr bwMode="auto">
          <a:xfrm>
            <a:off x="9180149" y="2214554"/>
            <a:ext cx="1143008" cy="1000132"/>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defTabSz="933450">
              <a:lnSpc>
                <a:spcPct val="90000"/>
              </a:lnSpc>
              <a:defRPr/>
            </a:pPr>
            <a:r>
              <a:rPr lang="fr-FR" sz="2000" b="1" kern="0">
                <a:solidFill>
                  <a:prstClr val="white"/>
                </a:solidFill>
                <a:latin typeface="Arial"/>
                <a:cs typeface="Arial"/>
              </a:rPr>
              <a:t>Bloc n°2</a:t>
            </a:r>
            <a:endParaRPr kern="0">
              <a:solidFill>
                <a:prstClr val="black"/>
              </a:solidFill>
              <a:latin typeface="Calibri"/>
              <a:cs typeface="Arial"/>
            </a:endParaRPr>
          </a:p>
        </p:txBody>
      </p:sp>
      <p:sp>
        <p:nvSpPr>
          <p:cNvPr id="1113305494" name="Forme libre : forme 7"/>
          <p:cNvSpPr/>
          <p:nvPr/>
        </p:nvSpPr>
        <p:spPr bwMode="auto">
          <a:xfrm>
            <a:off x="9180149" y="1071546"/>
            <a:ext cx="1143008" cy="1071570"/>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Bloc n°1</a:t>
            </a:r>
            <a:endParaRPr kern="0">
              <a:solidFill>
                <a:prstClr val="black"/>
              </a:solidFill>
              <a:latin typeface="Calibri"/>
              <a:cs typeface="Arial"/>
            </a:endParaRPr>
          </a:p>
        </p:txBody>
      </p:sp>
      <p:graphicFrame>
        <p:nvGraphicFramePr>
          <p:cNvPr id="1466077770" name="Diagramme 4"/>
          <p:cNvGraphicFramePr>
            <a:graphicFrameLocks/>
          </p:cNvGraphicFramePr>
          <p:nvPr/>
        </p:nvGraphicFramePr>
        <p:xfrm>
          <a:off x="1533288" y="1559803"/>
          <a:ext cx="2241235" cy="145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4632826" name="Titre 1"/>
          <p:cNvSpPr txBox="1"/>
          <p:nvPr/>
        </p:nvSpPr>
        <p:spPr bwMode="auto">
          <a:xfrm>
            <a:off x="1809721" y="1000108"/>
            <a:ext cx="5703821" cy="269274"/>
          </a:xfrm>
          <a:prstGeom prst="rect">
            <a:avLst/>
          </a:prstGeom>
        </p:spPr>
        <p:txBody>
          <a:bodyPr lIns="0" tIns="0" rIns="0" bIns="0"/>
          <a:lstStyle>
            <a:lvl1pPr>
              <a:defRPr sz="1800" b="1" i="1">
                <a:solidFill>
                  <a:schemeClr val="tx1"/>
                </a:solidFill>
                <a:latin typeface="Cambria"/>
                <a:ea typeface="+mj-ea"/>
                <a:cs typeface="Cambria"/>
              </a:defRPr>
            </a:lvl1pPr>
          </a:lstStyle>
          <a:p>
            <a:pPr lvl="1">
              <a:defRPr/>
            </a:pPr>
            <a:r>
              <a:rPr lang="fr-FR" sz="1200" kern="0">
                <a:solidFill>
                  <a:prstClr val="black"/>
                </a:solidFill>
                <a:latin typeface="Calibri"/>
                <a:cs typeface="Arial"/>
              </a:rPr>
              <a:t>Cette séquence est dédiée aux interventions sur le circuit BT des véhicules VE/VH.</a:t>
            </a:r>
            <a:endParaRPr kern="0">
              <a:solidFill>
                <a:prstClr val="black"/>
              </a:solidFill>
              <a:latin typeface="Calibri"/>
              <a:cs typeface="Arial"/>
            </a:endParaRPr>
          </a:p>
        </p:txBody>
      </p:sp>
      <p:grpSp>
        <p:nvGrpSpPr>
          <p:cNvPr id="1960728721" name="Groupe 6"/>
          <p:cNvGrpSpPr/>
          <p:nvPr/>
        </p:nvGrpSpPr>
        <p:grpSpPr bwMode="auto">
          <a:xfrm>
            <a:off x="7679952" y="1071546"/>
            <a:ext cx="2736529" cy="4708690"/>
            <a:chOff x="1042296" y="1367917"/>
            <a:chExt cx="2317436" cy="3984181"/>
          </a:xfrm>
        </p:grpSpPr>
        <p:sp>
          <p:nvSpPr>
            <p:cNvPr id="8" name="Forme libre : forme 7"/>
            <p:cNvSpPr/>
            <p:nvPr/>
          </p:nvSpPr>
          <p:spPr bwMode="auto">
            <a:xfrm>
              <a:off x="1042296" y="1367917"/>
              <a:ext cx="889723" cy="906691"/>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Pôle 1</a:t>
              </a:r>
              <a:endParaRPr kern="0">
                <a:solidFill>
                  <a:prstClr val="black"/>
                </a:solidFill>
                <a:latin typeface="Calibri"/>
                <a:cs typeface="Arial"/>
              </a:endParaRPr>
            </a:p>
          </p:txBody>
        </p:sp>
        <p:sp>
          <p:nvSpPr>
            <p:cNvPr id="9" name="Forme libre : forme 8"/>
            <p:cNvSpPr/>
            <p:nvPr/>
          </p:nvSpPr>
          <p:spPr bwMode="auto">
            <a:xfrm>
              <a:off x="1042297" y="2320477"/>
              <a:ext cx="889722" cy="921269"/>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Pôle 2</a:t>
              </a:r>
              <a:endParaRPr kern="0">
                <a:solidFill>
                  <a:prstClr val="black"/>
                </a:solidFill>
                <a:latin typeface="Calibri"/>
                <a:cs typeface="Arial"/>
              </a:endParaRPr>
            </a:p>
          </p:txBody>
        </p:sp>
        <p:sp>
          <p:nvSpPr>
            <p:cNvPr id="10" name="Forme libre : forme 9"/>
            <p:cNvSpPr/>
            <p:nvPr/>
          </p:nvSpPr>
          <p:spPr bwMode="auto">
            <a:xfrm>
              <a:off x="1042296" y="3273036"/>
              <a:ext cx="967958" cy="814953"/>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2000" tIns="36000" rIns="72000" bIns="0" numCol="1" spcCol="1270" anchor="t" anchorCtr="0">
              <a:noAutofit/>
            </a:bodyPr>
            <a:lstStyle/>
            <a:p>
              <a:pPr algn="ctr" defTabSz="933450">
                <a:lnSpc>
                  <a:spcPct val="90000"/>
                </a:lnSpc>
                <a:defRPr/>
              </a:pPr>
              <a:r>
                <a:rPr lang="fr-FR" sz="2000" b="1" kern="0">
                  <a:solidFill>
                    <a:prstClr val="white"/>
                  </a:solidFill>
                  <a:latin typeface="Arial"/>
                  <a:cs typeface="Arial"/>
                </a:rPr>
                <a:t>Pôle 3</a:t>
              </a:r>
              <a:endParaRPr kern="0">
                <a:solidFill>
                  <a:prstClr val="black"/>
                </a:solidFill>
                <a:latin typeface="Calibri"/>
                <a:cs typeface="Arial"/>
              </a:endParaRPr>
            </a:p>
          </p:txBody>
        </p:sp>
        <p:sp>
          <p:nvSpPr>
            <p:cNvPr id="12" name="Rectangle : avec coins rognés en haut 11"/>
            <p:cNvSpPr/>
            <p:nvPr/>
          </p:nvSpPr>
          <p:spPr bwMode="auto">
            <a:xfrm>
              <a:off x="1042296" y="4525015"/>
              <a:ext cx="2317436" cy="827083"/>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lstStyle/>
            <a:p>
              <a:pPr>
                <a:defRPr/>
              </a:pPr>
              <a:r>
                <a:rPr lang="fr-FR" sz="1600" kern="0">
                  <a:solidFill>
                    <a:prstClr val="black">
                      <a:hueOff val="0"/>
                      <a:satOff val="0"/>
                      <a:lumOff val="0"/>
                      <a:alphaOff val="0"/>
                    </a:prstClr>
                  </a:solidFill>
                  <a:latin typeface="Arial"/>
                  <a:cs typeface="Arial"/>
                </a:rPr>
                <a:t>A4.1-A4.2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T4.1.1-T4.1.2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T4.2.1-T4.2.3</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T4.2.4</a:t>
              </a:r>
              <a:endParaRPr kern="0">
                <a:solidFill>
                  <a:prstClr val="black">
                    <a:hueOff val="0"/>
                    <a:satOff val="0"/>
                    <a:lumOff val="0"/>
                    <a:alphaOff val="0"/>
                  </a:prstClr>
                </a:solidFill>
                <a:latin typeface="Calibri"/>
                <a:cs typeface="Arial"/>
              </a:endParaRPr>
            </a:p>
          </p:txBody>
        </p:sp>
        <p:sp>
          <p:nvSpPr>
            <p:cNvPr id="13" name="Rectangle : avec coins rognés en haut 12"/>
            <p:cNvSpPr/>
            <p:nvPr/>
          </p:nvSpPr>
          <p:spPr bwMode="auto">
            <a:xfrm>
              <a:off x="1042297" y="3582997"/>
              <a:ext cx="2241235" cy="529200"/>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defRPr/>
              </a:pPr>
              <a:r>
                <a:rPr lang="fr-FR" sz="1600" kern="0">
                  <a:solidFill>
                    <a:prstClr val="black">
                      <a:hueOff val="0"/>
                      <a:satOff val="0"/>
                      <a:lumOff val="0"/>
                      <a:alphaOff val="0"/>
                    </a:prstClr>
                  </a:solidFill>
                  <a:latin typeface="Arial"/>
                  <a:cs typeface="Arial"/>
                </a:rPr>
                <a:t>A3.1</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T3.1.1-T3.1.2</a:t>
              </a:r>
              <a:endParaRPr kern="0">
                <a:solidFill>
                  <a:prstClr val="black">
                    <a:hueOff val="0"/>
                    <a:satOff val="0"/>
                    <a:lumOff val="0"/>
                    <a:alphaOff val="0"/>
                  </a:prstClr>
                </a:solidFill>
                <a:latin typeface="Calibri"/>
                <a:cs typeface="Arial"/>
              </a:endParaRPr>
            </a:p>
          </p:txBody>
        </p:sp>
        <p:sp>
          <p:nvSpPr>
            <p:cNvPr id="14" name="Rectangle : avec coins rognés en haut 13"/>
            <p:cNvSpPr/>
            <p:nvPr/>
          </p:nvSpPr>
          <p:spPr bwMode="auto">
            <a:xfrm>
              <a:off x="1042297" y="2630437"/>
              <a:ext cx="2241235" cy="602031"/>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lstStyle/>
            <a:p>
              <a:pPr>
                <a:defRPr/>
              </a:pPr>
              <a:r>
                <a:rPr lang="fr-FR" sz="1600" kern="0">
                  <a:solidFill>
                    <a:prstClr val="black">
                      <a:hueOff val="0"/>
                      <a:satOff val="0"/>
                      <a:lumOff val="0"/>
                      <a:alphaOff val="0"/>
                    </a:prstClr>
                  </a:solidFill>
                  <a:latin typeface="Arial"/>
                  <a:cs typeface="Arial"/>
                </a:rPr>
                <a:t>A2.1-A2.2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T.2.1.2-T2.1.3</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T2.2.1 </a:t>
              </a:r>
              <a:endParaRPr kern="0">
                <a:solidFill>
                  <a:prstClr val="black">
                    <a:hueOff val="0"/>
                    <a:satOff val="0"/>
                    <a:lumOff val="0"/>
                    <a:alphaOff val="0"/>
                  </a:prstClr>
                </a:solidFill>
                <a:latin typeface="Calibri"/>
                <a:cs typeface="Arial"/>
              </a:endParaRPr>
            </a:p>
          </p:txBody>
        </p:sp>
        <p:sp>
          <p:nvSpPr>
            <p:cNvPr id="15" name="Rectangle : avec coins rognés en haut 14"/>
            <p:cNvSpPr/>
            <p:nvPr/>
          </p:nvSpPr>
          <p:spPr bwMode="auto">
            <a:xfrm>
              <a:off x="1042297" y="1677876"/>
              <a:ext cx="2241235" cy="642601"/>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square" lIns="0" tIns="0" rIns="0" bIns="0">
              <a:normAutofit fontScale="92500" lnSpcReduction="10000"/>
            </a:bodyPr>
            <a:lstStyle/>
            <a:p>
              <a:pPr>
                <a:defRPr/>
              </a:pPr>
              <a:r>
                <a:rPr lang="fr-FR" sz="1400" b="1" kern="0">
                  <a:solidFill>
                    <a:prstClr val="black">
                      <a:hueOff val="0"/>
                      <a:satOff val="0"/>
                      <a:lumOff val="0"/>
                      <a:alphaOff val="0"/>
                    </a:prstClr>
                  </a:solidFill>
                  <a:latin typeface="Arial"/>
                  <a:cs typeface="Arial"/>
                </a:rPr>
                <a:t>A.1.1-A1.2</a:t>
              </a:r>
              <a:endParaRPr kern="0">
                <a:solidFill>
                  <a:prstClr val="black">
                    <a:hueOff val="0"/>
                    <a:satOff val="0"/>
                    <a:lumOff val="0"/>
                    <a:alphaOff val="0"/>
                  </a:prstClr>
                </a:solidFill>
                <a:latin typeface="Calibri"/>
                <a:cs typeface="Arial"/>
              </a:endParaRPr>
            </a:p>
            <a:p>
              <a:pPr>
                <a:defRPr/>
              </a:pPr>
              <a:r>
                <a:rPr lang="fr-FR" sz="1400" b="1" kern="0">
                  <a:solidFill>
                    <a:prstClr val="black">
                      <a:hueOff val="0"/>
                      <a:satOff val="0"/>
                      <a:lumOff val="0"/>
                      <a:alphaOff val="0"/>
                    </a:prstClr>
                  </a:solidFill>
                  <a:latin typeface="Arial"/>
                  <a:cs typeface="Arial"/>
                </a:rPr>
                <a:t>A.1.3</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T1.1.1-T1.1.2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T1.2.2-T1.3.1</a:t>
              </a:r>
              <a:endParaRPr kern="0">
                <a:solidFill>
                  <a:prstClr val="black">
                    <a:hueOff val="0"/>
                    <a:satOff val="0"/>
                    <a:lumOff val="0"/>
                    <a:alphaOff val="0"/>
                  </a:prstClr>
                </a:solidFill>
                <a:latin typeface="Calibri"/>
                <a:cs typeface="Arial"/>
              </a:endParaRPr>
            </a:p>
          </p:txBody>
        </p:sp>
      </p:grpSp>
      <p:sp>
        <p:nvSpPr>
          <p:cNvPr id="1593480576" name="ZoneTexte 20"/>
          <p:cNvSpPr txBox="1"/>
          <p:nvPr/>
        </p:nvSpPr>
        <p:spPr bwMode="auto">
          <a:xfrm>
            <a:off x="1669763" y="3102628"/>
            <a:ext cx="5623527" cy="276999"/>
          </a:xfrm>
          <a:prstGeom prst="rect">
            <a:avLst/>
          </a:prstGeom>
          <a:noFill/>
        </p:spPr>
        <p:txBody>
          <a:bodyPr wrap="square" rtlCol="0">
            <a:spAutoFit/>
          </a:bodyPr>
          <a:lstStyle/>
          <a:p>
            <a:pPr>
              <a:defRPr/>
            </a:pPr>
            <a:r>
              <a:rPr lang="fr-FR" sz="1200" kern="0">
                <a:solidFill>
                  <a:prstClr val="black"/>
                </a:solidFill>
                <a:latin typeface="Calibri"/>
                <a:cs typeface="Arial"/>
              </a:rPr>
              <a:t>4 séances atelier centrées le remplacement et le contrôle des constituants du circuit BT</a:t>
            </a:r>
            <a:endParaRPr kern="0">
              <a:solidFill>
                <a:prstClr val="black"/>
              </a:solidFill>
              <a:latin typeface="Calibri"/>
              <a:cs typeface="Arial"/>
            </a:endParaRPr>
          </a:p>
        </p:txBody>
      </p:sp>
      <p:graphicFrame>
        <p:nvGraphicFramePr>
          <p:cNvPr id="1567516181" name="Diagramme 21"/>
          <p:cNvGraphicFramePr>
            <a:graphicFrameLocks/>
          </p:cNvGraphicFramePr>
          <p:nvPr/>
        </p:nvGraphicFramePr>
        <p:xfrm>
          <a:off x="3402990" y="1591216"/>
          <a:ext cx="2241235" cy="1455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37414441" name="Diagramme 22"/>
          <p:cNvGraphicFramePr>
            <a:graphicFrameLocks/>
          </p:cNvGraphicFramePr>
          <p:nvPr/>
        </p:nvGraphicFramePr>
        <p:xfrm>
          <a:off x="5052054" y="1606759"/>
          <a:ext cx="2241235" cy="14553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95239562" name="ZoneTexte 23"/>
          <p:cNvSpPr txBox="1"/>
          <p:nvPr/>
        </p:nvSpPr>
        <p:spPr bwMode="auto">
          <a:xfrm>
            <a:off x="1753321" y="4253747"/>
            <a:ext cx="4639063" cy="523220"/>
          </a:xfrm>
          <a:prstGeom prst="rect">
            <a:avLst/>
          </a:prstGeom>
          <a:noFill/>
        </p:spPr>
        <p:txBody>
          <a:bodyPr wrap="square" rtlCol="0">
            <a:spAutoFit/>
          </a:bodyPr>
          <a:lstStyle/>
          <a:p>
            <a:pPr>
              <a:defRPr/>
            </a:pPr>
            <a:r>
              <a:rPr lang="fr-FR" sz="1400" kern="0">
                <a:solidFill>
                  <a:prstClr val="black"/>
                </a:solidFill>
                <a:latin typeface="Arial"/>
                <a:cs typeface="Arial"/>
              </a:rPr>
              <a:t>Notions théoriques associées : cours -TD (maquette didactique)-CoE PC/STI</a:t>
            </a:r>
            <a:endParaRPr kern="0">
              <a:solidFill>
                <a:prstClr val="black"/>
              </a:solidFill>
              <a:latin typeface="Calibri"/>
              <a:cs typeface="Arial"/>
            </a:endParaRPr>
          </a:p>
        </p:txBody>
      </p:sp>
      <p:sp>
        <p:nvSpPr>
          <p:cNvPr id="711605198" name="ZoneTexte 24"/>
          <p:cNvSpPr txBox="1"/>
          <p:nvPr/>
        </p:nvSpPr>
        <p:spPr bwMode="auto">
          <a:xfrm>
            <a:off x="2738415" y="428604"/>
            <a:ext cx="7400023" cy="369332"/>
          </a:xfrm>
          <a:prstGeom prst="rect">
            <a:avLst/>
          </a:prstGeom>
          <a:noFill/>
        </p:spPr>
        <p:txBody>
          <a:bodyPr wrap="square" rtlCol="0">
            <a:spAutoFit/>
          </a:bodyPr>
          <a:lstStyle/>
          <a:p>
            <a:pPr>
              <a:defRPr/>
            </a:pPr>
            <a:r>
              <a:rPr lang="fr-FR" kern="0">
                <a:solidFill>
                  <a:prstClr val="black"/>
                </a:solidFill>
                <a:latin typeface="Arial"/>
                <a:cs typeface="Arial"/>
              </a:rPr>
              <a:t>Séquence 3 : Approfondissement – Interventions BT : Module M6 </a:t>
            </a:r>
            <a:endParaRPr kern="0">
              <a:solidFill>
                <a:prstClr val="black"/>
              </a:solidFill>
              <a:latin typeface="Calibri"/>
              <a:cs typeface="Arial"/>
            </a:endParaRPr>
          </a:p>
        </p:txBody>
      </p:sp>
      <p:sp>
        <p:nvSpPr>
          <p:cNvPr id="713809413" name="ZoneTexte 25"/>
          <p:cNvSpPr txBox="1"/>
          <p:nvPr/>
        </p:nvSpPr>
        <p:spPr bwMode="auto">
          <a:xfrm>
            <a:off x="2238349" y="1285861"/>
            <a:ext cx="949299" cy="246221"/>
          </a:xfrm>
          <a:prstGeom prst="rect">
            <a:avLst/>
          </a:prstGeom>
          <a:noFill/>
        </p:spPr>
        <p:txBody>
          <a:bodyPr wrap="none" rtlCol="0">
            <a:spAutoFit/>
          </a:bodyPr>
          <a:lstStyle/>
          <a:p>
            <a:pPr>
              <a:defRPr/>
            </a:pPr>
            <a:r>
              <a:rPr lang="fr-FR" sz="1000" kern="0">
                <a:solidFill>
                  <a:prstClr val="black"/>
                </a:solidFill>
                <a:latin typeface="Calibri"/>
                <a:cs typeface="Arial"/>
              </a:rPr>
              <a:t>Véhicule Léger</a:t>
            </a:r>
            <a:endParaRPr kern="0">
              <a:solidFill>
                <a:prstClr val="black"/>
              </a:solidFill>
              <a:latin typeface="Calibri"/>
              <a:cs typeface="Arial"/>
            </a:endParaRPr>
          </a:p>
        </p:txBody>
      </p:sp>
      <p:sp>
        <p:nvSpPr>
          <p:cNvPr id="678383585" name="ZoneTexte 26"/>
          <p:cNvSpPr txBox="1"/>
          <p:nvPr/>
        </p:nvSpPr>
        <p:spPr bwMode="auto">
          <a:xfrm>
            <a:off x="4329483" y="1325392"/>
            <a:ext cx="388248" cy="246221"/>
          </a:xfrm>
          <a:prstGeom prst="rect">
            <a:avLst/>
          </a:prstGeom>
          <a:noFill/>
        </p:spPr>
        <p:txBody>
          <a:bodyPr wrap="none" rtlCol="0">
            <a:spAutoFit/>
          </a:bodyPr>
          <a:lstStyle/>
          <a:p>
            <a:pPr>
              <a:defRPr/>
            </a:pPr>
            <a:r>
              <a:rPr lang="fr-FR" sz="1000" kern="0">
                <a:solidFill>
                  <a:prstClr val="black"/>
                </a:solidFill>
                <a:latin typeface="Calibri"/>
                <a:cs typeface="Arial"/>
              </a:rPr>
              <a:t>VTR</a:t>
            </a:r>
            <a:endParaRPr kern="0">
              <a:solidFill>
                <a:prstClr val="black"/>
              </a:solidFill>
              <a:latin typeface="Calibri"/>
              <a:cs typeface="Arial"/>
            </a:endParaRPr>
          </a:p>
        </p:txBody>
      </p:sp>
      <p:sp>
        <p:nvSpPr>
          <p:cNvPr id="2066935350" name="ZoneTexte 27"/>
          <p:cNvSpPr txBox="1"/>
          <p:nvPr/>
        </p:nvSpPr>
        <p:spPr bwMode="auto">
          <a:xfrm>
            <a:off x="5797366" y="1325392"/>
            <a:ext cx="843501" cy="246221"/>
          </a:xfrm>
          <a:prstGeom prst="rect">
            <a:avLst/>
          </a:prstGeom>
          <a:noFill/>
        </p:spPr>
        <p:txBody>
          <a:bodyPr wrap="none" rtlCol="0">
            <a:spAutoFit/>
          </a:bodyPr>
          <a:lstStyle/>
          <a:p>
            <a:pPr>
              <a:defRPr/>
            </a:pPr>
            <a:r>
              <a:rPr lang="fr-FR" sz="1000" kern="0">
                <a:solidFill>
                  <a:prstClr val="black"/>
                </a:solidFill>
                <a:latin typeface="Calibri"/>
                <a:cs typeface="Arial"/>
              </a:rPr>
              <a:t>MOTOCYCLE</a:t>
            </a:r>
            <a:endParaRPr kern="0">
              <a:solidFill>
                <a:prstClr val="black"/>
              </a:solidFill>
              <a:latin typeface="Calibri"/>
              <a:cs typeface="Arial"/>
            </a:endParaRPr>
          </a:p>
        </p:txBody>
      </p:sp>
      <p:pic>
        <p:nvPicPr>
          <p:cNvPr id="712432651" name="Picture 2"/>
          <p:cNvPicPr>
            <a:picLocks noChangeAspect="1" noChangeArrowheads="1"/>
          </p:cNvPicPr>
          <p:nvPr/>
        </p:nvPicPr>
        <p:blipFill>
          <a:blip r:embed="rId18"/>
          <a:stretch/>
        </p:blipFill>
        <p:spPr bwMode="auto">
          <a:xfrm>
            <a:off x="1772775" y="3419346"/>
            <a:ext cx="911417" cy="276999"/>
          </a:xfrm>
          <a:prstGeom prst="rect">
            <a:avLst/>
          </a:prstGeom>
          <a:noFill/>
          <a:ln w="9525">
            <a:solidFill>
              <a:schemeClr val="tx2"/>
            </a:solidFill>
            <a:miter lim="800000"/>
            <a:headEnd/>
            <a:tailEnd/>
          </a:ln>
          <a:effectLst/>
        </p:spPr>
      </p:pic>
      <p:pic>
        <p:nvPicPr>
          <p:cNvPr id="1840826469" name="Picture 3"/>
          <p:cNvPicPr>
            <a:picLocks noChangeAspect="1" noChangeArrowheads="1"/>
          </p:cNvPicPr>
          <p:nvPr/>
        </p:nvPicPr>
        <p:blipFill>
          <a:blip r:embed="rId19"/>
          <a:stretch/>
        </p:blipFill>
        <p:spPr bwMode="auto">
          <a:xfrm>
            <a:off x="1846232" y="3736063"/>
            <a:ext cx="697028" cy="426752"/>
          </a:xfrm>
          <a:prstGeom prst="rect">
            <a:avLst/>
          </a:prstGeom>
          <a:noFill/>
          <a:ln w="9525">
            <a:solidFill>
              <a:schemeClr val="tx2"/>
            </a:solidFill>
            <a:miter lim="800000"/>
            <a:headEnd/>
            <a:tailEnd/>
          </a:ln>
          <a:effectLst/>
        </p:spPr>
      </p:pic>
      <p:pic>
        <p:nvPicPr>
          <p:cNvPr id="1557400925" name="Picture 4"/>
          <p:cNvPicPr>
            <a:picLocks noChangeAspect="1" noChangeArrowheads="1"/>
          </p:cNvPicPr>
          <p:nvPr/>
        </p:nvPicPr>
        <p:blipFill>
          <a:blip r:embed="rId20"/>
          <a:stretch/>
        </p:blipFill>
        <p:spPr bwMode="auto">
          <a:xfrm>
            <a:off x="2974223" y="3403637"/>
            <a:ext cx="1242716" cy="369456"/>
          </a:xfrm>
          <a:prstGeom prst="rect">
            <a:avLst/>
          </a:prstGeom>
          <a:noFill/>
          <a:ln w="9525">
            <a:solidFill>
              <a:schemeClr val="tx2"/>
            </a:solidFill>
            <a:miter lim="800000"/>
            <a:headEnd/>
            <a:tailEnd/>
          </a:ln>
          <a:effectLst/>
        </p:spPr>
      </p:pic>
      <p:pic>
        <p:nvPicPr>
          <p:cNvPr id="1785587233" name="Picture 5"/>
          <p:cNvPicPr>
            <a:picLocks noChangeAspect="1" noChangeArrowheads="1"/>
          </p:cNvPicPr>
          <p:nvPr/>
        </p:nvPicPr>
        <p:blipFill>
          <a:blip r:embed="rId21"/>
          <a:srcRect b="55147"/>
          <a:stretch/>
        </p:blipFill>
        <p:spPr bwMode="auto">
          <a:xfrm>
            <a:off x="3069377" y="3535271"/>
            <a:ext cx="1242716" cy="685691"/>
          </a:xfrm>
          <a:prstGeom prst="rect">
            <a:avLst/>
          </a:prstGeom>
          <a:noFill/>
          <a:ln w="9525">
            <a:solidFill>
              <a:srgbClr val="0070C0"/>
            </a:solidFill>
            <a:miter lim="800000"/>
            <a:headEnd/>
            <a:tailEnd/>
          </a:ln>
          <a:effectLst/>
        </p:spPr>
      </p:pic>
      <p:pic>
        <p:nvPicPr>
          <p:cNvPr id="1707957798" name="Image 32"/>
          <p:cNvPicPr>
            <a:picLocks noChangeAspect="1"/>
          </p:cNvPicPr>
          <p:nvPr/>
        </p:nvPicPr>
        <p:blipFill>
          <a:blip r:embed="rId22"/>
          <a:stretch/>
        </p:blipFill>
        <p:spPr bwMode="auto">
          <a:xfrm>
            <a:off x="1812046" y="4823474"/>
            <a:ext cx="1380864" cy="1032200"/>
          </a:xfrm>
          <a:prstGeom prst="rect">
            <a:avLst/>
          </a:prstGeom>
          <a:ln>
            <a:solidFill>
              <a:srgbClr val="0070C0"/>
            </a:solidFill>
          </a:ln>
        </p:spPr>
      </p:pic>
      <p:pic>
        <p:nvPicPr>
          <p:cNvPr id="1363611558" name="Image 3"/>
          <p:cNvPicPr>
            <a:picLocks noChangeAspect="1"/>
          </p:cNvPicPr>
          <p:nvPr/>
        </p:nvPicPr>
        <p:blipFill>
          <a:blip r:embed="rId23"/>
          <a:stretch/>
        </p:blipFill>
        <p:spPr bwMode="auto">
          <a:xfrm>
            <a:off x="3483974" y="4729950"/>
            <a:ext cx="1312105" cy="680251"/>
          </a:xfrm>
          <a:prstGeom prst="rect">
            <a:avLst/>
          </a:prstGeom>
          <a:ln>
            <a:solidFill>
              <a:srgbClr val="0070C0"/>
            </a:solidFill>
          </a:ln>
        </p:spPr>
      </p:pic>
      <p:pic>
        <p:nvPicPr>
          <p:cNvPr id="1077882577" name="Picture 16"/>
          <p:cNvPicPr>
            <a:picLocks noChangeAspect="1" noChangeArrowheads="1"/>
          </p:cNvPicPr>
          <p:nvPr/>
        </p:nvPicPr>
        <p:blipFill>
          <a:blip r:embed="rId24"/>
          <a:stretch/>
        </p:blipFill>
        <p:spPr bwMode="auto">
          <a:xfrm>
            <a:off x="6770465" y="4753655"/>
            <a:ext cx="651003" cy="799034"/>
          </a:xfrm>
          <a:prstGeom prst="rect">
            <a:avLst/>
          </a:prstGeom>
          <a:noFill/>
          <a:ln w="9525">
            <a:solidFill>
              <a:srgbClr val="000000"/>
            </a:solidFill>
            <a:miter lim="800000"/>
            <a:headEnd/>
            <a:tailEnd/>
          </a:ln>
        </p:spPr>
      </p:pic>
      <p:pic>
        <p:nvPicPr>
          <p:cNvPr id="891853115" name="Picture 6"/>
          <p:cNvPicPr>
            <a:picLocks noChangeAspect="1" noChangeArrowheads="1"/>
          </p:cNvPicPr>
          <p:nvPr/>
        </p:nvPicPr>
        <p:blipFill>
          <a:blip r:embed="rId25"/>
          <a:stretch/>
        </p:blipFill>
        <p:spPr bwMode="auto">
          <a:xfrm>
            <a:off x="6440438" y="3781647"/>
            <a:ext cx="625648" cy="621941"/>
          </a:xfrm>
          <a:prstGeom prst="rect">
            <a:avLst/>
          </a:prstGeom>
          <a:noFill/>
          <a:ln w="9525">
            <a:solidFill>
              <a:srgbClr val="000000"/>
            </a:solidFill>
            <a:miter lim="800000"/>
            <a:headEnd/>
            <a:tailEnd/>
          </a:ln>
        </p:spPr>
      </p:pic>
      <p:pic>
        <p:nvPicPr>
          <p:cNvPr id="1376982567" name="Picture 19"/>
          <p:cNvPicPr>
            <a:picLocks noChangeAspect="1" noChangeArrowheads="1"/>
          </p:cNvPicPr>
          <p:nvPr/>
        </p:nvPicPr>
        <p:blipFill>
          <a:blip r:embed="rId26"/>
          <a:stretch/>
        </p:blipFill>
        <p:spPr bwMode="auto">
          <a:xfrm>
            <a:off x="5815481" y="3439605"/>
            <a:ext cx="765033" cy="638999"/>
          </a:xfrm>
          <a:prstGeom prst="rect">
            <a:avLst/>
          </a:prstGeom>
          <a:noFill/>
          <a:ln w="9525">
            <a:solidFill>
              <a:srgbClr val="000000"/>
            </a:solidFill>
            <a:miter lim="800000"/>
            <a:headEnd/>
            <a:tailEnd/>
          </a:ln>
        </p:spPr>
      </p:pic>
      <p:pic>
        <p:nvPicPr>
          <p:cNvPr id="1884864810" name="Picture 7"/>
          <p:cNvPicPr>
            <a:picLocks noChangeAspect="1" noChangeArrowheads="1"/>
          </p:cNvPicPr>
          <p:nvPr/>
        </p:nvPicPr>
        <p:blipFill>
          <a:blip r:embed="rId27"/>
          <a:stretch/>
        </p:blipFill>
        <p:spPr bwMode="auto">
          <a:xfrm>
            <a:off x="5797366" y="4716331"/>
            <a:ext cx="925045" cy="836359"/>
          </a:xfrm>
          <a:prstGeom prst="rect">
            <a:avLst/>
          </a:prstGeom>
          <a:noFill/>
          <a:ln w="9525">
            <a:solidFill>
              <a:srgbClr val="000000"/>
            </a:solidFill>
            <a:miter lim="800000"/>
            <a:headEnd/>
            <a:tailEnd/>
          </a:ln>
        </p:spPr>
      </p:pic>
      <p:pic>
        <p:nvPicPr>
          <p:cNvPr id="1862956982" name="Image 35"/>
          <p:cNvPicPr>
            <a:picLocks noChangeAspect="1"/>
          </p:cNvPicPr>
          <p:nvPr/>
        </p:nvPicPr>
        <p:blipFill>
          <a:blip r:embed="rId28"/>
          <a:stretch/>
        </p:blipFill>
        <p:spPr bwMode="auto">
          <a:xfrm>
            <a:off x="5812740" y="5629911"/>
            <a:ext cx="1523230" cy="834847"/>
          </a:xfrm>
          <a:prstGeom prst="rect">
            <a:avLst/>
          </a:prstGeom>
          <a:ln>
            <a:solidFill>
              <a:srgbClr val="0070C0"/>
            </a:solidFill>
          </a:ln>
        </p:spPr>
      </p:pic>
      <p:pic>
        <p:nvPicPr>
          <p:cNvPr id="1708395760" name="Image 37"/>
          <p:cNvPicPr>
            <a:picLocks noChangeAspect="1"/>
          </p:cNvPicPr>
          <p:nvPr/>
        </p:nvPicPr>
        <p:blipFill>
          <a:blip r:embed="rId29"/>
          <a:stretch/>
        </p:blipFill>
        <p:spPr bwMode="auto">
          <a:xfrm>
            <a:off x="3301816" y="5234653"/>
            <a:ext cx="1185450" cy="784489"/>
          </a:xfrm>
          <a:prstGeom prst="rect">
            <a:avLst/>
          </a:prstGeom>
          <a:ln>
            <a:solidFill>
              <a:schemeClr val="accent1"/>
            </a:solidFill>
          </a:ln>
        </p:spPr>
      </p:pic>
      <p:pic>
        <p:nvPicPr>
          <p:cNvPr id="1310972496" name="Image 36"/>
          <p:cNvPicPr>
            <a:picLocks noChangeAspect="1"/>
          </p:cNvPicPr>
          <p:nvPr/>
        </p:nvPicPr>
        <p:blipFill>
          <a:blip r:embed="rId30"/>
          <a:stretch/>
        </p:blipFill>
        <p:spPr bwMode="auto">
          <a:xfrm>
            <a:off x="4268541" y="5566300"/>
            <a:ext cx="504477" cy="692080"/>
          </a:xfrm>
          <a:prstGeom prst="rect">
            <a:avLst/>
          </a:prstGeom>
          <a:ln>
            <a:solidFill>
              <a:schemeClr val="accent1"/>
            </a:solidFill>
          </a:ln>
        </p:spPr>
      </p:pic>
      <p:pic>
        <p:nvPicPr>
          <p:cNvPr id="582684522" name="Picture 2" descr="C:\Users\PASCAL\Desktop\bts 2026\Batterie ZOé.jpeg"/>
          <p:cNvPicPr>
            <a:picLocks noChangeAspect="1" noChangeArrowheads="1"/>
          </p:cNvPicPr>
          <p:nvPr/>
        </p:nvPicPr>
        <p:blipFill>
          <a:blip r:embed="rId31"/>
          <a:stretch/>
        </p:blipFill>
        <p:spPr bwMode="auto">
          <a:xfrm rot="5400000">
            <a:off x="4771843" y="3507133"/>
            <a:ext cx="861405" cy="646054"/>
          </a:xfrm>
          <a:prstGeom prst="rect">
            <a:avLst/>
          </a:prstGeom>
          <a:noFill/>
        </p:spPr>
      </p:pic>
      <p:sp>
        <p:nvSpPr>
          <p:cNvPr id="561361298" name="Rectangle 38"/>
          <p:cNvSpPr/>
          <p:nvPr/>
        </p:nvSpPr>
        <p:spPr bwMode="auto">
          <a:xfrm>
            <a:off x="9323024" y="1428736"/>
            <a:ext cx="714380" cy="830997"/>
          </a:xfrm>
          <a:prstGeom prst="rect">
            <a:avLst/>
          </a:prstGeom>
        </p:spPr>
        <p:txBody>
          <a:bodyPr wrap="square">
            <a:spAutoFit/>
          </a:bodyPr>
          <a:lstStyle/>
          <a:p>
            <a:pPr>
              <a:defRPr/>
            </a:pPr>
            <a:r>
              <a:rPr lang="fr-FR" sz="1600" b="1" kern="0">
                <a:solidFill>
                  <a:prstClr val="black"/>
                </a:solidFill>
                <a:latin typeface="Arial"/>
                <a:cs typeface="Arial"/>
              </a:rPr>
              <a:t>C.1.1 C1.3 C1.4</a:t>
            </a:r>
            <a:endParaRPr lang="fr-FR" sz="1600" b="1" kern="0">
              <a:solidFill>
                <a:prstClr val="black"/>
              </a:solidFill>
              <a:latin typeface="Calibri"/>
              <a:cs typeface="Arial"/>
            </a:endParaRPr>
          </a:p>
        </p:txBody>
      </p:sp>
      <p:sp>
        <p:nvSpPr>
          <p:cNvPr id="325471615" name="Rectangle 42"/>
          <p:cNvSpPr/>
          <p:nvPr/>
        </p:nvSpPr>
        <p:spPr bwMode="auto">
          <a:xfrm>
            <a:off x="9394464" y="2571745"/>
            <a:ext cx="671979" cy="646331"/>
          </a:xfrm>
          <a:prstGeom prst="rect">
            <a:avLst/>
          </a:prstGeom>
        </p:spPr>
        <p:txBody>
          <a:bodyPr wrap="none">
            <a:spAutoFit/>
          </a:bodyPr>
          <a:lstStyle/>
          <a:p>
            <a:pPr>
              <a:defRPr/>
            </a:pPr>
            <a:r>
              <a:rPr lang="fr-FR" b="1" kern="0">
                <a:solidFill>
                  <a:prstClr val="black"/>
                </a:solidFill>
                <a:latin typeface="Arial"/>
                <a:cs typeface="Arial"/>
              </a:rPr>
              <a:t>C2.1</a:t>
            </a:r>
            <a:endParaRPr kern="0">
              <a:solidFill>
                <a:prstClr val="black"/>
              </a:solidFill>
              <a:latin typeface="Calibri"/>
              <a:cs typeface="Arial"/>
            </a:endParaRPr>
          </a:p>
          <a:p>
            <a:pPr>
              <a:defRPr/>
            </a:pPr>
            <a:r>
              <a:rPr lang="fr-FR" b="1" kern="0">
                <a:solidFill>
                  <a:prstClr val="black"/>
                </a:solidFill>
                <a:latin typeface="Arial"/>
                <a:cs typeface="Arial"/>
              </a:rPr>
              <a:t>C2.2</a:t>
            </a:r>
            <a:endParaRPr lang="fr-FR" b="1" kern="0">
              <a:solidFill>
                <a:prstClr val="black"/>
              </a:solidFill>
              <a:latin typeface="Calibri"/>
              <a:cs typeface="Arial"/>
            </a:endParaRPr>
          </a:p>
        </p:txBody>
      </p:sp>
      <p:sp>
        <p:nvSpPr>
          <p:cNvPr id="1681370340" name="Rectangle 44"/>
          <p:cNvSpPr/>
          <p:nvPr/>
        </p:nvSpPr>
        <p:spPr bwMode="auto">
          <a:xfrm>
            <a:off x="9323025" y="3714753"/>
            <a:ext cx="671979" cy="646331"/>
          </a:xfrm>
          <a:prstGeom prst="rect">
            <a:avLst/>
          </a:prstGeom>
        </p:spPr>
        <p:txBody>
          <a:bodyPr wrap="none">
            <a:spAutoFit/>
          </a:bodyPr>
          <a:lstStyle/>
          <a:p>
            <a:pPr>
              <a:defRPr/>
            </a:pPr>
            <a:r>
              <a:rPr lang="fr-FR" b="1" kern="0">
                <a:solidFill>
                  <a:prstClr val="black"/>
                </a:solidFill>
                <a:latin typeface="Arial"/>
                <a:cs typeface="Arial"/>
              </a:rPr>
              <a:t>C3.1</a:t>
            </a:r>
            <a:endParaRPr kern="0">
              <a:solidFill>
                <a:prstClr val="black"/>
              </a:solidFill>
              <a:latin typeface="Calibri"/>
              <a:cs typeface="Arial"/>
            </a:endParaRPr>
          </a:p>
          <a:p>
            <a:pPr>
              <a:defRPr/>
            </a:pPr>
            <a:r>
              <a:rPr lang="fr-FR" b="1" kern="0">
                <a:solidFill>
                  <a:prstClr val="black"/>
                </a:solidFill>
                <a:latin typeface="Arial"/>
                <a:cs typeface="Arial"/>
              </a:rPr>
              <a:t>C3.2</a:t>
            </a:r>
            <a:endParaRPr lang="fr-FR" b="1" kern="0">
              <a:solidFill>
                <a:prstClr val="black"/>
              </a:solidFill>
              <a:latin typeface="Calibri"/>
              <a:cs typeface="Arial"/>
            </a:endParaRPr>
          </a:p>
        </p:txBody>
      </p:sp>
      <p:sp>
        <p:nvSpPr>
          <p:cNvPr id="424608486" name="Rectangle 47"/>
          <p:cNvSpPr/>
          <p:nvPr/>
        </p:nvSpPr>
        <p:spPr bwMode="auto">
          <a:xfrm>
            <a:off x="9323025" y="5000636"/>
            <a:ext cx="736099" cy="646331"/>
          </a:xfrm>
          <a:prstGeom prst="rect">
            <a:avLst/>
          </a:prstGeom>
        </p:spPr>
        <p:txBody>
          <a:bodyPr wrap="none">
            <a:spAutoFit/>
          </a:bodyPr>
          <a:lstStyle/>
          <a:p>
            <a:pPr>
              <a:defRPr/>
            </a:pPr>
            <a:r>
              <a:rPr lang="fr-FR" b="1" kern="0">
                <a:solidFill>
                  <a:prstClr val="black"/>
                </a:solidFill>
                <a:latin typeface="Arial"/>
                <a:cs typeface="Arial"/>
              </a:rPr>
              <a:t>C4.1</a:t>
            </a:r>
            <a:endParaRPr kern="0">
              <a:solidFill>
                <a:prstClr val="black"/>
              </a:solidFill>
              <a:latin typeface="Calibri"/>
              <a:cs typeface="Arial"/>
            </a:endParaRPr>
          </a:p>
          <a:p>
            <a:pPr>
              <a:defRPr/>
            </a:pPr>
            <a:r>
              <a:rPr lang="fr-FR" b="1" kern="0">
                <a:solidFill>
                  <a:prstClr val="black"/>
                </a:solidFill>
                <a:latin typeface="Arial"/>
                <a:cs typeface="Arial"/>
              </a:rPr>
              <a:t>C4.2 </a:t>
            </a:r>
            <a:endParaRPr lang="fr-FR" b="1" kern="0">
              <a:solidFill>
                <a:prstClr val="black"/>
              </a:solidFill>
              <a:latin typeface="Calibri"/>
              <a:cs typeface="Arial"/>
            </a:endParaRPr>
          </a:p>
        </p:txBody>
      </p:sp>
      <p:pic>
        <p:nvPicPr>
          <p:cNvPr id="1415877120" name="Image 48"/>
          <p:cNvPicPr>
            <a:picLocks noChangeAspect="1"/>
          </p:cNvPicPr>
          <p:nvPr/>
        </p:nvPicPr>
        <p:blipFill>
          <a:blip r:embed="rId32"/>
          <a:stretch/>
        </p:blipFill>
        <p:spPr bwMode="auto">
          <a:xfrm>
            <a:off x="4899520" y="4716330"/>
            <a:ext cx="619290" cy="784490"/>
          </a:xfrm>
          <a:prstGeom prst="rect">
            <a:avLst/>
          </a:prstGeom>
          <a:ln>
            <a:solidFill>
              <a:schemeClr val="tx2"/>
            </a:solidFill>
          </a:ln>
        </p:spPr>
      </p:pic>
      <p:pic>
        <p:nvPicPr>
          <p:cNvPr id="584038429" name="Image 15"/>
          <p:cNvPicPr>
            <a:picLocks noChangeAspect="1"/>
          </p:cNvPicPr>
          <p:nvPr/>
        </p:nvPicPr>
        <p:blipFill>
          <a:blip r:embed="rId33"/>
          <a:srcRect r="38247"/>
          <a:stretch/>
        </p:blipFill>
        <p:spPr bwMode="auto">
          <a:xfrm>
            <a:off x="5045215" y="5307523"/>
            <a:ext cx="565336" cy="891062"/>
          </a:xfrm>
          <a:prstGeom prst="rect">
            <a:avLst/>
          </a:prstGeom>
          <a:ln>
            <a:solidFill>
              <a:schemeClr val="accent1"/>
            </a:solidFill>
          </a:ln>
        </p:spPr>
      </p:pic>
      <p:sp>
        <p:nvSpPr>
          <p:cNvPr id="987351558" name="Rectangle 1"/>
          <p:cNvSpPr/>
          <p:nvPr/>
        </p:nvSpPr>
        <p:spPr bwMode="auto">
          <a:xfrm>
            <a:off x="8730574" y="4978562"/>
            <a:ext cx="535724" cy="923330"/>
          </a:xfrm>
          <a:prstGeom prst="rect">
            <a:avLst/>
          </a:prstGeom>
          <a:noFill/>
        </p:spPr>
        <p:txBody>
          <a:bodyPr wrap="none" lIns="91440" tIns="45720" rIns="91440" bIns="45720">
            <a:spAutoFit/>
          </a:bodyPr>
          <a:lstStyle/>
          <a:p>
            <a:pPr algn="ctr">
              <a:defRPr/>
            </a:pPr>
            <a:r>
              <a:rPr lang="fr-FR" sz="5400" b="1" kern="0" spc="50">
                <a:ln w="9525" cmpd="sng">
                  <a:solidFill>
                    <a:srgbClr val="4F81BD"/>
                  </a:solidFill>
                  <a:prstDash val="solid"/>
                </a:ln>
                <a:solidFill>
                  <a:srgbClr val="70AD47">
                    <a:tint val="1000"/>
                  </a:srgbClr>
                </a:solidFill>
                <a:latin typeface="Calibri"/>
                <a:cs typeface="Arial"/>
              </a:rPr>
              <a:t>*</a:t>
            </a:r>
            <a:endParaRPr kern="0">
              <a:solidFill>
                <a:prstClr val="black"/>
              </a:solidFill>
              <a:latin typeface="Calibri"/>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02719478" name="Titre 1"/>
          <p:cNvSpPr>
            <a:spLocks noGrp="1"/>
          </p:cNvSpPr>
          <p:nvPr>
            <p:ph type="title" idx="4294967295"/>
          </p:nvPr>
        </p:nvSpPr>
        <p:spPr bwMode="auto">
          <a:xfrm>
            <a:off x="1952596" y="857232"/>
            <a:ext cx="7629918" cy="651064"/>
          </a:xfrm>
          <a:prstGeom prst="rect">
            <a:avLst/>
          </a:prstGeom>
          <a:solidFill>
            <a:srgbClr val="FFC000"/>
          </a:solidFill>
        </p:spPr>
        <p:txBody>
          <a:bodyPr/>
          <a:lstStyle/>
          <a:p>
            <a:pPr>
              <a:defRPr/>
            </a:pPr>
            <a:r>
              <a:rPr lang="fr-FR" sz="1200"/>
              <a:t>Bloc n° : C1.1: constater le dysfonctionnement- C1.3 : appliquer un protocole d’essais et mesures-</a:t>
            </a:r>
            <a:br>
              <a:rPr lang="fr-FR" sz="1200"/>
            </a:br>
            <a:r>
              <a:rPr lang="fr-FR" sz="1200"/>
              <a:t>C1.4 :proposer des solutions correctives adaptées aux contraintes économiques, environnementales et réglementaires.</a:t>
            </a:r>
            <a:br>
              <a:rPr lang="fr-FR" sz="1200"/>
            </a:br>
            <a:r>
              <a:rPr lang="fr-FR" sz="1200"/>
              <a:t>PÔLE 1 :  </a:t>
            </a:r>
            <a:r>
              <a:rPr lang="fr-FR" sz="1100"/>
              <a:t>A1.1 : réalisation d’un pré-diagnostic. A1.2 :recherche panne complexe. A1.3 : estimation du montant des travaux</a:t>
            </a:r>
            <a:endParaRPr/>
          </a:p>
        </p:txBody>
      </p:sp>
      <p:sp>
        <p:nvSpPr>
          <p:cNvPr id="258674176" name="ZoneTexte 5"/>
          <p:cNvSpPr txBox="1"/>
          <p:nvPr/>
        </p:nvSpPr>
        <p:spPr bwMode="auto">
          <a:xfrm>
            <a:off x="1905000" y="1511944"/>
            <a:ext cx="7858125" cy="830997"/>
          </a:xfrm>
          <a:prstGeom prst="rect">
            <a:avLst/>
          </a:prstGeom>
          <a:noFill/>
        </p:spPr>
        <p:txBody>
          <a:bodyPr wrap="square" rtlCol="0">
            <a:spAutoFit/>
          </a:bodyPr>
          <a:lstStyle/>
          <a:p>
            <a:pPr>
              <a:defRPr/>
            </a:pPr>
            <a:r>
              <a:rPr lang="fr-FR" sz="1200" kern="0">
                <a:solidFill>
                  <a:prstClr val="black"/>
                </a:solidFill>
                <a:latin typeface="Calibri"/>
                <a:cs typeface="Arial"/>
              </a:rPr>
              <a:t>T1.1.1 : Collecte des informations préliminaires au diagnostic .</a:t>
            </a:r>
            <a:endParaRPr kern="0">
              <a:solidFill>
                <a:prstClr val="black"/>
              </a:solidFill>
              <a:latin typeface="Calibri"/>
              <a:cs typeface="Arial"/>
            </a:endParaRPr>
          </a:p>
          <a:p>
            <a:pPr>
              <a:defRPr/>
            </a:pPr>
            <a:r>
              <a:rPr lang="fr-FR" sz="1200" kern="0">
                <a:solidFill>
                  <a:prstClr val="black"/>
                </a:solidFill>
                <a:latin typeface="Calibri"/>
                <a:cs typeface="Arial"/>
              </a:rPr>
              <a:t>T1.1.2 : Confirmation, constatation d’un dysfonctionnement, d’une anomalie .</a:t>
            </a:r>
            <a:endParaRPr kern="0">
              <a:solidFill>
                <a:prstClr val="black"/>
              </a:solidFill>
              <a:latin typeface="Calibri"/>
              <a:cs typeface="Arial"/>
            </a:endParaRPr>
          </a:p>
          <a:p>
            <a:pPr>
              <a:defRPr/>
            </a:pPr>
            <a:r>
              <a:rPr lang="fr-FR" sz="1200" kern="0">
                <a:solidFill>
                  <a:prstClr val="black"/>
                </a:solidFill>
                <a:latin typeface="Calibri"/>
                <a:cs typeface="Arial"/>
              </a:rPr>
              <a:t>T1.2.2 : Réalisation des contrôles, des mesures et relevés des écarts.</a:t>
            </a:r>
            <a:endParaRPr kern="0">
              <a:solidFill>
                <a:prstClr val="black"/>
              </a:solidFill>
              <a:latin typeface="Calibri"/>
              <a:cs typeface="Arial"/>
            </a:endParaRPr>
          </a:p>
          <a:p>
            <a:pPr>
              <a:defRPr/>
            </a:pPr>
            <a:r>
              <a:rPr lang="fr-FR" sz="1200" kern="0">
                <a:solidFill>
                  <a:prstClr val="black"/>
                </a:solidFill>
                <a:latin typeface="Calibri"/>
                <a:cs typeface="Arial"/>
              </a:rPr>
              <a:t>T1.3.1 : Réalisation de l’estimation des travaux</a:t>
            </a:r>
            <a:endParaRPr kern="0">
              <a:solidFill>
                <a:prstClr val="black"/>
              </a:solidFill>
              <a:latin typeface="Calibri"/>
              <a:cs typeface="Arial"/>
            </a:endParaRPr>
          </a:p>
        </p:txBody>
      </p:sp>
      <p:sp>
        <p:nvSpPr>
          <p:cNvPr id="1732476264" name="ZoneTexte 6"/>
          <p:cNvSpPr txBox="1"/>
          <p:nvPr/>
        </p:nvSpPr>
        <p:spPr bwMode="auto">
          <a:xfrm>
            <a:off x="1924050" y="2960588"/>
            <a:ext cx="3674467" cy="646331"/>
          </a:xfrm>
          <a:prstGeom prst="rect">
            <a:avLst/>
          </a:prstGeom>
          <a:noFill/>
        </p:spPr>
        <p:txBody>
          <a:bodyPr wrap="none" rtlCol="0">
            <a:spAutoFit/>
          </a:bodyPr>
          <a:lstStyle/>
          <a:p>
            <a:pPr>
              <a:defRPr/>
            </a:pPr>
            <a:r>
              <a:rPr lang="fr-FR" sz="1200" kern="0">
                <a:solidFill>
                  <a:prstClr val="black"/>
                </a:solidFill>
                <a:latin typeface="Calibri"/>
                <a:cs typeface="Arial"/>
              </a:rPr>
              <a:t>T2.1.2: Réception du véhicule</a:t>
            </a:r>
            <a:endParaRPr kern="0">
              <a:solidFill>
                <a:prstClr val="black"/>
              </a:solidFill>
              <a:latin typeface="Calibri"/>
              <a:cs typeface="Arial"/>
            </a:endParaRPr>
          </a:p>
          <a:p>
            <a:pPr>
              <a:defRPr/>
            </a:pPr>
            <a:r>
              <a:rPr lang="fr-FR" sz="1200" kern="0">
                <a:solidFill>
                  <a:prstClr val="black"/>
                </a:solidFill>
                <a:latin typeface="Calibri"/>
                <a:cs typeface="Arial"/>
              </a:rPr>
              <a:t>T2.1.3 : Restitution du véhicule</a:t>
            </a:r>
            <a:endParaRPr kern="0">
              <a:solidFill>
                <a:prstClr val="black"/>
              </a:solidFill>
              <a:latin typeface="Calibri"/>
              <a:cs typeface="Arial"/>
            </a:endParaRPr>
          </a:p>
          <a:p>
            <a:pPr>
              <a:defRPr/>
            </a:pPr>
            <a:r>
              <a:rPr lang="fr-FR" sz="1200" kern="0">
                <a:solidFill>
                  <a:prstClr val="black"/>
                </a:solidFill>
                <a:latin typeface="Calibri"/>
                <a:cs typeface="Arial"/>
              </a:rPr>
              <a:t>T2.2.1 : commercialisation d’une intervention à l’atelier</a:t>
            </a:r>
            <a:endParaRPr kern="0">
              <a:solidFill>
                <a:prstClr val="black"/>
              </a:solidFill>
              <a:latin typeface="Calibri"/>
              <a:cs typeface="Arial"/>
            </a:endParaRPr>
          </a:p>
        </p:txBody>
      </p:sp>
      <p:sp>
        <p:nvSpPr>
          <p:cNvPr id="1173186321" name="Titre 1"/>
          <p:cNvSpPr txBox="1"/>
          <p:nvPr/>
        </p:nvSpPr>
        <p:spPr bwMode="auto">
          <a:xfrm>
            <a:off x="1933575" y="2396039"/>
            <a:ext cx="7962900" cy="553998"/>
          </a:xfrm>
          <a:prstGeom prst="rect">
            <a:avLst/>
          </a:prstGeom>
          <a:solidFill>
            <a:schemeClr val="accent6">
              <a:lumMod val="75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rPr>
              <a:t>Bloc n°2 : C2.1: appliquer les principes de la relation client en après vente – C2.2 : commercialiser des produits et des services de l’après-vente</a:t>
            </a:r>
            <a:br>
              <a:rPr lang="fr-FR" sz="1200" kern="0">
                <a:solidFill>
                  <a:prstClr val="white"/>
                </a:solidFill>
              </a:rPr>
            </a:br>
            <a:r>
              <a:rPr lang="fr-FR" sz="1200" kern="0">
                <a:solidFill>
                  <a:prstClr val="white"/>
                </a:solidFill>
              </a:rPr>
              <a:t> PÔLE 2 : A2.1 : relation client. A.2.2 : commercialisation des produits et des services</a:t>
            </a:r>
            <a:endParaRPr kern="0">
              <a:solidFill>
                <a:prstClr val="black"/>
              </a:solidFill>
            </a:endParaRPr>
          </a:p>
        </p:txBody>
      </p:sp>
      <p:sp>
        <p:nvSpPr>
          <p:cNvPr id="597464391" name="Titre 1"/>
          <p:cNvSpPr txBox="1"/>
          <p:nvPr/>
        </p:nvSpPr>
        <p:spPr bwMode="auto">
          <a:xfrm>
            <a:off x="1933575" y="3589498"/>
            <a:ext cx="7962900" cy="587611"/>
          </a:xfrm>
          <a:prstGeom prst="rect">
            <a:avLst/>
          </a:prstGeom>
          <a:solidFill>
            <a:schemeClr val="accent4">
              <a:lumMod val="75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white"/>
                </a:solidFill>
              </a:rPr>
              <a:t>Bloc n°3 : C3.1: Assurer la planification et le suivi de l’intervention-C3.2: Suivre les indicateurs de performance de l’après-vente</a:t>
            </a:r>
            <a:endParaRPr kern="0">
              <a:solidFill>
                <a:prstClr val="black"/>
              </a:solidFill>
            </a:endParaRPr>
          </a:p>
          <a:p>
            <a:pPr>
              <a:defRPr/>
            </a:pPr>
            <a:r>
              <a:rPr lang="fr-FR" sz="1200" kern="0">
                <a:solidFill>
                  <a:prstClr val="white"/>
                </a:solidFill>
              </a:rPr>
              <a:t> PÔLE 3 : A3.1 : planification et  suivi</a:t>
            </a:r>
            <a:endParaRPr kern="0">
              <a:solidFill>
                <a:prstClr val="black"/>
              </a:solidFill>
            </a:endParaRPr>
          </a:p>
        </p:txBody>
      </p:sp>
      <p:sp>
        <p:nvSpPr>
          <p:cNvPr id="759091460" name="Titre 1"/>
          <p:cNvSpPr txBox="1"/>
          <p:nvPr/>
        </p:nvSpPr>
        <p:spPr bwMode="auto">
          <a:xfrm>
            <a:off x="1952597" y="4643446"/>
            <a:ext cx="7520011" cy="412372"/>
          </a:xfrm>
          <a:prstGeom prst="rect">
            <a:avLst/>
          </a:prstGeom>
          <a:solidFill>
            <a:schemeClr val="accent5">
              <a:lumMod val="60000"/>
              <a:lumOff val="40000"/>
            </a:schemeClr>
          </a:solidFill>
        </p:spPr>
        <p:txBody>
          <a:bodyPr lIns="0" tIns="0" rIns="0" bIns="0"/>
          <a:lstStyle>
            <a:lvl1pPr>
              <a:defRPr sz="1800" b="1" i="1">
                <a:solidFill>
                  <a:schemeClr val="tx1"/>
                </a:solidFill>
                <a:latin typeface="Cambria"/>
                <a:ea typeface="+mj-ea"/>
                <a:cs typeface="Cambria"/>
              </a:defRPr>
            </a:lvl1pPr>
          </a:lstStyle>
          <a:p>
            <a:pPr>
              <a:defRPr/>
            </a:pPr>
            <a:r>
              <a:rPr lang="fr-FR" sz="1200" kern="0">
                <a:solidFill>
                  <a:prstClr val="black"/>
                </a:solidFill>
              </a:rPr>
              <a:t>Bloc n°4 : C4.1: préparer une intervention corrective - C4.2 : Remise en conformité</a:t>
            </a:r>
            <a:br>
              <a:rPr lang="fr-FR" sz="1200" kern="0">
                <a:solidFill>
                  <a:prstClr val="black"/>
                </a:solidFill>
              </a:rPr>
            </a:br>
            <a:r>
              <a:rPr lang="fr-FR" sz="1200" kern="0">
                <a:solidFill>
                  <a:prstClr val="black"/>
                </a:solidFill>
              </a:rPr>
              <a:t> PÔLE 4 : A4.1 : préparation de l’intervention - A4.2 : remise en conformité</a:t>
            </a:r>
            <a:endParaRPr kern="0">
              <a:solidFill>
                <a:prstClr val="black"/>
              </a:solidFill>
            </a:endParaRPr>
          </a:p>
        </p:txBody>
      </p:sp>
      <p:sp>
        <p:nvSpPr>
          <p:cNvPr id="1177443035" name="ZoneTexte 11"/>
          <p:cNvSpPr txBox="1"/>
          <p:nvPr/>
        </p:nvSpPr>
        <p:spPr bwMode="auto">
          <a:xfrm>
            <a:off x="1924050" y="5004882"/>
            <a:ext cx="7696593" cy="938719"/>
          </a:xfrm>
          <a:prstGeom prst="rect">
            <a:avLst/>
          </a:prstGeom>
          <a:noFill/>
        </p:spPr>
        <p:txBody>
          <a:bodyPr wrap="square">
            <a:spAutoFit/>
          </a:bodyPr>
          <a:lstStyle/>
          <a:p>
            <a:pPr>
              <a:defRPr/>
            </a:pPr>
            <a:r>
              <a:rPr lang="fr-FR" sz="1100" kern="0">
                <a:solidFill>
                  <a:prstClr val="black"/>
                </a:solidFill>
                <a:latin typeface="Calibri"/>
                <a:cs typeface="Arial"/>
              </a:rPr>
              <a:t>T4.1.1 : organisation de l’intervention </a:t>
            </a:r>
            <a:endParaRPr kern="0">
              <a:solidFill>
                <a:prstClr val="black"/>
              </a:solidFill>
              <a:latin typeface="Calibri"/>
              <a:cs typeface="Arial"/>
            </a:endParaRPr>
          </a:p>
          <a:p>
            <a:pPr>
              <a:defRPr/>
            </a:pPr>
            <a:r>
              <a:rPr lang="fr-FR" sz="1100" kern="0">
                <a:solidFill>
                  <a:prstClr val="black"/>
                </a:solidFill>
                <a:latin typeface="Calibri"/>
                <a:cs typeface="Arial"/>
              </a:rPr>
              <a:t>T4.1.2 : approvisionnement des sous-ensembles, des éléments, des produits, des équipements et outillages .</a:t>
            </a:r>
            <a:endParaRPr kern="0">
              <a:solidFill>
                <a:prstClr val="black"/>
              </a:solidFill>
              <a:latin typeface="Calibri"/>
              <a:cs typeface="Arial"/>
            </a:endParaRPr>
          </a:p>
          <a:p>
            <a:pPr>
              <a:defRPr/>
            </a:pPr>
            <a:r>
              <a:rPr lang="fr-FR" sz="1100" kern="0">
                <a:solidFill>
                  <a:prstClr val="black"/>
                </a:solidFill>
                <a:latin typeface="Calibri"/>
                <a:cs typeface="Arial"/>
              </a:rPr>
              <a:t>T4.2.1 : Remplacement, réparation des systèmes</a:t>
            </a:r>
            <a:endParaRPr kern="0">
              <a:solidFill>
                <a:prstClr val="black"/>
              </a:solidFill>
              <a:latin typeface="Calibri"/>
              <a:cs typeface="Arial"/>
            </a:endParaRPr>
          </a:p>
          <a:p>
            <a:pPr>
              <a:defRPr/>
            </a:pPr>
            <a:r>
              <a:rPr lang="fr-FR" sz="1100" kern="0">
                <a:solidFill>
                  <a:prstClr val="black"/>
                </a:solidFill>
                <a:latin typeface="Calibri"/>
                <a:cs typeface="Arial"/>
              </a:rPr>
              <a:t>T4.2.3: contrôle de la conformité de l’intervention </a:t>
            </a:r>
            <a:endParaRPr kern="0">
              <a:solidFill>
                <a:prstClr val="black"/>
              </a:solidFill>
              <a:latin typeface="Calibri"/>
              <a:cs typeface="Arial"/>
            </a:endParaRPr>
          </a:p>
          <a:p>
            <a:pPr>
              <a:defRPr/>
            </a:pPr>
            <a:r>
              <a:rPr lang="fr-FR" sz="1100" kern="0">
                <a:solidFill>
                  <a:prstClr val="black"/>
                </a:solidFill>
                <a:latin typeface="Calibri"/>
                <a:cs typeface="Arial"/>
              </a:rPr>
              <a:t> T4.2.4 : contrôle de la qualité de l’intervention</a:t>
            </a:r>
            <a:endParaRPr kern="0">
              <a:solidFill>
                <a:prstClr val="black"/>
              </a:solidFill>
              <a:latin typeface="Calibri"/>
              <a:cs typeface="Arial"/>
            </a:endParaRPr>
          </a:p>
        </p:txBody>
      </p:sp>
      <p:sp>
        <p:nvSpPr>
          <p:cNvPr id="29247895" name="ZoneTexte 12"/>
          <p:cNvSpPr txBox="1"/>
          <p:nvPr/>
        </p:nvSpPr>
        <p:spPr bwMode="auto">
          <a:xfrm>
            <a:off x="1892582" y="4186536"/>
            <a:ext cx="8406837" cy="461665"/>
          </a:xfrm>
          <a:prstGeom prst="rect">
            <a:avLst/>
          </a:prstGeom>
          <a:noFill/>
        </p:spPr>
        <p:txBody>
          <a:bodyPr wrap="square" rtlCol="0">
            <a:spAutoFit/>
          </a:bodyPr>
          <a:lstStyle/>
          <a:p>
            <a:pPr>
              <a:defRPr/>
            </a:pPr>
            <a:r>
              <a:rPr lang="fr-FR" sz="1200" kern="0">
                <a:solidFill>
                  <a:prstClr val="black"/>
                </a:solidFill>
                <a:latin typeface="Calibri"/>
                <a:cs typeface="Arial"/>
              </a:rPr>
              <a:t>T3.1.1 : Planification et suivi des interventions </a:t>
            </a:r>
            <a:endParaRPr kern="0">
              <a:solidFill>
                <a:prstClr val="black"/>
              </a:solidFill>
              <a:latin typeface="Calibri"/>
              <a:cs typeface="Arial"/>
            </a:endParaRPr>
          </a:p>
          <a:p>
            <a:pPr>
              <a:defRPr/>
            </a:pPr>
            <a:r>
              <a:rPr lang="fr-FR" sz="1200" kern="0">
                <a:solidFill>
                  <a:prstClr val="black"/>
                </a:solidFill>
                <a:latin typeface="Calibri"/>
                <a:cs typeface="Arial"/>
              </a:rPr>
              <a:t>T3.1.2: suivi des indicateurs de performance et de qualité</a:t>
            </a:r>
            <a:endParaRPr kern="0">
              <a:solidFill>
                <a:prstClr val="black"/>
              </a:solidFill>
              <a:latin typeface="Calibri"/>
              <a:cs typeface="Arial"/>
            </a:endParaRPr>
          </a:p>
        </p:txBody>
      </p:sp>
      <p:sp>
        <p:nvSpPr>
          <p:cNvPr id="189854411" name="object 13"/>
          <p:cNvSpPr txBox="1"/>
          <p:nvPr/>
        </p:nvSpPr>
        <p:spPr bwMode="auto">
          <a:xfrm>
            <a:off x="9591675" y="6642556"/>
            <a:ext cx="1085850" cy="215444"/>
          </a:xfrm>
          <a:prstGeom prst="rect">
            <a:avLst/>
          </a:prstGeom>
          <a:solidFill>
            <a:schemeClr val="tx1">
              <a:lumMod val="50000"/>
              <a:lumOff val="50000"/>
            </a:schemeClr>
          </a:solidFill>
        </p:spPr>
        <p:txBody>
          <a:bodyPr vert="horz" wrap="square" lIns="0" tIns="0" rIns="0" bIns="0" rtlCol="0">
            <a:spAutoFit/>
          </a:bodyPr>
          <a:lstStyle/>
          <a:p>
            <a:pPr marL="12700" marR="5080" algn="ctr">
              <a:defRPr/>
            </a:pPr>
            <a:r>
              <a:rPr lang="fr-FR" sz="1400" kern="0">
                <a:solidFill>
                  <a:prstClr val="black"/>
                </a:solidFill>
                <a:latin typeface="Calibri"/>
                <a:cs typeface="Calibri"/>
              </a:rPr>
              <a:t>Module 6</a:t>
            </a:r>
            <a:endParaRPr kern="0">
              <a:solidFill>
                <a:prstClr val="black"/>
              </a:solidFill>
              <a:latin typeface="Calibri"/>
              <a:cs typeface="Arial"/>
            </a:endParaRPr>
          </a:p>
        </p:txBody>
      </p:sp>
      <p:sp>
        <p:nvSpPr>
          <p:cNvPr id="90398621" name="ZoneTexte 14"/>
          <p:cNvSpPr txBox="1"/>
          <p:nvPr/>
        </p:nvSpPr>
        <p:spPr bwMode="auto">
          <a:xfrm>
            <a:off x="2738415" y="428604"/>
            <a:ext cx="7400023" cy="369332"/>
          </a:xfrm>
          <a:prstGeom prst="rect">
            <a:avLst/>
          </a:prstGeom>
          <a:noFill/>
        </p:spPr>
        <p:txBody>
          <a:bodyPr wrap="square" rtlCol="0">
            <a:spAutoFit/>
          </a:bodyPr>
          <a:lstStyle/>
          <a:p>
            <a:pPr>
              <a:defRPr/>
            </a:pPr>
            <a:r>
              <a:rPr lang="fr-FR" kern="0">
                <a:solidFill>
                  <a:prstClr val="black"/>
                </a:solidFill>
                <a:latin typeface="Arial"/>
                <a:cs typeface="Arial"/>
              </a:rPr>
              <a:t>Séquence 3 : Approfondissement – Interventions BT : Module M6 </a:t>
            </a:r>
            <a:endParaRPr kern="0">
              <a:solidFill>
                <a:prstClr val="black"/>
              </a:solidFill>
              <a:latin typeface="Calibri"/>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14031015" name="Rectangle : coins arrondis 36"/>
          <p:cNvSpPr/>
          <p:nvPr/>
        </p:nvSpPr>
        <p:spPr bwMode="auto">
          <a:xfrm>
            <a:off x="9096396" y="4752814"/>
            <a:ext cx="1214446" cy="819327"/>
          </a:xfrm>
          <a:prstGeom prst="roundRect">
            <a:avLst>
              <a:gd name="adj" fmla="val 16667"/>
            </a:avLst>
          </a:prstGeom>
          <a:solidFill>
            <a:schemeClr val="tx2">
              <a:lumMod val="60000"/>
              <a:lumOff val="4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a:lstStyle/>
          <a:p>
            <a:pPr algn="ctr">
              <a:defRPr/>
            </a:pPr>
            <a:r>
              <a:rPr lang="fr-FR" sz="2000" b="1" kern="0">
                <a:solidFill>
                  <a:prstClr val="white"/>
                </a:solidFill>
                <a:latin typeface="Arial"/>
                <a:cs typeface="Arial"/>
              </a:rPr>
              <a:t>Bloc n° 4</a:t>
            </a:r>
            <a:endParaRPr lang="fr-FR" sz="2000" b="1" kern="0">
              <a:solidFill>
                <a:prstClr val="black"/>
              </a:solidFill>
              <a:latin typeface="Arial"/>
              <a:cs typeface="Arial"/>
            </a:endParaRPr>
          </a:p>
        </p:txBody>
      </p:sp>
      <p:sp>
        <p:nvSpPr>
          <p:cNvPr id="361204058" name="Forme libre : forme 30"/>
          <p:cNvSpPr/>
          <p:nvPr/>
        </p:nvSpPr>
        <p:spPr bwMode="auto">
          <a:xfrm>
            <a:off x="9024959" y="3500438"/>
            <a:ext cx="1162801" cy="1071570"/>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6000" rIns="0" bIns="0" numCol="1" spcCol="1270" anchor="t" anchorCtr="0">
            <a:noAutofit/>
          </a:bodyPr>
          <a:lstStyle/>
          <a:p>
            <a:pPr algn="ctr" defTabSz="933450">
              <a:lnSpc>
                <a:spcPct val="90000"/>
              </a:lnSpc>
              <a:defRPr/>
            </a:pPr>
            <a:r>
              <a:rPr lang="fr-FR" sz="2000" b="1" kern="0">
                <a:solidFill>
                  <a:prstClr val="white"/>
                </a:solidFill>
                <a:latin typeface="Arial"/>
                <a:cs typeface="Arial"/>
              </a:rPr>
              <a:t>Bloc n° 3</a:t>
            </a:r>
            <a:endParaRPr kern="0">
              <a:solidFill>
                <a:prstClr val="black"/>
              </a:solidFill>
              <a:latin typeface="Calibri"/>
              <a:cs typeface="Arial"/>
            </a:endParaRPr>
          </a:p>
        </p:txBody>
      </p:sp>
      <p:sp>
        <p:nvSpPr>
          <p:cNvPr id="982487475" name="Forme libre : forme 29"/>
          <p:cNvSpPr/>
          <p:nvPr/>
        </p:nvSpPr>
        <p:spPr bwMode="auto">
          <a:xfrm>
            <a:off x="8882082" y="2235636"/>
            <a:ext cx="1285884" cy="907612"/>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9561" tIns="30262" rIns="89561" bIns="30262" numCol="1" spcCol="1270" anchor="t" anchorCtr="0">
            <a:noAutofit/>
          </a:bodyPr>
          <a:lstStyle/>
          <a:p>
            <a:pPr algn="ctr" defTabSz="933450">
              <a:lnSpc>
                <a:spcPct val="90000"/>
              </a:lnSpc>
              <a:defRPr/>
            </a:pPr>
            <a:r>
              <a:rPr lang="fr-FR" sz="2100" b="1" kern="0">
                <a:solidFill>
                  <a:prstClr val="white"/>
                </a:solidFill>
                <a:latin typeface="Arial"/>
                <a:cs typeface="Arial"/>
              </a:rPr>
              <a:t>Bloc n°2</a:t>
            </a:r>
            <a:endParaRPr kern="0">
              <a:solidFill>
                <a:prstClr val="black"/>
              </a:solidFill>
              <a:latin typeface="Calibri"/>
              <a:cs typeface="Arial"/>
            </a:endParaRPr>
          </a:p>
        </p:txBody>
      </p:sp>
      <p:sp>
        <p:nvSpPr>
          <p:cNvPr id="1133332612" name="Forme libre : forme 19"/>
          <p:cNvSpPr/>
          <p:nvPr/>
        </p:nvSpPr>
        <p:spPr bwMode="auto">
          <a:xfrm>
            <a:off x="9024958" y="928670"/>
            <a:ext cx="1143008" cy="693298"/>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0262" rIns="0" bIns="30262" numCol="1" spcCol="1270" anchor="t" anchorCtr="0">
            <a:noAutofit/>
          </a:bodyPr>
          <a:lstStyle/>
          <a:p>
            <a:pPr algn="ctr" defTabSz="933450">
              <a:lnSpc>
                <a:spcPct val="90000"/>
              </a:lnSpc>
              <a:defRPr/>
            </a:pPr>
            <a:r>
              <a:rPr lang="fr-FR" sz="2000" b="1" kern="0">
                <a:solidFill>
                  <a:prstClr val="white"/>
                </a:solidFill>
                <a:latin typeface="Arial"/>
                <a:cs typeface="Arial"/>
              </a:rPr>
              <a:t>Bloc n°1</a:t>
            </a:r>
            <a:endParaRPr kern="0">
              <a:solidFill>
                <a:prstClr val="black"/>
              </a:solidFill>
              <a:latin typeface="Calibri"/>
              <a:cs typeface="Arial"/>
            </a:endParaRPr>
          </a:p>
        </p:txBody>
      </p:sp>
      <p:graphicFrame>
        <p:nvGraphicFramePr>
          <p:cNvPr id="1593055087" name="Diagramme 4"/>
          <p:cNvGraphicFramePr>
            <a:graphicFrameLocks/>
          </p:cNvGraphicFramePr>
          <p:nvPr/>
        </p:nvGraphicFramePr>
        <p:xfrm>
          <a:off x="1533288" y="1559803"/>
          <a:ext cx="2241235" cy="145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27821354" name="Titre 1"/>
          <p:cNvSpPr txBox="1"/>
          <p:nvPr/>
        </p:nvSpPr>
        <p:spPr bwMode="auto">
          <a:xfrm>
            <a:off x="1952597" y="1071547"/>
            <a:ext cx="5275225" cy="360575"/>
          </a:xfrm>
          <a:prstGeom prst="rect">
            <a:avLst/>
          </a:prstGeom>
        </p:spPr>
        <p:txBody>
          <a:bodyPr lIns="0" tIns="0" rIns="0" bIns="0"/>
          <a:lstStyle>
            <a:lvl1pPr>
              <a:defRPr sz="1800" b="1" i="1">
                <a:solidFill>
                  <a:schemeClr val="tx1"/>
                </a:solidFill>
                <a:latin typeface="Cambria"/>
                <a:ea typeface="+mj-ea"/>
                <a:cs typeface="Cambria"/>
              </a:defRPr>
            </a:lvl1pPr>
          </a:lstStyle>
          <a:p>
            <a:pPr lvl="1">
              <a:defRPr/>
            </a:pPr>
            <a:r>
              <a:rPr lang="fr-FR" sz="1400" b="1" i="1" kern="0">
                <a:solidFill>
                  <a:prstClr val="black"/>
                </a:solidFill>
                <a:latin typeface="Arial"/>
                <a:cs typeface="Arial"/>
              </a:rPr>
              <a:t>Cette séquence est dédiée au diagnostic sur VE/VH</a:t>
            </a:r>
            <a:endParaRPr kern="0">
              <a:solidFill>
                <a:prstClr val="black"/>
              </a:solidFill>
              <a:latin typeface="Calibri"/>
              <a:cs typeface="Arial"/>
            </a:endParaRPr>
          </a:p>
        </p:txBody>
      </p:sp>
      <p:sp>
        <p:nvSpPr>
          <p:cNvPr id="1632636996" name="ZoneTexte 20"/>
          <p:cNvSpPr txBox="1"/>
          <p:nvPr/>
        </p:nvSpPr>
        <p:spPr bwMode="auto">
          <a:xfrm>
            <a:off x="1809720" y="3000373"/>
            <a:ext cx="5572164" cy="830997"/>
          </a:xfrm>
          <a:prstGeom prst="rect">
            <a:avLst/>
          </a:prstGeom>
          <a:noFill/>
        </p:spPr>
        <p:txBody>
          <a:bodyPr wrap="square" rtlCol="0">
            <a:spAutoFit/>
          </a:bodyPr>
          <a:lstStyle/>
          <a:p>
            <a:pPr>
              <a:defRPr/>
            </a:pPr>
            <a:r>
              <a:rPr lang="fr-FR" sz="1200" kern="0">
                <a:solidFill>
                  <a:prstClr val="black"/>
                </a:solidFill>
                <a:latin typeface="Arial"/>
                <a:cs typeface="Arial"/>
              </a:rPr>
              <a:t>4 séances atelier centrées sur le traitement des dysfonctionnements sur les circuits TBT (notamment réseaux de communication) et sur les circuits BT (boucle HVIL-Isolement éléments BT-Défaut gestion Thermique- Gestion stockage énergie..)</a:t>
            </a:r>
            <a:endParaRPr kern="0">
              <a:solidFill>
                <a:prstClr val="black"/>
              </a:solidFill>
              <a:latin typeface="Calibri"/>
              <a:cs typeface="Arial"/>
            </a:endParaRPr>
          </a:p>
        </p:txBody>
      </p:sp>
      <p:graphicFrame>
        <p:nvGraphicFramePr>
          <p:cNvPr id="2067480193" name="Diagramme 21"/>
          <p:cNvGraphicFramePr>
            <a:graphicFrameLocks/>
          </p:cNvGraphicFramePr>
          <p:nvPr/>
        </p:nvGraphicFramePr>
        <p:xfrm>
          <a:off x="3402990" y="1591216"/>
          <a:ext cx="2241235" cy="14553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34855574" name="Diagramme 22"/>
          <p:cNvGraphicFramePr>
            <a:graphicFrameLocks/>
          </p:cNvGraphicFramePr>
          <p:nvPr/>
        </p:nvGraphicFramePr>
        <p:xfrm>
          <a:off x="5052054" y="1606759"/>
          <a:ext cx="2241235" cy="14553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41301611" name="ZoneTexte 23"/>
          <p:cNvSpPr txBox="1"/>
          <p:nvPr/>
        </p:nvSpPr>
        <p:spPr bwMode="auto">
          <a:xfrm>
            <a:off x="1738282" y="5000636"/>
            <a:ext cx="5857694" cy="276999"/>
          </a:xfrm>
          <a:prstGeom prst="rect">
            <a:avLst/>
          </a:prstGeom>
          <a:noFill/>
        </p:spPr>
        <p:txBody>
          <a:bodyPr wrap="none" rtlCol="0">
            <a:spAutoFit/>
          </a:bodyPr>
          <a:lstStyle/>
          <a:p>
            <a:pPr>
              <a:defRPr/>
            </a:pPr>
            <a:r>
              <a:rPr lang="fr-FR" sz="1200" b="1" i="1" kern="0">
                <a:solidFill>
                  <a:prstClr val="black"/>
                </a:solidFill>
                <a:latin typeface="Arial"/>
                <a:cs typeface="Arial"/>
              </a:rPr>
              <a:t>Notions théoriques associées : cours -TD (maquette didactique)-CoE PC/STI :</a:t>
            </a:r>
            <a:endParaRPr kern="0">
              <a:solidFill>
                <a:prstClr val="black"/>
              </a:solidFill>
              <a:latin typeface="Calibri"/>
              <a:cs typeface="Arial"/>
            </a:endParaRPr>
          </a:p>
        </p:txBody>
      </p:sp>
      <p:sp>
        <p:nvSpPr>
          <p:cNvPr id="1237137810" name="ZoneTexte 24"/>
          <p:cNvSpPr txBox="1"/>
          <p:nvPr/>
        </p:nvSpPr>
        <p:spPr bwMode="auto">
          <a:xfrm>
            <a:off x="2739732" y="428605"/>
            <a:ext cx="6812652" cy="276999"/>
          </a:xfrm>
          <a:prstGeom prst="rect">
            <a:avLst/>
          </a:prstGeom>
          <a:noFill/>
        </p:spPr>
        <p:txBody>
          <a:bodyPr wrap="square" lIns="0" tIns="0" rIns="0" bIns="0" rtlCol="0">
            <a:spAutoFit/>
          </a:bodyPr>
          <a:lstStyle/>
          <a:p>
            <a:pPr algn="ctr">
              <a:defRPr/>
            </a:pPr>
            <a:r>
              <a:rPr lang="fr-FR" kern="0">
                <a:solidFill>
                  <a:prstClr val="black"/>
                </a:solidFill>
                <a:latin typeface="Arial"/>
                <a:cs typeface="Arial"/>
              </a:rPr>
              <a:t>Séquence 4 : PERFECTIONNEMENT: Diagnostic sur VE/VH : M11 </a:t>
            </a:r>
            <a:endParaRPr kern="0">
              <a:solidFill>
                <a:prstClr val="black"/>
              </a:solidFill>
              <a:latin typeface="Calibri"/>
              <a:cs typeface="Arial"/>
            </a:endParaRPr>
          </a:p>
        </p:txBody>
      </p:sp>
      <p:sp>
        <p:nvSpPr>
          <p:cNvPr id="497319017" name="ZoneTexte 25"/>
          <p:cNvSpPr txBox="1"/>
          <p:nvPr/>
        </p:nvSpPr>
        <p:spPr bwMode="auto">
          <a:xfrm>
            <a:off x="2166910" y="1285861"/>
            <a:ext cx="949299" cy="246221"/>
          </a:xfrm>
          <a:prstGeom prst="rect">
            <a:avLst/>
          </a:prstGeom>
          <a:noFill/>
        </p:spPr>
        <p:txBody>
          <a:bodyPr wrap="none" rtlCol="0">
            <a:spAutoFit/>
          </a:bodyPr>
          <a:lstStyle/>
          <a:p>
            <a:pPr>
              <a:defRPr/>
            </a:pPr>
            <a:r>
              <a:rPr lang="fr-FR" sz="1000" kern="0">
                <a:solidFill>
                  <a:prstClr val="black"/>
                </a:solidFill>
                <a:latin typeface="Calibri"/>
                <a:cs typeface="Arial"/>
              </a:rPr>
              <a:t>Véhicule Léger</a:t>
            </a:r>
            <a:endParaRPr kern="0">
              <a:solidFill>
                <a:prstClr val="black"/>
              </a:solidFill>
              <a:latin typeface="Calibri"/>
              <a:cs typeface="Arial"/>
            </a:endParaRPr>
          </a:p>
        </p:txBody>
      </p:sp>
      <p:sp>
        <p:nvSpPr>
          <p:cNvPr id="293381345" name="ZoneTexte 26"/>
          <p:cNvSpPr txBox="1"/>
          <p:nvPr/>
        </p:nvSpPr>
        <p:spPr bwMode="auto">
          <a:xfrm>
            <a:off x="4310050" y="1285861"/>
            <a:ext cx="388248" cy="246221"/>
          </a:xfrm>
          <a:prstGeom prst="rect">
            <a:avLst/>
          </a:prstGeom>
          <a:noFill/>
        </p:spPr>
        <p:txBody>
          <a:bodyPr wrap="none" rtlCol="0">
            <a:spAutoFit/>
          </a:bodyPr>
          <a:lstStyle/>
          <a:p>
            <a:pPr>
              <a:defRPr/>
            </a:pPr>
            <a:r>
              <a:rPr lang="fr-FR" sz="1000" kern="0">
                <a:solidFill>
                  <a:prstClr val="black"/>
                </a:solidFill>
                <a:latin typeface="Calibri"/>
                <a:cs typeface="Arial"/>
              </a:rPr>
              <a:t>VTR</a:t>
            </a:r>
            <a:endParaRPr kern="0">
              <a:solidFill>
                <a:prstClr val="black"/>
              </a:solidFill>
              <a:latin typeface="Calibri"/>
              <a:cs typeface="Arial"/>
            </a:endParaRPr>
          </a:p>
        </p:txBody>
      </p:sp>
      <p:sp>
        <p:nvSpPr>
          <p:cNvPr id="1466982774" name="ZoneTexte 27"/>
          <p:cNvSpPr txBox="1"/>
          <p:nvPr/>
        </p:nvSpPr>
        <p:spPr bwMode="auto">
          <a:xfrm>
            <a:off x="5810249" y="1285861"/>
            <a:ext cx="843501" cy="246221"/>
          </a:xfrm>
          <a:prstGeom prst="rect">
            <a:avLst/>
          </a:prstGeom>
          <a:noFill/>
        </p:spPr>
        <p:txBody>
          <a:bodyPr wrap="none" rtlCol="0">
            <a:spAutoFit/>
          </a:bodyPr>
          <a:lstStyle/>
          <a:p>
            <a:pPr>
              <a:defRPr/>
            </a:pPr>
            <a:r>
              <a:rPr lang="fr-FR" sz="1000" kern="0">
                <a:solidFill>
                  <a:prstClr val="black"/>
                </a:solidFill>
                <a:latin typeface="Calibri"/>
                <a:cs typeface="Arial"/>
              </a:rPr>
              <a:t>MOTOCYCLE</a:t>
            </a:r>
            <a:endParaRPr kern="0">
              <a:solidFill>
                <a:prstClr val="black"/>
              </a:solidFill>
              <a:latin typeface="Calibri"/>
              <a:cs typeface="Arial"/>
            </a:endParaRPr>
          </a:p>
        </p:txBody>
      </p:sp>
      <p:grpSp>
        <p:nvGrpSpPr>
          <p:cNvPr id="1704525023" name="Groupe 18"/>
          <p:cNvGrpSpPr/>
          <p:nvPr/>
        </p:nvGrpSpPr>
        <p:grpSpPr bwMode="auto">
          <a:xfrm>
            <a:off x="7513926" y="914400"/>
            <a:ext cx="2796917" cy="5014930"/>
            <a:chOff x="1042296" y="1367917"/>
            <a:chExt cx="2340463" cy="3794402"/>
          </a:xfrm>
        </p:grpSpPr>
        <p:sp>
          <p:nvSpPr>
            <p:cNvPr id="20" name="Forme libre : forme 19"/>
            <p:cNvSpPr/>
            <p:nvPr/>
          </p:nvSpPr>
          <p:spPr bwMode="auto">
            <a:xfrm>
              <a:off x="1051363" y="1367917"/>
              <a:ext cx="1016250" cy="875621"/>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rgbClr val="FFC000"/>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9561" tIns="30262" rIns="89561" bIns="30262" numCol="1" spcCol="1270" anchor="t" anchorCtr="0">
              <a:noAutofit/>
            </a:bodyPr>
            <a:lstStyle/>
            <a:p>
              <a:pPr algn="ctr" defTabSz="933450">
                <a:lnSpc>
                  <a:spcPct val="90000"/>
                </a:lnSpc>
                <a:defRPr/>
              </a:pPr>
              <a:r>
                <a:rPr lang="fr-FR" sz="2000" b="1" kern="0">
                  <a:solidFill>
                    <a:prstClr val="white"/>
                  </a:solidFill>
                  <a:latin typeface="Arial"/>
                  <a:cs typeface="Arial"/>
                </a:rPr>
                <a:t>Pôle 1</a:t>
              </a:r>
              <a:endParaRPr kern="0">
                <a:solidFill>
                  <a:prstClr val="black"/>
                </a:solidFill>
                <a:latin typeface="Calibri"/>
                <a:cs typeface="Arial"/>
              </a:endParaRPr>
            </a:p>
          </p:txBody>
        </p:sp>
        <p:sp>
          <p:nvSpPr>
            <p:cNvPr id="30" name="Forme libre : forme 29"/>
            <p:cNvSpPr/>
            <p:nvPr/>
          </p:nvSpPr>
          <p:spPr bwMode="auto">
            <a:xfrm>
              <a:off x="1051363" y="2380339"/>
              <a:ext cx="896692" cy="782075"/>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accent6">
                <a:lumMod val="75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9561" tIns="30262" rIns="89561" bIns="30262" numCol="1" spcCol="1270" anchor="t" anchorCtr="0">
              <a:noAutofit/>
            </a:bodyPr>
            <a:lstStyle/>
            <a:p>
              <a:pPr algn="ctr" defTabSz="933450">
                <a:lnSpc>
                  <a:spcPct val="90000"/>
                </a:lnSpc>
                <a:defRPr/>
              </a:pPr>
              <a:r>
                <a:rPr lang="fr-FR" sz="2000" b="1" kern="0">
                  <a:solidFill>
                    <a:prstClr val="white"/>
                  </a:solidFill>
                  <a:latin typeface="Arial"/>
                  <a:cs typeface="Arial"/>
                </a:rPr>
                <a:t>Pôle 2</a:t>
              </a:r>
              <a:endParaRPr kern="0">
                <a:solidFill>
                  <a:prstClr val="black"/>
                </a:solidFill>
                <a:latin typeface="Calibri"/>
                <a:cs typeface="Arial"/>
              </a:endParaRPr>
            </a:p>
          </p:txBody>
        </p:sp>
        <p:sp>
          <p:nvSpPr>
            <p:cNvPr id="31" name="Forme libre : forme 30"/>
            <p:cNvSpPr/>
            <p:nvPr/>
          </p:nvSpPr>
          <p:spPr bwMode="auto">
            <a:xfrm>
              <a:off x="1051363" y="3353266"/>
              <a:ext cx="896691" cy="782075"/>
            </a:xfrm>
            <a:custGeom>
              <a:avLst/>
              <a:gdLst>
                <a:gd name="connsiteX0" fmla="*/ 0 w 1568864"/>
                <a:gd name="connsiteY0" fmla="*/ 103322 h 619920"/>
                <a:gd name="connsiteX1" fmla="*/ 103322 w 1568864"/>
                <a:gd name="connsiteY1" fmla="*/ 0 h 619920"/>
                <a:gd name="connsiteX2" fmla="*/ 1465542 w 1568864"/>
                <a:gd name="connsiteY2" fmla="*/ 0 h 619920"/>
                <a:gd name="connsiteX3" fmla="*/ 1568864 w 1568864"/>
                <a:gd name="connsiteY3" fmla="*/ 103322 h 619920"/>
                <a:gd name="connsiteX4" fmla="*/ 1568864 w 1568864"/>
                <a:gd name="connsiteY4" fmla="*/ 516598 h 619920"/>
                <a:gd name="connsiteX5" fmla="*/ 1465542 w 1568864"/>
                <a:gd name="connsiteY5" fmla="*/ 619920 h 619920"/>
                <a:gd name="connsiteX6" fmla="*/ 103322 w 1568864"/>
                <a:gd name="connsiteY6" fmla="*/ 619920 h 619920"/>
                <a:gd name="connsiteX7" fmla="*/ 0 w 1568864"/>
                <a:gd name="connsiteY7" fmla="*/ 516598 h 619920"/>
                <a:gd name="connsiteX8" fmla="*/ 0 w 1568864"/>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864" h="619920" extrusionOk="0">
                  <a:moveTo>
                    <a:pt x="0" y="103322"/>
                  </a:moveTo>
                  <a:cubicBezTo>
                    <a:pt x="0" y="46259"/>
                    <a:pt x="46259" y="0"/>
                    <a:pt x="103322" y="0"/>
                  </a:cubicBezTo>
                  <a:lnTo>
                    <a:pt x="1465542" y="0"/>
                  </a:lnTo>
                  <a:cubicBezTo>
                    <a:pt x="1522605" y="0"/>
                    <a:pt x="1568864" y="46259"/>
                    <a:pt x="1568864" y="103322"/>
                  </a:cubicBezTo>
                  <a:lnTo>
                    <a:pt x="1568864" y="516598"/>
                  </a:lnTo>
                  <a:cubicBezTo>
                    <a:pt x="1568864" y="573661"/>
                    <a:pt x="1522605" y="619920"/>
                    <a:pt x="1465542" y="619920"/>
                  </a:cubicBezTo>
                  <a:lnTo>
                    <a:pt x="103322" y="619920"/>
                  </a:lnTo>
                  <a:cubicBezTo>
                    <a:pt x="46259" y="619920"/>
                    <a:pt x="0" y="573661"/>
                    <a:pt x="0" y="516598"/>
                  </a:cubicBezTo>
                  <a:lnTo>
                    <a:pt x="0" y="103322"/>
                  </a:lnTo>
                  <a:close/>
                </a:path>
              </a:pathLst>
            </a:custGeom>
            <a:solidFill>
              <a:schemeClr val="tx2"/>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2000" tIns="36000" rIns="72000" bIns="0" numCol="1" spcCol="1270" anchor="t" anchorCtr="0">
              <a:noAutofit/>
            </a:bodyPr>
            <a:lstStyle/>
            <a:p>
              <a:pPr algn="ctr" defTabSz="933450">
                <a:lnSpc>
                  <a:spcPct val="90000"/>
                </a:lnSpc>
                <a:defRPr/>
              </a:pPr>
              <a:r>
                <a:rPr lang="fr-FR" sz="2000" b="1" kern="0">
                  <a:solidFill>
                    <a:prstClr val="white"/>
                  </a:solidFill>
                  <a:latin typeface="Arial"/>
                  <a:cs typeface="Arial"/>
                </a:rPr>
                <a:t>Pôle 3</a:t>
              </a:r>
              <a:endParaRPr kern="0">
                <a:solidFill>
                  <a:prstClr val="black"/>
                </a:solidFill>
                <a:latin typeface="Calibri"/>
                <a:cs typeface="Arial"/>
              </a:endParaRPr>
            </a:p>
          </p:txBody>
        </p:sp>
        <p:sp>
          <p:nvSpPr>
            <p:cNvPr id="37" name="Rectangle : coins arrondis 36"/>
            <p:cNvSpPr/>
            <p:nvPr/>
          </p:nvSpPr>
          <p:spPr bwMode="auto">
            <a:xfrm>
              <a:off x="1051363" y="4272141"/>
              <a:ext cx="836912" cy="619920"/>
            </a:xfrm>
            <a:prstGeom prst="roundRect">
              <a:avLst>
                <a:gd name="adj" fmla="val 16667"/>
              </a:avLst>
            </a:prstGeom>
            <a:solidFill>
              <a:schemeClr val="tx2">
                <a:lumMod val="60000"/>
                <a:lumOff val="40000"/>
              </a:schemeClr>
            </a:solidFill>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0" tIns="0" rIns="0"/>
            <a:lstStyle/>
            <a:p>
              <a:pPr algn="ctr">
                <a:defRPr/>
              </a:pPr>
              <a:r>
                <a:rPr lang="fr-FR" sz="2000" b="1" kern="0">
                  <a:solidFill>
                    <a:prstClr val="white"/>
                  </a:solidFill>
                  <a:latin typeface="Arial"/>
                  <a:cs typeface="Arial"/>
                </a:rPr>
                <a:t>Pôle 4</a:t>
              </a:r>
              <a:endParaRPr lang="fr-FR" sz="2000" b="1" kern="0">
                <a:solidFill>
                  <a:prstClr val="black"/>
                </a:solidFill>
                <a:latin typeface="Arial"/>
                <a:cs typeface="Arial"/>
              </a:endParaRPr>
            </a:p>
          </p:txBody>
        </p:sp>
        <p:sp>
          <p:nvSpPr>
            <p:cNvPr id="33" name="Rectangle : avec coins rognés en haut 32"/>
            <p:cNvSpPr/>
            <p:nvPr/>
          </p:nvSpPr>
          <p:spPr bwMode="auto">
            <a:xfrm>
              <a:off x="1042296" y="4525015"/>
              <a:ext cx="2340463" cy="637304"/>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lstStyle/>
            <a:p>
              <a:pPr>
                <a:defRPr/>
              </a:pPr>
              <a:r>
                <a:rPr lang="fr-FR" sz="1600" kern="0">
                  <a:solidFill>
                    <a:prstClr val="black">
                      <a:hueOff val="0"/>
                      <a:satOff val="0"/>
                      <a:lumOff val="0"/>
                      <a:alphaOff val="0"/>
                    </a:prstClr>
                  </a:solidFill>
                  <a:latin typeface="Arial"/>
                  <a:cs typeface="Arial"/>
                </a:rPr>
                <a:t>A4.1-A4.2</a:t>
              </a:r>
              <a:endParaRPr lang="fr-FR" sz="1200" kern="0">
                <a:solidFill>
                  <a:prstClr val="black">
                    <a:hueOff val="0"/>
                    <a:satOff val="0"/>
                    <a:lumOff val="0"/>
                    <a:alphaOff val="0"/>
                  </a:prstClr>
                </a:solidFill>
                <a:latin typeface="Arial"/>
                <a:cs typeface="Arial"/>
              </a:endParaRPr>
            </a:p>
            <a:p>
              <a:pPr>
                <a:defRPr/>
              </a:pPr>
              <a:r>
                <a:rPr lang="fr-FR" sz="1200" kern="0">
                  <a:solidFill>
                    <a:prstClr val="black">
                      <a:hueOff val="0"/>
                      <a:satOff val="0"/>
                      <a:lumOff val="0"/>
                      <a:alphaOff val="0"/>
                    </a:prstClr>
                  </a:solidFill>
                  <a:latin typeface="Arial"/>
                  <a:cs typeface="Arial"/>
                </a:rPr>
                <a:t> T4.1.1-T4.1.2-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T4.2.1-T4.2.3</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T4.2.4</a:t>
              </a:r>
              <a:endParaRPr kern="0">
                <a:solidFill>
                  <a:prstClr val="black">
                    <a:hueOff val="0"/>
                    <a:satOff val="0"/>
                    <a:lumOff val="0"/>
                    <a:alphaOff val="0"/>
                  </a:prstClr>
                </a:solidFill>
                <a:latin typeface="Calibri"/>
                <a:cs typeface="Arial"/>
              </a:endParaRPr>
            </a:p>
          </p:txBody>
        </p:sp>
        <p:sp>
          <p:nvSpPr>
            <p:cNvPr id="34" name="Rectangle : avec coins rognés en haut 33"/>
            <p:cNvSpPr/>
            <p:nvPr/>
          </p:nvSpPr>
          <p:spPr bwMode="auto">
            <a:xfrm>
              <a:off x="1042297" y="3582997"/>
              <a:ext cx="2241235" cy="576168"/>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lstStyle/>
            <a:p>
              <a:pPr>
                <a:defRPr/>
              </a:pPr>
              <a:r>
                <a:rPr lang="fr-FR" sz="1600" kern="0">
                  <a:solidFill>
                    <a:prstClr val="black">
                      <a:hueOff val="0"/>
                      <a:satOff val="0"/>
                      <a:lumOff val="0"/>
                      <a:alphaOff val="0"/>
                    </a:prstClr>
                  </a:solidFill>
                  <a:latin typeface="Arial"/>
                  <a:cs typeface="Arial"/>
                </a:rPr>
                <a:t>A3.1-A3.2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T3.1.1-T3.1.2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T3.2.1-T3.2.2</a:t>
              </a:r>
              <a:endParaRPr kern="0">
                <a:solidFill>
                  <a:prstClr val="black">
                    <a:hueOff val="0"/>
                    <a:satOff val="0"/>
                    <a:lumOff val="0"/>
                    <a:alphaOff val="0"/>
                  </a:prstClr>
                </a:solidFill>
                <a:latin typeface="Calibri"/>
                <a:cs typeface="Arial"/>
              </a:endParaRPr>
            </a:p>
          </p:txBody>
        </p:sp>
        <p:sp>
          <p:nvSpPr>
            <p:cNvPr id="35" name="Rectangle : avec coins rognés en haut 34"/>
            <p:cNvSpPr/>
            <p:nvPr/>
          </p:nvSpPr>
          <p:spPr bwMode="auto">
            <a:xfrm>
              <a:off x="1042297" y="2630437"/>
              <a:ext cx="2241235" cy="529200"/>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lstStyle/>
            <a:p>
              <a:pPr>
                <a:defRPr/>
              </a:pPr>
              <a:r>
                <a:rPr lang="fr-FR" sz="1600" kern="0">
                  <a:solidFill>
                    <a:prstClr val="black">
                      <a:hueOff val="0"/>
                      <a:satOff val="0"/>
                      <a:lumOff val="0"/>
                      <a:alphaOff val="0"/>
                    </a:prstClr>
                  </a:solidFill>
                  <a:latin typeface="Arial"/>
                  <a:cs typeface="Arial"/>
                </a:rPr>
                <a:t>A2.1-A2.2</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T.2.1.2-T2.1.3</a:t>
              </a:r>
              <a:endParaRPr kern="0">
                <a:solidFill>
                  <a:prstClr val="black">
                    <a:hueOff val="0"/>
                    <a:satOff val="0"/>
                    <a:lumOff val="0"/>
                    <a:alphaOff val="0"/>
                  </a:prstClr>
                </a:solidFill>
                <a:latin typeface="Calibri"/>
                <a:cs typeface="Arial"/>
              </a:endParaRPr>
            </a:p>
            <a:p>
              <a:pPr>
                <a:defRPr/>
              </a:pPr>
              <a:r>
                <a:rPr lang="fr-FR" sz="1200" kern="0">
                  <a:solidFill>
                    <a:prstClr val="black">
                      <a:hueOff val="0"/>
                      <a:satOff val="0"/>
                      <a:lumOff val="0"/>
                      <a:alphaOff val="0"/>
                    </a:prstClr>
                  </a:solidFill>
                  <a:latin typeface="Arial"/>
                  <a:cs typeface="Arial"/>
                </a:rPr>
                <a:t>T2.2.1 </a:t>
              </a:r>
              <a:endParaRPr kern="0">
                <a:solidFill>
                  <a:prstClr val="black">
                    <a:hueOff val="0"/>
                    <a:satOff val="0"/>
                    <a:lumOff val="0"/>
                    <a:alphaOff val="0"/>
                  </a:prstClr>
                </a:solidFill>
                <a:latin typeface="Calibri"/>
                <a:cs typeface="Arial"/>
              </a:endParaRPr>
            </a:p>
          </p:txBody>
        </p:sp>
        <p:sp>
          <p:nvSpPr>
            <p:cNvPr id="36" name="Rectangle : avec coins rognés en haut 35"/>
            <p:cNvSpPr/>
            <p:nvPr/>
          </p:nvSpPr>
          <p:spPr bwMode="auto">
            <a:xfrm>
              <a:off x="1042297" y="1677876"/>
              <a:ext cx="2241235" cy="587987"/>
            </a:xfrm>
            <a:prstGeom prst="snip2SameRect">
              <a:avLst>
                <a:gd name="adj1" fmla="val 16667"/>
                <a:gd name="adj2" fmla="val 0"/>
              </a:avLst>
            </a:prstGeom>
            <a:solidFill>
              <a:srgbClr val="92D050">
                <a:alpha val="90000"/>
              </a:srgb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a:normAutofit fontScale="70000" lnSpcReduction="20000"/>
            </a:bodyPr>
            <a:lstStyle/>
            <a:p>
              <a:pPr>
                <a:defRPr/>
              </a:pPr>
              <a:r>
                <a:rPr lang="fr-FR" sz="1700" b="1" kern="0">
                  <a:solidFill>
                    <a:prstClr val="black">
                      <a:hueOff val="0"/>
                      <a:satOff val="0"/>
                      <a:lumOff val="0"/>
                      <a:alphaOff val="0"/>
                    </a:prstClr>
                  </a:solidFill>
                  <a:latin typeface="Arial"/>
                  <a:cs typeface="Arial"/>
                </a:rPr>
                <a:t>A.1.1-A1.2</a:t>
              </a:r>
              <a:endParaRPr kern="0">
                <a:solidFill>
                  <a:prstClr val="black">
                    <a:hueOff val="0"/>
                    <a:satOff val="0"/>
                    <a:lumOff val="0"/>
                    <a:alphaOff val="0"/>
                  </a:prstClr>
                </a:solidFill>
                <a:latin typeface="Calibri"/>
                <a:cs typeface="Arial"/>
              </a:endParaRPr>
            </a:p>
            <a:p>
              <a:pPr>
                <a:defRPr/>
              </a:pPr>
              <a:r>
                <a:rPr lang="fr-FR" sz="1700" b="1" kern="0">
                  <a:solidFill>
                    <a:prstClr val="black">
                      <a:hueOff val="0"/>
                      <a:satOff val="0"/>
                      <a:lumOff val="0"/>
                      <a:alphaOff val="0"/>
                    </a:prstClr>
                  </a:solidFill>
                  <a:latin typeface="Arial"/>
                  <a:cs typeface="Arial"/>
                </a:rPr>
                <a:t>A.1.3</a:t>
              </a:r>
              <a:endParaRPr kern="0">
                <a:solidFill>
                  <a:prstClr val="black">
                    <a:hueOff val="0"/>
                    <a:satOff val="0"/>
                    <a:lumOff val="0"/>
                    <a:alphaOff val="0"/>
                  </a:prstClr>
                </a:solidFill>
                <a:latin typeface="Calibri"/>
                <a:cs typeface="Arial"/>
              </a:endParaRPr>
            </a:p>
            <a:p>
              <a:pPr>
                <a:defRPr/>
              </a:pPr>
              <a:r>
                <a:rPr lang="fr-FR" sz="1400" kern="0">
                  <a:solidFill>
                    <a:prstClr val="black">
                      <a:hueOff val="0"/>
                      <a:satOff val="0"/>
                      <a:lumOff val="0"/>
                      <a:alphaOff val="0"/>
                    </a:prstClr>
                  </a:solidFill>
                  <a:latin typeface="Arial"/>
                  <a:cs typeface="Arial"/>
                </a:rPr>
                <a:t>T1.1.1-T1.1.2-T1.2.1</a:t>
              </a:r>
              <a:endParaRPr kern="0">
                <a:solidFill>
                  <a:prstClr val="black">
                    <a:hueOff val="0"/>
                    <a:satOff val="0"/>
                    <a:lumOff val="0"/>
                    <a:alphaOff val="0"/>
                  </a:prstClr>
                </a:solidFill>
                <a:latin typeface="Calibri"/>
                <a:cs typeface="Arial"/>
              </a:endParaRPr>
            </a:p>
            <a:p>
              <a:pPr>
                <a:defRPr/>
              </a:pPr>
              <a:r>
                <a:rPr lang="fr-FR" sz="1400" kern="0">
                  <a:solidFill>
                    <a:prstClr val="black">
                      <a:hueOff val="0"/>
                      <a:satOff val="0"/>
                      <a:lumOff val="0"/>
                      <a:alphaOff val="0"/>
                    </a:prstClr>
                  </a:solidFill>
                  <a:latin typeface="Arial"/>
                  <a:cs typeface="Arial"/>
                </a:rPr>
                <a:t>-T1.2.2-T1.2.3-T1.2.4</a:t>
              </a:r>
              <a:endParaRPr kern="0">
                <a:solidFill>
                  <a:prstClr val="black">
                    <a:hueOff val="0"/>
                    <a:satOff val="0"/>
                    <a:lumOff val="0"/>
                    <a:alphaOff val="0"/>
                  </a:prstClr>
                </a:solidFill>
                <a:latin typeface="Calibri"/>
                <a:cs typeface="Arial"/>
              </a:endParaRPr>
            </a:p>
            <a:p>
              <a:pPr>
                <a:defRPr/>
              </a:pPr>
              <a:r>
                <a:rPr lang="fr-FR" sz="1400" kern="0">
                  <a:solidFill>
                    <a:prstClr val="black">
                      <a:hueOff val="0"/>
                      <a:satOff val="0"/>
                      <a:lumOff val="0"/>
                      <a:alphaOff val="0"/>
                    </a:prstClr>
                  </a:solidFill>
                  <a:latin typeface="Arial"/>
                  <a:cs typeface="Arial"/>
                </a:rPr>
                <a:t>T1.3.1-T1.3.2</a:t>
              </a:r>
              <a:endParaRPr kern="0">
                <a:solidFill>
                  <a:prstClr val="black">
                    <a:hueOff val="0"/>
                    <a:satOff val="0"/>
                    <a:lumOff val="0"/>
                    <a:alphaOff val="0"/>
                  </a:prstClr>
                </a:solidFill>
                <a:latin typeface="Calibri"/>
                <a:cs typeface="Arial"/>
              </a:endParaRPr>
            </a:p>
          </p:txBody>
        </p:sp>
      </p:grpSp>
      <p:pic>
        <p:nvPicPr>
          <p:cNvPr id="1141185316" name="Picture 8"/>
          <p:cNvPicPr>
            <a:picLocks noChangeAspect="1" noChangeArrowheads="1"/>
          </p:cNvPicPr>
          <p:nvPr/>
        </p:nvPicPr>
        <p:blipFill>
          <a:blip r:embed="rId18"/>
          <a:stretch/>
        </p:blipFill>
        <p:spPr bwMode="auto">
          <a:xfrm>
            <a:off x="1854397" y="4172298"/>
            <a:ext cx="765968" cy="465288"/>
          </a:xfrm>
          <a:prstGeom prst="rect">
            <a:avLst/>
          </a:prstGeom>
          <a:noFill/>
          <a:ln w="9525">
            <a:noFill/>
            <a:miter lim="800000"/>
            <a:headEnd/>
            <a:tailEnd/>
          </a:ln>
          <a:effectLst/>
        </p:spPr>
      </p:pic>
      <p:pic>
        <p:nvPicPr>
          <p:cNvPr id="781227526" name="Picture 7"/>
          <p:cNvPicPr>
            <a:picLocks noChangeAspect="1" noChangeArrowheads="1"/>
          </p:cNvPicPr>
          <p:nvPr/>
        </p:nvPicPr>
        <p:blipFill>
          <a:blip r:embed="rId19"/>
          <a:stretch/>
        </p:blipFill>
        <p:spPr bwMode="auto">
          <a:xfrm>
            <a:off x="4097156" y="4068988"/>
            <a:ext cx="1086693" cy="824534"/>
          </a:xfrm>
          <a:prstGeom prst="rect">
            <a:avLst/>
          </a:prstGeom>
          <a:noFill/>
          <a:ln w="9525">
            <a:noFill/>
            <a:miter lim="800000"/>
            <a:headEnd/>
            <a:tailEnd/>
          </a:ln>
          <a:effectLst/>
        </p:spPr>
      </p:pic>
      <p:pic>
        <p:nvPicPr>
          <p:cNvPr id="746159609" name="Picture 2"/>
          <p:cNvPicPr>
            <a:picLocks noChangeAspect="1" noChangeArrowheads="1"/>
          </p:cNvPicPr>
          <p:nvPr/>
        </p:nvPicPr>
        <p:blipFill>
          <a:blip r:embed="rId20"/>
          <a:stretch/>
        </p:blipFill>
        <p:spPr bwMode="auto">
          <a:xfrm>
            <a:off x="1917885" y="3800912"/>
            <a:ext cx="1615574" cy="298136"/>
          </a:xfrm>
          <a:prstGeom prst="rect">
            <a:avLst/>
          </a:prstGeom>
          <a:noFill/>
          <a:ln w="9525">
            <a:solidFill>
              <a:srgbClr val="0070C0"/>
            </a:solidFill>
            <a:miter lim="800000"/>
            <a:headEnd/>
            <a:tailEnd/>
          </a:ln>
          <a:effectLst/>
        </p:spPr>
      </p:pic>
      <p:pic>
        <p:nvPicPr>
          <p:cNvPr id="190247522" name="Picture 3"/>
          <p:cNvPicPr>
            <a:picLocks noChangeAspect="1" noChangeArrowheads="1"/>
          </p:cNvPicPr>
          <p:nvPr/>
        </p:nvPicPr>
        <p:blipFill>
          <a:blip r:embed="rId21"/>
          <a:stretch/>
        </p:blipFill>
        <p:spPr bwMode="auto">
          <a:xfrm>
            <a:off x="2808415" y="5300923"/>
            <a:ext cx="1134400" cy="691787"/>
          </a:xfrm>
          <a:prstGeom prst="rect">
            <a:avLst/>
          </a:prstGeom>
          <a:noFill/>
          <a:ln w="9525">
            <a:noFill/>
            <a:miter lim="800000"/>
            <a:headEnd/>
            <a:tailEnd/>
          </a:ln>
          <a:effectLst/>
        </p:spPr>
      </p:pic>
      <p:pic>
        <p:nvPicPr>
          <p:cNvPr id="880899334" name="Picture 5"/>
          <p:cNvPicPr>
            <a:picLocks noChangeAspect="1" noChangeArrowheads="1"/>
          </p:cNvPicPr>
          <p:nvPr/>
        </p:nvPicPr>
        <p:blipFill>
          <a:blip r:embed="rId22"/>
          <a:stretch/>
        </p:blipFill>
        <p:spPr bwMode="auto">
          <a:xfrm>
            <a:off x="1669164" y="6010235"/>
            <a:ext cx="1070568" cy="641164"/>
          </a:xfrm>
          <a:prstGeom prst="rect">
            <a:avLst/>
          </a:prstGeom>
          <a:noFill/>
          <a:ln w="9525">
            <a:noFill/>
            <a:miter lim="800000"/>
            <a:headEnd/>
            <a:tailEnd/>
          </a:ln>
          <a:effectLst/>
        </p:spPr>
      </p:pic>
      <p:pic>
        <p:nvPicPr>
          <p:cNvPr id="1308226185" name="Picture 6"/>
          <p:cNvPicPr>
            <a:picLocks noChangeAspect="1" noChangeArrowheads="1"/>
          </p:cNvPicPr>
          <p:nvPr/>
        </p:nvPicPr>
        <p:blipFill>
          <a:blip r:embed="rId23"/>
          <a:stretch/>
        </p:blipFill>
        <p:spPr bwMode="auto">
          <a:xfrm>
            <a:off x="3875359" y="3818292"/>
            <a:ext cx="965225" cy="573619"/>
          </a:xfrm>
          <a:prstGeom prst="rect">
            <a:avLst/>
          </a:prstGeom>
          <a:noFill/>
          <a:ln w="9525">
            <a:noFill/>
            <a:miter lim="800000"/>
            <a:headEnd/>
            <a:tailEnd/>
          </a:ln>
          <a:effectLst/>
        </p:spPr>
      </p:pic>
      <p:pic>
        <p:nvPicPr>
          <p:cNvPr id="1981158017" name="Image 46"/>
          <p:cNvPicPr>
            <a:picLocks noChangeAspect="1"/>
          </p:cNvPicPr>
          <p:nvPr/>
        </p:nvPicPr>
        <p:blipFill>
          <a:blip r:embed="rId24"/>
          <a:stretch/>
        </p:blipFill>
        <p:spPr bwMode="auto">
          <a:xfrm>
            <a:off x="1729602" y="5287101"/>
            <a:ext cx="953144" cy="713668"/>
          </a:xfrm>
          <a:prstGeom prst="rect">
            <a:avLst/>
          </a:prstGeom>
          <a:ln>
            <a:solidFill>
              <a:srgbClr val="0070C0"/>
            </a:solidFill>
          </a:ln>
        </p:spPr>
      </p:pic>
      <p:sp>
        <p:nvSpPr>
          <p:cNvPr id="1399838978" name="ZoneTexte 1"/>
          <p:cNvSpPr txBox="1"/>
          <p:nvPr/>
        </p:nvSpPr>
        <p:spPr bwMode="auto">
          <a:xfrm rot="20252587">
            <a:off x="4050530" y="4278261"/>
            <a:ext cx="809129" cy="355034"/>
          </a:xfrm>
          <a:prstGeom prst="rect">
            <a:avLst/>
          </a:prstGeom>
          <a:noFill/>
        </p:spPr>
        <p:txBody>
          <a:bodyPr wrap="square" lIns="0" tIns="0" rIns="0" bIns="46800" rtlCol="0" anchor="ctr" anchorCtr="0">
            <a:spAutoFit/>
          </a:bodyPr>
          <a:lstStyle/>
          <a:p>
            <a:pPr algn="ctr">
              <a:defRPr/>
            </a:pPr>
            <a:r>
              <a:rPr lang="fr-FR" sz="1000" kern="0">
                <a:solidFill>
                  <a:prstClr val="black"/>
                </a:solidFill>
                <a:latin typeface="Calibri"/>
                <a:cs typeface="Arial"/>
              </a:rPr>
              <a:t>ÉQUILIBRAGE CELLULES</a:t>
            </a:r>
            <a:endParaRPr kern="0">
              <a:solidFill>
                <a:prstClr val="black"/>
              </a:solidFill>
              <a:latin typeface="Calibri"/>
              <a:cs typeface="Arial"/>
            </a:endParaRPr>
          </a:p>
        </p:txBody>
      </p:sp>
      <p:pic>
        <p:nvPicPr>
          <p:cNvPr id="2020940450" name="Image 76"/>
          <p:cNvPicPr>
            <a:picLocks noChangeAspect="1"/>
          </p:cNvPicPr>
          <p:nvPr/>
        </p:nvPicPr>
        <p:blipFill>
          <a:blip r:embed="rId25"/>
          <a:stretch/>
        </p:blipFill>
        <p:spPr bwMode="auto">
          <a:xfrm>
            <a:off x="2646871" y="4188660"/>
            <a:ext cx="901306" cy="691051"/>
          </a:xfrm>
          <a:prstGeom prst="rect">
            <a:avLst/>
          </a:prstGeom>
          <a:ln>
            <a:solidFill>
              <a:srgbClr val="0070C0"/>
            </a:solidFill>
          </a:ln>
        </p:spPr>
      </p:pic>
      <p:pic>
        <p:nvPicPr>
          <p:cNvPr id="1273831163" name="Picture 9"/>
          <p:cNvPicPr>
            <a:picLocks noChangeAspect="1" noChangeArrowheads="1"/>
          </p:cNvPicPr>
          <p:nvPr/>
        </p:nvPicPr>
        <p:blipFill>
          <a:blip r:embed="rId26"/>
          <a:stretch/>
        </p:blipFill>
        <p:spPr bwMode="auto">
          <a:xfrm>
            <a:off x="3277193" y="4463914"/>
            <a:ext cx="704906" cy="356805"/>
          </a:xfrm>
          <a:prstGeom prst="rect">
            <a:avLst/>
          </a:prstGeom>
          <a:noFill/>
          <a:ln w="9525">
            <a:solidFill>
              <a:schemeClr val="tx2"/>
            </a:solidFill>
            <a:miter lim="800000"/>
            <a:headEnd/>
            <a:tailEnd/>
          </a:ln>
          <a:effectLst/>
        </p:spPr>
      </p:pic>
      <p:pic>
        <p:nvPicPr>
          <p:cNvPr id="2081443563" name="Image 78"/>
          <p:cNvPicPr>
            <a:picLocks noChangeAspect="1"/>
          </p:cNvPicPr>
          <p:nvPr/>
        </p:nvPicPr>
        <p:blipFill>
          <a:blip r:embed="rId27"/>
          <a:stretch/>
        </p:blipFill>
        <p:spPr bwMode="auto">
          <a:xfrm>
            <a:off x="5585523" y="3798939"/>
            <a:ext cx="1785915" cy="923096"/>
          </a:xfrm>
          <a:prstGeom prst="rect">
            <a:avLst/>
          </a:prstGeom>
          <a:ln>
            <a:solidFill>
              <a:schemeClr val="tx1"/>
            </a:solidFill>
          </a:ln>
        </p:spPr>
      </p:pic>
      <p:pic>
        <p:nvPicPr>
          <p:cNvPr id="1002446232" name="Picture 11"/>
          <p:cNvPicPr>
            <a:picLocks noChangeAspect="1" noChangeArrowheads="1"/>
          </p:cNvPicPr>
          <p:nvPr/>
        </p:nvPicPr>
        <p:blipFill>
          <a:blip r:embed="rId28"/>
          <a:stretch/>
        </p:blipFill>
        <p:spPr bwMode="auto">
          <a:xfrm>
            <a:off x="3204707" y="1654519"/>
            <a:ext cx="694799" cy="260282"/>
          </a:xfrm>
          <a:prstGeom prst="rect">
            <a:avLst/>
          </a:prstGeom>
          <a:noFill/>
          <a:ln w="9525">
            <a:solidFill>
              <a:srgbClr val="000000"/>
            </a:solidFill>
            <a:miter lim="800000"/>
            <a:headEnd/>
            <a:tailEnd/>
          </a:ln>
        </p:spPr>
      </p:pic>
      <p:pic>
        <p:nvPicPr>
          <p:cNvPr id="1915787858" name="Image 81"/>
          <p:cNvPicPr>
            <a:picLocks noChangeAspect="1"/>
          </p:cNvPicPr>
          <p:nvPr/>
        </p:nvPicPr>
        <p:blipFill>
          <a:blip r:embed="rId29"/>
          <a:stretch/>
        </p:blipFill>
        <p:spPr bwMode="auto">
          <a:xfrm>
            <a:off x="6778732" y="1362807"/>
            <a:ext cx="565116" cy="750123"/>
          </a:xfrm>
          <a:prstGeom prst="rect">
            <a:avLst/>
          </a:prstGeom>
        </p:spPr>
      </p:pic>
      <p:pic>
        <p:nvPicPr>
          <p:cNvPr id="1305725966" name="Image 83"/>
          <p:cNvPicPr>
            <a:picLocks noChangeAspect="1"/>
          </p:cNvPicPr>
          <p:nvPr/>
        </p:nvPicPr>
        <p:blipFill>
          <a:blip r:embed="rId30"/>
          <a:stretch/>
        </p:blipFill>
        <p:spPr bwMode="auto">
          <a:xfrm>
            <a:off x="10239404" y="1428735"/>
            <a:ext cx="373934" cy="1037176"/>
          </a:xfrm>
          <a:prstGeom prst="rect">
            <a:avLst/>
          </a:prstGeom>
          <a:ln>
            <a:solidFill>
              <a:srgbClr val="0070C0"/>
            </a:solidFill>
          </a:ln>
        </p:spPr>
      </p:pic>
      <p:pic>
        <p:nvPicPr>
          <p:cNvPr id="21223730" name="Picture 4"/>
          <p:cNvPicPr>
            <a:picLocks noChangeAspect="1" noChangeArrowheads="1"/>
          </p:cNvPicPr>
          <p:nvPr/>
        </p:nvPicPr>
        <p:blipFill>
          <a:blip r:embed="rId31"/>
          <a:stretch/>
        </p:blipFill>
        <p:spPr bwMode="auto">
          <a:xfrm>
            <a:off x="4952993" y="4214819"/>
            <a:ext cx="541251" cy="776353"/>
          </a:xfrm>
          <a:prstGeom prst="rect">
            <a:avLst/>
          </a:prstGeom>
          <a:noFill/>
          <a:ln w="9525">
            <a:solidFill>
              <a:srgbClr val="0070C0"/>
            </a:solidFill>
            <a:miter lim="800000"/>
            <a:headEnd/>
            <a:tailEnd/>
          </a:ln>
          <a:effectLst/>
        </p:spPr>
      </p:pic>
      <p:sp>
        <p:nvSpPr>
          <p:cNvPr id="2049237163" name="ZoneTexte 47"/>
          <p:cNvSpPr txBox="1"/>
          <p:nvPr/>
        </p:nvSpPr>
        <p:spPr bwMode="auto">
          <a:xfrm rot="20252587">
            <a:off x="4823734" y="4503440"/>
            <a:ext cx="809129" cy="231923"/>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NF C18-505</a:t>
            </a:r>
            <a:endParaRPr kern="0">
              <a:solidFill>
                <a:prstClr val="black"/>
              </a:solidFill>
              <a:latin typeface="Calibri"/>
              <a:cs typeface="Arial"/>
            </a:endParaRPr>
          </a:p>
        </p:txBody>
      </p:sp>
      <p:sp>
        <p:nvSpPr>
          <p:cNvPr id="1723201815" name="Rectangle 48"/>
          <p:cNvSpPr/>
          <p:nvPr/>
        </p:nvSpPr>
        <p:spPr bwMode="auto">
          <a:xfrm>
            <a:off x="9453586" y="1357298"/>
            <a:ext cx="500066" cy="714380"/>
          </a:xfrm>
          <a:prstGeom prst="rect">
            <a:avLst/>
          </a:prstGeom>
        </p:spPr>
        <p:txBody>
          <a:bodyPr wrap="square" lIns="0" tIns="0" rIns="0" bIns="0">
            <a:normAutofit fontScale="77500" lnSpcReduction="20000"/>
          </a:bodyPr>
          <a:lstStyle/>
          <a:p>
            <a:pPr>
              <a:defRPr/>
            </a:pPr>
            <a:r>
              <a:rPr lang="fr-FR" b="1" kern="0">
                <a:solidFill>
                  <a:prstClr val="black"/>
                </a:solidFill>
                <a:latin typeface="Arial"/>
                <a:cs typeface="Arial"/>
              </a:rPr>
              <a:t>C.1.1C.1.2C.1.3C.1.4</a:t>
            </a:r>
            <a:endParaRPr kern="0">
              <a:solidFill>
                <a:prstClr val="black"/>
              </a:solidFill>
              <a:latin typeface="Calibri"/>
              <a:cs typeface="Arial"/>
            </a:endParaRPr>
          </a:p>
        </p:txBody>
      </p:sp>
      <p:sp>
        <p:nvSpPr>
          <p:cNvPr id="1275476661" name="Rectangle 51"/>
          <p:cNvSpPr/>
          <p:nvPr/>
        </p:nvSpPr>
        <p:spPr bwMode="auto">
          <a:xfrm>
            <a:off x="9310711" y="2643183"/>
            <a:ext cx="714379" cy="584775"/>
          </a:xfrm>
          <a:prstGeom prst="rect">
            <a:avLst/>
          </a:prstGeom>
        </p:spPr>
        <p:txBody>
          <a:bodyPr wrap="square">
            <a:spAutoFit/>
          </a:bodyPr>
          <a:lstStyle/>
          <a:p>
            <a:pPr>
              <a:defRPr/>
            </a:pPr>
            <a:r>
              <a:rPr lang="fr-FR" sz="1600" b="1" kern="0">
                <a:solidFill>
                  <a:prstClr val="black"/>
                </a:solidFill>
                <a:latin typeface="Arial"/>
                <a:cs typeface="Arial"/>
              </a:rPr>
              <a:t>C.2.1C.2.2 </a:t>
            </a:r>
            <a:endParaRPr kern="0">
              <a:solidFill>
                <a:prstClr val="black"/>
              </a:solidFill>
              <a:latin typeface="Calibri"/>
              <a:cs typeface="Arial"/>
            </a:endParaRPr>
          </a:p>
        </p:txBody>
      </p:sp>
      <p:sp>
        <p:nvSpPr>
          <p:cNvPr id="627101721" name="Rectangle 53"/>
          <p:cNvSpPr/>
          <p:nvPr/>
        </p:nvSpPr>
        <p:spPr bwMode="auto">
          <a:xfrm>
            <a:off x="9382149" y="4000505"/>
            <a:ext cx="571503" cy="571503"/>
          </a:xfrm>
          <a:prstGeom prst="rect">
            <a:avLst/>
          </a:prstGeom>
        </p:spPr>
        <p:txBody>
          <a:bodyPr wrap="square" lIns="0" tIns="0" rIns="0" bIns="0">
            <a:normAutofit fontScale="85000" lnSpcReduction="20000"/>
          </a:bodyPr>
          <a:lstStyle/>
          <a:p>
            <a:pPr>
              <a:defRPr/>
            </a:pPr>
            <a:r>
              <a:rPr lang="fr-FR" b="1" kern="0">
                <a:solidFill>
                  <a:prstClr val="black"/>
                </a:solidFill>
                <a:latin typeface="Arial"/>
                <a:cs typeface="Arial"/>
              </a:rPr>
              <a:t>C.3.1</a:t>
            </a:r>
            <a:endParaRPr kern="0">
              <a:solidFill>
                <a:prstClr val="black"/>
              </a:solidFill>
              <a:latin typeface="Calibri"/>
              <a:cs typeface="Arial"/>
            </a:endParaRPr>
          </a:p>
          <a:p>
            <a:pPr>
              <a:defRPr/>
            </a:pPr>
            <a:r>
              <a:rPr lang="fr-FR" b="1" kern="0">
                <a:solidFill>
                  <a:prstClr val="black"/>
                </a:solidFill>
                <a:latin typeface="Arial"/>
                <a:cs typeface="Arial"/>
              </a:rPr>
              <a:t>C.3.2</a:t>
            </a:r>
            <a:endParaRPr kern="0">
              <a:solidFill>
                <a:prstClr val="black"/>
              </a:solidFill>
              <a:latin typeface="Calibri"/>
              <a:cs typeface="Arial"/>
            </a:endParaRPr>
          </a:p>
          <a:p>
            <a:pPr>
              <a:defRPr/>
            </a:pPr>
            <a:r>
              <a:rPr lang="fr-FR" b="1" kern="0">
                <a:solidFill>
                  <a:prstClr val="black"/>
                </a:solidFill>
                <a:latin typeface="Arial"/>
                <a:cs typeface="Arial"/>
              </a:rPr>
              <a:t>C.3.3</a:t>
            </a:r>
            <a:endParaRPr lang="fr-FR" b="1" kern="0">
              <a:solidFill>
                <a:prstClr val="black"/>
              </a:solidFill>
              <a:latin typeface="Calibri"/>
              <a:cs typeface="Arial"/>
            </a:endParaRPr>
          </a:p>
        </p:txBody>
      </p:sp>
      <p:sp>
        <p:nvSpPr>
          <p:cNvPr id="439829863" name="Rectangle 54"/>
          <p:cNvSpPr/>
          <p:nvPr/>
        </p:nvSpPr>
        <p:spPr bwMode="auto">
          <a:xfrm>
            <a:off x="9310711" y="5214951"/>
            <a:ext cx="671979" cy="646331"/>
          </a:xfrm>
          <a:prstGeom prst="rect">
            <a:avLst/>
          </a:prstGeom>
        </p:spPr>
        <p:txBody>
          <a:bodyPr wrap="none">
            <a:spAutoFit/>
          </a:bodyPr>
          <a:lstStyle/>
          <a:p>
            <a:pPr>
              <a:defRPr/>
            </a:pPr>
            <a:r>
              <a:rPr lang="fr-FR" b="1" kern="0">
                <a:solidFill>
                  <a:prstClr val="black"/>
                </a:solidFill>
                <a:latin typeface="Arial"/>
                <a:cs typeface="Arial"/>
              </a:rPr>
              <a:t>C4.1</a:t>
            </a:r>
            <a:endParaRPr kern="0">
              <a:solidFill>
                <a:prstClr val="black"/>
              </a:solidFill>
              <a:latin typeface="Calibri"/>
              <a:cs typeface="Arial"/>
            </a:endParaRPr>
          </a:p>
          <a:p>
            <a:pPr>
              <a:defRPr/>
            </a:pPr>
            <a:r>
              <a:rPr lang="fr-FR" b="1" kern="0">
                <a:solidFill>
                  <a:prstClr val="black"/>
                </a:solidFill>
                <a:latin typeface="Arial"/>
                <a:cs typeface="Arial"/>
              </a:rPr>
              <a:t>C4.2</a:t>
            </a:r>
            <a:endParaRPr lang="fr-FR" b="1" kern="0">
              <a:solidFill>
                <a:prstClr val="black"/>
              </a:solidFill>
              <a:latin typeface="Calibri"/>
              <a:cs typeface="Arial"/>
            </a:endParaRPr>
          </a:p>
        </p:txBody>
      </p:sp>
      <p:sp>
        <p:nvSpPr>
          <p:cNvPr id="167572848" name="ZoneTexte 58"/>
          <p:cNvSpPr txBox="1"/>
          <p:nvPr/>
        </p:nvSpPr>
        <p:spPr bwMode="auto">
          <a:xfrm rot="20252587">
            <a:off x="2180527" y="4411106"/>
            <a:ext cx="809129" cy="416589"/>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Contrôle HVIL</a:t>
            </a:r>
            <a:endParaRPr kern="0">
              <a:solidFill>
                <a:prstClr val="black"/>
              </a:solidFill>
              <a:latin typeface="Calibri"/>
              <a:cs typeface="Arial"/>
            </a:endParaRPr>
          </a:p>
        </p:txBody>
      </p:sp>
      <p:pic>
        <p:nvPicPr>
          <p:cNvPr id="2106922136" name="Picture 3"/>
          <p:cNvPicPr>
            <a:picLocks noChangeAspect="1" noChangeArrowheads="1"/>
          </p:cNvPicPr>
          <p:nvPr/>
        </p:nvPicPr>
        <p:blipFill>
          <a:blip r:embed="rId32"/>
          <a:stretch/>
        </p:blipFill>
        <p:spPr bwMode="auto">
          <a:xfrm>
            <a:off x="5955403" y="4124663"/>
            <a:ext cx="912617" cy="830227"/>
          </a:xfrm>
          <a:prstGeom prst="rect">
            <a:avLst/>
          </a:prstGeom>
          <a:noFill/>
          <a:ln w="9525">
            <a:solidFill>
              <a:schemeClr val="tx1"/>
            </a:solidFill>
            <a:miter lim="800000"/>
            <a:headEnd/>
            <a:tailEnd/>
          </a:ln>
          <a:effectLst/>
        </p:spPr>
      </p:pic>
      <p:pic>
        <p:nvPicPr>
          <p:cNvPr id="2131733291" name="Image 2"/>
          <p:cNvPicPr>
            <a:picLocks noChangeAspect="1"/>
          </p:cNvPicPr>
          <p:nvPr/>
        </p:nvPicPr>
        <p:blipFill>
          <a:blip r:embed="rId33"/>
          <a:stretch/>
        </p:blipFill>
        <p:spPr bwMode="auto">
          <a:xfrm>
            <a:off x="6818968" y="5913671"/>
            <a:ext cx="586243" cy="584467"/>
          </a:xfrm>
          <a:prstGeom prst="rect">
            <a:avLst/>
          </a:prstGeom>
          <a:noFill/>
          <a:ln>
            <a:solidFill>
              <a:schemeClr val="accent1"/>
            </a:solidFill>
          </a:ln>
        </p:spPr>
      </p:pic>
      <p:pic>
        <p:nvPicPr>
          <p:cNvPr id="541487470" name="Image 6"/>
          <p:cNvPicPr>
            <a:picLocks noChangeAspect="1"/>
          </p:cNvPicPr>
          <p:nvPr/>
        </p:nvPicPr>
        <p:blipFill>
          <a:blip r:embed="rId34"/>
          <a:stretch/>
        </p:blipFill>
        <p:spPr bwMode="auto">
          <a:xfrm>
            <a:off x="4096715" y="5260294"/>
            <a:ext cx="941494" cy="1279844"/>
          </a:xfrm>
          <a:prstGeom prst="rect">
            <a:avLst/>
          </a:prstGeom>
          <a:ln>
            <a:solidFill>
              <a:schemeClr val="tx2"/>
            </a:solidFill>
          </a:ln>
        </p:spPr>
      </p:pic>
      <p:pic>
        <p:nvPicPr>
          <p:cNvPr id="189310540" name="Image 8"/>
          <p:cNvPicPr>
            <a:picLocks noChangeAspect="1"/>
          </p:cNvPicPr>
          <p:nvPr/>
        </p:nvPicPr>
        <p:blipFill>
          <a:blip r:embed="rId35"/>
          <a:stretch/>
        </p:blipFill>
        <p:spPr bwMode="auto">
          <a:xfrm>
            <a:off x="6168671" y="5293212"/>
            <a:ext cx="773751" cy="881276"/>
          </a:xfrm>
          <a:prstGeom prst="rect">
            <a:avLst/>
          </a:prstGeom>
          <a:ln>
            <a:solidFill>
              <a:schemeClr val="tx2"/>
            </a:solidFill>
          </a:ln>
        </p:spPr>
      </p:pic>
      <p:sp>
        <p:nvSpPr>
          <p:cNvPr id="1674414637" name="ZoneTexte 9"/>
          <p:cNvSpPr txBox="1"/>
          <p:nvPr/>
        </p:nvSpPr>
        <p:spPr bwMode="auto">
          <a:xfrm rot="20252587">
            <a:off x="5515865" y="3945632"/>
            <a:ext cx="809129" cy="231923"/>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MUX</a:t>
            </a:r>
            <a:endParaRPr kern="0">
              <a:solidFill>
                <a:prstClr val="black"/>
              </a:solidFill>
              <a:latin typeface="Calibri"/>
              <a:cs typeface="Arial"/>
            </a:endParaRPr>
          </a:p>
        </p:txBody>
      </p:sp>
      <p:sp>
        <p:nvSpPr>
          <p:cNvPr id="357724561" name="ZoneTexte 10"/>
          <p:cNvSpPr txBox="1"/>
          <p:nvPr/>
        </p:nvSpPr>
        <p:spPr bwMode="auto">
          <a:xfrm rot="20252587">
            <a:off x="6691181" y="6069235"/>
            <a:ext cx="809129" cy="231923"/>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PWM</a:t>
            </a:r>
            <a:endParaRPr kern="0">
              <a:solidFill>
                <a:prstClr val="black"/>
              </a:solidFill>
              <a:latin typeface="Calibri"/>
              <a:cs typeface="Arial"/>
            </a:endParaRPr>
          </a:p>
        </p:txBody>
      </p:sp>
      <p:sp>
        <p:nvSpPr>
          <p:cNvPr id="1414661968" name="ZoneTexte 11"/>
          <p:cNvSpPr txBox="1"/>
          <p:nvPr/>
        </p:nvSpPr>
        <p:spPr bwMode="auto">
          <a:xfrm rot="20252587">
            <a:off x="6165841" y="5651640"/>
            <a:ext cx="809129" cy="231923"/>
          </a:xfrm>
          <a:prstGeom prst="rect">
            <a:avLst/>
          </a:prstGeom>
          <a:noFill/>
        </p:spPr>
        <p:txBody>
          <a:bodyPr wrap="square" lIns="0" tIns="0" rIns="0" bIns="46800" rtlCol="0" anchor="ctr" anchorCtr="0">
            <a:spAutoFit/>
          </a:bodyPr>
          <a:lstStyle/>
          <a:p>
            <a:pPr algn="ctr">
              <a:defRPr/>
            </a:pPr>
            <a:r>
              <a:rPr lang="fr-FR" sz="1200" kern="0">
                <a:solidFill>
                  <a:prstClr val="black"/>
                </a:solidFill>
                <a:latin typeface="Calibri"/>
                <a:cs typeface="Arial"/>
              </a:rPr>
              <a:t>AC/DC</a:t>
            </a:r>
            <a:endParaRPr kern="0">
              <a:solidFill>
                <a:prstClr val="black"/>
              </a:solidFill>
              <a:latin typeface="Calibri"/>
              <a:cs typeface="Arial"/>
            </a:endParaRPr>
          </a:p>
        </p:txBody>
      </p:sp>
      <p:sp>
        <p:nvSpPr>
          <p:cNvPr id="2143335318" name="ZoneTexte 12"/>
          <p:cNvSpPr txBox="1"/>
          <p:nvPr/>
        </p:nvSpPr>
        <p:spPr bwMode="auto">
          <a:xfrm>
            <a:off x="4216855" y="6415006"/>
            <a:ext cx="784169" cy="355034"/>
          </a:xfrm>
          <a:prstGeom prst="rect">
            <a:avLst/>
          </a:prstGeom>
          <a:noFill/>
        </p:spPr>
        <p:txBody>
          <a:bodyPr wrap="square" lIns="0" tIns="0" rIns="0" bIns="46800" rtlCol="0" anchor="ctr" anchorCtr="0">
            <a:spAutoFit/>
          </a:bodyPr>
          <a:lstStyle/>
          <a:p>
            <a:pPr algn="ctr">
              <a:defRPr/>
            </a:pPr>
            <a:r>
              <a:rPr lang="fr-FR" sz="1000" kern="0">
                <a:solidFill>
                  <a:prstClr val="black"/>
                </a:solidFill>
                <a:latin typeface="Calibri"/>
                <a:cs typeface="Arial"/>
              </a:rPr>
              <a:t>synoptique E/S-Outil DIAG</a:t>
            </a:r>
            <a:endParaRPr kern="0">
              <a:solidFill>
                <a:prstClr val="black"/>
              </a:solidFill>
              <a:latin typeface="Calibri"/>
              <a:cs typeface="Arial"/>
            </a:endParaRPr>
          </a:p>
        </p:txBody>
      </p:sp>
      <p:sp>
        <p:nvSpPr>
          <p:cNvPr id="673068821" name="ZoneTexte 13"/>
          <p:cNvSpPr txBox="1"/>
          <p:nvPr/>
        </p:nvSpPr>
        <p:spPr bwMode="auto">
          <a:xfrm>
            <a:off x="3011962" y="5557391"/>
            <a:ext cx="784169" cy="355034"/>
          </a:xfrm>
          <a:prstGeom prst="rect">
            <a:avLst/>
          </a:prstGeom>
          <a:noFill/>
        </p:spPr>
        <p:txBody>
          <a:bodyPr wrap="square" lIns="0" tIns="0" rIns="0" bIns="46800" rtlCol="0" anchor="ctr" anchorCtr="0">
            <a:spAutoFit/>
          </a:bodyPr>
          <a:lstStyle/>
          <a:p>
            <a:pPr algn="ctr">
              <a:defRPr/>
            </a:pPr>
            <a:r>
              <a:rPr lang="fr-FR" sz="1000" kern="0">
                <a:solidFill>
                  <a:prstClr val="black"/>
                </a:solidFill>
                <a:latin typeface="Calibri"/>
                <a:cs typeface="Arial"/>
              </a:rPr>
              <a:t>Chaine d’énergie</a:t>
            </a:r>
            <a:endParaRPr kern="0">
              <a:solidFill>
                <a:prstClr val="black"/>
              </a:solidFill>
              <a:latin typeface="Calibri"/>
              <a:cs typeface="Arial"/>
            </a:endParaRPr>
          </a:p>
        </p:txBody>
      </p:sp>
      <p:pic>
        <p:nvPicPr>
          <p:cNvPr id="1918944881" name="Image 14"/>
          <p:cNvPicPr>
            <a:picLocks noChangeAspect="1"/>
          </p:cNvPicPr>
          <p:nvPr/>
        </p:nvPicPr>
        <p:blipFill>
          <a:blip r:embed="rId36"/>
          <a:stretch/>
        </p:blipFill>
        <p:spPr bwMode="auto">
          <a:xfrm>
            <a:off x="2855816" y="5894752"/>
            <a:ext cx="1069649" cy="834848"/>
          </a:xfrm>
          <a:prstGeom prst="rect">
            <a:avLst/>
          </a:prstGeom>
          <a:ln>
            <a:solidFill>
              <a:schemeClr val="tx2"/>
            </a:solidFill>
          </a:ln>
        </p:spPr>
      </p:pic>
      <p:pic>
        <p:nvPicPr>
          <p:cNvPr id="744693332" name="Image 3"/>
          <p:cNvPicPr>
            <a:picLocks noChangeAspect="1"/>
          </p:cNvPicPr>
          <p:nvPr/>
        </p:nvPicPr>
        <p:blipFill>
          <a:blip r:embed="rId37"/>
          <a:stretch/>
        </p:blipFill>
        <p:spPr bwMode="auto">
          <a:xfrm>
            <a:off x="5265546" y="5288946"/>
            <a:ext cx="773751" cy="1151414"/>
          </a:xfrm>
          <a:prstGeom prst="rect">
            <a:avLst/>
          </a:prstGeom>
          <a:ln>
            <a:solidFill>
              <a:schemeClr val="accent1"/>
            </a:solidFill>
          </a:ln>
        </p:spPr>
      </p:pic>
      <p:sp>
        <p:nvSpPr>
          <p:cNvPr id="1646144206" name="Rectangle 7"/>
          <p:cNvSpPr/>
          <p:nvPr/>
        </p:nvSpPr>
        <p:spPr bwMode="auto">
          <a:xfrm>
            <a:off x="8766409" y="1380264"/>
            <a:ext cx="535724" cy="923330"/>
          </a:xfrm>
          <a:prstGeom prst="rect">
            <a:avLst/>
          </a:prstGeom>
          <a:noFill/>
        </p:spPr>
        <p:txBody>
          <a:bodyPr wrap="none" lIns="91440" tIns="45720" rIns="91440" bIns="45720">
            <a:spAutoFit/>
          </a:bodyPr>
          <a:lstStyle/>
          <a:p>
            <a:pPr algn="ctr">
              <a:defRPr/>
            </a:pPr>
            <a:r>
              <a:rPr lang="fr-FR" sz="5400" b="1" kern="0" spc="50">
                <a:ln w="9525" cmpd="sng">
                  <a:solidFill>
                    <a:srgbClr val="4F81BD"/>
                  </a:solidFill>
                  <a:prstDash val="solid"/>
                </a:ln>
                <a:solidFill>
                  <a:srgbClr val="70AD47">
                    <a:tint val="1000"/>
                  </a:srgbClr>
                </a:solidFill>
                <a:latin typeface="Calibri"/>
                <a:cs typeface="Arial"/>
              </a:rPr>
              <a:t>*</a:t>
            </a:r>
            <a:endParaRPr kern="0">
              <a:solidFill>
                <a:prstClr val="black"/>
              </a:solidFill>
              <a:latin typeface="Calibri"/>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f_bts_aero.potx" id="{BE5F3B43-29A6-45A2-8815-D5D1E74BBD8F}" vid="{05A940B4-F629-45AF-82DA-DC9323FB77B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4645</TotalTime>
  <Words>2175</Words>
  <Application>Microsoft Macintosh PowerPoint</Application>
  <PresentationFormat>Grand écran</PresentationFormat>
  <Paragraphs>326</Paragraphs>
  <Slides>12</Slides>
  <Notes>10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12</vt:i4>
      </vt:variant>
    </vt:vector>
  </HeadingPairs>
  <TitlesOfParts>
    <vt:vector size="17" baseType="lpstr">
      <vt:lpstr>Arial</vt:lpstr>
      <vt:lpstr>Calibri</vt:lpstr>
      <vt:lpstr>Cambria</vt:lpstr>
      <vt:lpstr>Office Theme</vt:lpstr>
      <vt:lpstr>Thème Office</vt:lpstr>
      <vt:lpstr>Présentation PowerPoint</vt:lpstr>
      <vt:lpstr>Proposition de Stratégie pédagogique sur l'électromobilité</vt:lpstr>
      <vt:lpstr>PRÉAMBULE</vt:lpstr>
      <vt:lpstr>Bloc n° 1 :C1.1: constater le dysfonctionnement Pôle 1 : A1.1 : réalisation d’un pré-diagnostic.</vt:lpstr>
      <vt:lpstr>Présentation PowerPoint</vt:lpstr>
      <vt:lpstr>Bloc n°1 : C1.1: constater le dysfonctionnement PÔLE 1 : A1.1 : réalisation d’un pré-diagnostic.</vt:lpstr>
      <vt:lpstr>Présentation PowerPoint</vt:lpstr>
      <vt:lpstr>Bloc n° : C1.1: constater le dysfonctionnement- C1.3 : appliquer un protocole d’essais et mesures- C1.4 :proposer des solutions correctives adaptées aux contraintes économiques, environnementales et réglementaires. PÔLE 1 :  A1.1 : réalisation d’un pré-diagnostic. A1.2 :recherche panne complexe. A1.3 : estimation du montant des travaux</vt:lpstr>
      <vt:lpstr>Présentation PowerPoint</vt:lpstr>
      <vt:lpstr>PÔLE 1 : C1.1: constater le dysfonctionnement- C1.2 : hiérarchiser les hypothèses- C1.3 : appliquer un protocole d’essais et mesures-C1.4 :proposer des solutions correctives adaptées aux contraintes économiques, environnementales et réglementaires.   A1.1 : réalisation d’un pré-diagnostic. . A1.2 : recherche panne complexe. A1.3 : estimation du montant des travaux</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JCM</dc:creator>
  <cp:lastModifiedBy>Pascale Costa</cp:lastModifiedBy>
  <cp:revision>134</cp:revision>
  <dcterms:created xsi:type="dcterms:W3CDTF">2024-03-18T07:54:44Z</dcterms:created>
  <dcterms:modified xsi:type="dcterms:W3CDTF">2026-04-02T11:50:26Z</dcterms:modified>
</cp:coreProperties>
</file>