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4" r:id="rId2"/>
  </p:sldMasterIdLst>
  <p:notesMasterIdLst>
    <p:notesMasterId r:id="rId37"/>
  </p:notesMasterIdLst>
  <p:handoutMasterIdLst>
    <p:handoutMasterId r:id="rId38"/>
  </p:handoutMasterIdLst>
  <p:sldIdLst>
    <p:sldId id="4909" r:id="rId3"/>
    <p:sldId id="257" r:id="rId4"/>
    <p:sldId id="4895" r:id="rId5"/>
    <p:sldId id="4896" r:id="rId6"/>
    <p:sldId id="4897" r:id="rId7"/>
    <p:sldId id="4898" r:id="rId8"/>
    <p:sldId id="267" r:id="rId9"/>
    <p:sldId id="268" r:id="rId10"/>
    <p:sldId id="269" r:id="rId11"/>
    <p:sldId id="270" r:id="rId12"/>
    <p:sldId id="271" r:id="rId13"/>
    <p:sldId id="272" r:id="rId14"/>
    <p:sldId id="273" r:id="rId15"/>
    <p:sldId id="274" r:id="rId16"/>
    <p:sldId id="277" r:id="rId17"/>
    <p:sldId id="280" r:id="rId18"/>
    <p:sldId id="275" r:id="rId19"/>
    <p:sldId id="276" r:id="rId20"/>
    <p:sldId id="278" r:id="rId21"/>
    <p:sldId id="279" r:id="rId22"/>
    <p:sldId id="281" r:id="rId23"/>
    <p:sldId id="282" r:id="rId24"/>
    <p:sldId id="283" r:id="rId25"/>
    <p:sldId id="284" r:id="rId26"/>
    <p:sldId id="285" r:id="rId27"/>
    <p:sldId id="286" r:id="rId28"/>
    <p:sldId id="293" r:id="rId29"/>
    <p:sldId id="287" r:id="rId30"/>
    <p:sldId id="288" r:id="rId31"/>
    <p:sldId id="289" r:id="rId32"/>
    <p:sldId id="290" r:id="rId33"/>
    <p:sldId id="291" r:id="rId34"/>
    <p:sldId id="292" r:id="rId35"/>
    <p:sldId id="4910"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34" autoAdjust="0"/>
    <p:restoredTop sz="95707" autoAdjust="0"/>
  </p:normalViewPr>
  <p:slideViewPr>
    <p:cSldViewPr snapToGrid="0">
      <p:cViewPr varScale="1">
        <p:scale>
          <a:sx n="49" d="100"/>
          <a:sy n="49" d="100"/>
        </p:scale>
        <p:origin x="192" y="728"/>
      </p:cViewPr>
      <p:guideLst/>
    </p:cSldViewPr>
  </p:slideViewPr>
  <p:notesTextViewPr>
    <p:cViewPr>
      <p:scale>
        <a:sx n="1" d="1"/>
        <a:sy n="1" d="1"/>
      </p:scale>
      <p:origin x="0" y="0"/>
    </p:cViewPr>
  </p:notesTextViewPr>
  <p:notesViewPr>
    <p:cSldViewPr snapToGrid="0">
      <p:cViewPr varScale="1">
        <p:scale>
          <a:sx n="53" d="100"/>
          <a:sy n="53" d="100"/>
        </p:scale>
        <p:origin x="19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4DFA76-65C1-4D9D-BADB-18286CA59B37}" type="doc">
      <dgm:prSet loTypeId="urn:microsoft.com/office/officeart/2008/layout/VerticalCurvedList" loCatId="list" qsTypeId="urn:microsoft.com/office/officeart/2005/8/quickstyle/simple1#1" qsCatId="simple" csTypeId="urn:microsoft.com/office/officeart/2005/8/colors/accent0_3" csCatId="mainScheme" phldr="1"/>
      <dgm:spPr bwMode="auto"/>
      <dgm:t>
        <a:bodyPr/>
        <a:lstStyle/>
        <a:p>
          <a:pPr>
            <a:defRPr/>
          </a:pPr>
          <a:endParaRPr lang="fr-FR"/>
        </a:p>
      </dgm:t>
    </dgm:pt>
    <dgm:pt modelId="{7FF20904-7B94-449D-8CC6-1F5A84FB7270}">
      <dgm:prSet phldrT="[Texte]"/>
      <dgm:spPr bwMode="auto">
        <a:solidFill>
          <a:schemeClr val="accent1">
            <a:lumMod val="50000"/>
            <a:alpha val="70000"/>
          </a:schemeClr>
        </a:solidFill>
      </dgm:spPr>
      <dgm:t>
        <a:bodyPr/>
        <a:lstStyle/>
        <a:p>
          <a:pPr>
            <a:defRPr/>
          </a:pPr>
          <a:r>
            <a:rPr lang="fr-FR" b="1" dirty="0">
              <a:solidFill>
                <a:srgbClr val="FFC000"/>
              </a:solidFill>
            </a:rPr>
            <a:t>Exemple de progression pédagogique</a:t>
          </a:r>
          <a:endParaRPr dirty="0"/>
        </a:p>
      </dgm:t>
    </dgm:pt>
    <dgm:pt modelId="{FD9A5680-4871-4B2D-A996-07C4E165A945}" type="parTrans" cxnId="{2480F370-9E68-4F1F-B808-3EBBDA896CEE}">
      <dgm:prSet/>
      <dgm:spPr bwMode="auto"/>
      <dgm:t>
        <a:bodyPr/>
        <a:lstStyle/>
        <a:p>
          <a:pPr>
            <a:defRPr/>
          </a:pPr>
          <a:endParaRPr lang="fr-FR"/>
        </a:p>
      </dgm:t>
    </dgm:pt>
    <dgm:pt modelId="{E9EDC5B4-5C93-4B77-8320-46255CF8096D}" type="sibTrans" cxnId="{2480F370-9E68-4F1F-B808-3EBBDA896CEE}">
      <dgm:prSet/>
      <dgm:spPr bwMode="auto">
        <a:solidFill>
          <a:schemeClr val="accent1">
            <a:lumMod val="20000"/>
            <a:lumOff val="80000"/>
          </a:schemeClr>
        </a:solidFill>
        <a:ln>
          <a:solidFill>
            <a:schemeClr val="accent1">
              <a:lumMod val="50000"/>
            </a:schemeClr>
          </a:solidFill>
        </a:ln>
      </dgm:spPr>
      <dgm:t>
        <a:bodyPr/>
        <a:lstStyle/>
        <a:p>
          <a:pPr>
            <a:defRPr/>
          </a:pPr>
          <a:endParaRPr lang="fr-FR"/>
        </a:p>
      </dgm:t>
    </dgm:pt>
    <dgm:pt modelId="{C76D7893-0A5F-4AF8-A7B3-6D324E004C65}">
      <dgm:prSet phldrT="[Texte]"/>
      <dgm:spPr bwMode="auto">
        <a:solidFill>
          <a:schemeClr val="accent1">
            <a:lumMod val="50000"/>
            <a:alpha val="70000"/>
          </a:schemeClr>
        </a:solidFill>
      </dgm:spPr>
      <dgm:t>
        <a:bodyPr/>
        <a:lstStyle/>
        <a:p>
          <a:pPr>
            <a:defRPr/>
          </a:pPr>
          <a:r>
            <a:rPr lang="fr-FR" b="1" dirty="0">
              <a:solidFill>
                <a:srgbClr val="FFC000"/>
              </a:solidFill>
            </a:rPr>
            <a:t>1</a:t>
          </a:r>
          <a:r>
            <a:rPr lang="fr-FR" b="1" baseline="30000" dirty="0">
              <a:solidFill>
                <a:srgbClr val="FFC000"/>
              </a:solidFill>
            </a:rPr>
            <a:t>er</a:t>
          </a:r>
          <a:r>
            <a:rPr lang="fr-FR" b="1" dirty="0">
              <a:solidFill>
                <a:srgbClr val="FFC000"/>
              </a:solidFill>
            </a:rPr>
            <a:t> exemple de séquence pédagogique</a:t>
          </a:r>
          <a:endParaRPr dirty="0"/>
        </a:p>
      </dgm:t>
    </dgm:pt>
    <dgm:pt modelId="{AEF01225-5F18-4920-A99D-5189D952D556}" type="parTrans" cxnId="{FAB2C155-F64A-47F2-9E15-133E0E82CD63}">
      <dgm:prSet/>
      <dgm:spPr/>
      <dgm:t>
        <a:bodyPr/>
        <a:lstStyle/>
        <a:p>
          <a:endParaRPr lang="fr-FR"/>
        </a:p>
      </dgm:t>
    </dgm:pt>
    <dgm:pt modelId="{6F31FC45-ADBC-450A-9C28-7F8DFBB39FCC}" type="sibTrans" cxnId="{FAB2C155-F64A-47F2-9E15-133E0E82CD63}">
      <dgm:prSet/>
      <dgm:spPr/>
      <dgm:t>
        <a:bodyPr/>
        <a:lstStyle/>
        <a:p>
          <a:endParaRPr lang="fr-FR"/>
        </a:p>
      </dgm:t>
    </dgm:pt>
    <dgm:pt modelId="{2AA0B05C-9FF0-4442-A97D-BB87331F6A90}">
      <dgm:prSet phldrT="[Texte]"/>
      <dgm:spPr bwMode="auto">
        <a:solidFill>
          <a:schemeClr val="accent1">
            <a:lumMod val="50000"/>
            <a:alpha val="70000"/>
          </a:schemeClr>
        </a:solidFill>
      </dgm:spPr>
      <dgm:t>
        <a:bodyPr/>
        <a:lstStyle/>
        <a:p>
          <a:pPr>
            <a:defRPr/>
          </a:pPr>
          <a:r>
            <a:rPr lang="fr-FR" b="1" dirty="0">
              <a:solidFill>
                <a:srgbClr val="FFC000"/>
              </a:solidFill>
            </a:rPr>
            <a:t>Description d’activités</a:t>
          </a:r>
          <a:endParaRPr dirty="0"/>
        </a:p>
      </dgm:t>
    </dgm:pt>
    <dgm:pt modelId="{0651187A-CA6C-4B78-87E2-24A611BEC8A7}" type="parTrans" cxnId="{0FD7F6AB-A73D-4C60-996D-B9DA8668CC9C}">
      <dgm:prSet/>
      <dgm:spPr/>
      <dgm:t>
        <a:bodyPr/>
        <a:lstStyle/>
        <a:p>
          <a:endParaRPr lang="fr-FR"/>
        </a:p>
      </dgm:t>
    </dgm:pt>
    <dgm:pt modelId="{8293D4E5-FD74-43A3-82C0-59F572EAD2C1}" type="sibTrans" cxnId="{0FD7F6AB-A73D-4C60-996D-B9DA8668CC9C}">
      <dgm:prSet/>
      <dgm:spPr/>
      <dgm:t>
        <a:bodyPr/>
        <a:lstStyle/>
        <a:p>
          <a:endParaRPr lang="fr-FR"/>
        </a:p>
      </dgm:t>
    </dgm:pt>
    <dgm:pt modelId="{15F445EA-0CBE-42CB-98F2-B40A6934114C}">
      <dgm:prSet phldrT="[Texte]"/>
      <dgm:spPr bwMode="auto">
        <a:solidFill>
          <a:schemeClr val="accent1">
            <a:lumMod val="50000"/>
            <a:alpha val="70000"/>
          </a:schemeClr>
        </a:solidFill>
      </dgm:spPr>
      <dgm:t>
        <a:bodyPr/>
        <a:lstStyle/>
        <a:p>
          <a:pPr>
            <a:defRPr/>
          </a:pPr>
          <a:r>
            <a:rPr lang="fr-FR" b="1" dirty="0">
              <a:solidFill>
                <a:srgbClr val="FFC000"/>
              </a:solidFill>
            </a:rPr>
            <a:t>2</a:t>
          </a:r>
          <a:r>
            <a:rPr lang="fr-FR" b="1" baseline="30000" dirty="0">
              <a:solidFill>
                <a:srgbClr val="FFC000"/>
              </a:solidFill>
            </a:rPr>
            <a:t>ème</a:t>
          </a:r>
          <a:r>
            <a:rPr lang="fr-FR" b="1" dirty="0">
              <a:solidFill>
                <a:srgbClr val="FFC000"/>
              </a:solidFill>
            </a:rPr>
            <a:t> exemple de séquence pédagogique</a:t>
          </a:r>
          <a:endParaRPr dirty="0"/>
        </a:p>
      </dgm:t>
    </dgm:pt>
    <dgm:pt modelId="{AB89638E-311D-444B-92FC-36C7AA586021}" type="parTrans" cxnId="{D4EF7185-D091-4793-B8FF-EAEFD6F9BCD4}">
      <dgm:prSet/>
      <dgm:spPr/>
      <dgm:t>
        <a:bodyPr/>
        <a:lstStyle/>
        <a:p>
          <a:endParaRPr lang="fr-FR"/>
        </a:p>
      </dgm:t>
    </dgm:pt>
    <dgm:pt modelId="{73B0DADB-A382-4F45-BBBE-A7B6AECD6DA8}" type="sibTrans" cxnId="{D4EF7185-D091-4793-B8FF-EAEFD6F9BCD4}">
      <dgm:prSet/>
      <dgm:spPr/>
      <dgm:t>
        <a:bodyPr/>
        <a:lstStyle/>
        <a:p>
          <a:endParaRPr lang="fr-FR"/>
        </a:p>
      </dgm:t>
    </dgm:pt>
    <dgm:pt modelId="{4510EAFE-8DC8-4167-913D-1234C3343D03}">
      <dgm:prSet phldrT="[Texte]"/>
      <dgm:spPr bwMode="auto">
        <a:solidFill>
          <a:schemeClr val="accent1">
            <a:lumMod val="50000"/>
            <a:alpha val="70000"/>
          </a:schemeClr>
        </a:solidFill>
      </dgm:spPr>
      <dgm:t>
        <a:bodyPr/>
        <a:lstStyle/>
        <a:p>
          <a:pPr>
            <a:defRPr/>
          </a:pPr>
          <a:r>
            <a:rPr lang="fr-FR" b="1" dirty="0">
              <a:solidFill>
                <a:srgbClr val="FFC000"/>
              </a:solidFill>
            </a:rPr>
            <a:t>Description d’activités</a:t>
          </a:r>
          <a:endParaRPr dirty="0"/>
        </a:p>
      </dgm:t>
    </dgm:pt>
    <dgm:pt modelId="{45B0970D-7128-4340-8C33-4FD520AD7B1D}" type="parTrans" cxnId="{69F799B8-C736-4DFD-B383-477FD6A6AA27}">
      <dgm:prSet/>
      <dgm:spPr/>
      <dgm:t>
        <a:bodyPr/>
        <a:lstStyle/>
        <a:p>
          <a:endParaRPr lang="fr-FR"/>
        </a:p>
      </dgm:t>
    </dgm:pt>
    <dgm:pt modelId="{24F95D56-376D-46BC-88E7-AD365AB9F28F}" type="sibTrans" cxnId="{69F799B8-C736-4DFD-B383-477FD6A6AA27}">
      <dgm:prSet/>
      <dgm:spPr/>
      <dgm:t>
        <a:bodyPr/>
        <a:lstStyle/>
        <a:p>
          <a:endParaRPr lang="fr-FR"/>
        </a:p>
      </dgm:t>
    </dgm:pt>
    <dgm:pt modelId="{4B7950A1-6F7D-403E-B22D-12962345244B}" type="pres">
      <dgm:prSet presAssocID="{B14DFA76-65C1-4D9D-BADB-18286CA59B37}" presName="Name0" presStyleCnt="0">
        <dgm:presLayoutVars>
          <dgm:chMax val="7"/>
          <dgm:chPref val="7"/>
          <dgm:dir/>
        </dgm:presLayoutVars>
      </dgm:prSet>
      <dgm:spPr bwMode="auto"/>
    </dgm:pt>
    <dgm:pt modelId="{0F43C843-9CA9-4C30-AD9D-2604FA945830}" type="pres">
      <dgm:prSet presAssocID="{B14DFA76-65C1-4D9D-BADB-18286CA59B37}" presName="Name1" presStyleCnt="0"/>
      <dgm:spPr bwMode="auto"/>
    </dgm:pt>
    <dgm:pt modelId="{0A08BEA2-A76E-4B36-9CD3-F4AB6439548E}" type="pres">
      <dgm:prSet presAssocID="{B14DFA76-65C1-4D9D-BADB-18286CA59B37}" presName="cycle" presStyleCnt="0"/>
      <dgm:spPr bwMode="auto"/>
    </dgm:pt>
    <dgm:pt modelId="{E112264D-9D3A-44D4-8BC7-C4079B3392D2}" type="pres">
      <dgm:prSet presAssocID="{B14DFA76-65C1-4D9D-BADB-18286CA59B37}" presName="srcNode" presStyleLbl="node1" presStyleIdx="0" presStyleCnt="5"/>
      <dgm:spPr bwMode="auto"/>
    </dgm:pt>
    <dgm:pt modelId="{6CC6890F-05B0-4C2D-886E-63DBED40B8FC}" type="pres">
      <dgm:prSet presAssocID="{B14DFA76-65C1-4D9D-BADB-18286CA59B37}" presName="conn" presStyleLbl="parChTrans1D2" presStyleIdx="0" presStyleCnt="1"/>
      <dgm:spPr bwMode="auto"/>
    </dgm:pt>
    <dgm:pt modelId="{B51167F0-6400-4062-9B25-4945E5DC8319}" type="pres">
      <dgm:prSet presAssocID="{B14DFA76-65C1-4D9D-BADB-18286CA59B37}" presName="extraNode" presStyleLbl="node1" presStyleIdx="0" presStyleCnt="5"/>
      <dgm:spPr bwMode="auto"/>
    </dgm:pt>
    <dgm:pt modelId="{378C0E7B-41B1-40E6-94D2-45A9FC241C8F}" type="pres">
      <dgm:prSet presAssocID="{B14DFA76-65C1-4D9D-BADB-18286CA59B37}" presName="dstNode" presStyleLbl="node1" presStyleIdx="0" presStyleCnt="5"/>
      <dgm:spPr bwMode="auto"/>
    </dgm:pt>
    <dgm:pt modelId="{945A6508-E15B-40F9-8F1B-4B4A77AE311C}" type="pres">
      <dgm:prSet presAssocID="{7FF20904-7B94-449D-8CC6-1F5A84FB7270}" presName="text_1" presStyleLbl="node1" presStyleIdx="0" presStyleCnt="5" custScaleY="64534" custLinFactNeighborY="1254">
        <dgm:presLayoutVars>
          <dgm:bulletEnabled val="1"/>
        </dgm:presLayoutVars>
      </dgm:prSet>
      <dgm:spPr bwMode="auto"/>
    </dgm:pt>
    <dgm:pt modelId="{570334D7-2ABB-4AAC-9610-6141FE719826}" type="pres">
      <dgm:prSet presAssocID="{7FF20904-7B94-449D-8CC6-1F5A84FB7270}" presName="accent_1" presStyleCnt="0"/>
      <dgm:spPr bwMode="auto"/>
    </dgm:pt>
    <dgm:pt modelId="{1DD08DCD-5D0F-4E19-955C-B79E52FD3973}" type="pres">
      <dgm:prSet presAssocID="{7FF20904-7B94-449D-8CC6-1F5A84FB7270}" presName="accentRepeatNode" presStyleLbl="solidFgAcc1" presStyleIdx="0" presStyleCnt="5" custScaleX="97010" custScaleY="98819"/>
      <dgm:spPr bwMode="auto">
        <a:solidFill>
          <a:schemeClr val="bg1">
            <a:lumMod val="85000"/>
          </a:schemeClr>
        </a:solidFill>
        <a:ln>
          <a:solidFill>
            <a:schemeClr val="accent1">
              <a:lumMod val="50000"/>
            </a:schemeClr>
          </a:solidFill>
        </a:ln>
      </dgm:spPr>
    </dgm:pt>
    <dgm:pt modelId="{E17E00CE-7366-4CBD-83F8-9A6102E53525}" type="pres">
      <dgm:prSet presAssocID="{C76D7893-0A5F-4AF8-A7B3-6D324E004C65}" presName="text_2" presStyleLbl="node1" presStyleIdx="1" presStyleCnt="5">
        <dgm:presLayoutVars>
          <dgm:bulletEnabled val="1"/>
        </dgm:presLayoutVars>
      </dgm:prSet>
      <dgm:spPr/>
    </dgm:pt>
    <dgm:pt modelId="{2B87A0A0-F0F7-4EE4-B95E-82A843B4A2F9}" type="pres">
      <dgm:prSet presAssocID="{C76D7893-0A5F-4AF8-A7B3-6D324E004C65}" presName="accent_2" presStyleCnt="0"/>
      <dgm:spPr/>
    </dgm:pt>
    <dgm:pt modelId="{9026DCC5-F404-42F2-AB06-186797FA952C}" type="pres">
      <dgm:prSet presAssocID="{C76D7893-0A5F-4AF8-A7B3-6D324E004C65}" presName="accentRepeatNode" presStyleLbl="solidFgAcc1" presStyleIdx="1" presStyleCnt="5"/>
      <dgm:spPr/>
    </dgm:pt>
    <dgm:pt modelId="{CB53582C-4197-451C-A5B0-C1B394F01E65}" type="pres">
      <dgm:prSet presAssocID="{2AA0B05C-9FF0-4442-A97D-BB87331F6A90}" presName="text_3" presStyleLbl="node1" presStyleIdx="2" presStyleCnt="5">
        <dgm:presLayoutVars>
          <dgm:bulletEnabled val="1"/>
        </dgm:presLayoutVars>
      </dgm:prSet>
      <dgm:spPr/>
    </dgm:pt>
    <dgm:pt modelId="{5C8D8131-7B95-4AD5-98B3-CD280F2D4E8B}" type="pres">
      <dgm:prSet presAssocID="{2AA0B05C-9FF0-4442-A97D-BB87331F6A90}" presName="accent_3" presStyleCnt="0"/>
      <dgm:spPr/>
    </dgm:pt>
    <dgm:pt modelId="{DCCB3100-A47E-45FD-AF96-847B8182D455}" type="pres">
      <dgm:prSet presAssocID="{2AA0B05C-9FF0-4442-A97D-BB87331F6A90}" presName="accentRepeatNode" presStyleLbl="solidFgAcc1" presStyleIdx="2" presStyleCnt="5"/>
      <dgm:spPr/>
    </dgm:pt>
    <dgm:pt modelId="{A79C3B28-0678-441E-824B-CC76000DF15A}" type="pres">
      <dgm:prSet presAssocID="{15F445EA-0CBE-42CB-98F2-B40A6934114C}" presName="text_4" presStyleLbl="node1" presStyleIdx="3" presStyleCnt="5">
        <dgm:presLayoutVars>
          <dgm:bulletEnabled val="1"/>
        </dgm:presLayoutVars>
      </dgm:prSet>
      <dgm:spPr/>
    </dgm:pt>
    <dgm:pt modelId="{1745A123-4658-4101-A301-954F8BDB91FD}" type="pres">
      <dgm:prSet presAssocID="{15F445EA-0CBE-42CB-98F2-B40A6934114C}" presName="accent_4" presStyleCnt="0"/>
      <dgm:spPr/>
    </dgm:pt>
    <dgm:pt modelId="{55338B97-1657-4022-91AC-D574FA81A920}" type="pres">
      <dgm:prSet presAssocID="{15F445EA-0CBE-42CB-98F2-B40A6934114C}" presName="accentRepeatNode" presStyleLbl="solidFgAcc1" presStyleIdx="3" presStyleCnt="5"/>
      <dgm:spPr/>
    </dgm:pt>
    <dgm:pt modelId="{0778200C-6C2F-496F-B4AC-04FD1DB78600}" type="pres">
      <dgm:prSet presAssocID="{4510EAFE-8DC8-4167-913D-1234C3343D03}" presName="text_5" presStyleLbl="node1" presStyleIdx="4" presStyleCnt="5">
        <dgm:presLayoutVars>
          <dgm:bulletEnabled val="1"/>
        </dgm:presLayoutVars>
      </dgm:prSet>
      <dgm:spPr/>
    </dgm:pt>
    <dgm:pt modelId="{E7FC2514-DD40-40D2-9ADD-9C10756F3165}" type="pres">
      <dgm:prSet presAssocID="{4510EAFE-8DC8-4167-913D-1234C3343D03}" presName="accent_5" presStyleCnt="0"/>
      <dgm:spPr/>
    </dgm:pt>
    <dgm:pt modelId="{E133419B-9E5B-4335-A72B-7117ACBAE35B}" type="pres">
      <dgm:prSet presAssocID="{4510EAFE-8DC8-4167-913D-1234C3343D03}" presName="accentRepeatNode" presStyleLbl="solidFgAcc1" presStyleIdx="4" presStyleCnt="5"/>
      <dgm:spPr/>
    </dgm:pt>
  </dgm:ptLst>
  <dgm:cxnLst>
    <dgm:cxn modelId="{5B35BB25-540A-48B4-A7EA-033CF8677981}" type="presOf" srcId="{B14DFA76-65C1-4D9D-BADB-18286CA59B37}" destId="{4B7950A1-6F7D-403E-B22D-12962345244B}" srcOrd="0" destOrd="0" presId="urn:microsoft.com/office/officeart/2008/layout/VerticalCurvedList"/>
    <dgm:cxn modelId="{98DA8E27-2262-43A9-9E40-641940B7B865}" type="presOf" srcId="{E9EDC5B4-5C93-4B77-8320-46255CF8096D}" destId="{6CC6890F-05B0-4C2D-886E-63DBED40B8FC}" srcOrd="0" destOrd="0" presId="urn:microsoft.com/office/officeart/2008/layout/VerticalCurvedList"/>
    <dgm:cxn modelId="{665F9945-8744-4A54-BF08-4BA806A094A7}" type="presOf" srcId="{C76D7893-0A5F-4AF8-A7B3-6D324E004C65}" destId="{E17E00CE-7366-4CBD-83F8-9A6102E53525}" srcOrd="0" destOrd="0" presId="urn:microsoft.com/office/officeart/2008/layout/VerticalCurvedList"/>
    <dgm:cxn modelId="{FAB2C155-F64A-47F2-9E15-133E0E82CD63}" srcId="{B14DFA76-65C1-4D9D-BADB-18286CA59B37}" destId="{C76D7893-0A5F-4AF8-A7B3-6D324E004C65}" srcOrd="1" destOrd="0" parTransId="{AEF01225-5F18-4920-A99D-5189D952D556}" sibTransId="{6F31FC45-ADBC-450A-9C28-7F8DFBB39FCC}"/>
    <dgm:cxn modelId="{2480F370-9E68-4F1F-B808-3EBBDA896CEE}" srcId="{B14DFA76-65C1-4D9D-BADB-18286CA59B37}" destId="{7FF20904-7B94-449D-8CC6-1F5A84FB7270}" srcOrd="0" destOrd="0" parTransId="{FD9A5680-4871-4B2D-A996-07C4E165A945}" sibTransId="{E9EDC5B4-5C93-4B77-8320-46255CF8096D}"/>
    <dgm:cxn modelId="{D4EF7185-D091-4793-B8FF-EAEFD6F9BCD4}" srcId="{B14DFA76-65C1-4D9D-BADB-18286CA59B37}" destId="{15F445EA-0CBE-42CB-98F2-B40A6934114C}" srcOrd="3" destOrd="0" parTransId="{AB89638E-311D-444B-92FC-36C7AA586021}" sibTransId="{73B0DADB-A382-4F45-BBBE-A7B6AECD6DA8}"/>
    <dgm:cxn modelId="{0FD7F6AB-A73D-4C60-996D-B9DA8668CC9C}" srcId="{B14DFA76-65C1-4D9D-BADB-18286CA59B37}" destId="{2AA0B05C-9FF0-4442-A97D-BB87331F6A90}" srcOrd="2" destOrd="0" parTransId="{0651187A-CA6C-4B78-87E2-24A611BEC8A7}" sibTransId="{8293D4E5-FD74-43A3-82C0-59F572EAD2C1}"/>
    <dgm:cxn modelId="{69F799B8-C736-4DFD-B383-477FD6A6AA27}" srcId="{B14DFA76-65C1-4D9D-BADB-18286CA59B37}" destId="{4510EAFE-8DC8-4167-913D-1234C3343D03}" srcOrd="4" destOrd="0" parTransId="{45B0970D-7128-4340-8C33-4FD520AD7B1D}" sibTransId="{24F95D56-376D-46BC-88E7-AD365AB9F28F}"/>
    <dgm:cxn modelId="{898A94C7-BA6C-424A-8440-B415C4A0F47A}" type="presOf" srcId="{4510EAFE-8DC8-4167-913D-1234C3343D03}" destId="{0778200C-6C2F-496F-B4AC-04FD1DB78600}" srcOrd="0" destOrd="0" presId="urn:microsoft.com/office/officeart/2008/layout/VerticalCurvedList"/>
    <dgm:cxn modelId="{CEB566DA-75A6-4D34-8A7E-424456194711}" type="presOf" srcId="{7FF20904-7B94-449D-8CC6-1F5A84FB7270}" destId="{945A6508-E15B-40F9-8F1B-4B4A77AE311C}" srcOrd="0" destOrd="0" presId="urn:microsoft.com/office/officeart/2008/layout/VerticalCurvedList"/>
    <dgm:cxn modelId="{380651ED-5AF7-4A28-A52A-40647F669EF9}" type="presOf" srcId="{15F445EA-0CBE-42CB-98F2-B40A6934114C}" destId="{A79C3B28-0678-441E-824B-CC76000DF15A}" srcOrd="0" destOrd="0" presId="urn:microsoft.com/office/officeart/2008/layout/VerticalCurvedList"/>
    <dgm:cxn modelId="{0A0EB0FD-6636-43F2-867E-FE6412B4D7C9}" type="presOf" srcId="{2AA0B05C-9FF0-4442-A97D-BB87331F6A90}" destId="{CB53582C-4197-451C-A5B0-C1B394F01E65}" srcOrd="0" destOrd="0" presId="urn:microsoft.com/office/officeart/2008/layout/VerticalCurvedList"/>
    <dgm:cxn modelId="{15002B2A-BB4A-463C-B79A-C32F66937112}" type="presParOf" srcId="{4B7950A1-6F7D-403E-B22D-12962345244B}" destId="{0F43C843-9CA9-4C30-AD9D-2604FA945830}" srcOrd="0" destOrd="0" presId="urn:microsoft.com/office/officeart/2008/layout/VerticalCurvedList"/>
    <dgm:cxn modelId="{9F37C8B7-56B8-4FD6-B3EA-6C3A1C437B1B}" type="presParOf" srcId="{0F43C843-9CA9-4C30-AD9D-2604FA945830}" destId="{0A08BEA2-A76E-4B36-9CD3-F4AB6439548E}" srcOrd="0" destOrd="0" presId="urn:microsoft.com/office/officeart/2008/layout/VerticalCurvedList"/>
    <dgm:cxn modelId="{B3B5B77E-D6BA-4192-92B7-7B641C390D98}" type="presParOf" srcId="{0A08BEA2-A76E-4B36-9CD3-F4AB6439548E}" destId="{E112264D-9D3A-44D4-8BC7-C4079B3392D2}" srcOrd="0" destOrd="0" presId="urn:microsoft.com/office/officeart/2008/layout/VerticalCurvedList"/>
    <dgm:cxn modelId="{1795384D-8D73-44E7-8312-79A5D84A4FB7}" type="presParOf" srcId="{0A08BEA2-A76E-4B36-9CD3-F4AB6439548E}" destId="{6CC6890F-05B0-4C2D-886E-63DBED40B8FC}" srcOrd="1" destOrd="0" presId="urn:microsoft.com/office/officeart/2008/layout/VerticalCurvedList"/>
    <dgm:cxn modelId="{3B30F55F-EC1B-4410-AC58-9C43529EB56B}" type="presParOf" srcId="{0A08BEA2-A76E-4B36-9CD3-F4AB6439548E}" destId="{B51167F0-6400-4062-9B25-4945E5DC8319}" srcOrd="2" destOrd="0" presId="urn:microsoft.com/office/officeart/2008/layout/VerticalCurvedList"/>
    <dgm:cxn modelId="{A1AA8678-23C9-4534-BD68-5C39EC3457E4}" type="presParOf" srcId="{0A08BEA2-A76E-4B36-9CD3-F4AB6439548E}" destId="{378C0E7B-41B1-40E6-94D2-45A9FC241C8F}" srcOrd="3" destOrd="0" presId="urn:microsoft.com/office/officeart/2008/layout/VerticalCurvedList"/>
    <dgm:cxn modelId="{41B694DD-B4AC-4112-ADBC-53DD97E345F9}" type="presParOf" srcId="{0F43C843-9CA9-4C30-AD9D-2604FA945830}" destId="{945A6508-E15B-40F9-8F1B-4B4A77AE311C}" srcOrd="1" destOrd="0" presId="urn:microsoft.com/office/officeart/2008/layout/VerticalCurvedList"/>
    <dgm:cxn modelId="{BF2CFCFA-A2A0-4F46-A5A5-37BB8AD666DC}" type="presParOf" srcId="{0F43C843-9CA9-4C30-AD9D-2604FA945830}" destId="{570334D7-2ABB-4AAC-9610-6141FE719826}" srcOrd="2" destOrd="0" presId="urn:microsoft.com/office/officeart/2008/layout/VerticalCurvedList"/>
    <dgm:cxn modelId="{1D82F797-D4E3-4565-B748-978A8EFD0B2A}" type="presParOf" srcId="{570334D7-2ABB-4AAC-9610-6141FE719826}" destId="{1DD08DCD-5D0F-4E19-955C-B79E52FD3973}" srcOrd="0" destOrd="0" presId="urn:microsoft.com/office/officeart/2008/layout/VerticalCurvedList"/>
    <dgm:cxn modelId="{55623497-ADAA-42F5-985B-E3F4C666DABF}" type="presParOf" srcId="{0F43C843-9CA9-4C30-AD9D-2604FA945830}" destId="{E17E00CE-7366-4CBD-83F8-9A6102E53525}" srcOrd="3" destOrd="0" presId="urn:microsoft.com/office/officeart/2008/layout/VerticalCurvedList"/>
    <dgm:cxn modelId="{0D5D2A56-15F1-4D84-91E8-1886DB6E956E}" type="presParOf" srcId="{0F43C843-9CA9-4C30-AD9D-2604FA945830}" destId="{2B87A0A0-F0F7-4EE4-B95E-82A843B4A2F9}" srcOrd="4" destOrd="0" presId="urn:microsoft.com/office/officeart/2008/layout/VerticalCurvedList"/>
    <dgm:cxn modelId="{EF95899C-B78F-45F3-8C59-64FA079CB293}" type="presParOf" srcId="{2B87A0A0-F0F7-4EE4-B95E-82A843B4A2F9}" destId="{9026DCC5-F404-42F2-AB06-186797FA952C}" srcOrd="0" destOrd="0" presId="urn:microsoft.com/office/officeart/2008/layout/VerticalCurvedList"/>
    <dgm:cxn modelId="{C5F18653-98B8-406D-AF84-E1F991F570B3}" type="presParOf" srcId="{0F43C843-9CA9-4C30-AD9D-2604FA945830}" destId="{CB53582C-4197-451C-A5B0-C1B394F01E65}" srcOrd="5" destOrd="0" presId="urn:microsoft.com/office/officeart/2008/layout/VerticalCurvedList"/>
    <dgm:cxn modelId="{844D6E11-859F-41ED-B2C3-CAC85AB57CAD}" type="presParOf" srcId="{0F43C843-9CA9-4C30-AD9D-2604FA945830}" destId="{5C8D8131-7B95-4AD5-98B3-CD280F2D4E8B}" srcOrd="6" destOrd="0" presId="urn:microsoft.com/office/officeart/2008/layout/VerticalCurvedList"/>
    <dgm:cxn modelId="{953D1289-3D81-46C5-9F32-34A27E36F668}" type="presParOf" srcId="{5C8D8131-7B95-4AD5-98B3-CD280F2D4E8B}" destId="{DCCB3100-A47E-45FD-AF96-847B8182D455}" srcOrd="0" destOrd="0" presId="urn:microsoft.com/office/officeart/2008/layout/VerticalCurvedList"/>
    <dgm:cxn modelId="{B362E1B7-D5A3-4087-9401-2F59D23F2F6A}" type="presParOf" srcId="{0F43C843-9CA9-4C30-AD9D-2604FA945830}" destId="{A79C3B28-0678-441E-824B-CC76000DF15A}" srcOrd="7" destOrd="0" presId="urn:microsoft.com/office/officeart/2008/layout/VerticalCurvedList"/>
    <dgm:cxn modelId="{8B4830D0-88AD-4C81-9606-1CDB28D1F232}" type="presParOf" srcId="{0F43C843-9CA9-4C30-AD9D-2604FA945830}" destId="{1745A123-4658-4101-A301-954F8BDB91FD}" srcOrd="8" destOrd="0" presId="urn:microsoft.com/office/officeart/2008/layout/VerticalCurvedList"/>
    <dgm:cxn modelId="{7FC1D6AA-B80D-4E1F-A572-CF0AE68753C5}" type="presParOf" srcId="{1745A123-4658-4101-A301-954F8BDB91FD}" destId="{55338B97-1657-4022-91AC-D574FA81A920}" srcOrd="0" destOrd="0" presId="urn:microsoft.com/office/officeart/2008/layout/VerticalCurvedList"/>
    <dgm:cxn modelId="{CF26C804-BC2F-4A21-A722-F5A7B8A655B5}" type="presParOf" srcId="{0F43C843-9CA9-4C30-AD9D-2604FA945830}" destId="{0778200C-6C2F-496F-B4AC-04FD1DB78600}" srcOrd="9" destOrd="0" presId="urn:microsoft.com/office/officeart/2008/layout/VerticalCurvedList"/>
    <dgm:cxn modelId="{E3A1BAF5-1028-47EC-8841-AB931C4FBB45}" type="presParOf" srcId="{0F43C843-9CA9-4C30-AD9D-2604FA945830}" destId="{E7FC2514-DD40-40D2-9ADD-9C10756F3165}" srcOrd="10" destOrd="0" presId="urn:microsoft.com/office/officeart/2008/layout/VerticalCurvedList"/>
    <dgm:cxn modelId="{3C159E20-345A-40BC-A327-D93CF58F1E49}" type="presParOf" srcId="{E7FC2514-DD40-40D2-9ADD-9C10756F3165}" destId="{E133419B-9E5B-4335-A72B-7117ACBAE3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FF0DD2-B6E4-46C3-BB73-ABE89E9DB6E8}" type="doc">
      <dgm:prSet loTypeId="urn:microsoft.com/office/officeart/2005/8/layout/hList1" loCatId="list" qsTypeId="urn:microsoft.com/office/officeart/2005/8/quickstyle/simple1#15" qsCatId="simple" csTypeId="urn:microsoft.com/office/officeart/2005/8/colors/colorful5" csCatId="colorful" phldr="1"/>
      <dgm:spPr bwMode="auto"/>
      <dgm:t>
        <a:bodyPr/>
        <a:lstStyle/>
        <a:p>
          <a:pPr>
            <a:defRPr/>
          </a:pPr>
          <a:endParaRPr lang="fr-FR"/>
        </a:p>
      </dgm:t>
    </dgm:pt>
    <dgm:pt modelId="{8732ED90-C5EC-403B-8E0C-9170F9FED048}">
      <dgm:prSet phldrT="[Texte]" custT="1"/>
      <dgm:spPr bwMode="auto"/>
      <dgm:t>
        <a:bodyPr/>
        <a:lstStyle/>
        <a:p>
          <a:pPr>
            <a:defRPr/>
          </a:pPr>
          <a:r>
            <a:rPr lang="fr-FR" sz="1200"/>
            <a:t>Séquence 5 : diagnostic d’un système électrique ou électronique</a:t>
          </a:r>
        </a:p>
      </dgm:t>
    </dgm:pt>
    <dgm:pt modelId="{32A091DA-B4F5-497C-96FE-000821B91D30}" type="parTrans" cxnId="{6E8DBF22-4723-4178-9F1B-12A508542564}">
      <dgm:prSet/>
      <dgm:spPr bwMode="auto"/>
      <dgm:t>
        <a:bodyPr/>
        <a:lstStyle/>
        <a:p>
          <a:pPr>
            <a:defRPr/>
          </a:pPr>
          <a:endParaRPr lang="fr-FR"/>
        </a:p>
      </dgm:t>
    </dgm:pt>
    <dgm:pt modelId="{CB59BF7E-6DE4-4397-8608-9A36A52A68A0}" type="sibTrans" cxnId="{6E8DBF22-4723-4178-9F1B-12A508542564}">
      <dgm:prSet/>
      <dgm:spPr bwMode="auto"/>
      <dgm:t>
        <a:bodyPr/>
        <a:lstStyle/>
        <a:p>
          <a:pPr>
            <a:defRPr/>
          </a:pPr>
          <a:endParaRPr lang="fr-FR"/>
        </a:p>
      </dgm:t>
    </dgm:pt>
    <dgm:pt modelId="{7B78D4BD-9972-451D-A8D6-3F94165F75CF}">
      <dgm:prSet phldrT="[Texte]" custT="1"/>
      <dgm:spPr bwMode="auto"/>
      <dgm:t>
        <a:bodyPr/>
        <a:lstStyle/>
        <a:p>
          <a:pPr>
            <a:defRPr/>
          </a:pPr>
          <a:r>
            <a:rPr lang="fr-FR" sz="1200"/>
            <a:t>séquence 6 : diagnostic d’un système hydraulique</a:t>
          </a:r>
        </a:p>
      </dgm:t>
    </dgm:pt>
    <dgm:pt modelId="{FB988E2A-0E33-427A-B473-7DE446C7C4C7}" type="parTrans" cxnId="{BD771FEF-955A-400D-89F4-81DEE2C54FD5}">
      <dgm:prSet/>
      <dgm:spPr bwMode="auto"/>
      <dgm:t>
        <a:bodyPr/>
        <a:lstStyle/>
        <a:p>
          <a:pPr>
            <a:defRPr/>
          </a:pPr>
          <a:endParaRPr lang="fr-FR"/>
        </a:p>
      </dgm:t>
    </dgm:pt>
    <dgm:pt modelId="{2027E02A-5151-4917-8547-23FCB67709CC}" type="sibTrans" cxnId="{BD771FEF-955A-400D-89F4-81DEE2C54FD5}">
      <dgm:prSet/>
      <dgm:spPr bwMode="auto"/>
      <dgm:t>
        <a:bodyPr/>
        <a:lstStyle/>
        <a:p>
          <a:pPr>
            <a:defRPr/>
          </a:pPr>
          <a:endParaRPr lang="fr-FR"/>
        </a:p>
      </dgm:t>
    </dgm:pt>
    <dgm:pt modelId="{10C4045B-9871-4403-BC35-1F6B8E0FEA46}">
      <dgm:prSet phldrT="[Texte]" custT="1"/>
      <dgm:spPr bwMode="auto"/>
      <dgm:t>
        <a:bodyPr/>
        <a:lstStyle/>
        <a:p>
          <a:pPr>
            <a:defRPr/>
          </a:pPr>
          <a:r>
            <a:rPr lang="fr-FR" sz="1200"/>
            <a:t>Séquence 7 : proposition d’une solution corrective</a:t>
          </a:r>
        </a:p>
      </dgm:t>
    </dgm:pt>
    <dgm:pt modelId="{8D116659-8720-438B-861F-0B046A2E326E}" type="parTrans" cxnId="{B8112A0B-6B4C-46D9-A851-F3AE0FA96A39}">
      <dgm:prSet/>
      <dgm:spPr bwMode="auto"/>
      <dgm:t>
        <a:bodyPr/>
        <a:lstStyle/>
        <a:p>
          <a:pPr>
            <a:defRPr/>
          </a:pPr>
          <a:endParaRPr lang="fr-FR"/>
        </a:p>
      </dgm:t>
    </dgm:pt>
    <dgm:pt modelId="{E9E81BDA-A15F-44A0-8926-D943E1EDE2B2}" type="sibTrans" cxnId="{B8112A0B-6B4C-46D9-A851-F3AE0FA96A39}">
      <dgm:prSet/>
      <dgm:spPr bwMode="auto"/>
      <dgm:t>
        <a:bodyPr/>
        <a:lstStyle/>
        <a:p>
          <a:pPr>
            <a:defRPr/>
          </a:pPr>
          <a:endParaRPr lang="fr-FR"/>
        </a:p>
      </dgm:t>
    </dgm:pt>
    <dgm:pt modelId="{A2FBF58B-5DB3-42AD-9129-EFD2C08FA12D}">
      <dgm:prSet phldrT="" custT="1"/>
      <dgm:spPr bwMode="auto"/>
      <dgm:t>
        <a:bodyPr/>
        <a:lstStyle/>
        <a:p>
          <a:pPr>
            <a:defRPr/>
          </a:pPr>
          <a:r>
            <a:rPr lang="fr-FR" sz="1200"/>
            <a:t>T1.2.1 Hiérarchisation des hypothèses</a:t>
          </a:r>
          <a:endParaRPr/>
        </a:p>
      </dgm:t>
    </dgm:pt>
    <dgm:pt modelId="{43A4B689-62AC-4074-9BC2-5BC2065E7B39}" type="parTrans" cxnId="{EE45B91C-A90F-4CAC-9401-AB054CFCB518}">
      <dgm:prSet/>
      <dgm:spPr bwMode="auto"/>
      <dgm:t>
        <a:bodyPr/>
        <a:lstStyle/>
        <a:p>
          <a:pPr>
            <a:defRPr/>
          </a:pPr>
          <a:endParaRPr lang="fr-FR"/>
        </a:p>
      </dgm:t>
    </dgm:pt>
    <dgm:pt modelId="{945BDA6F-6214-428F-A62C-86C3BA0A5123}" type="sibTrans" cxnId="{EE45B91C-A90F-4CAC-9401-AB054CFCB518}">
      <dgm:prSet/>
      <dgm:spPr bwMode="auto"/>
      <dgm:t>
        <a:bodyPr/>
        <a:lstStyle/>
        <a:p>
          <a:pPr>
            <a:defRPr/>
          </a:pPr>
          <a:endParaRPr lang="fr-FR"/>
        </a:p>
      </dgm:t>
    </dgm:pt>
    <dgm:pt modelId="{42AEA4DA-27FB-49AE-A8CF-24876FC4577A}">
      <dgm:prSet phldrT="" custT="1"/>
      <dgm:spPr bwMode="auto"/>
      <dgm:t>
        <a:bodyPr/>
        <a:lstStyle/>
        <a:p>
          <a:pPr>
            <a:defRPr/>
          </a:pPr>
          <a:r>
            <a:rPr lang="fr-FR" sz="1200"/>
            <a:t>T1.2.2 Réalisation des contrôles, mesures et relevés d’écarts</a:t>
          </a:r>
          <a:endParaRPr/>
        </a:p>
      </dgm:t>
    </dgm:pt>
    <dgm:pt modelId="{7B895C7F-F637-448D-9D50-B792BBA1060B}" type="parTrans" cxnId="{F4AE0ED4-D136-45CC-87A1-2A5D323381CE}">
      <dgm:prSet/>
      <dgm:spPr bwMode="auto"/>
      <dgm:t>
        <a:bodyPr/>
        <a:lstStyle/>
        <a:p>
          <a:pPr>
            <a:defRPr/>
          </a:pPr>
          <a:endParaRPr lang="fr-FR"/>
        </a:p>
      </dgm:t>
    </dgm:pt>
    <dgm:pt modelId="{B78B3F5A-8B23-4580-9333-1EC987E26940}" type="sibTrans" cxnId="{F4AE0ED4-D136-45CC-87A1-2A5D323381CE}">
      <dgm:prSet/>
      <dgm:spPr bwMode="auto"/>
      <dgm:t>
        <a:bodyPr/>
        <a:lstStyle/>
        <a:p>
          <a:pPr>
            <a:defRPr/>
          </a:pPr>
          <a:endParaRPr lang="fr-FR"/>
        </a:p>
      </dgm:t>
    </dgm:pt>
    <dgm:pt modelId="{E405DA1E-97B4-490E-ACC7-EFC4E853DC43}">
      <dgm:prSet phldrT="" custT="1"/>
      <dgm:spPr bwMode="auto"/>
      <dgm:t>
        <a:bodyPr/>
        <a:lstStyle/>
        <a:p>
          <a:pPr>
            <a:defRPr/>
          </a:pPr>
          <a:r>
            <a:rPr lang="fr-FR" sz="1200"/>
            <a:t>T1.2.3 Identification des systèmes, des sous-ensembles, des éléments défectueux</a:t>
          </a:r>
          <a:endParaRPr/>
        </a:p>
      </dgm:t>
    </dgm:pt>
    <dgm:pt modelId="{BC1B70B4-CDDE-4A11-81DC-CD6EEBEDCA97}" type="parTrans" cxnId="{2B92F450-8854-4F90-A5B4-CC9C31ABA59B}">
      <dgm:prSet/>
      <dgm:spPr bwMode="auto"/>
      <dgm:t>
        <a:bodyPr/>
        <a:lstStyle/>
        <a:p>
          <a:pPr>
            <a:defRPr/>
          </a:pPr>
          <a:endParaRPr lang="fr-FR"/>
        </a:p>
      </dgm:t>
    </dgm:pt>
    <dgm:pt modelId="{509C2078-EFD2-4989-AB3D-BFEE670A3D8B}" type="sibTrans" cxnId="{2B92F450-8854-4F90-A5B4-CC9C31ABA59B}">
      <dgm:prSet/>
      <dgm:spPr bwMode="auto"/>
      <dgm:t>
        <a:bodyPr/>
        <a:lstStyle/>
        <a:p>
          <a:pPr>
            <a:defRPr/>
          </a:pPr>
          <a:endParaRPr lang="fr-FR"/>
        </a:p>
      </dgm:t>
    </dgm:pt>
    <dgm:pt modelId="{33CF401B-CC44-450A-A442-F90D178B594E}">
      <dgm:prSet phldrT="[Texte]" custT="1"/>
      <dgm:spPr bwMode="auto"/>
      <dgm:t>
        <a:bodyPr/>
        <a:lstStyle/>
        <a:p>
          <a:pPr>
            <a:defRPr/>
          </a:pPr>
          <a:r>
            <a:rPr lang="fr-FR" sz="1200"/>
            <a:t>T1.2.1 Hiérarchisation des hypothèses</a:t>
          </a:r>
          <a:endParaRPr/>
        </a:p>
      </dgm:t>
    </dgm:pt>
    <dgm:pt modelId="{3BD664E0-1876-42FA-B157-CD7D6EEC20D3}" type="parTrans" cxnId="{BBD1CB88-5FCA-4194-BC5B-17550296ABC7}">
      <dgm:prSet/>
      <dgm:spPr bwMode="auto"/>
      <dgm:t>
        <a:bodyPr/>
        <a:lstStyle/>
        <a:p>
          <a:pPr>
            <a:defRPr/>
          </a:pPr>
          <a:endParaRPr lang="fr-FR"/>
        </a:p>
      </dgm:t>
    </dgm:pt>
    <dgm:pt modelId="{438EC4E0-9934-4EA7-8BE2-A13206F05A7C}" type="sibTrans" cxnId="{BBD1CB88-5FCA-4194-BC5B-17550296ABC7}">
      <dgm:prSet/>
      <dgm:spPr bwMode="auto"/>
      <dgm:t>
        <a:bodyPr/>
        <a:lstStyle/>
        <a:p>
          <a:pPr>
            <a:defRPr/>
          </a:pPr>
          <a:endParaRPr lang="fr-FR"/>
        </a:p>
      </dgm:t>
    </dgm:pt>
    <dgm:pt modelId="{D9067AF9-F85E-48B8-A9D3-F06AE8DFE8FE}">
      <dgm:prSet phldrT="[Texte]" custT="1"/>
      <dgm:spPr bwMode="auto"/>
      <dgm:t>
        <a:bodyPr/>
        <a:lstStyle/>
        <a:p>
          <a:pPr>
            <a:defRPr/>
          </a:pPr>
          <a:r>
            <a:rPr lang="fr-FR" sz="1200"/>
            <a:t>T1.2.2 Réalisation des contrôles, mesures et relevés d’écarts</a:t>
          </a:r>
          <a:endParaRPr/>
        </a:p>
      </dgm:t>
    </dgm:pt>
    <dgm:pt modelId="{353D33C4-77B3-4A83-9A8A-82C0099F571C}" type="parTrans" cxnId="{AA4FAE77-7CAA-494D-B396-75BB5794BD75}">
      <dgm:prSet/>
      <dgm:spPr bwMode="auto"/>
      <dgm:t>
        <a:bodyPr/>
        <a:lstStyle/>
        <a:p>
          <a:pPr>
            <a:defRPr/>
          </a:pPr>
          <a:endParaRPr lang="fr-FR"/>
        </a:p>
      </dgm:t>
    </dgm:pt>
    <dgm:pt modelId="{74CEF627-A2C2-4BB5-9F41-E50B898BA839}" type="sibTrans" cxnId="{AA4FAE77-7CAA-494D-B396-75BB5794BD75}">
      <dgm:prSet/>
      <dgm:spPr bwMode="auto"/>
      <dgm:t>
        <a:bodyPr/>
        <a:lstStyle/>
        <a:p>
          <a:pPr>
            <a:defRPr/>
          </a:pPr>
          <a:endParaRPr lang="fr-FR"/>
        </a:p>
      </dgm:t>
    </dgm:pt>
    <dgm:pt modelId="{C12ACE00-9934-4F15-A166-2A796796B6F1}">
      <dgm:prSet phldrT="[Texte]" custT="1"/>
      <dgm:spPr bwMode="auto"/>
      <dgm:t>
        <a:bodyPr/>
        <a:lstStyle/>
        <a:p>
          <a:pPr>
            <a:defRPr/>
          </a:pPr>
          <a:r>
            <a:rPr lang="fr-FR" sz="1200"/>
            <a:t>T1.2.3 Identification des systèmes, des sous-ensembles, des éléments défectueux</a:t>
          </a:r>
          <a:endParaRPr/>
        </a:p>
      </dgm:t>
    </dgm:pt>
    <dgm:pt modelId="{767F67FB-47F4-40E7-9088-FF8B863886D1}" type="parTrans" cxnId="{15CD058B-3A0B-4335-B92D-E217D6667CA9}">
      <dgm:prSet/>
      <dgm:spPr bwMode="auto"/>
      <dgm:t>
        <a:bodyPr/>
        <a:lstStyle/>
        <a:p>
          <a:pPr>
            <a:defRPr/>
          </a:pPr>
          <a:endParaRPr lang="fr-FR"/>
        </a:p>
      </dgm:t>
    </dgm:pt>
    <dgm:pt modelId="{41B30E82-B28C-4626-90D1-FA985827F5FC}" type="sibTrans" cxnId="{15CD058B-3A0B-4335-B92D-E217D6667CA9}">
      <dgm:prSet/>
      <dgm:spPr bwMode="auto"/>
      <dgm:t>
        <a:bodyPr/>
        <a:lstStyle/>
        <a:p>
          <a:pPr>
            <a:defRPr/>
          </a:pPr>
          <a:endParaRPr lang="fr-FR"/>
        </a:p>
      </dgm:t>
    </dgm:pt>
    <dgm:pt modelId="{7C6A39F4-68E4-4489-8A68-6C4241D6E76F}">
      <dgm:prSet phldrT="[Texte]" custT="1"/>
      <dgm:spPr bwMode="auto"/>
      <dgm:t>
        <a:bodyPr/>
        <a:lstStyle/>
        <a:p>
          <a:pPr>
            <a:defRPr/>
          </a:pPr>
          <a:r>
            <a:rPr lang="fr-FR" sz="1200"/>
            <a:t>T1.2.4 Proposition de solutions correctives</a:t>
          </a:r>
          <a:endParaRPr/>
        </a:p>
      </dgm:t>
    </dgm:pt>
    <dgm:pt modelId="{20AD0938-1861-4AE0-B6F2-8EDCCD8A1C97}" type="parTrans" cxnId="{1109001E-7FE2-4E98-BA67-7016D10FE178}">
      <dgm:prSet/>
      <dgm:spPr bwMode="auto"/>
      <dgm:t>
        <a:bodyPr/>
        <a:lstStyle/>
        <a:p>
          <a:pPr>
            <a:defRPr/>
          </a:pPr>
          <a:endParaRPr lang="fr-FR"/>
        </a:p>
      </dgm:t>
    </dgm:pt>
    <dgm:pt modelId="{7A529543-4512-4917-9A6B-6F5C73EF772B}" type="sibTrans" cxnId="{1109001E-7FE2-4E98-BA67-7016D10FE178}">
      <dgm:prSet/>
      <dgm:spPr bwMode="auto"/>
      <dgm:t>
        <a:bodyPr/>
        <a:lstStyle/>
        <a:p>
          <a:pPr>
            <a:defRPr/>
          </a:pPr>
          <a:endParaRPr lang="fr-FR"/>
        </a:p>
      </dgm:t>
    </dgm:pt>
    <dgm:pt modelId="{85989A91-07BC-4C79-A6CD-6DF120083233}">
      <dgm:prSet phldrT="[Texte]" custT="1"/>
      <dgm:spPr bwMode="auto"/>
      <dgm:t>
        <a:bodyPr/>
        <a:lstStyle/>
        <a:p>
          <a:pPr>
            <a:defRPr/>
          </a:pPr>
          <a:r>
            <a:rPr lang="fr-FR" sz="1200"/>
            <a:t>T.1.3.1 Réalisation de l’estimation des travaux</a:t>
          </a:r>
          <a:endParaRPr/>
        </a:p>
      </dgm:t>
    </dgm:pt>
    <dgm:pt modelId="{563383E6-78F5-470D-B561-81D1CD3B928E}" type="parTrans" cxnId="{5CA6315E-AEFF-4D21-B097-68CB179503E0}">
      <dgm:prSet/>
      <dgm:spPr bwMode="auto"/>
      <dgm:t>
        <a:bodyPr/>
        <a:lstStyle/>
        <a:p>
          <a:pPr>
            <a:defRPr/>
          </a:pPr>
          <a:endParaRPr lang="fr-FR"/>
        </a:p>
      </dgm:t>
    </dgm:pt>
    <dgm:pt modelId="{6A4D186C-F602-41F9-9657-D748CCEB6AD6}" type="sibTrans" cxnId="{5CA6315E-AEFF-4D21-B097-68CB179503E0}">
      <dgm:prSet/>
      <dgm:spPr bwMode="auto"/>
      <dgm:t>
        <a:bodyPr/>
        <a:lstStyle/>
        <a:p>
          <a:pPr>
            <a:defRPr/>
          </a:pPr>
          <a:endParaRPr lang="fr-FR"/>
        </a:p>
      </dgm:t>
    </dgm:pt>
    <dgm:pt modelId="{CA28710E-7754-417E-8F35-166B51EA2150}">
      <dgm:prSet phldrT="[Texte]" custT="1"/>
      <dgm:spPr bwMode="auto"/>
      <dgm:t>
        <a:bodyPr/>
        <a:lstStyle/>
        <a:p>
          <a:pPr>
            <a:defRPr/>
          </a:pPr>
          <a:r>
            <a:rPr lang="fr-FR" sz="1200"/>
            <a:t>T.1.3.2 Contribution à la proposition commerciale</a:t>
          </a:r>
          <a:endParaRPr/>
        </a:p>
      </dgm:t>
    </dgm:pt>
    <dgm:pt modelId="{CE9662DD-6A37-41F5-ABDB-BDB8F89BEEFA}" type="parTrans" cxnId="{5322D847-E9FD-430A-A17D-2018C34B2F81}">
      <dgm:prSet/>
      <dgm:spPr bwMode="auto"/>
      <dgm:t>
        <a:bodyPr/>
        <a:lstStyle/>
        <a:p>
          <a:pPr>
            <a:defRPr/>
          </a:pPr>
          <a:endParaRPr lang="fr-FR"/>
        </a:p>
      </dgm:t>
    </dgm:pt>
    <dgm:pt modelId="{969BE1E5-1712-4C59-9BA3-D9B886D5A5D2}" type="sibTrans" cxnId="{5322D847-E9FD-430A-A17D-2018C34B2F81}">
      <dgm:prSet/>
      <dgm:spPr bwMode="auto"/>
      <dgm:t>
        <a:bodyPr/>
        <a:lstStyle/>
        <a:p>
          <a:pPr>
            <a:defRPr/>
          </a:pPr>
          <a:endParaRPr lang="fr-FR"/>
        </a:p>
      </dgm:t>
    </dgm:pt>
    <dgm:pt modelId="{5467D36C-7845-4BF0-893B-B291467E8362}">
      <dgm:prSet phldrT="[Texte]" custT="1"/>
      <dgm:spPr bwMode="auto"/>
      <dgm:t>
        <a:bodyPr/>
        <a:lstStyle/>
        <a:p>
          <a:pPr>
            <a:defRPr/>
          </a:pPr>
          <a:r>
            <a:rPr lang="fr-FR" sz="1200"/>
            <a:t>Séquence 8 : Projet E5</a:t>
          </a:r>
          <a:endParaRPr/>
        </a:p>
      </dgm:t>
    </dgm:pt>
    <dgm:pt modelId="{E79254C3-0C10-498A-9295-1DBF6A1A3A4C}" type="parTrans" cxnId="{345B6E84-F35C-43FE-9726-BF0BBED01511}">
      <dgm:prSet/>
      <dgm:spPr bwMode="auto"/>
      <dgm:t>
        <a:bodyPr/>
        <a:lstStyle/>
        <a:p>
          <a:pPr>
            <a:defRPr/>
          </a:pPr>
          <a:endParaRPr lang="fr-FR"/>
        </a:p>
      </dgm:t>
    </dgm:pt>
    <dgm:pt modelId="{0F396FC7-E7F5-4735-A82E-B6793BA3AA5F}" type="sibTrans" cxnId="{345B6E84-F35C-43FE-9726-BF0BBED01511}">
      <dgm:prSet/>
      <dgm:spPr bwMode="auto"/>
      <dgm:t>
        <a:bodyPr/>
        <a:lstStyle/>
        <a:p>
          <a:pPr>
            <a:defRPr/>
          </a:pPr>
          <a:endParaRPr lang="fr-FR"/>
        </a:p>
      </dgm:t>
    </dgm:pt>
    <dgm:pt modelId="{CAC5EC6B-C521-48DE-9824-B1BC3FC8E7EE}">
      <dgm:prSet phldrT="[Texte]" custT="1"/>
      <dgm:spPr bwMode="auto"/>
      <dgm:t>
        <a:bodyPr/>
        <a:lstStyle/>
        <a:p>
          <a:pPr>
            <a:defRPr/>
          </a:pPr>
          <a:r>
            <a:rPr lang="fr-FR" sz="1200"/>
            <a:t>Mobilisation de l’ensemble des compétences</a:t>
          </a:r>
          <a:endParaRPr/>
        </a:p>
      </dgm:t>
    </dgm:pt>
    <dgm:pt modelId="{A3DF9703-E8EE-4F21-9A6D-B468293AD1EB}" type="parTrans" cxnId="{9CED1EC9-1553-411E-91DA-157EB491CE6A}">
      <dgm:prSet/>
      <dgm:spPr bwMode="auto"/>
      <dgm:t>
        <a:bodyPr/>
        <a:lstStyle/>
        <a:p>
          <a:pPr>
            <a:defRPr/>
          </a:pPr>
          <a:endParaRPr lang="fr-FR"/>
        </a:p>
      </dgm:t>
    </dgm:pt>
    <dgm:pt modelId="{517C9082-3CD8-4C1C-876C-D8523CCC15B4}" type="sibTrans" cxnId="{9CED1EC9-1553-411E-91DA-157EB491CE6A}">
      <dgm:prSet/>
      <dgm:spPr bwMode="auto"/>
      <dgm:t>
        <a:bodyPr/>
        <a:lstStyle/>
        <a:p>
          <a:pPr>
            <a:defRPr/>
          </a:pPr>
          <a:endParaRPr lang="fr-FR"/>
        </a:p>
      </dgm:t>
    </dgm:pt>
    <dgm:pt modelId="{B05680EA-B7E0-44C0-AD18-B26081942868}" type="pres">
      <dgm:prSet presAssocID="{7FFF0DD2-B6E4-46C3-BB73-ABE89E9DB6E8}" presName="Name0" presStyleCnt="0">
        <dgm:presLayoutVars>
          <dgm:dir/>
          <dgm:animLvl val="lvl"/>
          <dgm:resizeHandles val="exact"/>
        </dgm:presLayoutVars>
      </dgm:prSet>
      <dgm:spPr bwMode="auto"/>
    </dgm:pt>
    <dgm:pt modelId="{CF21706F-D3A2-4862-AB0B-32BB18A54750}" type="pres">
      <dgm:prSet presAssocID="{8732ED90-C5EC-403B-8E0C-9170F9FED048}" presName="composite" presStyleCnt="0"/>
      <dgm:spPr bwMode="auto"/>
    </dgm:pt>
    <dgm:pt modelId="{19434447-EF59-474E-AC6C-DA1899E44991}" type="pres">
      <dgm:prSet presAssocID="{8732ED90-C5EC-403B-8E0C-9170F9FED048}" presName="parTx" presStyleLbl="alignNode1" presStyleIdx="0" presStyleCnt="4">
        <dgm:presLayoutVars>
          <dgm:chMax val="0"/>
          <dgm:chPref val="0"/>
          <dgm:bulletEnabled val="1"/>
        </dgm:presLayoutVars>
      </dgm:prSet>
      <dgm:spPr bwMode="auto"/>
    </dgm:pt>
    <dgm:pt modelId="{7DD7204D-3678-466B-8D1D-567C7C8EE5AC}" type="pres">
      <dgm:prSet presAssocID="{8732ED90-C5EC-403B-8E0C-9170F9FED048}" presName="desTx" presStyleLbl="alignAccFollowNode1" presStyleIdx="0" presStyleCnt="4">
        <dgm:presLayoutVars>
          <dgm:bulletEnabled val="1"/>
        </dgm:presLayoutVars>
      </dgm:prSet>
      <dgm:spPr bwMode="auto"/>
    </dgm:pt>
    <dgm:pt modelId="{30B2B85B-B913-4DFB-9963-0BF605173AFC}" type="pres">
      <dgm:prSet presAssocID="{CB59BF7E-6DE4-4397-8608-9A36A52A68A0}" presName="space" presStyleCnt="0"/>
      <dgm:spPr bwMode="auto"/>
    </dgm:pt>
    <dgm:pt modelId="{42DFD90A-66D0-4BCF-81CE-3E12A2A93ED8}" type="pres">
      <dgm:prSet presAssocID="{7B78D4BD-9972-451D-A8D6-3F94165F75CF}" presName="composite" presStyleCnt="0"/>
      <dgm:spPr bwMode="auto"/>
    </dgm:pt>
    <dgm:pt modelId="{B7E1AD61-0248-4165-A677-37E95996B04C}" type="pres">
      <dgm:prSet presAssocID="{7B78D4BD-9972-451D-A8D6-3F94165F75CF}" presName="parTx" presStyleLbl="alignNode1" presStyleIdx="1" presStyleCnt="4">
        <dgm:presLayoutVars>
          <dgm:chMax val="0"/>
          <dgm:chPref val="0"/>
          <dgm:bulletEnabled val="1"/>
        </dgm:presLayoutVars>
      </dgm:prSet>
      <dgm:spPr bwMode="auto"/>
    </dgm:pt>
    <dgm:pt modelId="{0A9FB925-90F9-4A27-AD99-B726CF6897B6}" type="pres">
      <dgm:prSet presAssocID="{7B78D4BD-9972-451D-A8D6-3F94165F75CF}" presName="desTx" presStyleLbl="alignAccFollowNode1" presStyleIdx="1" presStyleCnt="4">
        <dgm:presLayoutVars>
          <dgm:bulletEnabled val="1"/>
        </dgm:presLayoutVars>
      </dgm:prSet>
      <dgm:spPr bwMode="auto"/>
    </dgm:pt>
    <dgm:pt modelId="{CDF07E06-EB26-434D-92EC-58469EB83AE8}" type="pres">
      <dgm:prSet presAssocID="{2027E02A-5151-4917-8547-23FCB67709CC}" presName="space" presStyleCnt="0"/>
      <dgm:spPr bwMode="auto"/>
    </dgm:pt>
    <dgm:pt modelId="{817B6A72-A4E2-431B-A4EC-74518CC6D12A}" type="pres">
      <dgm:prSet presAssocID="{10C4045B-9871-4403-BC35-1F6B8E0FEA46}" presName="composite" presStyleCnt="0"/>
      <dgm:spPr bwMode="auto"/>
    </dgm:pt>
    <dgm:pt modelId="{49C8FE67-9A7C-4DAD-8186-EC018E8A294D}" type="pres">
      <dgm:prSet presAssocID="{10C4045B-9871-4403-BC35-1F6B8E0FEA46}" presName="parTx" presStyleLbl="alignNode1" presStyleIdx="2" presStyleCnt="4">
        <dgm:presLayoutVars>
          <dgm:chMax val="0"/>
          <dgm:chPref val="0"/>
          <dgm:bulletEnabled val="1"/>
        </dgm:presLayoutVars>
      </dgm:prSet>
      <dgm:spPr bwMode="auto"/>
    </dgm:pt>
    <dgm:pt modelId="{74738A88-4BC5-4847-91F6-90C4824D18B3}" type="pres">
      <dgm:prSet presAssocID="{10C4045B-9871-4403-BC35-1F6B8E0FEA46}" presName="desTx" presStyleLbl="alignAccFollowNode1" presStyleIdx="2" presStyleCnt="4">
        <dgm:presLayoutVars>
          <dgm:bulletEnabled val="1"/>
        </dgm:presLayoutVars>
      </dgm:prSet>
      <dgm:spPr bwMode="auto"/>
    </dgm:pt>
    <dgm:pt modelId="{E514EBE7-15FC-4188-AE76-1B2705C6092F}" type="pres">
      <dgm:prSet presAssocID="{E9E81BDA-A15F-44A0-8926-D943E1EDE2B2}" presName="space" presStyleCnt="0"/>
      <dgm:spPr bwMode="auto"/>
    </dgm:pt>
    <dgm:pt modelId="{111DA2EE-BBFD-4727-875B-52DC51592927}" type="pres">
      <dgm:prSet presAssocID="{5467D36C-7845-4BF0-893B-B291467E8362}" presName="composite" presStyleCnt="0"/>
      <dgm:spPr bwMode="auto"/>
    </dgm:pt>
    <dgm:pt modelId="{1F95EBD2-4F2F-4C1E-9F99-13077CE6EC41}" type="pres">
      <dgm:prSet presAssocID="{5467D36C-7845-4BF0-893B-B291467E8362}" presName="parTx" presStyleLbl="alignNode1" presStyleIdx="3" presStyleCnt="4">
        <dgm:presLayoutVars>
          <dgm:chMax val="0"/>
          <dgm:chPref val="0"/>
          <dgm:bulletEnabled val="1"/>
        </dgm:presLayoutVars>
      </dgm:prSet>
      <dgm:spPr bwMode="auto"/>
    </dgm:pt>
    <dgm:pt modelId="{1E88F9BF-DC57-487E-B34C-E0552707C7BB}" type="pres">
      <dgm:prSet presAssocID="{5467D36C-7845-4BF0-893B-B291467E8362}" presName="desTx" presStyleLbl="alignAccFollowNode1" presStyleIdx="3" presStyleCnt="4">
        <dgm:presLayoutVars>
          <dgm:bulletEnabled val="1"/>
        </dgm:presLayoutVars>
      </dgm:prSet>
      <dgm:spPr bwMode="auto"/>
    </dgm:pt>
  </dgm:ptLst>
  <dgm:cxnLst>
    <dgm:cxn modelId="{5CBD2500-177A-4C36-9674-4FE55714FE0A}" type="presOf" srcId="{CA28710E-7754-417E-8F35-166B51EA2150}" destId="{74738A88-4BC5-4847-91F6-90C4824D18B3}" srcOrd="0" destOrd="1" presId="urn:microsoft.com/office/officeart/2005/8/layout/hList1"/>
    <dgm:cxn modelId="{B8112A0B-6B4C-46D9-A851-F3AE0FA96A39}" srcId="{7FFF0DD2-B6E4-46C3-BB73-ABE89E9DB6E8}" destId="{10C4045B-9871-4403-BC35-1F6B8E0FEA46}" srcOrd="2" destOrd="0" parTransId="{8D116659-8720-438B-861F-0B046A2E326E}" sibTransId="{E9E81BDA-A15F-44A0-8926-D943E1EDE2B2}"/>
    <dgm:cxn modelId="{EE45B91C-A90F-4CAC-9401-AB054CFCB518}" srcId="{8732ED90-C5EC-403B-8E0C-9170F9FED048}" destId="{A2FBF58B-5DB3-42AD-9129-EFD2C08FA12D}" srcOrd="0" destOrd="0" parTransId="{43A4B689-62AC-4074-9BC2-5BC2065E7B39}" sibTransId="{945BDA6F-6214-428F-A62C-86C3BA0A5123}"/>
    <dgm:cxn modelId="{1109001E-7FE2-4E98-BA67-7016D10FE178}" srcId="{7B78D4BD-9972-451D-A8D6-3F94165F75CF}" destId="{7C6A39F4-68E4-4489-8A68-6C4241D6E76F}" srcOrd="3" destOrd="0" parTransId="{20AD0938-1861-4AE0-B6F2-8EDCCD8A1C97}" sibTransId="{7A529543-4512-4917-9A6B-6F5C73EF772B}"/>
    <dgm:cxn modelId="{6E8DBF22-4723-4178-9F1B-12A508542564}" srcId="{7FFF0DD2-B6E4-46C3-BB73-ABE89E9DB6E8}" destId="{8732ED90-C5EC-403B-8E0C-9170F9FED048}" srcOrd="0" destOrd="0" parTransId="{32A091DA-B4F5-497C-96FE-000821B91D30}" sibTransId="{CB59BF7E-6DE4-4397-8608-9A36A52A68A0}"/>
    <dgm:cxn modelId="{E235312F-6AF2-4091-85D0-4731E60EFECC}" type="presOf" srcId="{D9067AF9-F85E-48B8-A9D3-F06AE8DFE8FE}" destId="{0A9FB925-90F9-4A27-AD99-B726CF6897B6}" srcOrd="0" destOrd="1" presId="urn:microsoft.com/office/officeart/2005/8/layout/hList1"/>
    <dgm:cxn modelId="{ABEDA13E-1F46-4B6E-8BDB-272309895839}" type="presOf" srcId="{A2FBF58B-5DB3-42AD-9129-EFD2C08FA12D}" destId="{7DD7204D-3678-466B-8D1D-567C7C8EE5AC}" srcOrd="0" destOrd="0" presId="urn:microsoft.com/office/officeart/2005/8/layout/hList1"/>
    <dgm:cxn modelId="{F4E4FC42-A6F0-436C-975D-DC17424E89E9}" type="presOf" srcId="{33CF401B-CC44-450A-A442-F90D178B594E}" destId="{0A9FB925-90F9-4A27-AD99-B726CF6897B6}" srcOrd="0" destOrd="0" presId="urn:microsoft.com/office/officeart/2005/8/layout/hList1"/>
    <dgm:cxn modelId="{5322D847-E9FD-430A-A17D-2018C34B2F81}" srcId="{10C4045B-9871-4403-BC35-1F6B8E0FEA46}" destId="{CA28710E-7754-417E-8F35-166B51EA2150}" srcOrd="1" destOrd="0" parTransId="{CE9662DD-6A37-41F5-ABDB-BDB8F89BEEFA}" sibTransId="{969BE1E5-1712-4C59-9BA3-D9B886D5A5D2}"/>
    <dgm:cxn modelId="{2B92F450-8854-4F90-A5B4-CC9C31ABA59B}" srcId="{8732ED90-C5EC-403B-8E0C-9170F9FED048}" destId="{E405DA1E-97B4-490E-ACC7-EFC4E853DC43}" srcOrd="2" destOrd="0" parTransId="{BC1B70B4-CDDE-4A11-81DC-CD6EEBEDCA97}" sibTransId="{509C2078-EFD2-4989-AB3D-BFEE670A3D8B}"/>
    <dgm:cxn modelId="{A1128C5D-DB8E-4EA9-8A50-0B15F4B6F603}" type="presOf" srcId="{7FFF0DD2-B6E4-46C3-BB73-ABE89E9DB6E8}" destId="{B05680EA-B7E0-44C0-AD18-B26081942868}" srcOrd="0" destOrd="0" presId="urn:microsoft.com/office/officeart/2005/8/layout/hList1"/>
    <dgm:cxn modelId="{5CA6315E-AEFF-4D21-B097-68CB179503E0}" srcId="{10C4045B-9871-4403-BC35-1F6B8E0FEA46}" destId="{85989A91-07BC-4C79-A6CD-6DF120083233}" srcOrd="0" destOrd="0" parTransId="{563383E6-78F5-470D-B561-81D1CD3B928E}" sibTransId="{6A4D186C-F602-41F9-9657-D748CCEB6AD6}"/>
    <dgm:cxn modelId="{CDF9256B-E7A1-47DD-815F-16D61A9C5039}" type="presOf" srcId="{5467D36C-7845-4BF0-893B-B291467E8362}" destId="{1F95EBD2-4F2F-4C1E-9F99-13077CE6EC41}" srcOrd="0" destOrd="0" presId="urn:microsoft.com/office/officeart/2005/8/layout/hList1"/>
    <dgm:cxn modelId="{AA4FAE77-7CAA-494D-B396-75BB5794BD75}" srcId="{7B78D4BD-9972-451D-A8D6-3F94165F75CF}" destId="{D9067AF9-F85E-48B8-A9D3-F06AE8DFE8FE}" srcOrd="1" destOrd="0" parTransId="{353D33C4-77B3-4A83-9A8A-82C0099F571C}" sibTransId="{74CEF627-A2C2-4BB5-9F41-E50B898BA839}"/>
    <dgm:cxn modelId="{EA508F78-8D35-40F4-9EF0-E22CA0FD90B9}" type="presOf" srcId="{85989A91-07BC-4C79-A6CD-6DF120083233}" destId="{74738A88-4BC5-4847-91F6-90C4824D18B3}" srcOrd="0" destOrd="0" presId="urn:microsoft.com/office/officeart/2005/8/layout/hList1"/>
    <dgm:cxn modelId="{8612127D-43BE-4607-B4C4-CBD94EF82C99}" type="presOf" srcId="{CAC5EC6B-C521-48DE-9824-B1BC3FC8E7EE}" destId="{1E88F9BF-DC57-487E-B34C-E0552707C7BB}" srcOrd="0" destOrd="0" presId="urn:microsoft.com/office/officeart/2005/8/layout/hList1"/>
    <dgm:cxn modelId="{345B6E84-F35C-43FE-9726-BF0BBED01511}" srcId="{7FFF0DD2-B6E4-46C3-BB73-ABE89E9DB6E8}" destId="{5467D36C-7845-4BF0-893B-B291467E8362}" srcOrd="3" destOrd="0" parTransId="{E79254C3-0C10-498A-9295-1DBF6A1A3A4C}" sibTransId="{0F396FC7-E7F5-4735-A82E-B6793BA3AA5F}"/>
    <dgm:cxn modelId="{BBD1CB88-5FCA-4194-BC5B-17550296ABC7}" srcId="{7B78D4BD-9972-451D-A8D6-3F94165F75CF}" destId="{33CF401B-CC44-450A-A442-F90D178B594E}" srcOrd="0" destOrd="0" parTransId="{3BD664E0-1876-42FA-B157-CD7D6EEC20D3}" sibTransId="{438EC4E0-9934-4EA7-8BE2-A13206F05A7C}"/>
    <dgm:cxn modelId="{ADB1648A-AECD-4A66-ABD6-6D76F7EB57D8}" type="presOf" srcId="{C12ACE00-9934-4F15-A166-2A796796B6F1}" destId="{0A9FB925-90F9-4A27-AD99-B726CF6897B6}" srcOrd="0" destOrd="2" presId="urn:microsoft.com/office/officeart/2005/8/layout/hList1"/>
    <dgm:cxn modelId="{15CD058B-3A0B-4335-B92D-E217D6667CA9}" srcId="{7B78D4BD-9972-451D-A8D6-3F94165F75CF}" destId="{C12ACE00-9934-4F15-A166-2A796796B6F1}" srcOrd="2" destOrd="0" parTransId="{767F67FB-47F4-40E7-9088-FF8B863886D1}" sibTransId="{41B30E82-B28C-4626-90D1-FA985827F5FC}"/>
    <dgm:cxn modelId="{BAE154C5-FBC3-4813-B43C-6293F5B813BF}" type="presOf" srcId="{E405DA1E-97B4-490E-ACC7-EFC4E853DC43}" destId="{7DD7204D-3678-466B-8D1D-567C7C8EE5AC}" srcOrd="0" destOrd="2" presId="urn:microsoft.com/office/officeart/2005/8/layout/hList1"/>
    <dgm:cxn modelId="{9CED1EC9-1553-411E-91DA-157EB491CE6A}" srcId="{5467D36C-7845-4BF0-893B-B291467E8362}" destId="{CAC5EC6B-C521-48DE-9824-B1BC3FC8E7EE}" srcOrd="0" destOrd="0" parTransId="{A3DF9703-E8EE-4F21-9A6D-B468293AD1EB}" sibTransId="{517C9082-3CD8-4C1C-876C-D8523CCC15B4}"/>
    <dgm:cxn modelId="{F4AE0ED4-D136-45CC-87A1-2A5D323381CE}" srcId="{8732ED90-C5EC-403B-8E0C-9170F9FED048}" destId="{42AEA4DA-27FB-49AE-A8CF-24876FC4577A}" srcOrd="1" destOrd="0" parTransId="{7B895C7F-F637-448D-9D50-B792BBA1060B}" sibTransId="{B78B3F5A-8B23-4580-9333-1EC987E26940}"/>
    <dgm:cxn modelId="{7663D3DD-D056-4E9B-B0BE-7A6EB670B74C}" type="presOf" srcId="{7C6A39F4-68E4-4489-8A68-6C4241D6E76F}" destId="{0A9FB925-90F9-4A27-AD99-B726CF6897B6}" srcOrd="0" destOrd="3" presId="urn:microsoft.com/office/officeart/2005/8/layout/hList1"/>
    <dgm:cxn modelId="{894A87DE-2C7A-4E2D-BEF4-10BE40E36177}" type="presOf" srcId="{10C4045B-9871-4403-BC35-1F6B8E0FEA46}" destId="{49C8FE67-9A7C-4DAD-8186-EC018E8A294D}" srcOrd="0" destOrd="0" presId="urn:microsoft.com/office/officeart/2005/8/layout/hList1"/>
    <dgm:cxn modelId="{BD771FEF-955A-400D-89F4-81DEE2C54FD5}" srcId="{7FFF0DD2-B6E4-46C3-BB73-ABE89E9DB6E8}" destId="{7B78D4BD-9972-451D-A8D6-3F94165F75CF}" srcOrd="1" destOrd="0" parTransId="{FB988E2A-0E33-427A-B473-7DE446C7C4C7}" sibTransId="{2027E02A-5151-4917-8547-23FCB67709CC}"/>
    <dgm:cxn modelId="{F6FFCAF3-9156-4B38-9DE1-43C071C8DC20}" type="presOf" srcId="{42AEA4DA-27FB-49AE-A8CF-24876FC4577A}" destId="{7DD7204D-3678-466B-8D1D-567C7C8EE5AC}" srcOrd="0" destOrd="1" presId="urn:microsoft.com/office/officeart/2005/8/layout/hList1"/>
    <dgm:cxn modelId="{C4F085F8-89F6-46C8-9EB1-AC58749640ED}" type="presOf" srcId="{8732ED90-C5EC-403B-8E0C-9170F9FED048}" destId="{19434447-EF59-474E-AC6C-DA1899E44991}" srcOrd="0" destOrd="0" presId="urn:microsoft.com/office/officeart/2005/8/layout/hList1"/>
    <dgm:cxn modelId="{EBDC50F9-F557-4673-972A-2C70E93F41B2}" type="presOf" srcId="{7B78D4BD-9972-451D-A8D6-3F94165F75CF}" destId="{B7E1AD61-0248-4165-A677-37E95996B04C}" srcOrd="0" destOrd="0" presId="urn:microsoft.com/office/officeart/2005/8/layout/hList1"/>
    <dgm:cxn modelId="{A49384D0-1E6B-4131-8045-EC10B10905D9}" type="presParOf" srcId="{B05680EA-B7E0-44C0-AD18-B26081942868}" destId="{CF21706F-D3A2-4862-AB0B-32BB18A54750}" srcOrd="0" destOrd="0" presId="urn:microsoft.com/office/officeart/2005/8/layout/hList1"/>
    <dgm:cxn modelId="{E64CD121-6F48-42F4-8705-BC16E1CB2CCA}" type="presParOf" srcId="{CF21706F-D3A2-4862-AB0B-32BB18A54750}" destId="{19434447-EF59-474E-AC6C-DA1899E44991}" srcOrd="0" destOrd="0" presId="urn:microsoft.com/office/officeart/2005/8/layout/hList1"/>
    <dgm:cxn modelId="{C3375BBD-D02F-4242-953F-965AC8108E75}" type="presParOf" srcId="{CF21706F-D3A2-4862-AB0B-32BB18A54750}" destId="{7DD7204D-3678-466B-8D1D-567C7C8EE5AC}" srcOrd="1" destOrd="0" presId="urn:microsoft.com/office/officeart/2005/8/layout/hList1"/>
    <dgm:cxn modelId="{EBA3D857-CEFC-481E-89CC-0AFC88610D2A}" type="presParOf" srcId="{B05680EA-B7E0-44C0-AD18-B26081942868}" destId="{30B2B85B-B913-4DFB-9963-0BF605173AFC}" srcOrd="1" destOrd="0" presId="urn:microsoft.com/office/officeart/2005/8/layout/hList1"/>
    <dgm:cxn modelId="{3F47A878-E912-4EC0-B2ED-EF17C1304D58}" type="presParOf" srcId="{B05680EA-B7E0-44C0-AD18-B26081942868}" destId="{42DFD90A-66D0-4BCF-81CE-3E12A2A93ED8}" srcOrd="2" destOrd="0" presId="urn:microsoft.com/office/officeart/2005/8/layout/hList1"/>
    <dgm:cxn modelId="{1DCB67F3-8FFD-4F44-BF00-6BA34D02B27B}" type="presParOf" srcId="{42DFD90A-66D0-4BCF-81CE-3E12A2A93ED8}" destId="{B7E1AD61-0248-4165-A677-37E95996B04C}" srcOrd="0" destOrd="0" presId="urn:microsoft.com/office/officeart/2005/8/layout/hList1"/>
    <dgm:cxn modelId="{4263DB2A-3D44-469A-96CF-A74DFD08B6B6}" type="presParOf" srcId="{42DFD90A-66D0-4BCF-81CE-3E12A2A93ED8}" destId="{0A9FB925-90F9-4A27-AD99-B726CF6897B6}" srcOrd="1" destOrd="0" presId="urn:microsoft.com/office/officeart/2005/8/layout/hList1"/>
    <dgm:cxn modelId="{E5728EDA-7EEF-4944-901E-69F457E39BCA}" type="presParOf" srcId="{B05680EA-B7E0-44C0-AD18-B26081942868}" destId="{CDF07E06-EB26-434D-92EC-58469EB83AE8}" srcOrd="3" destOrd="0" presId="urn:microsoft.com/office/officeart/2005/8/layout/hList1"/>
    <dgm:cxn modelId="{8E215E8F-963A-474F-8016-8705CFE8AC4A}" type="presParOf" srcId="{B05680EA-B7E0-44C0-AD18-B26081942868}" destId="{817B6A72-A4E2-431B-A4EC-74518CC6D12A}" srcOrd="4" destOrd="0" presId="urn:microsoft.com/office/officeart/2005/8/layout/hList1"/>
    <dgm:cxn modelId="{C29DDE75-A611-4E25-BD62-166631E3FBFA}" type="presParOf" srcId="{817B6A72-A4E2-431B-A4EC-74518CC6D12A}" destId="{49C8FE67-9A7C-4DAD-8186-EC018E8A294D}" srcOrd="0" destOrd="0" presId="urn:microsoft.com/office/officeart/2005/8/layout/hList1"/>
    <dgm:cxn modelId="{8719CC34-5FFC-47B0-B72C-98C616D5D2D2}" type="presParOf" srcId="{817B6A72-A4E2-431B-A4EC-74518CC6D12A}" destId="{74738A88-4BC5-4847-91F6-90C4824D18B3}" srcOrd="1" destOrd="0" presId="urn:microsoft.com/office/officeart/2005/8/layout/hList1"/>
    <dgm:cxn modelId="{901AA6DB-7A68-46E9-A898-D4CB9E664840}" type="presParOf" srcId="{B05680EA-B7E0-44C0-AD18-B26081942868}" destId="{E514EBE7-15FC-4188-AE76-1B2705C6092F}" srcOrd="5" destOrd="0" presId="urn:microsoft.com/office/officeart/2005/8/layout/hList1"/>
    <dgm:cxn modelId="{A850676C-C941-484E-9FBD-D39C4421E79A}" type="presParOf" srcId="{B05680EA-B7E0-44C0-AD18-B26081942868}" destId="{111DA2EE-BBFD-4727-875B-52DC51592927}" srcOrd="6" destOrd="0" presId="urn:microsoft.com/office/officeart/2005/8/layout/hList1"/>
    <dgm:cxn modelId="{FAF29A63-A25F-4607-9BC5-F28633E398CA}" type="presParOf" srcId="{111DA2EE-BBFD-4727-875B-52DC51592927}" destId="{1F95EBD2-4F2F-4C1E-9F99-13077CE6EC41}" srcOrd="0" destOrd="0" presId="urn:microsoft.com/office/officeart/2005/8/layout/hList1"/>
    <dgm:cxn modelId="{8D2B9759-19D6-46EE-A143-EF5125DE3E12}" type="presParOf" srcId="{111DA2EE-BBFD-4727-875B-52DC51592927}" destId="{1E88F9BF-DC57-487E-B34C-E0552707C7B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C153E7-03CB-45F1-AA67-8BF4E71B9EB8}" type="doc">
      <dgm:prSet loTypeId="urn:microsoft.com/office/officeart/2009/layout/CircleArrowProcess" loCatId="process" qsTypeId="urn:microsoft.com/office/officeart/2005/8/quickstyle/simple1#18" qsCatId="simple" csTypeId="urn:microsoft.com/office/officeart/2005/8/colors/colorful4" csCatId="colorful" phldr="1"/>
      <dgm:spPr bwMode="auto"/>
      <dgm:t>
        <a:bodyPr/>
        <a:lstStyle/>
        <a:p>
          <a:pPr>
            <a:defRPr/>
          </a:pPr>
          <a:endParaRPr lang="fr-FR"/>
        </a:p>
      </dgm:t>
    </dgm:pt>
    <dgm:pt modelId="{E95A8CA4-419E-4EC5-8C9D-9A9671F680CB}">
      <dgm:prSet phldrT="[Texte]" custT="1"/>
      <dgm:spPr bwMode="auto"/>
      <dgm:t>
        <a:bodyPr/>
        <a:lstStyle/>
        <a:p>
          <a:pPr>
            <a:defRPr/>
          </a:pPr>
          <a:r>
            <a:rPr lang="fr-FR" sz="900"/>
            <a:t>Séquence 1 : effectuer un pré diagnostic</a:t>
          </a:r>
        </a:p>
      </dgm:t>
    </dgm:pt>
    <dgm:pt modelId="{8A059ED1-0A45-447F-9208-446A40C0933A}" type="parTrans" cxnId="{6E3A89BB-6AD5-435D-B818-69664E1D65B9}">
      <dgm:prSet/>
      <dgm:spPr bwMode="auto"/>
      <dgm:t>
        <a:bodyPr/>
        <a:lstStyle/>
        <a:p>
          <a:pPr>
            <a:defRPr/>
          </a:pPr>
          <a:endParaRPr lang="fr-FR"/>
        </a:p>
      </dgm:t>
    </dgm:pt>
    <dgm:pt modelId="{A231522A-06FB-445A-B241-DDE5812DD84C}" type="sibTrans" cxnId="{6E3A89BB-6AD5-435D-B818-69664E1D65B9}">
      <dgm:prSet/>
      <dgm:spPr bwMode="auto"/>
      <dgm:t>
        <a:bodyPr/>
        <a:lstStyle/>
        <a:p>
          <a:pPr>
            <a:defRPr/>
          </a:pPr>
          <a:endParaRPr lang="fr-FR"/>
        </a:p>
      </dgm:t>
    </dgm:pt>
    <dgm:pt modelId="{FF6E153E-A5B5-43B9-AF11-8484F207041B}">
      <dgm:prSet phldrT="[Texte]" custT="1"/>
      <dgm:spPr bwMode="auto"/>
      <dgm:t>
        <a:bodyPr/>
        <a:lstStyle/>
        <a:p>
          <a:pPr>
            <a:defRPr/>
          </a:pPr>
          <a:r>
            <a:rPr lang="fr-FR" sz="900"/>
            <a:t>Séquence 2 : effectuer un diagnostic simple </a:t>
          </a:r>
        </a:p>
      </dgm:t>
    </dgm:pt>
    <dgm:pt modelId="{69CAF751-0E9C-461B-AE9E-D8F4D867BBB8}" type="parTrans" cxnId="{1687F1EE-9B02-43DD-805D-A1C573D0018A}">
      <dgm:prSet/>
      <dgm:spPr bwMode="auto"/>
      <dgm:t>
        <a:bodyPr/>
        <a:lstStyle/>
        <a:p>
          <a:pPr>
            <a:defRPr/>
          </a:pPr>
          <a:endParaRPr lang="fr-FR"/>
        </a:p>
      </dgm:t>
    </dgm:pt>
    <dgm:pt modelId="{B484883F-EB0D-4885-B050-729F12C84C2A}" type="sibTrans" cxnId="{1687F1EE-9B02-43DD-805D-A1C573D0018A}">
      <dgm:prSet/>
      <dgm:spPr bwMode="auto"/>
      <dgm:t>
        <a:bodyPr/>
        <a:lstStyle/>
        <a:p>
          <a:pPr>
            <a:defRPr/>
          </a:pPr>
          <a:endParaRPr lang="fr-FR"/>
        </a:p>
      </dgm:t>
    </dgm:pt>
    <dgm:pt modelId="{CD95F21A-A34A-4D5E-AE13-E6032B92B8C6}">
      <dgm:prSet phldrT="[Texte]" custT="1"/>
      <dgm:spPr bwMode="auto"/>
      <dgm:t>
        <a:bodyPr/>
        <a:lstStyle/>
        <a:p>
          <a:pPr>
            <a:defRPr/>
          </a:pPr>
          <a:r>
            <a:rPr lang="fr-FR" sz="900"/>
            <a:t>Séquence 3 : mesurer et analyser des résultats</a:t>
          </a:r>
        </a:p>
      </dgm:t>
    </dgm:pt>
    <dgm:pt modelId="{F69751C6-5BBF-44A7-AEE8-5039201EBEA8}" type="parTrans" cxnId="{454444E3-A799-4095-8A89-3694998A8326}">
      <dgm:prSet/>
      <dgm:spPr bwMode="auto"/>
      <dgm:t>
        <a:bodyPr/>
        <a:lstStyle/>
        <a:p>
          <a:pPr>
            <a:defRPr/>
          </a:pPr>
          <a:endParaRPr lang="fr-FR"/>
        </a:p>
      </dgm:t>
    </dgm:pt>
    <dgm:pt modelId="{AD9701E3-529E-4E0D-9A2D-18E20501934B}" type="sibTrans" cxnId="{454444E3-A799-4095-8A89-3694998A8326}">
      <dgm:prSet/>
      <dgm:spPr bwMode="auto"/>
      <dgm:t>
        <a:bodyPr/>
        <a:lstStyle/>
        <a:p>
          <a:pPr>
            <a:defRPr/>
          </a:pPr>
          <a:endParaRPr lang="fr-FR"/>
        </a:p>
      </dgm:t>
    </dgm:pt>
    <dgm:pt modelId="{74981744-0E82-4EF9-9CA4-C4158DADE616}">
      <dgm:prSet phldrT="[Texte]" custT="1"/>
      <dgm:spPr bwMode="auto"/>
      <dgm:t>
        <a:bodyPr/>
        <a:lstStyle/>
        <a:p>
          <a:pPr>
            <a:defRPr/>
          </a:pPr>
          <a:r>
            <a:rPr lang="fr-FR" sz="900"/>
            <a:t>Séquence 4 : diagnostic d’un système mécanique </a:t>
          </a:r>
        </a:p>
      </dgm:t>
    </dgm:pt>
    <dgm:pt modelId="{37F9F5B2-5A1E-4C81-9BA3-E8699CE5660D}" type="parTrans" cxnId="{0430DD85-E114-4F77-A2E1-797300DA7AA8}">
      <dgm:prSet/>
      <dgm:spPr bwMode="auto"/>
      <dgm:t>
        <a:bodyPr/>
        <a:lstStyle/>
        <a:p>
          <a:pPr>
            <a:defRPr/>
          </a:pPr>
          <a:endParaRPr lang="fr-FR"/>
        </a:p>
      </dgm:t>
    </dgm:pt>
    <dgm:pt modelId="{35C9AD5B-6D4D-4C58-925C-E4ECF8E45C32}" type="sibTrans" cxnId="{0430DD85-E114-4F77-A2E1-797300DA7AA8}">
      <dgm:prSet/>
      <dgm:spPr bwMode="auto"/>
      <dgm:t>
        <a:bodyPr/>
        <a:lstStyle/>
        <a:p>
          <a:pPr>
            <a:defRPr/>
          </a:pPr>
          <a:endParaRPr lang="fr-FR"/>
        </a:p>
      </dgm:t>
    </dgm:pt>
    <dgm:pt modelId="{7117B257-CBB4-4FAC-9ED7-C94174E34292}">
      <dgm:prSet phldrT="[Texte]" custT="1"/>
      <dgm:spPr bwMode="auto"/>
      <dgm:t>
        <a:bodyPr/>
        <a:lstStyle/>
        <a:p>
          <a:pPr>
            <a:defRPr/>
          </a:pPr>
          <a:r>
            <a:rPr lang="fr-FR" sz="900"/>
            <a:t>Séquence 5 : diagnostic d’ un système électrique ou électronique</a:t>
          </a:r>
        </a:p>
      </dgm:t>
    </dgm:pt>
    <dgm:pt modelId="{7DECB83E-1D2B-427B-AB76-EFD250090DAF}" type="parTrans" cxnId="{5CF89E3B-BF13-41B6-AF1D-2368896E002C}">
      <dgm:prSet/>
      <dgm:spPr bwMode="auto"/>
      <dgm:t>
        <a:bodyPr/>
        <a:lstStyle/>
        <a:p>
          <a:pPr>
            <a:defRPr/>
          </a:pPr>
          <a:endParaRPr lang="fr-FR"/>
        </a:p>
      </dgm:t>
    </dgm:pt>
    <dgm:pt modelId="{6661FEF3-0092-45EE-BA28-CBF8FAE02ED7}" type="sibTrans" cxnId="{5CF89E3B-BF13-41B6-AF1D-2368896E002C}">
      <dgm:prSet/>
      <dgm:spPr bwMode="auto"/>
      <dgm:t>
        <a:bodyPr/>
        <a:lstStyle/>
        <a:p>
          <a:pPr>
            <a:defRPr/>
          </a:pPr>
          <a:endParaRPr lang="fr-FR"/>
        </a:p>
      </dgm:t>
    </dgm:pt>
    <dgm:pt modelId="{8121D767-EA02-46DB-AC86-B43F298E71ED}">
      <dgm:prSet phldrT="[Texte]" custT="1"/>
      <dgm:spPr bwMode="auto"/>
      <dgm:t>
        <a:bodyPr/>
        <a:lstStyle/>
        <a:p>
          <a:pPr>
            <a:defRPr/>
          </a:pPr>
          <a:r>
            <a:rPr lang="fr-FR" sz="900"/>
            <a:t>Séquence 6 : diagnostic d’ un système hydraulique</a:t>
          </a:r>
        </a:p>
      </dgm:t>
    </dgm:pt>
    <dgm:pt modelId="{439AD48D-E0C6-461E-AE6A-3204A8DCA767}" type="parTrans" cxnId="{39483566-76F6-463F-B070-EA6E4E5EA707}">
      <dgm:prSet/>
      <dgm:spPr bwMode="auto"/>
      <dgm:t>
        <a:bodyPr/>
        <a:lstStyle/>
        <a:p>
          <a:pPr>
            <a:defRPr/>
          </a:pPr>
          <a:endParaRPr lang="fr-FR"/>
        </a:p>
      </dgm:t>
    </dgm:pt>
    <dgm:pt modelId="{12357C34-6E62-4200-B6CD-6F9A5D2A3D0B}" type="sibTrans" cxnId="{39483566-76F6-463F-B070-EA6E4E5EA707}">
      <dgm:prSet/>
      <dgm:spPr bwMode="auto"/>
      <dgm:t>
        <a:bodyPr/>
        <a:lstStyle/>
        <a:p>
          <a:pPr>
            <a:defRPr/>
          </a:pPr>
          <a:endParaRPr lang="fr-FR"/>
        </a:p>
      </dgm:t>
    </dgm:pt>
    <dgm:pt modelId="{A2A52F07-C414-426C-B830-C30202A449FA}">
      <dgm:prSet phldrT="[Texte]" custT="1"/>
      <dgm:spPr bwMode="auto"/>
      <dgm:t>
        <a:bodyPr/>
        <a:lstStyle/>
        <a:p>
          <a:pPr>
            <a:defRPr/>
          </a:pPr>
          <a:r>
            <a:rPr lang="fr-FR" sz="900"/>
            <a:t>Séquence 7 : proposition d’une solution corrective</a:t>
          </a:r>
        </a:p>
      </dgm:t>
    </dgm:pt>
    <dgm:pt modelId="{4AB9E425-A168-41D3-8753-923EC98CA291}" type="parTrans" cxnId="{0AFC0AB5-3354-4529-B7D3-E878FF0F8924}">
      <dgm:prSet/>
      <dgm:spPr bwMode="auto"/>
      <dgm:t>
        <a:bodyPr/>
        <a:lstStyle/>
        <a:p>
          <a:pPr>
            <a:defRPr/>
          </a:pPr>
          <a:endParaRPr lang="fr-FR"/>
        </a:p>
      </dgm:t>
    </dgm:pt>
    <dgm:pt modelId="{A9A67AF7-C363-4FD0-9F79-F3A46B098A40}" type="sibTrans" cxnId="{0AFC0AB5-3354-4529-B7D3-E878FF0F8924}">
      <dgm:prSet/>
      <dgm:spPr bwMode="auto"/>
      <dgm:t>
        <a:bodyPr/>
        <a:lstStyle/>
        <a:p>
          <a:pPr>
            <a:defRPr/>
          </a:pPr>
          <a:endParaRPr lang="fr-FR"/>
        </a:p>
      </dgm:t>
    </dgm:pt>
    <dgm:pt modelId="{02899B50-93AB-452E-A94A-2FBB02964178}" type="pres">
      <dgm:prSet presAssocID="{A4C153E7-03CB-45F1-AA67-8BF4E71B9EB8}" presName="Name0" presStyleCnt="0">
        <dgm:presLayoutVars>
          <dgm:chMax val="7"/>
          <dgm:chPref val="7"/>
          <dgm:dir/>
          <dgm:animLvl val="lvl"/>
        </dgm:presLayoutVars>
      </dgm:prSet>
      <dgm:spPr bwMode="auto"/>
    </dgm:pt>
    <dgm:pt modelId="{F3E47CD6-2C20-4360-8494-A02165A70EA6}" type="pres">
      <dgm:prSet presAssocID="{E95A8CA4-419E-4EC5-8C9D-9A9671F680CB}" presName="Accent1" presStyleCnt="0"/>
      <dgm:spPr bwMode="auto"/>
    </dgm:pt>
    <dgm:pt modelId="{5CE21481-B8E8-4947-823A-609928A3257B}" type="pres">
      <dgm:prSet presAssocID="{E95A8CA4-419E-4EC5-8C9D-9A9671F680CB}" presName="Accent" presStyleLbl="node1" presStyleIdx="0" presStyleCnt="7"/>
      <dgm:spPr bwMode="auto"/>
    </dgm:pt>
    <dgm:pt modelId="{580D79E4-2FCF-4939-8F15-CC039C64C6B6}" type="pres">
      <dgm:prSet presAssocID="{E95A8CA4-419E-4EC5-8C9D-9A9671F680CB}" presName="Parent1" presStyleLbl="revTx" presStyleIdx="0" presStyleCnt="7">
        <dgm:presLayoutVars>
          <dgm:chMax val="1"/>
          <dgm:chPref val="1"/>
          <dgm:bulletEnabled val="1"/>
        </dgm:presLayoutVars>
      </dgm:prSet>
      <dgm:spPr bwMode="auto"/>
    </dgm:pt>
    <dgm:pt modelId="{E2461CD0-D9FA-43D4-948C-0AFEF6DF2F14}" type="pres">
      <dgm:prSet presAssocID="{FF6E153E-A5B5-43B9-AF11-8484F207041B}" presName="Accent2" presStyleCnt="0"/>
      <dgm:spPr bwMode="auto"/>
    </dgm:pt>
    <dgm:pt modelId="{538D03CF-4154-469C-8747-1BF5BAC816DB}" type="pres">
      <dgm:prSet presAssocID="{FF6E153E-A5B5-43B9-AF11-8484F207041B}" presName="Accent" presStyleLbl="node1" presStyleIdx="1" presStyleCnt="7"/>
      <dgm:spPr bwMode="auto"/>
    </dgm:pt>
    <dgm:pt modelId="{796275F7-56BB-410E-9E61-80781DFC3B02}" type="pres">
      <dgm:prSet presAssocID="{FF6E153E-A5B5-43B9-AF11-8484F207041B}" presName="Parent2" presStyleLbl="revTx" presStyleIdx="1" presStyleCnt="7">
        <dgm:presLayoutVars>
          <dgm:chMax val="1"/>
          <dgm:chPref val="1"/>
          <dgm:bulletEnabled val="1"/>
        </dgm:presLayoutVars>
      </dgm:prSet>
      <dgm:spPr bwMode="auto"/>
    </dgm:pt>
    <dgm:pt modelId="{3C3576B7-AEA5-4AF5-A769-FD39B98FA07D}" type="pres">
      <dgm:prSet presAssocID="{CD95F21A-A34A-4D5E-AE13-E6032B92B8C6}" presName="Accent3" presStyleCnt="0"/>
      <dgm:spPr bwMode="auto"/>
    </dgm:pt>
    <dgm:pt modelId="{A19C5100-6F61-4840-BF80-89ED41F7AE3C}" type="pres">
      <dgm:prSet presAssocID="{CD95F21A-A34A-4D5E-AE13-E6032B92B8C6}" presName="Accent" presStyleLbl="node1" presStyleIdx="2" presStyleCnt="7"/>
      <dgm:spPr bwMode="auto"/>
    </dgm:pt>
    <dgm:pt modelId="{8BE25ED2-58CE-4F81-B4BB-1054FEEB021C}" type="pres">
      <dgm:prSet presAssocID="{CD95F21A-A34A-4D5E-AE13-E6032B92B8C6}" presName="Parent3" presStyleLbl="revTx" presStyleIdx="2" presStyleCnt="7">
        <dgm:presLayoutVars>
          <dgm:chMax val="1"/>
          <dgm:chPref val="1"/>
          <dgm:bulletEnabled val="1"/>
        </dgm:presLayoutVars>
      </dgm:prSet>
      <dgm:spPr bwMode="auto"/>
    </dgm:pt>
    <dgm:pt modelId="{5AFDE567-FD52-4782-BA5B-53C7644F4B77}" type="pres">
      <dgm:prSet presAssocID="{74981744-0E82-4EF9-9CA4-C4158DADE616}" presName="Accent4" presStyleCnt="0"/>
      <dgm:spPr bwMode="auto"/>
    </dgm:pt>
    <dgm:pt modelId="{0399A06F-CF71-479B-AB90-774421F66A96}" type="pres">
      <dgm:prSet presAssocID="{74981744-0E82-4EF9-9CA4-C4158DADE616}" presName="Accent" presStyleLbl="node1" presStyleIdx="3" presStyleCnt="7"/>
      <dgm:spPr bwMode="auto"/>
    </dgm:pt>
    <dgm:pt modelId="{01CE5E34-44F1-470D-B4E7-E3F86998797E}" type="pres">
      <dgm:prSet presAssocID="{74981744-0E82-4EF9-9CA4-C4158DADE616}" presName="Parent4" presStyleLbl="revTx" presStyleIdx="3" presStyleCnt="7">
        <dgm:presLayoutVars>
          <dgm:chMax val="1"/>
          <dgm:chPref val="1"/>
          <dgm:bulletEnabled val="1"/>
        </dgm:presLayoutVars>
      </dgm:prSet>
      <dgm:spPr bwMode="auto"/>
    </dgm:pt>
    <dgm:pt modelId="{A3848637-6316-461B-9111-3120CD5DF485}" type="pres">
      <dgm:prSet presAssocID="{7117B257-CBB4-4FAC-9ED7-C94174E34292}" presName="Accent5" presStyleCnt="0"/>
      <dgm:spPr bwMode="auto"/>
    </dgm:pt>
    <dgm:pt modelId="{38529DEF-87E5-4246-A339-930130F8FE2B}" type="pres">
      <dgm:prSet presAssocID="{7117B257-CBB4-4FAC-9ED7-C94174E34292}" presName="Accent" presStyleLbl="node1" presStyleIdx="4" presStyleCnt="7"/>
      <dgm:spPr bwMode="auto"/>
    </dgm:pt>
    <dgm:pt modelId="{8CC91D21-C6E4-47BB-AE71-3D63807D8905}" type="pres">
      <dgm:prSet presAssocID="{7117B257-CBB4-4FAC-9ED7-C94174E34292}" presName="Parent5" presStyleLbl="revTx" presStyleIdx="4" presStyleCnt="7">
        <dgm:presLayoutVars>
          <dgm:chMax val="1"/>
          <dgm:chPref val="1"/>
          <dgm:bulletEnabled val="1"/>
        </dgm:presLayoutVars>
      </dgm:prSet>
      <dgm:spPr bwMode="auto"/>
    </dgm:pt>
    <dgm:pt modelId="{A6D54BC5-DB70-4F96-82DE-C695D3E88079}" type="pres">
      <dgm:prSet presAssocID="{8121D767-EA02-46DB-AC86-B43F298E71ED}" presName="Accent6" presStyleCnt="0"/>
      <dgm:spPr bwMode="auto"/>
    </dgm:pt>
    <dgm:pt modelId="{665A5A5F-B67D-4276-9F69-4E6D712A2943}" type="pres">
      <dgm:prSet presAssocID="{8121D767-EA02-46DB-AC86-B43F298E71ED}" presName="Accent" presStyleLbl="node1" presStyleIdx="5" presStyleCnt="7"/>
      <dgm:spPr bwMode="auto"/>
    </dgm:pt>
    <dgm:pt modelId="{7BF82181-6FC3-4D89-A160-B2F9649862D7}" type="pres">
      <dgm:prSet presAssocID="{8121D767-EA02-46DB-AC86-B43F298E71ED}" presName="Parent6" presStyleLbl="revTx" presStyleIdx="5" presStyleCnt="7">
        <dgm:presLayoutVars>
          <dgm:chMax val="1"/>
          <dgm:chPref val="1"/>
          <dgm:bulletEnabled val="1"/>
        </dgm:presLayoutVars>
      </dgm:prSet>
      <dgm:spPr bwMode="auto"/>
    </dgm:pt>
    <dgm:pt modelId="{5939C086-0C08-4070-A8D8-5D3EAC4F6A82}" type="pres">
      <dgm:prSet presAssocID="{A2A52F07-C414-426C-B830-C30202A449FA}" presName="Accent7" presStyleCnt="0"/>
      <dgm:spPr bwMode="auto"/>
    </dgm:pt>
    <dgm:pt modelId="{8E3A70F8-DD60-4744-A4B6-CF5D11C39318}" type="pres">
      <dgm:prSet presAssocID="{A2A52F07-C414-426C-B830-C30202A449FA}" presName="Accent" presStyleLbl="node1" presStyleIdx="6" presStyleCnt="7"/>
      <dgm:spPr bwMode="auto"/>
    </dgm:pt>
    <dgm:pt modelId="{862E8C8D-A548-4BAE-A6DB-0C2FB334A7E7}" type="pres">
      <dgm:prSet presAssocID="{A2A52F07-C414-426C-B830-C30202A449FA}" presName="Parent7" presStyleLbl="revTx" presStyleIdx="6" presStyleCnt="7">
        <dgm:presLayoutVars>
          <dgm:chMax val="1"/>
          <dgm:chPref val="1"/>
          <dgm:bulletEnabled val="1"/>
        </dgm:presLayoutVars>
      </dgm:prSet>
      <dgm:spPr bwMode="auto"/>
    </dgm:pt>
  </dgm:ptLst>
  <dgm:cxnLst>
    <dgm:cxn modelId="{4D09390A-F69D-41BD-995A-73DCE48A1034}" type="presOf" srcId="{74981744-0E82-4EF9-9CA4-C4158DADE616}" destId="{01CE5E34-44F1-470D-B4E7-E3F86998797E}" srcOrd="0" destOrd="0" presId="urn:microsoft.com/office/officeart/2009/layout/CircleArrowProcess"/>
    <dgm:cxn modelId="{4DE9DE0B-30A7-4B69-A204-E50627772C24}" type="presOf" srcId="{CD95F21A-A34A-4D5E-AE13-E6032B92B8C6}" destId="{8BE25ED2-58CE-4F81-B4BB-1054FEEB021C}" srcOrd="0" destOrd="0" presId="urn:microsoft.com/office/officeart/2009/layout/CircleArrowProcess"/>
    <dgm:cxn modelId="{6750011B-5521-4857-B645-BA1C031A9813}" type="presOf" srcId="{A2A52F07-C414-426C-B830-C30202A449FA}" destId="{862E8C8D-A548-4BAE-A6DB-0C2FB334A7E7}" srcOrd="0" destOrd="0" presId="urn:microsoft.com/office/officeart/2009/layout/CircleArrowProcess"/>
    <dgm:cxn modelId="{5CF89E3B-BF13-41B6-AF1D-2368896E002C}" srcId="{A4C153E7-03CB-45F1-AA67-8BF4E71B9EB8}" destId="{7117B257-CBB4-4FAC-9ED7-C94174E34292}" srcOrd="4" destOrd="0" parTransId="{7DECB83E-1D2B-427B-AB76-EFD250090DAF}" sibTransId="{6661FEF3-0092-45EE-BA28-CBF8FAE02ED7}"/>
    <dgm:cxn modelId="{9A676F59-B284-43C4-92AC-F7D85C53A624}" type="presOf" srcId="{E95A8CA4-419E-4EC5-8C9D-9A9671F680CB}" destId="{580D79E4-2FCF-4939-8F15-CC039C64C6B6}" srcOrd="0" destOrd="0" presId="urn:microsoft.com/office/officeart/2009/layout/CircleArrowProcess"/>
    <dgm:cxn modelId="{39483566-76F6-463F-B070-EA6E4E5EA707}" srcId="{A4C153E7-03CB-45F1-AA67-8BF4E71B9EB8}" destId="{8121D767-EA02-46DB-AC86-B43F298E71ED}" srcOrd="5" destOrd="0" parTransId="{439AD48D-E0C6-461E-AE6A-3204A8DCA767}" sibTransId="{12357C34-6E62-4200-B6CD-6F9A5D2A3D0B}"/>
    <dgm:cxn modelId="{0430DD85-E114-4F77-A2E1-797300DA7AA8}" srcId="{A4C153E7-03CB-45F1-AA67-8BF4E71B9EB8}" destId="{74981744-0E82-4EF9-9CA4-C4158DADE616}" srcOrd="3" destOrd="0" parTransId="{37F9F5B2-5A1E-4C81-9BA3-E8699CE5660D}" sibTransId="{35C9AD5B-6D4D-4C58-925C-E4ECF8E45C32}"/>
    <dgm:cxn modelId="{BC2642A9-E88C-46B6-8C42-1AB5E89A99E5}" type="presOf" srcId="{7117B257-CBB4-4FAC-9ED7-C94174E34292}" destId="{8CC91D21-C6E4-47BB-AE71-3D63807D8905}" srcOrd="0" destOrd="0" presId="urn:microsoft.com/office/officeart/2009/layout/CircleArrowProcess"/>
    <dgm:cxn modelId="{0AFC0AB5-3354-4529-B7D3-E878FF0F8924}" srcId="{A4C153E7-03CB-45F1-AA67-8BF4E71B9EB8}" destId="{A2A52F07-C414-426C-B830-C30202A449FA}" srcOrd="6" destOrd="0" parTransId="{4AB9E425-A168-41D3-8753-923EC98CA291}" sibTransId="{A9A67AF7-C363-4FD0-9F79-F3A46B098A40}"/>
    <dgm:cxn modelId="{329F1CBB-7B11-48FB-AA5C-85CABC45E85E}" type="presOf" srcId="{8121D767-EA02-46DB-AC86-B43F298E71ED}" destId="{7BF82181-6FC3-4D89-A160-B2F9649862D7}" srcOrd="0" destOrd="0" presId="urn:microsoft.com/office/officeart/2009/layout/CircleArrowProcess"/>
    <dgm:cxn modelId="{6E3A89BB-6AD5-435D-B818-69664E1D65B9}" srcId="{A4C153E7-03CB-45F1-AA67-8BF4E71B9EB8}" destId="{E95A8CA4-419E-4EC5-8C9D-9A9671F680CB}" srcOrd="0" destOrd="0" parTransId="{8A059ED1-0A45-447F-9208-446A40C0933A}" sibTransId="{A231522A-06FB-445A-B241-DDE5812DD84C}"/>
    <dgm:cxn modelId="{3F671ECC-FBC1-4166-803B-1F8A79BDBAE7}" type="presOf" srcId="{FF6E153E-A5B5-43B9-AF11-8484F207041B}" destId="{796275F7-56BB-410E-9E61-80781DFC3B02}" srcOrd="0" destOrd="0" presId="urn:microsoft.com/office/officeart/2009/layout/CircleArrowProcess"/>
    <dgm:cxn modelId="{306848DA-BD34-469D-AFC4-950AAA8EADE7}" type="presOf" srcId="{A4C153E7-03CB-45F1-AA67-8BF4E71B9EB8}" destId="{02899B50-93AB-452E-A94A-2FBB02964178}" srcOrd="0" destOrd="0" presId="urn:microsoft.com/office/officeart/2009/layout/CircleArrowProcess"/>
    <dgm:cxn modelId="{454444E3-A799-4095-8A89-3694998A8326}" srcId="{A4C153E7-03CB-45F1-AA67-8BF4E71B9EB8}" destId="{CD95F21A-A34A-4D5E-AE13-E6032B92B8C6}" srcOrd="2" destOrd="0" parTransId="{F69751C6-5BBF-44A7-AEE8-5039201EBEA8}" sibTransId="{AD9701E3-529E-4E0D-9A2D-18E20501934B}"/>
    <dgm:cxn modelId="{1687F1EE-9B02-43DD-805D-A1C573D0018A}" srcId="{A4C153E7-03CB-45F1-AA67-8BF4E71B9EB8}" destId="{FF6E153E-A5B5-43B9-AF11-8484F207041B}" srcOrd="1" destOrd="0" parTransId="{69CAF751-0E9C-461B-AE9E-D8F4D867BBB8}" sibTransId="{B484883F-EB0D-4885-B050-729F12C84C2A}"/>
    <dgm:cxn modelId="{DF94A244-E8F6-4D37-86E3-9143F9D17947}" type="presParOf" srcId="{02899B50-93AB-452E-A94A-2FBB02964178}" destId="{F3E47CD6-2C20-4360-8494-A02165A70EA6}" srcOrd="0" destOrd="0" presId="urn:microsoft.com/office/officeart/2009/layout/CircleArrowProcess"/>
    <dgm:cxn modelId="{D7165855-988B-4271-A0F0-9DE141CA8BBF}" type="presParOf" srcId="{F3E47CD6-2C20-4360-8494-A02165A70EA6}" destId="{5CE21481-B8E8-4947-823A-609928A3257B}" srcOrd="0" destOrd="0" presId="urn:microsoft.com/office/officeart/2009/layout/CircleArrowProcess"/>
    <dgm:cxn modelId="{1F801C6B-1922-4FF3-8C2B-D671E7FAA9D0}" type="presParOf" srcId="{02899B50-93AB-452E-A94A-2FBB02964178}" destId="{580D79E4-2FCF-4939-8F15-CC039C64C6B6}" srcOrd="1" destOrd="0" presId="urn:microsoft.com/office/officeart/2009/layout/CircleArrowProcess"/>
    <dgm:cxn modelId="{B439B1F1-4BE3-4426-9FAC-733201607AB3}" type="presParOf" srcId="{02899B50-93AB-452E-A94A-2FBB02964178}" destId="{E2461CD0-D9FA-43D4-948C-0AFEF6DF2F14}" srcOrd="2" destOrd="0" presId="urn:microsoft.com/office/officeart/2009/layout/CircleArrowProcess"/>
    <dgm:cxn modelId="{A8363D72-A092-4985-91CA-53B2B0B5D0E4}" type="presParOf" srcId="{E2461CD0-D9FA-43D4-948C-0AFEF6DF2F14}" destId="{538D03CF-4154-469C-8747-1BF5BAC816DB}" srcOrd="0" destOrd="0" presId="urn:microsoft.com/office/officeart/2009/layout/CircleArrowProcess"/>
    <dgm:cxn modelId="{B8EB05D5-9C3C-4901-AF72-7AEE6BA598C4}" type="presParOf" srcId="{02899B50-93AB-452E-A94A-2FBB02964178}" destId="{796275F7-56BB-410E-9E61-80781DFC3B02}" srcOrd="3" destOrd="0" presId="urn:microsoft.com/office/officeart/2009/layout/CircleArrowProcess"/>
    <dgm:cxn modelId="{0A1FEF5B-D27D-46F8-A593-F532799E7ED9}" type="presParOf" srcId="{02899B50-93AB-452E-A94A-2FBB02964178}" destId="{3C3576B7-AEA5-4AF5-A769-FD39B98FA07D}" srcOrd="4" destOrd="0" presId="urn:microsoft.com/office/officeart/2009/layout/CircleArrowProcess"/>
    <dgm:cxn modelId="{494EF588-9A72-4054-AC88-D88BAA1C045C}" type="presParOf" srcId="{3C3576B7-AEA5-4AF5-A769-FD39B98FA07D}" destId="{A19C5100-6F61-4840-BF80-89ED41F7AE3C}" srcOrd="0" destOrd="0" presId="urn:microsoft.com/office/officeart/2009/layout/CircleArrowProcess"/>
    <dgm:cxn modelId="{4532AB79-6770-4AAA-B437-0B110F9829F6}" type="presParOf" srcId="{02899B50-93AB-452E-A94A-2FBB02964178}" destId="{8BE25ED2-58CE-4F81-B4BB-1054FEEB021C}" srcOrd="5" destOrd="0" presId="urn:microsoft.com/office/officeart/2009/layout/CircleArrowProcess"/>
    <dgm:cxn modelId="{FF7B7508-A675-423C-82B3-8F0B74263D6D}" type="presParOf" srcId="{02899B50-93AB-452E-A94A-2FBB02964178}" destId="{5AFDE567-FD52-4782-BA5B-53C7644F4B77}" srcOrd="6" destOrd="0" presId="urn:microsoft.com/office/officeart/2009/layout/CircleArrowProcess"/>
    <dgm:cxn modelId="{99A76D4C-A1F0-4C3B-B3CE-A2F1AE0CCE8E}" type="presParOf" srcId="{5AFDE567-FD52-4782-BA5B-53C7644F4B77}" destId="{0399A06F-CF71-479B-AB90-774421F66A96}" srcOrd="0" destOrd="0" presId="urn:microsoft.com/office/officeart/2009/layout/CircleArrowProcess"/>
    <dgm:cxn modelId="{860DEAB7-62CC-4BFA-8CC0-F28D89CA7DC8}" type="presParOf" srcId="{02899B50-93AB-452E-A94A-2FBB02964178}" destId="{01CE5E34-44F1-470D-B4E7-E3F86998797E}" srcOrd="7" destOrd="0" presId="urn:microsoft.com/office/officeart/2009/layout/CircleArrowProcess"/>
    <dgm:cxn modelId="{AE12C359-2A80-4C36-A6D7-CCB76A9FA286}" type="presParOf" srcId="{02899B50-93AB-452E-A94A-2FBB02964178}" destId="{A3848637-6316-461B-9111-3120CD5DF485}" srcOrd="8" destOrd="0" presId="urn:microsoft.com/office/officeart/2009/layout/CircleArrowProcess"/>
    <dgm:cxn modelId="{3D725D07-9D86-4ABF-9963-2C5B3E68DC66}" type="presParOf" srcId="{A3848637-6316-461B-9111-3120CD5DF485}" destId="{38529DEF-87E5-4246-A339-930130F8FE2B}" srcOrd="0" destOrd="0" presId="urn:microsoft.com/office/officeart/2009/layout/CircleArrowProcess"/>
    <dgm:cxn modelId="{F2F8D9E1-ABD2-4B5D-8900-4E9348B5A17B}" type="presParOf" srcId="{02899B50-93AB-452E-A94A-2FBB02964178}" destId="{8CC91D21-C6E4-47BB-AE71-3D63807D8905}" srcOrd="9" destOrd="0" presId="urn:microsoft.com/office/officeart/2009/layout/CircleArrowProcess"/>
    <dgm:cxn modelId="{BBFCF088-F0D0-4A72-990F-846A7042DC53}" type="presParOf" srcId="{02899B50-93AB-452E-A94A-2FBB02964178}" destId="{A6D54BC5-DB70-4F96-82DE-C695D3E88079}" srcOrd="10" destOrd="0" presId="urn:microsoft.com/office/officeart/2009/layout/CircleArrowProcess"/>
    <dgm:cxn modelId="{88E73330-499F-46CC-A61E-9EBE6C7A7986}" type="presParOf" srcId="{A6D54BC5-DB70-4F96-82DE-C695D3E88079}" destId="{665A5A5F-B67D-4276-9F69-4E6D712A2943}" srcOrd="0" destOrd="0" presId="urn:microsoft.com/office/officeart/2009/layout/CircleArrowProcess"/>
    <dgm:cxn modelId="{4C98E0D0-4D99-49D0-AB26-383FFE77A772}" type="presParOf" srcId="{02899B50-93AB-452E-A94A-2FBB02964178}" destId="{7BF82181-6FC3-4D89-A160-B2F9649862D7}" srcOrd="11" destOrd="0" presId="urn:microsoft.com/office/officeart/2009/layout/CircleArrowProcess"/>
    <dgm:cxn modelId="{0E488471-84E2-4822-B9CB-3F54FF6CCEB0}" type="presParOf" srcId="{02899B50-93AB-452E-A94A-2FBB02964178}" destId="{5939C086-0C08-4070-A8D8-5D3EAC4F6A82}" srcOrd="12" destOrd="0" presId="urn:microsoft.com/office/officeart/2009/layout/CircleArrowProcess"/>
    <dgm:cxn modelId="{855133C7-E311-4E85-AC4B-6DD6D19C0B0E}" type="presParOf" srcId="{5939C086-0C08-4070-A8D8-5D3EAC4F6A82}" destId="{8E3A70F8-DD60-4744-A4B6-CF5D11C39318}" srcOrd="0" destOrd="0" presId="urn:microsoft.com/office/officeart/2009/layout/CircleArrowProcess"/>
    <dgm:cxn modelId="{B30815F5-310A-42A5-83FC-F21B7BFEFE83}" type="presParOf" srcId="{02899B50-93AB-452E-A94A-2FBB02964178}" destId="{862E8C8D-A548-4BAE-A6DB-0C2FB334A7E7}" srcOrd="13"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10E59E-921F-4B7A-8E40-09133E54966D}"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fr-FR"/>
        </a:p>
      </dgm:t>
    </dgm:pt>
    <dgm:pt modelId="{4C03C4AF-C8B4-40BA-A665-81BEB0AB94D4}">
      <dgm:prSet phldrT="[Texte]"/>
      <dgm:spPr/>
      <dgm:t>
        <a:bodyPr/>
        <a:lstStyle/>
        <a:p>
          <a:r>
            <a:rPr lang="fr-FR" dirty="0"/>
            <a:t>Module 1</a:t>
          </a:r>
        </a:p>
      </dgm:t>
    </dgm:pt>
    <dgm:pt modelId="{AEC63585-D86F-4415-B9EA-B9D55155EE16}" type="parTrans" cxnId="{6CFFDDA9-C250-4405-BA1D-B66FC6D420E3}">
      <dgm:prSet/>
      <dgm:spPr/>
      <dgm:t>
        <a:bodyPr/>
        <a:lstStyle/>
        <a:p>
          <a:endParaRPr lang="fr-FR"/>
        </a:p>
      </dgm:t>
    </dgm:pt>
    <dgm:pt modelId="{B4CE0DDB-C7BF-45EC-A9D9-89ED39004C6E}" type="sibTrans" cxnId="{6CFFDDA9-C250-4405-BA1D-B66FC6D420E3}">
      <dgm:prSet/>
      <dgm:spPr/>
      <dgm:t>
        <a:bodyPr/>
        <a:lstStyle/>
        <a:p>
          <a:endParaRPr lang="fr-FR"/>
        </a:p>
      </dgm:t>
    </dgm:pt>
    <dgm:pt modelId="{ED7B170D-1FA5-4302-857E-6FF2241358DC}">
      <dgm:prSet phldrT="[Texte]" custT="1"/>
      <dgm:spPr/>
      <dgm:t>
        <a:bodyPr/>
        <a:lstStyle/>
        <a:p>
          <a:r>
            <a:rPr lang="fr-FR" sz="1800" dirty="0"/>
            <a:t>Séquence 1</a:t>
          </a:r>
        </a:p>
      </dgm:t>
    </dgm:pt>
    <dgm:pt modelId="{A6D91EED-5D3E-45DF-BD1B-A14308ED9978}" type="parTrans" cxnId="{D83AA20D-59BF-4242-B9FD-7D50656D88ED}">
      <dgm:prSet/>
      <dgm:spPr/>
      <dgm:t>
        <a:bodyPr/>
        <a:lstStyle/>
        <a:p>
          <a:endParaRPr lang="fr-FR"/>
        </a:p>
      </dgm:t>
    </dgm:pt>
    <dgm:pt modelId="{E4E65FBE-B982-483B-BB8F-372DB33CD910}" type="sibTrans" cxnId="{D83AA20D-59BF-4242-B9FD-7D50656D88ED}">
      <dgm:prSet/>
      <dgm:spPr/>
      <dgm:t>
        <a:bodyPr/>
        <a:lstStyle/>
        <a:p>
          <a:endParaRPr lang="fr-FR"/>
        </a:p>
      </dgm:t>
    </dgm:pt>
    <dgm:pt modelId="{95285524-DF80-41FA-B595-74B02C15CD4F}" type="pres">
      <dgm:prSet presAssocID="{4610E59E-921F-4B7A-8E40-09133E54966D}" presName="linearFlow" presStyleCnt="0">
        <dgm:presLayoutVars>
          <dgm:dir/>
          <dgm:animLvl val="lvl"/>
          <dgm:resizeHandles val="exact"/>
        </dgm:presLayoutVars>
      </dgm:prSet>
      <dgm:spPr/>
    </dgm:pt>
    <dgm:pt modelId="{664850FF-706C-4EE2-ADFD-A87C77318DE3}" type="pres">
      <dgm:prSet presAssocID="{4C03C4AF-C8B4-40BA-A665-81BEB0AB94D4}" presName="composite" presStyleCnt="0"/>
      <dgm:spPr/>
    </dgm:pt>
    <dgm:pt modelId="{8A536475-D7C4-443D-A5EC-656BA02CA79B}" type="pres">
      <dgm:prSet presAssocID="{4C03C4AF-C8B4-40BA-A665-81BEB0AB94D4}" presName="parentText" presStyleLbl="alignNode1" presStyleIdx="0" presStyleCnt="1">
        <dgm:presLayoutVars>
          <dgm:chMax val="1"/>
          <dgm:bulletEnabled val="1"/>
        </dgm:presLayoutVars>
      </dgm:prSet>
      <dgm:spPr/>
    </dgm:pt>
    <dgm:pt modelId="{C20C8D2F-5A8B-450E-8842-BA036D722635}" type="pres">
      <dgm:prSet presAssocID="{4C03C4AF-C8B4-40BA-A665-81BEB0AB94D4}" presName="descendantText" presStyleLbl="alignAcc1" presStyleIdx="0" presStyleCnt="1">
        <dgm:presLayoutVars>
          <dgm:bulletEnabled val="1"/>
        </dgm:presLayoutVars>
      </dgm:prSet>
      <dgm:spPr/>
    </dgm:pt>
  </dgm:ptLst>
  <dgm:cxnLst>
    <dgm:cxn modelId="{D83AA20D-59BF-4242-B9FD-7D50656D88ED}" srcId="{4C03C4AF-C8B4-40BA-A665-81BEB0AB94D4}" destId="{ED7B170D-1FA5-4302-857E-6FF2241358DC}" srcOrd="0" destOrd="0" parTransId="{A6D91EED-5D3E-45DF-BD1B-A14308ED9978}" sibTransId="{E4E65FBE-B982-483B-BB8F-372DB33CD910}"/>
    <dgm:cxn modelId="{6CFFDDA9-C250-4405-BA1D-B66FC6D420E3}" srcId="{4610E59E-921F-4B7A-8E40-09133E54966D}" destId="{4C03C4AF-C8B4-40BA-A665-81BEB0AB94D4}" srcOrd="0" destOrd="0" parTransId="{AEC63585-D86F-4415-B9EA-B9D55155EE16}" sibTransId="{B4CE0DDB-C7BF-45EC-A9D9-89ED39004C6E}"/>
    <dgm:cxn modelId="{D137F4CA-97F1-41E7-8941-B32B7F8DF9B7}" type="presOf" srcId="{4610E59E-921F-4B7A-8E40-09133E54966D}" destId="{95285524-DF80-41FA-B595-74B02C15CD4F}" srcOrd="0" destOrd="0" presId="urn:microsoft.com/office/officeart/2005/8/layout/chevron2"/>
    <dgm:cxn modelId="{7FDF33D3-5333-461A-95D9-4667CD14393E}" type="presOf" srcId="{4C03C4AF-C8B4-40BA-A665-81BEB0AB94D4}" destId="{8A536475-D7C4-443D-A5EC-656BA02CA79B}" srcOrd="0" destOrd="0" presId="urn:microsoft.com/office/officeart/2005/8/layout/chevron2"/>
    <dgm:cxn modelId="{8A8A20EC-1F5D-4A2E-A5B3-58A3DFE98AB9}" type="presOf" srcId="{ED7B170D-1FA5-4302-857E-6FF2241358DC}" destId="{C20C8D2F-5A8B-450E-8842-BA036D722635}" srcOrd="0" destOrd="0" presId="urn:microsoft.com/office/officeart/2005/8/layout/chevron2"/>
    <dgm:cxn modelId="{1BA2D001-EAA1-4FED-97D9-13610419FA54}" type="presParOf" srcId="{95285524-DF80-41FA-B595-74B02C15CD4F}" destId="{664850FF-706C-4EE2-ADFD-A87C77318DE3}" srcOrd="0" destOrd="0" presId="urn:microsoft.com/office/officeart/2005/8/layout/chevron2"/>
    <dgm:cxn modelId="{1B7FCB5E-0694-4A8E-8D1E-A8617803B686}" type="presParOf" srcId="{664850FF-706C-4EE2-ADFD-A87C77318DE3}" destId="{8A536475-D7C4-443D-A5EC-656BA02CA79B}" srcOrd="0" destOrd="0" presId="urn:microsoft.com/office/officeart/2005/8/layout/chevron2"/>
    <dgm:cxn modelId="{CA775D28-0502-45C8-8F59-270B6729ED4A}" type="presParOf" srcId="{664850FF-706C-4EE2-ADFD-A87C77318DE3}" destId="{C20C8D2F-5A8B-450E-8842-BA036D722635}"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C153E7-03CB-45F1-AA67-8BF4E71B9EB8}" type="doc">
      <dgm:prSet loTypeId="urn:microsoft.com/office/officeart/2009/layout/CircleArrowProcess" loCatId="process" qsTypeId="urn:microsoft.com/office/officeart/2005/8/quickstyle/simple1#17" qsCatId="simple" csTypeId="urn:microsoft.com/office/officeart/2005/8/colors/colorful4" csCatId="colorful" phldr="1"/>
      <dgm:spPr bwMode="auto"/>
      <dgm:t>
        <a:bodyPr/>
        <a:lstStyle/>
        <a:p>
          <a:pPr>
            <a:defRPr/>
          </a:pPr>
          <a:endParaRPr lang="fr-FR"/>
        </a:p>
      </dgm:t>
    </dgm:pt>
    <dgm:pt modelId="{E95A8CA4-419E-4EC5-8C9D-9A9671F680CB}">
      <dgm:prSet phldrT="[Texte]" custT="1"/>
      <dgm:spPr bwMode="auto"/>
      <dgm:t>
        <a:bodyPr/>
        <a:lstStyle/>
        <a:p>
          <a:pPr>
            <a:defRPr/>
          </a:pPr>
          <a:r>
            <a:rPr lang="fr-FR" sz="1600"/>
            <a:t>Séquence 1 : effectuer un pré diagnostic</a:t>
          </a:r>
        </a:p>
      </dgm:t>
    </dgm:pt>
    <dgm:pt modelId="{8A059ED1-0A45-447F-9208-446A40C0933A}" type="parTrans" cxnId="{6E3A89BB-6AD5-435D-B818-69664E1D65B9}">
      <dgm:prSet/>
      <dgm:spPr bwMode="auto"/>
      <dgm:t>
        <a:bodyPr/>
        <a:lstStyle/>
        <a:p>
          <a:pPr>
            <a:defRPr/>
          </a:pPr>
          <a:endParaRPr lang="fr-FR"/>
        </a:p>
      </dgm:t>
    </dgm:pt>
    <dgm:pt modelId="{A231522A-06FB-445A-B241-DDE5812DD84C}" type="sibTrans" cxnId="{6E3A89BB-6AD5-435D-B818-69664E1D65B9}">
      <dgm:prSet/>
      <dgm:spPr bwMode="auto"/>
      <dgm:t>
        <a:bodyPr/>
        <a:lstStyle/>
        <a:p>
          <a:pPr>
            <a:defRPr/>
          </a:pPr>
          <a:endParaRPr lang="fr-FR"/>
        </a:p>
      </dgm:t>
    </dgm:pt>
    <dgm:pt modelId="{3C514DEC-C203-4751-BCCF-2860AE38EB14}">
      <dgm:prSet phldrT="[Texte]" custT="1"/>
      <dgm:spPr bwMode="auto"/>
      <dgm:t>
        <a:bodyPr/>
        <a:lstStyle/>
        <a:p>
          <a:pPr>
            <a:defRPr/>
          </a:pPr>
          <a:endParaRPr lang="fr-FR" sz="900"/>
        </a:p>
      </dgm:t>
    </dgm:pt>
    <dgm:pt modelId="{145928C8-7232-4510-8A76-D865A114102B}" type="parTrans" cxnId="{EB5A3150-5E40-4DCE-BCB4-63FF1A23F0B8}">
      <dgm:prSet/>
      <dgm:spPr bwMode="auto"/>
      <dgm:t>
        <a:bodyPr/>
        <a:lstStyle/>
        <a:p>
          <a:pPr>
            <a:defRPr/>
          </a:pPr>
          <a:endParaRPr lang="fr-FR"/>
        </a:p>
      </dgm:t>
    </dgm:pt>
    <dgm:pt modelId="{EADD4C28-1AC4-4AC8-9B27-1DEF81DAD7BF}" type="sibTrans" cxnId="{EB5A3150-5E40-4DCE-BCB4-63FF1A23F0B8}">
      <dgm:prSet/>
      <dgm:spPr bwMode="auto"/>
      <dgm:t>
        <a:bodyPr/>
        <a:lstStyle/>
        <a:p>
          <a:pPr>
            <a:defRPr/>
          </a:pPr>
          <a:endParaRPr lang="fr-FR"/>
        </a:p>
      </dgm:t>
    </dgm:pt>
    <dgm:pt modelId="{02899B50-93AB-452E-A94A-2FBB02964178}" type="pres">
      <dgm:prSet presAssocID="{A4C153E7-03CB-45F1-AA67-8BF4E71B9EB8}" presName="Name0" presStyleCnt="0">
        <dgm:presLayoutVars>
          <dgm:chMax val="7"/>
          <dgm:chPref val="7"/>
          <dgm:dir/>
          <dgm:animLvl val="lvl"/>
        </dgm:presLayoutVars>
      </dgm:prSet>
      <dgm:spPr bwMode="auto"/>
    </dgm:pt>
    <dgm:pt modelId="{F3E47CD6-2C20-4360-8494-A02165A70EA6}" type="pres">
      <dgm:prSet presAssocID="{E95A8CA4-419E-4EC5-8C9D-9A9671F680CB}" presName="Accent1" presStyleCnt="0"/>
      <dgm:spPr bwMode="auto"/>
    </dgm:pt>
    <dgm:pt modelId="{5CE21481-B8E8-4947-823A-609928A3257B}" type="pres">
      <dgm:prSet presAssocID="{E95A8CA4-419E-4EC5-8C9D-9A9671F680CB}" presName="Accent" presStyleLbl="node1" presStyleIdx="0" presStyleCnt="2"/>
      <dgm:spPr bwMode="auto"/>
    </dgm:pt>
    <dgm:pt modelId="{580D79E4-2FCF-4939-8F15-CC039C64C6B6}" type="pres">
      <dgm:prSet presAssocID="{E95A8CA4-419E-4EC5-8C9D-9A9671F680CB}" presName="Parent1" presStyleLbl="revTx" presStyleIdx="0" presStyleCnt="2">
        <dgm:presLayoutVars>
          <dgm:chMax val="1"/>
          <dgm:chPref val="1"/>
          <dgm:bulletEnabled val="1"/>
        </dgm:presLayoutVars>
      </dgm:prSet>
      <dgm:spPr bwMode="auto"/>
    </dgm:pt>
    <dgm:pt modelId="{036D2E7A-65EE-4E4C-B854-4D4B0085FB93}" type="pres">
      <dgm:prSet presAssocID="{3C514DEC-C203-4751-BCCF-2860AE38EB14}" presName="Accent2" presStyleCnt="0"/>
      <dgm:spPr bwMode="auto"/>
    </dgm:pt>
    <dgm:pt modelId="{B52A5BA8-36F8-4B7F-B8FF-367EE588FA9E}" type="pres">
      <dgm:prSet presAssocID="{3C514DEC-C203-4751-BCCF-2860AE38EB14}" presName="Accent" presStyleLbl="node1" presStyleIdx="1" presStyleCnt="2"/>
      <dgm:spPr bwMode="auto">
        <a:noFill/>
      </dgm:spPr>
    </dgm:pt>
    <dgm:pt modelId="{D8802CAD-A791-402C-A874-4F7B5DA36F48}" type="pres">
      <dgm:prSet presAssocID="{3C514DEC-C203-4751-BCCF-2860AE38EB14}" presName="Parent2" presStyleLbl="revTx" presStyleIdx="1" presStyleCnt="2">
        <dgm:presLayoutVars>
          <dgm:chMax val="1"/>
          <dgm:chPref val="1"/>
          <dgm:bulletEnabled val="1"/>
        </dgm:presLayoutVars>
      </dgm:prSet>
      <dgm:spPr bwMode="auto"/>
    </dgm:pt>
  </dgm:ptLst>
  <dgm:cxnLst>
    <dgm:cxn modelId="{EB5A3150-5E40-4DCE-BCB4-63FF1A23F0B8}" srcId="{A4C153E7-03CB-45F1-AA67-8BF4E71B9EB8}" destId="{3C514DEC-C203-4751-BCCF-2860AE38EB14}" srcOrd="1" destOrd="0" parTransId="{145928C8-7232-4510-8A76-D865A114102B}" sibTransId="{EADD4C28-1AC4-4AC8-9B27-1DEF81DAD7BF}"/>
    <dgm:cxn modelId="{9A676F59-B284-43C4-92AC-F7D85C53A624}" type="presOf" srcId="{E95A8CA4-419E-4EC5-8C9D-9A9671F680CB}" destId="{580D79E4-2FCF-4939-8F15-CC039C64C6B6}" srcOrd="0" destOrd="0" presId="urn:microsoft.com/office/officeart/2009/layout/CircleArrowProcess"/>
    <dgm:cxn modelId="{6E3A89BB-6AD5-435D-B818-69664E1D65B9}" srcId="{A4C153E7-03CB-45F1-AA67-8BF4E71B9EB8}" destId="{E95A8CA4-419E-4EC5-8C9D-9A9671F680CB}" srcOrd="0" destOrd="0" parTransId="{8A059ED1-0A45-447F-9208-446A40C0933A}" sibTransId="{A231522A-06FB-445A-B241-DDE5812DD84C}"/>
    <dgm:cxn modelId="{F70084BE-1B2E-4AB5-80F9-EDE76D674576}" type="presOf" srcId="{3C514DEC-C203-4751-BCCF-2860AE38EB14}" destId="{D8802CAD-A791-402C-A874-4F7B5DA36F48}" srcOrd="0" destOrd="0" presId="urn:microsoft.com/office/officeart/2009/layout/CircleArrowProcess"/>
    <dgm:cxn modelId="{306848DA-BD34-469D-AFC4-950AAA8EADE7}" type="presOf" srcId="{A4C153E7-03CB-45F1-AA67-8BF4E71B9EB8}" destId="{02899B50-93AB-452E-A94A-2FBB02964178}" srcOrd="0" destOrd="0" presId="urn:microsoft.com/office/officeart/2009/layout/CircleArrowProcess"/>
    <dgm:cxn modelId="{DF94A244-E8F6-4D37-86E3-9143F9D17947}" type="presParOf" srcId="{02899B50-93AB-452E-A94A-2FBB02964178}" destId="{F3E47CD6-2C20-4360-8494-A02165A70EA6}" srcOrd="0" destOrd="0" presId="urn:microsoft.com/office/officeart/2009/layout/CircleArrowProcess"/>
    <dgm:cxn modelId="{D7165855-988B-4271-A0F0-9DE141CA8BBF}" type="presParOf" srcId="{F3E47CD6-2C20-4360-8494-A02165A70EA6}" destId="{5CE21481-B8E8-4947-823A-609928A3257B}" srcOrd="0" destOrd="0" presId="urn:microsoft.com/office/officeart/2009/layout/CircleArrowProcess"/>
    <dgm:cxn modelId="{1F801C6B-1922-4FF3-8C2B-D671E7FAA9D0}" type="presParOf" srcId="{02899B50-93AB-452E-A94A-2FBB02964178}" destId="{580D79E4-2FCF-4939-8F15-CC039C64C6B6}" srcOrd="1" destOrd="0" presId="urn:microsoft.com/office/officeart/2009/layout/CircleArrowProcess"/>
    <dgm:cxn modelId="{0B63C528-4963-4258-8650-144391C3725A}" type="presParOf" srcId="{02899B50-93AB-452E-A94A-2FBB02964178}" destId="{036D2E7A-65EE-4E4C-B854-4D4B0085FB93}" srcOrd="2" destOrd="0" presId="urn:microsoft.com/office/officeart/2009/layout/CircleArrowProcess"/>
    <dgm:cxn modelId="{FF3A08B9-D43B-489E-AE87-DFAFB5F17DD4}" type="presParOf" srcId="{036D2E7A-65EE-4E4C-B854-4D4B0085FB93}" destId="{B52A5BA8-36F8-4B7F-B8FF-367EE588FA9E}" srcOrd="0" destOrd="0" presId="urn:microsoft.com/office/officeart/2009/layout/CircleArrowProcess"/>
    <dgm:cxn modelId="{D383CB8E-AEED-46C9-A899-640B1C8751DB}" type="presParOf" srcId="{02899B50-93AB-452E-A94A-2FBB02964178}" destId="{D8802CAD-A791-402C-A874-4F7B5DA36F48}" srcOrd="3"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4C153E7-03CB-45F1-AA67-8BF4E71B9EB8}" type="doc">
      <dgm:prSet loTypeId="urn:microsoft.com/office/officeart/2009/layout/CircleArrowProcess" loCatId="process" qsTypeId="urn:microsoft.com/office/officeart/2005/8/quickstyle/simple1#18" qsCatId="simple" csTypeId="urn:microsoft.com/office/officeart/2005/8/colors/colorful4" csCatId="colorful" phldr="1"/>
      <dgm:spPr bwMode="auto"/>
      <dgm:t>
        <a:bodyPr/>
        <a:lstStyle/>
        <a:p>
          <a:pPr>
            <a:defRPr/>
          </a:pPr>
          <a:endParaRPr lang="fr-FR"/>
        </a:p>
      </dgm:t>
    </dgm:pt>
    <dgm:pt modelId="{E95A8CA4-419E-4EC5-8C9D-9A9671F680CB}">
      <dgm:prSet phldrT="[Texte]" custT="1"/>
      <dgm:spPr bwMode="auto"/>
      <dgm:t>
        <a:bodyPr/>
        <a:lstStyle/>
        <a:p>
          <a:pPr>
            <a:defRPr/>
          </a:pPr>
          <a:r>
            <a:rPr lang="fr-FR" sz="900"/>
            <a:t>Séquence 1 : effectuer un pré diagnostic</a:t>
          </a:r>
        </a:p>
      </dgm:t>
    </dgm:pt>
    <dgm:pt modelId="{8A059ED1-0A45-447F-9208-446A40C0933A}" type="parTrans" cxnId="{6E3A89BB-6AD5-435D-B818-69664E1D65B9}">
      <dgm:prSet/>
      <dgm:spPr bwMode="auto"/>
      <dgm:t>
        <a:bodyPr/>
        <a:lstStyle/>
        <a:p>
          <a:pPr>
            <a:defRPr/>
          </a:pPr>
          <a:endParaRPr lang="fr-FR"/>
        </a:p>
      </dgm:t>
    </dgm:pt>
    <dgm:pt modelId="{A231522A-06FB-445A-B241-DDE5812DD84C}" type="sibTrans" cxnId="{6E3A89BB-6AD5-435D-B818-69664E1D65B9}">
      <dgm:prSet/>
      <dgm:spPr bwMode="auto"/>
      <dgm:t>
        <a:bodyPr/>
        <a:lstStyle/>
        <a:p>
          <a:pPr>
            <a:defRPr/>
          </a:pPr>
          <a:endParaRPr lang="fr-FR"/>
        </a:p>
      </dgm:t>
    </dgm:pt>
    <dgm:pt modelId="{FF6E153E-A5B5-43B9-AF11-8484F207041B}">
      <dgm:prSet phldrT="[Texte]" custT="1"/>
      <dgm:spPr bwMode="auto"/>
      <dgm:t>
        <a:bodyPr/>
        <a:lstStyle/>
        <a:p>
          <a:pPr>
            <a:defRPr/>
          </a:pPr>
          <a:r>
            <a:rPr lang="fr-FR" sz="900"/>
            <a:t>Séquence 2 : effectuer un diagnostic simple </a:t>
          </a:r>
        </a:p>
      </dgm:t>
    </dgm:pt>
    <dgm:pt modelId="{69CAF751-0E9C-461B-AE9E-D8F4D867BBB8}" type="parTrans" cxnId="{1687F1EE-9B02-43DD-805D-A1C573D0018A}">
      <dgm:prSet/>
      <dgm:spPr bwMode="auto"/>
      <dgm:t>
        <a:bodyPr/>
        <a:lstStyle/>
        <a:p>
          <a:pPr>
            <a:defRPr/>
          </a:pPr>
          <a:endParaRPr lang="fr-FR"/>
        </a:p>
      </dgm:t>
    </dgm:pt>
    <dgm:pt modelId="{B484883F-EB0D-4885-B050-729F12C84C2A}" type="sibTrans" cxnId="{1687F1EE-9B02-43DD-805D-A1C573D0018A}">
      <dgm:prSet/>
      <dgm:spPr bwMode="auto"/>
      <dgm:t>
        <a:bodyPr/>
        <a:lstStyle/>
        <a:p>
          <a:pPr>
            <a:defRPr/>
          </a:pPr>
          <a:endParaRPr lang="fr-FR"/>
        </a:p>
      </dgm:t>
    </dgm:pt>
    <dgm:pt modelId="{CD95F21A-A34A-4D5E-AE13-E6032B92B8C6}">
      <dgm:prSet phldrT="[Texte]" custT="1"/>
      <dgm:spPr bwMode="auto"/>
      <dgm:t>
        <a:bodyPr/>
        <a:lstStyle/>
        <a:p>
          <a:pPr>
            <a:defRPr/>
          </a:pPr>
          <a:r>
            <a:rPr lang="fr-FR" sz="900"/>
            <a:t>Séquence 3 : mesurer et analyser des résultats</a:t>
          </a:r>
        </a:p>
      </dgm:t>
    </dgm:pt>
    <dgm:pt modelId="{F69751C6-5BBF-44A7-AEE8-5039201EBEA8}" type="parTrans" cxnId="{454444E3-A799-4095-8A89-3694998A8326}">
      <dgm:prSet/>
      <dgm:spPr bwMode="auto"/>
      <dgm:t>
        <a:bodyPr/>
        <a:lstStyle/>
        <a:p>
          <a:pPr>
            <a:defRPr/>
          </a:pPr>
          <a:endParaRPr lang="fr-FR"/>
        </a:p>
      </dgm:t>
    </dgm:pt>
    <dgm:pt modelId="{AD9701E3-529E-4E0D-9A2D-18E20501934B}" type="sibTrans" cxnId="{454444E3-A799-4095-8A89-3694998A8326}">
      <dgm:prSet/>
      <dgm:spPr bwMode="auto"/>
      <dgm:t>
        <a:bodyPr/>
        <a:lstStyle/>
        <a:p>
          <a:pPr>
            <a:defRPr/>
          </a:pPr>
          <a:endParaRPr lang="fr-FR"/>
        </a:p>
      </dgm:t>
    </dgm:pt>
    <dgm:pt modelId="{74981744-0E82-4EF9-9CA4-C4158DADE616}">
      <dgm:prSet phldrT="[Texte]" custT="1"/>
      <dgm:spPr bwMode="auto"/>
      <dgm:t>
        <a:bodyPr/>
        <a:lstStyle/>
        <a:p>
          <a:pPr>
            <a:defRPr/>
          </a:pPr>
          <a:r>
            <a:rPr lang="fr-FR" sz="900"/>
            <a:t>Séquence 4 : diagnostic d’un système mécanique </a:t>
          </a:r>
        </a:p>
      </dgm:t>
    </dgm:pt>
    <dgm:pt modelId="{37F9F5B2-5A1E-4C81-9BA3-E8699CE5660D}" type="parTrans" cxnId="{0430DD85-E114-4F77-A2E1-797300DA7AA8}">
      <dgm:prSet/>
      <dgm:spPr bwMode="auto"/>
      <dgm:t>
        <a:bodyPr/>
        <a:lstStyle/>
        <a:p>
          <a:pPr>
            <a:defRPr/>
          </a:pPr>
          <a:endParaRPr lang="fr-FR"/>
        </a:p>
      </dgm:t>
    </dgm:pt>
    <dgm:pt modelId="{35C9AD5B-6D4D-4C58-925C-E4ECF8E45C32}" type="sibTrans" cxnId="{0430DD85-E114-4F77-A2E1-797300DA7AA8}">
      <dgm:prSet/>
      <dgm:spPr bwMode="auto"/>
      <dgm:t>
        <a:bodyPr/>
        <a:lstStyle/>
        <a:p>
          <a:pPr>
            <a:defRPr/>
          </a:pPr>
          <a:endParaRPr lang="fr-FR"/>
        </a:p>
      </dgm:t>
    </dgm:pt>
    <dgm:pt modelId="{7117B257-CBB4-4FAC-9ED7-C94174E34292}">
      <dgm:prSet phldrT="[Texte]" custT="1"/>
      <dgm:spPr bwMode="auto"/>
      <dgm:t>
        <a:bodyPr/>
        <a:lstStyle/>
        <a:p>
          <a:pPr>
            <a:defRPr/>
          </a:pPr>
          <a:r>
            <a:rPr lang="fr-FR" sz="900"/>
            <a:t>Séquence 5 : diagnostic d’ un système électrique ou électronique</a:t>
          </a:r>
        </a:p>
      </dgm:t>
    </dgm:pt>
    <dgm:pt modelId="{7DECB83E-1D2B-427B-AB76-EFD250090DAF}" type="parTrans" cxnId="{5CF89E3B-BF13-41B6-AF1D-2368896E002C}">
      <dgm:prSet/>
      <dgm:spPr bwMode="auto"/>
      <dgm:t>
        <a:bodyPr/>
        <a:lstStyle/>
        <a:p>
          <a:pPr>
            <a:defRPr/>
          </a:pPr>
          <a:endParaRPr lang="fr-FR"/>
        </a:p>
      </dgm:t>
    </dgm:pt>
    <dgm:pt modelId="{6661FEF3-0092-45EE-BA28-CBF8FAE02ED7}" type="sibTrans" cxnId="{5CF89E3B-BF13-41B6-AF1D-2368896E002C}">
      <dgm:prSet/>
      <dgm:spPr bwMode="auto"/>
      <dgm:t>
        <a:bodyPr/>
        <a:lstStyle/>
        <a:p>
          <a:pPr>
            <a:defRPr/>
          </a:pPr>
          <a:endParaRPr lang="fr-FR"/>
        </a:p>
      </dgm:t>
    </dgm:pt>
    <dgm:pt modelId="{8121D767-EA02-46DB-AC86-B43F298E71ED}">
      <dgm:prSet phldrT="[Texte]" custT="1"/>
      <dgm:spPr bwMode="auto"/>
      <dgm:t>
        <a:bodyPr/>
        <a:lstStyle/>
        <a:p>
          <a:pPr>
            <a:defRPr/>
          </a:pPr>
          <a:r>
            <a:rPr lang="fr-FR" sz="900"/>
            <a:t>Séquence 6 : diagnostic d’ un système hydraulique</a:t>
          </a:r>
        </a:p>
      </dgm:t>
    </dgm:pt>
    <dgm:pt modelId="{439AD48D-E0C6-461E-AE6A-3204A8DCA767}" type="parTrans" cxnId="{39483566-76F6-463F-B070-EA6E4E5EA707}">
      <dgm:prSet/>
      <dgm:spPr bwMode="auto"/>
      <dgm:t>
        <a:bodyPr/>
        <a:lstStyle/>
        <a:p>
          <a:pPr>
            <a:defRPr/>
          </a:pPr>
          <a:endParaRPr lang="fr-FR"/>
        </a:p>
      </dgm:t>
    </dgm:pt>
    <dgm:pt modelId="{12357C34-6E62-4200-B6CD-6F9A5D2A3D0B}" type="sibTrans" cxnId="{39483566-76F6-463F-B070-EA6E4E5EA707}">
      <dgm:prSet/>
      <dgm:spPr bwMode="auto"/>
      <dgm:t>
        <a:bodyPr/>
        <a:lstStyle/>
        <a:p>
          <a:pPr>
            <a:defRPr/>
          </a:pPr>
          <a:endParaRPr lang="fr-FR"/>
        </a:p>
      </dgm:t>
    </dgm:pt>
    <dgm:pt modelId="{A2A52F07-C414-426C-B830-C30202A449FA}">
      <dgm:prSet phldrT="[Texte]" custT="1"/>
      <dgm:spPr bwMode="auto"/>
      <dgm:t>
        <a:bodyPr/>
        <a:lstStyle/>
        <a:p>
          <a:pPr>
            <a:defRPr/>
          </a:pPr>
          <a:r>
            <a:rPr lang="fr-FR" sz="900"/>
            <a:t>Séquence 7 : proposition d’une solution corrective</a:t>
          </a:r>
        </a:p>
      </dgm:t>
    </dgm:pt>
    <dgm:pt modelId="{4AB9E425-A168-41D3-8753-923EC98CA291}" type="parTrans" cxnId="{0AFC0AB5-3354-4529-B7D3-E878FF0F8924}">
      <dgm:prSet/>
      <dgm:spPr bwMode="auto"/>
      <dgm:t>
        <a:bodyPr/>
        <a:lstStyle/>
        <a:p>
          <a:pPr>
            <a:defRPr/>
          </a:pPr>
          <a:endParaRPr lang="fr-FR"/>
        </a:p>
      </dgm:t>
    </dgm:pt>
    <dgm:pt modelId="{A9A67AF7-C363-4FD0-9F79-F3A46B098A40}" type="sibTrans" cxnId="{0AFC0AB5-3354-4529-B7D3-E878FF0F8924}">
      <dgm:prSet/>
      <dgm:spPr bwMode="auto"/>
      <dgm:t>
        <a:bodyPr/>
        <a:lstStyle/>
        <a:p>
          <a:pPr>
            <a:defRPr/>
          </a:pPr>
          <a:endParaRPr lang="fr-FR"/>
        </a:p>
      </dgm:t>
    </dgm:pt>
    <dgm:pt modelId="{02899B50-93AB-452E-A94A-2FBB02964178}" type="pres">
      <dgm:prSet presAssocID="{A4C153E7-03CB-45F1-AA67-8BF4E71B9EB8}" presName="Name0" presStyleCnt="0">
        <dgm:presLayoutVars>
          <dgm:chMax val="7"/>
          <dgm:chPref val="7"/>
          <dgm:dir/>
          <dgm:animLvl val="lvl"/>
        </dgm:presLayoutVars>
      </dgm:prSet>
      <dgm:spPr bwMode="auto"/>
    </dgm:pt>
    <dgm:pt modelId="{F3E47CD6-2C20-4360-8494-A02165A70EA6}" type="pres">
      <dgm:prSet presAssocID="{E95A8CA4-419E-4EC5-8C9D-9A9671F680CB}" presName="Accent1" presStyleCnt="0"/>
      <dgm:spPr bwMode="auto"/>
    </dgm:pt>
    <dgm:pt modelId="{5CE21481-B8E8-4947-823A-609928A3257B}" type="pres">
      <dgm:prSet presAssocID="{E95A8CA4-419E-4EC5-8C9D-9A9671F680CB}" presName="Accent" presStyleLbl="node1" presStyleIdx="0" presStyleCnt="7"/>
      <dgm:spPr bwMode="auto"/>
    </dgm:pt>
    <dgm:pt modelId="{580D79E4-2FCF-4939-8F15-CC039C64C6B6}" type="pres">
      <dgm:prSet presAssocID="{E95A8CA4-419E-4EC5-8C9D-9A9671F680CB}" presName="Parent1" presStyleLbl="revTx" presStyleIdx="0" presStyleCnt="7">
        <dgm:presLayoutVars>
          <dgm:chMax val="1"/>
          <dgm:chPref val="1"/>
          <dgm:bulletEnabled val="1"/>
        </dgm:presLayoutVars>
      </dgm:prSet>
      <dgm:spPr bwMode="auto"/>
    </dgm:pt>
    <dgm:pt modelId="{E2461CD0-D9FA-43D4-948C-0AFEF6DF2F14}" type="pres">
      <dgm:prSet presAssocID="{FF6E153E-A5B5-43B9-AF11-8484F207041B}" presName="Accent2" presStyleCnt="0"/>
      <dgm:spPr bwMode="auto"/>
    </dgm:pt>
    <dgm:pt modelId="{538D03CF-4154-469C-8747-1BF5BAC816DB}" type="pres">
      <dgm:prSet presAssocID="{FF6E153E-A5B5-43B9-AF11-8484F207041B}" presName="Accent" presStyleLbl="node1" presStyleIdx="1" presStyleCnt="7"/>
      <dgm:spPr bwMode="auto"/>
    </dgm:pt>
    <dgm:pt modelId="{796275F7-56BB-410E-9E61-80781DFC3B02}" type="pres">
      <dgm:prSet presAssocID="{FF6E153E-A5B5-43B9-AF11-8484F207041B}" presName="Parent2" presStyleLbl="revTx" presStyleIdx="1" presStyleCnt="7">
        <dgm:presLayoutVars>
          <dgm:chMax val="1"/>
          <dgm:chPref val="1"/>
          <dgm:bulletEnabled val="1"/>
        </dgm:presLayoutVars>
      </dgm:prSet>
      <dgm:spPr bwMode="auto"/>
    </dgm:pt>
    <dgm:pt modelId="{3C3576B7-AEA5-4AF5-A769-FD39B98FA07D}" type="pres">
      <dgm:prSet presAssocID="{CD95F21A-A34A-4D5E-AE13-E6032B92B8C6}" presName="Accent3" presStyleCnt="0"/>
      <dgm:spPr bwMode="auto"/>
    </dgm:pt>
    <dgm:pt modelId="{A19C5100-6F61-4840-BF80-89ED41F7AE3C}" type="pres">
      <dgm:prSet presAssocID="{CD95F21A-A34A-4D5E-AE13-E6032B92B8C6}" presName="Accent" presStyleLbl="node1" presStyleIdx="2" presStyleCnt="7"/>
      <dgm:spPr bwMode="auto"/>
    </dgm:pt>
    <dgm:pt modelId="{8BE25ED2-58CE-4F81-B4BB-1054FEEB021C}" type="pres">
      <dgm:prSet presAssocID="{CD95F21A-A34A-4D5E-AE13-E6032B92B8C6}" presName="Parent3" presStyleLbl="revTx" presStyleIdx="2" presStyleCnt="7">
        <dgm:presLayoutVars>
          <dgm:chMax val="1"/>
          <dgm:chPref val="1"/>
          <dgm:bulletEnabled val="1"/>
        </dgm:presLayoutVars>
      </dgm:prSet>
      <dgm:spPr bwMode="auto"/>
    </dgm:pt>
    <dgm:pt modelId="{5AFDE567-FD52-4782-BA5B-53C7644F4B77}" type="pres">
      <dgm:prSet presAssocID="{74981744-0E82-4EF9-9CA4-C4158DADE616}" presName="Accent4" presStyleCnt="0"/>
      <dgm:spPr bwMode="auto"/>
    </dgm:pt>
    <dgm:pt modelId="{0399A06F-CF71-479B-AB90-774421F66A96}" type="pres">
      <dgm:prSet presAssocID="{74981744-0E82-4EF9-9CA4-C4158DADE616}" presName="Accent" presStyleLbl="node1" presStyleIdx="3" presStyleCnt="7"/>
      <dgm:spPr bwMode="auto"/>
    </dgm:pt>
    <dgm:pt modelId="{01CE5E34-44F1-470D-B4E7-E3F86998797E}" type="pres">
      <dgm:prSet presAssocID="{74981744-0E82-4EF9-9CA4-C4158DADE616}" presName="Parent4" presStyleLbl="revTx" presStyleIdx="3" presStyleCnt="7">
        <dgm:presLayoutVars>
          <dgm:chMax val="1"/>
          <dgm:chPref val="1"/>
          <dgm:bulletEnabled val="1"/>
        </dgm:presLayoutVars>
      </dgm:prSet>
      <dgm:spPr bwMode="auto"/>
    </dgm:pt>
    <dgm:pt modelId="{A3848637-6316-461B-9111-3120CD5DF485}" type="pres">
      <dgm:prSet presAssocID="{7117B257-CBB4-4FAC-9ED7-C94174E34292}" presName="Accent5" presStyleCnt="0"/>
      <dgm:spPr bwMode="auto"/>
    </dgm:pt>
    <dgm:pt modelId="{38529DEF-87E5-4246-A339-930130F8FE2B}" type="pres">
      <dgm:prSet presAssocID="{7117B257-CBB4-4FAC-9ED7-C94174E34292}" presName="Accent" presStyleLbl="node1" presStyleIdx="4" presStyleCnt="7"/>
      <dgm:spPr bwMode="auto"/>
    </dgm:pt>
    <dgm:pt modelId="{8CC91D21-C6E4-47BB-AE71-3D63807D8905}" type="pres">
      <dgm:prSet presAssocID="{7117B257-CBB4-4FAC-9ED7-C94174E34292}" presName="Parent5" presStyleLbl="revTx" presStyleIdx="4" presStyleCnt="7">
        <dgm:presLayoutVars>
          <dgm:chMax val="1"/>
          <dgm:chPref val="1"/>
          <dgm:bulletEnabled val="1"/>
        </dgm:presLayoutVars>
      </dgm:prSet>
      <dgm:spPr bwMode="auto"/>
    </dgm:pt>
    <dgm:pt modelId="{A6D54BC5-DB70-4F96-82DE-C695D3E88079}" type="pres">
      <dgm:prSet presAssocID="{8121D767-EA02-46DB-AC86-B43F298E71ED}" presName="Accent6" presStyleCnt="0"/>
      <dgm:spPr bwMode="auto"/>
    </dgm:pt>
    <dgm:pt modelId="{665A5A5F-B67D-4276-9F69-4E6D712A2943}" type="pres">
      <dgm:prSet presAssocID="{8121D767-EA02-46DB-AC86-B43F298E71ED}" presName="Accent" presStyleLbl="node1" presStyleIdx="5" presStyleCnt="7"/>
      <dgm:spPr bwMode="auto"/>
    </dgm:pt>
    <dgm:pt modelId="{7BF82181-6FC3-4D89-A160-B2F9649862D7}" type="pres">
      <dgm:prSet presAssocID="{8121D767-EA02-46DB-AC86-B43F298E71ED}" presName="Parent6" presStyleLbl="revTx" presStyleIdx="5" presStyleCnt="7">
        <dgm:presLayoutVars>
          <dgm:chMax val="1"/>
          <dgm:chPref val="1"/>
          <dgm:bulletEnabled val="1"/>
        </dgm:presLayoutVars>
      </dgm:prSet>
      <dgm:spPr bwMode="auto"/>
    </dgm:pt>
    <dgm:pt modelId="{5939C086-0C08-4070-A8D8-5D3EAC4F6A82}" type="pres">
      <dgm:prSet presAssocID="{A2A52F07-C414-426C-B830-C30202A449FA}" presName="Accent7" presStyleCnt="0"/>
      <dgm:spPr bwMode="auto"/>
    </dgm:pt>
    <dgm:pt modelId="{8E3A70F8-DD60-4744-A4B6-CF5D11C39318}" type="pres">
      <dgm:prSet presAssocID="{A2A52F07-C414-426C-B830-C30202A449FA}" presName="Accent" presStyleLbl="node1" presStyleIdx="6" presStyleCnt="7"/>
      <dgm:spPr bwMode="auto"/>
    </dgm:pt>
    <dgm:pt modelId="{862E8C8D-A548-4BAE-A6DB-0C2FB334A7E7}" type="pres">
      <dgm:prSet presAssocID="{A2A52F07-C414-426C-B830-C30202A449FA}" presName="Parent7" presStyleLbl="revTx" presStyleIdx="6" presStyleCnt="7">
        <dgm:presLayoutVars>
          <dgm:chMax val="1"/>
          <dgm:chPref val="1"/>
          <dgm:bulletEnabled val="1"/>
        </dgm:presLayoutVars>
      </dgm:prSet>
      <dgm:spPr bwMode="auto"/>
    </dgm:pt>
  </dgm:ptLst>
  <dgm:cxnLst>
    <dgm:cxn modelId="{4D09390A-F69D-41BD-995A-73DCE48A1034}" type="presOf" srcId="{74981744-0E82-4EF9-9CA4-C4158DADE616}" destId="{01CE5E34-44F1-470D-B4E7-E3F86998797E}" srcOrd="0" destOrd="0" presId="urn:microsoft.com/office/officeart/2009/layout/CircleArrowProcess"/>
    <dgm:cxn modelId="{4DE9DE0B-30A7-4B69-A204-E50627772C24}" type="presOf" srcId="{CD95F21A-A34A-4D5E-AE13-E6032B92B8C6}" destId="{8BE25ED2-58CE-4F81-B4BB-1054FEEB021C}" srcOrd="0" destOrd="0" presId="urn:microsoft.com/office/officeart/2009/layout/CircleArrowProcess"/>
    <dgm:cxn modelId="{6750011B-5521-4857-B645-BA1C031A9813}" type="presOf" srcId="{A2A52F07-C414-426C-B830-C30202A449FA}" destId="{862E8C8D-A548-4BAE-A6DB-0C2FB334A7E7}" srcOrd="0" destOrd="0" presId="urn:microsoft.com/office/officeart/2009/layout/CircleArrowProcess"/>
    <dgm:cxn modelId="{5CF89E3B-BF13-41B6-AF1D-2368896E002C}" srcId="{A4C153E7-03CB-45F1-AA67-8BF4E71B9EB8}" destId="{7117B257-CBB4-4FAC-9ED7-C94174E34292}" srcOrd="4" destOrd="0" parTransId="{7DECB83E-1D2B-427B-AB76-EFD250090DAF}" sibTransId="{6661FEF3-0092-45EE-BA28-CBF8FAE02ED7}"/>
    <dgm:cxn modelId="{9A676F59-B284-43C4-92AC-F7D85C53A624}" type="presOf" srcId="{E95A8CA4-419E-4EC5-8C9D-9A9671F680CB}" destId="{580D79E4-2FCF-4939-8F15-CC039C64C6B6}" srcOrd="0" destOrd="0" presId="urn:microsoft.com/office/officeart/2009/layout/CircleArrowProcess"/>
    <dgm:cxn modelId="{39483566-76F6-463F-B070-EA6E4E5EA707}" srcId="{A4C153E7-03CB-45F1-AA67-8BF4E71B9EB8}" destId="{8121D767-EA02-46DB-AC86-B43F298E71ED}" srcOrd="5" destOrd="0" parTransId="{439AD48D-E0C6-461E-AE6A-3204A8DCA767}" sibTransId="{12357C34-6E62-4200-B6CD-6F9A5D2A3D0B}"/>
    <dgm:cxn modelId="{0430DD85-E114-4F77-A2E1-797300DA7AA8}" srcId="{A4C153E7-03CB-45F1-AA67-8BF4E71B9EB8}" destId="{74981744-0E82-4EF9-9CA4-C4158DADE616}" srcOrd="3" destOrd="0" parTransId="{37F9F5B2-5A1E-4C81-9BA3-E8699CE5660D}" sibTransId="{35C9AD5B-6D4D-4C58-925C-E4ECF8E45C32}"/>
    <dgm:cxn modelId="{BC2642A9-E88C-46B6-8C42-1AB5E89A99E5}" type="presOf" srcId="{7117B257-CBB4-4FAC-9ED7-C94174E34292}" destId="{8CC91D21-C6E4-47BB-AE71-3D63807D8905}" srcOrd="0" destOrd="0" presId="urn:microsoft.com/office/officeart/2009/layout/CircleArrowProcess"/>
    <dgm:cxn modelId="{0AFC0AB5-3354-4529-B7D3-E878FF0F8924}" srcId="{A4C153E7-03CB-45F1-AA67-8BF4E71B9EB8}" destId="{A2A52F07-C414-426C-B830-C30202A449FA}" srcOrd="6" destOrd="0" parTransId="{4AB9E425-A168-41D3-8753-923EC98CA291}" sibTransId="{A9A67AF7-C363-4FD0-9F79-F3A46B098A40}"/>
    <dgm:cxn modelId="{329F1CBB-7B11-48FB-AA5C-85CABC45E85E}" type="presOf" srcId="{8121D767-EA02-46DB-AC86-B43F298E71ED}" destId="{7BF82181-6FC3-4D89-A160-B2F9649862D7}" srcOrd="0" destOrd="0" presId="urn:microsoft.com/office/officeart/2009/layout/CircleArrowProcess"/>
    <dgm:cxn modelId="{6E3A89BB-6AD5-435D-B818-69664E1D65B9}" srcId="{A4C153E7-03CB-45F1-AA67-8BF4E71B9EB8}" destId="{E95A8CA4-419E-4EC5-8C9D-9A9671F680CB}" srcOrd="0" destOrd="0" parTransId="{8A059ED1-0A45-447F-9208-446A40C0933A}" sibTransId="{A231522A-06FB-445A-B241-DDE5812DD84C}"/>
    <dgm:cxn modelId="{3F671ECC-FBC1-4166-803B-1F8A79BDBAE7}" type="presOf" srcId="{FF6E153E-A5B5-43B9-AF11-8484F207041B}" destId="{796275F7-56BB-410E-9E61-80781DFC3B02}" srcOrd="0" destOrd="0" presId="urn:microsoft.com/office/officeart/2009/layout/CircleArrowProcess"/>
    <dgm:cxn modelId="{306848DA-BD34-469D-AFC4-950AAA8EADE7}" type="presOf" srcId="{A4C153E7-03CB-45F1-AA67-8BF4E71B9EB8}" destId="{02899B50-93AB-452E-A94A-2FBB02964178}" srcOrd="0" destOrd="0" presId="urn:microsoft.com/office/officeart/2009/layout/CircleArrowProcess"/>
    <dgm:cxn modelId="{454444E3-A799-4095-8A89-3694998A8326}" srcId="{A4C153E7-03CB-45F1-AA67-8BF4E71B9EB8}" destId="{CD95F21A-A34A-4D5E-AE13-E6032B92B8C6}" srcOrd="2" destOrd="0" parTransId="{F69751C6-5BBF-44A7-AEE8-5039201EBEA8}" sibTransId="{AD9701E3-529E-4E0D-9A2D-18E20501934B}"/>
    <dgm:cxn modelId="{1687F1EE-9B02-43DD-805D-A1C573D0018A}" srcId="{A4C153E7-03CB-45F1-AA67-8BF4E71B9EB8}" destId="{FF6E153E-A5B5-43B9-AF11-8484F207041B}" srcOrd="1" destOrd="0" parTransId="{69CAF751-0E9C-461B-AE9E-D8F4D867BBB8}" sibTransId="{B484883F-EB0D-4885-B050-729F12C84C2A}"/>
    <dgm:cxn modelId="{DF94A244-E8F6-4D37-86E3-9143F9D17947}" type="presParOf" srcId="{02899B50-93AB-452E-A94A-2FBB02964178}" destId="{F3E47CD6-2C20-4360-8494-A02165A70EA6}" srcOrd="0" destOrd="0" presId="urn:microsoft.com/office/officeart/2009/layout/CircleArrowProcess"/>
    <dgm:cxn modelId="{D7165855-988B-4271-A0F0-9DE141CA8BBF}" type="presParOf" srcId="{F3E47CD6-2C20-4360-8494-A02165A70EA6}" destId="{5CE21481-B8E8-4947-823A-609928A3257B}" srcOrd="0" destOrd="0" presId="urn:microsoft.com/office/officeart/2009/layout/CircleArrowProcess"/>
    <dgm:cxn modelId="{1F801C6B-1922-4FF3-8C2B-D671E7FAA9D0}" type="presParOf" srcId="{02899B50-93AB-452E-A94A-2FBB02964178}" destId="{580D79E4-2FCF-4939-8F15-CC039C64C6B6}" srcOrd="1" destOrd="0" presId="urn:microsoft.com/office/officeart/2009/layout/CircleArrowProcess"/>
    <dgm:cxn modelId="{B439B1F1-4BE3-4426-9FAC-733201607AB3}" type="presParOf" srcId="{02899B50-93AB-452E-A94A-2FBB02964178}" destId="{E2461CD0-D9FA-43D4-948C-0AFEF6DF2F14}" srcOrd="2" destOrd="0" presId="urn:microsoft.com/office/officeart/2009/layout/CircleArrowProcess"/>
    <dgm:cxn modelId="{A8363D72-A092-4985-91CA-53B2B0B5D0E4}" type="presParOf" srcId="{E2461CD0-D9FA-43D4-948C-0AFEF6DF2F14}" destId="{538D03CF-4154-469C-8747-1BF5BAC816DB}" srcOrd="0" destOrd="0" presId="urn:microsoft.com/office/officeart/2009/layout/CircleArrowProcess"/>
    <dgm:cxn modelId="{B8EB05D5-9C3C-4901-AF72-7AEE6BA598C4}" type="presParOf" srcId="{02899B50-93AB-452E-A94A-2FBB02964178}" destId="{796275F7-56BB-410E-9E61-80781DFC3B02}" srcOrd="3" destOrd="0" presId="urn:microsoft.com/office/officeart/2009/layout/CircleArrowProcess"/>
    <dgm:cxn modelId="{0A1FEF5B-D27D-46F8-A593-F532799E7ED9}" type="presParOf" srcId="{02899B50-93AB-452E-A94A-2FBB02964178}" destId="{3C3576B7-AEA5-4AF5-A769-FD39B98FA07D}" srcOrd="4" destOrd="0" presId="urn:microsoft.com/office/officeart/2009/layout/CircleArrowProcess"/>
    <dgm:cxn modelId="{494EF588-9A72-4054-AC88-D88BAA1C045C}" type="presParOf" srcId="{3C3576B7-AEA5-4AF5-A769-FD39B98FA07D}" destId="{A19C5100-6F61-4840-BF80-89ED41F7AE3C}" srcOrd="0" destOrd="0" presId="urn:microsoft.com/office/officeart/2009/layout/CircleArrowProcess"/>
    <dgm:cxn modelId="{4532AB79-6770-4AAA-B437-0B110F9829F6}" type="presParOf" srcId="{02899B50-93AB-452E-A94A-2FBB02964178}" destId="{8BE25ED2-58CE-4F81-B4BB-1054FEEB021C}" srcOrd="5" destOrd="0" presId="urn:microsoft.com/office/officeart/2009/layout/CircleArrowProcess"/>
    <dgm:cxn modelId="{FF7B7508-A675-423C-82B3-8F0B74263D6D}" type="presParOf" srcId="{02899B50-93AB-452E-A94A-2FBB02964178}" destId="{5AFDE567-FD52-4782-BA5B-53C7644F4B77}" srcOrd="6" destOrd="0" presId="urn:microsoft.com/office/officeart/2009/layout/CircleArrowProcess"/>
    <dgm:cxn modelId="{99A76D4C-A1F0-4C3B-B3CE-A2F1AE0CCE8E}" type="presParOf" srcId="{5AFDE567-FD52-4782-BA5B-53C7644F4B77}" destId="{0399A06F-CF71-479B-AB90-774421F66A96}" srcOrd="0" destOrd="0" presId="urn:microsoft.com/office/officeart/2009/layout/CircleArrowProcess"/>
    <dgm:cxn modelId="{860DEAB7-62CC-4BFA-8CC0-F28D89CA7DC8}" type="presParOf" srcId="{02899B50-93AB-452E-A94A-2FBB02964178}" destId="{01CE5E34-44F1-470D-B4E7-E3F86998797E}" srcOrd="7" destOrd="0" presId="urn:microsoft.com/office/officeart/2009/layout/CircleArrowProcess"/>
    <dgm:cxn modelId="{AE12C359-2A80-4C36-A6D7-CCB76A9FA286}" type="presParOf" srcId="{02899B50-93AB-452E-A94A-2FBB02964178}" destId="{A3848637-6316-461B-9111-3120CD5DF485}" srcOrd="8" destOrd="0" presId="urn:microsoft.com/office/officeart/2009/layout/CircleArrowProcess"/>
    <dgm:cxn modelId="{3D725D07-9D86-4ABF-9963-2C5B3E68DC66}" type="presParOf" srcId="{A3848637-6316-461B-9111-3120CD5DF485}" destId="{38529DEF-87E5-4246-A339-930130F8FE2B}" srcOrd="0" destOrd="0" presId="urn:microsoft.com/office/officeart/2009/layout/CircleArrowProcess"/>
    <dgm:cxn modelId="{F2F8D9E1-ABD2-4B5D-8900-4E9348B5A17B}" type="presParOf" srcId="{02899B50-93AB-452E-A94A-2FBB02964178}" destId="{8CC91D21-C6E4-47BB-AE71-3D63807D8905}" srcOrd="9" destOrd="0" presId="urn:microsoft.com/office/officeart/2009/layout/CircleArrowProcess"/>
    <dgm:cxn modelId="{BBFCF088-F0D0-4A72-990F-846A7042DC53}" type="presParOf" srcId="{02899B50-93AB-452E-A94A-2FBB02964178}" destId="{A6D54BC5-DB70-4F96-82DE-C695D3E88079}" srcOrd="10" destOrd="0" presId="urn:microsoft.com/office/officeart/2009/layout/CircleArrowProcess"/>
    <dgm:cxn modelId="{88E73330-499F-46CC-A61E-9EBE6C7A7986}" type="presParOf" srcId="{A6D54BC5-DB70-4F96-82DE-C695D3E88079}" destId="{665A5A5F-B67D-4276-9F69-4E6D712A2943}" srcOrd="0" destOrd="0" presId="urn:microsoft.com/office/officeart/2009/layout/CircleArrowProcess"/>
    <dgm:cxn modelId="{4C98E0D0-4D99-49D0-AB26-383FFE77A772}" type="presParOf" srcId="{02899B50-93AB-452E-A94A-2FBB02964178}" destId="{7BF82181-6FC3-4D89-A160-B2F9649862D7}" srcOrd="11" destOrd="0" presId="urn:microsoft.com/office/officeart/2009/layout/CircleArrowProcess"/>
    <dgm:cxn modelId="{0E488471-84E2-4822-B9CB-3F54FF6CCEB0}" type="presParOf" srcId="{02899B50-93AB-452E-A94A-2FBB02964178}" destId="{5939C086-0C08-4070-A8D8-5D3EAC4F6A82}" srcOrd="12" destOrd="0" presId="urn:microsoft.com/office/officeart/2009/layout/CircleArrowProcess"/>
    <dgm:cxn modelId="{855133C7-E311-4E85-AC4B-6DD6D19C0B0E}" type="presParOf" srcId="{5939C086-0C08-4070-A8D8-5D3EAC4F6A82}" destId="{8E3A70F8-DD60-4744-A4B6-CF5D11C39318}" srcOrd="0" destOrd="0" presId="urn:microsoft.com/office/officeart/2009/layout/CircleArrowProcess"/>
    <dgm:cxn modelId="{B30815F5-310A-42A5-83FC-F21B7BFEFE83}" type="presParOf" srcId="{02899B50-93AB-452E-A94A-2FBB02964178}" destId="{862E8C8D-A548-4BAE-A6DB-0C2FB334A7E7}" srcOrd="13"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4C153E7-03CB-45F1-AA67-8BF4E71B9EB8}" type="doc">
      <dgm:prSet loTypeId="urn:microsoft.com/office/officeart/2009/layout/CircleArrowProcess" loCatId="process" qsTypeId="urn:microsoft.com/office/officeart/2005/8/quickstyle/simple1#19" qsCatId="simple" csTypeId="urn:microsoft.com/office/officeart/2005/8/colors/colorful4" csCatId="colorful" phldr="1"/>
      <dgm:spPr bwMode="auto"/>
      <dgm:t>
        <a:bodyPr/>
        <a:lstStyle/>
        <a:p>
          <a:pPr>
            <a:defRPr/>
          </a:pPr>
          <a:endParaRPr lang="fr-FR"/>
        </a:p>
      </dgm:t>
    </dgm:pt>
    <dgm:pt modelId="{E95A8CA4-419E-4EC5-8C9D-9A9671F680CB}">
      <dgm:prSet phldrT="[Texte]" custT="1"/>
      <dgm:spPr bwMode="auto"/>
      <dgm:t>
        <a:bodyPr/>
        <a:lstStyle/>
        <a:p>
          <a:pPr>
            <a:defRPr/>
          </a:pPr>
          <a:r>
            <a:rPr lang="fr-FR" sz="900"/>
            <a:t>Séquence 1 : effectuer un pré diagnostic</a:t>
          </a:r>
        </a:p>
      </dgm:t>
    </dgm:pt>
    <dgm:pt modelId="{8A059ED1-0A45-447F-9208-446A40C0933A}" type="parTrans" cxnId="{6E3A89BB-6AD5-435D-B818-69664E1D65B9}">
      <dgm:prSet/>
      <dgm:spPr bwMode="auto"/>
      <dgm:t>
        <a:bodyPr/>
        <a:lstStyle/>
        <a:p>
          <a:pPr>
            <a:defRPr/>
          </a:pPr>
          <a:endParaRPr lang="fr-FR"/>
        </a:p>
      </dgm:t>
    </dgm:pt>
    <dgm:pt modelId="{A231522A-06FB-445A-B241-DDE5812DD84C}" type="sibTrans" cxnId="{6E3A89BB-6AD5-435D-B818-69664E1D65B9}">
      <dgm:prSet/>
      <dgm:spPr bwMode="auto"/>
      <dgm:t>
        <a:bodyPr/>
        <a:lstStyle/>
        <a:p>
          <a:pPr>
            <a:defRPr/>
          </a:pPr>
          <a:endParaRPr lang="fr-FR"/>
        </a:p>
      </dgm:t>
    </dgm:pt>
    <dgm:pt modelId="{FF6E153E-A5B5-43B9-AF11-8484F207041B}">
      <dgm:prSet phldrT="[Texte]" custT="1"/>
      <dgm:spPr bwMode="auto"/>
      <dgm:t>
        <a:bodyPr/>
        <a:lstStyle/>
        <a:p>
          <a:pPr>
            <a:defRPr/>
          </a:pPr>
          <a:r>
            <a:rPr lang="fr-FR" sz="900"/>
            <a:t>Séquence 2 : effectuer un diagnostic simple </a:t>
          </a:r>
        </a:p>
      </dgm:t>
    </dgm:pt>
    <dgm:pt modelId="{69CAF751-0E9C-461B-AE9E-D8F4D867BBB8}" type="parTrans" cxnId="{1687F1EE-9B02-43DD-805D-A1C573D0018A}">
      <dgm:prSet/>
      <dgm:spPr bwMode="auto"/>
      <dgm:t>
        <a:bodyPr/>
        <a:lstStyle/>
        <a:p>
          <a:pPr>
            <a:defRPr/>
          </a:pPr>
          <a:endParaRPr lang="fr-FR"/>
        </a:p>
      </dgm:t>
    </dgm:pt>
    <dgm:pt modelId="{B484883F-EB0D-4885-B050-729F12C84C2A}" type="sibTrans" cxnId="{1687F1EE-9B02-43DD-805D-A1C573D0018A}">
      <dgm:prSet/>
      <dgm:spPr bwMode="auto"/>
      <dgm:t>
        <a:bodyPr/>
        <a:lstStyle/>
        <a:p>
          <a:pPr>
            <a:defRPr/>
          </a:pPr>
          <a:endParaRPr lang="fr-FR"/>
        </a:p>
      </dgm:t>
    </dgm:pt>
    <dgm:pt modelId="{CD95F21A-A34A-4D5E-AE13-E6032B92B8C6}">
      <dgm:prSet phldrT="[Texte]" custT="1"/>
      <dgm:spPr bwMode="auto"/>
      <dgm:t>
        <a:bodyPr/>
        <a:lstStyle/>
        <a:p>
          <a:pPr>
            <a:defRPr/>
          </a:pPr>
          <a:r>
            <a:rPr lang="fr-FR" sz="900"/>
            <a:t>Séquence 3 : mesurer et analyser des résultats</a:t>
          </a:r>
        </a:p>
      </dgm:t>
    </dgm:pt>
    <dgm:pt modelId="{F69751C6-5BBF-44A7-AEE8-5039201EBEA8}" type="parTrans" cxnId="{454444E3-A799-4095-8A89-3694998A8326}">
      <dgm:prSet/>
      <dgm:spPr bwMode="auto"/>
      <dgm:t>
        <a:bodyPr/>
        <a:lstStyle/>
        <a:p>
          <a:pPr>
            <a:defRPr/>
          </a:pPr>
          <a:endParaRPr lang="fr-FR"/>
        </a:p>
      </dgm:t>
    </dgm:pt>
    <dgm:pt modelId="{AD9701E3-529E-4E0D-9A2D-18E20501934B}" type="sibTrans" cxnId="{454444E3-A799-4095-8A89-3694998A8326}">
      <dgm:prSet/>
      <dgm:spPr bwMode="auto"/>
      <dgm:t>
        <a:bodyPr/>
        <a:lstStyle/>
        <a:p>
          <a:pPr>
            <a:defRPr/>
          </a:pPr>
          <a:endParaRPr lang="fr-FR"/>
        </a:p>
      </dgm:t>
    </dgm:pt>
    <dgm:pt modelId="{74981744-0E82-4EF9-9CA4-C4158DADE616}">
      <dgm:prSet phldrT="[Texte]" custT="1"/>
      <dgm:spPr bwMode="auto"/>
      <dgm:t>
        <a:bodyPr/>
        <a:lstStyle/>
        <a:p>
          <a:pPr>
            <a:defRPr/>
          </a:pPr>
          <a:r>
            <a:rPr lang="fr-FR" sz="900"/>
            <a:t>Séquence 4 : diagnostic d’un système mécanique </a:t>
          </a:r>
        </a:p>
      </dgm:t>
    </dgm:pt>
    <dgm:pt modelId="{37F9F5B2-5A1E-4C81-9BA3-E8699CE5660D}" type="parTrans" cxnId="{0430DD85-E114-4F77-A2E1-797300DA7AA8}">
      <dgm:prSet/>
      <dgm:spPr bwMode="auto"/>
      <dgm:t>
        <a:bodyPr/>
        <a:lstStyle/>
        <a:p>
          <a:pPr>
            <a:defRPr/>
          </a:pPr>
          <a:endParaRPr lang="fr-FR"/>
        </a:p>
      </dgm:t>
    </dgm:pt>
    <dgm:pt modelId="{35C9AD5B-6D4D-4C58-925C-E4ECF8E45C32}" type="sibTrans" cxnId="{0430DD85-E114-4F77-A2E1-797300DA7AA8}">
      <dgm:prSet/>
      <dgm:spPr bwMode="auto"/>
      <dgm:t>
        <a:bodyPr/>
        <a:lstStyle/>
        <a:p>
          <a:pPr>
            <a:defRPr/>
          </a:pPr>
          <a:endParaRPr lang="fr-FR"/>
        </a:p>
      </dgm:t>
    </dgm:pt>
    <dgm:pt modelId="{7117B257-CBB4-4FAC-9ED7-C94174E34292}">
      <dgm:prSet phldrT="[Texte]" custT="1"/>
      <dgm:spPr bwMode="auto"/>
      <dgm:t>
        <a:bodyPr/>
        <a:lstStyle/>
        <a:p>
          <a:pPr>
            <a:defRPr/>
          </a:pPr>
          <a:r>
            <a:rPr lang="fr-FR" sz="900"/>
            <a:t>Séquence 5 : diagnostic d’ un système électrique ou électronique</a:t>
          </a:r>
        </a:p>
      </dgm:t>
    </dgm:pt>
    <dgm:pt modelId="{7DECB83E-1D2B-427B-AB76-EFD250090DAF}" type="parTrans" cxnId="{5CF89E3B-BF13-41B6-AF1D-2368896E002C}">
      <dgm:prSet/>
      <dgm:spPr bwMode="auto"/>
      <dgm:t>
        <a:bodyPr/>
        <a:lstStyle/>
        <a:p>
          <a:pPr>
            <a:defRPr/>
          </a:pPr>
          <a:endParaRPr lang="fr-FR"/>
        </a:p>
      </dgm:t>
    </dgm:pt>
    <dgm:pt modelId="{6661FEF3-0092-45EE-BA28-CBF8FAE02ED7}" type="sibTrans" cxnId="{5CF89E3B-BF13-41B6-AF1D-2368896E002C}">
      <dgm:prSet/>
      <dgm:spPr bwMode="auto"/>
      <dgm:t>
        <a:bodyPr/>
        <a:lstStyle/>
        <a:p>
          <a:pPr>
            <a:defRPr/>
          </a:pPr>
          <a:endParaRPr lang="fr-FR"/>
        </a:p>
      </dgm:t>
    </dgm:pt>
    <dgm:pt modelId="{8121D767-EA02-46DB-AC86-B43F298E71ED}">
      <dgm:prSet phldrT="[Texte]" custT="1"/>
      <dgm:spPr bwMode="auto"/>
      <dgm:t>
        <a:bodyPr/>
        <a:lstStyle/>
        <a:p>
          <a:pPr>
            <a:defRPr/>
          </a:pPr>
          <a:r>
            <a:rPr lang="fr-FR" sz="900"/>
            <a:t>Séquence 6 : diagnostic d’ un système hydraulique</a:t>
          </a:r>
        </a:p>
      </dgm:t>
    </dgm:pt>
    <dgm:pt modelId="{439AD48D-E0C6-461E-AE6A-3204A8DCA767}" type="parTrans" cxnId="{39483566-76F6-463F-B070-EA6E4E5EA707}">
      <dgm:prSet/>
      <dgm:spPr bwMode="auto"/>
      <dgm:t>
        <a:bodyPr/>
        <a:lstStyle/>
        <a:p>
          <a:pPr>
            <a:defRPr/>
          </a:pPr>
          <a:endParaRPr lang="fr-FR"/>
        </a:p>
      </dgm:t>
    </dgm:pt>
    <dgm:pt modelId="{12357C34-6E62-4200-B6CD-6F9A5D2A3D0B}" type="sibTrans" cxnId="{39483566-76F6-463F-B070-EA6E4E5EA707}">
      <dgm:prSet/>
      <dgm:spPr bwMode="auto"/>
      <dgm:t>
        <a:bodyPr/>
        <a:lstStyle/>
        <a:p>
          <a:pPr>
            <a:defRPr/>
          </a:pPr>
          <a:endParaRPr lang="fr-FR"/>
        </a:p>
      </dgm:t>
    </dgm:pt>
    <dgm:pt modelId="{A2A52F07-C414-426C-B830-C30202A449FA}">
      <dgm:prSet phldrT="[Texte]" custT="1"/>
      <dgm:spPr bwMode="auto"/>
      <dgm:t>
        <a:bodyPr/>
        <a:lstStyle/>
        <a:p>
          <a:pPr>
            <a:defRPr/>
          </a:pPr>
          <a:r>
            <a:rPr lang="fr-FR" sz="900"/>
            <a:t>Séquence 7 : proposition d’une solution corrective</a:t>
          </a:r>
        </a:p>
      </dgm:t>
    </dgm:pt>
    <dgm:pt modelId="{4AB9E425-A168-41D3-8753-923EC98CA291}" type="parTrans" cxnId="{0AFC0AB5-3354-4529-B7D3-E878FF0F8924}">
      <dgm:prSet/>
      <dgm:spPr bwMode="auto"/>
      <dgm:t>
        <a:bodyPr/>
        <a:lstStyle/>
        <a:p>
          <a:pPr>
            <a:defRPr/>
          </a:pPr>
          <a:endParaRPr lang="fr-FR"/>
        </a:p>
      </dgm:t>
    </dgm:pt>
    <dgm:pt modelId="{A9A67AF7-C363-4FD0-9F79-F3A46B098A40}" type="sibTrans" cxnId="{0AFC0AB5-3354-4529-B7D3-E878FF0F8924}">
      <dgm:prSet/>
      <dgm:spPr bwMode="auto"/>
      <dgm:t>
        <a:bodyPr/>
        <a:lstStyle/>
        <a:p>
          <a:pPr>
            <a:defRPr/>
          </a:pPr>
          <a:endParaRPr lang="fr-FR"/>
        </a:p>
      </dgm:t>
    </dgm:pt>
    <dgm:pt modelId="{02899B50-93AB-452E-A94A-2FBB02964178}" type="pres">
      <dgm:prSet presAssocID="{A4C153E7-03CB-45F1-AA67-8BF4E71B9EB8}" presName="Name0" presStyleCnt="0">
        <dgm:presLayoutVars>
          <dgm:chMax val="7"/>
          <dgm:chPref val="7"/>
          <dgm:dir/>
          <dgm:animLvl val="lvl"/>
        </dgm:presLayoutVars>
      </dgm:prSet>
      <dgm:spPr bwMode="auto"/>
    </dgm:pt>
    <dgm:pt modelId="{F3E47CD6-2C20-4360-8494-A02165A70EA6}" type="pres">
      <dgm:prSet presAssocID="{E95A8CA4-419E-4EC5-8C9D-9A9671F680CB}" presName="Accent1" presStyleCnt="0"/>
      <dgm:spPr bwMode="auto"/>
    </dgm:pt>
    <dgm:pt modelId="{5CE21481-B8E8-4947-823A-609928A3257B}" type="pres">
      <dgm:prSet presAssocID="{E95A8CA4-419E-4EC5-8C9D-9A9671F680CB}" presName="Accent" presStyleLbl="node1" presStyleIdx="0" presStyleCnt="7"/>
      <dgm:spPr bwMode="auto"/>
    </dgm:pt>
    <dgm:pt modelId="{580D79E4-2FCF-4939-8F15-CC039C64C6B6}" type="pres">
      <dgm:prSet presAssocID="{E95A8CA4-419E-4EC5-8C9D-9A9671F680CB}" presName="Parent1" presStyleLbl="revTx" presStyleIdx="0" presStyleCnt="7">
        <dgm:presLayoutVars>
          <dgm:chMax val="1"/>
          <dgm:chPref val="1"/>
          <dgm:bulletEnabled val="1"/>
        </dgm:presLayoutVars>
      </dgm:prSet>
      <dgm:spPr bwMode="auto"/>
    </dgm:pt>
    <dgm:pt modelId="{E2461CD0-D9FA-43D4-948C-0AFEF6DF2F14}" type="pres">
      <dgm:prSet presAssocID="{FF6E153E-A5B5-43B9-AF11-8484F207041B}" presName="Accent2" presStyleCnt="0"/>
      <dgm:spPr bwMode="auto"/>
    </dgm:pt>
    <dgm:pt modelId="{538D03CF-4154-469C-8747-1BF5BAC816DB}" type="pres">
      <dgm:prSet presAssocID="{FF6E153E-A5B5-43B9-AF11-8484F207041B}" presName="Accent" presStyleLbl="node1" presStyleIdx="1" presStyleCnt="7"/>
      <dgm:spPr bwMode="auto"/>
    </dgm:pt>
    <dgm:pt modelId="{796275F7-56BB-410E-9E61-80781DFC3B02}" type="pres">
      <dgm:prSet presAssocID="{FF6E153E-A5B5-43B9-AF11-8484F207041B}" presName="Parent2" presStyleLbl="revTx" presStyleIdx="1" presStyleCnt="7">
        <dgm:presLayoutVars>
          <dgm:chMax val="1"/>
          <dgm:chPref val="1"/>
          <dgm:bulletEnabled val="1"/>
        </dgm:presLayoutVars>
      </dgm:prSet>
      <dgm:spPr bwMode="auto"/>
    </dgm:pt>
    <dgm:pt modelId="{3C3576B7-AEA5-4AF5-A769-FD39B98FA07D}" type="pres">
      <dgm:prSet presAssocID="{CD95F21A-A34A-4D5E-AE13-E6032B92B8C6}" presName="Accent3" presStyleCnt="0"/>
      <dgm:spPr bwMode="auto"/>
    </dgm:pt>
    <dgm:pt modelId="{A19C5100-6F61-4840-BF80-89ED41F7AE3C}" type="pres">
      <dgm:prSet presAssocID="{CD95F21A-A34A-4D5E-AE13-E6032B92B8C6}" presName="Accent" presStyleLbl="node1" presStyleIdx="2" presStyleCnt="7"/>
      <dgm:spPr bwMode="auto">
        <a:solidFill>
          <a:srgbClr val="67EF21"/>
        </a:solidFill>
      </dgm:spPr>
    </dgm:pt>
    <dgm:pt modelId="{8BE25ED2-58CE-4F81-B4BB-1054FEEB021C}" type="pres">
      <dgm:prSet presAssocID="{CD95F21A-A34A-4D5E-AE13-E6032B92B8C6}" presName="Parent3" presStyleLbl="revTx" presStyleIdx="2" presStyleCnt="7">
        <dgm:presLayoutVars>
          <dgm:chMax val="1"/>
          <dgm:chPref val="1"/>
          <dgm:bulletEnabled val="1"/>
        </dgm:presLayoutVars>
      </dgm:prSet>
      <dgm:spPr bwMode="auto"/>
    </dgm:pt>
    <dgm:pt modelId="{5AFDE567-FD52-4782-BA5B-53C7644F4B77}" type="pres">
      <dgm:prSet presAssocID="{74981744-0E82-4EF9-9CA4-C4158DADE616}" presName="Accent4" presStyleCnt="0"/>
      <dgm:spPr bwMode="auto"/>
    </dgm:pt>
    <dgm:pt modelId="{0399A06F-CF71-479B-AB90-774421F66A96}" type="pres">
      <dgm:prSet presAssocID="{74981744-0E82-4EF9-9CA4-C4158DADE616}" presName="Accent" presStyleLbl="node1" presStyleIdx="3" presStyleCnt="7"/>
      <dgm:spPr bwMode="auto"/>
    </dgm:pt>
    <dgm:pt modelId="{01CE5E34-44F1-470D-B4E7-E3F86998797E}" type="pres">
      <dgm:prSet presAssocID="{74981744-0E82-4EF9-9CA4-C4158DADE616}" presName="Parent4" presStyleLbl="revTx" presStyleIdx="3" presStyleCnt="7">
        <dgm:presLayoutVars>
          <dgm:chMax val="1"/>
          <dgm:chPref val="1"/>
          <dgm:bulletEnabled val="1"/>
        </dgm:presLayoutVars>
      </dgm:prSet>
      <dgm:spPr bwMode="auto"/>
    </dgm:pt>
    <dgm:pt modelId="{A3848637-6316-461B-9111-3120CD5DF485}" type="pres">
      <dgm:prSet presAssocID="{7117B257-CBB4-4FAC-9ED7-C94174E34292}" presName="Accent5" presStyleCnt="0"/>
      <dgm:spPr bwMode="auto"/>
    </dgm:pt>
    <dgm:pt modelId="{38529DEF-87E5-4246-A339-930130F8FE2B}" type="pres">
      <dgm:prSet presAssocID="{7117B257-CBB4-4FAC-9ED7-C94174E34292}" presName="Accent" presStyleLbl="node1" presStyleIdx="4" presStyleCnt="7"/>
      <dgm:spPr bwMode="auto"/>
    </dgm:pt>
    <dgm:pt modelId="{8CC91D21-C6E4-47BB-AE71-3D63807D8905}" type="pres">
      <dgm:prSet presAssocID="{7117B257-CBB4-4FAC-9ED7-C94174E34292}" presName="Parent5" presStyleLbl="revTx" presStyleIdx="4" presStyleCnt="7">
        <dgm:presLayoutVars>
          <dgm:chMax val="1"/>
          <dgm:chPref val="1"/>
          <dgm:bulletEnabled val="1"/>
        </dgm:presLayoutVars>
      </dgm:prSet>
      <dgm:spPr bwMode="auto"/>
    </dgm:pt>
    <dgm:pt modelId="{A6D54BC5-DB70-4F96-82DE-C695D3E88079}" type="pres">
      <dgm:prSet presAssocID="{8121D767-EA02-46DB-AC86-B43F298E71ED}" presName="Accent6" presStyleCnt="0"/>
      <dgm:spPr bwMode="auto"/>
    </dgm:pt>
    <dgm:pt modelId="{665A5A5F-B67D-4276-9F69-4E6D712A2943}" type="pres">
      <dgm:prSet presAssocID="{8121D767-EA02-46DB-AC86-B43F298E71ED}" presName="Accent" presStyleLbl="node1" presStyleIdx="5" presStyleCnt="7"/>
      <dgm:spPr bwMode="auto"/>
    </dgm:pt>
    <dgm:pt modelId="{7BF82181-6FC3-4D89-A160-B2F9649862D7}" type="pres">
      <dgm:prSet presAssocID="{8121D767-EA02-46DB-AC86-B43F298E71ED}" presName="Parent6" presStyleLbl="revTx" presStyleIdx="5" presStyleCnt="7">
        <dgm:presLayoutVars>
          <dgm:chMax val="1"/>
          <dgm:chPref val="1"/>
          <dgm:bulletEnabled val="1"/>
        </dgm:presLayoutVars>
      </dgm:prSet>
      <dgm:spPr bwMode="auto"/>
    </dgm:pt>
    <dgm:pt modelId="{5939C086-0C08-4070-A8D8-5D3EAC4F6A82}" type="pres">
      <dgm:prSet presAssocID="{A2A52F07-C414-426C-B830-C30202A449FA}" presName="Accent7" presStyleCnt="0"/>
      <dgm:spPr bwMode="auto"/>
    </dgm:pt>
    <dgm:pt modelId="{8E3A70F8-DD60-4744-A4B6-CF5D11C39318}" type="pres">
      <dgm:prSet presAssocID="{A2A52F07-C414-426C-B830-C30202A449FA}" presName="Accent" presStyleLbl="node1" presStyleIdx="6" presStyleCnt="7"/>
      <dgm:spPr bwMode="auto"/>
    </dgm:pt>
    <dgm:pt modelId="{862E8C8D-A548-4BAE-A6DB-0C2FB334A7E7}" type="pres">
      <dgm:prSet presAssocID="{A2A52F07-C414-426C-B830-C30202A449FA}" presName="Parent7" presStyleLbl="revTx" presStyleIdx="6" presStyleCnt="7">
        <dgm:presLayoutVars>
          <dgm:chMax val="1"/>
          <dgm:chPref val="1"/>
          <dgm:bulletEnabled val="1"/>
        </dgm:presLayoutVars>
      </dgm:prSet>
      <dgm:spPr bwMode="auto"/>
    </dgm:pt>
  </dgm:ptLst>
  <dgm:cxnLst>
    <dgm:cxn modelId="{4D09390A-F69D-41BD-995A-73DCE48A1034}" type="presOf" srcId="{74981744-0E82-4EF9-9CA4-C4158DADE616}" destId="{01CE5E34-44F1-470D-B4E7-E3F86998797E}" srcOrd="0" destOrd="0" presId="urn:microsoft.com/office/officeart/2009/layout/CircleArrowProcess"/>
    <dgm:cxn modelId="{4DE9DE0B-30A7-4B69-A204-E50627772C24}" type="presOf" srcId="{CD95F21A-A34A-4D5E-AE13-E6032B92B8C6}" destId="{8BE25ED2-58CE-4F81-B4BB-1054FEEB021C}" srcOrd="0" destOrd="0" presId="urn:microsoft.com/office/officeart/2009/layout/CircleArrowProcess"/>
    <dgm:cxn modelId="{6750011B-5521-4857-B645-BA1C031A9813}" type="presOf" srcId="{A2A52F07-C414-426C-B830-C30202A449FA}" destId="{862E8C8D-A548-4BAE-A6DB-0C2FB334A7E7}" srcOrd="0" destOrd="0" presId="urn:microsoft.com/office/officeart/2009/layout/CircleArrowProcess"/>
    <dgm:cxn modelId="{5CF89E3B-BF13-41B6-AF1D-2368896E002C}" srcId="{A4C153E7-03CB-45F1-AA67-8BF4E71B9EB8}" destId="{7117B257-CBB4-4FAC-9ED7-C94174E34292}" srcOrd="4" destOrd="0" parTransId="{7DECB83E-1D2B-427B-AB76-EFD250090DAF}" sibTransId="{6661FEF3-0092-45EE-BA28-CBF8FAE02ED7}"/>
    <dgm:cxn modelId="{9A676F59-B284-43C4-92AC-F7D85C53A624}" type="presOf" srcId="{E95A8CA4-419E-4EC5-8C9D-9A9671F680CB}" destId="{580D79E4-2FCF-4939-8F15-CC039C64C6B6}" srcOrd="0" destOrd="0" presId="urn:microsoft.com/office/officeart/2009/layout/CircleArrowProcess"/>
    <dgm:cxn modelId="{39483566-76F6-463F-B070-EA6E4E5EA707}" srcId="{A4C153E7-03CB-45F1-AA67-8BF4E71B9EB8}" destId="{8121D767-EA02-46DB-AC86-B43F298E71ED}" srcOrd="5" destOrd="0" parTransId="{439AD48D-E0C6-461E-AE6A-3204A8DCA767}" sibTransId="{12357C34-6E62-4200-B6CD-6F9A5D2A3D0B}"/>
    <dgm:cxn modelId="{0430DD85-E114-4F77-A2E1-797300DA7AA8}" srcId="{A4C153E7-03CB-45F1-AA67-8BF4E71B9EB8}" destId="{74981744-0E82-4EF9-9CA4-C4158DADE616}" srcOrd="3" destOrd="0" parTransId="{37F9F5B2-5A1E-4C81-9BA3-E8699CE5660D}" sibTransId="{35C9AD5B-6D4D-4C58-925C-E4ECF8E45C32}"/>
    <dgm:cxn modelId="{BC2642A9-E88C-46B6-8C42-1AB5E89A99E5}" type="presOf" srcId="{7117B257-CBB4-4FAC-9ED7-C94174E34292}" destId="{8CC91D21-C6E4-47BB-AE71-3D63807D8905}" srcOrd="0" destOrd="0" presId="urn:microsoft.com/office/officeart/2009/layout/CircleArrowProcess"/>
    <dgm:cxn modelId="{0AFC0AB5-3354-4529-B7D3-E878FF0F8924}" srcId="{A4C153E7-03CB-45F1-AA67-8BF4E71B9EB8}" destId="{A2A52F07-C414-426C-B830-C30202A449FA}" srcOrd="6" destOrd="0" parTransId="{4AB9E425-A168-41D3-8753-923EC98CA291}" sibTransId="{A9A67AF7-C363-4FD0-9F79-F3A46B098A40}"/>
    <dgm:cxn modelId="{329F1CBB-7B11-48FB-AA5C-85CABC45E85E}" type="presOf" srcId="{8121D767-EA02-46DB-AC86-B43F298E71ED}" destId="{7BF82181-6FC3-4D89-A160-B2F9649862D7}" srcOrd="0" destOrd="0" presId="urn:microsoft.com/office/officeart/2009/layout/CircleArrowProcess"/>
    <dgm:cxn modelId="{6E3A89BB-6AD5-435D-B818-69664E1D65B9}" srcId="{A4C153E7-03CB-45F1-AA67-8BF4E71B9EB8}" destId="{E95A8CA4-419E-4EC5-8C9D-9A9671F680CB}" srcOrd="0" destOrd="0" parTransId="{8A059ED1-0A45-447F-9208-446A40C0933A}" sibTransId="{A231522A-06FB-445A-B241-DDE5812DD84C}"/>
    <dgm:cxn modelId="{3F671ECC-FBC1-4166-803B-1F8A79BDBAE7}" type="presOf" srcId="{FF6E153E-A5B5-43B9-AF11-8484F207041B}" destId="{796275F7-56BB-410E-9E61-80781DFC3B02}" srcOrd="0" destOrd="0" presId="urn:microsoft.com/office/officeart/2009/layout/CircleArrowProcess"/>
    <dgm:cxn modelId="{306848DA-BD34-469D-AFC4-950AAA8EADE7}" type="presOf" srcId="{A4C153E7-03CB-45F1-AA67-8BF4E71B9EB8}" destId="{02899B50-93AB-452E-A94A-2FBB02964178}" srcOrd="0" destOrd="0" presId="urn:microsoft.com/office/officeart/2009/layout/CircleArrowProcess"/>
    <dgm:cxn modelId="{454444E3-A799-4095-8A89-3694998A8326}" srcId="{A4C153E7-03CB-45F1-AA67-8BF4E71B9EB8}" destId="{CD95F21A-A34A-4D5E-AE13-E6032B92B8C6}" srcOrd="2" destOrd="0" parTransId="{F69751C6-5BBF-44A7-AEE8-5039201EBEA8}" sibTransId="{AD9701E3-529E-4E0D-9A2D-18E20501934B}"/>
    <dgm:cxn modelId="{1687F1EE-9B02-43DD-805D-A1C573D0018A}" srcId="{A4C153E7-03CB-45F1-AA67-8BF4E71B9EB8}" destId="{FF6E153E-A5B5-43B9-AF11-8484F207041B}" srcOrd="1" destOrd="0" parTransId="{69CAF751-0E9C-461B-AE9E-D8F4D867BBB8}" sibTransId="{B484883F-EB0D-4885-B050-729F12C84C2A}"/>
    <dgm:cxn modelId="{DF94A244-E8F6-4D37-86E3-9143F9D17947}" type="presParOf" srcId="{02899B50-93AB-452E-A94A-2FBB02964178}" destId="{F3E47CD6-2C20-4360-8494-A02165A70EA6}" srcOrd="0" destOrd="0" presId="urn:microsoft.com/office/officeart/2009/layout/CircleArrowProcess"/>
    <dgm:cxn modelId="{D7165855-988B-4271-A0F0-9DE141CA8BBF}" type="presParOf" srcId="{F3E47CD6-2C20-4360-8494-A02165A70EA6}" destId="{5CE21481-B8E8-4947-823A-609928A3257B}" srcOrd="0" destOrd="0" presId="urn:microsoft.com/office/officeart/2009/layout/CircleArrowProcess"/>
    <dgm:cxn modelId="{1F801C6B-1922-4FF3-8C2B-D671E7FAA9D0}" type="presParOf" srcId="{02899B50-93AB-452E-A94A-2FBB02964178}" destId="{580D79E4-2FCF-4939-8F15-CC039C64C6B6}" srcOrd="1" destOrd="0" presId="urn:microsoft.com/office/officeart/2009/layout/CircleArrowProcess"/>
    <dgm:cxn modelId="{B439B1F1-4BE3-4426-9FAC-733201607AB3}" type="presParOf" srcId="{02899B50-93AB-452E-A94A-2FBB02964178}" destId="{E2461CD0-D9FA-43D4-948C-0AFEF6DF2F14}" srcOrd="2" destOrd="0" presId="urn:microsoft.com/office/officeart/2009/layout/CircleArrowProcess"/>
    <dgm:cxn modelId="{A8363D72-A092-4985-91CA-53B2B0B5D0E4}" type="presParOf" srcId="{E2461CD0-D9FA-43D4-948C-0AFEF6DF2F14}" destId="{538D03CF-4154-469C-8747-1BF5BAC816DB}" srcOrd="0" destOrd="0" presId="urn:microsoft.com/office/officeart/2009/layout/CircleArrowProcess"/>
    <dgm:cxn modelId="{B8EB05D5-9C3C-4901-AF72-7AEE6BA598C4}" type="presParOf" srcId="{02899B50-93AB-452E-A94A-2FBB02964178}" destId="{796275F7-56BB-410E-9E61-80781DFC3B02}" srcOrd="3" destOrd="0" presId="urn:microsoft.com/office/officeart/2009/layout/CircleArrowProcess"/>
    <dgm:cxn modelId="{0A1FEF5B-D27D-46F8-A593-F532799E7ED9}" type="presParOf" srcId="{02899B50-93AB-452E-A94A-2FBB02964178}" destId="{3C3576B7-AEA5-4AF5-A769-FD39B98FA07D}" srcOrd="4" destOrd="0" presId="urn:microsoft.com/office/officeart/2009/layout/CircleArrowProcess"/>
    <dgm:cxn modelId="{494EF588-9A72-4054-AC88-D88BAA1C045C}" type="presParOf" srcId="{3C3576B7-AEA5-4AF5-A769-FD39B98FA07D}" destId="{A19C5100-6F61-4840-BF80-89ED41F7AE3C}" srcOrd="0" destOrd="0" presId="urn:microsoft.com/office/officeart/2009/layout/CircleArrowProcess"/>
    <dgm:cxn modelId="{4532AB79-6770-4AAA-B437-0B110F9829F6}" type="presParOf" srcId="{02899B50-93AB-452E-A94A-2FBB02964178}" destId="{8BE25ED2-58CE-4F81-B4BB-1054FEEB021C}" srcOrd="5" destOrd="0" presId="urn:microsoft.com/office/officeart/2009/layout/CircleArrowProcess"/>
    <dgm:cxn modelId="{FF7B7508-A675-423C-82B3-8F0B74263D6D}" type="presParOf" srcId="{02899B50-93AB-452E-A94A-2FBB02964178}" destId="{5AFDE567-FD52-4782-BA5B-53C7644F4B77}" srcOrd="6" destOrd="0" presId="urn:microsoft.com/office/officeart/2009/layout/CircleArrowProcess"/>
    <dgm:cxn modelId="{99A76D4C-A1F0-4C3B-B3CE-A2F1AE0CCE8E}" type="presParOf" srcId="{5AFDE567-FD52-4782-BA5B-53C7644F4B77}" destId="{0399A06F-CF71-479B-AB90-774421F66A96}" srcOrd="0" destOrd="0" presId="urn:microsoft.com/office/officeart/2009/layout/CircleArrowProcess"/>
    <dgm:cxn modelId="{860DEAB7-62CC-4BFA-8CC0-F28D89CA7DC8}" type="presParOf" srcId="{02899B50-93AB-452E-A94A-2FBB02964178}" destId="{01CE5E34-44F1-470D-B4E7-E3F86998797E}" srcOrd="7" destOrd="0" presId="urn:microsoft.com/office/officeart/2009/layout/CircleArrowProcess"/>
    <dgm:cxn modelId="{AE12C359-2A80-4C36-A6D7-CCB76A9FA286}" type="presParOf" srcId="{02899B50-93AB-452E-A94A-2FBB02964178}" destId="{A3848637-6316-461B-9111-3120CD5DF485}" srcOrd="8" destOrd="0" presId="urn:microsoft.com/office/officeart/2009/layout/CircleArrowProcess"/>
    <dgm:cxn modelId="{3D725D07-9D86-4ABF-9963-2C5B3E68DC66}" type="presParOf" srcId="{A3848637-6316-461B-9111-3120CD5DF485}" destId="{38529DEF-87E5-4246-A339-930130F8FE2B}" srcOrd="0" destOrd="0" presId="urn:microsoft.com/office/officeart/2009/layout/CircleArrowProcess"/>
    <dgm:cxn modelId="{F2F8D9E1-ABD2-4B5D-8900-4E9348B5A17B}" type="presParOf" srcId="{02899B50-93AB-452E-A94A-2FBB02964178}" destId="{8CC91D21-C6E4-47BB-AE71-3D63807D8905}" srcOrd="9" destOrd="0" presId="urn:microsoft.com/office/officeart/2009/layout/CircleArrowProcess"/>
    <dgm:cxn modelId="{BBFCF088-F0D0-4A72-990F-846A7042DC53}" type="presParOf" srcId="{02899B50-93AB-452E-A94A-2FBB02964178}" destId="{A6D54BC5-DB70-4F96-82DE-C695D3E88079}" srcOrd="10" destOrd="0" presId="urn:microsoft.com/office/officeart/2009/layout/CircleArrowProcess"/>
    <dgm:cxn modelId="{88E73330-499F-46CC-A61E-9EBE6C7A7986}" type="presParOf" srcId="{A6D54BC5-DB70-4F96-82DE-C695D3E88079}" destId="{665A5A5F-B67D-4276-9F69-4E6D712A2943}" srcOrd="0" destOrd="0" presId="urn:microsoft.com/office/officeart/2009/layout/CircleArrowProcess"/>
    <dgm:cxn modelId="{4C98E0D0-4D99-49D0-AB26-383FFE77A772}" type="presParOf" srcId="{02899B50-93AB-452E-A94A-2FBB02964178}" destId="{7BF82181-6FC3-4D89-A160-B2F9649862D7}" srcOrd="11" destOrd="0" presId="urn:microsoft.com/office/officeart/2009/layout/CircleArrowProcess"/>
    <dgm:cxn modelId="{0E488471-84E2-4822-B9CB-3F54FF6CCEB0}" type="presParOf" srcId="{02899B50-93AB-452E-A94A-2FBB02964178}" destId="{5939C086-0C08-4070-A8D8-5D3EAC4F6A82}" srcOrd="12" destOrd="0" presId="urn:microsoft.com/office/officeart/2009/layout/CircleArrowProcess"/>
    <dgm:cxn modelId="{855133C7-E311-4E85-AC4B-6DD6D19C0B0E}" type="presParOf" srcId="{5939C086-0C08-4070-A8D8-5D3EAC4F6A82}" destId="{8E3A70F8-DD60-4744-A4B6-CF5D11C39318}" srcOrd="0" destOrd="0" presId="urn:microsoft.com/office/officeart/2009/layout/CircleArrowProcess"/>
    <dgm:cxn modelId="{B30815F5-310A-42A5-83FC-F21B7BFEFE83}" type="presParOf" srcId="{02899B50-93AB-452E-A94A-2FBB02964178}" destId="{862E8C8D-A548-4BAE-A6DB-0C2FB334A7E7}" srcOrd="13"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10E59E-921F-4B7A-8E40-09133E54966D}"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fr-FR"/>
        </a:p>
      </dgm:t>
    </dgm:pt>
    <dgm:pt modelId="{4C03C4AF-C8B4-40BA-A665-81BEB0AB94D4}">
      <dgm:prSet phldrT="[Texte]"/>
      <dgm:spPr>
        <a:solidFill>
          <a:srgbClr val="67EF21"/>
        </a:solidFill>
      </dgm:spPr>
      <dgm:t>
        <a:bodyPr/>
        <a:lstStyle/>
        <a:p>
          <a:r>
            <a:rPr lang="fr-FR" dirty="0"/>
            <a:t>Module 8</a:t>
          </a:r>
        </a:p>
      </dgm:t>
    </dgm:pt>
    <dgm:pt modelId="{AEC63585-D86F-4415-B9EA-B9D55155EE16}" type="parTrans" cxnId="{6CFFDDA9-C250-4405-BA1D-B66FC6D420E3}">
      <dgm:prSet/>
      <dgm:spPr/>
      <dgm:t>
        <a:bodyPr/>
        <a:lstStyle/>
        <a:p>
          <a:endParaRPr lang="fr-FR"/>
        </a:p>
      </dgm:t>
    </dgm:pt>
    <dgm:pt modelId="{B4CE0DDB-C7BF-45EC-A9D9-89ED39004C6E}" type="sibTrans" cxnId="{6CFFDDA9-C250-4405-BA1D-B66FC6D420E3}">
      <dgm:prSet/>
      <dgm:spPr/>
      <dgm:t>
        <a:bodyPr/>
        <a:lstStyle/>
        <a:p>
          <a:endParaRPr lang="fr-FR"/>
        </a:p>
      </dgm:t>
    </dgm:pt>
    <dgm:pt modelId="{ED7B170D-1FA5-4302-857E-6FF2241358DC}">
      <dgm:prSet phldrT="[Texte]" custT="1"/>
      <dgm:spPr/>
      <dgm:t>
        <a:bodyPr/>
        <a:lstStyle/>
        <a:p>
          <a:r>
            <a:rPr lang="fr-FR" sz="1800" dirty="0"/>
            <a:t>Séquence 3</a:t>
          </a:r>
        </a:p>
      </dgm:t>
    </dgm:pt>
    <dgm:pt modelId="{A6D91EED-5D3E-45DF-BD1B-A14308ED9978}" type="parTrans" cxnId="{D83AA20D-59BF-4242-B9FD-7D50656D88ED}">
      <dgm:prSet/>
      <dgm:spPr/>
      <dgm:t>
        <a:bodyPr/>
        <a:lstStyle/>
        <a:p>
          <a:endParaRPr lang="fr-FR"/>
        </a:p>
      </dgm:t>
    </dgm:pt>
    <dgm:pt modelId="{E4E65FBE-B982-483B-BB8F-372DB33CD910}" type="sibTrans" cxnId="{D83AA20D-59BF-4242-B9FD-7D50656D88ED}">
      <dgm:prSet/>
      <dgm:spPr/>
      <dgm:t>
        <a:bodyPr/>
        <a:lstStyle/>
        <a:p>
          <a:endParaRPr lang="fr-FR"/>
        </a:p>
      </dgm:t>
    </dgm:pt>
    <dgm:pt modelId="{95285524-DF80-41FA-B595-74B02C15CD4F}" type="pres">
      <dgm:prSet presAssocID="{4610E59E-921F-4B7A-8E40-09133E54966D}" presName="linearFlow" presStyleCnt="0">
        <dgm:presLayoutVars>
          <dgm:dir/>
          <dgm:animLvl val="lvl"/>
          <dgm:resizeHandles val="exact"/>
        </dgm:presLayoutVars>
      </dgm:prSet>
      <dgm:spPr/>
    </dgm:pt>
    <dgm:pt modelId="{664850FF-706C-4EE2-ADFD-A87C77318DE3}" type="pres">
      <dgm:prSet presAssocID="{4C03C4AF-C8B4-40BA-A665-81BEB0AB94D4}" presName="composite" presStyleCnt="0"/>
      <dgm:spPr/>
    </dgm:pt>
    <dgm:pt modelId="{8A536475-D7C4-443D-A5EC-656BA02CA79B}" type="pres">
      <dgm:prSet presAssocID="{4C03C4AF-C8B4-40BA-A665-81BEB0AB94D4}" presName="parentText" presStyleLbl="alignNode1" presStyleIdx="0" presStyleCnt="1">
        <dgm:presLayoutVars>
          <dgm:chMax val="1"/>
          <dgm:bulletEnabled val="1"/>
        </dgm:presLayoutVars>
      </dgm:prSet>
      <dgm:spPr/>
    </dgm:pt>
    <dgm:pt modelId="{C20C8D2F-5A8B-450E-8842-BA036D722635}" type="pres">
      <dgm:prSet presAssocID="{4C03C4AF-C8B4-40BA-A665-81BEB0AB94D4}" presName="descendantText" presStyleLbl="alignAcc1" presStyleIdx="0" presStyleCnt="1">
        <dgm:presLayoutVars>
          <dgm:bulletEnabled val="1"/>
        </dgm:presLayoutVars>
      </dgm:prSet>
      <dgm:spPr/>
    </dgm:pt>
  </dgm:ptLst>
  <dgm:cxnLst>
    <dgm:cxn modelId="{D83AA20D-59BF-4242-B9FD-7D50656D88ED}" srcId="{4C03C4AF-C8B4-40BA-A665-81BEB0AB94D4}" destId="{ED7B170D-1FA5-4302-857E-6FF2241358DC}" srcOrd="0" destOrd="0" parTransId="{A6D91EED-5D3E-45DF-BD1B-A14308ED9978}" sibTransId="{E4E65FBE-B982-483B-BB8F-372DB33CD910}"/>
    <dgm:cxn modelId="{6CFFDDA9-C250-4405-BA1D-B66FC6D420E3}" srcId="{4610E59E-921F-4B7A-8E40-09133E54966D}" destId="{4C03C4AF-C8B4-40BA-A665-81BEB0AB94D4}" srcOrd="0" destOrd="0" parTransId="{AEC63585-D86F-4415-B9EA-B9D55155EE16}" sibTransId="{B4CE0DDB-C7BF-45EC-A9D9-89ED39004C6E}"/>
    <dgm:cxn modelId="{D137F4CA-97F1-41E7-8941-B32B7F8DF9B7}" type="presOf" srcId="{4610E59E-921F-4B7A-8E40-09133E54966D}" destId="{95285524-DF80-41FA-B595-74B02C15CD4F}" srcOrd="0" destOrd="0" presId="urn:microsoft.com/office/officeart/2005/8/layout/chevron2"/>
    <dgm:cxn modelId="{7FDF33D3-5333-461A-95D9-4667CD14393E}" type="presOf" srcId="{4C03C4AF-C8B4-40BA-A665-81BEB0AB94D4}" destId="{8A536475-D7C4-443D-A5EC-656BA02CA79B}" srcOrd="0" destOrd="0" presId="urn:microsoft.com/office/officeart/2005/8/layout/chevron2"/>
    <dgm:cxn modelId="{8A8A20EC-1F5D-4A2E-A5B3-58A3DFE98AB9}" type="presOf" srcId="{ED7B170D-1FA5-4302-857E-6FF2241358DC}" destId="{C20C8D2F-5A8B-450E-8842-BA036D722635}" srcOrd="0" destOrd="0" presId="urn:microsoft.com/office/officeart/2005/8/layout/chevron2"/>
    <dgm:cxn modelId="{1BA2D001-EAA1-4FED-97D9-13610419FA54}" type="presParOf" srcId="{95285524-DF80-41FA-B595-74B02C15CD4F}" destId="{664850FF-706C-4EE2-ADFD-A87C77318DE3}" srcOrd="0" destOrd="0" presId="urn:microsoft.com/office/officeart/2005/8/layout/chevron2"/>
    <dgm:cxn modelId="{1B7FCB5E-0694-4A8E-8D1E-A8617803B686}" type="presParOf" srcId="{664850FF-706C-4EE2-ADFD-A87C77318DE3}" destId="{8A536475-D7C4-443D-A5EC-656BA02CA79B}" srcOrd="0" destOrd="0" presId="urn:microsoft.com/office/officeart/2005/8/layout/chevron2"/>
    <dgm:cxn modelId="{CA775D28-0502-45C8-8F59-270B6729ED4A}" type="presParOf" srcId="{664850FF-706C-4EE2-ADFD-A87C77318DE3}" destId="{C20C8D2F-5A8B-450E-8842-BA036D722635}"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4C153E7-03CB-45F1-AA67-8BF4E71B9EB8}" type="doc">
      <dgm:prSet loTypeId="urn:microsoft.com/office/officeart/2009/layout/CircleArrowProcess" loCatId="process" qsTypeId="urn:microsoft.com/office/officeart/2005/8/quickstyle/simple1#20" qsCatId="simple" csTypeId="urn:microsoft.com/office/officeart/2005/8/colors/colorful4" csCatId="colorful" phldr="1"/>
      <dgm:spPr bwMode="auto"/>
      <dgm:t>
        <a:bodyPr/>
        <a:lstStyle/>
        <a:p>
          <a:pPr>
            <a:defRPr/>
          </a:pPr>
          <a:endParaRPr lang="fr-FR"/>
        </a:p>
      </dgm:t>
    </dgm:pt>
    <dgm:pt modelId="{E95A8CA4-419E-4EC5-8C9D-9A9671F680CB}">
      <dgm:prSet phldrT="[Texte]" custT="1"/>
      <dgm:spPr bwMode="auto"/>
      <dgm:t>
        <a:bodyPr/>
        <a:lstStyle/>
        <a:p>
          <a:pPr>
            <a:defRPr/>
          </a:pPr>
          <a:r>
            <a:rPr lang="fr-FR" sz="1600"/>
            <a:t>Séquence 3 : mesurer et analyser des résultats</a:t>
          </a:r>
        </a:p>
      </dgm:t>
    </dgm:pt>
    <dgm:pt modelId="{8A059ED1-0A45-447F-9208-446A40C0933A}" type="parTrans" cxnId="{6E3A89BB-6AD5-435D-B818-69664E1D65B9}">
      <dgm:prSet/>
      <dgm:spPr bwMode="auto"/>
      <dgm:t>
        <a:bodyPr/>
        <a:lstStyle/>
        <a:p>
          <a:pPr>
            <a:defRPr/>
          </a:pPr>
          <a:endParaRPr lang="fr-FR"/>
        </a:p>
      </dgm:t>
    </dgm:pt>
    <dgm:pt modelId="{A231522A-06FB-445A-B241-DDE5812DD84C}" type="sibTrans" cxnId="{6E3A89BB-6AD5-435D-B818-69664E1D65B9}">
      <dgm:prSet/>
      <dgm:spPr bwMode="auto"/>
      <dgm:t>
        <a:bodyPr/>
        <a:lstStyle/>
        <a:p>
          <a:pPr>
            <a:defRPr/>
          </a:pPr>
          <a:endParaRPr lang="fr-FR"/>
        </a:p>
      </dgm:t>
    </dgm:pt>
    <dgm:pt modelId="{3C514DEC-C203-4751-BCCF-2860AE38EB14}">
      <dgm:prSet phldrT="[Texte]" custT="1"/>
      <dgm:spPr bwMode="auto"/>
      <dgm:t>
        <a:bodyPr/>
        <a:lstStyle/>
        <a:p>
          <a:pPr>
            <a:defRPr/>
          </a:pPr>
          <a:endParaRPr lang="fr-FR" sz="900"/>
        </a:p>
      </dgm:t>
    </dgm:pt>
    <dgm:pt modelId="{145928C8-7232-4510-8A76-D865A114102B}" type="parTrans" cxnId="{EB5A3150-5E40-4DCE-BCB4-63FF1A23F0B8}">
      <dgm:prSet/>
      <dgm:spPr bwMode="auto"/>
      <dgm:t>
        <a:bodyPr/>
        <a:lstStyle/>
        <a:p>
          <a:pPr>
            <a:defRPr/>
          </a:pPr>
          <a:endParaRPr lang="fr-FR"/>
        </a:p>
      </dgm:t>
    </dgm:pt>
    <dgm:pt modelId="{EADD4C28-1AC4-4AC8-9B27-1DEF81DAD7BF}" type="sibTrans" cxnId="{EB5A3150-5E40-4DCE-BCB4-63FF1A23F0B8}">
      <dgm:prSet/>
      <dgm:spPr bwMode="auto"/>
      <dgm:t>
        <a:bodyPr/>
        <a:lstStyle/>
        <a:p>
          <a:pPr>
            <a:defRPr/>
          </a:pPr>
          <a:endParaRPr lang="fr-FR"/>
        </a:p>
      </dgm:t>
    </dgm:pt>
    <dgm:pt modelId="{02899B50-93AB-452E-A94A-2FBB02964178}" type="pres">
      <dgm:prSet presAssocID="{A4C153E7-03CB-45F1-AA67-8BF4E71B9EB8}" presName="Name0" presStyleCnt="0">
        <dgm:presLayoutVars>
          <dgm:chMax val="7"/>
          <dgm:chPref val="7"/>
          <dgm:dir/>
          <dgm:animLvl val="lvl"/>
        </dgm:presLayoutVars>
      </dgm:prSet>
      <dgm:spPr bwMode="auto"/>
    </dgm:pt>
    <dgm:pt modelId="{F3E47CD6-2C20-4360-8494-A02165A70EA6}" type="pres">
      <dgm:prSet presAssocID="{E95A8CA4-419E-4EC5-8C9D-9A9671F680CB}" presName="Accent1" presStyleCnt="0"/>
      <dgm:spPr bwMode="auto"/>
    </dgm:pt>
    <dgm:pt modelId="{5CE21481-B8E8-4947-823A-609928A3257B}" type="pres">
      <dgm:prSet presAssocID="{E95A8CA4-419E-4EC5-8C9D-9A9671F680CB}" presName="Accent" presStyleLbl="node1" presStyleIdx="0" presStyleCnt="2"/>
      <dgm:spPr bwMode="auto">
        <a:solidFill>
          <a:srgbClr val="67EF21"/>
        </a:solidFill>
        <a:ln>
          <a:solidFill>
            <a:srgbClr val="67EF21"/>
          </a:solidFill>
        </a:ln>
      </dgm:spPr>
    </dgm:pt>
    <dgm:pt modelId="{580D79E4-2FCF-4939-8F15-CC039C64C6B6}" type="pres">
      <dgm:prSet presAssocID="{E95A8CA4-419E-4EC5-8C9D-9A9671F680CB}" presName="Parent1" presStyleLbl="revTx" presStyleIdx="0" presStyleCnt="2">
        <dgm:presLayoutVars>
          <dgm:chMax val="1"/>
          <dgm:chPref val="1"/>
          <dgm:bulletEnabled val="1"/>
        </dgm:presLayoutVars>
      </dgm:prSet>
      <dgm:spPr bwMode="auto"/>
    </dgm:pt>
    <dgm:pt modelId="{036D2E7A-65EE-4E4C-B854-4D4B0085FB93}" type="pres">
      <dgm:prSet presAssocID="{3C514DEC-C203-4751-BCCF-2860AE38EB14}" presName="Accent2" presStyleCnt="0"/>
      <dgm:spPr bwMode="auto"/>
    </dgm:pt>
    <dgm:pt modelId="{B52A5BA8-36F8-4B7F-B8FF-367EE588FA9E}" type="pres">
      <dgm:prSet presAssocID="{3C514DEC-C203-4751-BCCF-2860AE38EB14}" presName="Accent" presStyleLbl="node1" presStyleIdx="1" presStyleCnt="2"/>
      <dgm:spPr bwMode="auto">
        <a:noFill/>
      </dgm:spPr>
    </dgm:pt>
    <dgm:pt modelId="{D8802CAD-A791-402C-A874-4F7B5DA36F48}" type="pres">
      <dgm:prSet presAssocID="{3C514DEC-C203-4751-BCCF-2860AE38EB14}" presName="Parent2" presStyleLbl="revTx" presStyleIdx="1" presStyleCnt="2">
        <dgm:presLayoutVars>
          <dgm:chMax val="1"/>
          <dgm:chPref val="1"/>
          <dgm:bulletEnabled val="1"/>
        </dgm:presLayoutVars>
      </dgm:prSet>
      <dgm:spPr bwMode="auto"/>
    </dgm:pt>
  </dgm:ptLst>
  <dgm:cxnLst>
    <dgm:cxn modelId="{EB5A3150-5E40-4DCE-BCB4-63FF1A23F0B8}" srcId="{A4C153E7-03CB-45F1-AA67-8BF4E71B9EB8}" destId="{3C514DEC-C203-4751-BCCF-2860AE38EB14}" srcOrd="1" destOrd="0" parTransId="{145928C8-7232-4510-8A76-D865A114102B}" sibTransId="{EADD4C28-1AC4-4AC8-9B27-1DEF81DAD7BF}"/>
    <dgm:cxn modelId="{9A676F59-B284-43C4-92AC-F7D85C53A624}" type="presOf" srcId="{E95A8CA4-419E-4EC5-8C9D-9A9671F680CB}" destId="{580D79E4-2FCF-4939-8F15-CC039C64C6B6}" srcOrd="0" destOrd="0" presId="urn:microsoft.com/office/officeart/2009/layout/CircleArrowProcess"/>
    <dgm:cxn modelId="{6E3A89BB-6AD5-435D-B818-69664E1D65B9}" srcId="{A4C153E7-03CB-45F1-AA67-8BF4E71B9EB8}" destId="{E95A8CA4-419E-4EC5-8C9D-9A9671F680CB}" srcOrd="0" destOrd="0" parTransId="{8A059ED1-0A45-447F-9208-446A40C0933A}" sibTransId="{A231522A-06FB-445A-B241-DDE5812DD84C}"/>
    <dgm:cxn modelId="{F70084BE-1B2E-4AB5-80F9-EDE76D674576}" type="presOf" srcId="{3C514DEC-C203-4751-BCCF-2860AE38EB14}" destId="{D8802CAD-A791-402C-A874-4F7B5DA36F48}" srcOrd="0" destOrd="0" presId="urn:microsoft.com/office/officeart/2009/layout/CircleArrowProcess"/>
    <dgm:cxn modelId="{306848DA-BD34-469D-AFC4-950AAA8EADE7}" type="presOf" srcId="{A4C153E7-03CB-45F1-AA67-8BF4E71B9EB8}" destId="{02899B50-93AB-452E-A94A-2FBB02964178}" srcOrd="0" destOrd="0" presId="urn:microsoft.com/office/officeart/2009/layout/CircleArrowProcess"/>
    <dgm:cxn modelId="{DF94A244-E8F6-4D37-86E3-9143F9D17947}" type="presParOf" srcId="{02899B50-93AB-452E-A94A-2FBB02964178}" destId="{F3E47CD6-2C20-4360-8494-A02165A70EA6}" srcOrd="0" destOrd="0" presId="urn:microsoft.com/office/officeart/2009/layout/CircleArrowProcess"/>
    <dgm:cxn modelId="{D7165855-988B-4271-A0F0-9DE141CA8BBF}" type="presParOf" srcId="{F3E47CD6-2C20-4360-8494-A02165A70EA6}" destId="{5CE21481-B8E8-4947-823A-609928A3257B}" srcOrd="0" destOrd="0" presId="urn:microsoft.com/office/officeart/2009/layout/CircleArrowProcess"/>
    <dgm:cxn modelId="{1F801C6B-1922-4FF3-8C2B-D671E7FAA9D0}" type="presParOf" srcId="{02899B50-93AB-452E-A94A-2FBB02964178}" destId="{580D79E4-2FCF-4939-8F15-CC039C64C6B6}" srcOrd="1" destOrd="0" presId="urn:microsoft.com/office/officeart/2009/layout/CircleArrowProcess"/>
    <dgm:cxn modelId="{0B63C528-4963-4258-8650-144391C3725A}" type="presParOf" srcId="{02899B50-93AB-452E-A94A-2FBB02964178}" destId="{036D2E7A-65EE-4E4C-B854-4D4B0085FB93}" srcOrd="2" destOrd="0" presId="urn:microsoft.com/office/officeart/2009/layout/CircleArrowProcess"/>
    <dgm:cxn modelId="{FF3A08B9-D43B-489E-AE87-DFAFB5F17DD4}" type="presParOf" srcId="{036D2E7A-65EE-4E4C-B854-4D4B0085FB93}" destId="{B52A5BA8-36F8-4B7F-B8FF-367EE588FA9E}" srcOrd="0" destOrd="0" presId="urn:microsoft.com/office/officeart/2009/layout/CircleArrowProcess"/>
    <dgm:cxn modelId="{D383CB8E-AEED-46C9-A899-640B1C8751DB}" type="presParOf" srcId="{02899B50-93AB-452E-A94A-2FBB02964178}" destId="{D8802CAD-A791-402C-A874-4F7B5DA36F48}" srcOrd="3"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5D97E6-80B5-444F-BE00-DC26D1B09E8A}" type="doc">
      <dgm:prSet loTypeId="urn:microsoft.com/office/officeart/2005/8/layout/chevron1" loCatId="process" qsTypeId="urn:microsoft.com/office/officeart/2005/8/quickstyle/simple1#7" qsCatId="simple" csTypeId="urn:microsoft.com/office/officeart/2005/8/colors/accent6_3" csCatId="accent6" phldr="1"/>
      <dgm:spPr bwMode="auto"/>
    </dgm:pt>
    <dgm:pt modelId="{EF6B5D5F-233D-4DDE-BDB0-F5F9C83A700B}">
      <dgm:prSet phldrT="[Texte]" custT="1"/>
      <dgm:spPr bwMode="auto"/>
      <dgm:t>
        <a:bodyPr/>
        <a:lstStyle/>
        <a:p>
          <a:pPr>
            <a:defRPr/>
          </a:pPr>
          <a:r>
            <a:rPr lang="fr-FR" sz="1600"/>
            <a:t>Découverte</a:t>
          </a:r>
          <a:endParaRPr/>
        </a:p>
      </dgm:t>
    </dgm:pt>
    <dgm:pt modelId="{5D861769-4901-4CEB-87F0-42D179029CBE}" type="parTrans" cxnId="{C36FDB69-4E49-4193-8FD9-6F15472239CE}">
      <dgm:prSet/>
      <dgm:spPr bwMode="auto"/>
      <dgm:t>
        <a:bodyPr/>
        <a:lstStyle/>
        <a:p>
          <a:pPr>
            <a:defRPr/>
          </a:pPr>
          <a:endParaRPr lang="fr-FR"/>
        </a:p>
      </dgm:t>
    </dgm:pt>
    <dgm:pt modelId="{8CEA39EB-C245-4236-A742-91EA0ECD90C6}" type="sibTrans" cxnId="{C36FDB69-4E49-4193-8FD9-6F15472239CE}">
      <dgm:prSet/>
      <dgm:spPr bwMode="auto"/>
      <dgm:t>
        <a:bodyPr/>
        <a:lstStyle/>
        <a:p>
          <a:pPr>
            <a:defRPr/>
          </a:pPr>
          <a:endParaRPr lang="fr-FR"/>
        </a:p>
      </dgm:t>
    </dgm:pt>
    <dgm:pt modelId="{5F64D953-9B9A-4EBC-BCEC-74107C52B940}">
      <dgm:prSet phldrT="[Texte]" custT="1"/>
      <dgm:spPr bwMode="auto"/>
      <dgm:t>
        <a:bodyPr/>
        <a:lstStyle/>
        <a:p>
          <a:pPr>
            <a:defRPr/>
          </a:pPr>
          <a:r>
            <a:rPr lang="fr-FR" sz="1600"/>
            <a:t>Consolidation</a:t>
          </a:r>
          <a:endParaRPr/>
        </a:p>
      </dgm:t>
    </dgm:pt>
    <dgm:pt modelId="{95A95327-FE30-4999-94B3-4672D6131B1C}" type="parTrans" cxnId="{A6609975-5F6E-4602-AD79-4780D96506A1}">
      <dgm:prSet/>
      <dgm:spPr bwMode="auto"/>
      <dgm:t>
        <a:bodyPr/>
        <a:lstStyle/>
        <a:p>
          <a:pPr>
            <a:defRPr/>
          </a:pPr>
          <a:endParaRPr lang="fr-FR"/>
        </a:p>
      </dgm:t>
    </dgm:pt>
    <dgm:pt modelId="{DC80791C-F4FA-4F75-8FC1-9BA645D5C398}" type="sibTrans" cxnId="{A6609975-5F6E-4602-AD79-4780D96506A1}">
      <dgm:prSet/>
      <dgm:spPr bwMode="auto"/>
      <dgm:t>
        <a:bodyPr/>
        <a:lstStyle/>
        <a:p>
          <a:pPr>
            <a:defRPr/>
          </a:pPr>
          <a:endParaRPr lang="fr-FR"/>
        </a:p>
      </dgm:t>
    </dgm:pt>
    <dgm:pt modelId="{CB9F3ED5-461C-4D83-BD74-B687404D8A8F}" type="pres">
      <dgm:prSet presAssocID="{2D5D97E6-80B5-444F-BE00-DC26D1B09E8A}" presName="Name0" presStyleCnt="0">
        <dgm:presLayoutVars>
          <dgm:dir/>
          <dgm:animLvl val="lvl"/>
          <dgm:resizeHandles val="exact"/>
        </dgm:presLayoutVars>
      </dgm:prSet>
      <dgm:spPr bwMode="auto"/>
    </dgm:pt>
    <dgm:pt modelId="{A90BF462-346C-461B-8BB1-E036A212E8E4}" type="pres">
      <dgm:prSet presAssocID="{EF6B5D5F-233D-4DDE-BDB0-F5F9C83A700B}" presName="parTxOnly" presStyleLbl="node1" presStyleIdx="0" presStyleCnt="2" custLinFactNeighborX="39329" custLinFactNeighborY="-1758">
        <dgm:presLayoutVars>
          <dgm:chMax val="0"/>
          <dgm:chPref val="0"/>
          <dgm:bulletEnabled val="1"/>
        </dgm:presLayoutVars>
      </dgm:prSet>
      <dgm:spPr bwMode="auto"/>
    </dgm:pt>
    <dgm:pt modelId="{4BE67D90-8E14-4CCB-994D-14B36D044B5A}" type="pres">
      <dgm:prSet presAssocID="{8CEA39EB-C245-4236-A742-91EA0ECD90C6}" presName="parTxOnlySpace" presStyleCnt="0"/>
      <dgm:spPr bwMode="auto"/>
    </dgm:pt>
    <dgm:pt modelId="{28459394-F7C6-4DAD-B7C9-0BF6DCD86DD7}" type="pres">
      <dgm:prSet presAssocID="{5F64D953-9B9A-4EBC-BCEC-74107C52B940}" presName="parTxOnly" presStyleLbl="node1" presStyleIdx="1" presStyleCnt="2" custLinFactX="-8111" custLinFactNeighborX="-100000" custLinFactNeighborY="-3732">
        <dgm:presLayoutVars>
          <dgm:chMax val="0"/>
          <dgm:chPref val="0"/>
          <dgm:bulletEnabled val="1"/>
        </dgm:presLayoutVars>
      </dgm:prSet>
      <dgm:spPr bwMode="auto"/>
    </dgm:pt>
  </dgm:ptLst>
  <dgm:cxnLst>
    <dgm:cxn modelId="{2DEACC4C-0491-4165-8B0D-E3A9D068F910}" type="presOf" srcId="{EF6B5D5F-233D-4DDE-BDB0-F5F9C83A700B}" destId="{A90BF462-346C-461B-8BB1-E036A212E8E4}" srcOrd="0" destOrd="0" presId="urn:microsoft.com/office/officeart/2005/8/layout/chevron1"/>
    <dgm:cxn modelId="{C36FDB69-4E49-4193-8FD9-6F15472239CE}" srcId="{2D5D97E6-80B5-444F-BE00-DC26D1B09E8A}" destId="{EF6B5D5F-233D-4DDE-BDB0-F5F9C83A700B}" srcOrd="0" destOrd="0" parTransId="{5D861769-4901-4CEB-87F0-42D179029CBE}" sibTransId="{8CEA39EB-C245-4236-A742-91EA0ECD90C6}"/>
    <dgm:cxn modelId="{A6609975-5F6E-4602-AD79-4780D96506A1}" srcId="{2D5D97E6-80B5-444F-BE00-DC26D1B09E8A}" destId="{5F64D953-9B9A-4EBC-BCEC-74107C52B940}" srcOrd="1" destOrd="0" parTransId="{95A95327-FE30-4999-94B3-4672D6131B1C}" sibTransId="{DC80791C-F4FA-4F75-8FC1-9BA645D5C398}"/>
    <dgm:cxn modelId="{C14E22C1-C652-4F02-836B-26BF0D34B90D}" type="presOf" srcId="{5F64D953-9B9A-4EBC-BCEC-74107C52B940}" destId="{28459394-F7C6-4DAD-B7C9-0BF6DCD86DD7}" srcOrd="0" destOrd="0" presId="urn:microsoft.com/office/officeart/2005/8/layout/chevron1"/>
    <dgm:cxn modelId="{79C080DC-9918-40FA-A830-2EA74094C73D}" type="presOf" srcId="{2D5D97E6-80B5-444F-BE00-DC26D1B09E8A}" destId="{CB9F3ED5-461C-4D83-BD74-B687404D8A8F}" srcOrd="0" destOrd="0" presId="urn:microsoft.com/office/officeart/2005/8/layout/chevron1"/>
    <dgm:cxn modelId="{AAE160AE-2FE2-49DB-8272-92EB9ECE9941}" type="presParOf" srcId="{CB9F3ED5-461C-4D83-BD74-B687404D8A8F}" destId="{A90BF462-346C-461B-8BB1-E036A212E8E4}" srcOrd="0" destOrd="0" presId="urn:microsoft.com/office/officeart/2005/8/layout/chevron1"/>
    <dgm:cxn modelId="{712BEBED-0A3A-41F1-94FE-8419EDC38062}" type="presParOf" srcId="{CB9F3ED5-461C-4D83-BD74-B687404D8A8F}" destId="{4BE67D90-8E14-4CCB-994D-14B36D044B5A}" srcOrd="1" destOrd="0" presId="urn:microsoft.com/office/officeart/2005/8/layout/chevron1"/>
    <dgm:cxn modelId="{10981B80-8C3A-4D04-91DA-71505B1E79FD}" type="presParOf" srcId="{CB9F3ED5-461C-4D83-BD74-B687404D8A8F}" destId="{28459394-F7C6-4DAD-B7C9-0BF6DCD86DD7}"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5D97E6-80B5-444F-BE00-DC26D1B09E8A}" type="doc">
      <dgm:prSet loTypeId="urn:microsoft.com/office/officeart/2005/8/layout/chevron1" loCatId="process" qsTypeId="urn:microsoft.com/office/officeart/2005/8/quickstyle/simple1#8" qsCatId="simple" csTypeId="urn:microsoft.com/office/officeart/2005/8/colors/accent2_3" csCatId="accent2" phldr="1"/>
      <dgm:spPr bwMode="auto"/>
    </dgm:pt>
    <dgm:pt modelId="{EF6B5D5F-233D-4DDE-BDB0-F5F9C83A700B}">
      <dgm:prSet phldrT="[Texte]" custT="1"/>
      <dgm:spPr bwMode="auto"/>
      <dgm:t>
        <a:bodyPr/>
        <a:lstStyle/>
        <a:p>
          <a:pPr>
            <a:defRPr/>
          </a:pPr>
          <a:r>
            <a:rPr lang="fr-FR" sz="1600" dirty="0"/>
            <a:t>Perfectionnement</a:t>
          </a:r>
          <a:endParaRPr dirty="0"/>
        </a:p>
      </dgm:t>
    </dgm:pt>
    <dgm:pt modelId="{5D861769-4901-4CEB-87F0-42D179029CBE}" type="parTrans" cxnId="{C36FDB69-4E49-4193-8FD9-6F15472239CE}">
      <dgm:prSet/>
      <dgm:spPr bwMode="auto"/>
      <dgm:t>
        <a:bodyPr/>
        <a:lstStyle/>
        <a:p>
          <a:pPr>
            <a:defRPr/>
          </a:pPr>
          <a:endParaRPr lang="fr-FR"/>
        </a:p>
      </dgm:t>
    </dgm:pt>
    <dgm:pt modelId="{8CEA39EB-C245-4236-A742-91EA0ECD90C6}" type="sibTrans" cxnId="{C36FDB69-4E49-4193-8FD9-6F15472239CE}">
      <dgm:prSet/>
      <dgm:spPr bwMode="auto"/>
      <dgm:t>
        <a:bodyPr/>
        <a:lstStyle/>
        <a:p>
          <a:pPr>
            <a:defRPr/>
          </a:pPr>
          <a:endParaRPr lang="fr-FR"/>
        </a:p>
      </dgm:t>
    </dgm:pt>
    <dgm:pt modelId="{5F64D953-9B9A-4EBC-BCEC-74107C52B940}">
      <dgm:prSet phldrT="[Texte]" custT="1"/>
      <dgm:spPr bwMode="auto"/>
      <dgm:t>
        <a:bodyPr/>
        <a:lstStyle/>
        <a:p>
          <a:pPr>
            <a:defRPr/>
          </a:pPr>
          <a:r>
            <a:rPr lang="fr-FR" sz="1600"/>
            <a:t>Professionnalisation</a:t>
          </a:r>
          <a:endParaRPr/>
        </a:p>
      </dgm:t>
    </dgm:pt>
    <dgm:pt modelId="{95A95327-FE30-4999-94B3-4672D6131B1C}" type="parTrans" cxnId="{A6609975-5F6E-4602-AD79-4780D96506A1}">
      <dgm:prSet/>
      <dgm:spPr bwMode="auto"/>
      <dgm:t>
        <a:bodyPr/>
        <a:lstStyle/>
        <a:p>
          <a:pPr>
            <a:defRPr/>
          </a:pPr>
          <a:endParaRPr lang="fr-FR"/>
        </a:p>
      </dgm:t>
    </dgm:pt>
    <dgm:pt modelId="{DC80791C-F4FA-4F75-8FC1-9BA645D5C398}" type="sibTrans" cxnId="{A6609975-5F6E-4602-AD79-4780D96506A1}">
      <dgm:prSet/>
      <dgm:spPr bwMode="auto"/>
      <dgm:t>
        <a:bodyPr/>
        <a:lstStyle/>
        <a:p>
          <a:pPr>
            <a:defRPr/>
          </a:pPr>
          <a:endParaRPr lang="fr-FR"/>
        </a:p>
      </dgm:t>
    </dgm:pt>
    <dgm:pt modelId="{CB9F3ED5-461C-4D83-BD74-B687404D8A8F}" type="pres">
      <dgm:prSet presAssocID="{2D5D97E6-80B5-444F-BE00-DC26D1B09E8A}" presName="Name0" presStyleCnt="0">
        <dgm:presLayoutVars>
          <dgm:dir/>
          <dgm:animLvl val="lvl"/>
          <dgm:resizeHandles val="exact"/>
        </dgm:presLayoutVars>
      </dgm:prSet>
      <dgm:spPr bwMode="auto"/>
    </dgm:pt>
    <dgm:pt modelId="{A90BF462-346C-461B-8BB1-E036A212E8E4}" type="pres">
      <dgm:prSet presAssocID="{EF6B5D5F-233D-4DDE-BDB0-F5F9C83A700B}" presName="parTxOnly" presStyleLbl="node1" presStyleIdx="0" presStyleCnt="2" custScaleX="129185" custLinFactNeighborX="-35" custLinFactNeighborY="-10238">
        <dgm:presLayoutVars>
          <dgm:chMax val="0"/>
          <dgm:chPref val="0"/>
          <dgm:bulletEnabled val="1"/>
        </dgm:presLayoutVars>
      </dgm:prSet>
      <dgm:spPr bwMode="auto"/>
    </dgm:pt>
    <dgm:pt modelId="{4BE67D90-8E14-4CCB-994D-14B36D044B5A}" type="pres">
      <dgm:prSet presAssocID="{8CEA39EB-C245-4236-A742-91EA0ECD90C6}" presName="parTxOnlySpace" presStyleCnt="0"/>
      <dgm:spPr bwMode="auto"/>
    </dgm:pt>
    <dgm:pt modelId="{28459394-F7C6-4DAD-B7C9-0BF6DCD86DD7}" type="pres">
      <dgm:prSet presAssocID="{5F64D953-9B9A-4EBC-BCEC-74107C52B940}" presName="parTxOnly" presStyleLbl="node1" presStyleIdx="1" presStyleCnt="2" custScaleX="104145" custLinFactX="-5772" custLinFactNeighborX="-100000" custLinFactNeighborY="-55975">
        <dgm:presLayoutVars>
          <dgm:chMax val="0"/>
          <dgm:chPref val="0"/>
          <dgm:bulletEnabled val="1"/>
        </dgm:presLayoutVars>
      </dgm:prSet>
      <dgm:spPr bwMode="auto"/>
    </dgm:pt>
  </dgm:ptLst>
  <dgm:cxnLst>
    <dgm:cxn modelId="{2DEACC4C-0491-4165-8B0D-E3A9D068F910}" type="presOf" srcId="{EF6B5D5F-233D-4DDE-BDB0-F5F9C83A700B}" destId="{A90BF462-346C-461B-8BB1-E036A212E8E4}" srcOrd="0" destOrd="0" presId="urn:microsoft.com/office/officeart/2005/8/layout/chevron1"/>
    <dgm:cxn modelId="{C36FDB69-4E49-4193-8FD9-6F15472239CE}" srcId="{2D5D97E6-80B5-444F-BE00-DC26D1B09E8A}" destId="{EF6B5D5F-233D-4DDE-BDB0-F5F9C83A700B}" srcOrd="0" destOrd="0" parTransId="{5D861769-4901-4CEB-87F0-42D179029CBE}" sibTransId="{8CEA39EB-C245-4236-A742-91EA0ECD90C6}"/>
    <dgm:cxn modelId="{A6609975-5F6E-4602-AD79-4780D96506A1}" srcId="{2D5D97E6-80B5-444F-BE00-DC26D1B09E8A}" destId="{5F64D953-9B9A-4EBC-BCEC-74107C52B940}" srcOrd="1" destOrd="0" parTransId="{95A95327-FE30-4999-94B3-4672D6131B1C}" sibTransId="{DC80791C-F4FA-4F75-8FC1-9BA645D5C398}"/>
    <dgm:cxn modelId="{C14E22C1-C652-4F02-836B-26BF0D34B90D}" type="presOf" srcId="{5F64D953-9B9A-4EBC-BCEC-74107C52B940}" destId="{28459394-F7C6-4DAD-B7C9-0BF6DCD86DD7}" srcOrd="0" destOrd="0" presId="urn:microsoft.com/office/officeart/2005/8/layout/chevron1"/>
    <dgm:cxn modelId="{79C080DC-9918-40FA-A830-2EA74094C73D}" type="presOf" srcId="{2D5D97E6-80B5-444F-BE00-DC26D1B09E8A}" destId="{CB9F3ED5-461C-4D83-BD74-B687404D8A8F}" srcOrd="0" destOrd="0" presId="urn:microsoft.com/office/officeart/2005/8/layout/chevron1"/>
    <dgm:cxn modelId="{AAE160AE-2FE2-49DB-8272-92EB9ECE9941}" type="presParOf" srcId="{CB9F3ED5-461C-4D83-BD74-B687404D8A8F}" destId="{A90BF462-346C-461B-8BB1-E036A212E8E4}" srcOrd="0" destOrd="0" presId="urn:microsoft.com/office/officeart/2005/8/layout/chevron1"/>
    <dgm:cxn modelId="{712BEBED-0A3A-41F1-94FE-8419EDC38062}" type="presParOf" srcId="{CB9F3ED5-461C-4D83-BD74-B687404D8A8F}" destId="{4BE67D90-8E14-4CCB-994D-14B36D044B5A}" srcOrd="1" destOrd="0" presId="urn:microsoft.com/office/officeart/2005/8/layout/chevron1"/>
    <dgm:cxn modelId="{10981B80-8C3A-4D04-91DA-71505B1E79FD}" type="presParOf" srcId="{CB9F3ED5-461C-4D83-BD74-B687404D8A8F}" destId="{28459394-F7C6-4DAD-B7C9-0BF6DCD86DD7}"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5D97E6-80B5-444F-BE00-DC26D1B09E8A}" type="doc">
      <dgm:prSet loTypeId="urn:microsoft.com/office/officeart/2005/8/layout/chevron1" loCatId="process" qsTypeId="urn:microsoft.com/office/officeart/2005/8/quickstyle/simple1#9" qsCatId="simple" csTypeId="urn:microsoft.com/office/officeart/2005/8/colors/accent6_3" csCatId="accent6" phldr="1"/>
      <dgm:spPr bwMode="auto"/>
    </dgm:pt>
    <dgm:pt modelId="{EF6B5D5F-233D-4DDE-BDB0-F5F9C83A700B}">
      <dgm:prSet phldrT="[Texte]" custT="1"/>
      <dgm:spPr bwMode="auto"/>
      <dgm:t>
        <a:bodyPr/>
        <a:lstStyle/>
        <a:p>
          <a:pPr>
            <a:defRPr/>
          </a:pPr>
          <a:r>
            <a:rPr lang="fr-FR" sz="1600"/>
            <a:t>Découverte</a:t>
          </a:r>
          <a:endParaRPr/>
        </a:p>
      </dgm:t>
    </dgm:pt>
    <dgm:pt modelId="{5D861769-4901-4CEB-87F0-42D179029CBE}" type="parTrans" cxnId="{C36FDB69-4E49-4193-8FD9-6F15472239CE}">
      <dgm:prSet/>
      <dgm:spPr bwMode="auto"/>
      <dgm:t>
        <a:bodyPr/>
        <a:lstStyle/>
        <a:p>
          <a:pPr>
            <a:defRPr/>
          </a:pPr>
          <a:endParaRPr lang="fr-FR"/>
        </a:p>
      </dgm:t>
    </dgm:pt>
    <dgm:pt modelId="{8CEA39EB-C245-4236-A742-91EA0ECD90C6}" type="sibTrans" cxnId="{C36FDB69-4E49-4193-8FD9-6F15472239CE}">
      <dgm:prSet/>
      <dgm:spPr bwMode="auto"/>
      <dgm:t>
        <a:bodyPr/>
        <a:lstStyle/>
        <a:p>
          <a:pPr>
            <a:defRPr/>
          </a:pPr>
          <a:endParaRPr lang="fr-FR"/>
        </a:p>
      </dgm:t>
    </dgm:pt>
    <dgm:pt modelId="{5F64D953-9B9A-4EBC-BCEC-74107C52B940}">
      <dgm:prSet phldrT="[Texte]" custT="1"/>
      <dgm:spPr bwMode="auto"/>
      <dgm:t>
        <a:bodyPr/>
        <a:lstStyle/>
        <a:p>
          <a:pPr>
            <a:defRPr/>
          </a:pPr>
          <a:r>
            <a:rPr lang="fr-FR" sz="1600"/>
            <a:t>Consolidation</a:t>
          </a:r>
          <a:endParaRPr/>
        </a:p>
      </dgm:t>
    </dgm:pt>
    <dgm:pt modelId="{95A95327-FE30-4999-94B3-4672D6131B1C}" type="parTrans" cxnId="{A6609975-5F6E-4602-AD79-4780D96506A1}">
      <dgm:prSet/>
      <dgm:spPr bwMode="auto"/>
      <dgm:t>
        <a:bodyPr/>
        <a:lstStyle/>
        <a:p>
          <a:pPr>
            <a:defRPr/>
          </a:pPr>
          <a:endParaRPr lang="fr-FR"/>
        </a:p>
      </dgm:t>
    </dgm:pt>
    <dgm:pt modelId="{DC80791C-F4FA-4F75-8FC1-9BA645D5C398}" type="sibTrans" cxnId="{A6609975-5F6E-4602-AD79-4780D96506A1}">
      <dgm:prSet/>
      <dgm:spPr bwMode="auto"/>
      <dgm:t>
        <a:bodyPr/>
        <a:lstStyle/>
        <a:p>
          <a:pPr>
            <a:defRPr/>
          </a:pPr>
          <a:endParaRPr lang="fr-FR"/>
        </a:p>
      </dgm:t>
    </dgm:pt>
    <dgm:pt modelId="{CB9F3ED5-461C-4D83-BD74-B687404D8A8F}" type="pres">
      <dgm:prSet presAssocID="{2D5D97E6-80B5-444F-BE00-DC26D1B09E8A}" presName="Name0" presStyleCnt="0">
        <dgm:presLayoutVars>
          <dgm:dir/>
          <dgm:animLvl val="lvl"/>
          <dgm:resizeHandles val="exact"/>
        </dgm:presLayoutVars>
      </dgm:prSet>
      <dgm:spPr bwMode="auto"/>
    </dgm:pt>
    <dgm:pt modelId="{A90BF462-346C-461B-8BB1-E036A212E8E4}" type="pres">
      <dgm:prSet presAssocID="{EF6B5D5F-233D-4DDE-BDB0-F5F9C83A700B}" presName="parTxOnly" presStyleLbl="node1" presStyleIdx="0" presStyleCnt="2" custLinFactNeighborX="16168" custLinFactNeighborY="-7061">
        <dgm:presLayoutVars>
          <dgm:chMax val="0"/>
          <dgm:chPref val="0"/>
          <dgm:bulletEnabled val="1"/>
        </dgm:presLayoutVars>
      </dgm:prSet>
      <dgm:spPr bwMode="auto"/>
    </dgm:pt>
    <dgm:pt modelId="{4BE67D90-8E14-4CCB-994D-14B36D044B5A}" type="pres">
      <dgm:prSet presAssocID="{8CEA39EB-C245-4236-A742-91EA0ECD90C6}" presName="parTxOnlySpace" presStyleCnt="0"/>
      <dgm:spPr bwMode="auto"/>
    </dgm:pt>
    <dgm:pt modelId="{28459394-F7C6-4DAD-B7C9-0BF6DCD86DD7}" type="pres">
      <dgm:prSet presAssocID="{5F64D953-9B9A-4EBC-BCEC-74107C52B940}" presName="parTxOnly" presStyleLbl="node1" presStyleIdx="1" presStyleCnt="2" custLinFactX="-5530" custLinFactNeighborX="-100000" custLinFactNeighborY="-230">
        <dgm:presLayoutVars>
          <dgm:chMax val="0"/>
          <dgm:chPref val="0"/>
          <dgm:bulletEnabled val="1"/>
        </dgm:presLayoutVars>
      </dgm:prSet>
      <dgm:spPr bwMode="auto"/>
    </dgm:pt>
  </dgm:ptLst>
  <dgm:cxnLst>
    <dgm:cxn modelId="{2DEACC4C-0491-4165-8B0D-E3A9D068F910}" type="presOf" srcId="{EF6B5D5F-233D-4DDE-BDB0-F5F9C83A700B}" destId="{A90BF462-346C-461B-8BB1-E036A212E8E4}" srcOrd="0" destOrd="0" presId="urn:microsoft.com/office/officeart/2005/8/layout/chevron1"/>
    <dgm:cxn modelId="{C36FDB69-4E49-4193-8FD9-6F15472239CE}" srcId="{2D5D97E6-80B5-444F-BE00-DC26D1B09E8A}" destId="{EF6B5D5F-233D-4DDE-BDB0-F5F9C83A700B}" srcOrd="0" destOrd="0" parTransId="{5D861769-4901-4CEB-87F0-42D179029CBE}" sibTransId="{8CEA39EB-C245-4236-A742-91EA0ECD90C6}"/>
    <dgm:cxn modelId="{A6609975-5F6E-4602-AD79-4780D96506A1}" srcId="{2D5D97E6-80B5-444F-BE00-DC26D1B09E8A}" destId="{5F64D953-9B9A-4EBC-BCEC-74107C52B940}" srcOrd="1" destOrd="0" parTransId="{95A95327-FE30-4999-94B3-4672D6131B1C}" sibTransId="{DC80791C-F4FA-4F75-8FC1-9BA645D5C398}"/>
    <dgm:cxn modelId="{C14E22C1-C652-4F02-836B-26BF0D34B90D}" type="presOf" srcId="{5F64D953-9B9A-4EBC-BCEC-74107C52B940}" destId="{28459394-F7C6-4DAD-B7C9-0BF6DCD86DD7}" srcOrd="0" destOrd="0" presId="urn:microsoft.com/office/officeart/2005/8/layout/chevron1"/>
    <dgm:cxn modelId="{79C080DC-9918-40FA-A830-2EA74094C73D}" type="presOf" srcId="{2D5D97E6-80B5-444F-BE00-DC26D1B09E8A}" destId="{CB9F3ED5-461C-4D83-BD74-B687404D8A8F}" srcOrd="0" destOrd="0" presId="urn:microsoft.com/office/officeart/2005/8/layout/chevron1"/>
    <dgm:cxn modelId="{AAE160AE-2FE2-49DB-8272-92EB9ECE9941}" type="presParOf" srcId="{CB9F3ED5-461C-4D83-BD74-B687404D8A8F}" destId="{A90BF462-346C-461B-8BB1-E036A212E8E4}" srcOrd="0" destOrd="0" presId="urn:microsoft.com/office/officeart/2005/8/layout/chevron1"/>
    <dgm:cxn modelId="{712BEBED-0A3A-41F1-94FE-8419EDC38062}" type="presParOf" srcId="{CB9F3ED5-461C-4D83-BD74-B687404D8A8F}" destId="{4BE67D90-8E14-4CCB-994D-14B36D044B5A}" srcOrd="1" destOrd="0" presId="urn:microsoft.com/office/officeart/2005/8/layout/chevron1"/>
    <dgm:cxn modelId="{10981B80-8C3A-4D04-91DA-71505B1E79FD}" type="presParOf" srcId="{CB9F3ED5-461C-4D83-BD74-B687404D8A8F}" destId="{28459394-F7C6-4DAD-B7C9-0BF6DCD86DD7}"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5D97E6-80B5-444F-BE00-DC26D1B09E8A}" type="doc">
      <dgm:prSet loTypeId="urn:microsoft.com/office/officeart/2005/8/layout/chevron1" loCatId="process" qsTypeId="urn:microsoft.com/office/officeart/2005/8/quickstyle/simple1#10" qsCatId="simple" csTypeId="urn:microsoft.com/office/officeart/2005/8/colors/accent2_3" csCatId="accent2" phldr="1"/>
      <dgm:spPr bwMode="auto"/>
    </dgm:pt>
    <dgm:pt modelId="{EF6B5D5F-233D-4DDE-BDB0-F5F9C83A700B}">
      <dgm:prSet phldrT="[Texte]" custT="1"/>
      <dgm:spPr bwMode="auto"/>
      <dgm:t>
        <a:bodyPr/>
        <a:lstStyle/>
        <a:p>
          <a:pPr>
            <a:defRPr/>
          </a:pPr>
          <a:r>
            <a:rPr lang="fr-FR" sz="1600"/>
            <a:t>Perfectionnement</a:t>
          </a:r>
          <a:endParaRPr/>
        </a:p>
      </dgm:t>
    </dgm:pt>
    <dgm:pt modelId="{5D861769-4901-4CEB-87F0-42D179029CBE}" type="parTrans" cxnId="{C36FDB69-4E49-4193-8FD9-6F15472239CE}">
      <dgm:prSet/>
      <dgm:spPr bwMode="auto"/>
      <dgm:t>
        <a:bodyPr/>
        <a:lstStyle/>
        <a:p>
          <a:pPr>
            <a:defRPr/>
          </a:pPr>
          <a:endParaRPr lang="fr-FR"/>
        </a:p>
      </dgm:t>
    </dgm:pt>
    <dgm:pt modelId="{8CEA39EB-C245-4236-A742-91EA0ECD90C6}" type="sibTrans" cxnId="{C36FDB69-4E49-4193-8FD9-6F15472239CE}">
      <dgm:prSet/>
      <dgm:spPr bwMode="auto"/>
      <dgm:t>
        <a:bodyPr/>
        <a:lstStyle/>
        <a:p>
          <a:pPr>
            <a:defRPr/>
          </a:pPr>
          <a:endParaRPr lang="fr-FR"/>
        </a:p>
      </dgm:t>
    </dgm:pt>
    <dgm:pt modelId="{36A7B771-CB61-4263-80EE-3486FBCB823A}">
      <dgm:prSet phldrT="[Texte]"/>
      <dgm:spPr bwMode="auto"/>
      <dgm:t>
        <a:bodyPr/>
        <a:lstStyle/>
        <a:p>
          <a:pPr>
            <a:defRPr/>
          </a:pPr>
          <a:r>
            <a:rPr lang="fr-FR" dirty="0"/>
            <a:t>Professionnalisation</a:t>
          </a:r>
          <a:endParaRPr dirty="0"/>
        </a:p>
      </dgm:t>
    </dgm:pt>
    <dgm:pt modelId="{85DBC911-B581-4D4F-906F-CEA9132C2C96}" type="parTrans" cxnId="{5FD60D8D-CCB4-472F-ACBE-DA38CEB6E945}">
      <dgm:prSet/>
      <dgm:spPr bwMode="auto"/>
      <dgm:t>
        <a:bodyPr/>
        <a:lstStyle/>
        <a:p>
          <a:pPr>
            <a:defRPr/>
          </a:pPr>
          <a:endParaRPr lang="fr-FR"/>
        </a:p>
      </dgm:t>
    </dgm:pt>
    <dgm:pt modelId="{2203EA78-0229-4817-987B-A6339C1C39A3}" type="sibTrans" cxnId="{5FD60D8D-CCB4-472F-ACBE-DA38CEB6E945}">
      <dgm:prSet/>
      <dgm:spPr bwMode="auto"/>
      <dgm:t>
        <a:bodyPr/>
        <a:lstStyle/>
        <a:p>
          <a:pPr>
            <a:defRPr/>
          </a:pPr>
          <a:endParaRPr lang="fr-FR"/>
        </a:p>
      </dgm:t>
    </dgm:pt>
    <dgm:pt modelId="{CB9F3ED5-461C-4D83-BD74-B687404D8A8F}" type="pres">
      <dgm:prSet presAssocID="{2D5D97E6-80B5-444F-BE00-DC26D1B09E8A}" presName="Name0" presStyleCnt="0">
        <dgm:presLayoutVars>
          <dgm:dir/>
          <dgm:animLvl val="lvl"/>
          <dgm:resizeHandles val="exact"/>
        </dgm:presLayoutVars>
      </dgm:prSet>
      <dgm:spPr bwMode="auto"/>
    </dgm:pt>
    <dgm:pt modelId="{A90BF462-346C-461B-8BB1-E036A212E8E4}" type="pres">
      <dgm:prSet presAssocID="{EF6B5D5F-233D-4DDE-BDB0-F5F9C83A700B}" presName="parTxOnly" presStyleLbl="node1" presStyleIdx="0" presStyleCnt="2" custLinFactY="-200000" custLinFactNeighborX="-86636" custLinFactNeighborY="-290713">
        <dgm:presLayoutVars>
          <dgm:chMax val="0"/>
          <dgm:chPref val="0"/>
          <dgm:bulletEnabled val="1"/>
        </dgm:presLayoutVars>
      </dgm:prSet>
      <dgm:spPr bwMode="auto"/>
    </dgm:pt>
    <dgm:pt modelId="{4BE67D90-8E14-4CCB-994D-14B36D044B5A}" type="pres">
      <dgm:prSet presAssocID="{8CEA39EB-C245-4236-A742-91EA0ECD90C6}" presName="parTxOnlySpace" presStyleCnt="0"/>
      <dgm:spPr bwMode="auto"/>
    </dgm:pt>
    <dgm:pt modelId="{333A14E2-A3C8-4D30-A81F-AC9764751BD8}" type="pres">
      <dgm:prSet presAssocID="{36A7B771-CB61-4263-80EE-3486FBCB823A}" presName="parTxOnly" presStyleLbl="node1" presStyleIdx="1" presStyleCnt="2" custLinFactX="-7307" custLinFactY="100000" custLinFactNeighborX="-100000" custLinFactNeighborY="105826">
        <dgm:presLayoutVars>
          <dgm:chMax val="0"/>
          <dgm:chPref val="0"/>
          <dgm:bulletEnabled val="1"/>
        </dgm:presLayoutVars>
      </dgm:prSet>
      <dgm:spPr bwMode="auto"/>
    </dgm:pt>
  </dgm:ptLst>
  <dgm:cxnLst>
    <dgm:cxn modelId="{2DEACC4C-0491-4165-8B0D-E3A9D068F910}" type="presOf" srcId="{EF6B5D5F-233D-4DDE-BDB0-F5F9C83A700B}" destId="{A90BF462-346C-461B-8BB1-E036A212E8E4}" srcOrd="0" destOrd="0" presId="urn:microsoft.com/office/officeart/2005/8/layout/chevron1"/>
    <dgm:cxn modelId="{CC37235E-D6E0-4892-8CF6-CB5645524478}" type="presOf" srcId="{36A7B771-CB61-4263-80EE-3486FBCB823A}" destId="{333A14E2-A3C8-4D30-A81F-AC9764751BD8}" srcOrd="0" destOrd="0" presId="urn:microsoft.com/office/officeart/2005/8/layout/chevron1"/>
    <dgm:cxn modelId="{C36FDB69-4E49-4193-8FD9-6F15472239CE}" srcId="{2D5D97E6-80B5-444F-BE00-DC26D1B09E8A}" destId="{EF6B5D5F-233D-4DDE-BDB0-F5F9C83A700B}" srcOrd="0" destOrd="0" parTransId="{5D861769-4901-4CEB-87F0-42D179029CBE}" sibTransId="{8CEA39EB-C245-4236-A742-91EA0ECD90C6}"/>
    <dgm:cxn modelId="{5FD60D8D-CCB4-472F-ACBE-DA38CEB6E945}" srcId="{2D5D97E6-80B5-444F-BE00-DC26D1B09E8A}" destId="{36A7B771-CB61-4263-80EE-3486FBCB823A}" srcOrd="1" destOrd="0" parTransId="{85DBC911-B581-4D4F-906F-CEA9132C2C96}" sibTransId="{2203EA78-0229-4817-987B-A6339C1C39A3}"/>
    <dgm:cxn modelId="{79C080DC-9918-40FA-A830-2EA74094C73D}" type="presOf" srcId="{2D5D97E6-80B5-444F-BE00-DC26D1B09E8A}" destId="{CB9F3ED5-461C-4D83-BD74-B687404D8A8F}" srcOrd="0" destOrd="0" presId="urn:microsoft.com/office/officeart/2005/8/layout/chevron1"/>
    <dgm:cxn modelId="{AAE160AE-2FE2-49DB-8272-92EB9ECE9941}" type="presParOf" srcId="{CB9F3ED5-461C-4D83-BD74-B687404D8A8F}" destId="{A90BF462-346C-461B-8BB1-E036A212E8E4}" srcOrd="0" destOrd="0" presId="urn:microsoft.com/office/officeart/2005/8/layout/chevron1"/>
    <dgm:cxn modelId="{712BEBED-0A3A-41F1-94FE-8419EDC38062}" type="presParOf" srcId="{CB9F3ED5-461C-4D83-BD74-B687404D8A8F}" destId="{4BE67D90-8E14-4CCB-994D-14B36D044B5A}" srcOrd="1" destOrd="0" presId="urn:microsoft.com/office/officeart/2005/8/layout/chevron1"/>
    <dgm:cxn modelId="{7178837F-2AFF-447A-B786-A38682137E14}" type="presParOf" srcId="{CB9F3ED5-461C-4D83-BD74-B687404D8A8F}" destId="{333A14E2-A3C8-4D30-A81F-AC9764751BD8}" srcOrd="2"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5D97E6-80B5-444F-BE00-DC26D1B09E8A}" type="doc">
      <dgm:prSet loTypeId="urn:microsoft.com/office/officeart/2005/8/layout/chevron1" loCatId="process" qsTypeId="urn:microsoft.com/office/officeart/2005/8/quickstyle/simple1#11" qsCatId="simple" csTypeId="urn:microsoft.com/office/officeart/2005/8/colors/accent6_3" csCatId="accent6" phldr="1"/>
      <dgm:spPr bwMode="auto"/>
    </dgm:pt>
    <dgm:pt modelId="{EF6B5D5F-233D-4DDE-BDB0-F5F9C83A700B}">
      <dgm:prSet phldrT="[Texte]" custT="1"/>
      <dgm:spPr bwMode="auto"/>
      <dgm:t>
        <a:bodyPr/>
        <a:lstStyle/>
        <a:p>
          <a:pPr>
            <a:defRPr/>
          </a:pPr>
          <a:r>
            <a:rPr lang="fr-FR" sz="1600"/>
            <a:t>Découverte</a:t>
          </a:r>
          <a:endParaRPr/>
        </a:p>
      </dgm:t>
    </dgm:pt>
    <dgm:pt modelId="{5D861769-4901-4CEB-87F0-42D179029CBE}" type="parTrans" cxnId="{C36FDB69-4E49-4193-8FD9-6F15472239CE}">
      <dgm:prSet/>
      <dgm:spPr bwMode="auto"/>
      <dgm:t>
        <a:bodyPr/>
        <a:lstStyle/>
        <a:p>
          <a:pPr>
            <a:defRPr/>
          </a:pPr>
          <a:endParaRPr lang="fr-FR"/>
        </a:p>
      </dgm:t>
    </dgm:pt>
    <dgm:pt modelId="{8CEA39EB-C245-4236-A742-91EA0ECD90C6}" type="sibTrans" cxnId="{C36FDB69-4E49-4193-8FD9-6F15472239CE}">
      <dgm:prSet/>
      <dgm:spPr bwMode="auto"/>
      <dgm:t>
        <a:bodyPr/>
        <a:lstStyle/>
        <a:p>
          <a:pPr>
            <a:defRPr/>
          </a:pPr>
          <a:endParaRPr lang="fr-FR"/>
        </a:p>
      </dgm:t>
    </dgm:pt>
    <dgm:pt modelId="{5F64D953-9B9A-4EBC-BCEC-74107C52B940}">
      <dgm:prSet phldrT="[Texte]" custT="1"/>
      <dgm:spPr bwMode="auto"/>
      <dgm:t>
        <a:bodyPr/>
        <a:lstStyle/>
        <a:p>
          <a:pPr>
            <a:defRPr/>
          </a:pPr>
          <a:r>
            <a:rPr lang="fr-FR" sz="1600"/>
            <a:t>Consolidation</a:t>
          </a:r>
          <a:endParaRPr/>
        </a:p>
      </dgm:t>
    </dgm:pt>
    <dgm:pt modelId="{95A95327-FE30-4999-94B3-4672D6131B1C}" type="parTrans" cxnId="{A6609975-5F6E-4602-AD79-4780D96506A1}">
      <dgm:prSet/>
      <dgm:spPr bwMode="auto"/>
      <dgm:t>
        <a:bodyPr/>
        <a:lstStyle/>
        <a:p>
          <a:pPr>
            <a:defRPr/>
          </a:pPr>
          <a:endParaRPr lang="fr-FR"/>
        </a:p>
      </dgm:t>
    </dgm:pt>
    <dgm:pt modelId="{DC80791C-F4FA-4F75-8FC1-9BA645D5C398}" type="sibTrans" cxnId="{A6609975-5F6E-4602-AD79-4780D96506A1}">
      <dgm:prSet/>
      <dgm:spPr bwMode="auto"/>
      <dgm:t>
        <a:bodyPr/>
        <a:lstStyle/>
        <a:p>
          <a:pPr>
            <a:defRPr/>
          </a:pPr>
          <a:endParaRPr lang="fr-FR"/>
        </a:p>
      </dgm:t>
    </dgm:pt>
    <dgm:pt modelId="{CB9F3ED5-461C-4D83-BD74-B687404D8A8F}" type="pres">
      <dgm:prSet presAssocID="{2D5D97E6-80B5-444F-BE00-DC26D1B09E8A}" presName="Name0" presStyleCnt="0">
        <dgm:presLayoutVars>
          <dgm:dir/>
          <dgm:animLvl val="lvl"/>
          <dgm:resizeHandles val="exact"/>
        </dgm:presLayoutVars>
      </dgm:prSet>
      <dgm:spPr bwMode="auto"/>
    </dgm:pt>
    <dgm:pt modelId="{A90BF462-346C-461B-8BB1-E036A212E8E4}" type="pres">
      <dgm:prSet presAssocID="{EF6B5D5F-233D-4DDE-BDB0-F5F9C83A700B}" presName="parTxOnly" presStyleLbl="node1" presStyleIdx="0" presStyleCnt="2" custLinFactY="33298" custLinFactNeighborX="-2209" custLinFactNeighborY="100000">
        <dgm:presLayoutVars>
          <dgm:chMax val="0"/>
          <dgm:chPref val="0"/>
          <dgm:bulletEnabled val="1"/>
        </dgm:presLayoutVars>
      </dgm:prSet>
      <dgm:spPr bwMode="auto"/>
    </dgm:pt>
    <dgm:pt modelId="{4BE67D90-8E14-4CCB-994D-14B36D044B5A}" type="pres">
      <dgm:prSet presAssocID="{8CEA39EB-C245-4236-A742-91EA0ECD90C6}" presName="parTxOnlySpace" presStyleCnt="0"/>
      <dgm:spPr bwMode="auto"/>
    </dgm:pt>
    <dgm:pt modelId="{28459394-F7C6-4DAD-B7C9-0BF6DCD86DD7}" type="pres">
      <dgm:prSet presAssocID="{5F64D953-9B9A-4EBC-BCEC-74107C52B940}" presName="parTxOnly" presStyleLbl="node1" presStyleIdx="1" presStyleCnt="2" custLinFactX="-8139" custLinFactNeighborX="-100000" custLinFactNeighborY="9414">
        <dgm:presLayoutVars>
          <dgm:chMax val="0"/>
          <dgm:chPref val="0"/>
          <dgm:bulletEnabled val="1"/>
        </dgm:presLayoutVars>
      </dgm:prSet>
      <dgm:spPr bwMode="auto"/>
    </dgm:pt>
  </dgm:ptLst>
  <dgm:cxnLst>
    <dgm:cxn modelId="{2DEACC4C-0491-4165-8B0D-E3A9D068F910}" type="presOf" srcId="{EF6B5D5F-233D-4DDE-BDB0-F5F9C83A700B}" destId="{A90BF462-346C-461B-8BB1-E036A212E8E4}" srcOrd="0" destOrd="0" presId="urn:microsoft.com/office/officeart/2005/8/layout/chevron1"/>
    <dgm:cxn modelId="{C36FDB69-4E49-4193-8FD9-6F15472239CE}" srcId="{2D5D97E6-80B5-444F-BE00-DC26D1B09E8A}" destId="{EF6B5D5F-233D-4DDE-BDB0-F5F9C83A700B}" srcOrd="0" destOrd="0" parTransId="{5D861769-4901-4CEB-87F0-42D179029CBE}" sibTransId="{8CEA39EB-C245-4236-A742-91EA0ECD90C6}"/>
    <dgm:cxn modelId="{A6609975-5F6E-4602-AD79-4780D96506A1}" srcId="{2D5D97E6-80B5-444F-BE00-DC26D1B09E8A}" destId="{5F64D953-9B9A-4EBC-BCEC-74107C52B940}" srcOrd="1" destOrd="0" parTransId="{95A95327-FE30-4999-94B3-4672D6131B1C}" sibTransId="{DC80791C-F4FA-4F75-8FC1-9BA645D5C398}"/>
    <dgm:cxn modelId="{C14E22C1-C652-4F02-836B-26BF0D34B90D}" type="presOf" srcId="{5F64D953-9B9A-4EBC-BCEC-74107C52B940}" destId="{28459394-F7C6-4DAD-B7C9-0BF6DCD86DD7}" srcOrd="0" destOrd="0" presId="urn:microsoft.com/office/officeart/2005/8/layout/chevron1"/>
    <dgm:cxn modelId="{79C080DC-9918-40FA-A830-2EA74094C73D}" type="presOf" srcId="{2D5D97E6-80B5-444F-BE00-DC26D1B09E8A}" destId="{CB9F3ED5-461C-4D83-BD74-B687404D8A8F}" srcOrd="0" destOrd="0" presId="urn:microsoft.com/office/officeart/2005/8/layout/chevron1"/>
    <dgm:cxn modelId="{AAE160AE-2FE2-49DB-8272-92EB9ECE9941}" type="presParOf" srcId="{CB9F3ED5-461C-4D83-BD74-B687404D8A8F}" destId="{A90BF462-346C-461B-8BB1-E036A212E8E4}" srcOrd="0" destOrd="0" presId="urn:microsoft.com/office/officeart/2005/8/layout/chevron1"/>
    <dgm:cxn modelId="{712BEBED-0A3A-41F1-94FE-8419EDC38062}" type="presParOf" srcId="{CB9F3ED5-461C-4D83-BD74-B687404D8A8F}" destId="{4BE67D90-8E14-4CCB-994D-14B36D044B5A}" srcOrd="1" destOrd="0" presId="urn:microsoft.com/office/officeart/2005/8/layout/chevron1"/>
    <dgm:cxn modelId="{10981B80-8C3A-4D04-91DA-71505B1E79FD}" type="presParOf" srcId="{CB9F3ED5-461C-4D83-BD74-B687404D8A8F}" destId="{28459394-F7C6-4DAD-B7C9-0BF6DCD86DD7}"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FF0DD2-B6E4-46C3-BB73-ABE89E9DB6E8}" type="doc">
      <dgm:prSet loTypeId="urn:microsoft.com/office/officeart/2005/8/layout/hList1" loCatId="list" qsTypeId="urn:microsoft.com/office/officeart/2005/8/quickstyle/simple1#12" qsCatId="simple" csTypeId="urn:microsoft.com/office/officeart/2005/8/colors/colorful4" csCatId="colorful" phldr="1"/>
      <dgm:spPr bwMode="auto"/>
      <dgm:t>
        <a:bodyPr/>
        <a:lstStyle/>
        <a:p>
          <a:pPr>
            <a:defRPr/>
          </a:pPr>
          <a:endParaRPr lang="fr-FR"/>
        </a:p>
      </dgm:t>
    </dgm:pt>
    <dgm:pt modelId="{8732ED90-C5EC-403B-8E0C-9170F9FED048}">
      <dgm:prSet phldrT="[Texte]" custT="1"/>
      <dgm:spPr bwMode="auto"/>
      <dgm:t>
        <a:bodyPr/>
        <a:lstStyle/>
        <a:p>
          <a:pPr>
            <a:defRPr/>
          </a:pPr>
          <a:r>
            <a:rPr lang="fr-FR" sz="1200"/>
            <a:t>Séquence 1 : effectuer un pré diagnostic</a:t>
          </a:r>
        </a:p>
      </dgm:t>
    </dgm:pt>
    <dgm:pt modelId="{32A091DA-B4F5-497C-96FE-000821B91D30}" type="parTrans" cxnId="{6E8DBF22-4723-4178-9F1B-12A508542564}">
      <dgm:prSet/>
      <dgm:spPr bwMode="auto"/>
      <dgm:t>
        <a:bodyPr/>
        <a:lstStyle/>
        <a:p>
          <a:pPr>
            <a:defRPr/>
          </a:pPr>
          <a:endParaRPr lang="fr-FR"/>
        </a:p>
      </dgm:t>
    </dgm:pt>
    <dgm:pt modelId="{CB59BF7E-6DE4-4397-8608-9A36A52A68A0}" type="sibTrans" cxnId="{6E8DBF22-4723-4178-9F1B-12A508542564}">
      <dgm:prSet/>
      <dgm:spPr bwMode="auto"/>
      <dgm:t>
        <a:bodyPr/>
        <a:lstStyle/>
        <a:p>
          <a:pPr>
            <a:defRPr/>
          </a:pPr>
          <a:endParaRPr lang="fr-FR"/>
        </a:p>
      </dgm:t>
    </dgm:pt>
    <dgm:pt modelId="{FEF68720-1933-4A9D-AB72-443C5A701885}">
      <dgm:prSet phldrT="[Texte]" custT="1"/>
      <dgm:spPr bwMode="auto"/>
      <dgm:t>
        <a:bodyPr/>
        <a:lstStyle/>
        <a:p>
          <a:pPr>
            <a:defRPr/>
          </a:pPr>
          <a:r>
            <a:rPr lang="fr-FR" sz="1200"/>
            <a:t>T1.1.1 Collecte d’informations préliminaires au diagnostic</a:t>
          </a:r>
        </a:p>
      </dgm:t>
    </dgm:pt>
    <dgm:pt modelId="{B29EC662-4BB5-4322-ADFE-686AE636212E}" type="parTrans" cxnId="{8C788088-2729-47D6-9173-93B5BA3C9F44}">
      <dgm:prSet/>
      <dgm:spPr bwMode="auto"/>
      <dgm:t>
        <a:bodyPr/>
        <a:lstStyle/>
        <a:p>
          <a:pPr>
            <a:defRPr/>
          </a:pPr>
          <a:endParaRPr lang="fr-FR"/>
        </a:p>
      </dgm:t>
    </dgm:pt>
    <dgm:pt modelId="{DD91DE86-CE6B-44F0-95F8-0836CAB73923}" type="sibTrans" cxnId="{8C788088-2729-47D6-9173-93B5BA3C9F44}">
      <dgm:prSet/>
      <dgm:spPr bwMode="auto"/>
      <dgm:t>
        <a:bodyPr/>
        <a:lstStyle/>
        <a:p>
          <a:pPr>
            <a:defRPr/>
          </a:pPr>
          <a:endParaRPr lang="fr-FR"/>
        </a:p>
      </dgm:t>
    </dgm:pt>
    <dgm:pt modelId="{7B78D4BD-9972-451D-A8D6-3F94165F75CF}">
      <dgm:prSet phldrT="[Texte]" custT="1"/>
      <dgm:spPr bwMode="auto"/>
      <dgm:t>
        <a:bodyPr/>
        <a:lstStyle/>
        <a:p>
          <a:pPr>
            <a:defRPr/>
          </a:pPr>
          <a:r>
            <a:rPr lang="fr-FR" sz="1200"/>
            <a:t>Séquence 2 : effectuer un diagnostic simple</a:t>
          </a:r>
        </a:p>
      </dgm:t>
    </dgm:pt>
    <dgm:pt modelId="{FB988E2A-0E33-427A-B473-7DE446C7C4C7}" type="parTrans" cxnId="{BD771FEF-955A-400D-89F4-81DEE2C54FD5}">
      <dgm:prSet/>
      <dgm:spPr bwMode="auto"/>
      <dgm:t>
        <a:bodyPr/>
        <a:lstStyle/>
        <a:p>
          <a:pPr>
            <a:defRPr/>
          </a:pPr>
          <a:endParaRPr lang="fr-FR"/>
        </a:p>
      </dgm:t>
    </dgm:pt>
    <dgm:pt modelId="{2027E02A-5151-4917-8547-23FCB67709CC}" type="sibTrans" cxnId="{BD771FEF-955A-400D-89F4-81DEE2C54FD5}">
      <dgm:prSet/>
      <dgm:spPr bwMode="auto"/>
      <dgm:t>
        <a:bodyPr/>
        <a:lstStyle/>
        <a:p>
          <a:pPr>
            <a:defRPr/>
          </a:pPr>
          <a:endParaRPr lang="fr-FR"/>
        </a:p>
      </dgm:t>
    </dgm:pt>
    <dgm:pt modelId="{10C4045B-9871-4403-BC35-1F6B8E0FEA46}">
      <dgm:prSet phldrT="[Texte]" custT="1"/>
      <dgm:spPr bwMode="auto"/>
      <dgm:t>
        <a:bodyPr/>
        <a:lstStyle/>
        <a:p>
          <a:pPr>
            <a:defRPr/>
          </a:pPr>
          <a:r>
            <a:rPr lang="fr-FR" sz="1200"/>
            <a:t>Séquence 3 : mesurer et analyser des résultats</a:t>
          </a:r>
        </a:p>
      </dgm:t>
    </dgm:pt>
    <dgm:pt modelId="{8D116659-8720-438B-861F-0B046A2E326E}" type="parTrans" cxnId="{B8112A0B-6B4C-46D9-A851-F3AE0FA96A39}">
      <dgm:prSet/>
      <dgm:spPr bwMode="auto"/>
      <dgm:t>
        <a:bodyPr/>
        <a:lstStyle/>
        <a:p>
          <a:pPr>
            <a:defRPr/>
          </a:pPr>
          <a:endParaRPr lang="fr-FR"/>
        </a:p>
      </dgm:t>
    </dgm:pt>
    <dgm:pt modelId="{E9E81BDA-A15F-44A0-8926-D943E1EDE2B2}" type="sibTrans" cxnId="{B8112A0B-6B4C-46D9-A851-F3AE0FA96A39}">
      <dgm:prSet/>
      <dgm:spPr bwMode="auto"/>
      <dgm:t>
        <a:bodyPr/>
        <a:lstStyle/>
        <a:p>
          <a:pPr>
            <a:defRPr/>
          </a:pPr>
          <a:endParaRPr lang="fr-FR"/>
        </a:p>
      </dgm:t>
    </dgm:pt>
    <dgm:pt modelId="{A43B2D83-B753-41C0-A208-56C43DC39058}">
      <dgm:prSet phldrT="[Texte]" custT="1"/>
      <dgm:spPr bwMode="auto"/>
      <dgm:t>
        <a:bodyPr/>
        <a:lstStyle/>
        <a:p>
          <a:pPr>
            <a:defRPr/>
          </a:pPr>
          <a:r>
            <a:rPr lang="fr-FR" sz="1200"/>
            <a:t>T1.2.2 Réalisation des contrôles, mesures et relevés d’écarts</a:t>
          </a:r>
          <a:endParaRPr/>
        </a:p>
      </dgm:t>
    </dgm:pt>
    <dgm:pt modelId="{7D38543D-64EE-458D-9DF9-F482CFB0808D}" type="parTrans" cxnId="{0052F439-F087-454A-80CD-03F06C7D92CE}">
      <dgm:prSet/>
      <dgm:spPr bwMode="auto"/>
      <dgm:t>
        <a:bodyPr/>
        <a:lstStyle/>
        <a:p>
          <a:pPr>
            <a:defRPr/>
          </a:pPr>
          <a:endParaRPr lang="fr-FR"/>
        </a:p>
      </dgm:t>
    </dgm:pt>
    <dgm:pt modelId="{4E243C75-A04B-4888-8EBA-D2C2693E72FE}" type="sibTrans" cxnId="{0052F439-F087-454A-80CD-03F06C7D92CE}">
      <dgm:prSet/>
      <dgm:spPr bwMode="auto"/>
      <dgm:t>
        <a:bodyPr/>
        <a:lstStyle/>
        <a:p>
          <a:pPr>
            <a:defRPr/>
          </a:pPr>
          <a:endParaRPr lang="fr-FR"/>
        </a:p>
      </dgm:t>
    </dgm:pt>
    <dgm:pt modelId="{B5A7E012-6867-4BA5-923B-E755CBF3D228}">
      <dgm:prSet phldrT="[Texte]" custT="1"/>
      <dgm:spPr bwMode="auto"/>
      <dgm:t>
        <a:bodyPr/>
        <a:lstStyle/>
        <a:p>
          <a:pPr>
            <a:defRPr/>
          </a:pPr>
          <a:r>
            <a:rPr lang="fr-FR" sz="1200"/>
            <a:t>Séquence 4 : diagnostic d’un système mécanique </a:t>
          </a:r>
        </a:p>
      </dgm:t>
    </dgm:pt>
    <dgm:pt modelId="{8BB9506E-D2E3-410F-A5CC-94E601AB82BF}" type="parTrans" cxnId="{4498F008-93D6-4615-AF61-ABFB1F3A745E}">
      <dgm:prSet/>
      <dgm:spPr bwMode="auto"/>
      <dgm:t>
        <a:bodyPr/>
        <a:lstStyle/>
        <a:p>
          <a:pPr>
            <a:defRPr/>
          </a:pPr>
          <a:endParaRPr lang="fr-FR"/>
        </a:p>
      </dgm:t>
    </dgm:pt>
    <dgm:pt modelId="{430165C6-187C-4817-B2C5-244CBEBCC48A}" type="sibTrans" cxnId="{4498F008-93D6-4615-AF61-ABFB1F3A745E}">
      <dgm:prSet/>
      <dgm:spPr bwMode="auto"/>
      <dgm:t>
        <a:bodyPr/>
        <a:lstStyle/>
        <a:p>
          <a:pPr>
            <a:defRPr/>
          </a:pPr>
          <a:endParaRPr lang="fr-FR"/>
        </a:p>
      </dgm:t>
    </dgm:pt>
    <dgm:pt modelId="{F23E85F5-FDE5-4A9E-948C-326D427A5F87}">
      <dgm:prSet phldrT="[Texte]" custT="1"/>
      <dgm:spPr bwMode="auto"/>
      <dgm:t>
        <a:bodyPr/>
        <a:lstStyle/>
        <a:p>
          <a:pPr>
            <a:defRPr/>
          </a:pPr>
          <a:r>
            <a:rPr lang="fr-FR" sz="1200"/>
            <a:t>T1.2.2 Réalisation des contrôles, mesures et relevés d’écarts</a:t>
          </a:r>
          <a:endParaRPr/>
        </a:p>
      </dgm:t>
    </dgm:pt>
    <dgm:pt modelId="{1D2671E7-9120-46DE-8B6D-2A5C75337F33}" type="parTrans" cxnId="{785DE85D-6F58-4F3C-960F-D86B8352434D}">
      <dgm:prSet/>
      <dgm:spPr bwMode="auto"/>
      <dgm:t>
        <a:bodyPr/>
        <a:lstStyle/>
        <a:p>
          <a:pPr>
            <a:defRPr/>
          </a:pPr>
          <a:endParaRPr lang="fr-FR"/>
        </a:p>
      </dgm:t>
    </dgm:pt>
    <dgm:pt modelId="{3AB81614-E2F2-4417-AB34-159936244005}" type="sibTrans" cxnId="{785DE85D-6F58-4F3C-960F-D86B8352434D}">
      <dgm:prSet/>
      <dgm:spPr bwMode="auto"/>
      <dgm:t>
        <a:bodyPr/>
        <a:lstStyle/>
        <a:p>
          <a:pPr>
            <a:defRPr/>
          </a:pPr>
          <a:endParaRPr lang="fr-FR"/>
        </a:p>
      </dgm:t>
    </dgm:pt>
    <dgm:pt modelId="{A2FBF58B-5DB3-42AD-9129-EFD2C08FA12D}">
      <dgm:prSet phldrT="" custT="1"/>
      <dgm:spPr bwMode="auto"/>
      <dgm:t>
        <a:bodyPr/>
        <a:lstStyle/>
        <a:p>
          <a:pPr>
            <a:defRPr/>
          </a:pPr>
          <a:r>
            <a:rPr lang="fr-FR" sz="1200"/>
            <a:t>T1.1.2 Confirmation, constatation d'un dysfonctionnement, d'une anomalie</a:t>
          </a:r>
          <a:endParaRPr/>
        </a:p>
      </dgm:t>
    </dgm:pt>
    <dgm:pt modelId="{43A4B689-62AC-4074-9BC2-5BC2065E7B39}" type="parTrans" cxnId="{EE45B91C-A90F-4CAC-9401-AB054CFCB518}">
      <dgm:prSet/>
      <dgm:spPr bwMode="auto"/>
      <dgm:t>
        <a:bodyPr/>
        <a:lstStyle/>
        <a:p>
          <a:pPr>
            <a:defRPr/>
          </a:pPr>
          <a:endParaRPr lang="fr-FR"/>
        </a:p>
      </dgm:t>
    </dgm:pt>
    <dgm:pt modelId="{945BDA6F-6214-428F-A62C-86C3BA0A5123}" type="sibTrans" cxnId="{EE45B91C-A90F-4CAC-9401-AB054CFCB518}">
      <dgm:prSet/>
      <dgm:spPr bwMode="auto"/>
      <dgm:t>
        <a:bodyPr/>
        <a:lstStyle/>
        <a:p>
          <a:pPr>
            <a:defRPr/>
          </a:pPr>
          <a:endParaRPr lang="fr-FR"/>
        </a:p>
      </dgm:t>
    </dgm:pt>
    <dgm:pt modelId="{FA1C9B09-7442-45D0-AD95-4A2266D4C5E5}">
      <dgm:prSet phldrT="" custT="1"/>
      <dgm:spPr bwMode="auto"/>
      <dgm:t>
        <a:bodyPr/>
        <a:lstStyle/>
        <a:p>
          <a:pPr>
            <a:defRPr/>
          </a:pPr>
          <a:r>
            <a:rPr lang="fr-FR" sz="1200"/>
            <a:t>T1.2.3 Identification des systèmes, des sous-ensembles, des éléments défectueux</a:t>
          </a:r>
          <a:endParaRPr/>
        </a:p>
      </dgm:t>
    </dgm:pt>
    <dgm:pt modelId="{3E42FB47-FD80-460D-A929-ED19500A4024}" type="parTrans" cxnId="{1857D2CE-A387-4C9E-AD9F-CA0F7A6D935B}">
      <dgm:prSet/>
      <dgm:spPr bwMode="auto"/>
      <dgm:t>
        <a:bodyPr/>
        <a:lstStyle/>
        <a:p>
          <a:pPr>
            <a:defRPr/>
          </a:pPr>
          <a:endParaRPr lang="fr-FR"/>
        </a:p>
      </dgm:t>
    </dgm:pt>
    <dgm:pt modelId="{7B218DD5-7721-40FB-B7FD-1F105AF25EAD}" type="sibTrans" cxnId="{1857D2CE-A387-4C9E-AD9F-CA0F7A6D935B}">
      <dgm:prSet/>
      <dgm:spPr bwMode="auto"/>
      <dgm:t>
        <a:bodyPr/>
        <a:lstStyle/>
        <a:p>
          <a:pPr>
            <a:defRPr/>
          </a:pPr>
          <a:endParaRPr lang="fr-FR"/>
        </a:p>
      </dgm:t>
    </dgm:pt>
    <dgm:pt modelId="{A4C84646-9752-46E5-BF74-13F9E696D255}">
      <dgm:prSet phldrT="[Texte]" custT="1"/>
      <dgm:spPr bwMode="auto"/>
      <dgm:t>
        <a:bodyPr/>
        <a:lstStyle/>
        <a:p>
          <a:pPr>
            <a:defRPr/>
          </a:pPr>
          <a:r>
            <a:rPr lang="fr-FR" sz="1200"/>
            <a:t>T1.2.2 Réalisation des contrôles, mesures et relevés d’écarts</a:t>
          </a:r>
        </a:p>
      </dgm:t>
    </dgm:pt>
    <dgm:pt modelId="{C395DDB4-68ED-4030-9D2B-354D1AD3E619}" type="parTrans" cxnId="{423D932B-4B0B-4373-9EF1-8939B246BDDB}">
      <dgm:prSet/>
      <dgm:spPr bwMode="auto"/>
      <dgm:t>
        <a:bodyPr/>
        <a:lstStyle/>
        <a:p>
          <a:pPr>
            <a:defRPr/>
          </a:pPr>
          <a:endParaRPr lang="fr-FR"/>
        </a:p>
      </dgm:t>
    </dgm:pt>
    <dgm:pt modelId="{D7E3D44F-B9C5-482F-BC72-4C911BEB5C49}" type="sibTrans" cxnId="{423D932B-4B0B-4373-9EF1-8939B246BDDB}">
      <dgm:prSet/>
      <dgm:spPr bwMode="auto"/>
      <dgm:t>
        <a:bodyPr/>
        <a:lstStyle/>
        <a:p>
          <a:pPr>
            <a:defRPr/>
          </a:pPr>
          <a:endParaRPr lang="fr-FR"/>
        </a:p>
      </dgm:t>
    </dgm:pt>
    <dgm:pt modelId="{C8D7F1F0-1CF2-49F2-9727-242FA6B74716}">
      <dgm:prSet phldrT="[Texte]" custT="1"/>
      <dgm:spPr bwMode="auto"/>
      <dgm:t>
        <a:bodyPr/>
        <a:lstStyle/>
        <a:p>
          <a:pPr>
            <a:defRPr/>
          </a:pPr>
          <a:r>
            <a:rPr lang="fr-FR" sz="1200"/>
            <a:t>T1.2.3 Identification des systèmes, des sous-ensembles, des éléments défectueux</a:t>
          </a:r>
        </a:p>
      </dgm:t>
    </dgm:pt>
    <dgm:pt modelId="{8AE39A07-DA32-416F-94AC-0A0F611415EA}" type="parTrans" cxnId="{6B2D3D89-1345-4366-94A5-7CB48D5E1BE6}">
      <dgm:prSet/>
      <dgm:spPr bwMode="auto"/>
      <dgm:t>
        <a:bodyPr/>
        <a:lstStyle/>
        <a:p>
          <a:pPr>
            <a:defRPr/>
          </a:pPr>
          <a:endParaRPr lang="fr-FR"/>
        </a:p>
      </dgm:t>
    </dgm:pt>
    <dgm:pt modelId="{38136B0A-4F86-43D7-B229-0AC3F4E53AF1}" type="sibTrans" cxnId="{6B2D3D89-1345-4366-94A5-7CB48D5E1BE6}">
      <dgm:prSet/>
      <dgm:spPr bwMode="auto"/>
      <dgm:t>
        <a:bodyPr/>
        <a:lstStyle/>
        <a:p>
          <a:pPr>
            <a:defRPr/>
          </a:pPr>
          <a:endParaRPr lang="fr-FR"/>
        </a:p>
      </dgm:t>
    </dgm:pt>
    <dgm:pt modelId="{02A779A4-CCD6-483B-B622-C7E3364BB377}">
      <dgm:prSet phldrT="[Texte]" custT="1"/>
      <dgm:spPr bwMode="auto"/>
      <dgm:t>
        <a:bodyPr/>
        <a:lstStyle/>
        <a:p>
          <a:pPr>
            <a:defRPr/>
          </a:pPr>
          <a:r>
            <a:rPr lang="fr-FR" sz="1200"/>
            <a:t>T1.2.4 Proposition de solutions correctives </a:t>
          </a:r>
        </a:p>
      </dgm:t>
    </dgm:pt>
    <dgm:pt modelId="{BC8C1B9A-9514-46F3-9D76-1E6D127B476A}" type="parTrans" cxnId="{223BC5FB-8D2B-4854-AC46-2B2DD0CA4BFD}">
      <dgm:prSet/>
      <dgm:spPr bwMode="auto"/>
      <dgm:t>
        <a:bodyPr/>
        <a:lstStyle/>
        <a:p>
          <a:pPr>
            <a:defRPr/>
          </a:pPr>
          <a:endParaRPr lang="fr-FR"/>
        </a:p>
      </dgm:t>
    </dgm:pt>
    <dgm:pt modelId="{629809F0-DD83-42C3-9B5E-7BA7E1E887B0}" type="sibTrans" cxnId="{223BC5FB-8D2B-4854-AC46-2B2DD0CA4BFD}">
      <dgm:prSet/>
      <dgm:spPr bwMode="auto"/>
      <dgm:t>
        <a:bodyPr/>
        <a:lstStyle/>
        <a:p>
          <a:pPr>
            <a:defRPr/>
          </a:pPr>
          <a:endParaRPr lang="fr-FR"/>
        </a:p>
      </dgm:t>
    </dgm:pt>
    <dgm:pt modelId="{57892345-BD75-4794-8B00-C1B6613F1F89}">
      <dgm:prSet phldrT="[Texte]" custT="1"/>
      <dgm:spPr bwMode="auto"/>
      <dgm:t>
        <a:bodyPr/>
        <a:lstStyle/>
        <a:p>
          <a:pPr>
            <a:defRPr/>
          </a:pPr>
          <a:r>
            <a:rPr lang="fr-FR" sz="1200"/>
            <a:t>T.1.3.1 Réalisation de l’estimation des travaux</a:t>
          </a:r>
        </a:p>
      </dgm:t>
    </dgm:pt>
    <dgm:pt modelId="{AB17E18F-4362-4934-BDF9-A5D48D85AC79}" type="parTrans" cxnId="{BA2C135B-915C-438A-B9B0-910D23F8CD76}">
      <dgm:prSet/>
      <dgm:spPr bwMode="auto"/>
      <dgm:t>
        <a:bodyPr/>
        <a:lstStyle/>
        <a:p>
          <a:pPr>
            <a:defRPr/>
          </a:pPr>
          <a:endParaRPr lang="fr-FR"/>
        </a:p>
      </dgm:t>
    </dgm:pt>
    <dgm:pt modelId="{7F5460B4-7FE9-461B-A88D-33F0C077EEDB}" type="sibTrans" cxnId="{BA2C135B-915C-438A-B9B0-910D23F8CD76}">
      <dgm:prSet/>
      <dgm:spPr bwMode="auto"/>
      <dgm:t>
        <a:bodyPr/>
        <a:lstStyle/>
        <a:p>
          <a:pPr>
            <a:defRPr/>
          </a:pPr>
          <a:endParaRPr lang="fr-FR"/>
        </a:p>
      </dgm:t>
    </dgm:pt>
    <dgm:pt modelId="{8099FB80-6142-4AB7-90F6-56E8CEF4D6C6}">
      <dgm:prSet phldrT="[Texte]" custT="1"/>
      <dgm:spPr bwMode="auto"/>
      <dgm:t>
        <a:bodyPr/>
        <a:lstStyle/>
        <a:p>
          <a:pPr>
            <a:defRPr/>
          </a:pPr>
          <a:r>
            <a:rPr lang="fr-FR" sz="1200"/>
            <a:t>T1.2.3 Identification des systèmes, des sous-ensembles, des éléments défectueux</a:t>
          </a:r>
          <a:endParaRPr/>
        </a:p>
      </dgm:t>
    </dgm:pt>
    <dgm:pt modelId="{4955FB5B-CBD7-4750-9AB1-D29036A746A2}" type="parTrans" cxnId="{C12862A5-B11C-41B7-8DF6-FE42A3BE6742}">
      <dgm:prSet/>
      <dgm:spPr bwMode="auto"/>
      <dgm:t>
        <a:bodyPr/>
        <a:lstStyle/>
        <a:p>
          <a:pPr>
            <a:defRPr/>
          </a:pPr>
          <a:endParaRPr lang="fr-FR"/>
        </a:p>
      </dgm:t>
    </dgm:pt>
    <dgm:pt modelId="{C4538BD9-BA1B-4078-8856-AFD49460062F}" type="sibTrans" cxnId="{C12862A5-B11C-41B7-8DF6-FE42A3BE6742}">
      <dgm:prSet/>
      <dgm:spPr bwMode="auto"/>
      <dgm:t>
        <a:bodyPr/>
        <a:lstStyle/>
        <a:p>
          <a:pPr>
            <a:defRPr/>
          </a:pPr>
          <a:endParaRPr lang="fr-FR"/>
        </a:p>
      </dgm:t>
    </dgm:pt>
    <dgm:pt modelId="{03CD5357-4276-4C6D-BC75-23ED8F0D3363}">
      <dgm:prSet phldrT="[Texte]" custT="1"/>
      <dgm:spPr bwMode="auto"/>
      <dgm:t>
        <a:bodyPr/>
        <a:lstStyle/>
        <a:p>
          <a:pPr>
            <a:defRPr/>
          </a:pPr>
          <a:r>
            <a:rPr lang="fr-FR" sz="1200"/>
            <a:t>T1.1.1 Collecte d’informations préliminaires au diagnostic</a:t>
          </a:r>
          <a:endParaRPr/>
        </a:p>
      </dgm:t>
    </dgm:pt>
    <dgm:pt modelId="{7FDCF255-512B-4CBE-9FCB-7E295683C1F9}" type="parTrans" cxnId="{F1EE9ADB-9317-4D65-9FCE-6626F46BCF72}">
      <dgm:prSet/>
      <dgm:spPr bwMode="auto"/>
      <dgm:t>
        <a:bodyPr/>
        <a:lstStyle/>
        <a:p>
          <a:pPr>
            <a:defRPr/>
          </a:pPr>
          <a:endParaRPr lang="fr-FR"/>
        </a:p>
      </dgm:t>
    </dgm:pt>
    <dgm:pt modelId="{436454B4-CF4E-40C0-9DCB-80FB321C11BE}" type="sibTrans" cxnId="{F1EE9ADB-9317-4D65-9FCE-6626F46BCF72}">
      <dgm:prSet/>
      <dgm:spPr bwMode="auto"/>
      <dgm:t>
        <a:bodyPr/>
        <a:lstStyle/>
        <a:p>
          <a:pPr>
            <a:defRPr/>
          </a:pPr>
          <a:endParaRPr lang="fr-FR"/>
        </a:p>
      </dgm:t>
    </dgm:pt>
    <dgm:pt modelId="{4BF7C163-8207-432A-8661-6B824B682B23}">
      <dgm:prSet phldrT="[Texte]" custT="1"/>
      <dgm:spPr bwMode="auto"/>
      <dgm:t>
        <a:bodyPr/>
        <a:lstStyle/>
        <a:p>
          <a:pPr>
            <a:defRPr/>
          </a:pPr>
          <a:r>
            <a:rPr lang="fr-FR" sz="1200"/>
            <a:t> T1.2.3 Identification des systèmes, des sous-ensembles, des éléments défectueux</a:t>
          </a:r>
          <a:endParaRPr/>
        </a:p>
      </dgm:t>
    </dgm:pt>
    <dgm:pt modelId="{474A46E6-7AA8-4E98-A63C-46D568030B2E}" type="parTrans" cxnId="{0972351F-5975-457D-AB4C-E8ADF09ED11A}">
      <dgm:prSet/>
      <dgm:spPr bwMode="auto"/>
      <dgm:t>
        <a:bodyPr/>
        <a:lstStyle/>
        <a:p>
          <a:pPr>
            <a:defRPr/>
          </a:pPr>
          <a:endParaRPr lang="fr-FR"/>
        </a:p>
      </dgm:t>
    </dgm:pt>
    <dgm:pt modelId="{D0B51916-2AF5-4644-9F73-6D60C523C043}" type="sibTrans" cxnId="{0972351F-5975-457D-AB4C-E8ADF09ED11A}">
      <dgm:prSet/>
      <dgm:spPr bwMode="auto"/>
      <dgm:t>
        <a:bodyPr/>
        <a:lstStyle/>
        <a:p>
          <a:pPr>
            <a:defRPr/>
          </a:pPr>
          <a:endParaRPr lang="fr-FR"/>
        </a:p>
      </dgm:t>
    </dgm:pt>
    <dgm:pt modelId="{0A7BF935-9BAB-4641-9F3D-25295859D868}">
      <dgm:prSet phldrT="[Texte]" custT="1"/>
      <dgm:spPr bwMode="auto"/>
      <dgm:t>
        <a:bodyPr/>
        <a:lstStyle/>
        <a:p>
          <a:pPr>
            <a:defRPr/>
          </a:pPr>
          <a:r>
            <a:rPr lang="fr-FR" sz="1200"/>
            <a:t>T1.2.4 Proposition de solutions correctives</a:t>
          </a:r>
          <a:endParaRPr/>
        </a:p>
      </dgm:t>
    </dgm:pt>
    <dgm:pt modelId="{B4F9085F-D02C-4901-9069-CBB3F31B227F}" type="parTrans" cxnId="{CFA07C0C-1C88-4D86-A0F5-16DA280899BC}">
      <dgm:prSet/>
      <dgm:spPr bwMode="auto"/>
      <dgm:t>
        <a:bodyPr/>
        <a:lstStyle/>
        <a:p>
          <a:pPr>
            <a:defRPr/>
          </a:pPr>
          <a:endParaRPr lang="fr-FR"/>
        </a:p>
      </dgm:t>
    </dgm:pt>
    <dgm:pt modelId="{F10D4FDB-4971-48B6-A62C-427BEBBF3AEF}" type="sibTrans" cxnId="{CFA07C0C-1C88-4D86-A0F5-16DA280899BC}">
      <dgm:prSet/>
      <dgm:spPr bwMode="auto"/>
      <dgm:t>
        <a:bodyPr/>
        <a:lstStyle/>
        <a:p>
          <a:pPr>
            <a:defRPr/>
          </a:pPr>
          <a:endParaRPr lang="fr-FR"/>
        </a:p>
      </dgm:t>
    </dgm:pt>
    <dgm:pt modelId="{B05680EA-B7E0-44C0-AD18-B26081942868}" type="pres">
      <dgm:prSet presAssocID="{7FFF0DD2-B6E4-46C3-BB73-ABE89E9DB6E8}" presName="Name0" presStyleCnt="0">
        <dgm:presLayoutVars>
          <dgm:dir/>
          <dgm:animLvl val="lvl"/>
          <dgm:resizeHandles val="exact"/>
        </dgm:presLayoutVars>
      </dgm:prSet>
      <dgm:spPr bwMode="auto"/>
    </dgm:pt>
    <dgm:pt modelId="{CF21706F-D3A2-4862-AB0B-32BB18A54750}" type="pres">
      <dgm:prSet presAssocID="{8732ED90-C5EC-403B-8E0C-9170F9FED048}" presName="composite" presStyleCnt="0"/>
      <dgm:spPr bwMode="auto"/>
    </dgm:pt>
    <dgm:pt modelId="{19434447-EF59-474E-AC6C-DA1899E44991}" type="pres">
      <dgm:prSet presAssocID="{8732ED90-C5EC-403B-8E0C-9170F9FED048}" presName="parTx" presStyleLbl="alignNode1" presStyleIdx="0" presStyleCnt="4" custLinFactNeighborX="-17910" custLinFactNeighborY="-1866">
        <dgm:presLayoutVars>
          <dgm:chMax val="0"/>
          <dgm:chPref val="0"/>
          <dgm:bulletEnabled val="1"/>
        </dgm:presLayoutVars>
      </dgm:prSet>
      <dgm:spPr bwMode="auto"/>
    </dgm:pt>
    <dgm:pt modelId="{7DD7204D-3678-466B-8D1D-567C7C8EE5AC}" type="pres">
      <dgm:prSet presAssocID="{8732ED90-C5EC-403B-8E0C-9170F9FED048}" presName="desTx" presStyleLbl="alignAccFollowNode1" presStyleIdx="0" presStyleCnt="4">
        <dgm:presLayoutVars>
          <dgm:bulletEnabled val="1"/>
        </dgm:presLayoutVars>
      </dgm:prSet>
      <dgm:spPr bwMode="auto"/>
    </dgm:pt>
    <dgm:pt modelId="{30B2B85B-B913-4DFB-9963-0BF605173AFC}" type="pres">
      <dgm:prSet presAssocID="{CB59BF7E-6DE4-4397-8608-9A36A52A68A0}" presName="space" presStyleCnt="0"/>
      <dgm:spPr bwMode="auto"/>
    </dgm:pt>
    <dgm:pt modelId="{42DFD90A-66D0-4BCF-81CE-3E12A2A93ED8}" type="pres">
      <dgm:prSet presAssocID="{7B78D4BD-9972-451D-A8D6-3F94165F75CF}" presName="composite" presStyleCnt="0"/>
      <dgm:spPr bwMode="auto"/>
    </dgm:pt>
    <dgm:pt modelId="{B7E1AD61-0248-4165-A677-37E95996B04C}" type="pres">
      <dgm:prSet presAssocID="{7B78D4BD-9972-451D-A8D6-3F94165F75CF}" presName="parTx" presStyleLbl="alignNode1" presStyleIdx="1" presStyleCnt="4">
        <dgm:presLayoutVars>
          <dgm:chMax val="0"/>
          <dgm:chPref val="0"/>
          <dgm:bulletEnabled val="1"/>
        </dgm:presLayoutVars>
      </dgm:prSet>
      <dgm:spPr bwMode="auto"/>
    </dgm:pt>
    <dgm:pt modelId="{0A9FB925-90F9-4A27-AD99-B726CF6897B6}" type="pres">
      <dgm:prSet presAssocID="{7B78D4BD-9972-451D-A8D6-3F94165F75CF}" presName="desTx" presStyleLbl="alignAccFollowNode1" presStyleIdx="1" presStyleCnt="4">
        <dgm:presLayoutVars>
          <dgm:bulletEnabled val="1"/>
        </dgm:presLayoutVars>
      </dgm:prSet>
      <dgm:spPr bwMode="auto"/>
    </dgm:pt>
    <dgm:pt modelId="{CDF07E06-EB26-434D-92EC-58469EB83AE8}" type="pres">
      <dgm:prSet presAssocID="{2027E02A-5151-4917-8547-23FCB67709CC}" presName="space" presStyleCnt="0"/>
      <dgm:spPr bwMode="auto"/>
    </dgm:pt>
    <dgm:pt modelId="{817B6A72-A4E2-431B-A4EC-74518CC6D12A}" type="pres">
      <dgm:prSet presAssocID="{10C4045B-9871-4403-BC35-1F6B8E0FEA46}" presName="composite" presStyleCnt="0"/>
      <dgm:spPr bwMode="auto"/>
    </dgm:pt>
    <dgm:pt modelId="{49C8FE67-9A7C-4DAD-8186-EC018E8A294D}" type="pres">
      <dgm:prSet presAssocID="{10C4045B-9871-4403-BC35-1F6B8E0FEA46}" presName="parTx" presStyleLbl="alignNode1" presStyleIdx="2" presStyleCnt="4">
        <dgm:presLayoutVars>
          <dgm:chMax val="0"/>
          <dgm:chPref val="0"/>
          <dgm:bulletEnabled val="1"/>
        </dgm:presLayoutVars>
      </dgm:prSet>
      <dgm:spPr bwMode="auto"/>
    </dgm:pt>
    <dgm:pt modelId="{74738A88-4BC5-4847-91F6-90C4824D18B3}" type="pres">
      <dgm:prSet presAssocID="{10C4045B-9871-4403-BC35-1F6B8E0FEA46}" presName="desTx" presStyleLbl="alignAccFollowNode1" presStyleIdx="2" presStyleCnt="4">
        <dgm:presLayoutVars>
          <dgm:bulletEnabled val="1"/>
        </dgm:presLayoutVars>
      </dgm:prSet>
      <dgm:spPr bwMode="auto"/>
    </dgm:pt>
    <dgm:pt modelId="{A3123A54-E990-4CDE-A996-6E8D9F24AA92}" type="pres">
      <dgm:prSet presAssocID="{E9E81BDA-A15F-44A0-8926-D943E1EDE2B2}" presName="space" presStyleCnt="0"/>
      <dgm:spPr bwMode="auto"/>
    </dgm:pt>
    <dgm:pt modelId="{E7539524-E2FB-47E6-ABE4-9BF6CFAB0D7D}" type="pres">
      <dgm:prSet presAssocID="{B5A7E012-6867-4BA5-923B-E755CBF3D228}" presName="composite" presStyleCnt="0"/>
      <dgm:spPr bwMode="auto"/>
    </dgm:pt>
    <dgm:pt modelId="{BC2B4B37-56B0-4172-BFF2-AF624DB47166}" type="pres">
      <dgm:prSet presAssocID="{B5A7E012-6867-4BA5-923B-E755CBF3D228}" presName="parTx" presStyleLbl="alignNode1" presStyleIdx="3" presStyleCnt="4">
        <dgm:presLayoutVars>
          <dgm:chMax val="0"/>
          <dgm:chPref val="0"/>
          <dgm:bulletEnabled val="1"/>
        </dgm:presLayoutVars>
      </dgm:prSet>
      <dgm:spPr bwMode="auto"/>
    </dgm:pt>
    <dgm:pt modelId="{FECB7D29-D3A4-4366-9DF3-27555432F870}" type="pres">
      <dgm:prSet presAssocID="{B5A7E012-6867-4BA5-923B-E755CBF3D228}" presName="desTx" presStyleLbl="alignAccFollowNode1" presStyleIdx="3" presStyleCnt="4">
        <dgm:presLayoutVars>
          <dgm:bulletEnabled val="1"/>
        </dgm:presLayoutVars>
      </dgm:prSet>
      <dgm:spPr bwMode="auto"/>
    </dgm:pt>
  </dgm:ptLst>
  <dgm:cxnLst>
    <dgm:cxn modelId="{4498F008-93D6-4615-AF61-ABFB1F3A745E}" srcId="{7FFF0DD2-B6E4-46C3-BB73-ABE89E9DB6E8}" destId="{B5A7E012-6867-4BA5-923B-E755CBF3D228}" srcOrd="3" destOrd="0" parTransId="{8BB9506E-D2E3-410F-A5CC-94E601AB82BF}" sibTransId="{430165C6-187C-4817-B2C5-244CBEBCC48A}"/>
    <dgm:cxn modelId="{B8112A0B-6B4C-46D9-A851-F3AE0FA96A39}" srcId="{7FFF0DD2-B6E4-46C3-BB73-ABE89E9DB6E8}" destId="{10C4045B-9871-4403-BC35-1F6B8E0FEA46}" srcOrd="2" destOrd="0" parTransId="{8D116659-8720-438B-861F-0B046A2E326E}" sibTransId="{E9E81BDA-A15F-44A0-8926-D943E1EDE2B2}"/>
    <dgm:cxn modelId="{CFA07C0C-1C88-4D86-A0F5-16DA280899BC}" srcId="{B5A7E012-6867-4BA5-923B-E755CBF3D228}" destId="{0A7BF935-9BAB-4641-9F3D-25295859D868}" srcOrd="3" destOrd="0" parTransId="{B4F9085F-D02C-4901-9069-CBB3F31B227F}" sibTransId="{F10D4FDB-4971-48B6-A62C-427BEBBF3AEF}"/>
    <dgm:cxn modelId="{EE45B91C-A90F-4CAC-9401-AB054CFCB518}" srcId="{8732ED90-C5EC-403B-8E0C-9170F9FED048}" destId="{A2FBF58B-5DB3-42AD-9129-EFD2C08FA12D}" srcOrd="1" destOrd="0" parTransId="{43A4B689-62AC-4074-9BC2-5BC2065E7B39}" sibTransId="{945BDA6F-6214-428F-A62C-86C3BA0A5123}"/>
    <dgm:cxn modelId="{0972351F-5975-457D-AB4C-E8ADF09ED11A}" srcId="{B5A7E012-6867-4BA5-923B-E755CBF3D228}" destId="{4BF7C163-8207-432A-8661-6B824B682B23}" srcOrd="2" destOrd="0" parTransId="{474A46E6-7AA8-4E98-A63C-46D568030B2E}" sibTransId="{D0B51916-2AF5-4644-9F73-6D60C523C043}"/>
    <dgm:cxn modelId="{6E8DBF22-4723-4178-9F1B-12A508542564}" srcId="{7FFF0DD2-B6E4-46C3-BB73-ABE89E9DB6E8}" destId="{8732ED90-C5EC-403B-8E0C-9170F9FED048}" srcOrd="0" destOrd="0" parTransId="{32A091DA-B4F5-497C-96FE-000821B91D30}" sibTransId="{CB59BF7E-6DE4-4397-8608-9A36A52A68A0}"/>
    <dgm:cxn modelId="{423D932B-4B0B-4373-9EF1-8939B246BDDB}" srcId="{7B78D4BD-9972-451D-A8D6-3F94165F75CF}" destId="{A4C84646-9752-46E5-BF74-13F9E696D255}" srcOrd="0" destOrd="0" parTransId="{C395DDB4-68ED-4030-9D2B-354D1AD3E619}" sibTransId="{D7E3D44F-B9C5-482F-BC72-4C911BEB5C49}"/>
    <dgm:cxn modelId="{0052F439-F087-454A-80CD-03F06C7D92CE}" srcId="{10C4045B-9871-4403-BC35-1F6B8E0FEA46}" destId="{A43B2D83-B753-41C0-A208-56C43DC39058}" srcOrd="0" destOrd="0" parTransId="{7D38543D-64EE-458D-9DF9-F482CFB0808D}" sibTransId="{4E243C75-A04B-4888-8EBA-D2C2693E72FE}"/>
    <dgm:cxn modelId="{B846C93A-BF50-46B8-A9D7-5B8E5E635ACC}" type="presOf" srcId="{A43B2D83-B753-41C0-A208-56C43DC39058}" destId="{74738A88-4BC5-4847-91F6-90C4824D18B3}" srcOrd="0" destOrd="0" presId="urn:microsoft.com/office/officeart/2005/8/layout/hList1"/>
    <dgm:cxn modelId="{ABEDA13E-1F46-4B6E-8BDB-272309895839}" type="presOf" srcId="{A2FBF58B-5DB3-42AD-9129-EFD2C08FA12D}" destId="{7DD7204D-3678-466B-8D1D-567C7C8EE5AC}" srcOrd="0" destOrd="1" presId="urn:microsoft.com/office/officeart/2005/8/layout/hList1"/>
    <dgm:cxn modelId="{6190AD46-978D-4770-988F-48CD14DD9AD8}" type="presOf" srcId="{02A779A4-CCD6-483B-B622-C7E3364BB377}" destId="{0A9FB925-90F9-4A27-AD99-B726CF6897B6}" srcOrd="0" destOrd="2" presId="urn:microsoft.com/office/officeart/2005/8/layout/hList1"/>
    <dgm:cxn modelId="{24F50E47-93AF-4E50-995D-35819C9F4717}" type="presOf" srcId="{FEF68720-1933-4A9D-AB72-443C5A701885}" destId="{7DD7204D-3678-466B-8D1D-567C7C8EE5AC}" srcOrd="0" destOrd="0" presId="urn:microsoft.com/office/officeart/2005/8/layout/hList1"/>
    <dgm:cxn modelId="{082FFB49-BC06-4D96-BF21-EF18ED536F87}" type="presOf" srcId="{FA1C9B09-7442-45D0-AD95-4A2266D4C5E5}" destId="{7DD7204D-3678-466B-8D1D-567C7C8EE5AC}" srcOrd="0" destOrd="2" presId="urn:microsoft.com/office/officeart/2005/8/layout/hList1"/>
    <dgm:cxn modelId="{BA2C135B-915C-438A-B9B0-910D23F8CD76}" srcId="{7B78D4BD-9972-451D-A8D6-3F94165F75CF}" destId="{57892345-BD75-4794-8B00-C1B6613F1F89}" srcOrd="3" destOrd="0" parTransId="{AB17E18F-4362-4934-BDF9-A5D48D85AC79}" sibTransId="{7F5460B4-7FE9-461B-A88D-33F0C077EEDB}"/>
    <dgm:cxn modelId="{76CA1B5B-FF26-4CCF-8F04-47C2C0A722F2}" type="presOf" srcId="{4BF7C163-8207-432A-8661-6B824B682B23}" destId="{FECB7D29-D3A4-4366-9DF3-27555432F870}" srcOrd="0" destOrd="2" presId="urn:microsoft.com/office/officeart/2005/8/layout/hList1"/>
    <dgm:cxn modelId="{A1128C5D-DB8E-4EA9-8A50-0B15F4B6F603}" type="presOf" srcId="{7FFF0DD2-B6E4-46C3-BB73-ABE89E9DB6E8}" destId="{B05680EA-B7E0-44C0-AD18-B26081942868}" srcOrd="0" destOrd="0" presId="urn:microsoft.com/office/officeart/2005/8/layout/hList1"/>
    <dgm:cxn modelId="{785DE85D-6F58-4F3C-960F-D86B8352434D}" srcId="{B5A7E012-6867-4BA5-923B-E755CBF3D228}" destId="{F23E85F5-FDE5-4A9E-948C-326D427A5F87}" srcOrd="1" destOrd="0" parTransId="{1D2671E7-9120-46DE-8B6D-2A5C75337F33}" sibTransId="{3AB81614-E2F2-4417-AB34-159936244005}"/>
    <dgm:cxn modelId="{DB4BBB62-01AE-4E30-A441-1AE7E91AC889}" type="presOf" srcId="{03CD5357-4276-4C6D-BC75-23ED8F0D3363}" destId="{FECB7D29-D3A4-4366-9DF3-27555432F870}" srcOrd="0" destOrd="0" presId="urn:microsoft.com/office/officeart/2005/8/layout/hList1"/>
    <dgm:cxn modelId="{F6C3247B-69FF-47A1-852B-FF0B0AB5201F}" type="presOf" srcId="{57892345-BD75-4794-8B00-C1B6613F1F89}" destId="{0A9FB925-90F9-4A27-AD99-B726CF6897B6}" srcOrd="0" destOrd="3" presId="urn:microsoft.com/office/officeart/2005/8/layout/hList1"/>
    <dgm:cxn modelId="{B7AC897C-0067-4B63-BE5D-32C86D4A67F7}" type="presOf" srcId="{F23E85F5-FDE5-4A9E-948C-326D427A5F87}" destId="{FECB7D29-D3A4-4366-9DF3-27555432F870}" srcOrd="0" destOrd="1" presId="urn:microsoft.com/office/officeart/2005/8/layout/hList1"/>
    <dgm:cxn modelId="{8C788088-2729-47D6-9173-93B5BA3C9F44}" srcId="{8732ED90-C5EC-403B-8E0C-9170F9FED048}" destId="{FEF68720-1933-4A9D-AB72-443C5A701885}" srcOrd="0" destOrd="0" parTransId="{B29EC662-4BB5-4322-ADFE-686AE636212E}" sibTransId="{DD91DE86-CE6B-44F0-95F8-0836CAB73923}"/>
    <dgm:cxn modelId="{6B2D3D89-1345-4366-94A5-7CB48D5E1BE6}" srcId="{7B78D4BD-9972-451D-A8D6-3F94165F75CF}" destId="{C8D7F1F0-1CF2-49F2-9727-242FA6B74716}" srcOrd="1" destOrd="0" parTransId="{8AE39A07-DA32-416F-94AC-0A0F611415EA}" sibTransId="{38136B0A-4F86-43D7-B229-0AC3F4E53AF1}"/>
    <dgm:cxn modelId="{C12862A5-B11C-41B7-8DF6-FE42A3BE6742}" srcId="{10C4045B-9871-4403-BC35-1F6B8E0FEA46}" destId="{8099FB80-6142-4AB7-90F6-56E8CEF4D6C6}" srcOrd="1" destOrd="0" parTransId="{4955FB5B-CBD7-4750-9AB1-D29036A746A2}" sibTransId="{C4538BD9-BA1B-4078-8856-AFD49460062F}"/>
    <dgm:cxn modelId="{000345B0-F523-4755-98A9-166FA3FC539B}" type="presOf" srcId="{B5A7E012-6867-4BA5-923B-E755CBF3D228}" destId="{BC2B4B37-56B0-4172-BFF2-AF624DB47166}" srcOrd="0" destOrd="0" presId="urn:microsoft.com/office/officeart/2005/8/layout/hList1"/>
    <dgm:cxn modelId="{1857D2CE-A387-4C9E-AD9F-CA0F7A6D935B}" srcId="{8732ED90-C5EC-403B-8E0C-9170F9FED048}" destId="{FA1C9B09-7442-45D0-AD95-4A2266D4C5E5}" srcOrd="2" destOrd="0" parTransId="{3E42FB47-FD80-460D-A929-ED19500A4024}" sibTransId="{7B218DD5-7721-40FB-B7FD-1F105AF25EAD}"/>
    <dgm:cxn modelId="{447C81D5-432C-40B8-B9E3-EAC57156A897}" type="presOf" srcId="{8099FB80-6142-4AB7-90F6-56E8CEF4D6C6}" destId="{74738A88-4BC5-4847-91F6-90C4824D18B3}" srcOrd="0" destOrd="1" presId="urn:microsoft.com/office/officeart/2005/8/layout/hList1"/>
    <dgm:cxn modelId="{F1EE9ADB-9317-4D65-9FCE-6626F46BCF72}" srcId="{B5A7E012-6867-4BA5-923B-E755CBF3D228}" destId="{03CD5357-4276-4C6D-BC75-23ED8F0D3363}" srcOrd="0" destOrd="0" parTransId="{7FDCF255-512B-4CBE-9FCB-7E295683C1F9}" sibTransId="{436454B4-CF4E-40C0-9DCB-80FB321C11BE}"/>
    <dgm:cxn modelId="{894A87DE-2C7A-4E2D-BEF4-10BE40E36177}" type="presOf" srcId="{10C4045B-9871-4403-BC35-1F6B8E0FEA46}" destId="{49C8FE67-9A7C-4DAD-8186-EC018E8A294D}" srcOrd="0" destOrd="0" presId="urn:microsoft.com/office/officeart/2005/8/layout/hList1"/>
    <dgm:cxn modelId="{BD771FEF-955A-400D-89F4-81DEE2C54FD5}" srcId="{7FFF0DD2-B6E4-46C3-BB73-ABE89E9DB6E8}" destId="{7B78D4BD-9972-451D-A8D6-3F94165F75CF}" srcOrd="1" destOrd="0" parTransId="{FB988E2A-0E33-427A-B473-7DE446C7C4C7}" sibTransId="{2027E02A-5151-4917-8547-23FCB67709CC}"/>
    <dgm:cxn modelId="{5127E2F0-E301-45D8-88C9-485226BF76BA}" type="presOf" srcId="{C8D7F1F0-1CF2-49F2-9727-242FA6B74716}" destId="{0A9FB925-90F9-4A27-AD99-B726CF6897B6}" srcOrd="0" destOrd="1" presId="urn:microsoft.com/office/officeart/2005/8/layout/hList1"/>
    <dgm:cxn modelId="{C4F085F8-89F6-46C8-9EB1-AC58749640ED}" type="presOf" srcId="{8732ED90-C5EC-403B-8E0C-9170F9FED048}" destId="{19434447-EF59-474E-AC6C-DA1899E44991}" srcOrd="0" destOrd="0" presId="urn:microsoft.com/office/officeart/2005/8/layout/hList1"/>
    <dgm:cxn modelId="{EBDC50F9-F557-4673-972A-2C70E93F41B2}" type="presOf" srcId="{7B78D4BD-9972-451D-A8D6-3F94165F75CF}" destId="{B7E1AD61-0248-4165-A677-37E95996B04C}" srcOrd="0" destOrd="0" presId="urn:microsoft.com/office/officeart/2005/8/layout/hList1"/>
    <dgm:cxn modelId="{8A3916FB-8E7B-4E6F-A4CD-9E926AB9EA89}" type="presOf" srcId="{0A7BF935-9BAB-4641-9F3D-25295859D868}" destId="{FECB7D29-D3A4-4366-9DF3-27555432F870}" srcOrd="0" destOrd="3" presId="urn:microsoft.com/office/officeart/2005/8/layout/hList1"/>
    <dgm:cxn modelId="{223BC5FB-8D2B-4854-AC46-2B2DD0CA4BFD}" srcId="{7B78D4BD-9972-451D-A8D6-3F94165F75CF}" destId="{02A779A4-CCD6-483B-B622-C7E3364BB377}" srcOrd="2" destOrd="0" parTransId="{BC8C1B9A-9514-46F3-9D76-1E6D127B476A}" sibTransId="{629809F0-DD83-42C3-9B5E-7BA7E1E887B0}"/>
    <dgm:cxn modelId="{C87229FF-F624-4437-9969-B2936861FB6D}" type="presOf" srcId="{A4C84646-9752-46E5-BF74-13F9E696D255}" destId="{0A9FB925-90F9-4A27-AD99-B726CF6897B6}" srcOrd="0" destOrd="0" presId="urn:microsoft.com/office/officeart/2005/8/layout/hList1"/>
    <dgm:cxn modelId="{A49384D0-1E6B-4131-8045-EC10B10905D9}" type="presParOf" srcId="{B05680EA-B7E0-44C0-AD18-B26081942868}" destId="{CF21706F-D3A2-4862-AB0B-32BB18A54750}" srcOrd="0" destOrd="0" presId="urn:microsoft.com/office/officeart/2005/8/layout/hList1"/>
    <dgm:cxn modelId="{E64CD121-6F48-42F4-8705-BC16E1CB2CCA}" type="presParOf" srcId="{CF21706F-D3A2-4862-AB0B-32BB18A54750}" destId="{19434447-EF59-474E-AC6C-DA1899E44991}" srcOrd="0" destOrd="0" presId="urn:microsoft.com/office/officeart/2005/8/layout/hList1"/>
    <dgm:cxn modelId="{C3375BBD-D02F-4242-953F-965AC8108E75}" type="presParOf" srcId="{CF21706F-D3A2-4862-AB0B-32BB18A54750}" destId="{7DD7204D-3678-466B-8D1D-567C7C8EE5AC}" srcOrd="1" destOrd="0" presId="urn:microsoft.com/office/officeart/2005/8/layout/hList1"/>
    <dgm:cxn modelId="{EBA3D857-CEFC-481E-89CC-0AFC88610D2A}" type="presParOf" srcId="{B05680EA-B7E0-44C0-AD18-B26081942868}" destId="{30B2B85B-B913-4DFB-9963-0BF605173AFC}" srcOrd="1" destOrd="0" presId="urn:microsoft.com/office/officeart/2005/8/layout/hList1"/>
    <dgm:cxn modelId="{3F47A878-E912-4EC0-B2ED-EF17C1304D58}" type="presParOf" srcId="{B05680EA-B7E0-44C0-AD18-B26081942868}" destId="{42DFD90A-66D0-4BCF-81CE-3E12A2A93ED8}" srcOrd="2" destOrd="0" presId="urn:microsoft.com/office/officeart/2005/8/layout/hList1"/>
    <dgm:cxn modelId="{1DCB67F3-8FFD-4F44-BF00-6BA34D02B27B}" type="presParOf" srcId="{42DFD90A-66D0-4BCF-81CE-3E12A2A93ED8}" destId="{B7E1AD61-0248-4165-A677-37E95996B04C}" srcOrd="0" destOrd="0" presId="urn:microsoft.com/office/officeart/2005/8/layout/hList1"/>
    <dgm:cxn modelId="{4263DB2A-3D44-469A-96CF-A74DFD08B6B6}" type="presParOf" srcId="{42DFD90A-66D0-4BCF-81CE-3E12A2A93ED8}" destId="{0A9FB925-90F9-4A27-AD99-B726CF6897B6}" srcOrd="1" destOrd="0" presId="urn:microsoft.com/office/officeart/2005/8/layout/hList1"/>
    <dgm:cxn modelId="{E5728EDA-7EEF-4944-901E-69F457E39BCA}" type="presParOf" srcId="{B05680EA-B7E0-44C0-AD18-B26081942868}" destId="{CDF07E06-EB26-434D-92EC-58469EB83AE8}" srcOrd="3" destOrd="0" presId="urn:microsoft.com/office/officeart/2005/8/layout/hList1"/>
    <dgm:cxn modelId="{8E215E8F-963A-474F-8016-8705CFE8AC4A}" type="presParOf" srcId="{B05680EA-B7E0-44C0-AD18-B26081942868}" destId="{817B6A72-A4E2-431B-A4EC-74518CC6D12A}" srcOrd="4" destOrd="0" presId="urn:microsoft.com/office/officeart/2005/8/layout/hList1"/>
    <dgm:cxn modelId="{C29DDE75-A611-4E25-BD62-166631E3FBFA}" type="presParOf" srcId="{817B6A72-A4E2-431B-A4EC-74518CC6D12A}" destId="{49C8FE67-9A7C-4DAD-8186-EC018E8A294D}" srcOrd="0" destOrd="0" presId="urn:microsoft.com/office/officeart/2005/8/layout/hList1"/>
    <dgm:cxn modelId="{8719CC34-5FFC-47B0-B72C-98C616D5D2D2}" type="presParOf" srcId="{817B6A72-A4E2-431B-A4EC-74518CC6D12A}" destId="{74738A88-4BC5-4847-91F6-90C4824D18B3}" srcOrd="1" destOrd="0" presId="urn:microsoft.com/office/officeart/2005/8/layout/hList1"/>
    <dgm:cxn modelId="{437A5AA2-6005-4505-909B-437F6B266415}" type="presParOf" srcId="{B05680EA-B7E0-44C0-AD18-B26081942868}" destId="{A3123A54-E990-4CDE-A996-6E8D9F24AA92}" srcOrd="5" destOrd="0" presId="urn:microsoft.com/office/officeart/2005/8/layout/hList1"/>
    <dgm:cxn modelId="{C6076CAD-8B1C-434F-AC69-B3F74634BAF9}" type="presParOf" srcId="{B05680EA-B7E0-44C0-AD18-B26081942868}" destId="{E7539524-E2FB-47E6-ABE4-9BF6CFAB0D7D}" srcOrd="6" destOrd="0" presId="urn:microsoft.com/office/officeart/2005/8/layout/hList1"/>
    <dgm:cxn modelId="{3D634B4F-918F-417B-9F69-AECA20B0AA5C}" type="presParOf" srcId="{E7539524-E2FB-47E6-ABE4-9BF6CFAB0D7D}" destId="{BC2B4B37-56B0-4172-BFF2-AF624DB47166}" srcOrd="0" destOrd="0" presId="urn:microsoft.com/office/officeart/2005/8/layout/hList1"/>
    <dgm:cxn modelId="{30EF116A-F61E-4014-98E5-FA8D945E95CD}" type="presParOf" srcId="{E7539524-E2FB-47E6-ABE4-9BF6CFAB0D7D}" destId="{FECB7D29-D3A4-4366-9DF3-27555432F870}"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C82561-95D7-4851-AB5B-59D3E2BA21F2}" type="doc">
      <dgm:prSet loTypeId="urn:microsoft.com/office/officeart/2005/8/layout/hChevron3" loCatId="process" qsTypeId="urn:microsoft.com/office/officeart/2005/8/quickstyle/simple1#13" qsCatId="simple" csTypeId="urn:microsoft.com/office/officeart/2005/8/colors/accent3_5" csCatId="accent3" phldr="1"/>
      <dgm:spPr bwMode="auto"/>
    </dgm:pt>
    <dgm:pt modelId="{90C2EE77-2DCE-4383-B09D-77FA9DDCBE0D}">
      <dgm:prSet phldrT="[Texte]" custT="1"/>
      <dgm:spPr bwMode="auto"/>
      <dgm:t>
        <a:bodyPr/>
        <a:lstStyle/>
        <a:p>
          <a:pPr>
            <a:buNone/>
            <a:defRPr/>
          </a:pPr>
          <a:r>
            <a:rPr lang="fr-FR" sz="1200" dirty="0"/>
            <a:t>Remobilisation de compétences pour les bacs pro </a:t>
          </a:r>
          <a:endParaRPr sz="1200" dirty="0"/>
        </a:p>
      </dgm:t>
    </dgm:pt>
    <dgm:pt modelId="{CED1280F-D1C3-48BC-820F-48652DF841A4}" type="parTrans" cxnId="{E1E03B61-DF02-41F2-873E-DFFCD71BBD48}">
      <dgm:prSet/>
      <dgm:spPr bwMode="auto"/>
      <dgm:t>
        <a:bodyPr/>
        <a:lstStyle/>
        <a:p>
          <a:pPr>
            <a:defRPr/>
          </a:pPr>
          <a:endParaRPr lang="fr-FR"/>
        </a:p>
      </dgm:t>
    </dgm:pt>
    <dgm:pt modelId="{C4177985-BD6E-400D-9456-7B76E9FC29B1}" type="sibTrans" cxnId="{E1E03B61-DF02-41F2-873E-DFFCD71BBD48}">
      <dgm:prSet/>
      <dgm:spPr bwMode="auto"/>
      <dgm:t>
        <a:bodyPr/>
        <a:lstStyle/>
        <a:p>
          <a:pPr>
            <a:defRPr/>
          </a:pPr>
          <a:endParaRPr lang="fr-FR"/>
        </a:p>
      </dgm:t>
    </dgm:pt>
    <dgm:pt modelId="{EE088593-E2B5-4054-A12A-FF3F2E5C00AD}" type="pres">
      <dgm:prSet presAssocID="{94C82561-95D7-4851-AB5B-59D3E2BA21F2}" presName="Name0" presStyleCnt="0">
        <dgm:presLayoutVars>
          <dgm:dir/>
          <dgm:resizeHandles val="exact"/>
        </dgm:presLayoutVars>
      </dgm:prSet>
      <dgm:spPr bwMode="auto"/>
    </dgm:pt>
    <dgm:pt modelId="{CDEF983D-392E-4350-9908-561F3A1BD000}" type="pres">
      <dgm:prSet presAssocID="{90C2EE77-2DCE-4383-B09D-77FA9DDCBE0D}" presName="parTxOnly" presStyleLbl="node1" presStyleIdx="0" presStyleCnt="1" custScaleX="98541" custScaleY="83479" custLinFactNeighborX="-1654" custLinFactNeighborY="-5957">
        <dgm:presLayoutVars>
          <dgm:bulletEnabled val="1"/>
        </dgm:presLayoutVars>
      </dgm:prSet>
      <dgm:spPr bwMode="auto"/>
    </dgm:pt>
  </dgm:ptLst>
  <dgm:cxnLst>
    <dgm:cxn modelId="{E1E03B61-DF02-41F2-873E-DFFCD71BBD48}" srcId="{94C82561-95D7-4851-AB5B-59D3E2BA21F2}" destId="{90C2EE77-2DCE-4383-B09D-77FA9DDCBE0D}" srcOrd="0" destOrd="0" parTransId="{CED1280F-D1C3-48BC-820F-48652DF841A4}" sibTransId="{C4177985-BD6E-400D-9456-7B76E9FC29B1}"/>
    <dgm:cxn modelId="{122BF4BA-1FCE-4525-98F2-2D30CB8B4A4C}" type="presOf" srcId="{90C2EE77-2DCE-4383-B09D-77FA9DDCBE0D}" destId="{CDEF983D-392E-4350-9908-561F3A1BD000}" srcOrd="0" destOrd="0" presId="urn:microsoft.com/office/officeart/2005/8/layout/hChevron3"/>
    <dgm:cxn modelId="{D21CEBD2-AB40-418A-B82A-AFDF7555AA1F}" type="presOf" srcId="{94C82561-95D7-4851-AB5B-59D3E2BA21F2}" destId="{EE088593-E2B5-4054-A12A-FF3F2E5C00AD}" srcOrd="0" destOrd="0" presId="urn:microsoft.com/office/officeart/2005/8/layout/hChevron3"/>
    <dgm:cxn modelId="{CD00EF17-982D-47B8-B406-40D2D304EC36}" type="presParOf" srcId="{EE088593-E2B5-4054-A12A-FF3F2E5C00AD}" destId="{CDEF983D-392E-4350-9908-561F3A1BD000}" srcOrd="0" destOrd="0" presId="urn:microsoft.com/office/officeart/2005/8/layout/hChevron3"/>
  </dgm:cxnLst>
  <dgm:bg>
    <a:noFill/>
  </dgm:bg>
  <dgm:whole>
    <a:ln>
      <a:solidFill>
        <a:srgbClr val="FFF4D9"/>
      </a:solidFill>
    </a:ln>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5D97E6-80B5-444F-BE00-DC26D1B09E8A}" type="doc">
      <dgm:prSet loTypeId="urn:microsoft.com/office/officeart/2005/8/layout/chevron1" loCatId="process" qsTypeId="urn:microsoft.com/office/officeart/2005/8/quickstyle/simple1#14" qsCatId="simple" csTypeId="urn:microsoft.com/office/officeart/2005/8/colors/accent2_3" csCatId="accent2" phldr="1"/>
      <dgm:spPr bwMode="auto"/>
    </dgm:pt>
    <dgm:pt modelId="{EF6B5D5F-233D-4DDE-BDB0-F5F9C83A700B}">
      <dgm:prSet phldrT="[Texte]" custT="1"/>
      <dgm:spPr bwMode="auto"/>
      <dgm:t>
        <a:bodyPr/>
        <a:lstStyle/>
        <a:p>
          <a:pPr>
            <a:defRPr/>
          </a:pPr>
          <a:r>
            <a:rPr lang="fr-FR" sz="1600"/>
            <a:t>Approfondissement</a:t>
          </a:r>
          <a:endParaRPr/>
        </a:p>
      </dgm:t>
    </dgm:pt>
    <dgm:pt modelId="{5D861769-4901-4CEB-87F0-42D179029CBE}" type="parTrans" cxnId="{C36FDB69-4E49-4193-8FD9-6F15472239CE}">
      <dgm:prSet/>
      <dgm:spPr bwMode="auto"/>
      <dgm:t>
        <a:bodyPr/>
        <a:lstStyle/>
        <a:p>
          <a:pPr>
            <a:defRPr/>
          </a:pPr>
          <a:endParaRPr lang="fr-FR"/>
        </a:p>
      </dgm:t>
    </dgm:pt>
    <dgm:pt modelId="{8CEA39EB-C245-4236-A742-91EA0ECD90C6}" type="sibTrans" cxnId="{C36FDB69-4E49-4193-8FD9-6F15472239CE}">
      <dgm:prSet/>
      <dgm:spPr bwMode="auto"/>
      <dgm:t>
        <a:bodyPr/>
        <a:lstStyle/>
        <a:p>
          <a:pPr>
            <a:defRPr/>
          </a:pPr>
          <a:endParaRPr lang="fr-FR"/>
        </a:p>
      </dgm:t>
    </dgm:pt>
    <dgm:pt modelId="{5F64D953-9B9A-4EBC-BCEC-74107C52B940}">
      <dgm:prSet phldrT="[Texte]" custT="1"/>
      <dgm:spPr bwMode="auto"/>
      <dgm:t>
        <a:bodyPr/>
        <a:lstStyle/>
        <a:p>
          <a:pPr>
            <a:defRPr/>
          </a:pPr>
          <a:r>
            <a:rPr lang="fr-FR" sz="1600" dirty="0"/>
            <a:t>Professionnalisation</a:t>
          </a:r>
          <a:endParaRPr dirty="0"/>
        </a:p>
      </dgm:t>
    </dgm:pt>
    <dgm:pt modelId="{95A95327-FE30-4999-94B3-4672D6131B1C}" type="parTrans" cxnId="{A6609975-5F6E-4602-AD79-4780D96506A1}">
      <dgm:prSet/>
      <dgm:spPr bwMode="auto"/>
      <dgm:t>
        <a:bodyPr/>
        <a:lstStyle/>
        <a:p>
          <a:pPr>
            <a:defRPr/>
          </a:pPr>
          <a:endParaRPr lang="fr-FR"/>
        </a:p>
      </dgm:t>
    </dgm:pt>
    <dgm:pt modelId="{DC80791C-F4FA-4F75-8FC1-9BA645D5C398}" type="sibTrans" cxnId="{A6609975-5F6E-4602-AD79-4780D96506A1}">
      <dgm:prSet/>
      <dgm:spPr bwMode="auto"/>
      <dgm:t>
        <a:bodyPr/>
        <a:lstStyle/>
        <a:p>
          <a:pPr>
            <a:defRPr/>
          </a:pPr>
          <a:endParaRPr lang="fr-FR"/>
        </a:p>
      </dgm:t>
    </dgm:pt>
    <dgm:pt modelId="{CB9F3ED5-461C-4D83-BD74-B687404D8A8F}" type="pres">
      <dgm:prSet presAssocID="{2D5D97E6-80B5-444F-BE00-DC26D1B09E8A}" presName="Name0" presStyleCnt="0">
        <dgm:presLayoutVars>
          <dgm:dir/>
          <dgm:animLvl val="lvl"/>
          <dgm:resizeHandles val="exact"/>
        </dgm:presLayoutVars>
      </dgm:prSet>
      <dgm:spPr bwMode="auto"/>
    </dgm:pt>
    <dgm:pt modelId="{A90BF462-346C-461B-8BB1-E036A212E8E4}" type="pres">
      <dgm:prSet presAssocID="{EF6B5D5F-233D-4DDE-BDB0-F5F9C83A700B}" presName="parTxOnly" presStyleLbl="node1" presStyleIdx="0" presStyleCnt="2" custLinFactY="-200000" custLinFactNeighborX="-86636" custLinFactNeighborY="-290713">
        <dgm:presLayoutVars>
          <dgm:chMax val="0"/>
          <dgm:chPref val="0"/>
          <dgm:bulletEnabled val="1"/>
        </dgm:presLayoutVars>
      </dgm:prSet>
      <dgm:spPr bwMode="auto"/>
    </dgm:pt>
    <dgm:pt modelId="{4BE67D90-8E14-4CCB-994D-14B36D044B5A}" type="pres">
      <dgm:prSet presAssocID="{8CEA39EB-C245-4236-A742-91EA0ECD90C6}" presName="parTxOnlySpace" presStyleCnt="0"/>
      <dgm:spPr bwMode="auto"/>
    </dgm:pt>
    <dgm:pt modelId="{28459394-F7C6-4DAD-B7C9-0BF6DCD86DD7}" type="pres">
      <dgm:prSet presAssocID="{5F64D953-9B9A-4EBC-BCEC-74107C52B940}" presName="parTxOnly" presStyleLbl="node1" presStyleIdx="1" presStyleCnt="2" custScaleX="63471" custLinFactX="-4976" custLinFactNeighborX="-100000" custLinFactNeighborY="459">
        <dgm:presLayoutVars>
          <dgm:chMax val="0"/>
          <dgm:chPref val="0"/>
          <dgm:bulletEnabled val="1"/>
        </dgm:presLayoutVars>
      </dgm:prSet>
      <dgm:spPr bwMode="auto"/>
    </dgm:pt>
  </dgm:ptLst>
  <dgm:cxnLst>
    <dgm:cxn modelId="{2DEACC4C-0491-4165-8B0D-E3A9D068F910}" type="presOf" srcId="{EF6B5D5F-233D-4DDE-BDB0-F5F9C83A700B}" destId="{A90BF462-346C-461B-8BB1-E036A212E8E4}" srcOrd="0" destOrd="0" presId="urn:microsoft.com/office/officeart/2005/8/layout/chevron1"/>
    <dgm:cxn modelId="{C36FDB69-4E49-4193-8FD9-6F15472239CE}" srcId="{2D5D97E6-80B5-444F-BE00-DC26D1B09E8A}" destId="{EF6B5D5F-233D-4DDE-BDB0-F5F9C83A700B}" srcOrd="0" destOrd="0" parTransId="{5D861769-4901-4CEB-87F0-42D179029CBE}" sibTransId="{8CEA39EB-C245-4236-A742-91EA0ECD90C6}"/>
    <dgm:cxn modelId="{A6609975-5F6E-4602-AD79-4780D96506A1}" srcId="{2D5D97E6-80B5-444F-BE00-DC26D1B09E8A}" destId="{5F64D953-9B9A-4EBC-BCEC-74107C52B940}" srcOrd="1" destOrd="0" parTransId="{95A95327-FE30-4999-94B3-4672D6131B1C}" sibTransId="{DC80791C-F4FA-4F75-8FC1-9BA645D5C398}"/>
    <dgm:cxn modelId="{C14E22C1-C652-4F02-836B-26BF0D34B90D}" type="presOf" srcId="{5F64D953-9B9A-4EBC-BCEC-74107C52B940}" destId="{28459394-F7C6-4DAD-B7C9-0BF6DCD86DD7}" srcOrd="0" destOrd="0" presId="urn:microsoft.com/office/officeart/2005/8/layout/chevron1"/>
    <dgm:cxn modelId="{79C080DC-9918-40FA-A830-2EA74094C73D}" type="presOf" srcId="{2D5D97E6-80B5-444F-BE00-DC26D1B09E8A}" destId="{CB9F3ED5-461C-4D83-BD74-B687404D8A8F}" srcOrd="0" destOrd="0" presId="urn:microsoft.com/office/officeart/2005/8/layout/chevron1"/>
    <dgm:cxn modelId="{AAE160AE-2FE2-49DB-8272-92EB9ECE9941}" type="presParOf" srcId="{CB9F3ED5-461C-4D83-BD74-B687404D8A8F}" destId="{A90BF462-346C-461B-8BB1-E036A212E8E4}" srcOrd="0" destOrd="0" presId="urn:microsoft.com/office/officeart/2005/8/layout/chevron1"/>
    <dgm:cxn modelId="{712BEBED-0A3A-41F1-94FE-8419EDC38062}" type="presParOf" srcId="{CB9F3ED5-461C-4D83-BD74-B687404D8A8F}" destId="{4BE67D90-8E14-4CCB-994D-14B36D044B5A}" srcOrd="1" destOrd="0" presId="urn:microsoft.com/office/officeart/2005/8/layout/chevron1"/>
    <dgm:cxn modelId="{10981B80-8C3A-4D04-91DA-71505B1E79FD}" type="presParOf" srcId="{CB9F3ED5-461C-4D83-BD74-B687404D8A8F}" destId="{28459394-F7C6-4DAD-B7C9-0BF6DCD86DD7}"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6890F-05B0-4C2D-886E-63DBED40B8FC}">
      <dsp:nvSpPr>
        <dsp:cNvPr id="0" name=""/>
        <dsp:cNvSpPr/>
      </dsp:nvSpPr>
      <dsp:spPr bwMode="auto">
        <a:xfrm>
          <a:off x="-6537189" y="-999773"/>
          <a:ext cx="7780786" cy="7780786"/>
        </a:xfrm>
        <a:prstGeom prst="blockArc">
          <a:avLst>
            <a:gd name="adj1" fmla="val 18900000"/>
            <a:gd name="adj2" fmla="val 2700000"/>
            <a:gd name="adj3" fmla="val 278"/>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rgbClr val="000000"/>
        </a:lnRef>
        <a:fillRef idx="0">
          <a:srgbClr val="000000"/>
        </a:fillRef>
        <a:effectRef idx="0">
          <a:srgbClr val="000000"/>
        </a:effectRef>
        <a:fontRef idx="minor"/>
      </dsp:style>
    </dsp:sp>
    <dsp:sp modelId="{945A6508-E15B-40F9-8F1B-4B4A77AE311C}">
      <dsp:nvSpPr>
        <dsp:cNvPr id="0" name=""/>
        <dsp:cNvSpPr/>
      </dsp:nvSpPr>
      <dsp:spPr bwMode="auto">
        <a:xfrm>
          <a:off x="543221" y="498466"/>
          <a:ext cx="11285415" cy="466507"/>
        </a:xfrm>
        <a:prstGeom prst="rect">
          <a:avLst/>
        </a:prstGeom>
        <a:solidFill>
          <a:schemeClr val="accent1">
            <a:lumMod val="50000"/>
            <a:alpha val="7000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573791" tIns="60960" rIns="60960" bIns="60960" numCol="1" spcCol="1270" anchor="ctr" anchorCtr="0">
          <a:noAutofit/>
        </a:bodyPr>
        <a:lstStyle/>
        <a:p>
          <a:pPr marL="0" lvl="0" indent="0" algn="l" defTabSz="1066800">
            <a:lnSpc>
              <a:spcPct val="90000"/>
            </a:lnSpc>
            <a:spcBef>
              <a:spcPct val="0"/>
            </a:spcBef>
            <a:spcAft>
              <a:spcPct val="35000"/>
            </a:spcAft>
            <a:buNone/>
            <a:defRPr/>
          </a:pPr>
          <a:r>
            <a:rPr lang="fr-FR" sz="2400" b="1" kern="1200" dirty="0">
              <a:solidFill>
                <a:srgbClr val="FFC000"/>
              </a:solidFill>
            </a:rPr>
            <a:t>Exemple de progression pédagogique</a:t>
          </a:r>
          <a:endParaRPr sz="2400" kern="1200" dirty="0"/>
        </a:p>
      </dsp:txBody>
      <dsp:txXfrm>
        <a:off x="543221" y="498466"/>
        <a:ext cx="11285415" cy="466507"/>
      </dsp:txXfrm>
    </dsp:sp>
    <dsp:sp modelId="{1DD08DCD-5D0F-4E19-955C-B79E52FD3973}">
      <dsp:nvSpPr>
        <dsp:cNvPr id="0" name=""/>
        <dsp:cNvSpPr/>
      </dsp:nvSpPr>
      <dsp:spPr bwMode="auto">
        <a:xfrm>
          <a:off x="104926" y="276186"/>
          <a:ext cx="876589" cy="892936"/>
        </a:xfrm>
        <a:prstGeom prst="ellipse">
          <a:avLst/>
        </a:prstGeom>
        <a:solidFill>
          <a:schemeClr val="bg1">
            <a:lumMod val="85000"/>
          </a:schemeClr>
        </a:solidFill>
        <a:ln w="12700" cap="flat" cmpd="sng" algn="ctr">
          <a:solidFill>
            <a:schemeClr val="accent1">
              <a:lumMod val="50000"/>
            </a:schemeClr>
          </a:solidFill>
          <a:prstDash val="solid"/>
          <a:miter lim="800000"/>
        </a:ln>
        <a:effectLst/>
      </dsp:spPr>
      <dsp:style>
        <a:lnRef idx="2">
          <a:srgbClr val="000000"/>
        </a:lnRef>
        <a:fillRef idx="1">
          <a:srgbClr val="000000"/>
        </a:fillRef>
        <a:effectRef idx="0">
          <a:srgbClr val="000000"/>
        </a:effectRef>
        <a:fontRef idx="minor"/>
      </dsp:style>
    </dsp:sp>
    <dsp:sp modelId="{E17E00CE-7366-4CBD-83F8-9A6102E53525}">
      <dsp:nvSpPr>
        <dsp:cNvPr id="0" name=""/>
        <dsp:cNvSpPr/>
      </dsp:nvSpPr>
      <dsp:spPr bwMode="auto">
        <a:xfrm>
          <a:off x="1061220" y="1445194"/>
          <a:ext cx="10767416" cy="722886"/>
        </a:xfrm>
        <a:prstGeom prst="rect">
          <a:avLst/>
        </a:prstGeom>
        <a:solidFill>
          <a:schemeClr val="accent1">
            <a:lumMod val="50000"/>
            <a:alpha val="7000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573791" tIns="60960" rIns="60960" bIns="60960" numCol="1" spcCol="1270" anchor="ctr" anchorCtr="0">
          <a:noAutofit/>
        </a:bodyPr>
        <a:lstStyle/>
        <a:p>
          <a:pPr marL="0" lvl="0" indent="0" algn="l" defTabSz="1066800">
            <a:lnSpc>
              <a:spcPct val="90000"/>
            </a:lnSpc>
            <a:spcBef>
              <a:spcPct val="0"/>
            </a:spcBef>
            <a:spcAft>
              <a:spcPct val="35000"/>
            </a:spcAft>
            <a:buNone/>
            <a:defRPr/>
          </a:pPr>
          <a:r>
            <a:rPr lang="fr-FR" sz="2400" b="1" kern="1200" dirty="0">
              <a:solidFill>
                <a:srgbClr val="FFC000"/>
              </a:solidFill>
            </a:rPr>
            <a:t>1</a:t>
          </a:r>
          <a:r>
            <a:rPr lang="fr-FR" sz="2400" b="1" kern="1200" baseline="30000" dirty="0">
              <a:solidFill>
                <a:srgbClr val="FFC000"/>
              </a:solidFill>
            </a:rPr>
            <a:t>er</a:t>
          </a:r>
          <a:r>
            <a:rPr lang="fr-FR" sz="2400" b="1" kern="1200" dirty="0">
              <a:solidFill>
                <a:srgbClr val="FFC000"/>
              </a:solidFill>
            </a:rPr>
            <a:t> exemple de séquence pédagogique</a:t>
          </a:r>
          <a:endParaRPr sz="2400" kern="1200" dirty="0"/>
        </a:p>
      </dsp:txBody>
      <dsp:txXfrm>
        <a:off x="1061220" y="1445194"/>
        <a:ext cx="10767416" cy="722886"/>
      </dsp:txXfrm>
    </dsp:sp>
    <dsp:sp modelId="{9026DCC5-F404-42F2-AB06-186797FA952C}">
      <dsp:nvSpPr>
        <dsp:cNvPr id="0" name=""/>
        <dsp:cNvSpPr/>
      </dsp:nvSpPr>
      <dsp:spPr>
        <a:xfrm>
          <a:off x="609416" y="1354833"/>
          <a:ext cx="903607" cy="903607"/>
        </a:xfrm>
        <a:prstGeom prst="ellipse">
          <a:avLst/>
        </a:prstGeom>
        <a:solidFill>
          <a:schemeClr val="lt2">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sp>
    <dsp:sp modelId="{CB53582C-4197-451C-A5B0-C1B394F01E65}">
      <dsp:nvSpPr>
        <dsp:cNvPr id="0" name=""/>
        <dsp:cNvSpPr/>
      </dsp:nvSpPr>
      <dsp:spPr bwMode="auto">
        <a:xfrm>
          <a:off x="1220204" y="2529176"/>
          <a:ext cx="10608432" cy="722886"/>
        </a:xfrm>
        <a:prstGeom prst="rect">
          <a:avLst/>
        </a:prstGeom>
        <a:solidFill>
          <a:schemeClr val="accent1">
            <a:lumMod val="50000"/>
            <a:alpha val="7000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573791" tIns="60960" rIns="60960" bIns="60960" numCol="1" spcCol="1270" anchor="ctr" anchorCtr="0">
          <a:noAutofit/>
        </a:bodyPr>
        <a:lstStyle/>
        <a:p>
          <a:pPr marL="0" lvl="0" indent="0" algn="l" defTabSz="1066800">
            <a:lnSpc>
              <a:spcPct val="90000"/>
            </a:lnSpc>
            <a:spcBef>
              <a:spcPct val="0"/>
            </a:spcBef>
            <a:spcAft>
              <a:spcPct val="35000"/>
            </a:spcAft>
            <a:buNone/>
            <a:defRPr/>
          </a:pPr>
          <a:r>
            <a:rPr lang="fr-FR" sz="2400" b="1" kern="1200" dirty="0">
              <a:solidFill>
                <a:srgbClr val="FFC000"/>
              </a:solidFill>
            </a:rPr>
            <a:t>Description d’activités</a:t>
          </a:r>
          <a:endParaRPr sz="2400" kern="1200" dirty="0"/>
        </a:p>
      </dsp:txBody>
      <dsp:txXfrm>
        <a:off x="1220204" y="2529176"/>
        <a:ext cx="10608432" cy="722886"/>
      </dsp:txXfrm>
    </dsp:sp>
    <dsp:sp modelId="{DCCB3100-A47E-45FD-AF96-847B8182D455}">
      <dsp:nvSpPr>
        <dsp:cNvPr id="0" name=""/>
        <dsp:cNvSpPr/>
      </dsp:nvSpPr>
      <dsp:spPr>
        <a:xfrm>
          <a:off x="768400" y="2438816"/>
          <a:ext cx="903607" cy="903607"/>
        </a:xfrm>
        <a:prstGeom prst="ellipse">
          <a:avLst/>
        </a:prstGeom>
        <a:solidFill>
          <a:schemeClr val="lt2">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sp>
    <dsp:sp modelId="{A79C3B28-0678-441E-824B-CC76000DF15A}">
      <dsp:nvSpPr>
        <dsp:cNvPr id="0" name=""/>
        <dsp:cNvSpPr/>
      </dsp:nvSpPr>
      <dsp:spPr bwMode="auto">
        <a:xfrm>
          <a:off x="1061220" y="3613159"/>
          <a:ext cx="10767416" cy="722886"/>
        </a:xfrm>
        <a:prstGeom prst="rect">
          <a:avLst/>
        </a:prstGeom>
        <a:solidFill>
          <a:schemeClr val="accent1">
            <a:lumMod val="50000"/>
            <a:alpha val="7000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573791" tIns="60960" rIns="60960" bIns="60960" numCol="1" spcCol="1270" anchor="ctr" anchorCtr="0">
          <a:noAutofit/>
        </a:bodyPr>
        <a:lstStyle/>
        <a:p>
          <a:pPr marL="0" lvl="0" indent="0" algn="l" defTabSz="1066800">
            <a:lnSpc>
              <a:spcPct val="90000"/>
            </a:lnSpc>
            <a:spcBef>
              <a:spcPct val="0"/>
            </a:spcBef>
            <a:spcAft>
              <a:spcPct val="35000"/>
            </a:spcAft>
            <a:buNone/>
            <a:defRPr/>
          </a:pPr>
          <a:r>
            <a:rPr lang="fr-FR" sz="2400" b="1" kern="1200" dirty="0">
              <a:solidFill>
                <a:srgbClr val="FFC000"/>
              </a:solidFill>
            </a:rPr>
            <a:t>2</a:t>
          </a:r>
          <a:r>
            <a:rPr lang="fr-FR" sz="2400" b="1" kern="1200" baseline="30000" dirty="0">
              <a:solidFill>
                <a:srgbClr val="FFC000"/>
              </a:solidFill>
            </a:rPr>
            <a:t>ème</a:t>
          </a:r>
          <a:r>
            <a:rPr lang="fr-FR" sz="2400" b="1" kern="1200" dirty="0">
              <a:solidFill>
                <a:srgbClr val="FFC000"/>
              </a:solidFill>
            </a:rPr>
            <a:t> exemple de séquence pédagogique</a:t>
          </a:r>
          <a:endParaRPr sz="2400" kern="1200" dirty="0"/>
        </a:p>
      </dsp:txBody>
      <dsp:txXfrm>
        <a:off x="1061220" y="3613159"/>
        <a:ext cx="10767416" cy="722886"/>
      </dsp:txXfrm>
    </dsp:sp>
    <dsp:sp modelId="{55338B97-1657-4022-91AC-D574FA81A920}">
      <dsp:nvSpPr>
        <dsp:cNvPr id="0" name=""/>
        <dsp:cNvSpPr/>
      </dsp:nvSpPr>
      <dsp:spPr>
        <a:xfrm>
          <a:off x="609416" y="3522798"/>
          <a:ext cx="903607" cy="903607"/>
        </a:xfrm>
        <a:prstGeom prst="ellipse">
          <a:avLst/>
        </a:prstGeom>
        <a:solidFill>
          <a:schemeClr val="lt2">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sp>
    <dsp:sp modelId="{0778200C-6C2F-496F-B4AC-04FD1DB78600}">
      <dsp:nvSpPr>
        <dsp:cNvPr id="0" name=""/>
        <dsp:cNvSpPr/>
      </dsp:nvSpPr>
      <dsp:spPr bwMode="auto">
        <a:xfrm>
          <a:off x="543221" y="4697141"/>
          <a:ext cx="11285415" cy="722886"/>
        </a:xfrm>
        <a:prstGeom prst="rect">
          <a:avLst/>
        </a:prstGeom>
        <a:solidFill>
          <a:schemeClr val="accent1">
            <a:lumMod val="50000"/>
            <a:alpha val="7000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573791" tIns="60960" rIns="60960" bIns="60960" numCol="1" spcCol="1270" anchor="ctr" anchorCtr="0">
          <a:noAutofit/>
        </a:bodyPr>
        <a:lstStyle/>
        <a:p>
          <a:pPr marL="0" lvl="0" indent="0" algn="l" defTabSz="1066800">
            <a:lnSpc>
              <a:spcPct val="90000"/>
            </a:lnSpc>
            <a:spcBef>
              <a:spcPct val="0"/>
            </a:spcBef>
            <a:spcAft>
              <a:spcPct val="35000"/>
            </a:spcAft>
            <a:buNone/>
            <a:defRPr/>
          </a:pPr>
          <a:r>
            <a:rPr lang="fr-FR" sz="2400" b="1" kern="1200" dirty="0">
              <a:solidFill>
                <a:srgbClr val="FFC000"/>
              </a:solidFill>
            </a:rPr>
            <a:t>Description d’activités</a:t>
          </a:r>
          <a:endParaRPr sz="2400" kern="1200" dirty="0"/>
        </a:p>
      </dsp:txBody>
      <dsp:txXfrm>
        <a:off x="543221" y="4697141"/>
        <a:ext cx="11285415" cy="722886"/>
      </dsp:txXfrm>
    </dsp:sp>
    <dsp:sp modelId="{E133419B-9E5B-4335-A72B-7117ACBAE35B}">
      <dsp:nvSpPr>
        <dsp:cNvPr id="0" name=""/>
        <dsp:cNvSpPr/>
      </dsp:nvSpPr>
      <dsp:spPr>
        <a:xfrm>
          <a:off x="91417" y="4606781"/>
          <a:ext cx="903607" cy="903607"/>
        </a:xfrm>
        <a:prstGeom prst="ellipse">
          <a:avLst/>
        </a:prstGeom>
        <a:solidFill>
          <a:schemeClr val="lt2">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34447-EF59-474E-AC6C-DA1899E44991}">
      <dsp:nvSpPr>
        <dsp:cNvPr id="0" name=""/>
        <dsp:cNvSpPr/>
      </dsp:nvSpPr>
      <dsp:spPr bwMode="auto">
        <a:xfrm>
          <a:off x="4244" y="5456"/>
          <a:ext cx="2552368" cy="950400"/>
        </a:xfrm>
        <a:prstGeom prst="rect">
          <a:avLst/>
        </a:prstGeom>
        <a:solidFill>
          <a:schemeClr val="accent5">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5 : diagnostic d’un système électrique ou électronique</a:t>
          </a:r>
        </a:p>
      </dsp:txBody>
      <dsp:txXfrm>
        <a:off x="4244" y="5456"/>
        <a:ext cx="2552368" cy="950400"/>
      </dsp:txXfrm>
    </dsp:sp>
    <dsp:sp modelId="{7DD7204D-3678-466B-8D1D-567C7C8EE5AC}">
      <dsp:nvSpPr>
        <dsp:cNvPr id="0" name=""/>
        <dsp:cNvSpPr/>
      </dsp:nvSpPr>
      <dsp:spPr bwMode="auto">
        <a:xfrm>
          <a:off x="4244" y="955856"/>
          <a:ext cx="2552368" cy="1766407"/>
        </a:xfrm>
        <a:prstGeom prst="rect">
          <a:avLst/>
        </a:prstGeom>
        <a:solidFill>
          <a:schemeClr val="accent5">
            <a:tint val="40000"/>
            <a:alpha val="9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T1.2.1 Hiérarchisation des hypothèses</a:t>
          </a:r>
          <a:endParaRPr kern="1200"/>
        </a:p>
        <a:p>
          <a:pPr marL="114300" lvl="1" indent="-114300" algn="l" defTabSz="533400">
            <a:lnSpc>
              <a:spcPct val="90000"/>
            </a:lnSpc>
            <a:spcBef>
              <a:spcPct val="0"/>
            </a:spcBef>
            <a:spcAft>
              <a:spcPct val="15000"/>
            </a:spcAft>
            <a:buChar char="•"/>
            <a:defRPr/>
          </a:pPr>
          <a:r>
            <a:rPr lang="fr-FR" sz="1200" kern="1200"/>
            <a:t>T1.2.2 Réalisation des contrôles, mesures et relevés d’écarts</a:t>
          </a:r>
          <a:endParaRPr kern="1200"/>
        </a:p>
        <a:p>
          <a:pPr marL="114300" lvl="1" indent="-114300" algn="l" defTabSz="533400">
            <a:lnSpc>
              <a:spcPct val="90000"/>
            </a:lnSpc>
            <a:spcBef>
              <a:spcPct val="0"/>
            </a:spcBef>
            <a:spcAft>
              <a:spcPct val="15000"/>
            </a:spcAft>
            <a:buChar char="•"/>
            <a:defRPr/>
          </a:pPr>
          <a:r>
            <a:rPr lang="fr-FR" sz="1200" kern="1200"/>
            <a:t>T1.2.3 Identification des systèmes, des sous-ensembles, des éléments défectueux</a:t>
          </a:r>
          <a:endParaRPr kern="1200"/>
        </a:p>
      </dsp:txBody>
      <dsp:txXfrm>
        <a:off x="4244" y="955856"/>
        <a:ext cx="2552368" cy="1766407"/>
      </dsp:txXfrm>
    </dsp:sp>
    <dsp:sp modelId="{B7E1AD61-0248-4165-A677-37E95996B04C}">
      <dsp:nvSpPr>
        <dsp:cNvPr id="0" name=""/>
        <dsp:cNvSpPr/>
      </dsp:nvSpPr>
      <dsp:spPr bwMode="auto">
        <a:xfrm>
          <a:off x="2913945" y="5456"/>
          <a:ext cx="2552368" cy="950400"/>
        </a:xfrm>
        <a:prstGeom prst="rect">
          <a:avLst/>
        </a:prstGeom>
        <a:solidFill>
          <a:schemeClr val="accent5">
            <a:hueOff val="-2252848"/>
            <a:satOff val="-5806"/>
            <a:lumOff val="-3922"/>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6 : diagnostic d’un système hydraulique</a:t>
          </a:r>
        </a:p>
      </dsp:txBody>
      <dsp:txXfrm>
        <a:off x="2913945" y="5456"/>
        <a:ext cx="2552368" cy="950400"/>
      </dsp:txXfrm>
    </dsp:sp>
    <dsp:sp modelId="{0A9FB925-90F9-4A27-AD99-B726CF6897B6}">
      <dsp:nvSpPr>
        <dsp:cNvPr id="0" name=""/>
        <dsp:cNvSpPr/>
      </dsp:nvSpPr>
      <dsp:spPr bwMode="auto">
        <a:xfrm>
          <a:off x="2913945" y="955856"/>
          <a:ext cx="2552368" cy="1766407"/>
        </a:xfrm>
        <a:prstGeom prst="rect">
          <a:avLst/>
        </a:prstGeom>
        <a:solidFill>
          <a:schemeClr val="accent5">
            <a:tint val="40000"/>
            <a:alpha val="90000"/>
            <a:hueOff val="-2246587"/>
            <a:satOff val="-7611"/>
            <a:lumOff val="-976"/>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T1.2.1 Hiérarchisation des hypothèses</a:t>
          </a:r>
          <a:endParaRPr kern="1200"/>
        </a:p>
        <a:p>
          <a:pPr marL="114300" lvl="1" indent="-114300" algn="l" defTabSz="533400">
            <a:lnSpc>
              <a:spcPct val="90000"/>
            </a:lnSpc>
            <a:spcBef>
              <a:spcPct val="0"/>
            </a:spcBef>
            <a:spcAft>
              <a:spcPct val="15000"/>
            </a:spcAft>
            <a:buChar char="•"/>
            <a:defRPr/>
          </a:pPr>
          <a:r>
            <a:rPr lang="fr-FR" sz="1200" kern="1200"/>
            <a:t>T1.2.2 Réalisation des contrôles, mesures et relevés d’écarts</a:t>
          </a:r>
          <a:endParaRPr kern="1200"/>
        </a:p>
        <a:p>
          <a:pPr marL="114300" lvl="1" indent="-114300" algn="l" defTabSz="533400">
            <a:lnSpc>
              <a:spcPct val="90000"/>
            </a:lnSpc>
            <a:spcBef>
              <a:spcPct val="0"/>
            </a:spcBef>
            <a:spcAft>
              <a:spcPct val="15000"/>
            </a:spcAft>
            <a:buChar char="•"/>
            <a:defRPr/>
          </a:pPr>
          <a:r>
            <a:rPr lang="fr-FR" sz="1200" kern="1200"/>
            <a:t>T1.2.3 Identification des systèmes, des sous-ensembles, des éléments défectueux</a:t>
          </a:r>
          <a:endParaRPr kern="1200"/>
        </a:p>
        <a:p>
          <a:pPr marL="114300" lvl="1" indent="-114300" algn="l" defTabSz="533400">
            <a:lnSpc>
              <a:spcPct val="90000"/>
            </a:lnSpc>
            <a:spcBef>
              <a:spcPct val="0"/>
            </a:spcBef>
            <a:spcAft>
              <a:spcPct val="15000"/>
            </a:spcAft>
            <a:buChar char="•"/>
            <a:defRPr/>
          </a:pPr>
          <a:r>
            <a:rPr lang="fr-FR" sz="1200" kern="1200"/>
            <a:t>T1.2.4 Proposition de solutions correctives</a:t>
          </a:r>
          <a:endParaRPr kern="1200"/>
        </a:p>
      </dsp:txBody>
      <dsp:txXfrm>
        <a:off x="2913945" y="955856"/>
        <a:ext cx="2552368" cy="1766407"/>
      </dsp:txXfrm>
    </dsp:sp>
    <dsp:sp modelId="{49C8FE67-9A7C-4DAD-8186-EC018E8A294D}">
      <dsp:nvSpPr>
        <dsp:cNvPr id="0" name=""/>
        <dsp:cNvSpPr/>
      </dsp:nvSpPr>
      <dsp:spPr bwMode="auto">
        <a:xfrm>
          <a:off x="5823645" y="5456"/>
          <a:ext cx="2552368" cy="950400"/>
        </a:xfrm>
        <a:prstGeom prst="rect">
          <a:avLst/>
        </a:prstGeom>
        <a:solidFill>
          <a:schemeClr val="accent5">
            <a:hueOff val="-4505695"/>
            <a:satOff val="-11613"/>
            <a:lumOff val="-7843"/>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7 : proposition d’une solution corrective</a:t>
          </a:r>
        </a:p>
      </dsp:txBody>
      <dsp:txXfrm>
        <a:off x="5823645" y="5456"/>
        <a:ext cx="2552368" cy="950400"/>
      </dsp:txXfrm>
    </dsp:sp>
    <dsp:sp modelId="{74738A88-4BC5-4847-91F6-90C4824D18B3}">
      <dsp:nvSpPr>
        <dsp:cNvPr id="0" name=""/>
        <dsp:cNvSpPr/>
      </dsp:nvSpPr>
      <dsp:spPr bwMode="auto">
        <a:xfrm>
          <a:off x="5823645" y="955856"/>
          <a:ext cx="2552368" cy="1766407"/>
        </a:xfrm>
        <a:prstGeom prst="rect">
          <a:avLst/>
        </a:prstGeom>
        <a:solidFill>
          <a:schemeClr val="accent5">
            <a:tint val="40000"/>
            <a:alpha val="90000"/>
            <a:hueOff val="-4493174"/>
            <a:satOff val="-15221"/>
            <a:lumOff val="-1952"/>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T.1.3.1 Réalisation de l’estimation des travaux</a:t>
          </a:r>
          <a:endParaRPr kern="1200"/>
        </a:p>
        <a:p>
          <a:pPr marL="114300" lvl="1" indent="-114300" algn="l" defTabSz="533400">
            <a:lnSpc>
              <a:spcPct val="90000"/>
            </a:lnSpc>
            <a:spcBef>
              <a:spcPct val="0"/>
            </a:spcBef>
            <a:spcAft>
              <a:spcPct val="15000"/>
            </a:spcAft>
            <a:buChar char="•"/>
            <a:defRPr/>
          </a:pPr>
          <a:r>
            <a:rPr lang="fr-FR" sz="1200" kern="1200"/>
            <a:t>T.1.3.2 Contribution à la proposition commerciale</a:t>
          </a:r>
          <a:endParaRPr kern="1200"/>
        </a:p>
      </dsp:txBody>
      <dsp:txXfrm>
        <a:off x="5823645" y="955856"/>
        <a:ext cx="2552368" cy="1766407"/>
      </dsp:txXfrm>
    </dsp:sp>
    <dsp:sp modelId="{1F95EBD2-4F2F-4C1E-9F99-13077CE6EC41}">
      <dsp:nvSpPr>
        <dsp:cNvPr id="0" name=""/>
        <dsp:cNvSpPr/>
      </dsp:nvSpPr>
      <dsp:spPr bwMode="auto">
        <a:xfrm>
          <a:off x="8733346" y="5456"/>
          <a:ext cx="2552368" cy="950400"/>
        </a:xfrm>
        <a:prstGeom prst="rect">
          <a:avLst/>
        </a:prstGeom>
        <a:solidFill>
          <a:schemeClr val="accent5">
            <a:hueOff val="-6758543"/>
            <a:satOff val="-17419"/>
            <a:lumOff val="-11765"/>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8 : Projet E5</a:t>
          </a:r>
          <a:endParaRPr kern="1200"/>
        </a:p>
      </dsp:txBody>
      <dsp:txXfrm>
        <a:off x="8733346" y="5456"/>
        <a:ext cx="2552368" cy="950400"/>
      </dsp:txXfrm>
    </dsp:sp>
    <dsp:sp modelId="{1E88F9BF-DC57-487E-B34C-E0552707C7BB}">
      <dsp:nvSpPr>
        <dsp:cNvPr id="0" name=""/>
        <dsp:cNvSpPr/>
      </dsp:nvSpPr>
      <dsp:spPr bwMode="auto">
        <a:xfrm>
          <a:off x="8733346" y="955856"/>
          <a:ext cx="2552368" cy="1766407"/>
        </a:xfrm>
        <a:prstGeom prst="rect">
          <a:avLst/>
        </a:prstGeom>
        <a:solidFill>
          <a:schemeClr val="accent5">
            <a:tint val="40000"/>
            <a:alpha val="90000"/>
            <a:hueOff val="-6739761"/>
            <a:satOff val="-22832"/>
            <a:lumOff val="-292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Mobilisation de l’ensemble des compétences</a:t>
          </a:r>
          <a:endParaRPr kern="1200"/>
        </a:p>
      </dsp:txBody>
      <dsp:txXfrm>
        <a:off x="8733346" y="955856"/>
        <a:ext cx="2552368" cy="17664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21481-B8E8-4947-823A-609928A3257B}">
      <dsp:nvSpPr>
        <dsp:cNvPr id="0" name=""/>
        <dsp:cNvSpPr/>
      </dsp:nvSpPr>
      <dsp:spPr bwMode="auto">
        <a:xfrm>
          <a:off x="3782855" y="0"/>
          <a:ext cx="1409278" cy="1409401"/>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580D79E4-2FCF-4939-8F15-CC039C64C6B6}">
      <dsp:nvSpPr>
        <dsp:cNvPr id="0" name=""/>
        <dsp:cNvSpPr/>
      </dsp:nvSpPr>
      <dsp:spPr bwMode="auto">
        <a:xfrm>
          <a:off x="4094002" y="510321"/>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1 : effectuer un pré diagnostic</a:t>
          </a:r>
        </a:p>
      </dsp:txBody>
      <dsp:txXfrm>
        <a:off x="4094002" y="510321"/>
        <a:ext cx="786457" cy="393077"/>
      </dsp:txXfrm>
    </dsp:sp>
    <dsp:sp modelId="{538D03CF-4154-469C-8747-1BF5BAC816DB}">
      <dsp:nvSpPr>
        <dsp:cNvPr id="0" name=""/>
        <dsp:cNvSpPr/>
      </dsp:nvSpPr>
      <dsp:spPr bwMode="auto">
        <a:xfrm>
          <a:off x="3391345" y="809603"/>
          <a:ext cx="1409278" cy="1409401"/>
        </a:xfrm>
        <a:prstGeom prst="leftCircularArrow">
          <a:avLst>
            <a:gd name="adj1" fmla="val 10980"/>
            <a:gd name="adj2" fmla="val 1142322"/>
            <a:gd name="adj3" fmla="val 6300000"/>
            <a:gd name="adj4" fmla="val 18900000"/>
            <a:gd name="adj5" fmla="val 12500"/>
          </a:avLst>
        </a:prstGeom>
        <a:solidFill>
          <a:schemeClr val="accent4">
            <a:hueOff val="1633482"/>
            <a:satOff val="-6796"/>
            <a:lumOff val="1601"/>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796275F7-56BB-410E-9E61-80781DFC3B02}">
      <dsp:nvSpPr>
        <dsp:cNvPr id="0" name=""/>
        <dsp:cNvSpPr/>
      </dsp:nvSpPr>
      <dsp:spPr bwMode="auto">
        <a:xfrm>
          <a:off x="3700905" y="1321776"/>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2 : effectuer un diagnostic simple </a:t>
          </a:r>
        </a:p>
      </dsp:txBody>
      <dsp:txXfrm>
        <a:off x="3700905" y="1321776"/>
        <a:ext cx="786457" cy="393077"/>
      </dsp:txXfrm>
    </dsp:sp>
    <dsp:sp modelId="{A19C5100-6F61-4840-BF80-89ED41F7AE3C}">
      <dsp:nvSpPr>
        <dsp:cNvPr id="0" name=""/>
        <dsp:cNvSpPr/>
      </dsp:nvSpPr>
      <dsp:spPr bwMode="auto">
        <a:xfrm>
          <a:off x="3782855" y="1622909"/>
          <a:ext cx="1409278" cy="1409401"/>
        </a:xfrm>
        <a:prstGeom prst="circularArrow">
          <a:avLst>
            <a:gd name="adj1" fmla="val 10980"/>
            <a:gd name="adj2" fmla="val 1142322"/>
            <a:gd name="adj3" fmla="val 4500000"/>
            <a:gd name="adj4" fmla="val 13500000"/>
            <a:gd name="adj5" fmla="val 12500"/>
          </a:avLst>
        </a:prstGeom>
        <a:solidFill>
          <a:schemeClr val="accent4">
            <a:hueOff val="3266964"/>
            <a:satOff val="-13592"/>
            <a:lumOff val="3203"/>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BE25ED2-58CE-4F81-B4BB-1054FEEB021C}">
      <dsp:nvSpPr>
        <dsp:cNvPr id="0" name=""/>
        <dsp:cNvSpPr/>
      </dsp:nvSpPr>
      <dsp:spPr bwMode="auto">
        <a:xfrm>
          <a:off x="4094002" y="2133231"/>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3 : mesurer et analyser des résultats</a:t>
          </a:r>
        </a:p>
      </dsp:txBody>
      <dsp:txXfrm>
        <a:off x="4094002" y="2133231"/>
        <a:ext cx="786457" cy="393077"/>
      </dsp:txXfrm>
    </dsp:sp>
    <dsp:sp modelId="{0399A06F-CF71-479B-AB90-774421F66A96}">
      <dsp:nvSpPr>
        <dsp:cNvPr id="0" name=""/>
        <dsp:cNvSpPr/>
      </dsp:nvSpPr>
      <dsp:spPr bwMode="auto">
        <a:xfrm>
          <a:off x="3391345" y="2434364"/>
          <a:ext cx="1409278" cy="1409401"/>
        </a:xfrm>
        <a:prstGeom prst="leftCircularArrow">
          <a:avLst>
            <a:gd name="adj1" fmla="val 10980"/>
            <a:gd name="adj2" fmla="val 1142322"/>
            <a:gd name="adj3" fmla="val 6300000"/>
            <a:gd name="adj4" fmla="val 18900000"/>
            <a:gd name="adj5" fmla="val 12500"/>
          </a:avLst>
        </a:prstGeom>
        <a:solidFill>
          <a:schemeClr val="accent4">
            <a:hueOff val="4900445"/>
            <a:satOff val="-20388"/>
            <a:lumOff val="4804"/>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01CE5E34-44F1-470D-B4E7-E3F86998797E}">
      <dsp:nvSpPr>
        <dsp:cNvPr id="0" name=""/>
        <dsp:cNvSpPr/>
      </dsp:nvSpPr>
      <dsp:spPr bwMode="auto">
        <a:xfrm>
          <a:off x="3700905" y="2944686"/>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4 : diagnostic d’un système mécanique </a:t>
          </a:r>
        </a:p>
      </dsp:txBody>
      <dsp:txXfrm>
        <a:off x="3700905" y="2944686"/>
        <a:ext cx="786457" cy="393077"/>
      </dsp:txXfrm>
    </dsp:sp>
    <dsp:sp modelId="{38529DEF-87E5-4246-A339-930130F8FE2B}">
      <dsp:nvSpPr>
        <dsp:cNvPr id="0" name=""/>
        <dsp:cNvSpPr/>
      </dsp:nvSpPr>
      <dsp:spPr bwMode="auto">
        <a:xfrm>
          <a:off x="3782855" y="3244585"/>
          <a:ext cx="1409278" cy="1409401"/>
        </a:xfrm>
        <a:prstGeom prst="circularArrow">
          <a:avLst>
            <a:gd name="adj1" fmla="val 10980"/>
            <a:gd name="adj2" fmla="val 1142322"/>
            <a:gd name="adj3" fmla="val 4500000"/>
            <a:gd name="adj4" fmla="val 13500000"/>
            <a:gd name="adj5" fmla="val 12500"/>
          </a:avLst>
        </a:prstGeom>
        <a:solidFill>
          <a:schemeClr val="accent4">
            <a:hueOff val="6533927"/>
            <a:satOff val="-27185"/>
            <a:lumOff val="6405"/>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CC91D21-C6E4-47BB-AE71-3D63807D8905}">
      <dsp:nvSpPr>
        <dsp:cNvPr id="0" name=""/>
        <dsp:cNvSpPr/>
      </dsp:nvSpPr>
      <dsp:spPr bwMode="auto">
        <a:xfrm>
          <a:off x="4094002" y="3754907"/>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5 : diagnostic d’ un système électrique ou électronique</a:t>
          </a:r>
        </a:p>
      </dsp:txBody>
      <dsp:txXfrm>
        <a:off x="4094002" y="3754907"/>
        <a:ext cx="786457" cy="393077"/>
      </dsp:txXfrm>
    </dsp:sp>
    <dsp:sp modelId="{665A5A5F-B67D-4276-9F69-4E6D712A2943}">
      <dsp:nvSpPr>
        <dsp:cNvPr id="0" name=""/>
        <dsp:cNvSpPr/>
      </dsp:nvSpPr>
      <dsp:spPr bwMode="auto">
        <a:xfrm>
          <a:off x="3391345" y="4056040"/>
          <a:ext cx="1409278" cy="1409401"/>
        </a:xfrm>
        <a:prstGeom prst="leftCircularArrow">
          <a:avLst>
            <a:gd name="adj1" fmla="val 10980"/>
            <a:gd name="adj2" fmla="val 1142322"/>
            <a:gd name="adj3" fmla="val 6300000"/>
            <a:gd name="adj4" fmla="val 18900000"/>
            <a:gd name="adj5" fmla="val 12500"/>
          </a:avLst>
        </a:prstGeom>
        <a:solidFill>
          <a:schemeClr val="accent4">
            <a:hueOff val="8167408"/>
            <a:satOff val="-33981"/>
            <a:lumOff val="8007"/>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7BF82181-6FC3-4D89-A160-B2F9649862D7}">
      <dsp:nvSpPr>
        <dsp:cNvPr id="0" name=""/>
        <dsp:cNvSpPr/>
      </dsp:nvSpPr>
      <dsp:spPr bwMode="auto">
        <a:xfrm>
          <a:off x="3700905" y="4566362"/>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6 : diagnostic d’ un système hydraulique</a:t>
          </a:r>
        </a:p>
      </dsp:txBody>
      <dsp:txXfrm>
        <a:off x="3700905" y="4566362"/>
        <a:ext cx="786457" cy="393077"/>
      </dsp:txXfrm>
    </dsp:sp>
    <dsp:sp modelId="{8E3A70F8-DD60-4744-A4B6-CF5D11C39318}">
      <dsp:nvSpPr>
        <dsp:cNvPr id="0" name=""/>
        <dsp:cNvSpPr/>
      </dsp:nvSpPr>
      <dsp:spPr bwMode="auto">
        <a:xfrm>
          <a:off x="3883046" y="4959439"/>
          <a:ext cx="1210747" cy="1211320"/>
        </a:xfrm>
        <a:prstGeom prst="blockArc">
          <a:avLst>
            <a:gd name="adj1" fmla="val 13500000"/>
            <a:gd name="adj2" fmla="val 10800000"/>
            <a:gd name="adj3" fmla="val 12740"/>
          </a:avLst>
        </a:prstGeom>
        <a:solidFill>
          <a:schemeClr val="accent4">
            <a:hueOff val="9800891"/>
            <a:satOff val="-40777"/>
            <a:lumOff val="960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62E8C8D-A548-4BAE-A6DB-0C2FB334A7E7}">
      <dsp:nvSpPr>
        <dsp:cNvPr id="0" name=""/>
        <dsp:cNvSpPr/>
      </dsp:nvSpPr>
      <dsp:spPr bwMode="auto">
        <a:xfrm>
          <a:off x="4094002" y="5377817"/>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7 : proposition d’une solution corrective</a:t>
          </a:r>
        </a:p>
      </dsp:txBody>
      <dsp:txXfrm>
        <a:off x="4094002" y="5377817"/>
        <a:ext cx="786457" cy="3930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36475-D7C4-443D-A5EC-656BA02CA79B}">
      <dsp:nvSpPr>
        <dsp:cNvPr id="0" name=""/>
        <dsp:cNvSpPr/>
      </dsp:nvSpPr>
      <dsp:spPr>
        <a:xfrm rot="5400000">
          <a:off x="-304503" y="304503"/>
          <a:ext cx="1962075" cy="1353068"/>
        </a:xfrm>
        <a:prstGeom prst="chevron">
          <a:avLst/>
        </a:prstGeom>
        <a:solidFill>
          <a:schemeClr val="accent4">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Module 1</a:t>
          </a:r>
        </a:p>
      </dsp:txBody>
      <dsp:txXfrm rot="-5400000">
        <a:off x="1" y="676533"/>
        <a:ext cx="1353068" cy="609007"/>
      </dsp:txXfrm>
    </dsp:sp>
    <dsp:sp modelId="{C20C8D2F-5A8B-450E-8842-BA036D722635}">
      <dsp:nvSpPr>
        <dsp:cNvPr id="0" name=""/>
        <dsp:cNvSpPr/>
      </dsp:nvSpPr>
      <dsp:spPr>
        <a:xfrm rot="5400000">
          <a:off x="1725099" y="-372030"/>
          <a:ext cx="1285540" cy="2029602"/>
        </a:xfrm>
        <a:prstGeom prst="round2SameRect">
          <a:avLst/>
        </a:prstGeom>
        <a:solidFill>
          <a:schemeClr val="lt1">
            <a:alpha val="90000"/>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t>Séquence 1</a:t>
          </a:r>
        </a:p>
      </dsp:txBody>
      <dsp:txXfrm rot="-5400000">
        <a:off x="1353069" y="62755"/>
        <a:ext cx="1966847" cy="11600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21481-B8E8-4947-823A-609928A3257B}">
      <dsp:nvSpPr>
        <dsp:cNvPr id="0" name=""/>
        <dsp:cNvSpPr/>
      </dsp:nvSpPr>
      <dsp:spPr bwMode="auto">
        <a:xfrm>
          <a:off x="2659871" y="0"/>
          <a:ext cx="4112693" cy="4112811"/>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580D79E4-2FCF-4939-8F15-CC039C64C6B6}">
      <dsp:nvSpPr>
        <dsp:cNvPr id="0" name=""/>
        <dsp:cNvSpPr/>
      </dsp:nvSpPr>
      <dsp:spPr bwMode="auto">
        <a:xfrm>
          <a:off x="3568196" y="1489004"/>
          <a:ext cx="2294559" cy="1147144"/>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a:pPr>
          <a:r>
            <a:rPr lang="fr-FR" sz="1600" kern="1200"/>
            <a:t>Séquence 1 : effectuer un pré diagnostic</a:t>
          </a:r>
        </a:p>
      </dsp:txBody>
      <dsp:txXfrm>
        <a:off x="3568196" y="1489004"/>
        <a:ext cx="2294559" cy="1147144"/>
      </dsp:txXfrm>
    </dsp:sp>
    <dsp:sp modelId="{B52A5BA8-36F8-4B7F-B8FF-367EE588FA9E}">
      <dsp:nvSpPr>
        <dsp:cNvPr id="0" name=""/>
        <dsp:cNvSpPr/>
      </dsp:nvSpPr>
      <dsp:spPr bwMode="auto">
        <a:xfrm>
          <a:off x="1810914" y="2636148"/>
          <a:ext cx="3533117" cy="3534611"/>
        </a:xfrm>
        <a:prstGeom prst="blockArc">
          <a:avLst>
            <a:gd name="adj1" fmla="val 0"/>
            <a:gd name="adj2" fmla="val 18900000"/>
            <a:gd name="adj3" fmla="val 12740"/>
          </a:avLst>
        </a:prstGeom>
        <a:no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D8802CAD-A791-402C-A874-4F7B5DA36F48}">
      <dsp:nvSpPr>
        <dsp:cNvPr id="0" name=""/>
        <dsp:cNvSpPr/>
      </dsp:nvSpPr>
      <dsp:spPr bwMode="auto">
        <a:xfrm>
          <a:off x="2420916" y="3856725"/>
          <a:ext cx="2294559" cy="1147144"/>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endParaRPr lang="fr-FR" sz="900" kern="1200"/>
        </a:p>
      </dsp:txBody>
      <dsp:txXfrm>
        <a:off x="2420916" y="3856725"/>
        <a:ext cx="2294559" cy="11471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21481-B8E8-4947-823A-609928A3257B}">
      <dsp:nvSpPr>
        <dsp:cNvPr id="0" name=""/>
        <dsp:cNvSpPr/>
      </dsp:nvSpPr>
      <dsp:spPr bwMode="auto">
        <a:xfrm>
          <a:off x="3782855" y="0"/>
          <a:ext cx="1409278" cy="1409401"/>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580D79E4-2FCF-4939-8F15-CC039C64C6B6}">
      <dsp:nvSpPr>
        <dsp:cNvPr id="0" name=""/>
        <dsp:cNvSpPr/>
      </dsp:nvSpPr>
      <dsp:spPr bwMode="auto">
        <a:xfrm>
          <a:off x="4094002" y="510321"/>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1 : effectuer un pré diagnostic</a:t>
          </a:r>
        </a:p>
      </dsp:txBody>
      <dsp:txXfrm>
        <a:off x="4094002" y="510321"/>
        <a:ext cx="786457" cy="393077"/>
      </dsp:txXfrm>
    </dsp:sp>
    <dsp:sp modelId="{538D03CF-4154-469C-8747-1BF5BAC816DB}">
      <dsp:nvSpPr>
        <dsp:cNvPr id="0" name=""/>
        <dsp:cNvSpPr/>
      </dsp:nvSpPr>
      <dsp:spPr bwMode="auto">
        <a:xfrm>
          <a:off x="3391345" y="809603"/>
          <a:ext cx="1409278" cy="1409401"/>
        </a:xfrm>
        <a:prstGeom prst="leftCircularArrow">
          <a:avLst>
            <a:gd name="adj1" fmla="val 10980"/>
            <a:gd name="adj2" fmla="val 1142322"/>
            <a:gd name="adj3" fmla="val 6300000"/>
            <a:gd name="adj4" fmla="val 18900000"/>
            <a:gd name="adj5" fmla="val 12500"/>
          </a:avLst>
        </a:prstGeom>
        <a:solidFill>
          <a:schemeClr val="accent4">
            <a:hueOff val="1633482"/>
            <a:satOff val="-6796"/>
            <a:lumOff val="1601"/>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796275F7-56BB-410E-9E61-80781DFC3B02}">
      <dsp:nvSpPr>
        <dsp:cNvPr id="0" name=""/>
        <dsp:cNvSpPr/>
      </dsp:nvSpPr>
      <dsp:spPr bwMode="auto">
        <a:xfrm>
          <a:off x="3700905" y="1321776"/>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2 : effectuer un diagnostic simple </a:t>
          </a:r>
        </a:p>
      </dsp:txBody>
      <dsp:txXfrm>
        <a:off x="3700905" y="1321776"/>
        <a:ext cx="786457" cy="393077"/>
      </dsp:txXfrm>
    </dsp:sp>
    <dsp:sp modelId="{A19C5100-6F61-4840-BF80-89ED41F7AE3C}">
      <dsp:nvSpPr>
        <dsp:cNvPr id="0" name=""/>
        <dsp:cNvSpPr/>
      </dsp:nvSpPr>
      <dsp:spPr bwMode="auto">
        <a:xfrm>
          <a:off x="3782855" y="1622909"/>
          <a:ext cx="1409278" cy="1409401"/>
        </a:xfrm>
        <a:prstGeom prst="circularArrow">
          <a:avLst>
            <a:gd name="adj1" fmla="val 10980"/>
            <a:gd name="adj2" fmla="val 1142322"/>
            <a:gd name="adj3" fmla="val 4500000"/>
            <a:gd name="adj4" fmla="val 13500000"/>
            <a:gd name="adj5" fmla="val 12500"/>
          </a:avLst>
        </a:prstGeom>
        <a:solidFill>
          <a:schemeClr val="accent4">
            <a:hueOff val="3266964"/>
            <a:satOff val="-13592"/>
            <a:lumOff val="3203"/>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BE25ED2-58CE-4F81-B4BB-1054FEEB021C}">
      <dsp:nvSpPr>
        <dsp:cNvPr id="0" name=""/>
        <dsp:cNvSpPr/>
      </dsp:nvSpPr>
      <dsp:spPr bwMode="auto">
        <a:xfrm>
          <a:off x="4094002" y="2133231"/>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3 : mesurer et analyser des résultats</a:t>
          </a:r>
        </a:p>
      </dsp:txBody>
      <dsp:txXfrm>
        <a:off x="4094002" y="2133231"/>
        <a:ext cx="786457" cy="393077"/>
      </dsp:txXfrm>
    </dsp:sp>
    <dsp:sp modelId="{0399A06F-CF71-479B-AB90-774421F66A96}">
      <dsp:nvSpPr>
        <dsp:cNvPr id="0" name=""/>
        <dsp:cNvSpPr/>
      </dsp:nvSpPr>
      <dsp:spPr bwMode="auto">
        <a:xfrm>
          <a:off x="3391345" y="2434364"/>
          <a:ext cx="1409278" cy="1409401"/>
        </a:xfrm>
        <a:prstGeom prst="leftCircularArrow">
          <a:avLst>
            <a:gd name="adj1" fmla="val 10980"/>
            <a:gd name="adj2" fmla="val 1142322"/>
            <a:gd name="adj3" fmla="val 6300000"/>
            <a:gd name="adj4" fmla="val 18900000"/>
            <a:gd name="adj5" fmla="val 12500"/>
          </a:avLst>
        </a:prstGeom>
        <a:solidFill>
          <a:schemeClr val="accent4">
            <a:hueOff val="4900445"/>
            <a:satOff val="-20388"/>
            <a:lumOff val="4804"/>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01CE5E34-44F1-470D-B4E7-E3F86998797E}">
      <dsp:nvSpPr>
        <dsp:cNvPr id="0" name=""/>
        <dsp:cNvSpPr/>
      </dsp:nvSpPr>
      <dsp:spPr bwMode="auto">
        <a:xfrm>
          <a:off x="3700905" y="2944686"/>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4 : diagnostic d’un système mécanique </a:t>
          </a:r>
        </a:p>
      </dsp:txBody>
      <dsp:txXfrm>
        <a:off x="3700905" y="2944686"/>
        <a:ext cx="786457" cy="393077"/>
      </dsp:txXfrm>
    </dsp:sp>
    <dsp:sp modelId="{38529DEF-87E5-4246-A339-930130F8FE2B}">
      <dsp:nvSpPr>
        <dsp:cNvPr id="0" name=""/>
        <dsp:cNvSpPr/>
      </dsp:nvSpPr>
      <dsp:spPr bwMode="auto">
        <a:xfrm>
          <a:off x="3782855" y="3244585"/>
          <a:ext cx="1409278" cy="1409401"/>
        </a:xfrm>
        <a:prstGeom prst="circularArrow">
          <a:avLst>
            <a:gd name="adj1" fmla="val 10980"/>
            <a:gd name="adj2" fmla="val 1142322"/>
            <a:gd name="adj3" fmla="val 4500000"/>
            <a:gd name="adj4" fmla="val 13500000"/>
            <a:gd name="adj5" fmla="val 12500"/>
          </a:avLst>
        </a:prstGeom>
        <a:solidFill>
          <a:schemeClr val="accent4">
            <a:hueOff val="6533927"/>
            <a:satOff val="-27185"/>
            <a:lumOff val="6405"/>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CC91D21-C6E4-47BB-AE71-3D63807D8905}">
      <dsp:nvSpPr>
        <dsp:cNvPr id="0" name=""/>
        <dsp:cNvSpPr/>
      </dsp:nvSpPr>
      <dsp:spPr bwMode="auto">
        <a:xfrm>
          <a:off x="4094002" y="3754907"/>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5 : diagnostic d’ un système électrique ou électronique</a:t>
          </a:r>
        </a:p>
      </dsp:txBody>
      <dsp:txXfrm>
        <a:off x="4094002" y="3754907"/>
        <a:ext cx="786457" cy="393077"/>
      </dsp:txXfrm>
    </dsp:sp>
    <dsp:sp modelId="{665A5A5F-B67D-4276-9F69-4E6D712A2943}">
      <dsp:nvSpPr>
        <dsp:cNvPr id="0" name=""/>
        <dsp:cNvSpPr/>
      </dsp:nvSpPr>
      <dsp:spPr bwMode="auto">
        <a:xfrm>
          <a:off x="3391345" y="4056040"/>
          <a:ext cx="1409278" cy="1409401"/>
        </a:xfrm>
        <a:prstGeom prst="leftCircularArrow">
          <a:avLst>
            <a:gd name="adj1" fmla="val 10980"/>
            <a:gd name="adj2" fmla="val 1142322"/>
            <a:gd name="adj3" fmla="val 6300000"/>
            <a:gd name="adj4" fmla="val 18900000"/>
            <a:gd name="adj5" fmla="val 12500"/>
          </a:avLst>
        </a:prstGeom>
        <a:solidFill>
          <a:schemeClr val="accent4">
            <a:hueOff val="8167408"/>
            <a:satOff val="-33981"/>
            <a:lumOff val="8007"/>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7BF82181-6FC3-4D89-A160-B2F9649862D7}">
      <dsp:nvSpPr>
        <dsp:cNvPr id="0" name=""/>
        <dsp:cNvSpPr/>
      </dsp:nvSpPr>
      <dsp:spPr bwMode="auto">
        <a:xfrm>
          <a:off x="3700905" y="4566362"/>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6 : diagnostic d’ un système hydraulique</a:t>
          </a:r>
        </a:p>
      </dsp:txBody>
      <dsp:txXfrm>
        <a:off x="3700905" y="4566362"/>
        <a:ext cx="786457" cy="393077"/>
      </dsp:txXfrm>
    </dsp:sp>
    <dsp:sp modelId="{8E3A70F8-DD60-4744-A4B6-CF5D11C39318}">
      <dsp:nvSpPr>
        <dsp:cNvPr id="0" name=""/>
        <dsp:cNvSpPr/>
      </dsp:nvSpPr>
      <dsp:spPr bwMode="auto">
        <a:xfrm>
          <a:off x="3883046" y="4959439"/>
          <a:ext cx="1210747" cy="1211320"/>
        </a:xfrm>
        <a:prstGeom prst="blockArc">
          <a:avLst>
            <a:gd name="adj1" fmla="val 13500000"/>
            <a:gd name="adj2" fmla="val 10800000"/>
            <a:gd name="adj3" fmla="val 12740"/>
          </a:avLst>
        </a:prstGeom>
        <a:solidFill>
          <a:schemeClr val="accent4">
            <a:hueOff val="9800891"/>
            <a:satOff val="-40777"/>
            <a:lumOff val="960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62E8C8D-A548-4BAE-A6DB-0C2FB334A7E7}">
      <dsp:nvSpPr>
        <dsp:cNvPr id="0" name=""/>
        <dsp:cNvSpPr/>
      </dsp:nvSpPr>
      <dsp:spPr bwMode="auto">
        <a:xfrm>
          <a:off x="4094002" y="5377817"/>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7 : proposition d’une solution corrective</a:t>
          </a:r>
        </a:p>
      </dsp:txBody>
      <dsp:txXfrm>
        <a:off x="4094002" y="5377817"/>
        <a:ext cx="786457" cy="3930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21481-B8E8-4947-823A-609928A3257B}">
      <dsp:nvSpPr>
        <dsp:cNvPr id="0" name=""/>
        <dsp:cNvSpPr/>
      </dsp:nvSpPr>
      <dsp:spPr bwMode="auto">
        <a:xfrm>
          <a:off x="3782855" y="0"/>
          <a:ext cx="1409278" cy="1409401"/>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580D79E4-2FCF-4939-8F15-CC039C64C6B6}">
      <dsp:nvSpPr>
        <dsp:cNvPr id="0" name=""/>
        <dsp:cNvSpPr/>
      </dsp:nvSpPr>
      <dsp:spPr bwMode="auto">
        <a:xfrm>
          <a:off x="4094002" y="510321"/>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1 : effectuer un pré diagnostic</a:t>
          </a:r>
        </a:p>
      </dsp:txBody>
      <dsp:txXfrm>
        <a:off x="4094002" y="510321"/>
        <a:ext cx="786457" cy="393077"/>
      </dsp:txXfrm>
    </dsp:sp>
    <dsp:sp modelId="{538D03CF-4154-469C-8747-1BF5BAC816DB}">
      <dsp:nvSpPr>
        <dsp:cNvPr id="0" name=""/>
        <dsp:cNvSpPr/>
      </dsp:nvSpPr>
      <dsp:spPr bwMode="auto">
        <a:xfrm>
          <a:off x="3391345" y="809603"/>
          <a:ext cx="1409278" cy="1409401"/>
        </a:xfrm>
        <a:prstGeom prst="leftCircularArrow">
          <a:avLst>
            <a:gd name="adj1" fmla="val 10980"/>
            <a:gd name="adj2" fmla="val 1142322"/>
            <a:gd name="adj3" fmla="val 6300000"/>
            <a:gd name="adj4" fmla="val 18900000"/>
            <a:gd name="adj5" fmla="val 12500"/>
          </a:avLst>
        </a:prstGeom>
        <a:solidFill>
          <a:schemeClr val="accent4">
            <a:hueOff val="1633482"/>
            <a:satOff val="-6796"/>
            <a:lumOff val="1601"/>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796275F7-56BB-410E-9E61-80781DFC3B02}">
      <dsp:nvSpPr>
        <dsp:cNvPr id="0" name=""/>
        <dsp:cNvSpPr/>
      </dsp:nvSpPr>
      <dsp:spPr bwMode="auto">
        <a:xfrm>
          <a:off x="3700905" y="1321776"/>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2 : effectuer un diagnostic simple </a:t>
          </a:r>
        </a:p>
      </dsp:txBody>
      <dsp:txXfrm>
        <a:off x="3700905" y="1321776"/>
        <a:ext cx="786457" cy="393077"/>
      </dsp:txXfrm>
    </dsp:sp>
    <dsp:sp modelId="{A19C5100-6F61-4840-BF80-89ED41F7AE3C}">
      <dsp:nvSpPr>
        <dsp:cNvPr id="0" name=""/>
        <dsp:cNvSpPr/>
      </dsp:nvSpPr>
      <dsp:spPr bwMode="auto">
        <a:xfrm>
          <a:off x="3782855" y="1622909"/>
          <a:ext cx="1409278" cy="1409401"/>
        </a:xfrm>
        <a:prstGeom prst="circularArrow">
          <a:avLst>
            <a:gd name="adj1" fmla="val 10980"/>
            <a:gd name="adj2" fmla="val 1142322"/>
            <a:gd name="adj3" fmla="val 4500000"/>
            <a:gd name="adj4" fmla="val 13500000"/>
            <a:gd name="adj5" fmla="val 12500"/>
          </a:avLst>
        </a:prstGeom>
        <a:solidFill>
          <a:srgbClr val="67EF21"/>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BE25ED2-58CE-4F81-B4BB-1054FEEB021C}">
      <dsp:nvSpPr>
        <dsp:cNvPr id="0" name=""/>
        <dsp:cNvSpPr/>
      </dsp:nvSpPr>
      <dsp:spPr bwMode="auto">
        <a:xfrm>
          <a:off x="4094002" y="2133231"/>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3 : mesurer et analyser des résultats</a:t>
          </a:r>
        </a:p>
      </dsp:txBody>
      <dsp:txXfrm>
        <a:off x="4094002" y="2133231"/>
        <a:ext cx="786457" cy="393077"/>
      </dsp:txXfrm>
    </dsp:sp>
    <dsp:sp modelId="{0399A06F-CF71-479B-AB90-774421F66A96}">
      <dsp:nvSpPr>
        <dsp:cNvPr id="0" name=""/>
        <dsp:cNvSpPr/>
      </dsp:nvSpPr>
      <dsp:spPr bwMode="auto">
        <a:xfrm>
          <a:off x="3391345" y="2434364"/>
          <a:ext cx="1409278" cy="1409401"/>
        </a:xfrm>
        <a:prstGeom prst="leftCircularArrow">
          <a:avLst>
            <a:gd name="adj1" fmla="val 10980"/>
            <a:gd name="adj2" fmla="val 1142322"/>
            <a:gd name="adj3" fmla="val 6300000"/>
            <a:gd name="adj4" fmla="val 18900000"/>
            <a:gd name="adj5" fmla="val 12500"/>
          </a:avLst>
        </a:prstGeom>
        <a:solidFill>
          <a:schemeClr val="accent4">
            <a:hueOff val="4900445"/>
            <a:satOff val="-20388"/>
            <a:lumOff val="4804"/>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01CE5E34-44F1-470D-B4E7-E3F86998797E}">
      <dsp:nvSpPr>
        <dsp:cNvPr id="0" name=""/>
        <dsp:cNvSpPr/>
      </dsp:nvSpPr>
      <dsp:spPr bwMode="auto">
        <a:xfrm>
          <a:off x="3700905" y="2944686"/>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4 : diagnostic d’un système mécanique </a:t>
          </a:r>
        </a:p>
      </dsp:txBody>
      <dsp:txXfrm>
        <a:off x="3700905" y="2944686"/>
        <a:ext cx="786457" cy="393077"/>
      </dsp:txXfrm>
    </dsp:sp>
    <dsp:sp modelId="{38529DEF-87E5-4246-A339-930130F8FE2B}">
      <dsp:nvSpPr>
        <dsp:cNvPr id="0" name=""/>
        <dsp:cNvSpPr/>
      </dsp:nvSpPr>
      <dsp:spPr bwMode="auto">
        <a:xfrm>
          <a:off x="3782855" y="3244585"/>
          <a:ext cx="1409278" cy="1409401"/>
        </a:xfrm>
        <a:prstGeom prst="circularArrow">
          <a:avLst>
            <a:gd name="adj1" fmla="val 10980"/>
            <a:gd name="adj2" fmla="val 1142322"/>
            <a:gd name="adj3" fmla="val 4500000"/>
            <a:gd name="adj4" fmla="val 13500000"/>
            <a:gd name="adj5" fmla="val 12500"/>
          </a:avLst>
        </a:prstGeom>
        <a:solidFill>
          <a:schemeClr val="accent4">
            <a:hueOff val="6533927"/>
            <a:satOff val="-27185"/>
            <a:lumOff val="6405"/>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CC91D21-C6E4-47BB-AE71-3D63807D8905}">
      <dsp:nvSpPr>
        <dsp:cNvPr id="0" name=""/>
        <dsp:cNvSpPr/>
      </dsp:nvSpPr>
      <dsp:spPr bwMode="auto">
        <a:xfrm>
          <a:off x="4094002" y="3754907"/>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5 : diagnostic d’ un système électrique ou électronique</a:t>
          </a:r>
        </a:p>
      </dsp:txBody>
      <dsp:txXfrm>
        <a:off x="4094002" y="3754907"/>
        <a:ext cx="786457" cy="393077"/>
      </dsp:txXfrm>
    </dsp:sp>
    <dsp:sp modelId="{665A5A5F-B67D-4276-9F69-4E6D712A2943}">
      <dsp:nvSpPr>
        <dsp:cNvPr id="0" name=""/>
        <dsp:cNvSpPr/>
      </dsp:nvSpPr>
      <dsp:spPr bwMode="auto">
        <a:xfrm>
          <a:off x="3391345" y="4056040"/>
          <a:ext cx="1409278" cy="1409401"/>
        </a:xfrm>
        <a:prstGeom prst="leftCircularArrow">
          <a:avLst>
            <a:gd name="adj1" fmla="val 10980"/>
            <a:gd name="adj2" fmla="val 1142322"/>
            <a:gd name="adj3" fmla="val 6300000"/>
            <a:gd name="adj4" fmla="val 18900000"/>
            <a:gd name="adj5" fmla="val 12500"/>
          </a:avLst>
        </a:prstGeom>
        <a:solidFill>
          <a:schemeClr val="accent4">
            <a:hueOff val="8167408"/>
            <a:satOff val="-33981"/>
            <a:lumOff val="8007"/>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7BF82181-6FC3-4D89-A160-B2F9649862D7}">
      <dsp:nvSpPr>
        <dsp:cNvPr id="0" name=""/>
        <dsp:cNvSpPr/>
      </dsp:nvSpPr>
      <dsp:spPr bwMode="auto">
        <a:xfrm>
          <a:off x="3700905" y="4566362"/>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6 : diagnostic d’ un système hydraulique</a:t>
          </a:r>
        </a:p>
      </dsp:txBody>
      <dsp:txXfrm>
        <a:off x="3700905" y="4566362"/>
        <a:ext cx="786457" cy="393077"/>
      </dsp:txXfrm>
    </dsp:sp>
    <dsp:sp modelId="{8E3A70F8-DD60-4744-A4B6-CF5D11C39318}">
      <dsp:nvSpPr>
        <dsp:cNvPr id="0" name=""/>
        <dsp:cNvSpPr/>
      </dsp:nvSpPr>
      <dsp:spPr bwMode="auto">
        <a:xfrm>
          <a:off x="3883046" y="4959439"/>
          <a:ext cx="1210747" cy="1211320"/>
        </a:xfrm>
        <a:prstGeom prst="blockArc">
          <a:avLst>
            <a:gd name="adj1" fmla="val 13500000"/>
            <a:gd name="adj2" fmla="val 10800000"/>
            <a:gd name="adj3" fmla="val 12740"/>
          </a:avLst>
        </a:prstGeom>
        <a:solidFill>
          <a:schemeClr val="accent4">
            <a:hueOff val="9800891"/>
            <a:satOff val="-40777"/>
            <a:lumOff val="960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862E8C8D-A548-4BAE-A6DB-0C2FB334A7E7}">
      <dsp:nvSpPr>
        <dsp:cNvPr id="0" name=""/>
        <dsp:cNvSpPr/>
      </dsp:nvSpPr>
      <dsp:spPr bwMode="auto">
        <a:xfrm>
          <a:off x="4094002" y="5377817"/>
          <a:ext cx="786457" cy="39307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r>
            <a:rPr lang="fr-FR" sz="900" kern="1200"/>
            <a:t>Séquence 7 : proposition d’une solution corrective</a:t>
          </a:r>
        </a:p>
      </dsp:txBody>
      <dsp:txXfrm>
        <a:off x="4094002" y="5377817"/>
        <a:ext cx="786457" cy="3930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36475-D7C4-443D-A5EC-656BA02CA79B}">
      <dsp:nvSpPr>
        <dsp:cNvPr id="0" name=""/>
        <dsp:cNvSpPr/>
      </dsp:nvSpPr>
      <dsp:spPr>
        <a:xfrm rot="5400000">
          <a:off x="-304503" y="304503"/>
          <a:ext cx="1962075" cy="1353068"/>
        </a:xfrm>
        <a:prstGeom prst="chevron">
          <a:avLst/>
        </a:prstGeom>
        <a:solidFill>
          <a:srgbClr val="67EF21"/>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Module 8</a:t>
          </a:r>
        </a:p>
      </dsp:txBody>
      <dsp:txXfrm rot="-5400000">
        <a:off x="1" y="676533"/>
        <a:ext cx="1353068" cy="609007"/>
      </dsp:txXfrm>
    </dsp:sp>
    <dsp:sp modelId="{C20C8D2F-5A8B-450E-8842-BA036D722635}">
      <dsp:nvSpPr>
        <dsp:cNvPr id="0" name=""/>
        <dsp:cNvSpPr/>
      </dsp:nvSpPr>
      <dsp:spPr>
        <a:xfrm rot="5400000">
          <a:off x="1725099" y="-372030"/>
          <a:ext cx="1285540" cy="2029602"/>
        </a:xfrm>
        <a:prstGeom prst="round2SameRect">
          <a:avLst/>
        </a:prstGeom>
        <a:solidFill>
          <a:schemeClr val="lt1">
            <a:alpha val="90000"/>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t>Séquence 3</a:t>
          </a:r>
        </a:p>
      </dsp:txBody>
      <dsp:txXfrm rot="-5400000">
        <a:off x="1353069" y="62755"/>
        <a:ext cx="1966847" cy="11600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21481-B8E8-4947-823A-609928A3257B}">
      <dsp:nvSpPr>
        <dsp:cNvPr id="0" name=""/>
        <dsp:cNvSpPr/>
      </dsp:nvSpPr>
      <dsp:spPr bwMode="auto">
        <a:xfrm>
          <a:off x="2659871" y="0"/>
          <a:ext cx="4112693" cy="4112811"/>
        </a:xfrm>
        <a:prstGeom prst="circularArrow">
          <a:avLst>
            <a:gd name="adj1" fmla="val 10980"/>
            <a:gd name="adj2" fmla="val 1142322"/>
            <a:gd name="adj3" fmla="val 4500000"/>
            <a:gd name="adj4" fmla="val 10800000"/>
            <a:gd name="adj5" fmla="val 12500"/>
          </a:avLst>
        </a:prstGeom>
        <a:solidFill>
          <a:srgbClr val="67EF21"/>
        </a:solidFill>
        <a:ln w="12700" cap="flat" cmpd="sng" algn="ctr">
          <a:solidFill>
            <a:srgbClr val="67EF21"/>
          </a:solidFill>
          <a:prstDash val="solid"/>
          <a:miter lim="800000"/>
        </a:ln>
        <a:effectLst/>
      </dsp:spPr>
      <dsp:style>
        <a:lnRef idx="2">
          <a:srgbClr val="000000"/>
        </a:lnRef>
        <a:fillRef idx="1">
          <a:srgbClr val="000000"/>
        </a:fillRef>
        <a:effectRef idx="0">
          <a:srgbClr val="000000"/>
        </a:effectRef>
        <a:fontRef idx="minor">
          <a:schemeClr val="lt1"/>
        </a:fontRef>
      </dsp:style>
    </dsp:sp>
    <dsp:sp modelId="{580D79E4-2FCF-4939-8F15-CC039C64C6B6}">
      <dsp:nvSpPr>
        <dsp:cNvPr id="0" name=""/>
        <dsp:cNvSpPr/>
      </dsp:nvSpPr>
      <dsp:spPr bwMode="auto">
        <a:xfrm>
          <a:off x="3568196" y="1489004"/>
          <a:ext cx="2294559" cy="1147144"/>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a:pPr>
          <a:r>
            <a:rPr lang="fr-FR" sz="1600" kern="1200"/>
            <a:t>Séquence 3 : mesurer et analyser des résultats</a:t>
          </a:r>
        </a:p>
      </dsp:txBody>
      <dsp:txXfrm>
        <a:off x="3568196" y="1489004"/>
        <a:ext cx="2294559" cy="1147144"/>
      </dsp:txXfrm>
    </dsp:sp>
    <dsp:sp modelId="{B52A5BA8-36F8-4B7F-B8FF-367EE588FA9E}">
      <dsp:nvSpPr>
        <dsp:cNvPr id="0" name=""/>
        <dsp:cNvSpPr/>
      </dsp:nvSpPr>
      <dsp:spPr bwMode="auto">
        <a:xfrm>
          <a:off x="1810914" y="2636148"/>
          <a:ext cx="3533117" cy="3534611"/>
        </a:xfrm>
        <a:prstGeom prst="blockArc">
          <a:avLst>
            <a:gd name="adj1" fmla="val 0"/>
            <a:gd name="adj2" fmla="val 18900000"/>
            <a:gd name="adj3" fmla="val 12740"/>
          </a:avLst>
        </a:prstGeom>
        <a:no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sp>
    <dsp:sp modelId="{D8802CAD-A791-402C-A874-4F7B5DA36F48}">
      <dsp:nvSpPr>
        <dsp:cNvPr id="0" name=""/>
        <dsp:cNvSpPr/>
      </dsp:nvSpPr>
      <dsp:spPr bwMode="auto">
        <a:xfrm>
          <a:off x="2420916" y="3856725"/>
          <a:ext cx="2294559" cy="1147144"/>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defRPr/>
          </a:pPr>
          <a:endParaRPr lang="fr-FR" sz="900" kern="1200"/>
        </a:p>
      </dsp:txBody>
      <dsp:txXfrm>
        <a:off x="2420916" y="3856725"/>
        <a:ext cx="2294559" cy="1147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BF462-346C-461B-8BB1-E036A212E8E4}">
      <dsp:nvSpPr>
        <dsp:cNvPr id="0" name=""/>
        <dsp:cNvSpPr/>
      </dsp:nvSpPr>
      <dsp:spPr bwMode="auto">
        <a:xfrm>
          <a:off x="274678" y="0"/>
          <a:ext cx="6699171" cy="313560"/>
        </a:xfrm>
        <a:prstGeom prst="chevron">
          <a:avLst/>
        </a:prstGeom>
        <a:solidFill>
          <a:schemeClr val="accent6">
            <a:shade val="8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Découverte</a:t>
          </a:r>
          <a:endParaRPr kern="1200"/>
        </a:p>
      </dsp:txBody>
      <dsp:txXfrm>
        <a:off x="431458" y="0"/>
        <a:ext cx="6385611" cy="313560"/>
      </dsp:txXfrm>
    </dsp:sp>
    <dsp:sp modelId="{28459394-F7C6-4DAD-B7C9-0BF6DCD86DD7}">
      <dsp:nvSpPr>
        <dsp:cNvPr id="0" name=""/>
        <dsp:cNvSpPr/>
      </dsp:nvSpPr>
      <dsp:spPr bwMode="auto">
        <a:xfrm>
          <a:off x="4827174" y="0"/>
          <a:ext cx="6699171" cy="313560"/>
        </a:xfrm>
        <a:prstGeom prst="chevron">
          <a:avLst/>
        </a:prstGeom>
        <a:solidFill>
          <a:schemeClr val="accent6">
            <a:shade val="80000"/>
            <a:hueOff val="321280"/>
            <a:satOff val="-12909"/>
            <a:lumOff val="2762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Consolidation</a:t>
          </a:r>
          <a:endParaRPr kern="1200"/>
        </a:p>
      </dsp:txBody>
      <dsp:txXfrm>
        <a:off x="4983954" y="0"/>
        <a:ext cx="6385611" cy="313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BF462-346C-461B-8BB1-E036A212E8E4}">
      <dsp:nvSpPr>
        <dsp:cNvPr id="0" name=""/>
        <dsp:cNvSpPr/>
      </dsp:nvSpPr>
      <dsp:spPr bwMode="auto">
        <a:xfrm>
          <a:off x="0" y="0"/>
          <a:ext cx="6869246" cy="327600"/>
        </a:xfrm>
        <a:prstGeom prst="chevron">
          <a:avLst/>
        </a:prstGeom>
        <a:solidFill>
          <a:schemeClr val="accent2">
            <a:shade val="8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dirty="0"/>
            <a:t>Perfectionnement</a:t>
          </a:r>
          <a:endParaRPr kern="1200" dirty="0"/>
        </a:p>
      </dsp:txBody>
      <dsp:txXfrm>
        <a:off x="163800" y="0"/>
        <a:ext cx="6541646" cy="327600"/>
      </dsp:txXfrm>
    </dsp:sp>
    <dsp:sp modelId="{28459394-F7C6-4DAD-B7C9-0BF6DCD86DD7}">
      <dsp:nvSpPr>
        <dsp:cNvPr id="0" name=""/>
        <dsp:cNvSpPr/>
      </dsp:nvSpPr>
      <dsp:spPr bwMode="auto">
        <a:xfrm>
          <a:off x="5499038" y="0"/>
          <a:ext cx="5537776" cy="327600"/>
        </a:xfrm>
        <a:prstGeom prst="chevron">
          <a:avLst/>
        </a:prstGeom>
        <a:solidFill>
          <a:schemeClr val="accent2">
            <a:shade val="80000"/>
            <a:hueOff val="-481415"/>
            <a:satOff val="10166"/>
            <a:lumOff val="27081"/>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Professionnalisation</a:t>
          </a:r>
          <a:endParaRPr kern="1200"/>
        </a:p>
      </dsp:txBody>
      <dsp:txXfrm>
        <a:off x="5662838" y="0"/>
        <a:ext cx="5210176" cy="327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BF462-346C-461B-8BB1-E036A212E8E4}">
      <dsp:nvSpPr>
        <dsp:cNvPr id="0" name=""/>
        <dsp:cNvSpPr/>
      </dsp:nvSpPr>
      <dsp:spPr bwMode="auto">
        <a:xfrm>
          <a:off x="119519" y="0"/>
          <a:ext cx="6699171" cy="313560"/>
        </a:xfrm>
        <a:prstGeom prst="chevron">
          <a:avLst/>
        </a:prstGeom>
        <a:solidFill>
          <a:schemeClr val="accent6">
            <a:shade val="8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Découverte</a:t>
          </a:r>
          <a:endParaRPr kern="1200"/>
        </a:p>
      </dsp:txBody>
      <dsp:txXfrm>
        <a:off x="276299" y="0"/>
        <a:ext cx="6385611" cy="313560"/>
      </dsp:txXfrm>
    </dsp:sp>
    <dsp:sp modelId="{28459394-F7C6-4DAD-B7C9-0BF6DCD86DD7}">
      <dsp:nvSpPr>
        <dsp:cNvPr id="0" name=""/>
        <dsp:cNvSpPr/>
      </dsp:nvSpPr>
      <dsp:spPr bwMode="auto">
        <a:xfrm>
          <a:off x="5000080" y="0"/>
          <a:ext cx="6699171" cy="313560"/>
        </a:xfrm>
        <a:prstGeom prst="chevron">
          <a:avLst/>
        </a:prstGeom>
        <a:solidFill>
          <a:schemeClr val="accent6">
            <a:shade val="80000"/>
            <a:hueOff val="321280"/>
            <a:satOff val="-12909"/>
            <a:lumOff val="2762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Consolidation</a:t>
          </a:r>
          <a:endParaRPr kern="1200"/>
        </a:p>
      </dsp:txBody>
      <dsp:txXfrm>
        <a:off x="5156860" y="0"/>
        <a:ext cx="6385611" cy="313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BF462-346C-461B-8BB1-E036A212E8E4}">
      <dsp:nvSpPr>
        <dsp:cNvPr id="0" name=""/>
        <dsp:cNvSpPr/>
      </dsp:nvSpPr>
      <dsp:spPr bwMode="auto">
        <a:xfrm>
          <a:off x="0" y="0"/>
          <a:ext cx="6699171" cy="313560"/>
        </a:xfrm>
        <a:prstGeom prst="chevron">
          <a:avLst/>
        </a:prstGeom>
        <a:solidFill>
          <a:schemeClr val="accent2">
            <a:shade val="8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Perfectionnement</a:t>
          </a:r>
          <a:endParaRPr kern="1200"/>
        </a:p>
      </dsp:txBody>
      <dsp:txXfrm>
        <a:off x="156780" y="0"/>
        <a:ext cx="6385611" cy="313560"/>
      </dsp:txXfrm>
    </dsp:sp>
    <dsp:sp modelId="{333A14E2-A3C8-4D30-A81F-AC9764751BD8}">
      <dsp:nvSpPr>
        <dsp:cNvPr id="0" name=""/>
        <dsp:cNvSpPr/>
      </dsp:nvSpPr>
      <dsp:spPr bwMode="auto">
        <a:xfrm>
          <a:off x="4881035" y="0"/>
          <a:ext cx="6699171" cy="313560"/>
        </a:xfrm>
        <a:prstGeom prst="chevron">
          <a:avLst/>
        </a:prstGeom>
        <a:solidFill>
          <a:schemeClr val="accent2">
            <a:shade val="80000"/>
            <a:hueOff val="-481415"/>
            <a:satOff val="10166"/>
            <a:lumOff val="27081"/>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defRPr/>
          </a:pPr>
          <a:r>
            <a:rPr lang="fr-FR" sz="1800" kern="1200" dirty="0"/>
            <a:t>Professionnalisation</a:t>
          </a:r>
          <a:endParaRPr sz="1800" kern="1200" dirty="0"/>
        </a:p>
      </dsp:txBody>
      <dsp:txXfrm>
        <a:off x="5037815" y="0"/>
        <a:ext cx="6385611" cy="3135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BF462-346C-461B-8BB1-E036A212E8E4}">
      <dsp:nvSpPr>
        <dsp:cNvPr id="0" name=""/>
        <dsp:cNvSpPr/>
      </dsp:nvSpPr>
      <dsp:spPr bwMode="auto">
        <a:xfrm>
          <a:off x="0" y="0"/>
          <a:ext cx="6699171" cy="339840"/>
        </a:xfrm>
        <a:prstGeom prst="chevron">
          <a:avLst/>
        </a:prstGeom>
        <a:solidFill>
          <a:schemeClr val="accent6">
            <a:shade val="8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Découverte</a:t>
          </a:r>
          <a:endParaRPr kern="1200"/>
        </a:p>
      </dsp:txBody>
      <dsp:txXfrm>
        <a:off x="169920" y="0"/>
        <a:ext cx="6359331" cy="339840"/>
      </dsp:txXfrm>
    </dsp:sp>
    <dsp:sp modelId="{28459394-F7C6-4DAD-B7C9-0BF6DCD86DD7}">
      <dsp:nvSpPr>
        <dsp:cNvPr id="0" name=""/>
        <dsp:cNvSpPr/>
      </dsp:nvSpPr>
      <dsp:spPr bwMode="auto">
        <a:xfrm>
          <a:off x="4825298" y="0"/>
          <a:ext cx="6699171" cy="339840"/>
        </a:xfrm>
        <a:prstGeom prst="chevron">
          <a:avLst/>
        </a:prstGeom>
        <a:solidFill>
          <a:schemeClr val="accent6">
            <a:shade val="80000"/>
            <a:hueOff val="321280"/>
            <a:satOff val="-12909"/>
            <a:lumOff val="2762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Consolidation</a:t>
          </a:r>
          <a:endParaRPr kern="1200"/>
        </a:p>
      </dsp:txBody>
      <dsp:txXfrm>
        <a:off x="4995218" y="0"/>
        <a:ext cx="6359331" cy="3398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34447-EF59-474E-AC6C-DA1899E44991}">
      <dsp:nvSpPr>
        <dsp:cNvPr id="0" name=""/>
        <dsp:cNvSpPr/>
      </dsp:nvSpPr>
      <dsp:spPr bwMode="auto">
        <a:xfrm>
          <a:off x="0" y="0"/>
          <a:ext cx="2567837" cy="1027134"/>
        </a:xfrm>
        <a:prstGeom prst="rect">
          <a:avLst/>
        </a:prstGeom>
        <a:solidFill>
          <a:schemeClr val="accent4">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1 : effectuer un pré diagnostic</a:t>
          </a:r>
        </a:p>
      </dsp:txBody>
      <dsp:txXfrm>
        <a:off x="0" y="0"/>
        <a:ext cx="2567837" cy="1027134"/>
      </dsp:txXfrm>
    </dsp:sp>
    <dsp:sp modelId="{7DD7204D-3678-466B-8D1D-567C7C8EE5AC}">
      <dsp:nvSpPr>
        <dsp:cNvPr id="0" name=""/>
        <dsp:cNvSpPr/>
      </dsp:nvSpPr>
      <dsp:spPr bwMode="auto">
        <a:xfrm>
          <a:off x="4270" y="1042947"/>
          <a:ext cx="2567837" cy="2020320"/>
        </a:xfrm>
        <a:prstGeom prst="rect">
          <a:avLst/>
        </a:prstGeom>
        <a:solidFill>
          <a:schemeClr val="accent4">
            <a:tint val="40000"/>
            <a:alpha val="9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T1.1.1 Collecte d’informations préliminaires au diagnostic</a:t>
          </a:r>
        </a:p>
        <a:p>
          <a:pPr marL="114300" lvl="1" indent="-114300" algn="l" defTabSz="533400">
            <a:lnSpc>
              <a:spcPct val="90000"/>
            </a:lnSpc>
            <a:spcBef>
              <a:spcPct val="0"/>
            </a:spcBef>
            <a:spcAft>
              <a:spcPct val="15000"/>
            </a:spcAft>
            <a:buChar char="•"/>
            <a:defRPr/>
          </a:pPr>
          <a:r>
            <a:rPr lang="fr-FR" sz="1200" kern="1200"/>
            <a:t>T1.1.2 Confirmation, constatation d'un dysfonctionnement, d'une anomalie</a:t>
          </a:r>
          <a:endParaRPr kern="1200"/>
        </a:p>
        <a:p>
          <a:pPr marL="114300" lvl="1" indent="-114300" algn="l" defTabSz="533400">
            <a:lnSpc>
              <a:spcPct val="90000"/>
            </a:lnSpc>
            <a:spcBef>
              <a:spcPct val="0"/>
            </a:spcBef>
            <a:spcAft>
              <a:spcPct val="15000"/>
            </a:spcAft>
            <a:buChar char="•"/>
            <a:defRPr/>
          </a:pPr>
          <a:r>
            <a:rPr lang="fr-FR" sz="1200" kern="1200"/>
            <a:t>T1.2.3 Identification des systèmes, des sous-ensembles, des éléments défectueux</a:t>
          </a:r>
          <a:endParaRPr kern="1200"/>
        </a:p>
      </dsp:txBody>
      <dsp:txXfrm>
        <a:off x="4270" y="1042947"/>
        <a:ext cx="2567837" cy="2020320"/>
      </dsp:txXfrm>
    </dsp:sp>
    <dsp:sp modelId="{B7E1AD61-0248-4165-A677-37E95996B04C}">
      <dsp:nvSpPr>
        <dsp:cNvPr id="0" name=""/>
        <dsp:cNvSpPr/>
      </dsp:nvSpPr>
      <dsp:spPr bwMode="auto">
        <a:xfrm>
          <a:off x="2931605" y="15812"/>
          <a:ext cx="2567837" cy="1027134"/>
        </a:xfrm>
        <a:prstGeom prst="rect">
          <a:avLst/>
        </a:prstGeom>
        <a:solidFill>
          <a:schemeClr val="accent4">
            <a:hueOff val="3266964"/>
            <a:satOff val="-13592"/>
            <a:lumOff val="3203"/>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2 : effectuer un diagnostic simple</a:t>
          </a:r>
        </a:p>
      </dsp:txBody>
      <dsp:txXfrm>
        <a:off x="2931605" y="15812"/>
        <a:ext cx="2567837" cy="1027134"/>
      </dsp:txXfrm>
    </dsp:sp>
    <dsp:sp modelId="{0A9FB925-90F9-4A27-AD99-B726CF6897B6}">
      <dsp:nvSpPr>
        <dsp:cNvPr id="0" name=""/>
        <dsp:cNvSpPr/>
      </dsp:nvSpPr>
      <dsp:spPr bwMode="auto">
        <a:xfrm>
          <a:off x="2931605" y="1042947"/>
          <a:ext cx="2567837" cy="2020320"/>
        </a:xfrm>
        <a:prstGeom prst="rect">
          <a:avLst/>
        </a:prstGeom>
        <a:solidFill>
          <a:schemeClr val="accent4">
            <a:tint val="40000"/>
            <a:alpha val="90000"/>
            <a:hueOff val="3620642"/>
            <a:satOff val="-17082"/>
            <a:lumOff val="-617"/>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T1.2.2 Réalisation des contrôles, mesures et relevés d’écarts</a:t>
          </a:r>
        </a:p>
        <a:p>
          <a:pPr marL="114300" lvl="1" indent="-114300" algn="l" defTabSz="533400">
            <a:lnSpc>
              <a:spcPct val="90000"/>
            </a:lnSpc>
            <a:spcBef>
              <a:spcPct val="0"/>
            </a:spcBef>
            <a:spcAft>
              <a:spcPct val="15000"/>
            </a:spcAft>
            <a:buChar char="•"/>
            <a:defRPr/>
          </a:pPr>
          <a:r>
            <a:rPr lang="fr-FR" sz="1200" kern="1200"/>
            <a:t>T1.2.3 Identification des systèmes, des sous-ensembles, des éléments défectueux</a:t>
          </a:r>
        </a:p>
        <a:p>
          <a:pPr marL="114300" lvl="1" indent="-114300" algn="l" defTabSz="533400">
            <a:lnSpc>
              <a:spcPct val="90000"/>
            </a:lnSpc>
            <a:spcBef>
              <a:spcPct val="0"/>
            </a:spcBef>
            <a:spcAft>
              <a:spcPct val="15000"/>
            </a:spcAft>
            <a:buChar char="•"/>
            <a:defRPr/>
          </a:pPr>
          <a:r>
            <a:rPr lang="fr-FR" sz="1200" kern="1200"/>
            <a:t>T1.2.4 Proposition de solutions correctives </a:t>
          </a:r>
        </a:p>
        <a:p>
          <a:pPr marL="114300" lvl="1" indent="-114300" algn="l" defTabSz="533400">
            <a:lnSpc>
              <a:spcPct val="90000"/>
            </a:lnSpc>
            <a:spcBef>
              <a:spcPct val="0"/>
            </a:spcBef>
            <a:spcAft>
              <a:spcPct val="15000"/>
            </a:spcAft>
            <a:buChar char="•"/>
            <a:defRPr/>
          </a:pPr>
          <a:r>
            <a:rPr lang="fr-FR" sz="1200" kern="1200"/>
            <a:t>T.1.3.1 Réalisation de l’estimation des travaux</a:t>
          </a:r>
        </a:p>
      </dsp:txBody>
      <dsp:txXfrm>
        <a:off x="2931605" y="1042947"/>
        <a:ext cx="2567837" cy="2020320"/>
      </dsp:txXfrm>
    </dsp:sp>
    <dsp:sp modelId="{49C8FE67-9A7C-4DAD-8186-EC018E8A294D}">
      <dsp:nvSpPr>
        <dsp:cNvPr id="0" name=""/>
        <dsp:cNvSpPr/>
      </dsp:nvSpPr>
      <dsp:spPr bwMode="auto">
        <a:xfrm>
          <a:off x="5858939" y="15812"/>
          <a:ext cx="2567837" cy="1027134"/>
        </a:xfrm>
        <a:prstGeom prst="rect">
          <a:avLst/>
        </a:prstGeom>
        <a:solidFill>
          <a:schemeClr val="accent4">
            <a:hueOff val="6533927"/>
            <a:satOff val="-27185"/>
            <a:lumOff val="6405"/>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3 : mesurer et analyser des résultats</a:t>
          </a:r>
        </a:p>
      </dsp:txBody>
      <dsp:txXfrm>
        <a:off x="5858939" y="15812"/>
        <a:ext cx="2567837" cy="1027134"/>
      </dsp:txXfrm>
    </dsp:sp>
    <dsp:sp modelId="{74738A88-4BC5-4847-91F6-90C4824D18B3}">
      <dsp:nvSpPr>
        <dsp:cNvPr id="0" name=""/>
        <dsp:cNvSpPr/>
      </dsp:nvSpPr>
      <dsp:spPr bwMode="auto">
        <a:xfrm>
          <a:off x="5858939" y="1042947"/>
          <a:ext cx="2567837" cy="2020320"/>
        </a:xfrm>
        <a:prstGeom prst="rect">
          <a:avLst/>
        </a:prstGeom>
        <a:solidFill>
          <a:schemeClr val="accent4">
            <a:tint val="40000"/>
            <a:alpha val="90000"/>
            <a:hueOff val="7241284"/>
            <a:satOff val="-34163"/>
            <a:lumOff val="-1234"/>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T1.2.2 Réalisation des contrôles, mesures et relevés d’écarts</a:t>
          </a:r>
          <a:endParaRPr kern="1200"/>
        </a:p>
        <a:p>
          <a:pPr marL="114300" lvl="1" indent="-114300" algn="l" defTabSz="533400">
            <a:lnSpc>
              <a:spcPct val="90000"/>
            </a:lnSpc>
            <a:spcBef>
              <a:spcPct val="0"/>
            </a:spcBef>
            <a:spcAft>
              <a:spcPct val="15000"/>
            </a:spcAft>
            <a:buChar char="•"/>
            <a:defRPr/>
          </a:pPr>
          <a:r>
            <a:rPr lang="fr-FR" sz="1200" kern="1200"/>
            <a:t>T1.2.3 Identification des systèmes, des sous-ensembles, des éléments défectueux</a:t>
          </a:r>
          <a:endParaRPr kern="1200"/>
        </a:p>
      </dsp:txBody>
      <dsp:txXfrm>
        <a:off x="5858939" y="1042947"/>
        <a:ext cx="2567837" cy="2020320"/>
      </dsp:txXfrm>
    </dsp:sp>
    <dsp:sp modelId="{BC2B4B37-56B0-4172-BFF2-AF624DB47166}">
      <dsp:nvSpPr>
        <dsp:cNvPr id="0" name=""/>
        <dsp:cNvSpPr/>
      </dsp:nvSpPr>
      <dsp:spPr bwMode="auto">
        <a:xfrm>
          <a:off x="8786274" y="15812"/>
          <a:ext cx="2567837" cy="1027134"/>
        </a:xfrm>
        <a:prstGeom prst="rect">
          <a:avLst/>
        </a:prstGeom>
        <a:solidFill>
          <a:schemeClr val="accent4">
            <a:hueOff val="9800891"/>
            <a:satOff val="-40777"/>
            <a:lumOff val="9608"/>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defRPr/>
          </a:pPr>
          <a:r>
            <a:rPr lang="fr-FR" sz="1200" kern="1200"/>
            <a:t>Séquence 4 : diagnostic d’un système mécanique </a:t>
          </a:r>
        </a:p>
      </dsp:txBody>
      <dsp:txXfrm>
        <a:off x="8786274" y="15812"/>
        <a:ext cx="2567837" cy="1027134"/>
      </dsp:txXfrm>
    </dsp:sp>
    <dsp:sp modelId="{FECB7D29-D3A4-4366-9DF3-27555432F870}">
      <dsp:nvSpPr>
        <dsp:cNvPr id="0" name=""/>
        <dsp:cNvSpPr/>
      </dsp:nvSpPr>
      <dsp:spPr bwMode="auto">
        <a:xfrm>
          <a:off x="8786274" y="1042947"/>
          <a:ext cx="2567837" cy="2020320"/>
        </a:xfrm>
        <a:prstGeom prst="rect">
          <a:avLst/>
        </a:prstGeom>
        <a:solidFill>
          <a:schemeClr val="accent4">
            <a:tint val="40000"/>
            <a:alpha val="90000"/>
            <a:hueOff val="10861925"/>
            <a:satOff val="-51245"/>
            <a:lumOff val="-1851"/>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defRPr/>
          </a:pPr>
          <a:r>
            <a:rPr lang="fr-FR" sz="1200" kern="1200"/>
            <a:t>T1.1.1 Collecte d’informations préliminaires au diagnostic</a:t>
          </a:r>
          <a:endParaRPr kern="1200"/>
        </a:p>
        <a:p>
          <a:pPr marL="114300" lvl="1" indent="-114300" algn="l" defTabSz="533400">
            <a:lnSpc>
              <a:spcPct val="90000"/>
            </a:lnSpc>
            <a:spcBef>
              <a:spcPct val="0"/>
            </a:spcBef>
            <a:spcAft>
              <a:spcPct val="15000"/>
            </a:spcAft>
            <a:buChar char="•"/>
            <a:defRPr/>
          </a:pPr>
          <a:r>
            <a:rPr lang="fr-FR" sz="1200" kern="1200"/>
            <a:t>T1.2.2 Réalisation des contrôles, mesures et relevés d’écarts</a:t>
          </a:r>
          <a:endParaRPr kern="1200"/>
        </a:p>
        <a:p>
          <a:pPr marL="114300" lvl="1" indent="-114300" algn="l" defTabSz="533400">
            <a:lnSpc>
              <a:spcPct val="90000"/>
            </a:lnSpc>
            <a:spcBef>
              <a:spcPct val="0"/>
            </a:spcBef>
            <a:spcAft>
              <a:spcPct val="15000"/>
            </a:spcAft>
            <a:buChar char="•"/>
            <a:defRPr/>
          </a:pPr>
          <a:r>
            <a:rPr lang="fr-FR" sz="1200" kern="1200"/>
            <a:t> T1.2.3 Identification des systèmes, des sous-ensembles, des éléments défectueux</a:t>
          </a:r>
          <a:endParaRPr kern="1200"/>
        </a:p>
        <a:p>
          <a:pPr marL="114300" lvl="1" indent="-114300" algn="l" defTabSz="533400">
            <a:lnSpc>
              <a:spcPct val="90000"/>
            </a:lnSpc>
            <a:spcBef>
              <a:spcPct val="0"/>
            </a:spcBef>
            <a:spcAft>
              <a:spcPct val="15000"/>
            </a:spcAft>
            <a:buChar char="•"/>
            <a:defRPr/>
          </a:pPr>
          <a:r>
            <a:rPr lang="fr-FR" sz="1200" kern="1200"/>
            <a:t>T1.2.4 Proposition de solutions correctives</a:t>
          </a:r>
          <a:endParaRPr kern="1200"/>
        </a:p>
      </dsp:txBody>
      <dsp:txXfrm>
        <a:off x="8786274" y="1042947"/>
        <a:ext cx="2567837" cy="20203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F983D-392E-4350-9908-561F3A1BD000}">
      <dsp:nvSpPr>
        <dsp:cNvPr id="0" name=""/>
        <dsp:cNvSpPr/>
      </dsp:nvSpPr>
      <dsp:spPr bwMode="auto">
        <a:xfrm>
          <a:off x="0" y="0"/>
          <a:ext cx="4971128" cy="313560"/>
        </a:xfrm>
        <a:prstGeom prst="homePlate">
          <a:avLst/>
        </a:prstGeom>
        <a:solidFill>
          <a:schemeClr val="accent3">
            <a:alpha val="9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defRPr/>
          </a:pPr>
          <a:r>
            <a:rPr lang="fr-FR" sz="1200" kern="1200" dirty="0"/>
            <a:t>Remobilisation de compétences pour les bacs pro </a:t>
          </a:r>
          <a:endParaRPr sz="1200" kern="1200" dirty="0"/>
        </a:p>
      </dsp:txBody>
      <dsp:txXfrm>
        <a:off x="0" y="0"/>
        <a:ext cx="4892738" cy="3135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BF462-346C-461B-8BB1-E036A212E8E4}">
      <dsp:nvSpPr>
        <dsp:cNvPr id="0" name=""/>
        <dsp:cNvSpPr/>
      </dsp:nvSpPr>
      <dsp:spPr bwMode="auto">
        <a:xfrm>
          <a:off x="0" y="0"/>
          <a:ext cx="8305478" cy="313560"/>
        </a:xfrm>
        <a:prstGeom prst="chevron">
          <a:avLst/>
        </a:prstGeom>
        <a:solidFill>
          <a:schemeClr val="accent2">
            <a:shade val="80000"/>
            <a:hueOff val="0"/>
            <a:satOff val="0"/>
            <a:lumOff val="0"/>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a:t>Approfondissement</a:t>
          </a:r>
          <a:endParaRPr kern="1200"/>
        </a:p>
      </dsp:txBody>
      <dsp:txXfrm>
        <a:off x="156780" y="0"/>
        <a:ext cx="7991918" cy="313560"/>
      </dsp:txXfrm>
    </dsp:sp>
    <dsp:sp modelId="{28459394-F7C6-4DAD-B7C9-0BF6DCD86DD7}">
      <dsp:nvSpPr>
        <dsp:cNvPr id="0" name=""/>
        <dsp:cNvSpPr/>
      </dsp:nvSpPr>
      <dsp:spPr bwMode="auto">
        <a:xfrm>
          <a:off x="6233271" y="0"/>
          <a:ext cx="5271570" cy="313560"/>
        </a:xfrm>
        <a:prstGeom prst="chevron">
          <a:avLst/>
        </a:prstGeom>
        <a:solidFill>
          <a:schemeClr val="accent2">
            <a:shade val="80000"/>
            <a:hueOff val="-481415"/>
            <a:satOff val="10166"/>
            <a:lumOff val="27081"/>
            <a:alphaOff val="0"/>
          </a:schemeClr>
        </a:solidFill>
        <a:ln w="12700" cap="flat" cmpd="sng" algn="ctr">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defRPr/>
          </a:pPr>
          <a:r>
            <a:rPr lang="fr-FR" sz="1600" kern="1200" dirty="0"/>
            <a:t>Professionnalisation</a:t>
          </a:r>
          <a:endParaRPr kern="1200" dirty="0"/>
        </a:p>
      </dsp:txBody>
      <dsp:txXfrm>
        <a:off x="6390051" y="0"/>
        <a:ext cx="4958010" cy="3135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ACFEBD-EA69-4617-B34F-4D04F33B5D92}" type="datetimeFigureOut">
              <a:rPr lang="fr-FR" smtClean="0"/>
              <a:t>02/04/2026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10B6FA-4F3C-4710-9E5C-2CCD99C706A5}" type="slidenum">
              <a:rPr lang="fr-FR" smtClean="0"/>
              <a:t>‹N°›</a:t>
            </a:fld>
            <a:endParaRPr lang="fr-FR"/>
          </a:p>
        </p:txBody>
      </p:sp>
    </p:spTree>
    <p:extLst>
      <p:ext uri="{BB962C8B-B14F-4D97-AF65-F5344CB8AC3E}">
        <p14:creationId xmlns:p14="http://schemas.microsoft.com/office/powerpoint/2010/main" val="467644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D2A7B-3BED-4548-8BA7-73EF4C9E23BD}" type="datetimeFigureOut">
              <a:rPr lang="fr-FR" smtClean="0"/>
              <a:t>02/04/2026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73F5E-1276-427F-86DE-C390B5F72B90}" type="slidenum">
              <a:rPr lang="fr-FR" smtClean="0"/>
              <a:t>‹N°›</a:t>
            </a:fld>
            <a:endParaRPr lang="fr-FR"/>
          </a:p>
        </p:txBody>
      </p:sp>
    </p:spTree>
    <p:extLst>
      <p:ext uri="{BB962C8B-B14F-4D97-AF65-F5344CB8AC3E}">
        <p14:creationId xmlns:p14="http://schemas.microsoft.com/office/powerpoint/2010/main" val="378329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041FF98-6E45-092D-07B5-B5013926FF8F}"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E161E44-1A98-1262-9838-307CBE3AF7BE}"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91F303A-F607-A567-3BB4-2A8F6D84C501}"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Compétences ciblées, à développer lors de la séquence.</a:t>
            </a: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1F658C3-6E63-9597-B123-4554256E21C2}"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Identification des attendus à travers une sélection parmi les critères d’évaluation de la compétence. Ce qui va nous permettre de qualifier la, les compétences développées. </a:t>
            </a: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1D0EEEC-0721-02B5-DE92-2354210AF992}"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Utilisation du référentiel des compétences, choix des critères « d’appréciation » d’évaluation de la compétence.</a:t>
            </a: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1847361-D274-E051-E5EC-590FECD07E7B}"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Définition des savoirs cibles de la séance. Savoirs qui seront développés, que l’apprenant devra mobiliser à travers les tâches qu’il réalisera.</a:t>
            </a: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35DA254-299C-CECB-8122-5614933977C1}"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Définition du contexte de travail, contexte de développement des compétences. Identification des tâches à confier à l’apprenant de sorte à être parlant pour lui, compréhensible (abordable). Découverte par la même, pour l’apprenant, de l’attente de la profession.</a:t>
            </a: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905B68F-D93B-BD5E-91BD-6E47FD1CBE76}"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Analyse et sélection de l’étendue de la réalisation, des tâches à mener. Définition ici des observables de la réalisation des tâches, utilisation du référentiel des activités professionnelles.</a:t>
            </a:r>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9B981A0-626F-B630-08B0-C02F2F14E61A}"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Définition des activités proposées pour développer les compétences ciblées.</a:t>
            </a:r>
          </a:p>
          <a:p>
            <a:pPr marL="0" marR="0" lvl="0" indent="0" algn="l" defTabSz="914400" eaLnBrk="1" fontAlgn="auto" latinLnBrk="0" hangingPunct="1">
              <a:lnSpc>
                <a:spcPct val="100000"/>
              </a:lnSpc>
              <a:spcBef>
                <a:spcPts val="0"/>
              </a:spcBef>
              <a:spcAft>
                <a:spcPts val="0"/>
              </a:spcAft>
              <a:buClrTx/>
              <a:buSzTx/>
              <a:buFontTx/>
              <a:buNone/>
              <a:tabLst/>
              <a:defRPr/>
            </a:pPr>
            <a:r>
              <a:rPr lang="fr-FR" dirty="0"/>
              <a:t>Définition des supports mobilisés sur le plateau technique, de leurs variétés en lien avec les savoirs et les compétences travaillées. </a:t>
            </a:r>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114C9AE-EDCA-BD6B-CBF6-9A2298EE76BA}"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Découverte et application d’une méthodologie, un savoir faire pour réaliser la tâche confiée.</a:t>
            </a:r>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B933B12-AD50-1233-1BED-6D43E08E52D1}"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58" name="PlaceHolder 1"/>
          <p:cNvSpPr>
            <a:spLocks noGrp="1" noRot="1" noChangeAspect="1"/>
          </p:cNvSpPr>
          <p:nvPr>
            <p:ph type="sldImg"/>
          </p:nvPr>
        </p:nvSpPr>
        <p:spPr bwMode="auto">
          <a:xfrm>
            <a:off x="685800" y="1143000"/>
            <a:ext cx="5486400" cy="3086100"/>
          </a:xfrm>
          <a:prstGeom prst="rect">
            <a:avLst/>
          </a:prstGeom>
          <a:ln w="0">
            <a:noFill/>
          </a:ln>
        </p:spPr>
      </p:sp>
      <p:sp>
        <p:nvSpPr>
          <p:cNvPr id="559" name="PlaceHolder 2"/>
          <p:cNvSpPr>
            <a:spLocks noGrp="1"/>
          </p:cNvSpPr>
          <p:nvPr>
            <p:ph type="body"/>
          </p:nvPr>
        </p:nvSpPr>
        <p:spPr bwMode="auto">
          <a:xfrm>
            <a:off x="685800" y="4400640"/>
            <a:ext cx="5486039" cy="3600000"/>
          </a:xfrm>
          <a:prstGeom prst="rect">
            <a:avLst/>
          </a:prstGeom>
          <a:noFill/>
          <a:ln w="0">
            <a:noFill/>
          </a:ln>
        </p:spPr>
        <p:txBody>
          <a:bodyPr lIns="91440" tIns="45720" rIns="91440" bIns="45720" anchor="t">
            <a:noAutofit/>
          </a:bodyPr>
          <a:lstStyle/>
          <a:p>
            <a:pPr indent="0" algn="l">
              <a:lnSpc>
                <a:spcPct val="100000"/>
              </a:lnSpc>
              <a:buNone/>
              <a:defRPr/>
            </a:pPr>
            <a:r>
              <a:rPr lang="fr-FR" sz="2000" b="0" u="none" strike="noStrike" dirty="0">
                <a:solidFill>
                  <a:srgbClr val="000000"/>
                </a:solidFill>
                <a:latin typeface="Calibri"/>
              </a:rPr>
              <a:t>Montré le poids des </a:t>
            </a:r>
            <a:r>
              <a:rPr lang="fr-FR" sz="2000" b="0" u="none" strike="noStrike" dirty="0" err="1">
                <a:solidFill>
                  <a:srgbClr val="000000"/>
                </a:solidFill>
                <a:latin typeface="Calibri"/>
              </a:rPr>
              <a:t>poles</a:t>
            </a:r>
            <a:endParaRPr dirty="0"/>
          </a:p>
        </p:txBody>
      </p:sp>
      <p:sp>
        <p:nvSpPr>
          <p:cNvPr id="560" name="PlaceHolder 3"/>
          <p:cNvSpPr>
            <a:spLocks noGrp="1"/>
          </p:cNvSpPr>
          <p:nvPr>
            <p:ph type="sldNum" idx="70"/>
          </p:nvPr>
        </p:nvSpPr>
        <p:spPr bwMode="auto">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latin typeface="Calibri"/>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2410D2C2-AD1F-4984-821C-1A6380432D8B}" type="slidenum">
              <a:rPr kumimoji="0" lang="fr-FR" sz="12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fr-FR" sz="12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A6DBD9C-3057-46CA-A405-CF89D3D5ED25}"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2F99DB1-082E-FAB8-152E-295CD52F6A5F}"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95D5AA3-473E-127D-6227-FF441682D3F1}"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57F5C59-4970-F17F-7906-E040EEB63A99}"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Compétence ciblée, à développer lors de la séquence.</a:t>
            </a:r>
          </a:p>
          <a:p>
            <a:pPr marL="0" marR="0" lvl="0" indent="0" algn="l" defTabSz="914400" eaLnBrk="1" fontAlgn="auto" latinLnBrk="0" hangingPunct="1">
              <a:lnSpc>
                <a:spcPct val="100000"/>
              </a:lnSpc>
              <a:spcBef>
                <a:spcPts val="0"/>
              </a:spcBef>
              <a:spcAft>
                <a:spcPts val="0"/>
              </a:spcAft>
              <a:buClrTx/>
              <a:buSzTx/>
              <a:buFontTx/>
              <a:buNone/>
              <a:tabLst/>
              <a:defRPr/>
            </a:pPr>
            <a:endParaRPr lang="fr-FR" dirty="0"/>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317394A-9D41-CAAC-7862-2C7ED0C48016}"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Identification des attendus à travers une sélection parmi les critères d’évaluation de la compétence. Ce qui va nous permettre de qualifier la, les compétences développées. </a:t>
            </a:r>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42F77BE-2F9D-03F3-C931-3EAC92898011}"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Définition des savoirs cibles de la séance. Savoirs qui seront développés, que l’apprenant devra mobiliser à travers les tâches qu’il réalisera.</a:t>
            </a:r>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8F8A1E1-E1A0-36A1-F99F-861AACCDA8BE}"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00243A0-6754-20D0-AFF2-3DCA5203F326}"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Définition du contexte de travail, contexte de développement de la compétence. Identification de la tâche confiée, de son étendue (choix, focale opérée). Découverte de l’attente de la profession en utilisant le RAP (référentiel des activités professionnelles).</a:t>
            </a:r>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6597278-EE89-D4B4-06A3-455B2D33D90C}"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Définition des activités proposées pour développer les compétences ciblées.</a:t>
            </a:r>
          </a:p>
          <a:p>
            <a:pPr marL="0" marR="0" lvl="0" indent="0" algn="l" defTabSz="914400" eaLnBrk="1" fontAlgn="auto" latinLnBrk="0" hangingPunct="1">
              <a:lnSpc>
                <a:spcPct val="100000"/>
              </a:lnSpc>
              <a:spcBef>
                <a:spcPts val="0"/>
              </a:spcBef>
              <a:spcAft>
                <a:spcPts val="0"/>
              </a:spcAft>
              <a:buClrTx/>
              <a:buSzTx/>
              <a:buFontTx/>
              <a:buNone/>
              <a:tabLst/>
              <a:defRPr/>
            </a:pPr>
            <a:r>
              <a:rPr lang="fr-FR" dirty="0"/>
              <a:t>Définition des supports mobilisés sur le plateau technique, de leurs variétés en lien avec les savoirs et les compétences travaillées.</a:t>
            </a:r>
          </a:p>
          <a:p>
            <a:pPr marL="0" marR="0" lvl="0" indent="0" algn="l" defTabSz="914400" eaLnBrk="1" fontAlgn="auto" latinLnBrk="0" hangingPunct="1">
              <a:lnSpc>
                <a:spcPct val="100000"/>
              </a:lnSpc>
              <a:spcBef>
                <a:spcPts val="0"/>
              </a:spcBef>
              <a:spcAft>
                <a:spcPts val="0"/>
              </a:spcAft>
              <a:buClrTx/>
              <a:buSzTx/>
              <a:buFontTx/>
              <a:buNone/>
              <a:tabLst/>
              <a:defRPr/>
            </a:pPr>
            <a:r>
              <a:rPr lang="fr-FR" dirty="0"/>
              <a:t>Définition de la méthodologie à appliquer, un savoir faire pour réaliser la tâche confiée.</a:t>
            </a:r>
          </a:p>
          <a:p>
            <a:pPr marL="0" marR="0" lvl="0" indent="0" algn="l" defTabSz="914400" eaLnBrk="1" fontAlgn="auto" latinLnBrk="0" hangingPunct="1">
              <a:lnSpc>
                <a:spcPct val="100000"/>
              </a:lnSpc>
              <a:spcBef>
                <a:spcPts val="0"/>
              </a:spcBef>
              <a:spcAft>
                <a:spcPts val="0"/>
              </a:spcAft>
              <a:buClrTx/>
              <a:buSzTx/>
              <a:buFontTx/>
              <a:buNone/>
              <a:tabLst/>
              <a:defRPr/>
            </a:pPr>
            <a:r>
              <a:rPr lang="fr-FR" dirty="0"/>
              <a:t> </a:t>
            </a:r>
          </a:p>
          <a:p>
            <a:pPr>
              <a:defRPr/>
            </a:pP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03B1AA0-B212-BBD6-D5D8-69B6A72FB4F8}"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61" name="PlaceHolder 1"/>
          <p:cNvSpPr>
            <a:spLocks noGrp="1" noRot="1" noChangeAspect="1"/>
          </p:cNvSpPr>
          <p:nvPr>
            <p:ph type="sldImg"/>
          </p:nvPr>
        </p:nvSpPr>
        <p:spPr bwMode="auto">
          <a:xfrm>
            <a:off x="685800" y="1143000"/>
            <a:ext cx="5486400" cy="3086100"/>
          </a:xfrm>
          <a:prstGeom prst="rect">
            <a:avLst/>
          </a:prstGeom>
          <a:ln w="0">
            <a:noFill/>
          </a:ln>
        </p:spPr>
      </p:sp>
      <p:sp>
        <p:nvSpPr>
          <p:cNvPr id="562" name="PlaceHolder 2"/>
          <p:cNvSpPr>
            <a:spLocks noGrp="1"/>
          </p:cNvSpPr>
          <p:nvPr>
            <p:ph type="body"/>
          </p:nvPr>
        </p:nvSpPr>
        <p:spPr bwMode="auto">
          <a:xfrm>
            <a:off x="685800" y="4400640"/>
            <a:ext cx="5486039" cy="3600000"/>
          </a:xfrm>
          <a:prstGeom prst="rect">
            <a:avLst/>
          </a:prstGeom>
          <a:noFill/>
          <a:ln w="0">
            <a:noFill/>
          </a:ln>
        </p:spPr>
        <p:txBody>
          <a:bodyPr lIns="91440" tIns="45720" rIns="91440" bIns="45720" anchor="t">
            <a:noAutofit/>
          </a:bodyPr>
          <a:lstStyle/>
          <a:p>
            <a:pPr indent="0" algn="l">
              <a:lnSpc>
                <a:spcPct val="100000"/>
              </a:lnSpc>
              <a:buNone/>
              <a:defRPr/>
            </a:pPr>
            <a:r>
              <a:rPr lang="fr-FR" sz="2000" b="0" u="none" strike="noStrike">
                <a:solidFill>
                  <a:srgbClr val="000000"/>
                </a:solidFill>
                <a:latin typeface="Calibri"/>
              </a:rPr>
              <a:t>Montré le poids des poles</a:t>
            </a:r>
            <a:endParaRPr/>
          </a:p>
        </p:txBody>
      </p:sp>
      <p:sp>
        <p:nvSpPr>
          <p:cNvPr id="563" name="PlaceHolder 3"/>
          <p:cNvSpPr>
            <a:spLocks noGrp="1"/>
          </p:cNvSpPr>
          <p:nvPr>
            <p:ph type="sldNum" idx="71"/>
          </p:nvPr>
        </p:nvSpPr>
        <p:spPr bwMode="auto">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latin typeface="Calibri"/>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5368C5B5-9809-47C5-9AF4-ED6B47840600}" type="slidenum">
              <a:rPr kumimoji="0" lang="fr-FR" sz="12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fr-FR" sz="12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r>
              <a:rPr lang="fr-FR" dirty="0"/>
              <a:t>Mises en image. Golf.</a:t>
            </a:r>
            <a:endParaRPr dirty="0"/>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629FCC-61B0-0F84-593A-2CFF2125C266}"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76" name="PlaceHolder 1"/>
          <p:cNvSpPr>
            <a:spLocks noGrp="1" noRot="1" noChangeAspect="1"/>
          </p:cNvSpPr>
          <p:nvPr>
            <p:ph type="sldImg"/>
          </p:nvPr>
        </p:nvSpPr>
        <p:spPr bwMode="auto">
          <a:xfrm>
            <a:off x="685800" y="1143000"/>
            <a:ext cx="5486400" cy="3086100"/>
          </a:xfrm>
          <a:prstGeom prst="rect">
            <a:avLst/>
          </a:prstGeom>
          <a:ln w="0">
            <a:noFill/>
          </a:ln>
        </p:spPr>
      </p:sp>
      <p:sp>
        <p:nvSpPr>
          <p:cNvPr id="577" name="PlaceHolder 2"/>
          <p:cNvSpPr>
            <a:spLocks noGrp="1"/>
          </p:cNvSpPr>
          <p:nvPr>
            <p:ph type="body"/>
          </p:nvPr>
        </p:nvSpPr>
        <p:spPr bwMode="auto">
          <a:xfrm>
            <a:off x="685800" y="4400640"/>
            <a:ext cx="5486039" cy="3600000"/>
          </a:xfrm>
          <a:prstGeom prst="rect">
            <a:avLst/>
          </a:prstGeom>
          <a:noFill/>
          <a:ln w="0">
            <a:noFill/>
          </a:ln>
        </p:spPr>
        <p:txBody>
          <a:bodyPr lIns="91440" tIns="45720" rIns="91440" bIns="45720" anchor="t">
            <a:noAutofit/>
          </a:bodyPr>
          <a:lstStyle/>
          <a:p>
            <a:pPr indent="0" algn="l">
              <a:buNone/>
              <a:defRPr/>
            </a:pPr>
            <a:r>
              <a:rPr lang="fr-FR" sz="1800" b="0" u="none" strike="noStrike" dirty="0">
                <a:solidFill>
                  <a:srgbClr val="000000"/>
                </a:solidFill>
                <a:latin typeface="Calibri"/>
              </a:rPr>
              <a:t>Mise en image. Clio.</a:t>
            </a:r>
          </a:p>
        </p:txBody>
      </p:sp>
      <p:sp>
        <p:nvSpPr>
          <p:cNvPr id="578" name="PlaceHolder 3"/>
          <p:cNvSpPr>
            <a:spLocks noGrp="1"/>
          </p:cNvSpPr>
          <p:nvPr>
            <p:ph type="sldNum" idx="76"/>
          </p:nvPr>
        </p:nvSpPr>
        <p:spPr bwMode="auto">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latin typeface="Calibri"/>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2FBBB5C0-7689-4F6C-B7DD-5055789514FA}" type="slidenum">
              <a:rPr kumimoji="0" lang="fr-FR" sz="12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fr-FR" sz="12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0A942BD-2E97-AA4B-3A8A-6E44B23B029F}"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64" name="PlaceHolder 1"/>
          <p:cNvSpPr>
            <a:spLocks noGrp="1" noRot="1" noChangeAspect="1"/>
          </p:cNvSpPr>
          <p:nvPr>
            <p:ph type="sldImg"/>
          </p:nvPr>
        </p:nvSpPr>
        <p:spPr bwMode="auto">
          <a:xfrm>
            <a:off x="685800" y="1143000"/>
            <a:ext cx="5486400" cy="3086100"/>
          </a:xfrm>
          <a:prstGeom prst="rect">
            <a:avLst/>
          </a:prstGeom>
          <a:ln w="0">
            <a:noFill/>
          </a:ln>
        </p:spPr>
      </p:sp>
      <p:sp>
        <p:nvSpPr>
          <p:cNvPr id="565" name="PlaceHolder 2"/>
          <p:cNvSpPr>
            <a:spLocks noGrp="1"/>
          </p:cNvSpPr>
          <p:nvPr>
            <p:ph type="body"/>
          </p:nvPr>
        </p:nvSpPr>
        <p:spPr bwMode="auto">
          <a:xfrm>
            <a:off x="685800" y="4400640"/>
            <a:ext cx="5486039" cy="3600000"/>
          </a:xfrm>
          <a:prstGeom prst="rect">
            <a:avLst/>
          </a:prstGeom>
          <a:noFill/>
          <a:ln w="0">
            <a:noFill/>
          </a:ln>
        </p:spPr>
        <p:txBody>
          <a:bodyPr lIns="91440" tIns="45720" rIns="91440" bIns="45720" anchor="t">
            <a:noAutofit/>
          </a:bodyPr>
          <a:lstStyle/>
          <a:p>
            <a:pPr indent="0" algn="l">
              <a:lnSpc>
                <a:spcPct val="100000"/>
              </a:lnSpc>
              <a:buNone/>
              <a:defRPr/>
            </a:pPr>
            <a:r>
              <a:rPr lang="fr-FR" sz="2000" b="0" u="none" strike="noStrike">
                <a:solidFill>
                  <a:srgbClr val="000000"/>
                </a:solidFill>
                <a:latin typeface="Calibri"/>
              </a:rPr>
              <a:t>Montré le poids des poles</a:t>
            </a:r>
            <a:endParaRPr/>
          </a:p>
        </p:txBody>
      </p:sp>
      <p:sp>
        <p:nvSpPr>
          <p:cNvPr id="566" name="PlaceHolder 3"/>
          <p:cNvSpPr>
            <a:spLocks noGrp="1"/>
          </p:cNvSpPr>
          <p:nvPr>
            <p:ph type="sldNum" idx="72"/>
          </p:nvPr>
        </p:nvSpPr>
        <p:spPr bwMode="auto">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latin typeface="Calibri"/>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2B63C42-735B-4EF9-A1C3-501B640914BF}" type="slidenum">
              <a:rPr kumimoji="0" lang="fr-FR" sz="12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fr-FR" sz="12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67" name="PlaceHolder 1"/>
          <p:cNvSpPr>
            <a:spLocks noGrp="1" noRot="1" noChangeAspect="1"/>
          </p:cNvSpPr>
          <p:nvPr>
            <p:ph type="sldImg"/>
          </p:nvPr>
        </p:nvSpPr>
        <p:spPr bwMode="auto">
          <a:xfrm>
            <a:off x="685800" y="1143000"/>
            <a:ext cx="5486400" cy="3086100"/>
          </a:xfrm>
          <a:prstGeom prst="rect">
            <a:avLst/>
          </a:prstGeom>
          <a:ln w="0">
            <a:noFill/>
          </a:ln>
        </p:spPr>
      </p:sp>
      <p:sp>
        <p:nvSpPr>
          <p:cNvPr id="568" name="PlaceHolder 2"/>
          <p:cNvSpPr>
            <a:spLocks noGrp="1"/>
          </p:cNvSpPr>
          <p:nvPr>
            <p:ph type="body"/>
          </p:nvPr>
        </p:nvSpPr>
        <p:spPr bwMode="auto">
          <a:xfrm>
            <a:off x="685800" y="4400640"/>
            <a:ext cx="5486039" cy="3600000"/>
          </a:xfrm>
          <a:prstGeom prst="rect">
            <a:avLst/>
          </a:prstGeom>
          <a:noFill/>
          <a:ln w="0">
            <a:noFill/>
          </a:ln>
        </p:spPr>
        <p:txBody>
          <a:bodyPr lIns="91440" tIns="45720" rIns="91440" bIns="45720" anchor="t">
            <a:noAutofit/>
          </a:bodyPr>
          <a:lstStyle/>
          <a:p>
            <a:pPr indent="0" algn="l">
              <a:lnSpc>
                <a:spcPct val="100000"/>
              </a:lnSpc>
              <a:buNone/>
              <a:defRPr/>
            </a:pPr>
            <a:r>
              <a:rPr lang="fr-FR" sz="2000" b="0" u="none" strike="noStrike" dirty="0">
                <a:solidFill>
                  <a:srgbClr val="000000"/>
                </a:solidFill>
                <a:latin typeface="Calibri"/>
              </a:rPr>
              <a:t>Progressivité de la formation associée au pôle 1.</a:t>
            </a:r>
          </a:p>
          <a:p>
            <a:pPr indent="0" algn="l">
              <a:lnSpc>
                <a:spcPct val="100000"/>
              </a:lnSpc>
              <a:buNone/>
              <a:defRPr/>
            </a:pPr>
            <a:r>
              <a:rPr lang="fr-FR" sz="2000" b="0" u="none" strike="noStrike" dirty="0">
                <a:solidFill>
                  <a:srgbClr val="000000"/>
                </a:solidFill>
                <a:latin typeface="Calibri"/>
              </a:rPr>
              <a:t>* : exemple de positionnement du projet 60h en fin de formation afin de remobiliser les compétences travaillées et développées au cours des différents semestres. Possibilité de réaliser ce projet de façon filée au cours de la seconde année. Le projet est considéré ici comme un temps de formation </a:t>
            </a:r>
            <a:r>
              <a:rPr lang="fr-FR" sz="2000" b="0" u="none" strike="noStrike" dirty="0" err="1">
                <a:solidFill>
                  <a:srgbClr val="000000"/>
                </a:solidFill>
                <a:latin typeface="Calibri"/>
              </a:rPr>
              <a:t>permmettant</a:t>
            </a:r>
            <a:r>
              <a:rPr lang="fr-FR" sz="2000" b="0" u="none" strike="noStrike" dirty="0">
                <a:solidFill>
                  <a:srgbClr val="000000"/>
                </a:solidFill>
                <a:latin typeface="Calibri"/>
              </a:rPr>
              <a:t> dans notre exemple de mobiliser pleinement l’apprenant et travailler sa professionnalisation.</a:t>
            </a:r>
            <a:endParaRPr dirty="0"/>
          </a:p>
        </p:txBody>
      </p:sp>
      <p:sp>
        <p:nvSpPr>
          <p:cNvPr id="569" name="PlaceHolder 3"/>
          <p:cNvSpPr>
            <a:spLocks noGrp="1"/>
          </p:cNvSpPr>
          <p:nvPr>
            <p:ph type="sldNum" idx="73"/>
          </p:nvPr>
        </p:nvSpPr>
        <p:spPr bwMode="auto">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latin typeface="Calibri"/>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DE98C8C1-41B4-4128-9066-973F5B8F666B}" type="slidenum">
              <a:rPr kumimoji="0" lang="fr-FR" sz="12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fr-FR" sz="12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70" name="PlaceHolder 1"/>
          <p:cNvSpPr>
            <a:spLocks noGrp="1" noRot="1" noChangeAspect="1"/>
          </p:cNvSpPr>
          <p:nvPr>
            <p:ph type="sldImg"/>
          </p:nvPr>
        </p:nvSpPr>
        <p:spPr bwMode="auto">
          <a:xfrm>
            <a:off x="685800" y="1143000"/>
            <a:ext cx="5486400" cy="3086100"/>
          </a:xfrm>
          <a:prstGeom prst="rect">
            <a:avLst/>
          </a:prstGeom>
          <a:ln w="0">
            <a:noFill/>
          </a:ln>
        </p:spPr>
      </p:sp>
      <p:sp>
        <p:nvSpPr>
          <p:cNvPr id="571" name="PlaceHolder 2"/>
          <p:cNvSpPr>
            <a:spLocks noGrp="1"/>
          </p:cNvSpPr>
          <p:nvPr>
            <p:ph type="body"/>
          </p:nvPr>
        </p:nvSpPr>
        <p:spPr bwMode="auto">
          <a:xfrm>
            <a:off x="685800" y="4400640"/>
            <a:ext cx="5486039" cy="3600000"/>
          </a:xfrm>
          <a:prstGeom prst="rect">
            <a:avLst/>
          </a:prstGeom>
          <a:noFill/>
          <a:ln w="0">
            <a:noFill/>
          </a:ln>
        </p:spPr>
        <p:txBody>
          <a:bodyPr lIns="91440" tIns="45720" rIns="91440" bIns="45720" anchor="t">
            <a:noAutofit/>
          </a:bodyPr>
          <a:lstStyle/>
          <a:p>
            <a:pPr indent="0" algn="l">
              <a:lnSpc>
                <a:spcPct val="100000"/>
              </a:lnSpc>
              <a:buNone/>
              <a:defRPr/>
            </a:pPr>
            <a:r>
              <a:rPr lang="fr-FR" sz="2000" b="0" u="none" strike="noStrike">
                <a:solidFill>
                  <a:srgbClr val="000000"/>
                </a:solidFill>
                <a:latin typeface="Calibri"/>
              </a:rPr>
              <a:t>Montré le poids des poles</a:t>
            </a:r>
            <a:endParaRPr/>
          </a:p>
        </p:txBody>
      </p:sp>
      <p:sp>
        <p:nvSpPr>
          <p:cNvPr id="572" name="PlaceHolder 3"/>
          <p:cNvSpPr>
            <a:spLocks noGrp="1"/>
          </p:cNvSpPr>
          <p:nvPr>
            <p:ph type="sldNum" idx="74"/>
          </p:nvPr>
        </p:nvSpPr>
        <p:spPr bwMode="auto">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latin typeface="Calibri"/>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AC2CAF41-7D3C-47A5-9BAA-F9441FA4F070}" type="slidenum">
              <a:rPr kumimoji="0" lang="fr-FR" sz="12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fr-FR" sz="12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73" name="PlaceHolder 1"/>
          <p:cNvSpPr>
            <a:spLocks noGrp="1" noRot="1" noChangeAspect="1"/>
          </p:cNvSpPr>
          <p:nvPr>
            <p:ph type="sldImg"/>
          </p:nvPr>
        </p:nvSpPr>
        <p:spPr bwMode="auto">
          <a:xfrm>
            <a:off x="685800" y="1143000"/>
            <a:ext cx="5486400" cy="3086100"/>
          </a:xfrm>
          <a:prstGeom prst="rect">
            <a:avLst/>
          </a:prstGeom>
          <a:ln w="0">
            <a:noFill/>
          </a:ln>
        </p:spPr>
      </p:sp>
      <p:sp>
        <p:nvSpPr>
          <p:cNvPr id="574" name="PlaceHolder 2"/>
          <p:cNvSpPr>
            <a:spLocks noGrp="1"/>
          </p:cNvSpPr>
          <p:nvPr>
            <p:ph type="body"/>
          </p:nvPr>
        </p:nvSpPr>
        <p:spPr bwMode="auto">
          <a:xfrm>
            <a:off x="685800" y="4400640"/>
            <a:ext cx="5486039" cy="3600000"/>
          </a:xfrm>
          <a:prstGeom prst="rect">
            <a:avLst/>
          </a:prstGeom>
          <a:noFill/>
          <a:ln w="0">
            <a:noFill/>
          </a:ln>
        </p:spPr>
        <p:txBody>
          <a:bodyPr lIns="91440" tIns="45720" rIns="91440" bIns="45720" anchor="t">
            <a:noAutofit/>
          </a:bodyPr>
          <a:lstStyle/>
          <a:p>
            <a:pPr indent="0" algn="l">
              <a:lnSpc>
                <a:spcPct val="100000"/>
              </a:lnSpc>
              <a:buNone/>
              <a:defRPr/>
            </a:pPr>
            <a:r>
              <a:rPr lang="fr-FR" sz="2000" b="0" u="none" strike="noStrike">
                <a:solidFill>
                  <a:srgbClr val="000000"/>
                </a:solidFill>
                <a:latin typeface="Calibri"/>
              </a:rPr>
              <a:t>Montré le poids des poles</a:t>
            </a:r>
            <a:endParaRPr/>
          </a:p>
        </p:txBody>
      </p:sp>
      <p:sp>
        <p:nvSpPr>
          <p:cNvPr id="575" name="PlaceHolder 3"/>
          <p:cNvSpPr>
            <a:spLocks noGrp="1"/>
          </p:cNvSpPr>
          <p:nvPr>
            <p:ph type="sldNum" idx="75"/>
          </p:nvPr>
        </p:nvSpPr>
        <p:spPr bwMode="auto">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latin typeface="Calibri"/>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2CDDD8BD-0584-4FBF-82BF-46BFE713BE0D}" type="slidenum">
              <a:rPr kumimoji="0" lang="fr-FR" sz="12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fr-FR" sz="12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D32FAA-2BE0-4A38-4537-82B71A3F8283}"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0" y="812800"/>
            <a:ext cx="0" cy="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360DD8C-87EA-9CD5-CE08-AE00B257E9E4}" type="slidenum">
              <a:rPr kumimoji="0" lang="fr-FR" sz="1400" b="0" i="0" u="none" strike="noStrike" kern="0" cap="none" spc="0" normalizeH="0" baseline="0" noProof="0">
                <a:ln>
                  <a:noFill/>
                </a:ln>
                <a:solidFill>
                  <a:srgbClr val="000000"/>
                </a:solidFill>
                <a:effectLst/>
                <a:uLnTx/>
                <a:uFillTx/>
                <a:latin typeface="Calibri"/>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fr-FR" sz="1400" b="0" i="0" u="none" strike="noStrike" kern="0" cap="none" spc="0" normalizeH="0" baseline="0" noProof="0">
              <a:ln>
                <a:noFill/>
              </a:ln>
              <a:solidFill>
                <a:srgbClr val="000000"/>
              </a:solidFill>
              <a:effectLst/>
              <a:uLnTx/>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blank" preserve="1" userDrawn="1">
  <p:cSld name="Diapositive de titre">
    <p:bg>
      <p:bgPr>
        <a:solidFill>
          <a:srgbClr val="FFFFFF"/>
        </a:solidFill>
        <a:effectLst/>
      </p:bgPr>
    </p:bg>
    <p:spTree>
      <p:nvGrpSpPr>
        <p:cNvPr id="1" name=""/>
        <p:cNvGrpSpPr/>
        <p:nvPr/>
      </p:nvGrpSpPr>
      <p:grpSpPr bwMode="auto">
        <a:xfrm>
          <a:off x="0" y="0"/>
          <a:ext cx="0" cy="0"/>
          <a:chOff x="0" y="0"/>
          <a:chExt cx="0" cy="0"/>
        </a:xfrm>
      </p:grpSpPr>
      <p:pic>
        <p:nvPicPr>
          <p:cNvPr id="2" name="Image 6"/>
          <p:cNvPicPr/>
          <p:nvPr/>
        </p:nvPicPr>
        <p:blipFill>
          <a:blip r:embed="rId2"/>
          <a:stretch/>
        </p:blipFill>
        <p:spPr bwMode="auto">
          <a:xfrm>
            <a:off x="85320" y="80640"/>
            <a:ext cx="1123920" cy="838080"/>
          </a:xfrm>
          <a:prstGeom prst="rect">
            <a:avLst/>
          </a:prstGeom>
          <a:noFill/>
          <a:ln w="0">
            <a:noFill/>
          </a:ln>
        </p:spPr>
      </p:pic>
      <p:sp>
        <p:nvSpPr>
          <p:cNvPr id="3"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4"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5" name="PlaceHolder 1"/>
          <p:cNvSpPr>
            <a:spLocks noGrp="1"/>
          </p:cNvSpPr>
          <p:nvPr>
            <p:ph type="sldNum" idx="1"/>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8FDD2B73-9064-4BE3-859B-80900905320F}"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pic>
        <p:nvPicPr>
          <p:cNvPr id="6" name="Image 6"/>
          <p:cNvPicPr/>
          <p:nvPr/>
        </p:nvPicPr>
        <p:blipFill>
          <a:blip r:embed="rId2"/>
          <a:stretch/>
        </p:blipFill>
        <p:spPr bwMode="auto">
          <a:xfrm>
            <a:off x="85320" y="80640"/>
            <a:ext cx="1123920" cy="838080"/>
          </a:xfrm>
          <a:prstGeom prst="rect">
            <a:avLst/>
          </a:prstGeom>
          <a:noFill/>
          <a:ln w="0">
            <a:noFill/>
          </a:ln>
        </p:spPr>
      </p:pic>
      <p:sp>
        <p:nvSpPr>
          <p:cNvPr id="7"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8"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9" name="PlaceHolder 2"/>
          <p:cNvSpPr>
            <a:spLocks noGrp="1"/>
          </p:cNvSpPr>
          <p:nvPr>
            <p:ph type="title"/>
          </p:nvPr>
        </p:nvSpPr>
        <p:spPr bwMode="auto">
          <a:xfrm>
            <a:off x="609480" y="273600"/>
            <a:ext cx="10972440" cy="1144800"/>
          </a:xfrm>
          <a:prstGeom prst="rect">
            <a:avLst/>
          </a:prstGeom>
          <a:noFill/>
          <a:ln w="0">
            <a:noFill/>
          </a:ln>
        </p:spPr>
        <p:txBody>
          <a:bodyPr lIns="0" tIns="0" rIns="0" bIns="0" anchor="ctr">
            <a:noAutofit/>
          </a:bodyPr>
          <a:lstStyle>
            <a:lvl1pPr indent="0" algn="l">
              <a:buNone/>
              <a:defRPr lang="fr-FR" sz="1800" b="0" u="none" strike="noStrike">
                <a:solidFill>
                  <a:schemeClr val="dk1"/>
                </a:solidFill>
                <a:latin typeface="Calibri"/>
              </a:defRPr>
            </a:lvl1pPr>
          </a:lstStyle>
          <a:p>
            <a:pPr indent="0" algn="l">
              <a:buNone/>
              <a:defRPr/>
            </a:pPr>
            <a:r>
              <a:rPr lang="fr-FR" sz="1800" b="0" u="none" strike="noStrike">
                <a:solidFill>
                  <a:schemeClr val="dk1"/>
                </a:solidFill>
                <a:latin typeface="Calibri"/>
              </a:rPr>
              <a:t>Cliquez pour éditer le format du texte-titre</a:t>
            </a:r>
            <a:endParaRPr/>
          </a:p>
        </p:txBody>
      </p:sp>
      <p:sp>
        <p:nvSpPr>
          <p:cNvPr id="10" name="PlaceHolder 3"/>
          <p:cNvSpPr>
            <a:spLocks noGrp="1"/>
          </p:cNvSpPr>
          <p:nvPr>
            <p:ph type="body"/>
          </p:nvPr>
        </p:nvSpPr>
        <p:spPr bwMode="auto">
          <a:xfrm>
            <a:off x="609480" y="1604520"/>
            <a:ext cx="10972440" cy="3977280"/>
          </a:xfrm>
          <a:prstGeom prst="rect">
            <a:avLst/>
          </a:prstGeom>
          <a:noFill/>
          <a:ln w="0">
            <a:noFill/>
          </a:ln>
        </p:spPr>
        <p:txBody>
          <a:bodyPr lIns="0" tIns="0" rIns="0" bIns="0" anchor="t">
            <a:normAutofit/>
          </a:bodyPr>
          <a:lstStyle>
            <a:lvl1pPr algn="l">
              <a:lnSpc>
                <a:spcPct val="90000"/>
              </a:lnSpc>
              <a:spcBef>
                <a:spcPts val="1417"/>
              </a:spcBef>
              <a:buClr>
                <a:srgbClr val="000000"/>
              </a:buClr>
              <a:buSzPct val="45000"/>
              <a:buFont typeface="Wingdings"/>
              <a:buChar char=""/>
              <a:defRPr lang="fr-FR" sz="2800" b="0" u="none" strike="noStrike">
                <a:solidFill>
                  <a:schemeClr val="dk1"/>
                </a:solidFill>
                <a:latin typeface="Calibri"/>
              </a:defRPr>
            </a:lvl1pPr>
            <a:lvl2pPr lvl="1" algn="l">
              <a:lnSpc>
                <a:spcPct val="90000"/>
              </a:lnSpc>
              <a:spcBef>
                <a:spcPts val="1134"/>
              </a:spcBef>
              <a:buClr>
                <a:srgbClr val="000000"/>
              </a:buClr>
              <a:buSzPct val="75000"/>
              <a:buFont typeface="Symbol"/>
              <a:buChar char=""/>
              <a:defRPr lang="fr-FR" sz="2000" b="0" u="none" strike="noStrike">
                <a:solidFill>
                  <a:schemeClr val="dk1"/>
                </a:solidFill>
                <a:latin typeface="Calibri"/>
              </a:defRPr>
            </a:lvl2pPr>
            <a:lvl3pPr lvl="2" algn="l">
              <a:lnSpc>
                <a:spcPct val="90000"/>
              </a:lnSpc>
              <a:spcBef>
                <a:spcPts val="850"/>
              </a:spcBef>
              <a:buClr>
                <a:srgbClr val="000000"/>
              </a:buClr>
              <a:buSzPct val="45000"/>
              <a:buFont typeface="Wingdings"/>
              <a:buChar char=""/>
              <a:defRPr lang="fr-FR" sz="1800" b="0" u="none" strike="noStrike">
                <a:solidFill>
                  <a:schemeClr val="dk1"/>
                </a:solidFill>
                <a:latin typeface="Calibri"/>
              </a:defRPr>
            </a:lvl3pPr>
            <a:lvl4pPr lvl="3" algn="l">
              <a:lnSpc>
                <a:spcPct val="90000"/>
              </a:lnSpc>
              <a:spcBef>
                <a:spcPts val="567"/>
              </a:spcBef>
              <a:buClr>
                <a:srgbClr val="000000"/>
              </a:buClr>
              <a:buSzPct val="75000"/>
              <a:buFont typeface="Symbol"/>
              <a:buChar char=""/>
              <a:defRPr lang="fr-FR" sz="1800" b="0" u="none" strike="noStrike">
                <a:solidFill>
                  <a:schemeClr val="dk1"/>
                </a:solidFill>
                <a:latin typeface="Calibri"/>
              </a:defRPr>
            </a:lvl4pPr>
            <a:lvl5pPr lvl="4"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5pPr>
            <a:lvl6pPr lvl="5"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6pPr>
            <a:lvl7pPr lvl="6"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7pPr>
          </a:lstStyle>
          <a:p>
            <a:pPr marL="432000" indent="-324000" algn="l">
              <a:lnSpc>
                <a:spcPct val="90000"/>
              </a:lnSpc>
              <a:spcBef>
                <a:spcPts val="1417"/>
              </a:spcBef>
              <a:buClr>
                <a:srgbClr val="000000"/>
              </a:buClr>
              <a:buSzPct val="45000"/>
              <a:buFont typeface="Wingdings"/>
              <a:buChar char=""/>
              <a:defRPr/>
            </a:pPr>
            <a:r>
              <a:rPr lang="fr-FR" sz="2800" b="0" u="none" strike="noStrike">
                <a:solidFill>
                  <a:schemeClr val="dk1"/>
                </a:solidFill>
                <a:latin typeface="Calibri"/>
              </a:rPr>
              <a:t>Cliquez pour éditer le format du plan de texte</a:t>
            </a:r>
            <a:endParaRPr/>
          </a:p>
          <a:p>
            <a:pPr marL="864000" lvl="1" indent="-324000" algn="l">
              <a:lnSpc>
                <a:spcPct val="90000"/>
              </a:lnSpc>
              <a:spcBef>
                <a:spcPts val="1134"/>
              </a:spcBef>
              <a:buClr>
                <a:srgbClr val="000000"/>
              </a:buClr>
              <a:buSzPct val="75000"/>
              <a:buFont typeface="Symbol"/>
              <a:buChar char=""/>
              <a:defRPr/>
            </a:pPr>
            <a:r>
              <a:rPr lang="fr-FR" sz="2000" b="0" u="none" strike="noStrike">
                <a:solidFill>
                  <a:schemeClr val="dk1"/>
                </a:solidFill>
                <a:latin typeface="Calibri"/>
              </a:rPr>
              <a:t>Second niveau de plan</a:t>
            </a:r>
            <a:endParaRPr/>
          </a:p>
          <a:p>
            <a:pPr marL="1296000" lvl="2" indent="-288000" algn="l">
              <a:lnSpc>
                <a:spcPct val="90000"/>
              </a:lnSpc>
              <a:spcBef>
                <a:spcPts val="850"/>
              </a:spcBef>
              <a:buClr>
                <a:srgbClr val="000000"/>
              </a:buClr>
              <a:buSzPct val="45000"/>
              <a:buFont typeface="Wingdings"/>
              <a:buChar char=""/>
              <a:defRPr/>
            </a:pPr>
            <a:r>
              <a:rPr lang="fr-FR" sz="1800" b="0" u="none" strike="noStrike">
                <a:solidFill>
                  <a:schemeClr val="dk1"/>
                </a:solidFill>
                <a:latin typeface="Calibri"/>
              </a:rPr>
              <a:t>Troisième niveau de plan</a:t>
            </a:r>
            <a:endParaRPr/>
          </a:p>
          <a:p>
            <a:pPr marL="1728000" lvl="3" indent="-216000" algn="l">
              <a:lnSpc>
                <a:spcPct val="90000"/>
              </a:lnSpc>
              <a:spcBef>
                <a:spcPts val="567"/>
              </a:spcBef>
              <a:buClr>
                <a:srgbClr val="000000"/>
              </a:buClr>
              <a:buSzPct val="75000"/>
              <a:buFont typeface="Symbol"/>
              <a:buChar char=""/>
              <a:defRPr/>
            </a:pPr>
            <a:r>
              <a:rPr lang="fr-FR" sz="1800" b="0" u="none" strike="noStrike">
                <a:solidFill>
                  <a:schemeClr val="dk1"/>
                </a:solidFill>
                <a:latin typeface="Calibri"/>
              </a:rPr>
              <a:t>Quatrième niveau de plan</a:t>
            </a:r>
            <a:endParaRPr/>
          </a:p>
          <a:p>
            <a:pPr marL="2160000" lvl="4"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Cinquième niveau de plan</a:t>
            </a:r>
            <a:endParaRPr/>
          </a:p>
          <a:p>
            <a:pPr marL="2592000" lvl="5"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Sixième niveau de plan</a:t>
            </a:r>
            <a:endParaRPr/>
          </a:p>
          <a:p>
            <a:pPr marL="3024000" lvl="6"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Septième niveau de plan</a:t>
            </a:r>
            <a:endParaRPr/>
          </a:p>
        </p:txBody>
      </p:sp>
    </p:spTree>
    <p:extLst>
      <p:ext uri="{BB962C8B-B14F-4D97-AF65-F5344CB8AC3E}">
        <p14:creationId xmlns:p14="http://schemas.microsoft.com/office/powerpoint/2010/main" val="73610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bg>
      <p:bgPr>
        <a:solidFill>
          <a:srgbClr val="FFFFFF"/>
        </a:solidFill>
        <a:effectLst/>
      </p:bgPr>
    </p:bg>
    <p:spTree>
      <p:nvGrpSpPr>
        <p:cNvPr id="1" name=""/>
        <p:cNvGrpSpPr/>
        <p:nvPr/>
      </p:nvGrpSpPr>
      <p:grpSpPr bwMode="auto">
        <a:xfrm>
          <a:off x="0" y="0"/>
          <a:ext cx="0" cy="0"/>
          <a:chOff x="0" y="0"/>
          <a:chExt cx="0" cy="0"/>
        </a:xfrm>
      </p:grpSpPr>
      <p:pic>
        <p:nvPicPr>
          <p:cNvPr id="77" name="Image 6"/>
          <p:cNvPicPr/>
          <p:nvPr/>
        </p:nvPicPr>
        <p:blipFill>
          <a:blip r:embed="rId2"/>
          <a:stretch/>
        </p:blipFill>
        <p:spPr bwMode="auto">
          <a:xfrm>
            <a:off x="85320" y="80640"/>
            <a:ext cx="1123920" cy="838080"/>
          </a:xfrm>
          <a:prstGeom prst="rect">
            <a:avLst/>
          </a:prstGeom>
          <a:noFill/>
          <a:ln w="0">
            <a:noFill/>
          </a:ln>
        </p:spPr>
      </p:pic>
      <p:sp>
        <p:nvSpPr>
          <p:cNvPr id="78"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79"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80" name="PlaceHolder 1"/>
          <p:cNvSpPr>
            <a:spLocks noGrp="1"/>
          </p:cNvSpPr>
          <p:nvPr>
            <p:ph type="title"/>
          </p:nvPr>
        </p:nvSpPr>
        <p:spPr bwMode="auto">
          <a:xfrm>
            <a:off x="838080" y="365040"/>
            <a:ext cx="10515240" cy="1325160"/>
          </a:xfrm>
          <a:prstGeom prst="rect">
            <a:avLst/>
          </a:prstGeom>
          <a:noFill/>
          <a:ln w="0">
            <a:noFill/>
          </a:ln>
        </p:spPr>
        <p:txBody>
          <a:bodyPr lIns="90000" tIns="45000" rIns="90000" bIns="45000" anchor="t">
            <a:noAutofit/>
          </a:bodyPr>
          <a:lstStyle>
            <a:lvl1pPr indent="0" algn="l" defTabSz="914400">
              <a:lnSpc>
                <a:spcPct val="90000"/>
              </a:lnSpc>
              <a:buNone/>
              <a:defRPr lang="fr-FR" sz="4400" b="0" u="none" strike="noStrike">
                <a:solidFill>
                  <a:schemeClr val="dk1"/>
                </a:solidFill>
                <a:latin typeface="Calibri Light"/>
              </a:defRPr>
            </a:lvl1pPr>
          </a:lstStyle>
          <a:p>
            <a:pPr indent="0" algn="l" defTabSz="914400">
              <a:lnSpc>
                <a:spcPct val="90000"/>
              </a:lnSpc>
              <a:buNone/>
              <a:defRPr/>
            </a:pPr>
            <a:r>
              <a:rPr lang="fr-FR" sz="4400" b="0" u="none" strike="noStrike">
                <a:solidFill>
                  <a:schemeClr val="dk1"/>
                </a:solidFill>
                <a:latin typeface="Calibri Light"/>
              </a:rPr>
              <a:t>Modifiez le style du titre</a:t>
            </a:r>
            <a:endParaRPr/>
          </a:p>
        </p:txBody>
      </p:sp>
      <p:sp>
        <p:nvSpPr>
          <p:cNvPr id="81" name="PlaceHolder 2"/>
          <p:cNvSpPr>
            <a:spLocks noGrp="1"/>
          </p:cNvSpPr>
          <p:nvPr>
            <p:ph type="dt" idx="20"/>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82" name="PlaceHolder 3"/>
          <p:cNvSpPr>
            <a:spLocks noGrp="1"/>
          </p:cNvSpPr>
          <p:nvPr>
            <p:ph type="ftr" idx="21"/>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83" name="PlaceHolder 4"/>
          <p:cNvSpPr>
            <a:spLocks noGrp="1"/>
          </p:cNvSpPr>
          <p:nvPr>
            <p:ph type="sldNum" idx="22"/>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299FD61E-9828-4902-AF3B-4CE099C6C57C}"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856597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bg>
      <p:bgPr>
        <a:solidFill>
          <a:srgbClr val="FFFFFF"/>
        </a:solidFill>
        <a:effectLst/>
      </p:bgPr>
    </p:bg>
    <p:spTree>
      <p:nvGrpSpPr>
        <p:cNvPr id="1" name=""/>
        <p:cNvGrpSpPr/>
        <p:nvPr/>
      </p:nvGrpSpPr>
      <p:grpSpPr bwMode="auto">
        <a:xfrm>
          <a:off x="0" y="0"/>
          <a:ext cx="0" cy="0"/>
          <a:chOff x="0" y="0"/>
          <a:chExt cx="0" cy="0"/>
        </a:xfrm>
      </p:grpSpPr>
      <p:pic>
        <p:nvPicPr>
          <p:cNvPr id="84" name="Image 6"/>
          <p:cNvPicPr/>
          <p:nvPr/>
        </p:nvPicPr>
        <p:blipFill>
          <a:blip r:embed="rId2"/>
          <a:stretch/>
        </p:blipFill>
        <p:spPr bwMode="auto">
          <a:xfrm>
            <a:off x="85320" y="80640"/>
            <a:ext cx="1123920" cy="838080"/>
          </a:xfrm>
          <a:prstGeom prst="rect">
            <a:avLst/>
          </a:prstGeom>
          <a:noFill/>
          <a:ln w="0">
            <a:noFill/>
          </a:ln>
        </p:spPr>
      </p:pic>
      <p:sp>
        <p:nvSpPr>
          <p:cNvPr id="85"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86"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87" name="PlaceHolder 1"/>
          <p:cNvSpPr>
            <a:spLocks noGrp="1"/>
          </p:cNvSpPr>
          <p:nvPr>
            <p:ph type="dt" idx="23"/>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88" name="PlaceHolder 2"/>
          <p:cNvSpPr>
            <a:spLocks noGrp="1"/>
          </p:cNvSpPr>
          <p:nvPr>
            <p:ph type="ftr" idx="24"/>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89" name="PlaceHolder 3"/>
          <p:cNvSpPr>
            <a:spLocks noGrp="1"/>
          </p:cNvSpPr>
          <p:nvPr>
            <p:ph type="sldNum" idx="25"/>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24841AA2-DE14-4C38-84EF-C4E94323FBC6}"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308131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Contenu avec légende">
    <p:bg>
      <p:bgPr>
        <a:solidFill>
          <a:srgbClr val="FFFFFF"/>
        </a:solidFill>
        <a:effectLst/>
      </p:bgPr>
    </p:bg>
    <p:spTree>
      <p:nvGrpSpPr>
        <p:cNvPr id="1" name=""/>
        <p:cNvGrpSpPr/>
        <p:nvPr/>
      </p:nvGrpSpPr>
      <p:grpSpPr bwMode="auto">
        <a:xfrm>
          <a:off x="0" y="0"/>
          <a:ext cx="0" cy="0"/>
          <a:chOff x="0" y="0"/>
          <a:chExt cx="0" cy="0"/>
        </a:xfrm>
      </p:grpSpPr>
      <p:pic>
        <p:nvPicPr>
          <p:cNvPr id="90" name="Image 6"/>
          <p:cNvPicPr/>
          <p:nvPr/>
        </p:nvPicPr>
        <p:blipFill>
          <a:blip r:embed="rId2"/>
          <a:stretch/>
        </p:blipFill>
        <p:spPr bwMode="auto">
          <a:xfrm>
            <a:off x="85320" y="80640"/>
            <a:ext cx="1123920" cy="838080"/>
          </a:xfrm>
          <a:prstGeom prst="rect">
            <a:avLst/>
          </a:prstGeom>
          <a:noFill/>
          <a:ln w="0">
            <a:noFill/>
          </a:ln>
        </p:spPr>
      </p:pic>
      <p:sp>
        <p:nvSpPr>
          <p:cNvPr id="91"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92"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93" name="PlaceHolder 1"/>
          <p:cNvSpPr>
            <a:spLocks noGrp="1"/>
          </p:cNvSpPr>
          <p:nvPr>
            <p:ph type="title"/>
          </p:nvPr>
        </p:nvSpPr>
        <p:spPr bwMode="auto">
          <a:xfrm>
            <a:off x="839879" y="457200"/>
            <a:ext cx="3931920" cy="1599840"/>
          </a:xfrm>
          <a:prstGeom prst="rect">
            <a:avLst/>
          </a:prstGeom>
          <a:noFill/>
          <a:ln w="0">
            <a:noFill/>
          </a:ln>
        </p:spPr>
        <p:txBody>
          <a:bodyPr lIns="90000" tIns="45000" rIns="90000" bIns="45000" anchor="b">
            <a:noAutofit/>
          </a:bodyPr>
          <a:lstStyle>
            <a:lvl1pPr indent="0" algn="l" defTabSz="914400">
              <a:lnSpc>
                <a:spcPct val="90000"/>
              </a:lnSpc>
              <a:buNone/>
              <a:defRPr lang="fr-FR" sz="3200" b="0" u="none" strike="noStrike">
                <a:solidFill>
                  <a:schemeClr val="dk1"/>
                </a:solidFill>
                <a:latin typeface="Calibri Light"/>
              </a:defRPr>
            </a:lvl1pPr>
          </a:lstStyle>
          <a:p>
            <a:pPr indent="0" algn="l" defTabSz="914400">
              <a:lnSpc>
                <a:spcPct val="90000"/>
              </a:lnSpc>
              <a:buNone/>
              <a:defRPr/>
            </a:pPr>
            <a:r>
              <a:rPr lang="fr-FR" sz="3200" b="0" u="none" strike="noStrike">
                <a:solidFill>
                  <a:schemeClr val="dk1"/>
                </a:solidFill>
                <a:latin typeface="Calibri Light"/>
              </a:rPr>
              <a:t>Modifiez le style du titre</a:t>
            </a:r>
            <a:endParaRPr/>
          </a:p>
        </p:txBody>
      </p:sp>
      <p:sp>
        <p:nvSpPr>
          <p:cNvPr id="94" name="PlaceHolder 2"/>
          <p:cNvSpPr>
            <a:spLocks noGrp="1"/>
          </p:cNvSpPr>
          <p:nvPr>
            <p:ph type="body"/>
          </p:nvPr>
        </p:nvSpPr>
        <p:spPr bwMode="auto">
          <a:xfrm>
            <a:off x="5183280" y="987480"/>
            <a:ext cx="6171840" cy="4873320"/>
          </a:xfrm>
          <a:prstGeom prst="rect">
            <a:avLst/>
          </a:prstGeom>
          <a:noFill/>
          <a:ln w="0">
            <a:noFill/>
          </a:ln>
        </p:spPr>
        <p:txBody>
          <a:bodyPr lIns="90000" tIns="45000" rIns="90000" bIns="45000" anchor="t">
            <a:noAutofit/>
          </a:bodyPr>
          <a:lstStyle>
            <a:lvl1pPr algn="l" defTabSz="914400">
              <a:lnSpc>
                <a:spcPct val="90000"/>
              </a:lnSpc>
              <a:spcBef>
                <a:spcPts val="1001"/>
              </a:spcBef>
              <a:buClr>
                <a:srgbClr val="000000"/>
              </a:buClr>
              <a:buFont typeface="Arial"/>
              <a:buChar char="•"/>
              <a:defRPr lang="fr-FR" sz="3200" b="0" u="none" strike="noStrike">
                <a:solidFill>
                  <a:schemeClr val="dk1"/>
                </a:solidFill>
                <a:latin typeface="Calibri"/>
              </a:defRPr>
            </a:lvl1pPr>
            <a:lvl2pPr lvl="1" algn="l" defTabSz="914400">
              <a:lnSpc>
                <a:spcPct val="90000"/>
              </a:lnSpc>
              <a:spcBef>
                <a:spcPts val="499"/>
              </a:spcBef>
              <a:buClr>
                <a:srgbClr val="000000"/>
              </a:buClr>
              <a:buFont typeface="Arial"/>
              <a:buChar char="•"/>
              <a:defRPr lang="fr-FR" sz="2800" b="0" u="none" strike="noStrike">
                <a:solidFill>
                  <a:schemeClr val="dk1"/>
                </a:solidFill>
                <a:latin typeface="Calibri"/>
              </a:defRPr>
            </a:lvl2pPr>
            <a:lvl3pPr lvl="2" algn="l" defTabSz="914400">
              <a:lnSpc>
                <a:spcPct val="90000"/>
              </a:lnSpc>
              <a:spcBef>
                <a:spcPts val="499"/>
              </a:spcBef>
              <a:buClr>
                <a:srgbClr val="000000"/>
              </a:buClr>
              <a:buFont typeface="Arial"/>
              <a:buChar char="•"/>
              <a:defRPr lang="fr-FR" sz="2400" b="0" u="none" strike="noStrike">
                <a:solidFill>
                  <a:schemeClr val="dk1"/>
                </a:solidFill>
                <a:latin typeface="Calibri"/>
              </a:defRPr>
            </a:lvl3pPr>
            <a:lvl4pPr lvl="3" algn="l" defTabSz="914400">
              <a:lnSpc>
                <a:spcPct val="90000"/>
              </a:lnSpc>
              <a:spcBef>
                <a:spcPts val="499"/>
              </a:spcBef>
              <a:buClr>
                <a:srgbClr val="000000"/>
              </a:buClr>
              <a:buFont typeface="Arial"/>
              <a:buChar char="•"/>
              <a:defRPr lang="fr-FR" sz="2000" b="0" u="none" strike="noStrike">
                <a:solidFill>
                  <a:schemeClr val="dk1"/>
                </a:solidFill>
                <a:latin typeface="Calibri"/>
              </a:defRPr>
            </a:lvl4pPr>
            <a:lvl5pPr lvl="4" algn="l" defTabSz="914400">
              <a:lnSpc>
                <a:spcPct val="90000"/>
              </a:lnSpc>
              <a:spcBef>
                <a:spcPts val="499"/>
              </a:spcBef>
              <a:buClr>
                <a:srgbClr val="000000"/>
              </a:buClr>
              <a:buFont typeface="Arial"/>
              <a:buChar char="•"/>
              <a:defRPr lang="fr-FR" sz="20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defRPr/>
            </a:pPr>
            <a:r>
              <a:rPr lang="fr-FR" sz="3200" b="0" u="none" strike="noStrike">
                <a:solidFill>
                  <a:schemeClr val="dk1"/>
                </a:solidFill>
                <a:latin typeface="Calibri"/>
              </a:rPr>
              <a:t>Cliquez pour modifier les styles du texte du masque</a:t>
            </a:r>
            <a:endParaRPr/>
          </a:p>
          <a:p>
            <a:pPr marL="685800" lvl="1" indent="-228600" algn="l" defTabSz="914400">
              <a:lnSpc>
                <a:spcPct val="90000"/>
              </a:lnSpc>
              <a:spcBef>
                <a:spcPts val="499"/>
              </a:spcBef>
              <a:buClr>
                <a:srgbClr val="000000"/>
              </a:buClr>
              <a:buFont typeface="Arial"/>
              <a:buChar char="•"/>
              <a:defRPr/>
            </a:pPr>
            <a:r>
              <a:rPr lang="fr-FR" sz="28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defRPr/>
            </a:pPr>
            <a:r>
              <a:rPr lang="fr-FR" sz="24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defRPr/>
            </a:pPr>
            <a:r>
              <a:rPr lang="fr-FR" sz="20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defRPr/>
            </a:pPr>
            <a:r>
              <a:rPr lang="fr-FR" sz="2000" b="0" u="none" strike="noStrike">
                <a:solidFill>
                  <a:schemeClr val="dk1"/>
                </a:solidFill>
                <a:latin typeface="Calibri"/>
              </a:rPr>
              <a:t>Cinquième niveau</a:t>
            </a:r>
            <a:endParaRPr/>
          </a:p>
        </p:txBody>
      </p:sp>
      <p:sp>
        <p:nvSpPr>
          <p:cNvPr id="95" name="PlaceHolder 3"/>
          <p:cNvSpPr>
            <a:spLocks noGrp="1"/>
          </p:cNvSpPr>
          <p:nvPr>
            <p:ph type="body"/>
          </p:nvPr>
        </p:nvSpPr>
        <p:spPr bwMode="auto">
          <a:xfrm>
            <a:off x="839879" y="2057400"/>
            <a:ext cx="3931920" cy="3811320"/>
          </a:xfrm>
          <a:prstGeom prst="rect">
            <a:avLst/>
          </a:prstGeom>
          <a:noFill/>
          <a:ln w="0">
            <a:noFill/>
          </a:ln>
        </p:spPr>
        <p:txBody>
          <a:bodyPr lIns="90000" tIns="45000" rIns="90000" bIns="45000" anchor="t">
            <a:noAutofit/>
          </a:bodyPr>
          <a:lstStyle>
            <a:lvl1pPr indent="0" algn="l" defTabSz="914400">
              <a:lnSpc>
                <a:spcPct val="90000"/>
              </a:lnSpc>
              <a:spcBef>
                <a:spcPts val="1001"/>
              </a:spcBef>
              <a:buNone/>
              <a:tabLst>
                <a:tab pos="0" algn="l"/>
              </a:tabLst>
              <a:defRPr lang="fr-FR" sz="1600" b="0" u="none" strike="noStrike">
                <a:solidFill>
                  <a:schemeClr val="dk1"/>
                </a:solidFill>
                <a:latin typeface="Calibri"/>
              </a:defRPr>
            </a:lvl1pPr>
          </a:lstStyle>
          <a:p>
            <a:pPr indent="0" algn="l" defTabSz="914400">
              <a:lnSpc>
                <a:spcPct val="90000"/>
              </a:lnSpc>
              <a:spcBef>
                <a:spcPts val="1001"/>
              </a:spcBef>
              <a:buNone/>
              <a:tabLst>
                <a:tab pos="0" algn="l"/>
              </a:tabLst>
              <a:defRPr/>
            </a:pPr>
            <a:r>
              <a:rPr lang="fr-FR" sz="1600" b="0" u="none" strike="noStrike">
                <a:solidFill>
                  <a:schemeClr val="dk1"/>
                </a:solidFill>
                <a:latin typeface="Calibri"/>
              </a:rPr>
              <a:t>Cliquez pour modifier les styles du texte du masque</a:t>
            </a:r>
            <a:endParaRPr/>
          </a:p>
        </p:txBody>
      </p:sp>
      <p:sp>
        <p:nvSpPr>
          <p:cNvPr id="96" name="PlaceHolder 4"/>
          <p:cNvSpPr>
            <a:spLocks noGrp="1"/>
          </p:cNvSpPr>
          <p:nvPr>
            <p:ph type="dt" idx="26"/>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97" name="PlaceHolder 5"/>
          <p:cNvSpPr>
            <a:spLocks noGrp="1"/>
          </p:cNvSpPr>
          <p:nvPr>
            <p:ph type="ftr" idx="27"/>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98" name="PlaceHolder 6"/>
          <p:cNvSpPr>
            <a:spLocks noGrp="1"/>
          </p:cNvSpPr>
          <p:nvPr>
            <p:ph type="sldNum" idx="28"/>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72CF4ABD-8990-48C8-A1E1-B525492E21E5}"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236790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blank" preserve="1" userDrawn="1">
  <p:cSld name="Image avec légende">
    <p:bg>
      <p:bgPr>
        <a:solidFill>
          <a:srgbClr val="FFFFFF"/>
        </a:solidFill>
        <a:effectLst/>
      </p:bgPr>
    </p:bg>
    <p:spTree>
      <p:nvGrpSpPr>
        <p:cNvPr id="1" name=""/>
        <p:cNvGrpSpPr/>
        <p:nvPr/>
      </p:nvGrpSpPr>
      <p:grpSpPr bwMode="auto">
        <a:xfrm>
          <a:off x="0" y="0"/>
          <a:ext cx="0" cy="0"/>
          <a:chOff x="0" y="0"/>
          <a:chExt cx="0" cy="0"/>
        </a:xfrm>
      </p:grpSpPr>
      <p:pic>
        <p:nvPicPr>
          <p:cNvPr id="99" name="Image 6"/>
          <p:cNvPicPr/>
          <p:nvPr/>
        </p:nvPicPr>
        <p:blipFill>
          <a:blip r:embed="rId2"/>
          <a:stretch/>
        </p:blipFill>
        <p:spPr bwMode="auto">
          <a:xfrm>
            <a:off x="85320" y="80640"/>
            <a:ext cx="1123920" cy="838080"/>
          </a:xfrm>
          <a:prstGeom prst="rect">
            <a:avLst/>
          </a:prstGeom>
          <a:noFill/>
          <a:ln w="0">
            <a:noFill/>
          </a:ln>
        </p:spPr>
      </p:pic>
      <p:sp>
        <p:nvSpPr>
          <p:cNvPr id="100"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101"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102" name="PlaceHolder 1"/>
          <p:cNvSpPr>
            <a:spLocks noGrp="1"/>
          </p:cNvSpPr>
          <p:nvPr>
            <p:ph type="title"/>
          </p:nvPr>
        </p:nvSpPr>
        <p:spPr bwMode="auto">
          <a:xfrm>
            <a:off x="839879" y="457200"/>
            <a:ext cx="3931920" cy="1599840"/>
          </a:xfrm>
          <a:prstGeom prst="rect">
            <a:avLst/>
          </a:prstGeom>
          <a:noFill/>
          <a:ln w="0">
            <a:noFill/>
          </a:ln>
        </p:spPr>
        <p:txBody>
          <a:bodyPr lIns="90000" tIns="45000" rIns="90000" bIns="45000" anchor="b">
            <a:noAutofit/>
          </a:bodyPr>
          <a:lstStyle>
            <a:lvl1pPr indent="0" algn="l" defTabSz="914400">
              <a:lnSpc>
                <a:spcPct val="90000"/>
              </a:lnSpc>
              <a:buNone/>
              <a:defRPr lang="fr-FR" sz="3200" b="0" u="none" strike="noStrike">
                <a:solidFill>
                  <a:schemeClr val="dk1"/>
                </a:solidFill>
                <a:latin typeface="Calibri Light"/>
              </a:defRPr>
            </a:lvl1pPr>
          </a:lstStyle>
          <a:p>
            <a:pPr indent="0" algn="l" defTabSz="914400">
              <a:lnSpc>
                <a:spcPct val="90000"/>
              </a:lnSpc>
              <a:buNone/>
              <a:defRPr/>
            </a:pPr>
            <a:r>
              <a:rPr lang="fr-FR" sz="3200" b="0" u="none" strike="noStrike">
                <a:solidFill>
                  <a:schemeClr val="dk1"/>
                </a:solidFill>
                <a:latin typeface="Calibri Light"/>
              </a:rPr>
              <a:t>Modifiez le style du titre</a:t>
            </a:r>
            <a:endParaRPr/>
          </a:p>
        </p:txBody>
      </p:sp>
      <p:sp>
        <p:nvSpPr>
          <p:cNvPr id="103" name="PlaceHolder 2"/>
          <p:cNvSpPr>
            <a:spLocks noGrp="1"/>
          </p:cNvSpPr>
          <p:nvPr>
            <p:ph type="body"/>
          </p:nvPr>
        </p:nvSpPr>
        <p:spPr bwMode="auto">
          <a:xfrm>
            <a:off x="5183280" y="987480"/>
            <a:ext cx="6171840" cy="4873320"/>
          </a:xfrm>
          <a:prstGeom prst="rect">
            <a:avLst/>
          </a:prstGeom>
          <a:noFill/>
          <a:ln w="0">
            <a:noFill/>
          </a:ln>
        </p:spPr>
        <p:txBody>
          <a:bodyPr lIns="90000" tIns="45000" rIns="90000" bIns="45000" anchor="t">
            <a:noAutofit/>
          </a:bodyPr>
          <a:lstStyle>
            <a:lvl1pPr algn="l" defTabSz="914400">
              <a:lnSpc>
                <a:spcPct val="90000"/>
              </a:lnSpc>
              <a:spcBef>
                <a:spcPts val="1001"/>
              </a:spcBef>
              <a:buClr>
                <a:srgbClr val="000000"/>
              </a:buClr>
              <a:buSzPct val="45000"/>
              <a:buFont typeface="Wingdings"/>
              <a:buChar char=""/>
              <a:tabLst>
                <a:tab pos="0" algn="l"/>
              </a:tabLst>
              <a:defRPr lang="fr-FR" sz="3200" b="0" u="none" strike="noStrike">
                <a:solidFill>
                  <a:schemeClr val="dk1"/>
                </a:solidFill>
                <a:latin typeface="Calibri"/>
              </a:defRPr>
            </a:lvl1pPr>
            <a:lvl2pPr lvl="1" algn="l" defTabSz="914400">
              <a:lnSpc>
                <a:spcPct val="90000"/>
              </a:lnSpc>
              <a:spcBef>
                <a:spcPts val="1134"/>
              </a:spcBef>
              <a:buClr>
                <a:srgbClr val="000000"/>
              </a:buClr>
              <a:buSzPct val="75000"/>
              <a:buFont typeface="Symbol"/>
              <a:buChar char=""/>
              <a:tabLst>
                <a:tab pos="0" algn="l"/>
              </a:tabLst>
              <a:defRPr lang="fr-FR" sz="3200" b="0" u="none" strike="noStrike">
                <a:solidFill>
                  <a:schemeClr val="dk1"/>
                </a:solidFill>
                <a:latin typeface="Calibri"/>
              </a:defRPr>
            </a:lvl2pPr>
            <a:lvl3pPr lvl="2" algn="l" defTabSz="914400">
              <a:lnSpc>
                <a:spcPct val="90000"/>
              </a:lnSpc>
              <a:spcBef>
                <a:spcPts val="850"/>
              </a:spcBef>
              <a:buClr>
                <a:srgbClr val="000000"/>
              </a:buClr>
              <a:buSzPct val="45000"/>
              <a:buFont typeface="Wingdings"/>
              <a:buChar char=""/>
              <a:tabLst>
                <a:tab pos="0" algn="l"/>
              </a:tabLst>
              <a:defRPr lang="fr-FR" sz="3200" b="0" u="none" strike="noStrike">
                <a:solidFill>
                  <a:schemeClr val="dk1"/>
                </a:solidFill>
                <a:latin typeface="Calibri"/>
              </a:defRPr>
            </a:lvl3pPr>
            <a:lvl4pPr lvl="3" algn="l" defTabSz="914400">
              <a:lnSpc>
                <a:spcPct val="90000"/>
              </a:lnSpc>
              <a:spcBef>
                <a:spcPts val="567"/>
              </a:spcBef>
              <a:buClr>
                <a:srgbClr val="000000"/>
              </a:buClr>
              <a:buSzPct val="75000"/>
              <a:buFont typeface="Symbol"/>
              <a:buChar char=""/>
              <a:tabLst>
                <a:tab pos="0" algn="l"/>
              </a:tabLst>
              <a:defRPr lang="fr-FR" sz="3200" b="0" u="none" strike="noStrike">
                <a:solidFill>
                  <a:schemeClr val="dk1"/>
                </a:solidFill>
                <a:latin typeface="Calibri"/>
              </a:defRPr>
            </a:lvl4pPr>
            <a:lvl5pPr lvl="4" algn="l" defTabSz="914400">
              <a:lnSpc>
                <a:spcPct val="90000"/>
              </a:lnSpc>
              <a:spcBef>
                <a:spcPts val="283"/>
              </a:spcBef>
              <a:buClr>
                <a:srgbClr val="000000"/>
              </a:buClr>
              <a:buSzPct val="45000"/>
              <a:buFont typeface="Wingdings"/>
              <a:buChar char=""/>
              <a:tabLst>
                <a:tab pos="0" algn="l"/>
              </a:tabLst>
              <a:defRPr lang="fr-FR" sz="3200" b="0" u="none" strike="noStrike">
                <a:solidFill>
                  <a:schemeClr val="dk1"/>
                </a:solidFill>
                <a:latin typeface="Calibri"/>
              </a:defRPr>
            </a:lvl5pPr>
            <a:lvl6pPr lvl="5" algn="l" defTabSz="914400">
              <a:lnSpc>
                <a:spcPct val="90000"/>
              </a:lnSpc>
              <a:spcBef>
                <a:spcPts val="283"/>
              </a:spcBef>
              <a:buClr>
                <a:srgbClr val="000000"/>
              </a:buClr>
              <a:buSzPct val="45000"/>
              <a:buFont typeface="Wingdings"/>
              <a:buChar char=""/>
              <a:tabLst>
                <a:tab pos="0" algn="l"/>
              </a:tabLst>
              <a:defRPr lang="fr-FR" sz="3200" b="0" u="none" strike="noStrike">
                <a:solidFill>
                  <a:schemeClr val="dk1"/>
                </a:solidFill>
                <a:latin typeface="Calibri"/>
              </a:defRPr>
            </a:lvl6pPr>
            <a:lvl7pPr lvl="6" algn="l" defTabSz="914400">
              <a:lnSpc>
                <a:spcPct val="90000"/>
              </a:lnSpc>
              <a:spcBef>
                <a:spcPts val="283"/>
              </a:spcBef>
              <a:buClr>
                <a:srgbClr val="000000"/>
              </a:buClr>
              <a:buSzPct val="45000"/>
              <a:buFont typeface="Wingdings"/>
              <a:buChar char=""/>
              <a:tabLst>
                <a:tab pos="0" algn="l"/>
              </a:tabLst>
              <a:defRPr lang="fr-FR" sz="3200" b="0" u="none" strike="noStrike">
                <a:solidFill>
                  <a:schemeClr val="dk1"/>
                </a:solidFill>
                <a:latin typeface="Calibri"/>
              </a:defRPr>
            </a:lvl7pPr>
          </a:lstStyle>
          <a:p>
            <a:pPr algn="l" defTabSz="914400">
              <a:lnSpc>
                <a:spcPct val="90000"/>
              </a:lnSpc>
              <a:spcBef>
                <a:spcPts val="1001"/>
              </a:spcBef>
              <a:buClr>
                <a:srgbClr val="000000"/>
              </a:buClr>
              <a:buSzPct val="45000"/>
              <a:buFont typeface="Wingdings"/>
              <a:buChar char=""/>
              <a:tabLst>
                <a:tab pos="0" algn="l"/>
              </a:tabLst>
              <a:defRPr/>
            </a:pPr>
            <a:r>
              <a:rPr lang="fr-FR" sz="3200" b="0" u="none" strike="noStrike">
                <a:solidFill>
                  <a:schemeClr val="dk1"/>
                </a:solidFill>
                <a:latin typeface="Calibri"/>
              </a:rPr>
              <a:t>Cliquez pour éditer le format du plan de texte</a:t>
            </a:r>
            <a:endParaRPr/>
          </a:p>
          <a:p>
            <a:pPr marL="457200" lvl="1" algn="l" defTabSz="914400">
              <a:lnSpc>
                <a:spcPct val="90000"/>
              </a:lnSpc>
              <a:spcBef>
                <a:spcPts val="1134"/>
              </a:spcBef>
              <a:buClr>
                <a:srgbClr val="000000"/>
              </a:buClr>
              <a:buSzPct val="75000"/>
              <a:buFont typeface="Symbol"/>
              <a:buChar char=""/>
              <a:tabLst>
                <a:tab pos="0" algn="l"/>
              </a:tabLst>
              <a:defRPr/>
            </a:pPr>
            <a:r>
              <a:rPr lang="fr-FR" sz="3200" b="0" u="none" strike="noStrike">
                <a:solidFill>
                  <a:schemeClr val="dk1"/>
                </a:solidFill>
                <a:latin typeface="Calibri"/>
              </a:rPr>
              <a:t>Second niveau de plan</a:t>
            </a:r>
            <a:endParaRPr/>
          </a:p>
          <a:p>
            <a:pPr marL="914400" lvl="2" algn="l" defTabSz="914400">
              <a:lnSpc>
                <a:spcPct val="90000"/>
              </a:lnSpc>
              <a:spcBef>
                <a:spcPts val="850"/>
              </a:spcBef>
              <a:buClr>
                <a:srgbClr val="000000"/>
              </a:buClr>
              <a:buSzPct val="45000"/>
              <a:buFont typeface="Wingdings"/>
              <a:buChar char=""/>
              <a:tabLst>
                <a:tab pos="0" algn="l"/>
              </a:tabLst>
              <a:defRPr/>
            </a:pPr>
            <a:r>
              <a:rPr lang="fr-FR" sz="3200" b="0" u="none" strike="noStrike">
                <a:solidFill>
                  <a:schemeClr val="dk1"/>
                </a:solidFill>
                <a:latin typeface="Calibri"/>
              </a:rPr>
              <a:t>Troisième niveau de plan</a:t>
            </a:r>
            <a:endParaRPr/>
          </a:p>
          <a:p>
            <a:pPr marL="1371600" lvl="3" algn="l" defTabSz="914400">
              <a:lnSpc>
                <a:spcPct val="90000"/>
              </a:lnSpc>
              <a:spcBef>
                <a:spcPts val="567"/>
              </a:spcBef>
              <a:buClr>
                <a:srgbClr val="000000"/>
              </a:buClr>
              <a:buSzPct val="75000"/>
              <a:buFont typeface="Symbol"/>
              <a:buChar char=""/>
              <a:tabLst>
                <a:tab pos="0" algn="l"/>
              </a:tabLst>
              <a:defRPr/>
            </a:pPr>
            <a:r>
              <a:rPr lang="fr-FR" sz="3200" b="0" u="none" strike="noStrike">
                <a:solidFill>
                  <a:schemeClr val="dk1"/>
                </a:solidFill>
                <a:latin typeface="Calibri"/>
              </a:rPr>
              <a:t>Quatrième niveau de plan</a:t>
            </a:r>
            <a:endParaRPr/>
          </a:p>
          <a:p>
            <a:pPr marL="1828800" lvl="4" algn="l" defTabSz="914400">
              <a:lnSpc>
                <a:spcPct val="90000"/>
              </a:lnSpc>
              <a:spcBef>
                <a:spcPts val="283"/>
              </a:spcBef>
              <a:buClr>
                <a:srgbClr val="000000"/>
              </a:buClr>
              <a:buSzPct val="45000"/>
              <a:buFont typeface="Wingdings"/>
              <a:buChar char=""/>
              <a:tabLst>
                <a:tab pos="0" algn="l"/>
              </a:tabLst>
              <a:defRPr/>
            </a:pPr>
            <a:r>
              <a:rPr lang="fr-FR" sz="3200" b="0" u="none" strike="noStrike">
                <a:solidFill>
                  <a:schemeClr val="dk1"/>
                </a:solidFill>
                <a:latin typeface="Calibri"/>
              </a:rPr>
              <a:t>Cinquième niveau de plan</a:t>
            </a:r>
            <a:endParaRPr/>
          </a:p>
          <a:p>
            <a:pPr marL="2286000" lvl="5" algn="l" defTabSz="914400">
              <a:lnSpc>
                <a:spcPct val="90000"/>
              </a:lnSpc>
              <a:spcBef>
                <a:spcPts val="283"/>
              </a:spcBef>
              <a:buClr>
                <a:srgbClr val="000000"/>
              </a:buClr>
              <a:buSzPct val="45000"/>
              <a:buFont typeface="Wingdings"/>
              <a:buChar char=""/>
              <a:tabLst>
                <a:tab pos="0" algn="l"/>
              </a:tabLst>
              <a:defRPr/>
            </a:pPr>
            <a:r>
              <a:rPr lang="fr-FR" sz="3200" b="0" u="none" strike="noStrike">
                <a:solidFill>
                  <a:schemeClr val="dk1"/>
                </a:solidFill>
                <a:latin typeface="Calibri"/>
              </a:rPr>
              <a:t>Sixième niveau de plan</a:t>
            </a:r>
            <a:endParaRPr/>
          </a:p>
          <a:p>
            <a:pPr marL="2743200" lvl="6" algn="l" defTabSz="914400">
              <a:lnSpc>
                <a:spcPct val="90000"/>
              </a:lnSpc>
              <a:spcBef>
                <a:spcPts val="283"/>
              </a:spcBef>
              <a:buClr>
                <a:srgbClr val="000000"/>
              </a:buClr>
              <a:buSzPct val="45000"/>
              <a:buFont typeface="Wingdings"/>
              <a:buChar char=""/>
              <a:tabLst>
                <a:tab pos="0" algn="l"/>
              </a:tabLst>
              <a:defRPr/>
            </a:pPr>
            <a:r>
              <a:rPr lang="fr-FR" sz="3200" b="0" u="none" strike="noStrike">
                <a:solidFill>
                  <a:schemeClr val="dk1"/>
                </a:solidFill>
                <a:latin typeface="Calibri"/>
              </a:rPr>
              <a:t>Septième niveau de plan</a:t>
            </a:r>
            <a:endParaRPr/>
          </a:p>
        </p:txBody>
      </p:sp>
      <p:sp>
        <p:nvSpPr>
          <p:cNvPr id="104" name="PlaceHolder 3"/>
          <p:cNvSpPr>
            <a:spLocks noGrp="1"/>
          </p:cNvSpPr>
          <p:nvPr>
            <p:ph type="body"/>
          </p:nvPr>
        </p:nvSpPr>
        <p:spPr bwMode="auto">
          <a:xfrm>
            <a:off x="839879" y="2057400"/>
            <a:ext cx="3931920" cy="3811320"/>
          </a:xfrm>
          <a:prstGeom prst="rect">
            <a:avLst/>
          </a:prstGeom>
          <a:noFill/>
          <a:ln w="0">
            <a:noFill/>
          </a:ln>
        </p:spPr>
        <p:txBody>
          <a:bodyPr lIns="90000" tIns="45000" rIns="90000" bIns="45000" anchor="t">
            <a:noAutofit/>
          </a:bodyPr>
          <a:lstStyle>
            <a:lvl1pPr indent="0" algn="l" defTabSz="914400">
              <a:lnSpc>
                <a:spcPct val="90000"/>
              </a:lnSpc>
              <a:spcBef>
                <a:spcPts val="1001"/>
              </a:spcBef>
              <a:buNone/>
              <a:tabLst>
                <a:tab pos="0" algn="l"/>
              </a:tabLst>
              <a:defRPr lang="fr-FR" sz="1600" b="0" u="none" strike="noStrike">
                <a:solidFill>
                  <a:schemeClr val="dk1"/>
                </a:solidFill>
                <a:latin typeface="Calibri"/>
              </a:defRPr>
            </a:lvl1pPr>
          </a:lstStyle>
          <a:p>
            <a:pPr indent="0" algn="l" defTabSz="914400">
              <a:lnSpc>
                <a:spcPct val="90000"/>
              </a:lnSpc>
              <a:spcBef>
                <a:spcPts val="1001"/>
              </a:spcBef>
              <a:buNone/>
              <a:tabLst>
                <a:tab pos="0" algn="l"/>
              </a:tabLst>
              <a:defRPr/>
            </a:pPr>
            <a:r>
              <a:rPr lang="fr-FR" sz="1600" b="0" u="none" strike="noStrike">
                <a:solidFill>
                  <a:schemeClr val="dk1"/>
                </a:solidFill>
                <a:latin typeface="Calibri"/>
              </a:rPr>
              <a:t>Cliquez pour modifier les styles du texte du masque</a:t>
            </a:r>
            <a:endParaRPr/>
          </a:p>
        </p:txBody>
      </p:sp>
      <p:sp>
        <p:nvSpPr>
          <p:cNvPr id="105" name="PlaceHolder 4"/>
          <p:cNvSpPr>
            <a:spLocks noGrp="1"/>
          </p:cNvSpPr>
          <p:nvPr>
            <p:ph type="dt" idx="29"/>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106" name="PlaceHolder 5"/>
          <p:cNvSpPr>
            <a:spLocks noGrp="1"/>
          </p:cNvSpPr>
          <p:nvPr>
            <p:ph type="ftr" idx="30"/>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107" name="PlaceHolder 6"/>
          <p:cNvSpPr>
            <a:spLocks noGrp="1"/>
          </p:cNvSpPr>
          <p:nvPr>
            <p:ph type="sldNum" idx="31"/>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554D82E9-4B45-4281-898C-65F8CAF8B58B}"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1782114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B3E7F58-97B8-8BA0-CA13-C65598ADD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517" y="1551709"/>
            <a:ext cx="6005946" cy="4003964"/>
          </a:xfrm>
          <a:prstGeom prst="rect">
            <a:avLst/>
          </a:prstGeom>
        </p:spPr>
      </p:pic>
    </p:spTree>
    <p:extLst>
      <p:ext uri="{BB962C8B-B14F-4D97-AF65-F5344CB8AC3E}">
        <p14:creationId xmlns:p14="http://schemas.microsoft.com/office/powerpoint/2010/main" val="2165551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n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A003FC14-FE8F-4660-AAC4-1CDFFF8424C7}"/>
              </a:ext>
            </a:extLst>
          </p:cNvPr>
          <p:cNvSpPr>
            <a:spLocks noGrp="1"/>
          </p:cNvSpPr>
          <p:nvPr>
            <p:ph type="body" sz="quarter" idx="10" hasCustomPrompt="1"/>
          </p:nvPr>
        </p:nvSpPr>
        <p:spPr>
          <a:xfrm>
            <a:off x="1314449" y="503593"/>
            <a:ext cx="9222921" cy="572732"/>
          </a:xfrm>
          <a:prstGeom prst="rect">
            <a:avLst/>
          </a:prstGeom>
          <a:solidFill>
            <a:schemeClr val="accent1">
              <a:lumMod val="40000"/>
              <a:lumOff val="60000"/>
            </a:schemeClr>
          </a:solidFill>
        </p:spPr>
        <p:txBody>
          <a:bodyPr/>
          <a:lstStyle>
            <a:lvl1pPr marL="0" indent="0" algn="ctr">
              <a:buNone/>
              <a:defRPr/>
            </a:lvl1pPr>
          </a:lstStyle>
          <a:p>
            <a:pPr lvl="0"/>
            <a:r>
              <a:rPr lang="fr-FR" dirty="0"/>
              <a:t>Titre de la diapo</a:t>
            </a:r>
          </a:p>
        </p:txBody>
      </p:sp>
      <p:sp>
        <p:nvSpPr>
          <p:cNvPr id="16" name="Espace réservé du contenu 15">
            <a:extLst>
              <a:ext uri="{FF2B5EF4-FFF2-40B4-BE49-F238E27FC236}">
                <a16:creationId xmlns:a16="http://schemas.microsoft.com/office/drawing/2014/main" id="{1C4768F9-16C4-4F41-A99E-F85DC54DB574}"/>
              </a:ext>
            </a:extLst>
          </p:cNvPr>
          <p:cNvSpPr>
            <a:spLocks noGrp="1"/>
          </p:cNvSpPr>
          <p:nvPr>
            <p:ph sz="quarter" idx="11"/>
          </p:nvPr>
        </p:nvSpPr>
        <p:spPr>
          <a:xfrm>
            <a:off x="0" y="1076325"/>
            <a:ext cx="12192000" cy="5781675"/>
          </a:xfrm>
          <a:prstGeom prst="rect">
            <a:avLst/>
          </a:prstGeom>
        </p:spPr>
        <p:txBody>
          <a:bodyPr lIns="360000" tIns="360000" rIns="360000" bIns="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5">
            <a:extLst>
              <a:ext uri="{FF2B5EF4-FFF2-40B4-BE49-F238E27FC236}">
                <a16:creationId xmlns:a16="http://schemas.microsoft.com/office/drawing/2014/main" id="{A003FC14-FE8F-4660-AAC4-1CDFFF8424C7}"/>
              </a:ext>
            </a:extLst>
          </p:cNvPr>
          <p:cNvSpPr>
            <a:spLocks noGrp="1"/>
          </p:cNvSpPr>
          <p:nvPr>
            <p:ph type="body" sz="quarter" idx="12" hasCustomPrompt="1"/>
          </p:nvPr>
        </p:nvSpPr>
        <p:spPr>
          <a:xfrm>
            <a:off x="1314450" y="10758"/>
            <a:ext cx="9222920" cy="492835"/>
          </a:xfrm>
          <a:prstGeom prst="rect">
            <a:avLst/>
          </a:prstGeom>
          <a:solidFill>
            <a:schemeClr val="accent1">
              <a:lumMod val="75000"/>
            </a:schemeClr>
          </a:solidFill>
        </p:spPr>
        <p:txBody>
          <a:bodyPr/>
          <a:lstStyle>
            <a:lvl1pPr marL="0" indent="0" algn="ctr">
              <a:buNone/>
              <a:defRPr sz="2400" b="1">
                <a:solidFill>
                  <a:schemeClr val="bg1"/>
                </a:solidFill>
              </a:defRPr>
            </a:lvl1pPr>
          </a:lstStyle>
          <a:p>
            <a:pPr lvl="0"/>
            <a:r>
              <a:rPr lang="fr-FR" dirty="0"/>
              <a:t>PNF BTS Maintenance des véhicules 16 mars et 02 avril 206</a:t>
            </a:r>
          </a:p>
        </p:txBody>
      </p:sp>
      <p:pic>
        <p:nvPicPr>
          <p:cNvPr id="2" name="Image 1">
            <a:extLst>
              <a:ext uri="{FF2B5EF4-FFF2-40B4-BE49-F238E27FC236}">
                <a16:creationId xmlns:a16="http://schemas.microsoft.com/office/drawing/2014/main" id="{F9AF347B-8304-345F-2E6E-F788FBD81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7370" y="0"/>
            <a:ext cx="1654630" cy="1066800"/>
          </a:xfrm>
          <a:prstGeom prst="rect">
            <a:avLst/>
          </a:prstGeom>
        </p:spPr>
      </p:pic>
    </p:spTree>
    <p:extLst>
      <p:ext uri="{BB962C8B-B14F-4D97-AF65-F5344CB8AC3E}">
        <p14:creationId xmlns:p14="http://schemas.microsoft.com/office/powerpoint/2010/main" val="4145515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8962EE1D-7308-436F-ABBE-8604C0E62D55}"/>
              </a:ext>
            </a:extLst>
          </p:cNvPr>
          <p:cNvSpPr>
            <a:spLocks noGrp="1"/>
          </p:cNvSpPr>
          <p:nvPr>
            <p:ph sz="quarter" idx="12"/>
          </p:nvPr>
        </p:nvSpPr>
        <p:spPr>
          <a:xfrm>
            <a:off x="6096000" y="1076326"/>
            <a:ext cx="6095999" cy="5781674"/>
          </a:xfrm>
          <a:prstGeom prst="rect">
            <a:avLst/>
          </a:prstGeom>
        </p:spPr>
        <p:txBody>
          <a:bodyPr lIns="360000" tIns="360000" rIns="360000" bIns="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contenu 7">
            <a:extLst>
              <a:ext uri="{FF2B5EF4-FFF2-40B4-BE49-F238E27FC236}">
                <a16:creationId xmlns:a16="http://schemas.microsoft.com/office/drawing/2014/main" id="{0D9A092F-1B45-47A6-BABE-2D97175ABB72}"/>
              </a:ext>
            </a:extLst>
          </p:cNvPr>
          <p:cNvSpPr>
            <a:spLocks noGrp="1"/>
          </p:cNvSpPr>
          <p:nvPr>
            <p:ph sz="quarter" idx="13"/>
          </p:nvPr>
        </p:nvSpPr>
        <p:spPr>
          <a:xfrm>
            <a:off x="0" y="1076326"/>
            <a:ext cx="6096000" cy="5781674"/>
          </a:xfrm>
          <a:prstGeom prst="rect">
            <a:avLst/>
          </a:prstGeom>
        </p:spPr>
        <p:txBody>
          <a:bodyPr lIns="360000" tIns="360000" rIns="360000" bIns="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texte 5">
            <a:extLst>
              <a:ext uri="{FF2B5EF4-FFF2-40B4-BE49-F238E27FC236}">
                <a16:creationId xmlns:a16="http://schemas.microsoft.com/office/drawing/2014/main" id="{0E3D1F60-3B97-0470-1E10-A699803109DF}"/>
              </a:ext>
            </a:extLst>
          </p:cNvPr>
          <p:cNvSpPr>
            <a:spLocks noGrp="1"/>
          </p:cNvSpPr>
          <p:nvPr>
            <p:ph type="body" sz="quarter" idx="10" hasCustomPrompt="1"/>
          </p:nvPr>
        </p:nvSpPr>
        <p:spPr>
          <a:xfrm>
            <a:off x="1314449" y="503593"/>
            <a:ext cx="9222921" cy="572732"/>
          </a:xfrm>
          <a:prstGeom prst="rect">
            <a:avLst/>
          </a:prstGeom>
          <a:solidFill>
            <a:schemeClr val="accent1">
              <a:lumMod val="40000"/>
              <a:lumOff val="60000"/>
            </a:schemeClr>
          </a:solidFill>
        </p:spPr>
        <p:txBody>
          <a:bodyPr/>
          <a:lstStyle>
            <a:lvl1pPr marL="0" indent="0" algn="ctr">
              <a:buNone/>
              <a:defRPr/>
            </a:lvl1pPr>
          </a:lstStyle>
          <a:p>
            <a:pPr lvl="0"/>
            <a:r>
              <a:rPr lang="fr-FR" dirty="0"/>
              <a:t>Titre de la diapo</a:t>
            </a:r>
          </a:p>
        </p:txBody>
      </p:sp>
      <p:sp>
        <p:nvSpPr>
          <p:cNvPr id="3" name="Espace réservé du texte 5">
            <a:extLst>
              <a:ext uri="{FF2B5EF4-FFF2-40B4-BE49-F238E27FC236}">
                <a16:creationId xmlns:a16="http://schemas.microsoft.com/office/drawing/2014/main" id="{2BD6B83E-253E-6DBE-44E2-BBC077837C03}"/>
              </a:ext>
            </a:extLst>
          </p:cNvPr>
          <p:cNvSpPr>
            <a:spLocks noGrp="1"/>
          </p:cNvSpPr>
          <p:nvPr>
            <p:ph type="body" sz="quarter" idx="14" hasCustomPrompt="1"/>
          </p:nvPr>
        </p:nvSpPr>
        <p:spPr>
          <a:xfrm>
            <a:off x="1314450" y="10758"/>
            <a:ext cx="9222920" cy="492835"/>
          </a:xfrm>
          <a:prstGeom prst="rect">
            <a:avLst/>
          </a:prstGeom>
          <a:solidFill>
            <a:schemeClr val="accent1">
              <a:lumMod val="75000"/>
            </a:schemeClr>
          </a:solidFill>
        </p:spPr>
        <p:txBody>
          <a:bodyPr/>
          <a:lstStyle>
            <a:lvl1pPr marL="0" indent="0" algn="ctr">
              <a:buNone/>
              <a:defRPr sz="2400" b="1">
                <a:solidFill>
                  <a:schemeClr val="bg1"/>
                </a:solidFill>
              </a:defRPr>
            </a:lvl1pPr>
          </a:lstStyle>
          <a:p>
            <a:pPr lvl="0"/>
            <a:r>
              <a:rPr lang="fr-FR" dirty="0"/>
              <a:t>PNF BTS Maintenance des véhicules 16 mars et 02 avril 2026</a:t>
            </a:r>
          </a:p>
        </p:txBody>
      </p:sp>
      <p:pic>
        <p:nvPicPr>
          <p:cNvPr id="5" name="Image 4">
            <a:extLst>
              <a:ext uri="{FF2B5EF4-FFF2-40B4-BE49-F238E27FC236}">
                <a16:creationId xmlns:a16="http://schemas.microsoft.com/office/drawing/2014/main" id="{5217988C-EF36-81BC-4EDB-0602A75CB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7370" y="0"/>
            <a:ext cx="1654630" cy="1066800"/>
          </a:xfrm>
          <a:prstGeom prst="rect">
            <a:avLst/>
          </a:prstGeom>
        </p:spPr>
      </p:pic>
    </p:spTree>
    <p:extLst>
      <p:ext uri="{BB962C8B-B14F-4D97-AF65-F5344CB8AC3E}">
        <p14:creationId xmlns:p14="http://schemas.microsoft.com/office/powerpoint/2010/main" val="435250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age de présentation ou de parti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0322031-5013-367A-B9AC-496B43D8571D}"/>
              </a:ext>
            </a:extLst>
          </p:cNvPr>
          <p:cNvSpPr>
            <a:spLocks noGrp="1"/>
          </p:cNvSpPr>
          <p:nvPr>
            <p:ph type="body" sz="quarter" idx="10" hasCustomPrompt="1"/>
          </p:nvPr>
        </p:nvSpPr>
        <p:spPr>
          <a:xfrm>
            <a:off x="1314449" y="503593"/>
            <a:ext cx="9222921" cy="572732"/>
          </a:xfrm>
          <a:prstGeom prst="rect">
            <a:avLst/>
          </a:prstGeom>
          <a:solidFill>
            <a:schemeClr val="accent1">
              <a:lumMod val="40000"/>
              <a:lumOff val="60000"/>
            </a:schemeClr>
          </a:solidFill>
        </p:spPr>
        <p:txBody>
          <a:bodyPr/>
          <a:lstStyle>
            <a:lvl1pPr marL="0" indent="0" algn="ctr">
              <a:buNone/>
              <a:defRPr/>
            </a:lvl1pPr>
          </a:lstStyle>
          <a:p>
            <a:pPr lvl="0"/>
            <a:r>
              <a:rPr lang="fr-FR" dirty="0"/>
              <a:t>Titre de la diapo</a:t>
            </a:r>
          </a:p>
        </p:txBody>
      </p:sp>
      <p:sp>
        <p:nvSpPr>
          <p:cNvPr id="7" name="Espace réservé du texte 5">
            <a:extLst>
              <a:ext uri="{FF2B5EF4-FFF2-40B4-BE49-F238E27FC236}">
                <a16:creationId xmlns:a16="http://schemas.microsoft.com/office/drawing/2014/main" id="{9CA20D37-8AE4-7455-9CED-AC049B367D5D}"/>
              </a:ext>
            </a:extLst>
          </p:cNvPr>
          <p:cNvSpPr>
            <a:spLocks noGrp="1"/>
          </p:cNvSpPr>
          <p:nvPr>
            <p:ph type="body" sz="quarter" idx="12" hasCustomPrompt="1"/>
          </p:nvPr>
        </p:nvSpPr>
        <p:spPr>
          <a:xfrm>
            <a:off x="1314450" y="10758"/>
            <a:ext cx="9222920" cy="492835"/>
          </a:xfrm>
          <a:prstGeom prst="rect">
            <a:avLst/>
          </a:prstGeom>
          <a:solidFill>
            <a:schemeClr val="accent1">
              <a:lumMod val="75000"/>
            </a:schemeClr>
          </a:solidFill>
        </p:spPr>
        <p:txBody>
          <a:bodyPr/>
          <a:lstStyle>
            <a:lvl1pPr marL="0" indent="0" algn="ctr">
              <a:buNone/>
              <a:defRPr sz="2400" b="1">
                <a:solidFill>
                  <a:schemeClr val="bg1"/>
                </a:solidFill>
              </a:defRPr>
            </a:lvl1pPr>
          </a:lstStyle>
          <a:p>
            <a:pPr lvl="0"/>
            <a:r>
              <a:rPr lang="fr-FR" dirty="0"/>
              <a:t>PNF BTS Maintenance des véhicules 16 mars et 02 avril mai 2026</a:t>
            </a:r>
          </a:p>
        </p:txBody>
      </p:sp>
      <p:pic>
        <p:nvPicPr>
          <p:cNvPr id="2" name="Image 1">
            <a:extLst>
              <a:ext uri="{FF2B5EF4-FFF2-40B4-BE49-F238E27FC236}">
                <a16:creationId xmlns:a16="http://schemas.microsoft.com/office/drawing/2014/main" id="{A78694B6-F8B9-1D95-25F4-5B47B727E1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7370" y="0"/>
            <a:ext cx="1654630" cy="1066800"/>
          </a:xfrm>
          <a:prstGeom prst="rect">
            <a:avLst/>
          </a:prstGeom>
        </p:spPr>
      </p:pic>
    </p:spTree>
    <p:extLst>
      <p:ext uri="{BB962C8B-B14F-4D97-AF65-F5344CB8AC3E}">
        <p14:creationId xmlns:p14="http://schemas.microsoft.com/office/powerpoint/2010/main" val="1028387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avec légend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97487F0-9033-318C-74AB-F68EAC5AAC47}"/>
              </a:ext>
            </a:extLst>
          </p:cNvPr>
          <p:cNvSpPr>
            <a:spLocks noGrp="1"/>
          </p:cNvSpPr>
          <p:nvPr>
            <p:ph type="body" sz="quarter" idx="10" hasCustomPrompt="1"/>
          </p:nvPr>
        </p:nvSpPr>
        <p:spPr>
          <a:xfrm>
            <a:off x="1314449" y="503593"/>
            <a:ext cx="9222921" cy="572732"/>
          </a:xfrm>
          <a:prstGeom prst="rect">
            <a:avLst/>
          </a:prstGeom>
          <a:solidFill>
            <a:schemeClr val="accent1">
              <a:lumMod val="40000"/>
              <a:lumOff val="60000"/>
            </a:schemeClr>
          </a:solidFill>
        </p:spPr>
        <p:txBody>
          <a:bodyPr/>
          <a:lstStyle>
            <a:lvl1pPr marL="0" indent="0" algn="ctr">
              <a:buNone/>
              <a:defRPr/>
            </a:lvl1pPr>
          </a:lstStyle>
          <a:p>
            <a:pPr lvl="0"/>
            <a:r>
              <a:rPr lang="fr-FR" dirty="0"/>
              <a:t>Titre de la diapo</a:t>
            </a:r>
          </a:p>
        </p:txBody>
      </p:sp>
      <p:sp>
        <p:nvSpPr>
          <p:cNvPr id="7" name="Espace réservé du texte 5">
            <a:extLst>
              <a:ext uri="{FF2B5EF4-FFF2-40B4-BE49-F238E27FC236}">
                <a16:creationId xmlns:a16="http://schemas.microsoft.com/office/drawing/2014/main" id="{AA287B8A-335D-4B96-FE80-0D42B0B98716}"/>
              </a:ext>
            </a:extLst>
          </p:cNvPr>
          <p:cNvSpPr>
            <a:spLocks noGrp="1"/>
          </p:cNvSpPr>
          <p:nvPr>
            <p:ph type="body" sz="quarter" idx="12" hasCustomPrompt="1"/>
          </p:nvPr>
        </p:nvSpPr>
        <p:spPr>
          <a:xfrm>
            <a:off x="1314450" y="10758"/>
            <a:ext cx="9222920" cy="492835"/>
          </a:xfrm>
          <a:prstGeom prst="rect">
            <a:avLst/>
          </a:prstGeom>
          <a:solidFill>
            <a:schemeClr val="accent1">
              <a:lumMod val="75000"/>
            </a:schemeClr>
          </a:solidFill>
        </p:spPr>
        <p:txBody>
          <a:bodyPr/>
          <a:lstStyle>
            <a:lvl1pPr marL="0" indent="0" algn="ctr">
              <a:buNone/>
              <a:defRPr sz="2400" b="1">
                <a:solidFill>
                  <a:schemeClr val="bg1"/>
                </a:solidFill>
              </a:defRPr>
            </a:lvl1pPr>
          </a:lstStyle>
          <a:p>
            <a:pPr lvl="0"/>
            <a:r>
              <a:rPr lang="fr-FR" dirty="0"/>
              <a:t>PNF BTS Maintenance des véhicules 16 mars et 02 avril mai 2026</a:t>
            </a:r>
          </a:p>
        </p:txBody>
      </p:sp>
      <p:pic>
        <p:nvPicPr>
          <p:cNvPr id="2" name="Image 1">
            <a:extLst>
              <a:ext uri="{FF2B5EF4-FFF2-40B4-BE49-F238E27FC236}">
                <a16:creationId xmlns:a16="http://schemas.microsoft.com/office/drawing/2014/main" id="{DCA98729-DB41-0EE6-9BBE-B232D61791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7370" y="0"/>
            <a:ext cx="1654630" cy="1066800"/>
          </a:xfrm>
          <a:prstGeom prst="rect">
            <a:avLst/>
          </a:prstGeom>
        </p:spPr>
      </p:pic>
    </p:spTree>
    <p:extLst>
      <p:ext uri="{BB962C8B-B14F-4D97-AF65-F5344CB8AC3E}">
        <p14:creationId xmlns:p14="http://schemas.microsoft.com/office/powerpoint/2010/main" val="387988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bg>
      <p:bgPr>
        <a:solidFill>
          <a:srgbClr val="FFFFFF"/>
        </a:solidFill>
        <a:effectLst/>
      </p:bgPr>
    </p:bg>
    <p:spTree>
      <p:nvGrpSpPr>
        <p:cNvPr id="1" name=""/>
        <p:cNvGrpSpPr/>
        <p:nvPr/>
      </p:nvGrpSpPr>
      <p:grpSpPr bwMode="auto">
        <a:xfrm>
          <a:off x="0" y="0"/>
          <a:ext cx="0" cy="0"/>
          <a:chOff x="0" y="0"/>
          <a:chExt cx="0" cy="0"/>
        </a:xfrm>
      </p:grpSpPr>
      <p:pic>
        <p:nvPicPr>
          <p:cNvPr id="11" name="Image 6"/>
          <p:cNvPicPr/>
          <p:nvPr/>
        </p:nvPicPr>
        <p:blipFill>
          <a:blip r:embed="rId2"/>
          <a:stretch/>
        </p:blipFill>
        <p:spPr bwMode="auto">
          <a:xfrm>
            <a:off x="85320" y="80640"/>
            <a:ext cx="1123920" cy="838080"/>
          </a:xfrm>
          <a:prstGeom prst="rect">
            <a:avLst/>
          </a:prstGeom>
          <a:noFill/>
          <a:ln w="0">
            <a:noFill/>
          </a:ln>
        </p:spPr>
      </p:pic>
      <p:sp>
        <p:nvSpPr>
          <p:cNvPr id="12"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13"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14" name="PlaceHolder 1"/>
          <p:cNvSpPr>
            <a:spLocks noGrp="1"/>
          </p:cNvSpPr>
          <p:nvPr>
            <p:ph type="title"/>
          </p:nvPr>
        </p:nvSpPr>
        <p:spPr bwMode="auto">
          <a:xfrm>
            <a:off x="838080" y="365040"/>
            <a:ext cx="10515240" cy="1325160"/>
          </a:xfrm>
          <a:prstGeom prst="rect">
            <a:avLst/>
          </a:prstGeom>
          <a:noFill/>
          <a:ln w="0">
            <a:noFill/>
          </a:ln>
        </p:spPr>
        <p:txBody>
          <a:bodyPr lIns="90000" tIns="45000" rIns="90000" bIns="45000" anchor="t">
            <a:noAutofit/>
          </a:bodyPr>
          <a:lstStyle>
            <a:lvl1pPr indent="0" algn="l" defTabSz="914400">
              <a:lnSpc>
                <a:spcPct val="90000"/>
              </a:lnSpc>
              <a:buNone/>
              <a:defRPr lang="fr-FR" sz="4400" b="0" u="none" strike="noStrike">
                <a:solidFill>
                  <a:schemeClr val="dk1"/>
                </a:solidFill>
                <a:latin typeface="Calibri Light"/>
              </a:defRPr>
            </a:lvl1pPr>
          </a:lstStyle>
          <a:p>
            <a:pPr indent="0" algn="l" defTabSz="914400">
              <a:lnSpc>
                <a:spcPct val="90000"/>
              </a:lnSpc>
              <a:buNone/>
              <a:defRPr/>
            </a:pPr>
            <a:r>
              <a:rPr lang="fr-FR" sz="4400" b="0" u="none" strike="noStrike">
                <a:solidFill>
                  <a:schemeClr val="dk1"/>
                </a:solidFill>
                <a:latin typeface="Calibri Light"/>
              </a:rPr>
              <a:t>Modifiez le style du titre</a:t>
            </a:r>
            <a:endParaRPr/>
          </a:p>
        </p:txBody>
      </p:sp>
      <p:sp>
        <p:nvSpPr>
          <p:cNvPr id="15" name="PlaceHolder 2"/>
          <p:cNvSpPr>
            <a:spLocks noGrp="1"/>
          </p:cNvSpPr>
          <p:nvPr>
            <p:ph type="body"/>
          </p:nvPr>
        </p:nvSpPr>
        <p:spPr bwMode="auto">
          <a:xfrm>
            <a:off x="838080" y="1825560"/>
            <a:ext cx="10515240" cy="4350960"/>
          </a:xfrm>
          <a:prstGeom prst="rect">
            <a:avLst/>
          </a:prstGeom>
          <a:noFill/>
          <a:ln w="0">
            <a:noFill/>
          </a:ln>
        </p:spPr>
        <p:txBody>
          <a:bodyPr vert="eaVert" lIns="45000" tIns="90000" rIns="45000" bIns="9000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latin typeface="Calibri"/>
              </a:defRPr>
            </a:lvl1pPr>
            <a:lvl2pPr lvl="1" algn="l" defTabSz="914400">
              <a:lnSpc>
                <a:spcPct val="90000"/>
              </a:lnSpc>
              <a:spcBef>
                <a:spcPts val="499"/>
              </a:spcBef>
              <a:buClr>
                <a:srgbClr val="000000"/>
              </a:buClr>
              <a:buFont typeface="Arial"/>
              <a:buChar char="•"/>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defRPr lang="fr-FR" sz="18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defRPr/>
            </a:pPr>
            <a:r>
              <a:rPr lang="fr-FR" sz="2800" b="0" u="none" strike="noStrike">
                <a:solidFill>
                  <a:schemeClr val="dk1"/>
                </a:solidFill>
                <a:latin typeface="Calibri"/>
              </a:rPr>
              <a:t>Cliquez pour modifier les styles du texte du masque</a:t>
            </a:r>
            <a:endParaRPr/>
          </a:p>
          <a:p>
            <a:pPr marL="685800" lvl="1" indent="-228600" algn="l" defTabSz="914400">
              <a:lnSpc>
                <a:spcPct val="90000"/>
              </a:lnSpc>
              <a:spcBef>
                <a:spcPts val="499"/>
              </a:spcBef>
              <a:buClr>
                <a:srgbClr val="000000"/>
              </a:buClr>
              <a:buFont typeface="Arial"/>
              <a:buChar char="•"/>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Cinquième niveau</a:t>
            </a:r>
            <a:endParaRPr/>
          </a:p>
        </p:txBody>
      </p:sp>
      <p:sp>
        <p:nvSpPr>
          <p:cNvPr id="16" name="PlaceHolder 3"/>
          <p:cNvSpPr>
            <a:spLocks noGrp="1"/>
          </p:cNvSpPr>
          <p:nvPr>
            <p:ph type="dt" idx="2"/>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17" name="PlaceHolder 4"/>
          <p:cNvSpPr>
            <a:spLocks noGrp="1"/>
          </p:cNvSpPr>
          <p:nvPr>
            <p:ph type="ftr" idx="3"/>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18" name="PlaceHolder 5"/>
          <p:cNvSpPr>
            <a:spLocks noGrp="1"/>
          </p:cNvSpPr>
          <p:nvPr>
            <p:ph type="sldNum" idx="4"/>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C641A75A-9A2B-4C9C-A55B-D5B842B59065}"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2089865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bg>
      <p:bgPr>
        <a:solidFill>
          <a:srgbClr val="FFFFFF"/>
        </a:solidFill>
        <a:effectLst/>
      </p:bgPr>
    </p:bg>
    <p:spTree>
      <p:nvGrpSpPr>
        <p:cNvPr id="1" name=""/>
        <p:cNvGrpSpPr/>
        <p:nvPr/>
      </p:nvGrpSpPr>
      <p:grpSpPr bwMode="auto">
        <a:xfrm>
          <a:off x="0" y="0"/>
          <a:ext cx="0" cy="0"/>
          <a:chOff x="0" y="0"/>
          <a:chExt cx="0" cy="0"/>
        </a:xfrm>
      </p:grpSpPr>
      <p:pic>
        <p:nvPicPr>
          <p:cNvPr id="19" name="Image 6"/>
          <p:cNvPicPr/>
          <p:nvPr/>
        </p:nvPicPr>
        <p:blipFill>
          <a:blip r:embed="rId2"/>
          <a:stretch/>
        </p:blipFill>
        <p:spPr bwMode="auto">
          <a:xfrm>
            <a:off x="85320" y="80640"/>
            <a:ext cx="1123920" cy="838080"/>
          </a:xfrm>
          <a:prstGeom prst="rect">
            <a:avLst/>
          </a:prstGeom>
          <a:noFill/>
          <a:ln w="0">
            <a:noFill/>
          </a:ln>
        </p:spPr>
      </p:pic>
      <p:sp>
        <p:nvSpPr>
          <p:cNvPr id="20"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21"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22" name="PlaceHolder 1"/>
          <p:cNvSpPr>
            <a:spLocks noGrp="1"/>
          </p:cNvSpPr>
          <p:nvPr>
            <p:ph type="title"/>
          </p:nvPr>
        </p:nvSpPr>
        <p:spPr bwMode="auto">
          <a:xfrm>
            <a:off x="8724960" y="365040"/>
            <a:ext cx="2628720" cy="5811480"/>
          </a:xfrm>
          <a:prstGeom prst="rect">
            <a:avLst/>
          </a:prstGeom>
          <a:noFill/>
          <a:ln w="0">
            <a:noFill/>
          </a:ln>
        </p:spPr>
        <p:txBody>
          <a:bodyPr vert="eaVert" lIns="45000" tIns="90000" rIns="45000" bIns="90000" anchor="t">
            <a:noAutofit/>
          </a:bodyPr>
          <a:lstStyle>
            <a:lvl1pPr indent="0" algn="l" defTabSz="914400">
              <a:lnSpc>
                <a:spcPct val="90000"/>
              </a:lnSpc>
              <a:buNone/>
              <a:defRPr lang="fr-FR" sz="4400" b="0" u="none" strike="noStrike">
                <a:solidFill>
                  <a:schemeClr val="dk1"/>
                </a:solidFill>
                <a:latin typeface="Calibri Light"/>
              </a:defRPr>
            </a:lvl1pPr>
          </a:lstStyle>
          <a:p>
            <a:pPr indent="0" algn="l" defTabSz="914400">
              <a:lnSpc>
                <a:spcPct val="90000"/>
              </a:lnSpc>
              <a:buNone/>
              <a:defRPr/>
            </a:pPr>
            <a:r>
              <a:rPr lang="fr-FR" sz="4400" b="0" u="none" strike="noStrike">
                <a:solidFill>
                  <a:schemeClr val="dk1"/>
                </a:solidFill>
                <a:latin typeface="Calibri Light"/>
              </a:rPr>
              <a:t>Modifiez le style du titre</a:t>
            </a:r>
            <a:endParaRPr/>
          </a:p>
        </p:txBody>
      </p:sp>
      <p:sp>
        <p:nvSpPr>
          <p:cNvPr id="23" name="PlaceHolder 2"/>
          <p:cNvSpPr>
            <a:spLocks noGrp="1"/>
          </p:cNvSpPr>
          <p:nvPr>
            <p:ph type="body"/>
          </p:nvPr>
        </p:nvSpPr>
        <p:spPr bwMode="auto">
          <a:xfrm>
            <a:off x="838080" y="365040"/>
            <a:ext cx="7733880" cy="5811480"/>
          </a:xfrm>
          <a:prstGeom prst="rect">
            <a:avLst/>
          </a:prstGeom>
          <a:noFill/>
          <a:ln w="0">
            <a:noFill/>
          </a:ln>
        </p:spPr>
        <p:txBody>
          <a:bodyPr vert="eaVert" lIns="45000" tIns="90000" rIns="45000" bIns="9000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latin typeface="Calibri"/>
              </a:defRPr>
            </a:lvl1pPr>
            <a:lvl2pPr lvl="1" algn="l" defTabSz="914400">
              <a:lnSpc>
                <a:spcPct val="90000"/>
              </a:lnSpc>
              <a:spcBef>
                <a:spcPts val="499"/>
              </a:spcBef>
              <a:buClr>
                <a:srgbClr val="000000"/>
              </a:buClr>
              <a:buFont typeface="Arial"/>
              <a:buChar char="•"/>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defRPr lang="fr-FR" sz="18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defRPr/>
            </a:pPr>
            <a:r>
              <a:rPr lang="fr-FR" sz="2800" b="0" u="none" strike="noStrike">
                <a:solidFill>
                  <a:schemeClr val="dk1"/>
                </a:solidFill>
                <a:latin typeface="Calibri"/>
              </a:rPr>
              <a:t>Cliquez pour modifier les styles du texte du masque</a:t>
            </a:r>
            <a:endParaRPr/>
          </a:p>
          <a:p>
            <a:pPr marL="685800" lvl="1" indent="-228600" algn="l" defTabSz="914400">
              <a:lnSpc>
                <a:spcPct val="90000"/>
              </a:lnSpc>
              <a:spcBef>
                <a:spcPts val="499"/>
              </a:spcBef>
              <a:buClr>
                <a:srgbClr val="000000"/>
              </a:buClr>
              <a:buFont typeface="Arial"/>
              <a:buChar char="•"/>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Cinquième niveau</a:t>
            </a:r>
            <a:endParaRPr/>
          </a:p>
        </p:txBody>
      </p:sp>
      <p:sp>
        <p:nvSpPr>
          <p:cNvPr id="24" name="PlaceHolder 3"/>
          <p:cNvSpPr>
            <a:spLocks noGrp="1"/>
          </p:cNvSpPr>
          <p:nvPr>
            <p:ph type="dt" idx="5"/>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25" name="PlaceHolder 4"/>
          <p:cNvSpPr>
            <a:spLocks noGrp="1"/>
          </p:cNvSpPr>
          <p:nvPr>
            <p:ph type="ftr" idx="6"/>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26" name="PlaceHolder 5"/>
          <p:cNvSpPr>
            <a:spLocks noGrp="1"/>
          </p:cNvSpPr>
          <p:nvPr>
            <p:ph type="sldNum" idx="7"/>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086E907F-A261-43E3-83E2-0929595B90DF}"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43573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blank" preserve="1" userDrawn="1">
  <p:cSld name="Disposition personnalisée">
    <p:bg>
      <p:bgPr>
        <a:solidFill>
          <a:srgbClr val="FFFFFF"/>
        </a:solidFill>
        <a:effectLst/>
      </p:bgPr>
    </p:bg>
    <p:spTree>
      <p:nvGrpSpPr>
        <p:cNvPr id="1" name=""/>
        <p:cNvGrpSpPr/>
        <p:nvPr/>
      </p:nvGrpSpPr>
      <p:grpSpPr bwMode="auto">
        <a:xfrm>
          <a:off x="0" y="0"/>
          <a:ext cx="0" cy="0"/>
          <a:chOff x="0" y="0"/>
          <a:chExt cx="0" cy="0"/>
        </a:xfrm>
      </p:grpSpPr>
      <p:pic>
        <p:nvPicPr>
          <p:cNvPr id="27" name="Image 6"/>
          <p:cNvPicPr/>
          <p:nvPr/>
        </p:nvPicPr>
        <p:blipFill>
          <a:blip r:embed="rId2"/>
          <a:stretch/>
        </p:blipFill>
        <p:spPr bwMode="auto">
          <a:xfrm>
            <a:off x="85320" y="80640"/>
            <a:ext cx="1123920" cy="838080"/>
          </a:xfrm>
          <a:prstGeom prst="rect">
            <a:avLst/>
          </a:prstGeom>
          <a:noFill/>
          <a:ln w="0">
            <a:noFill/>
          </a:ln>
        </p:spPr>
      </p:pic>
      <p:sp>
        <p:nvSpPr>
          <p:cNvPr id="28"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29"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pic>
        <p:nvPicPr>
          <p:cNvPr id="30" name="Image 6"/>
          <p:cNvPicPr/>
          <p:nvPr/>
        </p:nvPicPr>
        <p:blipFill>
          <a:blip r:embed="rId3"/>
          <a:stretch/>
        </p:blipFill>
        <p:spPr bwMode="auto">
          <a:xfrm>
            <a:off x="691200" y="1385640"/>
            <a:ext cx="6130080" cy="4086720"/>
          </a:xfrm>
          <a:prstGeom prst="rect">
            <a:avLst/>
          </a:prstGeom>
          <a:noFill/>
          <a:ln w="0">
            <a:noFill/>
          </a:ln>
        </p:spPr>
      </p:pic>
      <p:sp>
        <p:nvSpPr>
          <p:cNvPr id="31" name="PlaceHolder 1"/>
          <p:cNvSpPr>
            <a:spLocks noGrp="1"/>
          </p:cNvSpPr>
          <p:nvPr>
            <p:ph type="title"/>
          </p:nvPr>
        </p:nvSpPr>
        <p:spPr bwMode="auto">
          <a:xfrm>
            <a:off x="609480" y="273600"/>
            <a:ext cx="10972440" cy="1144800"/>
          </a:xfrm>
          <a:prstGeom prst="rect">
            <a:avLst/>
          </a:prstGeom>
          <a:noFill/>
          <a:ln w="0">
            <a:noFill/>
          </a:ln>
        </p:spPr>
        <p:txBody>
          <a:bodyPr lIns="0" tIns="0" rIns="0" bIns="0" anchor="ctr">
            <a:noAutofit/>
          </a:bodyPr>
          <a:lstStyle>
            <a:lvl1pPr indent="0" algn="l">
              <a:buNone/>
              <a:defRPr lang="fr-FR" sz="1800" b="0" u="none" strike="noStrike">
                <a:solidFill>
                  <a:schemeClr val="dk1"/>
                </a:solidFill>
                <a:latin typeface="Calibri"/>
              </a:defRPr>
            </a:lvl1pPr>
          </a:lstStyle>
          <a:p>
            <a:pPr indent="0" algn="l">
              <a:buNone/>
              <a:defRPr/>
            </a:pPr>
            <a:r>
              <a:rPr lang="fr-FR" sz="1800" b="0" u="none" strike="noStrike">
                <a:solidFill>
                  <a:schemeClr val="dk1"/>
                </a:solidFill>
                <a:latin typeface="Calibri"/>
              </a:rPr>
              <a:t>Cliquez pour éditer le format du texte-titre</a:t>
            </a:r>
            <a:endParaRPr/>
          </a:p>
        </p:txBody>
      </p:sp>
      <p:sp>
        <p:nvSpPr>
          <p:cNvPr id="32" name="PlaceHolder 2"/>
          <p:cNvSpPr>
            <a:spLocks noGrp="1"/>
          </p:cNvSpPr>
          <p:nvPr>
            <p:ph type="body"/>
          </p:nvPr>
        </p:nvSpPr>
        <p:spPr bwMode="auto">
          <a:xfrm>
            <a:off x="609480" y="1604520"/>
            <a:ext cx="10972440" cy="3977280"/>
          </a:xfrm>
          <a:prstGeom prst="rect">
            <a:avLst/>
          </a:prstGeom>
          <a:noFill/>
          <a:ln w="0">
            <a:noFill/>
          </a:ln>
        </p:spPr>
        <p:txBody>
          <a:bodyPr lIns="0" tIns="0" rIns="0" bIns="0" anchor="t">
            <a:normAutofit/>
          </a:bodyPr>
          <a:lstStyle>
            <a:lvl1pPr algn="l">
              <a:lnSpc>
                <a:spcPct val="90000"/>
              </a:lnSpc>
              <a:spcBef>
                <a:spcPts val="1417"/>
              </a:spcBef>
              <a:buClr>
                <a:srgbClr val="000000"/>
              </a:buClr>
              <a:buSzPct val="45000"/>
              <a:buFont typeface="Wingdings"/>
              <a:buChar char=""/>
              <a:defRPr lang="fr-FR" sz="2800" b="0" u="none" strike="noStrike">
                <a:solidFill>
                  <a:schemeClr val="dk1"/>
                </a:solidFill>
                <a:latin typeface="Calibri"/>
              </a:defRPr>
            </a:lvl1pPr>
            <a:lvl2pPr lvl="1" algn="l">
              <a:lnSpc>
                <a:spcPct val="90000"/>
              </a:lnSpc>
              <a:spcBef>
                <a:spcPts val="1134"/>
              </a:spcBef>
              <a:buClr>
                <a:srgbClr val="000000"/>
              </a:buClr>
              <a:buSzPct val="75000"/>
              <a:buFont typeface="Symbol"/>
              <a:buChar char=""/>
              <a:defRPr lang="fr-FR" sz="2000" b="0" u="none" strike="noStrike">
                <a:solidFill>
                  <a:schemeClr val="dk1"/>
                </a:solidFill>
                <a:latin typeface="Calibri"/>
              </a:defRPr>
            </a:lvl2pPr>
            <a:lvl3pPr lvl="2" algn="l">
              <a:lnSpc>
                <a:spcPct val="90000"/>
              </a:lnSpc>
              <a:spcBef>
                <a:spcPts val="850"/>
              </a:spcBef>
              <a:buClr>
                <a:srgbClr val="000000"/>
              </a:buClr>
              <a:buSzPct val="45000"/>
              <a:buFont typeface="Wingdings"/>
              <a:buChar char=""/>
              <a:defRPr lang="fr-FR" sz="1800" b="0" u="none" strike="noStrike">
                <a:solidFill>
                  <a:schemeClr val="dk1"/>
                </a:solidFill>
                <a:latin typeface="Calibri"/>
              </a:defRPr>
            </a:lvl3pPr>
            <a:lvl4pPr lvl="3" algn="l">
              <a:lnSpc>
                <a:spcPct val="90000"/>
              </a:lnSpc>
              <a:spcBef>
                <a:spcPts val="567"/>
              </a:spcBef>
              <a:buClr>
                <a:srgbClr val="000000"/>
              </a:buClr>
              <a:buSzPct val="75000"/>
              <a:buFont typeface="Symbol"/>
              <a:buChar char=""/>
              <a:defRPr lang="fr-FR" sz="1800" b="0" u="none" strike="noStrike">
                <a:solidFill>
                  <a:schemeClr val="dk1"/>
                </a:solidFill>
                <a:latin typeface="Calibri"/>
              </a:defRPr>
            </a:lvl4pPr>
            <a:lvl5pPr lvl="4"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5pPr>
            <a:lvl6pPr lvl="5"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6pPr>
            <a:lvl7pPr lvl="6"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7pPr>
          </a:lstStyle>
          <a:p>
            <a:pPr marL="432000" indent="-324000" algn="l">
              <a:lnSpc>
                <a:spcPct val="90000"/>
              </a:lnSpc>
              <a:spcBef>
                <a:spcPts val="1417"/>
              </a:spcBef>
              <a:buClr>
                <a:srgbClr val="000000"/>
              </a:buClr>
              <a:buSzPct val="45000"/>
              <a:buFont typeface="Wingdings"/>
              <a:buChar char=""/>
              <a:defRPr/>
            </a:pPr>
            <a:r>
              <a:rPr lang="fr-FR" sz="2800" b="0" u="none" strike="noStrike">
                <a:solidFill>
                  <a:schemeClr val="dk1"/>
                </a:solidFill>
                <a:latin typeface="Calibri"/>
              </a:rPr>
              <a:t>Cliquez pour éditer le format du plan de texte</a:t>
            </a:r>
            <a:endParaRPr/>
          </a:p>
          <a:p>
            <a:pPr marL="864000" lvl="1" indent="-324000" algn="l">
              <a:lnSpc>
                <a:spcPct val="90000"/>
              </a:lnSpc>
              <a:spcBef>
                <a:spcPts val="1134"/>
              </a:spcBef>
              <a:buClr>
                <a:srgbClr val="000000"/>
              </a:buClr>
              <a:buSzPct val="75000"/>
              <a:buFont typeface="Symbol"/>
              <a:buChar char=""/>
              <a:defRPr/>
            </a:pPr>
            <a:r>
              <a:rPr lang="fr-FR" sz="2000" b="0" u="none" strike="noStrike">
                <a:solidFill>
                  <a:schemeClr val="dk1"/>
                </a:solidFill>
                <a:latin typeface="Calibri"/>
              </a:rPr>
              <a:t>Second niveau de plan</a:t>
            </a:r>
            <a:endParaRPr/>
          </a:p>
          <a:p>
            <a:pPr marL="1296000" lvl="2" indent="-288000" algn="l">
              <a:lnSpc>
                <a:spcPct val="90000"/>
              </a:lnSpc>
              <a:spcBef>
                <a:spcPts val="850"/>
              </a:spcBef>
              <a:buClr>
                <a:srgbClr val="000000"/>
              </a:buClr>
              <a:buSzPct val="45000"/>
              <a:buFont typeface="Wingdings"/>
              <a:buChar char=""/>
              <a:defRPr/>
            </a:pPr>
            <a:r>
              <a:rPr lang="fr-FR" sz="1800" b="0" u="none" strike="noStrike">
                <a:solidFill>
                  <a:schemeClr val="dk1"/>
                </a:solidFill>
                <a:latin typeface="Calibri"/>
              </a:rPr>
              <a:t>Troisième niveau de plan</a:t>
            </a:r>
            <a:endParaRPr/>
          </a:p>
          <a:p>
            <a:pPr marL="1728000" lvl="3" indent="-216000" algn="l">
              <a:lnSpc>
                <a:spcPct val="90000"/>
              </a:lnSpc>
              <a:spcBef>
                <a:spcPts val="567"/>
              </a:spcBef>
              <a:buClr>
                <a:srgbClr val="000000"/>
              </a:buClr>
              <a:buSzPct val="75000"/>
              <a:buFont typeface="Symbol"/>
              <a:buChar char=""/>
              <a:defRPr/>
            </a:pPr>
            <a:r>
              <a:rPr lang="fr-FR" sz="1800" b="0" u="none" strike="noStrike">
                <a:solidFill>
                  <a:schemeClr val="dk1"/>
                </a:solidFill>
                <a:latin typeface="Calibri"/>
              </a:rPr>
              <a:t>Quatrième niveau de plan</a:t>
            </a:r>
            <a:endParaRPr/>
          </a:p>
          <a:p>
            <a:pPr marL="2160000" lvl="4"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Cinquième niveau de plan</a:t>
            </a:r>
            <a:endParaRPr/>
          </a:p>
          <a:p>
            <a:pPr marL="2592000" lvl="5"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Sixième niveau de plan</a:t>
            </a:r>
            <a:endParaRPr/>
          </a:p>
          <a:p>
            <a:pPr marL="3024000" lvl="6"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Septième niveau de plan</a:t>
            </a:r>
            <a:endParaRPr/>
          </a:p>
        </p:txBody>
      </p:sp>
    </p:spTree>
    <p:extLst>
      <p:ext uri="{BB962C8B-B14F-4D97-AF65-F5344CB8AC3E}">
        <p14:creationId xmlns:p14="http://schemas.microsoft.com/office/powerpoint/2010/main" val="82844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blank" preserve="1" userDrawn="1">
  <p:cSld name="Un contenu">
    <p:bg>
      <p:bgPr>
        <a:solidFill>
          <a:srgbClr val="FFFFFF"/>
        </a:solidFill>
        <a:effectLst/>
      </p:bgPr>
    </p:bg>
    <p:spTree>
      <p:nvGrpSpPr>
        <p:cNvPr id="1" name=""/>
        <p:cNvGrpSpPr/>
        <p:nvPr/>
      </p:nvGrpSpPr>
      <p:grpSpPr bwMode="auto">
        <a:xfrm>
          <a:off x="0" y="0"/>
          <a:ext cx="0" cy="0"/>
          <a:chOff x="0" y="0"/>
          <a:chExt cx="0" cy="0"/>
        </a:xfrm>
      </p:grpSpPr>
      <p:pic>
        <p:nvPicPr>
          <p:cNvPr id="33" name="Image 6"/>
          <p:cNvPicPr/>
          <p:nvPr/>
        </p:nvPicPr>
        <p:blipFill>
          <a:blip r:embed="rId2"/>
          <a:stretch/>
        </p:blipFill>
        <p:spPr bwMode="auto">
          <a:xfrm>
            <a:off x="85320" y="80640"/>
            <a:ext cx="1123920" cy="838080"/>
          </a:xfrm>
          <a:prstGeom prst="rect">
            <a:avLst/>
          </a:prstGeom>
          <a:noFill/>
          <a:ln w="0">
            <a:noFill/>
          </a:ln>
        </p:spPr>
      </p:pic>
      <p:sp>
        <p:nvSpPr>
          <p:cNvPr id="34"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35"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36" name="PlaceHolder 1"/>
          <p:cNvSpPr>
            <a:spLocks noGrp="1"/>
          </p:cNvSpPr>
          <p:nvPr>
            <p:ph type="body" hasCustomPrompt="1"/>
          </p:nvPr>
        </p:nvSpPr>
        <p:spPr bwMode="auto">
          <a:xfrm>
            <a:off x="1314360" y="503640"/>
            <a:ext cx="9222480" cy="572400"/>
          </a:xfrm>
          <a:prstGeom prst="rect">
            <a:avLst/>
          </a:prstGeom>
          <a:solidFill>
            <a:schemeClr val="accent1">
              <a:lumMod val="40000"/>
              <a:lumOff val="60000"/>
            </a:schemeClr>
          </a:solidFill>
          <a:ln w="0">
            <a:noFill/>
          </a:ln>
        </p:spPr>
        <p:txBody>
          <a:bodyPr lIns="90000" tIns="45000" rIns="90000" bIns="45000" anchor="t">
            <a:noAutofit/>
          </a:bodyPr>
          <a:lstStyle>
            <a:lvl1pPr indent="0" algn="ctr" defTabSz="914400">
              <a:lnSpc>
                <a:spcPct val="90000"/>
              </a:lnSpc>
              <a:spcBef>
                <a:spcPts val="1001"/>
              </a:spcBef>
              <a:buNone/>
              <a:tabLst>
                <a:tab pos="0" algn="l"/>
              </a:tabLst>
              <a:defRPr lang="fr-FR" sz="2800" b="0" u="none" strike="noStrike">
                <a:solidFill>
                  <a:schemeClr val="dk1"/>
                </a:solidFill>
                <a:latin typeface="Calibri"/>
              </a:defRPr>
            </a:lvl1pPr>
          </a:lstStyle>
          <a:p>
            <a:pPr indent="0" algn="ctr" defTabSz="914400">
              <a:lnSpc>
                <a:spcPct val="90000"/>
              </a:lnSpc>
              <a:spcBef>
                <a:spcPts val="1001"/>
              </a:spcBef>
              <a:buNone/>
              <a:tabLst>
                <a:tab pos="0" algn="l"/>
              </a:tabLst>
              <a:defRPr/>
            </a:pPr>
            <a:r>
              <a:rPr lang="fr-FR" sz="2800" b="0" u="none" strike="noStrike">
                <a:solidFill>
                  <a:schemeClr val="dk1"/>
                </a:solidFill>
                <a:latin typeface="Calibri"/>
              </a:rPr>
              <a:t>Titre de la diapo</a:t>
            </a:r>
            <a:endParaRPr lang="fr-FR" sz="2800" b="1" u="none" strike="noStrike">
              <a:solidFill>
                <a:schemeClr val="lt1"/>
              </a:solidFill>
              <a:latin typeface="Calibri"/>
            </a:endParaRPr>
          </a:p>
        </p:txBody>
      </p:sp>
      <p:sp>
        <p:nvSpPr>
          <p:cNvPr id="37" name="PlaceHolder 2"/>
          <p:cNvSpPr>
            <a:spLocks noGrp="1"/>
          </p:cNvSpPr>
          <p:nvPr>
            <p:ph type="body"/>
          </p:nvPr>
        </p:nvSpPr>
        <p:spPr bwMode="auto">
          <a:xfrm>
            <a:off x="0" y="1076400"/>
            <a:ext cx="12191760" cy="5781240"/>
          </a:xfrm>
          <a:prstGeom prst="rect">
            <a:avLst/>
          </a:prstGeom>
          <a:noFill/>
          <a:ln w="0">
            <a:noFill/>
          </a:ln>
        </p:spPr>
        <p:txBody>
          <a:bodyPr lIns="360000" tIns="360000" rIns="360000" bIns="360000" anchor="t">
            <a:noAutofit/>
          </a:bodyPr>
          <a:lstStyle>
            <a:lvl1pPr algn="l" defTabSz="914400">
              <a:lnSpc>
                <a:spcPct val="90000"/>
              </a:lnSpc>
              <a:spcBef>
                <a:spcPts val="1001"/>
              </a:spcBef>
              <a:buClr>
                <a:srgbClr val="000000"/>
              </a:buClr>
              <a:buFont typeface="Arial"/>
              <a:buChar char="•"/>
              <a:tabLst>
                <a:tab pos="0" algn="l"/>
              </a:tabLst>
              <a:defRPr lang="fr-FR" sz="2800" b="0" u="none" strike="noStrike">
                <a:solidFill>
                  <a:schemeClr val="dk1"/>
                </a:solidFill>
                <a:latin typeface="Calibri"/>
              </a:defRPr>
            </a:lvl1pPr>
            <a:lvl2pPr lvl="1" algn="l" defTabSz="914400">
              <a:lnSpc>
                <a:spcPct val="90000"/>
              </a:lnSpc>
              <a:spcBef>
                <a:spcPts val="499"/>
              </a:spcBef>
              <a:buClr>
                <a:srgbClr val="000000"/>
              </a:buClr>
              <a:buFont typeface="Arial"/>
              <a:buChar char="•"/>
              <a:tabLst>
                <a:tab pos="0" algn="l"/>
              </a:tabLst>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tabLst>
                <a:tab pos="0" algn="l"/>
              </a:tabLst>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tabLst>
                <a:tab pos="0" algn="l"/>
              </a:tabLst>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tabLst>
                <a:tab pos="0" algn="l"/>
              </a:tabLst>
              <a:defRPr lang="fr-FR" sz="18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tabLst>
                <a:tab pos="0" algn="l"/>
              </a:tabLst>
              <a:defRPr/>
            </a:pPr>
            <a:r>
              <a:rPr lang="fr-FR" sz="2800" b="0" u="none" strike="noStrike">
                <a:solidFill>
                  <a:schemeClr val="dk1"/>
                </a:solidFill>
                <a:latin typeface="Calibri"/>
              </a:rPr>
              <a:t>Cliquez pour modifier les styles du texte du masque</a:t>
            </a:r>
            <a:endParaRPr lang="fr-FR" sz="2800" b="1" u="none" strike="noStrike">
              <a:solidFill>
                <a:schemeClr val="lt1"/>
              </a:solidFill>
              <a:latin typeface="Calibri"/>
            </a:endParaRPr>
          </a:p>
          <a:p>
            <a:pPr marL="685800" lvl="1" indent="-228600" algn="l" defTabSz="914400">
              <a:lnSpc>
                <a:spcPct val="90000"/>
              </a:lnSpc>
              <a:spcBef>
                <a:spcPts val="499"/>
              </a:spcBef>
              <a:buClr>
                <a:srgbClr val="000000"/>
              </a:buClr>
              <a:buFont typeface="Arial"/>
              <a:buChar char="•"/>
              <a:tabLst>
                <a:tab pos="0" algn="l"/>
              </a:tabLst>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tabLst>
                <a:tab pos="0" algn="l"/>
              </a:tabLst>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tabLst>
                <a:tab pos="0" algn="l"/>
              </a:tabLst>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tabLst>
                <a:tab pos="0" algn="l"/>
              </a:tabLst>
              <a:defRPr/>
            </a:pPr>
            <a:r>
              <a:rPr lang="fr-FR" sz="1800" b="0" u="none" strike="noStrike">
                <a:solidFill>
                  <a:schemeClr val="dk1"/>
                </a:solidFill>
                <a:latin typeface="Calibri"/>
              </a:rPr>
              <a:t>Cinquième niveau</a:t>
            </a:r>
            <a:endParaRPr/>
          </a:p>
        </p:txBody>
      </p:sp>
      <p:sp>
        <p:nvSpPr>
          <p:cNvPr id="38" name="PlaceHolder 3"/>
          <p:cNvSpPr>
            <a:spLocks noGrp="1"/>
          </p:cNvSpPr>
          <p:nvPr>
            <p:ph type="body" hasCustomPrompt="1"/>
          </p:nvPr>
        </p:nvSpPr>
        <p:spPr bwMode="auto">
          <a:xfrm>
            <a:off x="1314360" y="10800"/>
            <a:ext cx="9222480" cy="492480"/>
          </a:xfrm>
          <a:prstGeom prst="rect">
            <a:avLst/>
          </a:prstGeom>
          <a:solidFill>
            <a:schemeClr val="accent1">
              <a:lumMod val="75000"/>
            </a:schemeClr>
          </a:solidFill>
          <a:ln w="0">
            <a:noFill/>
          </a:ln>
        </p:spPr>
        <p:txBody>
          <a:bodyPr lIns="90000" tIns="45000" rIns="90000" bIns="45000" anchor="t">
            <a:noAutofit/>
          </a:bodyPr>
          <a:lstStyle>
            <a:lvl1pPr indent="0" algn="ctr" defTabSz="914400">
              <a:lnSpc>
                <a:spcPct val="90000"/>
              </a:lnSpc>
              <a:spcBef>
                <a:spcPts val="1001"/>
              </a:spcBef>
              <a:buNone/>
              <a:tabLst>
                <a:tab pos="0" algn="l"/>
              </a:tabLst>
              <a:defRPr lang="fr-FR" sz="2400" b="1" u="none" strike="noStrike">
                <a:solidFill>
                  <a:schemeClr val="lt1"/>
                </a:solidFill>
                <a:latin typeface="Calibri"/>
              </a:defRPr>
            </a:lvl1pPr>
          </a:lstStyle>
          <a:p>
            <a:pPr indent="0" algn="ctr" defTabSz="914400">
              <a:lnSpc>
                <a:spcPct val="90000"/>
              </a:lnSpc>
              <a:spcBef>
                <a:spcPts val="1001"/>
              </a:spcBef>
              <a:buNone/>
              <a:tabLst>
                <a:tab pos="0" algn="l"/>
              </a:tabLst>
              <a:defRPr/>
            </a:pPr>
            <a:r>
              <a:rPr lang="fr-FR" sz="2400" b="1" u="none" strike="noStrike">
                <a:solidFill>
                  <a:schemeClr val="lt1"/>
                </a:solidFill>
                <a:latin typeface="Calibri"/>
              </a:rPr>
              <a:t>PNF BTS Maintenance des véhicules 16 mars et 02 avril 206</a:t>
            </a:r>
            <a:endParaRPr/>
          </a:p>
        </p:txBody>
      </p:sp>
      <p:pic>
        <p:nvPicPr>
          <p:cNvPr id="39" name="Image 4"/>
          <p:cNvPicPr/>
          <p:nvPr/>
        </p:nvPicPr>
        <p:blipFill>
          <a:blip r:embed="rId3"/>
          <a:stretch/>
        </p:blipFill>
        <p:spPr bwMode="auto">
          <a:xfrm>
            <a:off x="10537200" y="0"/>
            <a:ext cx="1654200" cy="1102680"/>
          </a:xfrm>
          <a:prstGeom prst="rect">
            <a:avLst/>
          </a:prstGeom>
          <a:noFill/>
          <a:ln w="0">
            <a:noFill/>
          </a:ln>
        </p:spPr>
      </p:pic>
      <p:sp>
        <p:nvSpPr>
          <p:cNvPr id="40" name="PlaceHolder 4"/>
          <p:cNvSpPr>
            <a:spLocks noGrp="1"/>
          </p:cNvSpPr>
          <p:nvPr>
            <p:ph type="title"/>
          </p:nvPr>
        </p:nvSpPr>
        <p:spPr bwMode="auto">
          <a:xfrm>
            <a:off x="609480" y="273600"/>
            <a:ext cx="10972440" cy="1144800"/>
          </a:xfrm>
          <a:prstGeom prst="rect">
            <a:avLst/>
          </a:prstGeom>
          <a:noFill/>
          <a:ln w="0">
            <a:noFill/>
          </a:ln>
        </p:spPr>
        <p:txBody>
          <a:bodyPr lIns="0" tIns="0" rIns="0" bIns="0" anchor="ctr">
            <a:noAutofit/>
          </a:bodyPr>
          <a:lstStyle>
            <a:lvl1pPr indent="0" algn="l">
              <a:buNone/>
              <a:defRPr lang="fr-FR" sz="1800" b="0" u="none" strike="noStrike">
                <a:solidFill>
                  <a:schemeClr val="dk1"/>
                </a:solidFill>
                <a:latin typeface="Calibri"/>
              </a:defRPr>
            </a:lvl1pPr>
          </a:lstStyle>
          <a:p>
            <a:pPr indent="0" algn="l">
              <a:buNone/>
              <a:defRPr/>
            </a:pPr>
            <a:r>
              <a:rPr lang="fr-FR" sz="1800" b="0" u="none" strike="noStrike">
                <a:solidFill>
                  <a:schemeClr val="dk1"/>
                </a:solidFill>
                <a:latin typeface="Calibri"/>
              </a:rPr>
              <a:t>Cliquez pour éditer le format du texte-titre</a:t>
            </a:r>
            <a:endParaRPr/>
          </a:p>
        </p:txBody>
      </p:sp>
    </p:spTree>
    <p:extLst>
      <p:ext uri="{BB962C8B-B14F-4D97-AF65-F5344CB8AC3E}">
        <p14:creationId xmlns:p14="http://schemas.microsoft.com/office/powerpoint/2010/main" val="391781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bg>
      <p:bgPr>
        <a:solidFill>
          <a:srgbClr val="FFFFFF"/>
        </a:solidFill>
        <a:effectLst/>
      </p:bgPr>
    </p:bg>
    <p:spTree>
      <p:nvGrpSpPr>
        <p:cNvPr id="1" name=""/>
        <p:cNvGrpSpPr/>
        <p:nvPr/>
      </p:nvGrpSpPr>
      <p:grpSpPr bwMode="auto">
        <a:xfrm>
          <a:off x="0" y="0"/>
          <a:ext cx="0" cy="0"/>
          <a:chOff x="0" y="0"/>
          <a:chExt cx="0" cy="0"/>
        </a:xfrm>
      </p:grpSpPr>
      <p:pic>
        <p:nvPicPr>
          <p:cNvPr id="41" name="Image 6"/>
          <p:cNvPicPr/>
          <p:nvPr/>
        </p:nvPicPr>
        <p:blipFill>
          <a:blip r:embed="rId2"/>
          <a:stretch/>
        </p:blipFill>
        <p:spPr bwMode="auto">
          <a:xfrm>
            <a:off x="85320" y="80640"/>
            <a:ext cx="1123920" cy="838080"/>
          </a:xfrm>
          <a:prstGeom prst="rect">
            <a:avLst/>
          </a:prstGeom>
          <a:noFill/>
          <a:ln w="0">
            <a:noFill/>
          </a:ln>
        </p:spPr>
      </p:pic>
      <p:sp>
        <p:nvSpPr>
          <p:cNvPr id="42"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43"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44" name="PlaceHolder 1"/>
          <p:cNvSpPr>
            <a:spLocks noGrp="1"/>
          </p:cNvSpPr>
          <p:nvPr>
            <p:ph type="title"/>
          </p:nvPr>
        </p:nvSpPr>
        <p:spPr bwMode="auto">
          <a:xfrm>
            <a:off x="838080" y="365040"/>
            <a:ext cx="10515240" cy="1325160"/>
          </a:xfrm>
          <a:prstGeom prst="rect">
            <a:avLst/>
          </a:prstGeom>
          <a:noFill/>
          <a:ln w="0">
            <a:noFill/>
          </a:ln>
        </p:spPr>
        <p:txBody>
          <a:bodyPr lIns="90000" tIns="45000" rIns="90000" bIns="45000" anchor="t">
            <a:noAutofit/>
          </a:bodyPr>
          <a:lstStyle>
            <a:lvl1pPr indent="0" algn="l" defTabSz="914400">
              <a:lnSpc>
                <a:spcPct val="90000"/>
              </a:lnSpc>
              <a:buNone/>
              <a:defRPr lang="fr-FR" sz="4400" b="0" u="none" strike="noStrike">
                <a:solidFill>
                  <a:schemeClr val="dk1"/>
                </a:solidFill>
                <a:latin typeface="Calibri Light"/>
              </a:defRPr>
            </a:lvl1pPr>
          </a:lstStyle>
          <a:p>
            <a:pPr indent="0" algn="l" defTabSz="914400">
              <a:lnSpc>
                <a:spcPct val="90000"/>
              </a:lnSpc>
              <a:buNone/>
              <a:defRPr/>
            </a:pPr>
            <a:r>
              <a:rPr lang="fr-FR" sz="4400" b="0" u="none" strike="noStrike">
                <a:solidFill>
                  <a:schemeClr val="dk1"/>
                </a:solidFill>
                <a:latin typeface="Calibri Light"/>
              </a:rPr>
              <a:t>Modifiez le style du titre</a:t>
            </a:r>
            <a:endParaRPr/>
          </a:p>
        </p:txBody>
      </p:sp>
      <p:sp>
        <p:nvSpPr>
          <p:cNvPr id="45" name="PlaceHolder 2"/>
          <p:cNvSpPr>
            <a:spLocks noGrp="1"/>
          </p:cNvSpPr>
          <p:nvPr>
            <p:ph type="body"/>
          </p:nvPr>
        </p:nvSpPr>
        <p:spPr bwMode="auto">
          <a:xfrm>
            <a:off x="838080" y="1825560"/>
            <a:ext cx="10515240" cy="4350960"/>
          </a:xfrm>
          <a:prstGeom prst="rect">
            <a:avLst/>
          </a:prstGeom>
          <a:noFill/>
          <a:ln w="0">
            <a:noFill/>
          </a:ln>
        </p:spPr>
        <p:txBody>
          <a:bodyPr lIns="90000" tIns="45000" rIns="90000" bIns="4500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latin typeface="Calibri"/>
              </a:defRPr>
            </a:lvl1pPr>
            <a:lvl2pPr lvl="1" algn="l" defTabSz="914400">
              <a:lnSpc>
                <a:spcPct val="90000"/>
              </a:lnSpc>
              <a:spcBef>
                <a:spcPts val="499"/>
              </a:spcBef>
              <a:buClr>
                <a:srgbClr val="000000"/>
              </a:buClr>
              <a:buFont typeface="Arial"/>
              <a:buChar char="•"/>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defRPr lang="fr-FR" sz="18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defRPr/>
            </a:pPr>
            <a:r>
              <a:rPr lang="fr-FR" sz="2800" b="0" u="none" strike="noStrike">
                <a:solidFill>
                  <a:schemeClr val="dk1"/>
                </a:solidFill>
                <a:latin typeface="Calibri"/>
              </a:rPr>
              <a:t>Cliquez pour modifier les styles du texte du masque</a:t>
            </a:r>
            <a:endParaRPr/>
          </a:p>
          <a:p>
            <a:pPr marL="685800" lvl="1" indent="-228600" algn="l" defTabSz="914400">
              <a:lnSpc>
                <a:spcPct val="90000"/>
              </a:lnSpc>
              <a:spcBef>
                <a:spcPts val="499"/>
              </a:spcBef>
              <a:buClr>
                <a:srgbClr val="000000"/>
              </a:buClr>
              <a:buFont typeface="Arial"/>
              <a:buChar char="•"/>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Cinquième niveau</a:t>
            </a:r>
            <a:endParaRPr/>
          </a:p>
        </p:txBody>
      </p:sp>
      <p:sp>
        <p:nvSpPr>
          <p:cNvPr id="46" name="PlaceHolder 3"/>
          <p:cNvSpPr>
            <a:spLocks noGrp="1"/>
          </p:cNvSpPr>
          <p:nvPr>
            <p:ph type="dt" idx="8"/>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47" name="PlaceHolder 4"/>
          <p:cNvSpPr>
            <a:spLocks noGrp="1"/>
          </p:cNvSpPr>
          <p:nvPr>
            <p:ph type="ftr" idx="9"/>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48" name="PlaceHolder 5"/>
          <p:cNvSpPr>
            <a:spLocks noGrp="1"/>
          </p:cNvSpPr>
          <p:nvPr>
            <p:ph type="sldNum" idx="10"/>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289FBC9F-72F6-433F-A3B6-F12204648C44}"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233421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Titre de section">
    <p:bg>
      <p:bgPr>
        <a:solidFill>
          <a:srgbClr val="FFFFFF"/>
        </a:solidFill>
        <a:effectLst/>
      </p:bgPr>
    </p:bg>
    <p:spTree>
      <p:nvGrpSpPr>
        <p:cNvPr id="1" name=""/>
        <p:cNvGrpSpPr/>
        <p:nvPr/>
      </p:nvGrpSpPr>
      <p:grpSpPr bwMode="auto">
        <a:xfrm>
          <a:off x="0" y="0"/>
          <a:ext cx="0" cy="0"/>
          <a:chOff x="0" y="0"/>
          <a:chExt cx="0" cy="0"/>
        </a:xfrm>
      </p:grpSpPr>
      <p:pic>
        <p:nvPicPr>
          <p:cNvPr id="49" name="Image 6"/>
          <p:cNvPicPr/>
          <p:nvPr/>
        </p:nvPicPr>
        <p:blipFill>
          <a:blip r:embed="rId2"/>
          <a:stretch/>
        </p:blipFill>
        <p:spPr bwMode="auto">
          <a:xfrm>
            <a:off x="85320" y="80640"/>
            <a:ext cx="1123920" cy="838080"/>
          </a:xfrm>
          <a:prstGeom prst="rect">
            <a:avLst/>
          </a:prstGeom>
          <a:noFill/>
          <a:ln w="0">
            <a:noFill/>
          </a:ln>
        </p:spPr>
      </p:pic>
      <p:sp>
        <p:nvSpPr>
          <p:cNvPr id="50"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51"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52" name="PlaceHolder 1"/>
          <p:cNvSpPr>
            <a:spLocks noGrp="1"/>
          </p:cNvSpPr>
          <p:nvPr>
            <p:ph type="title"/>
          </p:nvPr>
        </p:nvSpPr>
        <p:spPr bwMode="auto">
          <a:xfrm>
            <a:off x="831960" y="1709640"/>
            <a:ext cx="10515240" cy="2852280"/>
          </a:xfrm>
          <a:prstGeom prst="rect">
            <a:avLst/>
          </a:prstGeom>
          <a:noFill/>
          <a:ln w="0">
            <a:noFill/>
          </a:ln>
        </p:spPr>
        <p:txBody>
          <a:bodyPr lIns="90000" tIns="45000" rIns="90000" bIns="45000" anchor="b">
            <a:noAutofit/>
          </a:bodyPr>
          <a:lstStyle>
            <a:lvl1pPr indent="0" algn="l" defTabSz="914400">
              <a:lnSpc>
                <a:spcPct val="90000"/>
              </a:lnSpc>
              <a:buNone/>
              <a:defRPr lang="fr-FR" sz="6000" b="0" u="none" strike="noStrike">
                <a:solidFill>
                  <a:schemeClr val="dk1"/>
                </a:solidFill>
                <a:latin typeface="Calibri Light"/>
              </a:defRPr>
            </a:lvl1pPr>
          </a:lstStyle>
          <a:p>
            <a:pPr indent="0" algn="l" defTabSz="914400">
              <a:lnSpc>
                <a:spcPct val="90000"/>
              </a:lnSpc>
              <a:buNone/>
              <a:defRPr/>
            </a:pPr>
            <a:r>
              <a:rPr lang="fr-FR" sz="6000" b="0" u="none" strike="noStrike">
                <a:solidFill>
                  <a:schemeClr val="dk1"/>
                </a:solidFill>
                <a:latin typeface="Calibri Light"/>
              </a:rPr>
              <a:t>Modifiez le style du titre</a:t>
            </a:r>
            <a:endParaRPr/>
          </a:p>
        </p:txBody>
      </p:sp>
      <p:sp>
        <p:nvSpPr>
          <p:cNvPr id="53" name="PlaceHolder 2"/>
          <p:cNvSpPr>
            <a:spLocks noGrp="1"/>
          </p:cNvSpPr>
          <p:nvPr>
            <p:ph type="body"/>
          </p:nvPr>
        </p:nvSpPr>
        <p:spPr bwMode="auto">
          <a:xfrm>
            <a:off x="831960" y="4589640"/>
            <a:ext cx="10515240" cy="1499759"/>
          </a:xfrm>
          <a:prstGeom prst="rect">
            <a:avLst/>
          </a:prstGeom>
          <a:noFill/>
          <a:ln w="0">
            <a:noFill/>
          </a:ln>
        </p:spPr>
        <p:txBody>
          <a:bodyPr lIns="90000" tIns="45000" rIns="90000" bIns="45000" anchor="t">
            <a:noAutofit/>
          </a:bodyPr>
          <a:lstStyle>
            <a:lvl1pPr indent="0" algn="l" defTabSz="914400">
              <a:lnSpc>
                <a:spcPct val="90000"/>
              </a:lnSpc>
              <a:spcBef>
                <a:spcPts val="1001"/>
              </a:spcBef>
              <a:buNone/>
              <a:tabLst>
                <a:tab pos="0" algn="l"/>
              </a:tabLst>
              <a:defRPr lang="fr-FR" sz="2400" b="0" u="none" strike="noStrike">
                <a:solidFill>
                  <a:schemeClr val="dk1">
                    <a:tint val="75000"/>
                  </a:schemeClr>
                </a:solidFill>
                <a:latin typeface="Calibri"/>
              </a:defRPr>
            </a:lvl1pPr>
          </a:lstStyle>
          <a:p>
            <a:pPr indent="0" algn="l" defTabSz="914400">
              <a:lnSpc>
                <a:spcPct val="90000"/>
              </a:lnSpc>
              <a:spcBef>
                <a:spcPts val="1001"/>
              </a:spcBef>
              <a:buNone/>
              <a:tabLst>
                <a:tab pos="0" algn="l"/>
              </a:tabLst>
              <a:defRPr/>
            </a:pPr>
            <a:r>
              <a:rPr lang="fr-FR" sz="2400" b="0" u="none" strike="noStrike">
                <a:solidFill>
                  <a:schemeClr val="dk1">
                    <a:tint val="75000"/>
                  </a:schemeClr>
                </a:solidFill>
                <a:latin typeface="Calibri"/>
              </a:rPr>
              <a:t>Cliquez pour modifier les styles du texte du masque</a:t>
            </a:r>
            <a:endParaRPr/>
          </a:p>
        </p:txBody>
      </p:sp>
      <p:sp>
        <p:nvSpPr>
          <p:cNvPr id="54" name="PlaceHolder 3"/>
          <p:cNvSpPr>
            <a:spLocks noGrp="1"/>
          </p:cNvSpPr>
          <p:nvPr>
            <p:ph type="dt" idx="11"/>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55" name="PlaceHolder 4"/>
          <p:cNvSpPr>
            <a:spLocks noGrp="1"/>
          </p:cNvSpPr>
          <p:nvPr>
            <p:ph type="ftr" idx="12"/>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56" name="PlaceHolder 5"/>
          <p:cNvSpPr>
            <a:spLocks noGrp="1"/>
          </p:cNvSpPr>
          <p:nvPr>
            <p:ph type="sldNum" idx="13"/>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0E716AAD-621C-4CB5-B037-4CE5E8FD0675}"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336311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bg>
      <p:bgPr>
        <a:solidFill>
          <a:srgbClr val="FFFFFF"/>
        </a:solidFill>
        <a:effectLst/>
      </p:bgPr>
    </p:bg>
    <p:spTree>
      <p:nvGrpSpPr>
        <p:cNvPr id="1" name=""/>
        <p:cNvGrpSpPr/>
        <p:nvPr/>
      </p:nvGrpSpPr>
      <p:grpSpPr bwMode="auto">
        <a:xfrm>
          <a:off x="0" y="0"/>
          <a:ext cx="0" cy="0"/>
          <a:chOff x="0" y="0"/>
          <a:chExt cx="0" cy="0"/>
        </a:xfrm>
      </p:grpSpPr>
      <p:pic>
        <p:nvPicPr>
          <p:cNvPr id="57" name="Image 6"/>
          <p:cNvPicPr/>
          <p:nvPr/>
        </p:nvPicPr>
        <p:blipFill>
          <a:blip r:embed="rId2"/>
          <a:stretch/>
        </p:blipFill>
        <p:spPr bwMode="auto">
          <a:xfrm>
            <a:off x="85320" y="80640"/>
            <a:ext cx="1123920" cy="838080"/>
          </a:xfrm>
          <a:prstGeom prst="rect">
            <a:avLst/>
          </a:prstGeom>
          <a:noFill/>
          <a:ln w="0">
            <a:noFill/>
          </a:ln>
        </p:spPr>
      </p:pic>
      <p:sp>
        <p:nvSpPr>
          <p:cNvPr id="58"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59"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60" name="PlaceHolder 1"/>
          <p:cNvSpPr>
            <a:spLocks noGrp="1"/>
          </p:cNvSpPr>
          <p:nvPr>
            <p:ph type="title"/>
          </p:nvPr>
        </p:nvSpPr>
        <p:spPr bwMode="auto">
          <a:xfrm>
            <a:off x="838080" y="365040"/>
            <a:ext cx="10515240" cy="1325160"/>
          </a:xfrm>
          <a:prstGeom prst="rect">
            <a:avLst/>
          </a:prstGeom>
          <a:noFill/>
          <a:ln w="0">
            <a:noFill/>
          </a:ln>
        </p:spPr>
        <p:txBody>
          <a:bodyPr lIns="90000" tIns="45000" rIns="90000" bIns="45000" anchor="t">
            <a:noAutofit/>
          </a:bodyPr>
          <a:lstStyle>
            <a:lvl1pPr indent="0" algn="l" defTabSz="914400">
              <a:lnSpc>
                <a:spcPct val="90000"/>
              </a:lnSpc>
              <a:buNone/>
              <a:defRPr lang="fr-FR" sz="4400" b="0" u="none" strike="noStrike">
                <a:solidFill>
                  <a:schemeClr val="dk1"/>
                </a:solidFill>
                <a:latin typeface="Calibri Light"/>
              </a:defRPr>
            </a:lvl1pPr>
          </a:lstStyle>
          <a:p>
            <a:pPr indent="0" algn="l" defTabSz="914400">
              <a:lnSpc>
                <a:spcPct val="90000"/>
              </a:lnSpc>
              <a:buNone/>
              <a:defRPr/>
            </a:pPr>
            <a:r>
              <a:rPr lang="fr-FR" sz="4400" b="0" u="none" strike="noStrike">
                <a:solidFill>
                  <a:schemeClr val="dk1"/>
                </a:solidFill>
                <a:latin typeface="Calibri Light"/>
              </a:rPr>
              <a:t>Modifiez le style du titre</a:t>
            </a:r>
            <a:endParaRPr/>
          </a:p>
        </p:txBody>
      </p:sp>
      <p:sp>
        <p:nvSpPr>
          <p:cNvPr id="61" name="PlaceHolder 2"/>
          <p:cNvSpPr>
            <a:spLocks noGrp="1"/>
          </p:cNvSpPr>
          <p:nvPr>
            <p:ph type="body"/>
          </p:nvPr>
        </p:nvSpPr>
        <p:spPr bwMode="auto">
          <a:xfrm>
            <a:off x="838080" y="1825560"/>
            <a:ext cx="5181120" cy="4350960"/>
          </a:xfrm>
          <a:prstGeom prst="rect">
            <a:avLst/>
          </a:prstGeom>
          <a:noFill/>
          <a:ln w="0">
            <a:noFill/>
          </a:ln>
        </p:spPr>
        <p:txBody>
          <a:bodyPr lIns="90000" tIns="45000" rIns="90000" bIns="4500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latin typeface="Calibri"/>
              </a:defRPr>
            </a:lvl1pPr>
            <a:lvl2pPr lvl="1" algn="l" defTabSz="914400">
              <a:lnSpc>
                <a:spcPct val="90000"/>
              </a:lnSpc>
              <a:spcBef>
                <a:spcPts val="499"/>
              </a:spcBef>
              <a:buClr>
                <a:srgbClr val="000000"/>
              </a:buClr>
              <a:buFont typeface="Arial"/>
              <a:buChar char="•"/>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defRPr lang="fr-FR" sz="18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defRPr/>
            </a:pPr>
            <a:r>
              <a:rPr lang="fr-FR" sz="2800" b="0" u="none" strike="noStrike">
                <a:solidFill>
                  <a:schemeClr val="dk1"/>
                </a:solidFill>
                <a:latin typeface="Calibri"/>
              </a:rPr>
              <a:t>Cliquez pour modifier les styles du texte du masque</a:t>
            </a:r>
            <a:endParaRPr/>
          </a:p>
          <a:p>
            <a:pPr marL="685800" lvl="1" indent="-228600" algn="l" defTabSz="914400">
              <a:lnSpc>
                <a:spcPct val="90000"/>
              </a:lnSpc>
              <a:spcBef>
                <a:spcPts val="499"/>
              </a:spcBef>
              <a:buClr>
                <a:srgbClr val="000000"/>
              </a:buClr>
              <a:buFont typeface="Arial"/>
              <a:buChar char="•"/>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Cinquième niveau</a:t>
            </a:r>
            <a:endParaRPr/>
          </a:p>
        </p:txBody>
      </p:sp>
      <p:sp>
        <p:nvSpPr>
          <p:cNvPr id="62" name="PlaceHolder 3"/>
          <p:cNvSpPr>
            <a:spLocks noGrp="1"/>
          </p:cNvSpPr>
          <p:nvPr>
            <p:ph type="body"/>
          </p:nvPr>
        </p:nvSpPr>
        <p:spPr bwMode="auto">
          <a:xfrm>
            <a:off x="6172200" y="1825560"/>
            <a:ext cx="5181120" cy="4350960"/>
          </a:xfrm>
          <a:prstGeom prst="rect">
            <a:avLst/>
          </a:prstGeom>
          <a:noFill/>
          <a:ln w="0">
            <a:noFill/>
          </a:ln>
        </p:spPr>
        <p:txBody>
          <a:bodyPr lIns="90000" tIns="45000" rIns="90000" bIns="4500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latin typeface="Calibri"/>
              </a:defRPr>
            </a:lvl1pPr>
            <a:lvl2pPr lvl="1" algn="l" defTabSz="914400">
              <a:lnSpc>
                <a:spcPct val="90000"/>
              </a:lnSpc>
              <a:spcBef>
                <a:spcPts val="499"/>
              </a:spcBef>
              <a:buClr>
                <a:srgbClr val="000000"/>
              </a:buClr>
              <a:buFont typeface="Arial"/>
              <a:buChar char="•"/>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defRPr lang="fr-FR" sz="18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defRPr/>
            </a:pPr>
            <a:r>
              <a:rPr lang="fr-FR" sz="2800" b="0" u="none" strike="noStrike">
                <a:solidFill>
                  <a:schemeClr val="dk1"/>
                </a:solidFill>
                <a:latin typeface="Calibri"/>
              </a:rPr>
              <a:t>Cliquez pour modifier les styles du texte du masque</a:t>
            </a:r>
            <a:endParaRPr/>
          </a:p>
          <a:p>
            <a:pPr marL="685800" lvl="1" indent="-228600" algn="l" defTabSz="914400">
              <a:lnSpc>
                <a:spcPct val="90000"/>
              </a:lnSpc>
              <a:spcBef>
                <a:spcPts val="499"/>
              </a:spcBef>
              <a:buClr>
                <a:srgbClr val="000000"/>
              </a:buClr>
              <a:buFont typeface="Arial"/>
              <a:buChar char="•"/>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defRPr/>
            </a:pPr>
            <a:r>
              <a:rPr lang="fr-FR" sz="1800" b="0" u="none" strike="noStrike">
                <a:solidFill>
                  <a:schemeClr val="dk1"/>
                </a:solidFill>
                <a:latin typeface="Calibri"/>
              </a:rPr>
              <a:t>Cinquième niveau</a:t>
            </a:r>
            <a:endParaRPr/>
          </a:p>
        </p:txBody>
      </p:sp>
      <p:sp>
        <p:nvSpPr>
          <p:cNvPr id="63" name="PlaceHolder 4"/>
          <p:cNvSpPr>
            <a:spLocks noGrp="1"/>
          </p:cNvSpPr>
          <p:nvPr>
            <p:ph type="dt" idx="14"/>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64" name="PlaceHolder 5"/>
          <p:cNvSpPr>
            <a:spLocks noGrp="1"/>
          </p:cNvSpPr>
          <p:nvPr>
            <p:ph type="ftr" idx="15"/>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65" name="PlaceHolder 6"/>
          <p:cNvSpPr>
            <a:spLocks noGrp="1"/>
          </p:cNvSpPr>
          <p:nvPr>
            <p:ph type="sldNum" idx="16"/>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5DAB704D-AC0F-4ECB-AAC6-60D69FF4B0EB}"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2325345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blank" preserve="1" userDrawn="1">
  <p:cSld name="Comparaison">
    <p:bg>
      <p:bgPr>
        <a:solidFill>
          <a:srgbClr val="FFFFFF"/>
        </a:solidFill>
        <a:effectLst/>
      </p:bgPr>
    </p:bg>
    <p:spTree>
      <p:nvGrpSpPr>
        <p:cNvPr id="1" name=""/>
        <p:cNvGrpSpPr/>
        <p:nvPr/>
      </p:nvGrpSpPr>
      <p:grpSpPr bwMode="auto">
        <a:xfrm>
          <a:off x="0" y="0"/>
          <a:ext cx="0" cy="0"/>
          <a:chOff x="0" y="0"/>
          <a:chExt cx="0" cy="0"/>
        </a:xfrm>
      </p:grpSpPr>
      <p:pic>
        <p:nvPicPr>
          <p:cNvPr id="66" name="Image 6"/>
          <p:cNvPicPr/>
          <p:nvPr/>
        </p:nvPicPr>
        <p:blipFill>
          <a:blip r:embed="rId2"/>
          <a:stretch/>
        </p:blipFill>
        <p:spPr bwMode="auto">
          <a:xfrm>
            <a:off x="85320" y="80640"/>
            <a:ext cx="1123920" cy="838080"/>
          </a:xfrm>
          <a:prstGeom prst="rect">
            <a:avLst/>
          </a:prstGeom>
          <a:noFill/>
          <a:ln w="0">
            <a:noFill/>
          </a:ln>
        </p:spPr>
      </p:pic>
      <p:sp>
        <p:nvSpPr>
          <p:cNvPr id="67"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68"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sp>
        <p:nvSpPr>
          <p:cNvPr id="69" name="PlaceHolder 1"/>
          <p:cNvSpPr>
            <a:spLocks noGrp="1"/>
          </p:cNvSpPr>
          <p:nvPr>
            <p:ph type="title"/>
          </p:nvPr>
        </p:nvSpPr>
        <p:spPr bwMode="auto">
          <a:xfrm>
            <a:off x="839879" y="365040"/>
            <a:ext cx="10515240" cy="1325160"/>
          </a:xfrm>
          <a:prstGeom prst="rect">
            <a:avLst/>
          </a:prstGeom>
          <a:noFill/>
          <a:ln w="0">
            <a:noFill/>
          </a:ln>
        </p:spPr>
        <p:txBody>
          <a:bodyPr lIns="90000" tIns="45000" rIns="90000" bIns="45000" anchor="t">
            <a:noAutofit/>
          </a:bodyPr>
          <a:lstStyle>
            <a:lvl1pPr indent="0" algn="l" defTabSz="914400">
              <a:lnSpc>
                <a:spcPct val="90000"/>
              </a:lnSpc>
              <a:buNone/>
              <a:defRPr lang="fr-FR" sz="4400" b="0" u="none" strike="noStrike">
                <a:solidFill>
                  <a:schemeClr val="dk1"/>
                </a:solidFill>
                <a:latin typeface="Calibri Light"/>
              </a:defRPr>
            </a:lvl1pPr>
          </a:lstStyle>
          <a:p>
            <a:pPr indent="0" algn="l" defTabSz="914400">
              <a:lnSpc>
                <a:spcPct val="90000"/>
              </a:lnSpc>
              <a:buNone/>
              <a:defRPr/>
            </a:pPr>
            <a:r>
              <a:rPr lang="fr-FR" sz="4400" b="0" u="none" strike="noStrike">
                <a:solidFill>
                  <a:schemeClr val="dk1"/>
                </a:solidFill>
                <a:latin typeface="Calibri Light"/>
              </a:rPr>
              <a:t>Modifiez le style du titre</a:t>
            </a:r>
            <a:endParaRPr/>
          </a:p>
        </p:txBody>
      </p:sp>
      <p:sp>
        <p:nvSpPr>
          <p:cNvPr id="70" name="PlaceHolder 2"/>
          <p:cNvSpPr>
            <a:spLocks noGrp="1"/>
          </p:cNvSpPr>
          <p:nvPr>
            <p:ph type="body"/>
          </p:nvPr>
        </p:nvSpPr>
        <p:spPr bwMode="auto">
          <a:xfrm>
            <a:off x="839879" y="1681200"/>
            <a:ext cx="5157360" cy="823680"/>
          </a:xfrm>
          <a:prstGeom prst="rect">
            <a:avLst/>
          </a:prstGeom>
          <a:noFill/>
          <a:ln w="0">
            <a:noFill/>
          </a:ln>
        </p:spPr>
        <p:txBody>
          <a:bodyPr lIns="90000" tIns="45000" rIns="90000" bIns="45000" anchor="b">
            <a:noAutofit/>
          </a:bodyPr>
          <a:lstStyle>
            <a:lvl1pPr indent="0" algn="l" defTabSz="914400">
              <a:lnSpc>
                <a:spcPct val="90000"/>
              </a:lnSpc>
              <a:spcBef>
                <a:spcPts val="1001"/>
              </a:spcBef>
              <a:buNone/>
              <a:tabLst>
                <a:tab pos="0" algn="l"/>
              </a:tabLst>
              <a:defRPr lang="fr-FR" sz="2400" b="1" u="none" strike="noStrike">
                <a:solidFill>
                  <a:schemeClr val="dk1"/>
                </a:solidFill>
                <a:latin typeface="Calibri"/>
              </a:defRPr>
            </a:lvl1pPr>
          </a:lstStyle>
          <a:p>
            <a:pPr indent="0" algn="l" defTabSz="914400">
              <a:lnSpc>
                <a:spcPct val="90000"/>
              </a:lnSpc>
              <a:spcBef>
                <a:spcPts val="1001"/>
              </a:spcBef>
              <a:buNone/>
              <a:tabLst>
                <a:tab pos="0" algn="l"/>
              </a:tabLst>
              <a:defRPr/>
            </a:pPr>
            <a:r>
              <a:rPr lang="fr-FR" sz="2400" b="1" u="none" strike="noStrike">
                <a:solidFill>
                  <a:schemeClr val="dk1"/>
                </a:solidFill>
                <a:latin typeface="Calibri"/>
              </a:rPr>
              <a:t>Cliquez pour modifier les styles du texte du masque</a:t>
            </a:r>
            <a:endParaRPr lang="fr-FR" sz="2400" b="0" u="none" strike="noStrike">
              <a:solidFill>
                <a:schemeClr val="dk1">
                  <a:tint val="75000"/>
                </a:schemeClr>
              </a:solidFill>
              <a:latin typeface="Calibri"/>
            </a:endParaRPr>
          </a:p>
        </p:txBody>
      </p:sp>
      <p:sp>
        <p:nvSpPr>
          <p:cNvPr id="71" name="PlaceHolder 3"/>
          <p:cNvSpPr>
            <a:spLocks noGrp="1"/>
          </p:cNvSpPr>
          <p:nvPr>
            <p:ph type="body"/>
          </p:nvPr>
        </p:nvSpPr>
        <p:spPr bwMode="auto">
          <a:xfrm>
            <a:off x="839879" y="2505240"/>
            <a:ext cx="5157360" cy="3684240"/>
          </a:xfrm>
          <a:prstGeom prst="rect">
            <a:avLst/>
          </a:prstGeom>
          <a:noFill/>
          <a:ln w="0">
            <a:noFill/>
          </a:ln>
        </p:spPr>
        <p:txBody>
          <a:bodyPr lIns="90000" tIns="45000" rIns="90000" bIns="45000" anchor="t">
            <a:noAutofit/>
          </a:bodyPr>
          <a:lstStyle>
            <a:lvl1pPr algn="l" defTabSz="914400">
              <a:lnSpc>
                <a:spcPct val="90000"/>
              </a:lnSpc>
              <a:spcBef>
                <a:spcPts val="1001"/>
              </a:spcBef>
              <a:buClr>
                <a:srgbClr val="000000"/>
              </a:buClr>
              <a:buFont typeface="Arial"/>
              <a:buChar char="•"/>
              <a:tabLst>
                <a:tab pos="0" algn="l"/>
              </a:tabLst>
              <a:defRPr lang="fr-FR" sz="2800" b="0" u="none" strike="noStrike">
                <a:solidFill>
                  <a:schemeClr val="dk1"/>
                </a:solidFill>
                <a:latin typeface="Calibri"/>
              </a:defRPr>
            </a:lvl1pPr>
            <a:lvl2pPr lvl="1" algn="l" defTabSz="914400">
              <a:lnSpc>
                <a:spcPct val="90000"/>
              </a:lnSpc>
              <a:spcBef>
                <a:spcPts val="499"/>
              </a:spcBef>
              <a:buClr>
                <a:srgbClr val="000000"/>
              </a:buClr>
              <a:buFont typeface="Arial"/>
              <a:buChar char="•"/>
              <a:tabLst>
                <a:tab pos="0" algn="l"/>
              </a:tabLst>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tabLst>
                <a:tab pos="0" algn="l"/>
              </a:tabLst>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tabLst>
                <a:tab pos="0" algn="l"/>
              </a:tabLst>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tabLst>
                <a:tab pos="0" algn="l"/>
              </a:tabLst>
              <a:defRPr lang="fr-FR" sz="1800" b="0" u="none" strike="noStrike">
                <a:solidFill>
                  <a:schemeClr val="dk1"/>
                </a:solidFill>
                <a:latin typeface="Calibri"/>
              </a:defRPr>
            </a:lvl5pPr>
          </a:lstStyle>
          <a:p>
            <a:pPr marL="228600" indent="-228600" algn="l" defTabSz="914400">
              <a:lnSpc>
                <a:spcPct val="90000"/>
              </a:lnSpc>
              <a:spcBef>
                <a:spcPts val="1001"/>
              </a:spcBef>
              <a:buClr>
                <a:srgbClr val="000000"/>
              </a:buClr>
              <a:buFont typeface="Arial"/>
              <a:buChar char="•"/>
              <a:tabLst>
                <a:tab pos="0" algn="l"/>
              </a:tabLst>
              <a:defRPr/>
            </a:pPr>
            <a:r>
              <a:rPr lang="fr-FR" sz="2800" b="0" u="none" strike="noStrike">
                <a:solidFill>
                  <a:schemeClr val="dk1"/>
                </a:solidFill>
                <a:latin typeface="Calibri"/>
              </a:rPr>
              <a:t>Cliquez pour modifier les styles du texte du masque</a:t>
            </a:r>
            <a:endParaRPr lang="fr-FR" sz="2800" b="0" u="none" strike="noStrike">
              <a:solidFill>
                <a:schemeClr val="dk1">
                  <a:tint val="75000"/>
                </a:schemeClr>
              </a:solidFill>
              <a:latin typeface="Calibri"/>
            </a:endParaRPr>
          </a:p>
          <a:p>
            <a:pPr marL="685800" lvl="1" indent="-228600" algn="l" defTabSz="914400">
              <a:lnSpc>
                <a:spcPct val="90000"/>
              </a:lnSpc>
              <a:spcBef>
                <a:spcPts val="499"/>
              </a:spcBef>
              <a:buClr>
                <a:srgbClr val="000000"/>
              </a:buClr>
              <a:buFont typeface="Arial"/>
              <a:buChar char="•"/>
              <a:tabLst>
                <a:tab pos="0" algn="l"/>
              </a:tabLst>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tabLst>
                <a:tab pos="0" algn="l"/>
              </a:tabLst>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tabLst>
                <a:tab pos="0" algn="l"/>
              </a:tabLst>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tabLst>
                <a:tab pos="0" algn="l"/>
              </a:tabLst>
              <a:defRPr/>
            </a:pPr>
            <a:r>
              <a:rPr lang="fr-FR" sz="1800" b="0" u="none" strike="noStrike">
                <a:solidFill>
                  <a:schemeClr val="dk1"/>
                </a:solidFill>
                <a:latin typeface="Calibri"/>
              </a:rPr>
              <a:t>Cinquième niveau</a:t>
            </a:r>
            <a:endParaRPr/>
          </a:p>
        </p:txBody>
      </p:sp>
      <p:sp>
        <p:nvSpPr>
          <p:cNvPr id="72" name="PlaceHolder 4"/>
          <p:cNvSpPr>
            <a:spLocks noGrp="1"/>
          </p:cNvSpPr>
          <p:nvPr>
            <p:ph type="body"/>
          </p:nvPr>
        </p:nvSpPr>
        <p:spPr bwMode="auto">
          <a:xfrm>
            <a:off x="6172200" y="1681200"/>
            <a:ext cx="5182920" cy="823680"/>
          </a:xfrm>
          <a:prstGeom prst="rect">
            <a:avLst/>
          </a:prstGeom>
          <a:noFill/>
          <a:ln w="0">
            <a:noFill/>
          </a:ln>
        </p:spPr>
        <p:txBody>
          <a:bodyPr lIns="90000" tIns="45000" rIns="90000" bIns="45000" anchor="b">
            <a:noAutofit/>
          </a:bodyPr>
          <a:lstStyle>
            <a:lvl1pPr indent="0" algn="l" defTabSz="914400">
              <a:lnSpc>
                <a:spcPct val="90000"/>
              </a:lnSpc>
              <a:spcBef>
                <a:spcPts val="1001"/>
              </a:spcBef>
              <a:buNone/>
              <a:tabLst>
                <a:tab pos="0" algn="l"/>
              </a:tabLst>
              <a:defRPr lang="fr-FR" sz="2400" b="1" u="none" strike="noStrike">
                <a:solidFill>
                  <a:schemeClr val="dk1"/>
                </a:solidFill>
                <a:latin typeface="Calibri"/>
              </a:defRPr>
            </a:lvl1pPr>
          </a:lstStyle>
          <a:p>
            <a:pPr indent="0" algn="l" defTabSz="914400">
              <a:lnSpc>
                <a:spcPct val="90000"/>
              </a:lnSpc>
              <a:spcBef>
                <a:spcPts val="1001"/>
              </a:spcBef>
              <a:buNone/>
              <a:tabLst>
                <a:tab pos="0" algn="l"/>
              </a:tabLst>
              <a:defRPr/>
            </a:pPr>
            <a:r>
              <a:rPr lang="fr-FR" sz="2400" b="1" u="none" strike="noStrike">
                <a:solidFill>
                  <a:schemeClr val="dk1"/>
                </a:solidFill>
                <a:latin typeface="Calibri"/>
              </a:rPr>
              <a:t>Cliquez pour modifier les styles du texte du masque</a:t>
            </a:r>
            <a:endParaRPr lang="fr-FR" sz="2400" b="0" u="none" strike="noStrike">
              <a:solidFill>
                <a:schemeClr val="dk1">
                  <a:tint val="75000"/>
                </a:schemeClr>
              </a:solidFill>
              <a:latin typeface="Calibri"/>
            </a:endParaRPr>
          </a:p>
        </p:txBody>
      </p:sp>
      <p:sp>
        <p:nvSpPr>
          <p:cNvPr id="73" name="PlaceHolder 5"/>
          <p:cNvSpPr>
            <a:spLocks noGrp="1"/>
          </p:cNvSpPr>
          <p:nvPr>
            <p:ph type="body"/>
          </p:nvPr>
        </p:nvSpPr>
        <p:spPr bwMode="auto">
          <a:xfrm>
            <a:off x="6172200" y="2505240"/>
            <a:ext cx="5182920" cy="3684240"/>
          </a:xfrm>
          <a:prstGeom prst="rect">
            <a:avLst/>
          </a:prstGeom>
          <a:noFill/>
          <a:ln w="0">
            <a:noFill/>
          </a:ln>
        </p:spPr>
        <p:txBody>
          <a:bodyPr lIns="91440" tIns="45720" rIns="91440" bIns="45720" anchor="ctr">
            <a:noAutofit/>
          </a:bodyPr>
          <a:lstStyle>
            <a:lvl1pPr algn="r" defTabSz="914400">
              <a:lnSpc>
                <a:spcPct val="90000"/>
              </a:lnSpc>
              <a:spcBef>
                <a:spcPts val="1001"/>
              </a:spcBef>
              <a:buClr>
                <a:srgbClr val="8B8B8B"/>
              </a:buClr>
              <a:buFont typeface="Arial"/>
              <a:buChar char="•"/>
              <a:tabLst>
                <a:tab pos="0" algn="l"/>
              </a:tabLst>
              <a:defRPr lang="fr-FR" sz="1200" b="0" u="none" strike="noStrike">
                <a:solidFill>
                  <a:schemeClr val="dk1">
                    <a:tint val="75000"/>
                  </a:schemeClr>
                </a:solidFill>
                <a:latin typeface="Calibri"/>
              </a:defRPr>
            </a:lvl1pPr>
            <a:lvl2pPr lvl="1" algn="l" defTabSz="914400">
              <a:lnSpc>
                <a:spcPct val="90000"/>
              </a:lnSpc>
              <a:spcBef>
                <a:spcPts val="499"/>
              </a:spcBef>
              <a:buClr>
                <a:srgbClr val="000000"/>
              </a:buClr>
              <a:buFont typeface="Arial"/>
              <a:buChar char="•"/>
              <a:tabLst>
                <a:tab pos="0" algn="l"/>
              </a:tabLst>
              <a:defRPr lang="fr-FR" sz="2400" b="0" u="none" strike="noStrike">
                <a:solidFill>
                  <a:schemeClr val="dk1"/>
                </a:solidFill>
                <a:latin typeface="Calibri"/>
              </a:defRPr>
            </a:lvl2pPr>
            <a:lvl3pPr lvl="2" algn="l" defTabSz="914400">
              <a:lnSpc>
                <a:spcPct val="90000"/>
              </a:lnSpc>
              <a:spcBef>
                <a:spcPts val="499"/>
              </a:spcBef>
              <a:buClr>
                <a:srgbClr val="000000"/>
              </a:buClr>
              <a:buFont typeface="Arial"/>
              <a:buChar char="•"/>
              <a:tabLst>
                <a:tab pos="0" algn="l"/>
              </a:tabLst>
              <a:defRPr lang="fr-FR" sz="2000" b="0" u="none" strike="noStrike">
                <a:solidFill>
                  <a:schemeClr val="dk1"/>
                </a:solidFill>
                <a:latin typeface="Calibri"/>
              </a:defRPr>
            </a:lvl3pPr>
            <a:lvl4pPr lvl="3" algn="l" defTabSz="914400">
              <a:lnSpc>
                <a:spcPct val="90000"/>
              </a:lnSpc>
              <a:spcBef>
                <a:spcPts val="499"/>
              </a:spcBef>
              <a:buClr>
                <a:srgbClr val="000000"/>
              </a:buClr>
              <a:buFont typeface="Arial"/>
              <a:buChar char="•"/>
              <a:tabLst>
                <a:tab pos="0" algn="l"/>
              </a:tabLst>
              <a:defRPr lang="fr-FR" sz="1800" b="0" u="none" strike="noStrike">
                <a:solidFill>
                  <a:schemeClr val="dk1"/>
                </a:solidFill>
                <a:latin typeface="Calibri"/>
              </a:defRPr>
            </a:lvl4pPr>
            <a:lvl5pPr lvl="4" algn="l" defTabSz="914400">
              <a:lnSpc>
                <a:spcPct val="90000"/>
              </a:lnSpc>
              <a:spcBef>
                <a:spcPts val="499"/>
              </a:spcBef>
              <a:buClr>
                <a:srgbClr val="000000"/>
              </a:buClr>
              <a:buFont typeface="Arial"/>
              <a:buChar char="•"/>
              <a:tabLst>
                <a:tab pos="0" algn="l"/>
              </a:tabLst>
              <a:defRPr lang="fr-FR" sz="1800" b="0" u="none" strike="noStrike">
                <a:solidFill>
                  <a:schemeClr val="dk1"/>
                </a:solidFill>
                <a:latin typeface="Calibri"/>
              </a:defRPr>
            </a:lvl5pPr>
          </a:lstStyle>
          <a:p>
            <a:pPr marL="228600" indent="-228600" algn="r" defTabSz="914400">
              <a:lnSpc>
                <a:spcPct val="90000"/>
              </a:lnSpc>
              <a:spcBef>
                <a:spcPts val="1001"/>
              </a:spcBef>
              <a:buClr>
                <a:srgbClr val="8B8B8B"/>
              </a:buClr>
              <a:buFont typeface="Arial"/>
              <a:buChar char="•"/>
              <a:tabLst>
                <a:tab pos="0" algn="l"/>
              </a:tabLst>
              <a:defRPr/>
            </a:pPr>
            <a:r>
              <a:rPr lang="fr-FR" sz="1200" b="0" u="none" strike="noStrike">
                <a:solidFill>
                  <a:schemeClr val="dk1">
                    <a:tint val="75000"/>
                  </a:schemeClr>
                </a:solidFill>
                <a:latin typeface="Calibri"/>
              </a:rPr>
              <a:t>Cliquez pour modifier les styles du texte du masque</a:t>
            </a:r>
            <a:endParaRPr/>
          </a:p>
          <a:p>
            <a:pPr marL="685800" lvl="1" indent="-228600" algn="l" defTabSz="914400">
              <a:lnSpc>
                <a:spcPct val="90000"/>
              </a:lnSpc>
              <a:spcBef>
                <a:spcPts val="499"/>
              </a:spcBef>
              <a:buClr>
                <a:srgbClr val="000000"/>
              </a:buClr>
              <a:buFont typeface="Arial"/>
              <a:buChar char="•"/>
              <a:tabLst>
                <a:tab pos="0" algn="l"/>
              </a:tabLst>
              <a:defRPr/>
            </a:pPr>
            <a:r>
              <a:rPr lang="fr-FR" sz="2400" b="0" u="none" strike="noStrike">
                <a:solidFill>
                  <a:schemeClr val="dk1"/>
                </a:solidFill>
                <a:latin typeface="Calibri"/>
              </a:rPr>
              <a:t>Deuxième niveau</a:t>
            </a:r>
            <a:endParaRPr/>
          </a:p>
          <a:p>
            <a:pPr marL="1143000" lvl="2" indent="-228600" algn="l" defTabSz="914400">
              <a:lnSpc>
                <a:spcPct val="90000"/>
              </a:lnSpc>
              <a:spcBef>
                <a:spcPts val="499"/>
              </a:spcBef>
              <a:buClr>
                <a:srgbClr val="000000"/>
              </a:buClr>
              <a:buFont typeface="Arial"/>
              <a:buChar char="•"/>
              <a:tabLst>
                <a:tab pos="0" algn="l"/>
              </a:tabLst>
              <a:defRPr/>
            </a:pPr>
            <a:r>
              <a:rPr lang="fr-FR" sz="2000" b="0" u="none" strike="noStrike">
                <a:solidFill>
                  <a:schemeClr val="dk1"/>
                </a:solidFill>
                <a:latin typeface="Calibri"/>
              </a:rPr>
              <a:t>Troisième niveau</a:t>
            </a:r>
            <a:endParaRPr/>
          </a:p>
          <a:p>
            <a:pPr marL="1600200" lvl="3" indent="-228600" algn="l" defTabSz="914400">
              <a:lnSpc>
                <a:spcPct val="90000"/>
              </a:lnSpc>
              <a:spcBef>
                <a:spcPts val="499"/>
              </a:spcBef>
              <a:buClr>
                <a:srgbClr val="000000"/>
              </a:buClr>
              <a:buFont typeface="Arial"/>
              <a:buChar char="•"/>
              <a:tabLst>
                <a:tab pos="0" algn="l"/>
              </a:tabLst>
              <a:defRPr/>
            </a:pPr>
            <a:r>
              <a:rPr lang="fr-FR" sz="1800" b="0" u="none" strike="noStrike">
                <a:solidFill>
                  <a:schemeClr val="dk1"/>
                </a:solidFill>
                <a:latin typeface="Calibri"/>
              </a:rPr>
              <a:t>Quatrième niveau</a:t>
            </a:r>
            <a:endParaRPr/>
          </a:p>
          <a:p>
            <a:pPr marL="2057400" lvl="4" indent="-228600" algn="l" defTabSz="914400">
              <a:lnSpc>
                <a:spcPct val="90000"/>
              </a:lnSpc>
              <a:spcBef>
                <a:spcPts val="499"/>
              </a:spcBef>
              <a:buClr>
                <a:srgbClr val="000000"/>
              </a:buClr>
              <a:buFont typeface="Arial"/>
              <a:buChar char="•"/>
              <a:tabLst>
                <a:tab pos="0" algn="l"/>
              </a:tabLst>
              <a:defRPr/>
            </a:pPr>
            <a:r>
              <a:rPr lang="fr-FR" sz="1800" b="0" u="none" strike="noStrike">
                <a:solidFill>
                  <a:schemeClr val="dk1"/>
                </a:solidFill>
                <a:latin typeface="Calibri"/>
              </a:rPr>
              <a:t>Cinquième niveau</a:t>
            </a:r>
            <a:endParaRPr/>
          </a:p>
        </p:txBody>
      </p:sp>
      <p:sp>
        <p:nvSpPr>
          <p:cNvPr id="74" name="PlaceHolder 6"/>
          <p:cNvSpPr>
            <a:spLocks noGrp="1"/>
          </p:cNvSpPr>
          <p:nvPr>
            <p:ph type="dt" idx="17"/>
          </p:nvPr>
        </p:nvSpPr>
        <p:spPr bwMode="auto">
          <a:xfrm>
            <a:off x="838080" y="6356520"/>
            <a:ext cx="2742840" cy="364680"/>
          </a:xfrm>
          <a:prstGeom prst="rect">
            <a:avLst/>
          </a:prstGeom>
          <a:noFill/>
          <a:ln w="0">
            <a:noFill/>
          </a:ln>
        </p:spPr>
        <p:txBody>
          <a:bodyPr lIns="90000" tIns="45000" rIns="90000" bIns="45000" anchor="t">
            <a:noAutofit/>
          </a:bodyPr>
          <a:lstStyle>
            <a:lvl1pPr indent="0" algn="l" defTabSz="914400">
              <a:lnSpc>
                <a:spcPct val="100000"/>
              </a:lnSpc>
              <a:buNone/>
              <a:defRPr lang="fr-FR" sz="1800" b="0" u="none" strike="noStrike">
                <a:solidFill>
                  <a:schemeClr val="dk1"/>
                </a:solidFill>
                <a:latin typeface="Calibri"/>
              </a:defRPr>
            </a:lvl1pPr>
          </a:lstStyle>
          <a:p>
            <a:pPr indent="0" algn="l" defTabSz="914400">
              <a:lnSpc>
                <a:spcPct val="100000"/>
              </a:lnSpc>
              <a:buNone/>
              <a:defRPr/>
            </a:pPr>
            <a:r>
              <a:rPr lang="fr-FR" sz="1800" b="0" u="none" strike="noStrike">
                <a:solidFill>
                  <a:schemeClr val="dk1"/>
                </a:solidFill>
                <a:latin typeface="Calibri"/>
              </a:rPr>
              <a:t>&lt;date/heure&gt;</a:t>
            </a:r>
            <a:endParaRPr lang="fr-FR" sz="1800" b="0" u="none" strike="noStrike">
              <a:solidFill>
                <a:srgbClr val="000000"/>
              </a:solidFill>
              <a:latin typeface="Calibri"/>
            </a:endParaRPr>
          </a:p>
        </p:txBody>
      </p:sp>
      <p:sp>
        <p:nvSpPr>
          <p:cNvPr id="75" name="PlaceHolder 7"/>
          <p:cNvSpPr>
            <a:spLocks noGrp="1"/>
          </p:cNvSpPr>
          <p:nvPr>
            <p:ph type="ftr" idx="18"/>
          </p:nvPr>
        </p:nvSpPr>
        <p:spPr bwMode="auto">
          <a:xfrm>
            <a:off x="4038480" y="6356520"/>
            <a:ext cx="4114440" cy="364680"/>
          </a:xfrm>
          <a:prstGeom prst="rect">
            <a:avLst/>
          </a:prstGeom>
          <a:noFill/>
          <a:ln w="0">
            <a:noFill/>
          </a:ln>
        </p:spPr>
        <p:txBody>
          <a:bodyPr lIns="90000" tIns="45000" rIns="90000" bIns="45000" anchor="t">
            <a:noAutofit/>
          </a:bodyPr>
          <a:lstStyle>
            <a:lvl1pPr indent="0" algn="ctr">
              <a:buNone/>
              <a:defRPr lang="fr-FR" sz="1400" b="0" u="none" strike="noStrike">
                <a:solidFill>
                  <a:srgbClr val="000000"/>
                </a:solidFill>
                <a:latin typeface="Calibri"/>
              </a:defRPr>
            </a:lvl1pPr>
          </a:lstStyle>
          <a:p>
            <a:pPr indent="0" algn="ctr">
              <a:buNone/>
              <a:defRPr/>
            </a:pPr>
            <a:r>
              <a:rPr lang="fr-FR" sz="1400" b="0" u="none" strike="noStrike">
                <a:solidFill>
                  <a:srgbClr val="000000"/>
                </a:solidFill>
                <a:latin typeface="Calibri"/>
              </a:rPr>
              <a:t>&lt;pied de page&gt;</a:t>
            </a:r>
            <a:endParaRPr/>
          </a:p>
        </p:txBody>
      </p:sp>
      <p:sp>
        <p:nvSpPr>
          <p:cNvPr id="76" name="PlaceHolder 8"/>
          <p:cNvSpPr>
            <a:spLocks noGrp="1"/>
          </p:cNvSpPr>
          <p:nvPr>
            <p:ph type="sldNum" idx="19"/>
          </p:nvPr>
        </p:nvSpPr>
        <p:spPr bwMode="auto">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dk1">
                    <a:tint val="75000"/>
                  </a:schemeClr>
                </a:solidFill>
                <a:latin typeface="Calibri"/>
              </a:defRPr>
            </a:lvl1pPr>
          </a:lstStyle>
          <a:p>
            <a:pPr indent="0" algn="r" defTabSz="914400">
              <a:lnSpc>
                <a:spcPct val="100000"/>
              </a:lnSpc>
              <a:buNone/>
              <a:defRPr/>
            </a:pPr>
            <a:fld id="{B83CB19B-F5B1-401A-9324-88F02EB4387B}" type="slidenum">
              <a:rPr lang="fr-FR" sz="1200" b="0" u="none" strike="noStrike">
                <a:solidFill>
                  <a:schemeClr val="dk1">
                    <a:tint val="75000"/>
                  </a:schemeClr>
                </a:solidFill>
                <a:latin typeface="Calibri"/>
              </a:rPr>
              <a:t>‹N°›</a:t>
            </a:fld>
            <a:endParaRPr lang="fr-FR" sz="1200" b="0" u="none" strike="noStrike">
              <a:solidFill>
                <a:srgbClr val="000000"/>
              </a:solidFill>
              <a:latin typeface="Calibri"/>
            </a:endParaRPr>
          </a:p>
        </p:txBody>
      </p:sp>
    </p:spTree>
    <p:extLst>
      <p:ext uri="{BB962C8B-B14F-4D97-AF65-F5344CB8AC3E}">
        <p14:creationId xmlns:p14="http://schemas.microsoft.com/office/powerpoint/2010/main" val="30500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37430320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0ADBB25-30C4-4C9F-BE91-6868B223DD09}"/>
              </a:ext>
            </a:extLst>
          </p:cNvPr>
          <p:cNvSpPr txBox="1"/>
          <p:nvPr userDrawn="1"/>
        </p:nvSpPr>
        <p:spPr>
          <a:xfrm>
            <a:off x="11444654" y="6488668"/>
            <a:ext cx="747346" cy="369332"/>
          </a:xfrm>
          <a:prstGeom prst="rect">
            <a:avLst/>
          </a:prstGeom>
          <a:solidFill>
            <a:schemeClr val="accent1">
              <a:lumMod val="50000"/>
            </a:schemeClr>
          </a:solidFill>
        </p:spPr>
        <p:txBody>
          <a:bodyPr wrap="square" rtlCol="0">
            <a:spAutoFit/>
          </a:bodyPr>
          <a:lstStyle/>
          <a:p>
            <a:fld id="{790C2D54-5533-4671-8275-CE664E6D1A75}" type="slidenum">
              <a:rPr lang="fr-FR" smtClean="0">
                <a:solidFill>
                  <a:schemeClr val="bg1"/>
                </a:solidFill>
              </a:rPr>
              <a:t>‹N°›</a:t>
            </a:fld>
            <a:endParaRPr lang="fr-FR" dirty="0">
              <a:solidFill>
                <a:schemeClr val="bg1"/>
              </a:solidFill>
            </a:endParaRPr>
          </a:p>
        </p:txBody>
      </p:sp>
      <p:pic>
        <p:nvPicPr>
          <p:cNvPr id="2" name="Image 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 y="0"/>
            <a:ext cx="1226520" cy="887104"/>
          </a:xfrm>
          <a:prstGeom prst="rect">
            <a:avLst/>
          </a:prstGeom>
        </p:spPr>
      </p:pic>
    </p:spTree>
    <p:extLst>
      <p:ext uri="{BB962C8B-B14F-4D97-AF65-F5344CB8AC3E}">
        <p14:creationId xmlns:p14="http://schemas.microsoft.com/office/powerpoint/2010/main" val="3703642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1.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png"/><Relationship Id="rId7" Type="http://schemas.openxmlformats.org/officeDocument/2006/relationships/diagramColors" Target="../diagrams/colors1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png"/><Relationship Id="rId7" Type="http://schemas.openxmlformats.org/officeDocument/2006/relationships/diagramColors" Target="../diagrams/colors14.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3.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openxmlformats.org/officeDocument/2006/relationships/image" Target="../media/image1.png"/><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png"/><Relationship Id="rId7" Type="http://schemas.openxmlformats.org/officeDocument/2006/relationships/diagramColors" Target="../diagrams/colors17.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image" Target="../media/image1.png"/><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notesSlide" Target="../notesSlides/notesSlide6.xml"/><Relationship Id="rId16" Type="http://schemas.openxmlformats.org/officeDocument/2006/relationships/diagramQuickStyle" Target="../diagrams/quickStyle8.xml"/><Relationship Id="rId1" Type="http://schemas.openxmlformats.org/officeDocument/2006/relationships/slideLayout" Target="../slideLayouts/slideLayout1.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diagramLayout" Target="../diagrams/layout8.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diagramData" Target="../diagrams/data8.xml"/></Relationships>
</file>

<file path=ppt/slides/_rels/slide8.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1.pn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D77C888-0CBA-5A7E-A900-5806390EF54C}"/>
              </a:ext>
            </a:extLst>
          </p:cNvPr>
          <p:cNvSpPr txBox="1"/>
          <p:nvPr/>
        </p:nvSpPr>
        <p:spPr>
          <a:xfrm>
            <a:off x="6972300" y="3774896"/>
            <a:ext cx="4960620" cy="1200329"/>
          </a:xfrm>
          <a:prstGeom prst="rect">
            <a:avLst/>
          </a:prstGeom>
          <a:noFill/>
          <a:ln>
            <a:solidFill>
              <a:schemeClr val="tx1"/>
            </a:solidFill>
          </a:ln>
        </p:spPr>
        <p:txBody>
          <a:bodyPr wrap="square" rtlCol="0">
            <a:spAutoFit/>
          </a:bodyPr>
          <a:lstStyle/>
          <a:p>
            <a:pPr algn="ctr">
              <a:defRPr/>
            </a:pPr>
            <a:r>
              <a:rPr lang="fr-FR" sz="2400" b="1" dirty="0">
                <a:solidFill>
                  <a:srgbClr val="0070C0"/>
                </a:solidFill>
              </a:rPr>
              <a:t>Se projeter à la rentrée 2026</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Arial"/>
              </a:rPr>
              <a:t>Illustration pédagogique de la formation associée au pôle 1</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6" name="ZoneTexte 5">
            <a:extLst>
              <a:ext uri="{FF2B5EF4-FFF2-40B4-BE49-F238E27FC236}">
                <a16:creationId xmlns:a16="http://schemas.microsoft.com/office/drawing/2014/main" id="{C0001844-BFDC-D9EB-049E-A428644405FD}"/>
              </a:ext>
            </a:extLst>
          </p:cNvPr>
          <p:cNvSpPr txBox="1"/>
          <p:nvPr/>
        </p:nvSpPr>
        <p:spPr>
          <a:xfrm>
            <a:off x="6972300" y="1611696"/>
            <a:ext cx="4960620" cy="1323439"/>
          </a:xfrm>
          <a:prstGeom prst="rect">
            <a:avLst/>
          </a:prstGeom>
          <a:no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Rénovation du BTS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Maintenance des véhicules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Arial" panose="020B0604020202020204" pitchFamily="34" charset="0"/>
                <a:cs typeface="Arial" panose="020B0604020202020204" pitchFamily="34" charset="0"/>
              </a:rPr>
              <a:t>Webinaire du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avril 2026</a:t>
            </a:r>
          </a:p>
        </p:txBody>
      </p:sp>
      <p:sp>
        <p:nvSpPr>
          <p:cNvPr id="7" name="ZoneTexte 6">
            <a:extLst>
              <a:ext uri="{FF2B5EF4-FFF2-40B4-BE49-F238E27FC236}">
                <a16:creationId xmlns:a16="http://schemas.microsoft.com/office/drawing/2014/main" id="{2622B386-5252-1D06-AB1B-6DB93E1748B6}"/>
              </a:ext>
            </a:extLst>
          </p:cNvPr>
          <p:cNvSpPr txBox="1"/>
          <p:nvPr/>
        </p:nvSpPr>
        <p:spPr>
          <a:xfrm>
            <a:off x="7348998" y="5196213"/>
            <a:ext cx="42072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Arial"/>
              </a:rPr>
              <a:t>Arnaud FRANCOIS et David MARIETTE,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cs typeface="Arial"/>
              </a:rPr>
              <a:t>enseignants en BTS MV</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Arial"/>
              </a:rPr>
              <a:t>, </a:t>
            </a:r>
            <a:r>
              <a:rPr kumimoji="0" lang="fr-FR" sz="1400" b="0" i="0" u="none" strike="noStrike" kern="0" cap="none" spc="0" normalizeH="0" baseline="0" noProof="0" dirty="0">
                <a:ln>
                  <a:noFill/>
                </a:ln>
                <a:solidFill>
                  <a:prstClr val="black"/>
                </a:solidFill>
                <a:effectLst/>
                <a:uLnTx/>
                <a:uFillTx/>
                <a:latin typeface="Calibri" panose="020F0502020204030204"/>
                <a:cs typeface="Arial"/>
              </a:rPr>
              <a:t>lycée Jules Verne Mondeville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cs typeface="Arial"/>
              </a:rPr>
              <a:t>A</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Arial"/>
              </a:rPr>
              <a:t>cadémie</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Arial"/>
              </a:rPr>
              <a:t> de </a:t>
            </a:r>
            <a:r>
              <a:rPr kumimoji="0" lang="fr-FR" sz="1400" b="0" i="0" u="none" strike="noStrike" kern="0" cap="none" spc="0" normalizeH="0" baseline="0" noProof="0" dirty="0">
                <a:ln>
                  <a:noFill/>
                </a:ln>
                <a:solidFill>
                  <a:prstClr val="black"/>
                </a:solidFill>
                <a:effectLst/>
                <a:uLnTx/>
                <a:uFillTx/>
                <a:latin typeface="Calibri" panose="020F0502020204030204"/>
                <a:cs typeface="Arial"/>
              </a:rPr>
              <a:t>Normandie</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887145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87" name="Image 6"/>
          <p:cNvPicPr/>
          <p:nvPr/>
        </p:nvPicPr>
        <p:blipFill>
          <a:blip r:embed="rId3"/>
          <a:stretch/>
        </p:blipFill>
        <p:spPr bwMode="auto">
          <a:xfrm>
            <a:off x="137880" y="93600"/>
            <a:ext cx="1123920" cy="838080"/>
          </a:xfrm>
          <a:prstGeom prst="rect">
            <a:avLst/>
          </a:prstGeom>
          <a:noFill/>
          <a:ln w="0">
            <a:noFill/>
          </a:ln>
        </p:spPr>
      </p:pic>
      <p:sp>
        <p:nvSpPr>
          <p:cNvPr id="288"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89"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a:t>
            </a:r>
            <a:r>
              <a:rPr kumimoji="0" lang="fr-FR" sz="2400" b="1" i="0" u="none" strike="noStrike" kern="0" cap="none" spc="0" normalizeH="0" baseline="0" noProof="0">
                <a:ln>
                  <a:noFill/>
                </a:ln>
                <a:solidFill>
                  <a:srgbClr val="000000"/>
                </a:solidFill>
                <a:effectLst/>
                <a:uLnTx/>
                <a:uFillTx/>
                <a:latin typeface="Calibri"/>
                <a:cs typeface="Arial"/>
              </a:rPr>
              <a:t>: illustration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290" name="Rectangle : coins arrondis 1"/>
          <p:cNvSpPr/>
          <p:nvPr/>
        </p:nvSpPr>
        <p:spPr bwMode="auto">
          <a:xfrm>
            <a:off x="3273240" y="1596168"/>
            <a:ext cx="5645520" cy="2604600"/>
          </a:xfrm>
          <a:prstGeom prst="roundRect">
            <a:avLst>
              <a:gd name="adj" fmla="val 16667"/>
            </a:avLst>
          </a:prstGeom>
          <a:solidFill>
            <a:srgbClr val="5B9BD5"/>
          </a:solidFill>
          <a:ln>
            <a:solidFill>
              <a:srgbClr val="43729D"/>
            </a:solidFill>
          </a:ln>
        </p:spPr>
        <p:style>
          <a:lnRef idx="2">
            <a:schemeClr val="accent5">
              <a:shade val="50000"/>
            </a:schemeClr>
          </a:lnRef>
          <a:fillRef idx="1">
            <a:schemeClr val="accent5"/>
          </a:fillRef>
          <a:effectRef idx="0">
            <a:schemeClr val="accent5"/>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1</a:t>
            </a:r>
            <a:r>
              <a:rPr kumimoji="0" lang="fr-FR" sz="1800" b="0" i="0" u="none" strike="noStrike" kern="0" cap="none" spc="0" normalizeH="0" baseline="30000" noProof="0" dirty="0">
                <a:ln>
                  <a:noFill/>
                </a:ln>
                <a:solidFill>
                  <a:srgbClr val="FFFFFF"/>
                </a:solidFill>
                <a:effectLst/>
                <a:uLnTx/>
                <a:uFillTx/>
                <a:latin typeface="Calibri"/>
                <a:cs typeface="Arial"/>
              </a:rPr>
              <a:t>er</a:t>
            </a:r>
            <a:r>
              <a:rPr kumimoji="0" lang="fr-FR" sz="1800" b="0" i="0" u="none" strike="noStrike" kern="0" cap="none" spc="0" normalizeH="0" baseline="0" noProof="0" dirty="0">
                <a:ln>
                  <a:noFill/>
                </a:ln>
                <a:solidFill>
                  <a:srgbClr val="FFFFFF"/>
                </a:solidFill>
                <a:effectLst/>
                <a:uLnTx/>
                <a:uFillTx/>
                <a:latin typeface="Calibri"/>
                <a:cs typeface="Arial"/>
              </a:rPr>
              <a:t> exemple de séquence pédagogique</a:t>
            </a:r>
          </a:p>
        </p:txBody>
      </p:sp>
      <p:pic>
        <p:nvPicPr>
          <p:cNvPr id="2" name="Image 1">
            <a:extLst>
              <a:ext uri="{FF2B5EF4-FFF2-40B4-BE49-F238E27FC236}">
                <a16:creationId xmlns:a16="http://schemas.microsoft.com/office/drawing/2014/main" id="{C2BD7216-C970-080B-798D-603447EAEC71}"/>
              </a:ext>
            </a:extLst>
          </p:cNvPr>
          <p:cNvPicPr>
            <a:picLocks noChangeAspect="1"/>
          </p:cNvPicPr>
          <p:nvPr/>
        </p:nvPicPr>
        <p:blipFill>
          <a:blip r:embed="rId4"/>
          <a:srcRect t="13092" r="68265"/>
          <a:stretch/>
        </p:blipFill>
        <p:spPr bwMode="auto">
          <a:xfrm>
            <a:off x="5326460" y="4409759"/>
            <a:ext cx="1786199" cy="17041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91" name="Image 6"/>
          <p:cNvPicPr/>
          <p:nvPr/>
        </p:nvPicPr>
        <p:blipFill>
          <a:blip r:embed="rId3"/>
          <a:stretch/>
        </p:blipFill>
        <p:spPr bwMode="auto">
          <a:xfrm>
            <a:off x="137880" y="93600"/>
            <a:ext cx="1123920" cy="838080"/>
          </a:xfrm>
          <a:prstGeom prst="rect">
            <a:avLst/>
          </a:prstGeom>
          <a:noFill/>
          <a:ln w="0">
            <a:noFill/>
          </a:ln>
        </p:spPr>
      </p:pic>
      <p:sp>
        <p:nvSpPr>
          <p:cNvPr id="292"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93"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9" name="Diagram18">
            <a:extLst>
              <a:ext uri="{FF2B5EF4-FFF2-40B4-BE49-F238E27FC236}">
                <a16:creationId xmlns:a16="http://schemas.microsoft.com/office/drawing/2014/main" id="{465E4F8D-EB1B-4929-B93D-B16B83086620}"/>
              </a:ext>
            </a:extLst>
          </p:cNvPr>
          <p:cNvGraphicFramePr>
            <a:graphicFrameLocks/>
          </p:cNvGraphicFramePr>
          <p:nvPr/>
        </p:nvGraphicFramePr>
        <p:xfrm>
          <a:off x="965265" y="627793"/>
          <a:ext cx="8583480" cy="6170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Ellipse 7">
            <a:extLst>
              <a:ext uri="{FF2B5EF4-FFF2-40B4-BE49-F238E27FC236}">
                <a16:creationId xmlns:a16="http://schemas.microsoft.com/office/drawing/2014/main" id="{EEC2A25D-4E72-4601-AB88-06313E123D2D}"/>
              </a:ext>
            </a:extLst>
          </p:cNvPr>
          <p:cNvSpPr/>
          <p:nvPr/>
        </p:nvSpPr>
        <p:spPr bwMode="auto">
          <a:xfrm>
            <a:off x="4777920" y="632984"/>
            <a:ext cx="1407240" cy="14209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296" name="Flèche : droite 8"/>
          <p:cNvSpPr/>
          <p:nvPr/>
        </p:nvSpPr>
        <p:spPr bwMode="auto">
          <a:xfrm rot="2331363">
            <a:off x="5839615" y="2282477"/>
            <a:ext cx="1889516" cy="440640"/>
          </a:xfrm>
          <a:prstGeom prst="rightArrow">
            <a:avLst>
              <a:gd name="adj1" fmla="val 50000"/>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graphicFrame>
        <p:nvGraphicFramePr>
          <p:cNvPr id="297" name="Tableau 9"/>
          <p:cNvGraphicFramePr>
            <a:graphicFrameLocks/>
          </p:cNvGraphicFramePr>
          <p:nvPr/>
        </p:nvGraphicFramePr>
        <p:xfrm>
          <a:off x="7548480" y="835200"/>
          <a:ext cx="4133880" cy="3788222"/>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a:solidFill>
                            <a:srgbClr val="000000"/>
                          </a:solidFill>
                          <a:latin typeface="Calibri"/>
                        </a:rPr>
                        <a:t>TÄCHES PROFESSIONNELLES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a:solidFill>
                            <a:schemeClr val="dk1"/>
                          </a:solidFill>
                          <a:latin typeface="Calibri"/>
                        </a:rPr>
                        <a:t>T1.1.1 Collecte d’informations préliminaires au diagnostic</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T1.1.2 Confirmation, constatation d'un dysfonctionnement, d'une anomalie</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T1.2.3 Identification des systèmes, des sous-ensembles, des éléments défectueux</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15280">
                <a:tc>
                  <a:txBody>
                    <a:bodyPr/>
                    <a:lstStyle/>
                    <a:p>
                      <a:pPr algn="ctr" defTabSz="914400">
                        <a:lnSpc>
                          <a:spcPct val="107000"/>
                        </a:lnSpc>
                        <a:spcAft>
                          <a:spcPts val="799"/>
                        </a:spcAft>
                        <a:defRPr/>
                      </a:pPr>
                      <a:r>
                        <a:rPr lang="fr-FR" sz="800" b="1" u="none" strike="noStrike" dirty="0">
                          <a:solidFill>
                            <a:srgbClr val="000000"/>
                          </a:solidFill>
                          <a:latin typeface="Calibri"/>
                        </a:rPr>
                        <a:t>SAVOIRS ASSOCIES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graphicFrame>
        <p:nvGraphicFramePr>
          <p:cNvPr id="2" name="Diagramme 1">
            <a:extLst>
              <a:ext uri="{FF2B5EF4-FFF2-40B4-BE49-F238E27FC236}">
                <a16:creationId xmlns:a16="http://schemas.microsoft.com/office/drawing/2014/main" id="{060567E8-7E75-4172-A4E6-54DB98461731}"/>
              </a:ext>
            </a:extLst>
          </p:cNvPr>
          <p:cNvGraphicFramePr/>
          <p:nvPr/>
        </p:nvGraphicFramePr>
        <p:xfrm>
          <a:off x="487334" y="1305000"/>
          <a:ext cx="3382671" cy="19620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3" name="Groupe 12">
            <a:extLst>
              <a:ext uri="{FF2B5EF4-FFF2-40B4-BE49-F238E27FC236}">
                <a16:creationId xmlns:a16="http://schemas.microsoft.com/office/drawing/2014/main" id="{D611F5D4-9631-E960-97CB-C14A3343BB6B}"/>
              </a:ext>
            </a:extLst>
          </p:cNvPr>
          <p:cNvGrpSpPr/>
          <p:nvPr/>
        </p:nvGrpSpPr>
        <p:grpSpPr>
          <a:xfrm>
            <a:off x="406172" y="4273466"/>
            <a:ext cx="1654832" cy="1661080"/>
            <a:chOff x="303192" y="3713173"/>
            <a:chExt cx="1654832" cy="1661080"/>
          </a:xfrm>
        </p:grpSpPr>
        <p:pic>
          <p:nvPicPr>
            <p:cNvPr id="7" name="Image 6">
              <a:extLst>
                <a:ext uri="{FF2B5EF4-FFF2-40B4-BE49-F238E27FC236}">
                  <a16:creationId xmlns:a16="http://schemas.microsoft.com/office/drawing/2014/main" id="{591B0CBA-4D49-A145-A613-13CF87F15F24}"/>
                </a:ext>
              </a:extLst>
            </p:cNvPr>
            <p:cNvPicPr>
              <a:picLocks noChangeAspect="1"/>
            </p:cNvPicPr>
            <p:nvPr/>
          </p:nvPicPr>
          <p:blipFill>
            <a:blip r:embed="rId14"/>
            <a:stretch>
              <a:fillRect/>
            </a:stretch>
          </p:blipFill>
          <p:spPr>
            <a:xfrm>
              <a:off x="372127" y="3788355"/>
              <a:ext cx="1516962" cy="1516962"/>
            </a:xfrm>
            <a:prstGeom prst="rect">
              <a:avLst/>
            </a:prstGeom>
          </p:spPr>
        </p:pic>
        <p:sp>
          <p:nvSpPr>
            <p:cNvPr id="8" name="Ellipse 7">
              <a:extLst>
                <a:ext uri="{FF2B5EF4-FFF2-40B4-BE49-F238E27FC236}">
                  <a16:creationId xmlns:a16="http://schemas.microsoft.com/office/drawing/2014/main" id="{9D9DCB41-8EB7-A550-7A03-B2515B0031DA}"/>
                </a:ext>
              </a:extLst>
            </p:cNvPr>
            <p:cNvSpPr/>
            <p:nvPr/>
          </p:nvSpPr>
          <p:spPr>
            <a:xfrm>
              <a:off x="303192" y="3713173"/>
              <a:ext cx="1040904" cy="99822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11" name="Rectangle 10">
              <a:extLst>
                <a:ext uri="{FF2B5EF4-FFF2-40B4-BE49-F238E27FC236}">
                  <a16:creationId xmlns:a16="http://schemas.microsoft.com/office/drawing/2014/main" id="{B2306105-B5A6-00E6-5095-2125F0D095F3}"/>
                </a:ext>
              </a:extLst>
            </p:cNvPr>
            <p:cNvSpPr/>
            <p:nvPr/>
          </p:nvSpPr>
          <p:spPr>
            <a:xfrm>
              <a:off x="1130608" y="3801268"/>
              <a:ext cx="827416" cy="1504049"/>
            </a:xfrm>
            <a:prstGeom prst="rect">
              <a:avLst/>
            </a:prstGeom>
            <a:solidFill>
              <a:schemeClr val="bg1">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12" name="Rectangle 11">
              <a:extLst>
                <a:ext uri="{FF2B5EF4-FFF2-40B4-BE49-F238E27FC236}">
                  <a16:creationId xmlns:a16="http://schemas.microsoft.com/office/drawing/2014/main" id="{3518F9B9-8B03-937C-38B7-B71CDAE9C94B}"/>
                </a:ext>
              </a:extLst>
            </p:cNvPr>
            <p:cNvSpPr/>
            <p:nvPr/>
          </p:nvSpPr>
          <p:spPr bwMode="auto">
            <a:xfrm rot="5400000">
              <a:off x="710443" y="4208520"/>
              <a:ext cx="827416" cy="1504049"/>
            </a:xfrm>
            <a:prstGeom prst="rect">
              <a:avLst/>
            </a:prstGeom>
            <a:solidFill>
              <a:schemeClr val="bg1">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grpSp>
      <p:sp>
        <p:nvSpPr>
          <p:cNvPr id="14" name="ZoneTexte 13">
            <a:extLst>
              <a:ext uri="{FF2B5EF4-FFF2-40B4-BE49-F238E27FC236}">
                <a16:creationId xmlns:a16="http://schemas.microsoft.com/office/drawing/2014/main" id="{34AD24EB-D9B6-86FE-6954-05A3F6664F96}"/>
              </a:ext>
            </a:extLst>
          </p:cNvPr>
          <p:cNvSpPr txBox="1"/>
          <p:nvPr/>
        </p:nvSpPr>
        <p:spPr>
          <a:xfrm>
            <a:off x="79730" y="3215521"/>
            <a:ext cx="230771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Découverte de l’environnement de maintenance</a:t>
            </a: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298" name="Tableau 7"/>
          <p:cNvGraphicFramePr>
            <a:graphicFrameLocks/>
          </p:cNvGraphicFramePr>
          <p:nvPr/>
        </p:nvGraphicFramePr>
        <p:xfrm>
          <a:off x="7783920" y="849600"/>
          <a:ext cx="4133880" cy="3788222"/>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dirty="0">
                          <a:solidFill>
                            <a:schemeClr val="lt1"/>
                          </a:solidFill>
                          <a:latin typeface="Calibri"/>
                        </a:rPr>
                        <a:t>OBJECTIF</a:t>
                      </a:r>
                      <a:endParaRPr lang="fr-FR" sz="800" b="0" u="none" strike="noStrike" dirty="0">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a:solidFill>
                            <a:srgbClr val="000000"/>
                          </a:solidFill>
                          <a:latin typeface="Calibri"/>
                        </a:rPr>
                        <a:t>TÄCHES PROFESSIONNELLES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dirty="0">
                          <a:solidFill>
                            <a:schemeClr val="dk1"/>
                          </a:solidFill>
                          <a:latin typeface="Calibri"/>
                        </a:rPr>
                        <a:t>T1.1.1 Collecte d’informations préliminaires au diagnostic</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T1.1.2 Confirmation, constatation d'un dysfonctionnement, d'une anomalie</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T1.2.3 Identification des systèmes, des sous-ensembles, des éléments défectueux</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15280">
                <a:tc>
                  <a:txBody>
                    <a:bodyPr/>
                    <a:lstStyle/>
                    <a:p>
                      <a:pPr algn="ctr" defTabSz="914400">
                        <a:lnSpc>
                          <a:spcPct val="107000"/>
                        </a:lnSpc>
                        <a:spcAft>
                          <a:spcPts val="799"/>
                        </a:spcAft>
                        <a:defRPr/>
                      </a:pPr>
                      <a:r>
                        <a:rPr lang="fr-FR" sz="800" b="1" u="none" strike="noStrike" dirty="0">
                          <a:solidFill>
                            <a:srgbClr val="000000"/>
                          </a:solidFill>
                          <a:latin typeface="Calibri"/>
                        </a:rPr>
                        <a:t>SAVOIRS ASSOCIES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pic>
        <p:nvPicPr>
          <p:cNvPr id="299" name="Image 6"/>
          <p:cNvPicPr/>
          <p:nvPr/>
        </p:nvPicPr>
        <p:blipFill>
          <a:blip r:embed="rId3"/>
          <a:stretch/>
        </p:blipFill>
        <p:spPr bwMode="auto">
          <a:xfrm>
            <a:off x="137880" y="93600"/>
            <a:ext cx="1123920" cy="838080"/>
          </a:xfrm>
          <a:prstGeom prst="rect">
            <a:avLst/>
          </a:prstGeom>
          <a:noFill/>
          <a:ln w="0">
            <a:noFill/>
          </a:ln>
        </p:spPr>
      </p:pic>
      <p:sp>
        <p:nvSpPr>
          <p:cNvPr id="300"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dirty="0">
              <a:ln>
                <a:noFill/>
              </a:ln>
              <a:solidFill>
                <a:srgbClr val="FFFFFF"/>
              </a:solidFill>
              <a:effectLst/>
              <a:uLnTx/>
              <a:uFillTx/>
              <a:latin typeface="Calibri"/>
              <a:cs typeface="Arial"/>
            </a:endParaRPr>
          </a:p>
        </p:txBody>
      </p:sp>
      <p:sp>
        <p:nvSpPr>
          <p:cNvPr id="301"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302" name="Rectangle 2"/>
          <p:cNvSpPr/>
          <p:nvPr/>
        </p:nvSpPr>
        <p:spPr bwMode="auto">
          <a:xfrm>
            <a:off x="7783920" y="849600"/>
            <a:ext cx="4133880" cy="406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03" name="Rectangle : coins arrondis 3"/>
          <p:cNvSpPr/>
          <p:nvPr/>
        </p:nvSpPr>
        <p:spPr bwMode="auto">
          <a:xfrm>
            <a:off x="3679200" y="942120"/>
            <a:ext cx="3537360" cy="1817640"/>
          </a:xfrm>
          <a:prstGeom prst="roundRect">
            <a:avLst>
              <a:gd name="adj" fmla="val 16667"/>
            </a:avLst>
          </a:prstGeom>
          <a:gradFill rotWithShape="0">
            <a:gsLst>
              <a:gs pos="0">
                <a:srgbClr val="FFDA9E"/>
              </a:gs>
              <a:gs pos="50000">
                <a:srgbClr val="FFD590"/>
              </a:gs>
              <a:gs pos="100000">
                <a:srgbClr val="FFD07C"/>
              </a:gs>
            </a:gsLst>
            <a:lin ang="5400000" scaled="1"/>
          </a:gradFill>
          <a:ln>
            <a:solidFill>
              <a:srgbClr val="FFC000"/>
            </a:solidFill>
          </a:ln>
        </p:spPr>
        <p:style>
          <a:lnRef idx="1">
            <a:schemeClr val="accent4"/>
          </a:lnRef>
          <a:fillRef idx="2">
            <a:schemeClr val="accent4"/>
          </a:fillRef>
          <a:effectRef idx="1">
            <a:schemeClr val="accent4"/>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Apport introductif : l’apprenant doit être capable de collecter les informations, de constater un dysfonctionnement, d’identifier les systèmes ou sous ensembles défaillants</a:t>
            </a:r>
          </a:p>
        </p:txBody>
      </p:sp>
      <p:graphicFrame>
        <p:nvGraphicFramePr>
          <p:cNvPr id="304" name="Diagram17"/>
          <p:cNvGraphicFramePr>
            <a:graphicFrameLocks/>
          </p:cNvGraphicFramePr>
          <p:nvPr/>
        </p:nvGraphicFramePr>
        <p:xfrm>
          <a:off x="-2613240" y="2007000"/>
          <a:ext cx="8583480" cy="6170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05" name="Image 6"/>
          <p:cNvPicPr/>
          <p:nvPr/>
        </p:nvPicPr>
        <p:blipFill>
          <a:blip r:embed="rId3"/>
          <a:stretch/>
        </p:blipFill>
        <p:spPr bwMode="auto">
          <a:xfrm>
            <a:off x="137880" y="93600"/>
            <a:ext cx="1123920" cy="838080"/>
          </a:xfrm>
          <a:prstGeom prst="rect">
            <a:avLst/>
          </a:prstGeom>
          <a:noFill/>
          <a:ln w="0">
            <a:noFill/>
          </a:ln>
        </p:spPr>
      </p:pic>
      <p:sp>
        <p:nvSpPr>
          <p:cNvPr id="306"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07"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000000"/>
                </a:solidFill>
                <a:effectLst/>
                <a:uLnTx/>
                <a:uFillTx/>
                <a:latin typeface="Calibri"/>
                <a:cs typeface="Arial"/>
              </a:rPr>
              <a:t>Pôle 1 séquence pédagogique</a:t>
            </a:r>
            <a:endParaRPr kumimoji="0" lang="fr-FR" sz="2400" b="0" i="0" u="none" strike="noStrike" kern="0" cap="none" spc="0" normalizeH="0" baseline="0" noProof="0">
              <a:ln>
                <a:noFill/>
              </a:ln>
              <a:solidFill>
                <a:srgbClr val="000000"/>
              </a:solidFill>
              <a:effectLst/>
              <a:uLnTx/>
              <a:uFillTx/>
              <a:latin typeface="Calibri"/>
              <a:cs typeface="Arial"/>
            </a:endParaRPr>
          </a:p>
        </p:txBody>
      </p:sp>
      <p:graphicFrame>
        <p:nvGraphicFramePr>
          <p:cNvPr id="308" name="Tableau 10"/>
          <p:cNvGraphicFramePr>
            <a:graphicFrameLocks/>
          </p:cNvGraphicFramePr>
          <p:nvPr/>
        </p:nvGraphicFramePr>
        <p:xfrm>
          <a:off x="5718240" y="189000"/>
          <a:ext cx="7810560" cy="6624360"/>
        </p:xfrm>
        <a:graphic>
          <a:graphicData uri="http://schemas.openxmlformats.org/drawingml/2006/table">
            <a:tbl>
              <a:tblPr/>
              <a:tblGrid>
                <a:gridCol w="1177560">
                  <a:extLst>
                    <a:ext uri="{9D8B030D-6E8A-4147-A177-3AD203B41FA5}">
                      <a16:colId xmlns:a16="http://schemas.microsoft.com/office/drawing/2014/main" val="20000"/>
                    </a:ext>
                  </a:extLst>
                </a:gridCol>
                <a:gridCol w="1303200">
                  <a:extLst>
                    <a:ext uri="{9D8B030D-6E8A-4147-A177-3AD203B41FA5}">
                      <a16:colId xmlns:a16="http://schemas.microsoft.com/office/drawing/2014/main" val="20001"/>
                    </a:ext>
                  </a:extLst>
                </a:gridCol>
                <a:gridCol w="761400">
                  <a:extLst>
                    <a:ext uri="{9D8B030D-6E8A-4147-A177-3AD203B41FA5}">
                      <a16:colId xmlns:a16="http://schemas.microsoft.com/office/drawing/2014/main" val="20002"/>
                    </a:ext>
                  </a:extLst>
                </a:gridCol>
                <a:gridCol w="761400">
                  <a:extLst>
                    <a:ext uri="{9D8B030D-6E8A-4147-A177-3AD203B41FA5}">
                      <a16:colId xmlns:a16="http://schemas.microsoft.com/office/drawing/2014/main" val="20003"/>
                    </a:ext>
                  </a:extLst>
                </a:gridCol>
                <a:gridCol w="761400">
                  <a:extLst>
                    <a:ext uri="{9D8B030D-6E8A-4147-A177-3AD203B41FA5}">
                      <a16:colId xmlns:a16="http://schemas.microsoft.com/office/drawing/2014/main" val="20004"/>
                    </a:ext>
                  </a:extLst>
                </a:gridCol>
                <a:gridCol w="761400">
                  <a:extLst>
                    <a:ext uri="{9D8B030D-6E8A-4147-A177-3AD203B41FA5}">
                      <a16:colId xmlns:a16="http://schemas.microsoft.com/office/drawing/2014/main" val="20005"/>
                    </a:ext>
                  </a:extLst>
                </a:gridCol>
                <a:gridCol w="761400">
                  <a:extLst>
                    <a:ext uri="{9D8B030D-6E8A-4147-A177-3AD203B41FA5}">
                      <a16:colId xmlns:a16="http://schemas.microsoft.com/office/drawing/2014/main" val="20006"/>
                    </a:ext>
                  </a:extLst>
                </a:gridCol>
                <a:gridCol w="761400">
                  <a:extLst>
                    <a:ext uri="{9D8B030D-6E8A-4147-A177-3AD203B41FA5}">
                      <a16:colId xmlns:a16="http://schemas.microsoft.com/office/drawing/2014/main" val="20007"/>
                    </a:ext>
                  </a:extLst>
                </a:gridCol>
                <a:gridCol w="761400">
                  <a:extLst>
                    <a:ext uri="{9D8B030D-6E8A-4147-A177-3AD203B41FA5}">
                      <a16:colId xmlns:a16="http://schemas.microsoft.com/office/drawing/2014/main" val="20008"/>
                    </a:ext>
                  </a:extLst>
                </a:gridCol>
              </a:tblGrid>
              <a:tr h="723960">
                <a:tc>
                  <a:txBody>
                    <a:bodyPr/>
                    <a:lstStyle/>
                    <a:p>
                      <a:pPr defTabSz="914400">
                        <a:lnSpc>
                          <a:spcPct val="150000"/>
                        </a:lnSpc>
                        <a:spcAft>
                          <a:spcPts val="1001"/>
                        </a:spcAft>
                        <a:defRPr/>
                      </a:pPr>
                      <a:r>
                        <a:rPr lang="fr-FR" sz="800" b="1" u="none" strike="noStrike">
                          <a:solidFill>
                            <a:srgbClr val="000000"/>
                          </a:solidFill>
                          <a:latin typeface="Calibri"/>
                        </a:rPr>
                        <a:t>Compétences</a:t>
                      </a:r>
                      <a:endParaRPr lang="fr-FR" sz="800" b="0" u="none" strike="noStrike">
                        <a:solidFill>
                          <a:srgbClr val="000000"/>
                        </a:solidFill>
                        <a:latin typeface="Calibri"/>
                      </a:endParaRPr>
                    </a:p>
                  </a:txBody>
                  <a:tcPr marL="24120" marR="24120" marT="0" marB="0" vert="vert270">
                    <a:lnL w="12240" algn="ctr">
                      <a:solidFill>
                        <a:srgbClr val="FFFFFF"/>
                      </a:solidFill>
                      <a:miter/>
                    </a:lnL>
                    <a:lnR w="12240" algn="ctr">
                      <a:solidFill>
                        <a:srgbClr val="FFFFFF"/>
                      </a:solidFill>
                      <a:miter/>
                    </a:lnR>
                    <a:lnT w="12240" algn="ctr">
                      <a:solidFill>
                        <a:srgbClr val="FFFFFF"/>
                      </a:solidFill>
                    </a:lnT>
                    <a:lnB w="38160" algn="ctr">
                      <a:solidFill>
                        <a:srgbClr val="FFFFFF"/>
                      </a:solidFill>
                    </a:lnB>
                    <a:solidFill>
                      <a:srgbClr val="FFE399"/>
                    </a:solidFill>
                  </a:tcPr>
                </a:tc>
                <a:tc>
                  <a:txBody>
                    <a:bodyPr/>
                    <a:lstStyle/>
                    <a:p>
                      <a:pPr defTabSz="914400">
                        <a:lnSpc>
                          <a:spcPct val="150000"/>
                        </a:lnSpc>
                        <a:spcAft>
                          <a:spcPts val="1001"/>
                        </a:spcAft>
                        <a:defRPr/>
                      </a:pPr>
                      <a:r>
                        <a:rPr lang="fr-FR" sz="800" b="1" u="none" strike="noStrike">
                          <a:solidFill>
                            <a:srgbClr val="000000"/>
                          </a:solidFill>
                          <a:latin typeface="Calibri"/>
                        </a:rPr>
                        <a:t>Critères d’évaluation de la compétence</a:t>
                      </a:r>
                      <a:endParaRPr lang="fr-FR" sz="800" b="0" u="none" strike="noStrike">
                        <a:solidFill>
                          <a:srgbClr val="000000"/>
                        </a:solidFill>
                        <a:latin typeface="Calibri"/>
                      </a:endParaRPr>
                    </a:p>
                  </a:txBody>
                  <a:tcPr marL="24120" marR="24120" marT="0" marB="0" vert="vert270">
                    <a:lnL w="12240" algn="ctr">
                      <a:solidFill>
                        <a:srgbClr val="FFFFFF"/>
                      </a:solidFill>
                      <a:miter/>
                    </a:lnL>
                    <a:lnR w="12240" algn="ctr">
                      <a:solidFill>
                        <a:srgbClr val="FFFFFF"/>
                      </a:solidFill>
                    </a:lnR>
                    <a:lnT w="12240" algn="ctr">
                      <a:solidFill>
                        <a:srgbClr val="FFFFFF"/>
                      </a:solidFill>
                    </a:lnT>
                    <a:lnB w="38160" algn="ctr">
                      <a:solidFill>
                        <a:srgbClr val="FFFFFF"/>
                      </a:solidFill>
                    </a:lnB>
                    <a:solidFill>
                      <a:srgbClr val="FFF4D9"/>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1 : effectuer un pré diagnostic</a:t>
                      </a:r>
                      <a:endParaRPr lang="fr-FR" sz="800" b="0" u="none" strike="noStrike">
                        <a:solidFill>
                          <a:srgbClr val="000000"/>
                        </a:solidFill>
                        <a:latin typeface="Calibri"/>
                      </a:endParaRPr>
                    </a:p>
                  </a:txBody>
                  <a:tcPr marL="24120" marR="24120" marT="0" marB="0" vert="vert270">
                    <a:lnL w="12240" cap="flat" cmpd="sng" algn="ctr">
                      <a:solidFill>
                        <a:srgbClr val="FFFFFF"/>
                      </a:solidFill>
                      <a:prstDash val="solid"/>
                      <a:round/>
                      <a:headEnd type="none" w="med" len="med"/>
                      <a:tailEnd type="none" w="med" len="med"/>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2 :effectuer un diagnostic simple  </a:t>
                      </a:r>
                      <a:endParaRPr lang="fr-FR" sz="800" b="0" u="none" strike="noStrike">
                        <a:solidFill>
                          <a:srgbClr val="000000"/>
                        </a:solidFill>
                        <a:latin typeface="Calibri"/>
                      </a:endParaRPr>
                    </a:p>
                  </a:txBody>
                  <a:tcPr marL="24120" marR="24120" marT="0" marB="0" vert="vert270">
                    <a:lnL w="12240" cap="flat" cmpd="sng" algn="ctr">
                      <a:solidFill>
                        <a:srgbClr val="FFFFFF"/>
                      </a:solidFill>
                      <a:prstDash val="solid"/>
                      <a:round/>
                      <a:headEnd type="none" w="med" len="med"/>
                      <a:tailEnd type="none" w="med" len="med"/>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3 : mesurer et analyser des résultats</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4 : diagnostic d’un système mécanique </a:t>
                      </a:r>
                      <a:endParaRPr lang="fr-FR" sz="800" b="0" u="none" strike="noStrike">
                        <a:solidFill>
                          <a:srgbClr val="000000"/>
                        </a:solidFill>
                        <a:latin typeface="Calibri"/>
                      </a:endParaRPr>
                    </a:p>
                  </a:txBody>
                  <a:tcPr marL="24120" marR="24120" marT="0" marB="0" vert="vert270">
                    <a:lnL w="12240" cap="flat" cmpd="sng" algn="ctr">
                      <a:solidFill>
                        <a:srgbClr val="FFFFFF"/>
                      </a:solidFill>
                      <a:prstDash val="solid"/>
                      <a:round/>
                      <a:headEnd type="none" w="med" len="med"/>
                      <a:tailEnd type="none" w="med" len="med"/>
                    </a:lnL>
                    <a:lnR w="12240" algn="ctr">
                      <a:solidFill>
                        <a:srgbClr val="FFFFFF"/>
                      </a:solidFill>
                    </a:lnR>
                    <a:lnT w="12240" algn="ctr">
                      <a:solidFill>
                        <a:srgbClr val="FFFFFF"/>
                      </a:solidFill>
                      <a:miter/>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5 : diagnostic d’ un système électrique ou électronique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6 : diagnostic d’ un système hydraulique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7 : proposition d’une solution corrective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miter/>
                    </a:lnR>
                    <a:lnT w="12240" algn="ctr">
                      <a:solidFill>
                        <a:srgbClr val="FFFFFF"/>
                      </a:solidFill>
                    </a:lnT>
                    <a:lnB w="12240" algn="ctr">
                      <a:solidFill>
                        <a:srgbClr val="BFBFBF"/>
                      </a:solidFill>
                    </a:lnB>
                    <a:solidFill>
                      <a:schemeClr val="accent4"/>
                    </a:solidFill>
                  </a:tcPr>
                </a:tc>
                <a:extLst>
                  <a:ext uri="{0D108BD9-81ED-4DB2-BD59-A6C34878D82A}">
                    <a16:rowId xmlns:a16="http://schemas.microsoft.com/office/drawing/2014/main" val="10000"/>
                  </a:ext>
                </a:extLst>
              </a:tr>
              <a:tr h="367560">
                <a:tc rowSpan="4">
                  <a:txBody>
                    <a:bodyPr/>
                    <a:lstStyle/>
                    <a:p>
                      <a:pPr defTabSz="914400">
                        <a:lnSpc>
                          <a:spcPct val="150000"/>
                        </a:lnSpc>
                        <a:spcAft>
                          <a:spcPts val="1001"/>
                        </a:spcAft>
                        <a:defRPr/>
                      </a:pPr>
                      <a:r>
                        <a:rPr lang="fr-FR" sz="800" b="1" u="none" strike="noStrike">
                          <a:solidFill>
                            <a:srgbClr val="000000"/>
                          </a:solidFill>
                          <a:latin typeface="Calibri"/>
                        </a:rPr>
                        <a:t>C1.1 Constater le dysfonctionnement</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3816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3816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miter/>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 </a:t>
                      </a:r>
                      <a:endParaRPr/>
                    </a:p>
                  </a:txBody>
                  <a:tcPr marL="24120" marR="24120" marT="0" marB="0">
                    <a:lnL w="12240" algn="ctr">
                      <a:solidFill>
                        <a:srgbClr val="FFFFFF"/>
                      </a:solidFill>
                    </a:lnL>
                    <a:lnR w="12240" algn="ctr">
                      <a:solidFill>
                        <a:srgbClr val="BFBFBF"/>
                      </a:solidFill>
                      <a:miter/>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2"/>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miter/>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pré-diagnostic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3"/>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panne ou les dysfonctionnements sont constatés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4"/>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C1.2 Hiérarchiser les hypothèses </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5"/>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miter/>
                    </a:lnR>
                    <a:lnT w="12700" algn="ctr">
                      <a:noFill/>
                      <a:miter/>
                    </a:lnT>
                    <a:lnB w="12700" algn="ctr">
                      <a:noFill/>
                      <a:miter/>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6"/>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miter/>
                    </a:lnR>
                    <a:lnT w="12700" algn="ctr">
                      <a:noFill/>
                    </a:lnT>
                    <a:lnB w="12700" algn="ctr">
                      <a:noFill/>
                      <a:miter/>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hypothèses sont émises selon le dysfonctionnement constaté: </a:t>
                      </a:r>
                      <a:endParaRPr/>
                    </a:p>
                  </a:txBody>
                  <a:tcPr marL="24120" marR="24120" marT="0" marB="0">
                    <a:lnL w="12240" algn="ctr">
                      <a:solidFill>
                        <a:srgbClr val="FFFFFF"/>
                      </a:solidFill>
                    </a:lnL>
                    <a:lnR w="12240" algn="ctr">
                      <a:solidFill>
                        <a:srgbClr val="BFBFBF"/>
                      </a:solidFill>
                      <a:miter/>
                    </a:lnR>
                    <a:lnT w="12240" cap="flat" cmpd="sng" algn="ctr">
                      <a:solidFill>
                        <a:srgbClr val="FFFFFF"/>
                      </a:solidFill>
                      <a:prstDash val="solid"/>
                      <a:miter lim="800000"/>
                      <a:headEnd type="none" w="med" len="med"/>
                      <a:tailEnd type="none" w="med" len="med"/>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algn="ctr">
                      <a:solidFill>
                        <a:srgbClr val="BFBFBF"/>
                      </a:solidFill>
                    </a:lnT>
                    <a:lnB w="12240" algn="ctr">
                      <a:solidFill>
                        <a:srgbClr val="BFBFBF"/>
                      </a:solidFill>
                      <a:miter/>
                    </a:lnB>
                    <a:solidFill>
                      <a:schemeClr val="lt1"/>
                    </a:solidFill>
                  </a:tcPr>
                </a:tc>
                <a:extLst>
                  <a:ext uri="{0D108BD9-81ED-4DB2-BD59-A6C34878D82A}">
                    <a16:rowId xmlns:a16="http://schemas.microsoft.com/office/drawing/2014/main" val="10007"/>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C1.3 Appliquer un protocole d’essais et mesures</a:t>
                      </a:r>
                      <a:endParaRPr lang="fr-FR" sz="800" b="0" u="none" strike="noStrike">
                        <a:solidFill>
                          <a:srgbClr val="000000"/>
                        </a:solidFill>
                        <a:latin typeface="Calibri"/>
                      </a:endParaRPr>
                    </a:p>
                  </a:txBody>
                  <a:tcPr marL="24120" marR="24120" marT="0" marB="0">
                    <a:lnL w="12240" algn="ctr">
                      <a:solidFill>
                        <a:srgbClr val="FFFFFF"/>
                      </a:solidFill>
                      <a:miter/>
                    </a:lnL>
                    <a:lnR w="12240" algn="ctr">
                      <a:solidFill>
                        <a:srgbClr val="FFFFFF"/>
                      </a:solidFill>
                      <a:miter/>
                    </a:lnR>
                    <a:lnT w="12240" algn="ctr">
                      <a:solidFill>
                        <a:srgbClr val="FFFFFF"/>
                      </a:solidFill>
                    </a:lnT>
                    <a:lnB w="12240" algn="ctr">
                      <a:solidFill>
                        <a:srgbClr val="FFFFFF"/>
                      </a:solidFill>
                      <a:miter/>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a:t>
                      </a:r>
                      <a:endParaRPr/>
                    </a:p>
                  </a:txBody>
                  <a:tcPr marL="24120" marR="24120" marT="0" marB="0">
                    <a:lnL w="12240" algn="ctr">
                      <a:solidFill>
                        <a:srgbClr val="FFFFFF"/>
                      </a:solidFill>
                      <a:miter/>
                    </a:lnL>
                    <a:lnR w="12240" algn="ctr">
                      <a:solidFill>
                        <a:srgbClr val="BFBFBF"/>
                      </a:solidFill>
                    </a:lnR>
                    <a:lnT w="12240" algn="ctr">
                      <a:solidFill>
                        <a:srgbClr val="FFFFFF"/>
                      </a:solidFill>
                      <a:miter/>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algn="ctr">
                      <a:solidFill>
                        <a:srgbClr val="BFBFBF"/>
                      </a:solidFill>
                      <a:miter/>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algn="ctr">
                      <a:solidFill>
                        <a:srgbClr val="BFBFBF"/>
                      </a:solidFill>
                      <a:miter/>
                    </a:lnT>
                    <a:lnB w="12240" algn="ctr">
                      <a:solidFill>
                        <a:srgbClr val="BFBFBF"/>
                      </a:solidFill>
                    </a:lnB>
                    <a:solidFill>
                      <a:schemeClr val="lt1"/>
                    </a:solidFill>
                  </a:tcPr>
                </a:tc>
                <a:extLst>
                  <a:ext uri="{0D108BD9-81ED-4DB2-BD59-A6C34878D82A}">
                    <a16:rowId xmlns:a16="http://schemas.microsoft.com/office/drawing/2014/main" val="10008"/>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a:t>
                      </a:r>
                      <a:endParaRPr/>
                    </a:p>
                  </a:txBody>
                  <a:tcPr marL="24120" marR="24120" marT="0" marB="0">
                    <a:lnL w="12240" algn="ctr">
                      <a:solidFill>
                        <a:srgbClr val="FFFFFF"/>
                      </a:solidFill>
                    </a:lnL>
                    <a:lnR w="12240" algn="ctr">
                      <a:solidFill>
                        <a:srgbClr val="BFBFBF"/>
                      </a:solidFill>
                    </a:lnR>
                    <a:lnT w="12240" cap="flat" cmpd="sng" algn="ctr">
                      <a:solidFill>
                        <a:srgbClr val="FFFFFF"/>
                      </a:solidFill>
                      <a:prstDash val="solid"/>
                      <a:miter lim="800000"/>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9"/>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 protocole d’essais et mesures est appliqué:</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10"/>
                  </a:ext>
                </a:extLst>
              </a:tr>
              <a:tr h="367560">
                <a:tc rowSpan="5">
                  <a:txBody>
                    <a:bodyPr/>
                    <a:lstStyle/>
                    <a:p>
                      <a:pPr defTabSz="914400">
                        <a:lnSpc>
                          <a:spcPct val="150000"/>
                        </a:lnSpc>
                        <a:spcAft>
                          <a:spcPts val="1001"/>
                        </a:spcAft>
                        <a:defRPr/>
                      </a:pPr>
                      <a:r>
                        <a:rPr lang="fr-FR" sz="800" b="1" u="none" strike="noStrike">
                          <a:solidFill>
                            <a:srgbClr val="000000"/>
                          </a:solidFill>
                          <a:latin typeface="Calibri"/>
                        </a:rPr>
                        <a:t>C1.4 Proposer des solutions correctives adaptées aux contraintes économiques, environnementales et réglementaires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cap="flat" cmpd="sng" algn="ctr">
                      <a:solidFill>
                        <a:srgbClr val="FFFFFF"/>
                      </a:solidFill>
                      <a:prstDash val="solid"/>
                      <a:miter lim="800000"/>
                      <a:headEnd type="none" w="med" len="med"/>
                      <a:tailEnd type="none" w="med" len="med"/>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La proposition est pertinente techniquement:</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maîtrise économique est assurée:</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2"/>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L’exigence environnementale est intégrée: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3"/>
                  </a:ext>
                </a:extLst>
              </a:tr>
              <a:tr h="17352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La conformité est assurée: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4"/>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 devoir de conseil est assuré:</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dirty="0">
                          <a:solidFill>
                            <a:schemeClr val="dk1"/>
                          </a:solidFill>
                          <a:latin typeface="Calibri"/>
                        </a:rPr>
                        <a:t> </a:t>
                      </a:r>
                      <a:endParaRPr lang="fr-FR" sz="800" b="0" u="none" strike="noStrike" dirty="0">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5"/>
                  </a:ext>
                </a:extLst>
              </a:tr>
            </a:tbl>
          </a:graphicData>
        </a:graphic>
      </p:graphicFrame>
      <p:graphicFrame>
        <p:nvGraphicFramePr>
          <p:cNvPr id="310" name="Tableau 9"/>
          <p:cNvGraphicFramePr>
            <a:graphicFrameLocks/>
          </p:cNvGraphicFramePr>
          <p:nvPr/>
        </p:nvGraphicFramePr>
        <p:xfrm>
          <a:off x="389700" y="889456"/>
          <a:ext cx="4133880" cy="3788222"/>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dirty="0">
                          <a:solidFill>
                            <a:srgbClr val="000000"/>
                          </a:solidFill>
                          <a:latin typeface="Calibri"/>
                        </a:rPr>
                        <a:t>TACHES PROFESSIONNELLES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a:solidFill>
                            <a:schemeClr val="dk1"/>
                          </a:solidFill>
                          <a:latin typeface="Calibri"/>
                        </a:rPr>
                        <a:t>T1.1.1 Collecte d’informations préliminaires au diagnostic</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T1.1.2 Confirmation, constatation d'un dysfonctionnement, d'une anomalie</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T1.2.3 Identification des systèmes, des sous-ensembles, des éléments défectueux</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15280">
                <a:tc>
                  <a:txBody>
                    <a:bodyPr/>
                    <a:lstStyle/>
                    <a:p>
                      <a:pPr algn="ctr" defTabSz="914400">
                        <a:lnSpc>
                          <a:spcPct val="107000"/>
                        </a:lnSpc>
                        <a:spcAft>
                          <a:spcPts val="799"/>
                        </a:spcAft>
                        <a:defRPr/>
                      </a:pPr>
                      <a:r>
                        <a:rPr lang="fr-FR" sz="800" b="1" u="none" strike="noStrike" dirty="0">
                          <a:solidFill>
                            <a:srgbClr val="000000"/>
                          </a:solidFill>
                          <a:latin typeface="Calibri"/>
                        </a:rPr>
                        <a:t>SAVOIRS ASSOCIES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sp>
        <p:nvSpPr>
          <p:cNvPr id="311" name="Rectangle 2"/>
          <p:cNvSpPr/>
          <p:nvPr/>
        </p:nvSpPr>
        <p:spPr bwMode="auto">
          <a:xfrm>
            <a:off x="389699" y="1377720"/>
            <a:ext cx="4133879" cy="527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12" name="Rectangle 8"/>
          <p:cNvSpPr/>
          <p:nvPr/>
        </p:nvSpPr>
        <p:spPr bwMode="auto">
          <a:xfrm>
            <a:off x="5718239" y="925920"/>
            <a:ext cx="1147500" cy="3154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13" name="Flèche : droite 4"/>
          <p:cNvSpPr/>
          <p:nvPr/>
        </p:nvSpPr>
        <p:spPr bwMode="auto">
          <a:xfrm>
            <a:off x="4303440" y="2416680"/>
            <a:ext cx="952560" cy="62028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14" name="Rectangle 11"/>
          <p:cNvSpPr/>
          <p:nvPr/>
        </p:nvSpPr>
        <p:spPr bwMode="auto">
          <a:xfrm>
            <a:off x="8202304" y="189000"/>
            <a:ext cx="777714" cy="3891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15" name="Image 6"/>
          <p:cNvPicPr/>
          <p:nvPr/>
        </p:nvPicPr>
        <p:blipFill>
          <a:blip r:embed="rId3"/>
          <a:stretch/>
        </p:blipFill>
        <p:spPr bwMode="auto">
          <a:xfrm>
            <a:off x="137880" y="93600"/>
            <a:ext cx="1123920" cy="838080"/>
          </a:xfrm>
          <a:prstGeom prst="rect">
            <a:avLst/>
          </a:prstGeom>
          <a:noFill/>
          <a:ln w="0">
            <a:noFill/>
          </a:ln>
        </p:spPr>
      </p:pic>
      <p:sp>
        <p:nvSpPr>
          <p:cNvPr id="316"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17"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318" name="Tableau 10"/>
          <p:cNvGraphicFramePr>
            <a:graphicFrameLocks/>
          </p:cNvGraphicFramePr>
          <p:nvPr/>
        </p:nvGraphicFramePr>
        <p:xfrm>
          <a:off x="5718240" y="189000"/>
          <a:ext cx="7810560" cy="6624360"/>
        </p:xfrm>
        <a:graphic>
          <a:graphicData uri="http://schemas.openxmlformats.org/drawingml/2006/table">
            <a:tbl>
              <a:tblPr/>
              <a:tblGrid>
                <a:gridCol w="1177560">
                  <a:extLst>
                    <a:ext uri="{9D8B030D-6E8A-4147-A177-3AD203B41FA5}">
                      <a16:colId xmlns:a16="http://schemas.microsoft.com/office/drawing/2014/main" val="20000"/>
                    </a:ext>
                  </a:extLst>
                </a:gridCol>
                <a:gridCol w="1303200">
                  <a:extLst>
                    <a:ext uri="{9D8B030D-6E8A-4147-A177-3AD203B41FA5}">
                      <a16:colId xmlns:a16="http://schemas.microsoft.com/office/drawing/2014/main" val="20001"/>
                    </a:ext>
                  </a:extLst>
                </a:gridCol>
                <a:gridCol w="761400">
                  <a:extLst>
                    <a:ext uri="{9D8B030D-6E8A-4147-A177-3AD203B41FA5}">
                      <a16:colId xmlns:a16="http://schemas.microsoft.com/office/drawing/2014/main" val="20002"/>
                    </a:ext>
                  </a:extLst>
                </a:gridCol>
                <a:gridCol w="761400">
                  <a:extLst>
                    <a:ext uri="{9D8B030D-6E8A-4147-A177-3AD203B41FA5}">
                      <a16:colId xmlns:a16="http://schemas.microsoft.com/office/drawing/2014/main" val="20003"/>
                    </a:ext>
                  </a:extLst>
                </a:gridCol>
                <a:gridCol w="761400">
                  <a:extLst>
                    <a:ext uri="{9D8B030D-6E8A-4147-A177-3AD203B41FA5}">
                      <a16:colId xmlns:a16="http://schemas.microsoft.com/office/drawing/2014/main" val="20004"/>
                    </a:ext>
                  </a:extLst>
                </a:gridCol>
                <a:gridCol w="761400">
                  <a:extLst>
                    <a:ext uri="{9D8B030D-6E8A-4147-A177-3AD203B41FA5}">
                      <a16:colId xmlns:a16="http://schemas.microsoft.com/office/drawing/2014/main" val="20005"/>
                    </a:ext>
                  </a:extLst>
                </a:gridCol>
                <a:gridCol w="761400">
                  <a:extLst>
                    <a:ext uri="{9D8B030D-6E8A-4147-A177-3AD203B41FA5}">
                      <a16:colId xmlns:a16="http://schemas.microsoft.com/office/drawing/2014/main" val="20006"/>
                    </a:ext>
                  </a:extLst>
                </a:gridCol>
                <a:gridCol w="761400">
                  <a:extLst>
                    <a:ext uri="{9D8B030D-6E8A-4147-A177-3AD203B41FA5}">
                      <a16:colId xmlns:a16="http://schemas.microsoft.com/office/drawing/2014/main" val="20007"/>
                    </a:ext>
                  </a:extLst>
                </a:gridCol>
                <a:gridCol w="761400">
                  <a:extLst>
                    <a:ext uri="{9D8B030D-6E8A-4147-A177-3AD203B41FA5}">
                      <a16:colId xmlns:a16="http://schemas.microsoft.com/office/drawing/2014/main" val="20008"/>
                    </a:ext>
                  </a:extLst>
                </a:gridCol>
              </a:tblGrid>
              <a:tr h="723960">
                <a:tc>
                  <a:txBody>
                    <a:bodyPr/>
                    <a:lstStyle/>
                    <a:p>
                      <a:pPr defTabSz="914400">
                        <a:lnSpc>
                          <a:spcPct val="150000"/>
                        </a:lnSpc>
                        <a:spcAft>
                          <a:spcPts val="1001"/>
                        </a:spcAft>
                        <a:defRPr/>
                      </a:pPr>
                      <a:r>
                        <a:rPr lang="fr-FR" sz="800" b="1" u="none" strike="noStrike">
                          <a:solidFill>
                            <a:srgbClr val="000000"/>
                          </a:solidFill>
                          <a:latin typeface="Calibri"/>
                        </a:rPr>
                        <a:t>Compétences</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38160" algn="ctr">
                      <a:solidFill>
                        <a:srgbClr val="FFFFFF"/>
                      </a:solidFill>
                    </a:lnB>
                    <a:solidFill>
                      <a:srgbClr val="FFE399"/>
                    </a:solidFill>
                  </a:tcPr>
                </a:tc>
                <a:tc>
                  <a:txBody>
                    <a:bodyPr/>
                    <a:lstStyle/>
                    <a:p>
                      <a:pPr defTabSz="914400">
                        <a:lnSpc>
                          <a:spcPct val="150000"/>
                        </a:lnSpc>
                        <a:spcAft>
                          <a:spcPts val="1001"/>
                        </a:spcAft>
                        <a:defRPr/>
                      </a:pPr>
                      <a:r>
                        <a:rPr lang="fr-FR" sz="800" b="1" u="none" strike="noStrike">
                          <a:solidFill>
                            <a:srgbClr val="000000"/>
                          </a:solidFill>
                          <a:latin typeface="Calibri"/>
                        </a:rPr>
                        <a:t>Critères d’évaluation de la compétence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38160" algn="ctr">
                      <a:solidFill>
                        <a:srgbClr val="FFFFFF"/>
                      </a:solidFill>
                    </a:lnB>
                    <a:solidFill>
                      <a:srgbClr val="FFF4D9"/>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1 : effectuer un pré diagnostic</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2 : effectuer un diagnostic simple  </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3 : mesurer et analyser des résultats</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4 : diagnostic d’un système mécanique </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5 : diagnostic d’ un système électrique ou électronique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6 : diagnostic d’ un système hydraulique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7 : proposition d’une solution corrective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extLst>
                  <a:ext uri="{0D108BD9-81ED-4DB2-BD59-A6C34878D82A}">
                    <a16:rowId xmlns:a16="http://schemas.microsoft.com/office/drawing/2014/main" val="10000"/>
                  </a:ext>
                </a:extLst>
              </a:tr>
              <a:tr h="367560">
                <a:tc rowSpan="4">
                  <a:txBody>
                    <a:bodyPr/>
                    <a:lstStyle/>
                    <a:p>
                      <a:pPr defTabSz="914400">
                        <a:lnSpc>
                          <a:spcPct val="150000"/>
                        </a:lnSpc>
                        <a:spcAft>
                          <a:spcPts val="1001"/>
                        </a:spcAft>
                        <a:defRPr/>
                      </a:pPr>
                      <a:r>
                        <a:rPr lang="fr-FR" sz="800" b="1" u="none" strike="noStrike">
                          <a:solidFill>
                            <a:srgbClr val="000000"/>
                          </a:solidFill>
                          <a:latin typeface="Calibri"/>
                        </a:rPr>
                        <a:t>C1.1 Constater le dysfonctionnement</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3816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3816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2"/>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pré-diagnostic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3"/>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panne ou les dysfonctionnements sont constatés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extLst>
                  <a:ext uri="{0D108BD9-81ED-4DB2-BD59-A6C34878D82A}">
                    <a16:rowId xmlns:a16="http://schemas.microsoft.com/office/drawing/2014/main" val="10004"/>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C1.2 Hiérarchiser les hypothèses </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12240" cap="flat" cmpd="sng" algn="ctr">
                      <a:solidFill>
                        <a:srgbClr val="FFFFFF"/>
                      </a:solidFill>
                      <a:prstDash val="solid"/>
                      <a:miter lim="800000"/>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extLst>
                  <a:ext uri="{0D108BD9-81ED-4DB2-BD59-A6C34878D82A}">
                    <a16:rowId xmlns:a16="http://schemas.microsoft.com/office/drawing/2014/main" val="10005"/>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miter/>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algn="ctr">
                      <a:solidFill>
                        <a:srgbClr val="BFBFBF"/>
                      </a:solidFill>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6"/>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miter/>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hypothèses sont émises selon le dysfonctionnement constaté: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7"/>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C1.3 Appliquer un protocole d’essais et mesures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8"/>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a:t>
                      </a:r>
                      <a:endParaRPr/>
                    </a:p>
                  </a:txBody>
                  <a:tcPr marL="24120" marR="24120" marT="0" marB="0">
                    <a:lnL w="12240" algn="ctr">
                      <a:solidFill>
                        <a:srgbClr val="FFFFFF"/>
                      </a:solidFill>
                    </a:lnL>
                    <a:lnR w="12240" algn="ctr">
                      <a:solidFill>
                        <a:srgbClr val="BFBFBF"/>
                      </a:solidFill>
                    </a:lnR>
                    <a:lnT w="12240" cap="flat" cmpd="sng" algn="ctr">
                      <a:solidFill>
                        <a:srgbClr val="FFFFFF"/>
                      </a:solidFill>
                      <a:prstDash val="solid"/>
                      <a:miter lim="800000"/>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9"/>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 protocole d’essais et mesures est appliqué:</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10"/>
                  </a:ext>
                </a:extLst>
              </a:tr>
              <a:tr h="367560">
                <a:tc rowSpan="5">
                  <a:txBody>
                    <a:bodyPr/>
                    <a:lstStyle/>
                    <a:p>
                      <a:pPr defTabSz="914400">
                        <a:lnSpc>
                          <a:spcPct val="150000"/>
                        </a:lnSpc>
                        <a:spcAft>
                          <a:spcPts val="1001"/>
                        </a:spcAft>
                        <a:defRPr/>
                      </a:pPr>
                      <a:r>
                        <a:rPr lang="fr-FR" sz="800" b="1" u="none" strike="noStrike">
                          <a:solidFill>
                            <a:srgbClr val="000000"/>
                          </a:solidFill>
                          <a:latin typeface="Calibri"/>
                        </a:rPr>
                        <a:t>C1.4 Proposer des solutions correctives adaptées aux contraintes économiques, environnementales et réglementaires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La proposition est pertinente techniquement:</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maîtrise économique est assurée:</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2"/>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L’exigence environnementale est intégrée: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3"/>
                  </a:ext>
                </a:extLst>
              </a:tr>
              <a:tr h="17352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La conformité est assurée: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4"/>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 devoir de conseil est assuré:</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dirty="0">
                          <a:solidFill>
                            <a:schemeClr val="dk1"/>
                          </a:solidFill>
                          <a:latin typeface="Calibri"/>
                        </a:rPr>
                        <a:t> </a:t>
                      </a:r>
                      <a:endParaRPr lang="fr-FR" sz="800" b="0" u="none" strike="noStrike" dirty="0">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5"/>
                  </a:ext>
                </a:extLst>
              </a:tr>
            </a:tbl>
          </a:graphicData>
        </a:graphic>
      </p:graphicFrame>
      <p:graphicFrame>
        <p:nvGraphicFramePr>
          <p:cNvPr id="320" name="Tableau 9"/>
          <p:cNvGraphicFramePr>
            <a:graphicFrameLocks/>
          </p:cNvGraphicFramePr>
          <p:nvPr/>
        </p:nvGraphicFramePr>
        <p:xfrm>
          <a:off x="354960" y="925920"/>
          <a:ext cx="4133880" cy="3788222"/>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dirty="0">
                          <a:solidFill>
                            <a:srgbClr val="000000"/>
                          </a:solidFill>
                          <a:latin typeface="Calibri"/>
                        </a:rPr>
                        <a:t>TACHES PROFESSIONNELLES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dirty="0">
                          <a:solidFill>
                            <a:schemeClr val="dk1"/>
                          </a:solidFill>
                          <a:latin typeface="Calibri"/>
                        </a:rPr>
                        <a:t>T1.1.1 Collecte d’informations préliminaires au diagnostic</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T1.1.2 Confirmation, constatation d'un dysfonctionnement, d'une anomalie</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T1.2.3 Identification des systèmes, des sous-ensembles, des éléments défectueux</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15280">
                <a:tc>
                  <a:txBody>
                    <a:bodyPr/>
                    <a:lstStyle/>
                    <a:p>
                      <a:pPr algn="ctr" defTabSz="914400">
                        <a:lnSpc>
                          <a:spcPct val="107000"/>
                        </a:lnSpc>
                        <a:spcAft>
                          <a:spcPts val="799"/>
                        </a:spcAft>
                        <a:defRPr/>
                      </a:pPr>
                      <a:r>
                        <a:rPr lang="fr-FR" sz="800" b="1" u="none" strike="noStrike" dirty="0">
                          <a:solidFill>
                            <a:srgbClr val="000000"/>
                          </a:solidFill>
                          <a:latin typeface="Calibri"/>
                        </a:rPr>
                        <a:t>SAVOIRS ASSOCIES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sp>
        <p:nvSpPr>
          <p:cNvPr id="321" name="Rectangle 2"/>
          <p:cNvSpPr/>
          <p:nvPr/>
        </p:nvSpPr>
        <p:spPr bwMode="auto">
          <a:xfrm>
            <a:off x="320579" y="1616040"/>
            <a:ext cx="4133880" cy="405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22" name="Rectangle 8"/>
          <p:cNvSpPr/>
          <p:nvPr/>
        </p:nvSpPr>
        <p:spPr bwMode="auto">
          <a:xfrm>
            <a:off x="6878472" y="925920"/>
            <a:ext cx="2077920" cy="3154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23" name="Flèche : droite 4"/>
          <p:cNvSpPr/>
          <p:nvPr/>
        </p:nvSpPr>
        <p:spPr bwMode="auto">
          <a:xfrm>
            <a:off x="4644899" y="1508832"/>
            <a:ext cx="2077920" cy="62028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45" name="Image 6"/>
          <p:cNvPicPr/>
          <p:nvPr/>
        </p:nvPicPr>
        <p:blipFill>
          <a:blip r:embed="rId3"/>
          <a:stretch/>
        </p:blipFill>
        <p:spPr bwMode="auto">
          <a:xfrm>
            <a:off x="137880" y="93600"/>
            <a:ext cx="1123920" cy="838080"/>
          </a:xfrm>
          <a:prstGeom prst="rect">
            <a:avLst/>
          </a:prstGeom>
          <a:noFill/>
          <a:ln w="0">
            <a:noFill/>
          </a:ln>
        </p:spPr>
      </p:pic>
      <p:sp>
        <p:nvSpPr>
          <p:cNvPr id="346"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47"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pic>
        <p:nvPicPr>
          <p:cNvPr id="348" name="Image 10"/>
          <p:cNvPicPr/>
          <p:nvPr/>
        </p:nvPicPr>
        <p:blipFill>
          <a:blip r:embed="rId4"/>
          <a:stretch/>
        </p:blipFill>
        <p:spPr bwMode="auto">
          <a:xfrm>
            <a:off x="2275920" y="987480"/>
            <a:ext cx="4683600" cy="4492080"/>
          </a:xfrm>
          <a:prstGeom prst="rect">
            <a:avLst/>
          </a:prstGeom>
          <a:noFill/>
          <a:ln w="0">
            <a:noFill/>
          </a:ln>
        </p:spPr>
      </p:pic>
      <p:pic>
        <p:nvPicPr>
          <p:cNvPr id="349" name="Image 12"/>
          <p:cNvPicPr/>
          <p:nvPr/>
        </p:nvPicPr>
        <p:blipFill>
          <a:blip r:embed="rId5"/>
          <a:stretch/>
        </p:blipFill>
        <p:spPr bwMode="auto">
          <a:xfrm>
            <a:off x="6959880" y="987480"/>
            <a:ext cx="4974120" cy="3865680"/>
          </a:xfrm>
          <a:prstGeom prst="rect">
            <a:avLst/>
          </a:prstGeom>
          <a:noFill/>
          <a:ln w="0">
            <a:noFill/>
          </a:ln>
        </p:spPr>
      </p:pic>
      <p:pic>
        <p:nvPicPr>
          <p:cNvPr id="350" name="Image 14"/>
          <p:cNvPicPr/>
          <p:nvPr/>
        </p:nvPicPr>
        <p:blipFill>
          <a:blip r:embed="rId6"/>
          <a:stretch/>
        </p:blipFill>
        <p:spPr bwMode="auto">
          <a:xfrm>
            <a:off x="-29160" y="1596960"/>
            <a:ext cx="2304720" cy="4492080"/>
          </a:xfrm>
          <a:prstGeom prst="rect">
            <a:avLst/>
          </a:prstGeom>
          <a:noFill/>
          <a:ln w="0">
            <a:noFill/>
          </a:ln>
        </p:spPr>
      </p:pic>
      <p:sp>
        <p:nvSpPr>
          <p:cNvPr id="351" name="Rectangle 15"/>
          <p:cNvSpPr/>
          <p:nvPr/>
        </p:nvSpPr>
        <p:spPr bwMode="auto">
          <a:xfrm>
            <a:off x="0" y="2074460"/>
            <a:ext cx="2047164" cy="3507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52" name="Rectangle 18"/>
          <p:cNvSpPr/>
          <p:nvPr/>
        </p:nvSpPr>
        <p:spPr bwMode="auto">
          <a:xfrm>
            <a:off x="2341800" y="4038480"/>
            <a:ext cx="4617720" cy="1424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53" name="Rectangle 19"/>
          <p:cNvSpPr/>
          <p:nvPr/>
        </p:nvSpPr>
        <p:spPr bwMode="auto">
          <a:xfrm>
            <a:off x="6959880" y="4191120"/>
            <a:ext cx="4872729" cy="662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90" name="Image 6"/>
          <p:cNvPicPr/>
          <p:nvPr/>
        </p:nvPicPr>
        <p:blipFill>
          <a:blip r:embed="rId3"/>
          <a:stretch/>
        </p:blipFill>
        <p:spPr bwMode="auto">
          <a:xfrm>
            <a:off x="137880" y="93600"/>
            <a:ext cx="1123920" cy="838080"/>
          </a:xfrm>
          <a:prstGeom prst="rect">
            <a:avLst/>
          </a:prstGeom>
          <a:noFill/>
          <a:ln w="0">
            <a:noFill/>
          </a:ln>
        </p:spPr>
      </p:pic>
      <p:sp>
        <p:nvSpPr>
          <p:cNvPr id="391"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92"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394" name="Flèche : droite 11"/>
          <p:cNvSpPr/>
          <p:nvPr/>
        </p:nvSpPr>
        <p:spPr bwMode="auto">
          <a:xfrm>
            <a:off x="4705920" y="3890808"/>
            <a:ext cx="1500912" cy="543240"/>
          </a:xfrm>
          <a:prstGeom prst="rightArrow">
            <a:avLst>
              <a:gd name="adj1" fmla="val 50000"/>
              <a:gd name="adj2" fmla="val 50000"/>
            </a:avLst>
          </a:prstGeom>
          <a:gradFill rotWithShape="0">
            <a:gsLst>
              <a:gs pos="0">
                <a:srgbClr val="F7BCA4"/>
              </a:gs>
              <a:gs pos="50000">
                <a:srgbClr val="F4B196"/>
              </a:gs>
              <a:gs pos="100000">
                <a:srgbClr val="F7A582"/>
              </a:gs>
            </a:gsLst>
            <a:lin ang="216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pic>
        <p:nvPicPr>
          <p:cNvPr id="395" name="Image 8"/>
          <p:cNvPicPr/>
          <p:nvPr/>
        </p:nvPicPr>
        <p:blipFill>
          <a:blip r:embed="rId4"/>
          <a:stretch/>
        </p:blipFill>
        <p:spPr bwMode="auto">
          <a:xfrm>
            <a:off x="6315480" y="692640"/>
            <a:ext cx="4974120" cy="4771080"/>
          </a:xfrm>
          <a:prstGeom prst="rect">
            <a:avLst/>
          </a:prstGeom>
          <a:noFill/>
          <a:ln w="0">
            <a:noFill/>
          </a:ln>
        </p:spPr>
      </p:pic>
      <p:pic>
        <p:nvPicPr>
          <p:cNvPr id="396" name="Image 9"/>
          <p:cNvPicPr/>
          <p:nvPr/>
        </p:nvPicPr>
        <p:blipFill>
          <a:blip r:embed="rId5"/>
          <a:stretch/>
        </p:blipFill>
        <p:spPr bwMode="auto">
          <a:xfrm>
            <a:off x="6315480" y="3275280"/>
            <a:ext cx="4974120" cy="3865680"/>
          </a:xfrm>
          <a:prstGeom prst="rect">
            <a:avLst/>
          </a:prstGeom>
          <a:noFill/>
          <a:ln w="0">
            <a:noFill/>
          </a:ln>
        </p:spPr>
      </p:pic>
      <p:sp>
        <p:nvSpPr>
          <p:cNvPr id="397" name="Rectangle 10"/>
          <p:cNvSpPr/>
          <p:nvPr/>
        </p:nvSpPr>
        <p:spPr bwMode="auto">
          <a:xfrm>
            <a:off x="6315480" y="1176120"/>
            <a:ext cx="4974120" cy="42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98" name="Rectangle 12"/>
          <p:cNvSpPr/>
          <p:nvPr/>
        </p:nvSpPr>
        <p:spPr bwMode="auto">
          <a:xfrm>
            <a:off x="6315480" y="5103720"/>
            <a:ext cx="4974120" cy="1643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99" name="Rectangle 14"/>
          <p:cNvSpPr/>
          <p:nvPr/>
        </p:nvSpPr>
        <p:spPr bwMode="auto">
          <a:xfrm>
            <a:off x="6315480" y="1912320"/>
            <a:ext cx="4974120" cy="282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graphicFrame>
        <p:nvGraphicFramePr>
          <p:cNvPr id="2" name="Tableau 9">
            <a:extLst>
              <a:ext uri="{FF2B5EF4-FFF2-40B4-BE49-F238E27FC236}">
                <a16:creationId xmlns:a16="http://schemas.microsoft.com/office/drawing/2014/main" id="{A82B097F-722A-45CF-BF4F-EBC7BC3E0638}"/>
              </a:ext>
            </a:extLst>
          </p:cNvPr>
          <p:cNvGraphicFramePr>
            <a:graphicFrameLocks/>
          </p:cNvGraphicFramePr>
          <p:nvPr/>
        </p:nvGraphicFramePr>
        <p:xfrm>
          <a:off x="354960" y="1912320"/>
          <a:ext cx="4133880" cy="3788222"/>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dirty="0">
                          <a:solidFill>
                            <a:srgbClr val="000000"/>
                          </a:solidFill>
                          <a:latin typeface="Calibri"/>
                        </a:rPr>
                        <a:t>TACHES PROFESSIONNELLES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dirty="0">
                          <a:solidFill>
                            <a:schemeClr val="dk1"/>
                          </a:solidFill>
                          <a:latin typeface="Calibri"/>
                        </a:rPr>
                        <a:t>T1.1.1 Collecte d’informations préliminaires au diagnostic</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T1.1.2 Confirmation, constatation d'un dysfonctionnement, d'une anomalie</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T1.2.3 Identification des systèmes, des sous-ensembles, des éléments défectueux</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15280">
                <a:tc>
                  <a:txBody>
                    <a:bodyPr/>
                    <a:lstStyle/>
                    <a:p>
                      <a:pPr algn="ctr" defTabSz="914400">
                        <a:lnSpc>
                          <a:spcPct val="107000"/>
                        </a:lnSpc>
                        <a:spcAft>
                          <a:spcPts val="799"/>
                        </a:spcAft>
                        <a:defRPr/>
                      </a:pPr>
                      <a:r>
                        <a:rPr lang="fr-FR" sz="800" b="1" u="none" strike="noStrike" dirty="0">
                          <a:solidFill>
                            <a:srgbClr val="000000"/>
                          </a:solidFill>
                          <a:latin typeface="Calibri"/>
                        </a:rPr>
                        <a:t>SAVOIRS ASSOCIES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sp>
        <p:nvSpPr>
          <p:cNvPr id="393" name="Rectangle 2"/>
          <p:cNvSpPr/>
          <p:nvPr/>
        </p:nvSpPr>
        <p:spPr bwMode="auto">
          <a:xfrm>
            <a:off x="354960" y="4251960"/>
            <a:ext cx="4133880" cy="14487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24" name="Image 6"/>
          <p:cNvPicPr/>
          <p:nvPr/>
        </p:nvPicPr>
        <p:blipFill>
          <a:blip r:embed="rId3"/>
          <a:stretch/>
        </p:blipFill>
        <p:spPr bwMode="auto">
          <a:xfrm>
            <a:off x="137880" y="93600"/>
            <a:ext cx="1123920" cy="838080"/>
          </a:xfrm>
          <a:prstGeom prst="rect">
            <a:avLst/>
          </a:prstGeom>
          <a:noFill/>
          <a:ln w="0">
            <a:noFill/>
          </a:ln>
        </p:spPr>
      </p:pic>
      <p:sp>
        <p:nvSpPr>
          <p:cNvPr id="325"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26"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pic>
        <p:nvPicPr>
          <p:cNvPr id="328" name="Image 3"/>
          <p:cNvPicPr/>
          <p:nvPr/>
        </p:nvPicPr>
        <p:blipFill>
          <a:blip r:embed="rId4"/>
          <a:stretch/>
        </p:blipFill>
        <p:spPr bwMode="auto">
          <a:xfrm>
            <a:off x="5285520" y="931680"/>
            <a:ext cx="6906480" cy="5553000"/>
          </a:xfrm>
          <a:prstGeom prst="rect">
            <a:avLst/>
          </a:prstGeom>
          <a:noFill/>
          <a:ln w="0">
            <a:noFill/>
          </a:ln>
        </p:spPr>
      </p:pic>
      <p:graphicFrame>
        <p:nvGraphicFramePr>
          <p:cNvPr id="329" name="Tableau 11"/>
          <p:cNvGraphicFramePr>
            <a:graphicFrameLocks/>
          </p:cNvGraphicFramePr>
          <p:nvPr/>
        </p:nvGraphicFramePr>
        <p:xfrm>
          <a:off x="320400" y="923760"/>
          <a:ext cx="4133880" cy="3788222"/>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dirty="0">
                          <a:solidFill>
                            <a:srgbClr val="000000"/>
                          </a:solidFill>
                          <a:latin typeface="Calibri"/>
                        </a:rPr>
                        <a:t>TACHES PROFESSIONNELLES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a:solidFill>
                            <a:schemeClr val="dk1"/>
                          </a:solidFill>
                          <a:latin typeface="Calibri"/>
                        </a:rPr>
                        <a:t>T1.1.1 Collecte d’informations préliminaires au diagnostic</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T1.1.2 Confirmation, constatation d'un dysfonctionnement, d'une anomalie</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T1.2.3 Identification des systèmes, des sous-ensembles, des éléments défectueux</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15280">
                <a:tc>
                  <a:txBody>
                    <a:bodyPr/>
                    <a:lstStyle/>
                    <a:p>
                      <a:pPr algn="ctr" defTabSz="914400">
                        <a:lnSpc>
                          <a:spcPct val="107000"/>
                        </a:lnSpc>
                        <a:spcAft>
                          <a:spcPts val="799"/>
                        </a:spcAft>
                        <a:defRPr/>
                      </a:pPr>
                      <a:r>
                        <a:rPr lang="fr-FR" sz="800" b="1" u="none" strike="noStrike" dirty="0">
                          <a:solidFill>
                            <a:srgbClr val="000000"/>
                          </a:solidFill>
                          <a:latin typeface="Calibri"/>
                        </a:rPr>
                        <a:t>SAVOIRS ASSOCIES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sp>
        <p:nvSpPr>
          <p:cNvPr id="330" name="Rectangle 4"/>
          <p:cNvSpPr/>
          <p:nvPr/>
        </p:nvSpPr>
        <p:spPr bwMode="auto">
          <a:xfrm>
            <a:off x="320400" y="2146320"/>
            <a:ext cx="4133880" cy="410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31" name="Rectangle 8"/>
          <p:cNvSpPr/>
          <p:nvPr/>
        </p:nvSpPr>
        <p:spPr bwMode="auto">
          <a:xfrm>
            <a:off x="5285520" y="1612800"/>
            <a:ext cx="6765453" cy="3797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32" name="Rectangle 9"/>
          <p:cNvSpPr/>
          <p:nvPr/>
        </p:nvSpPr>
        <p:spPr bwMode="auto">
          <a:xfrm>
            <a:off x="5285520" y="4834080"/>
            <a:ext cx="6765453" cy="165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33" name="Flèche : droite 10"/>
          <p:cNvSpPr/>
          <p:nvPr/>
        </p:nvSpPr>
        <p:spPr bwMode="auto">
          <a:xfrm>
            <a:off x="4626000" y="2146320"/>
            <a:ext cx="571680" cy="41040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34" name="Rectangle 12"/>
          <p:cNvSpPr/>
          <p:nvPr/>
        </p:nvSpPr>
        <p:spPr bwMode="auto">
          <a:xfrm>
            <a:off x="5285520" y="3316320"/>
            <a:ext cx="6765453" cy="1517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335" name="Tableau 12"/>
          <p:cNvGraphicFramePr>
            <a:graphicFrameLocks/>
          </p:cNvGraphicFramePr>
          <p:nvPr/>
        </p:nvGraphicFramePr>
        <p:xfrm>
          <a:off x="320400" y="923760"/>
          <a:ext cx="4133880" cy="3788222"/>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dirty="0">
                          <a:solidFill>
                            <a:srgbClr val="000000"/>
                          </a:solidFill>
                          <a:latin typeface="Calibri"/>
                        </a:rPr>
                        <a:t>TACHES PROFESSIONNELLES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a:solidFill>
                            <a:schemeClr val="dk1"/>
                          </a:solidFill>
                          <a:latin typeface="Calibri"/>
                        </a:rPr>
                        <a:t>T1.1.1 Collecte d’informations préliminaires au diagnostic</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T1.1.2 Confirmation, constatation d'un dysfonctionnement, d'une anomalie</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T1.2.3 Identification des systèmes, des sous-ensembles, des éléments défectueux</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15280">
                <a:tc>
                  <a:txBody>
                    <a:bodyPr/>
                    <a:lstStyle/>
                    <a:p>
                      <a:pPr algn="ctr" defTabSz="914400">
                        <a:lnSpc>
                          <a:spcPct val="107000"/>
                        </a:lnSpc>
                        <a:spcAft>
                          <a:spcPts val="799"/>
                        </a:spcAft>
                        <a:defRPr/>
                      </a:pPr>
                      <a:r>
                        <a:rPr lang="fr-FR" sz="800" b="1" u="none" strike="noStrike" dirty="0">
                          <a:solidFill>
                            <a:srgbClr val="000000"/>
                          </a:solidFill>
                          <a:latin typeface="Calibri"/>
                        </a:rPr>
                        <a:t>SAVOIRS ASSOCIES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dirty="0">
                          <a:solidFill>
                            <a:schemeClr val="dk1"/>
                          </a:solidFill>
                          <a:latin typeface="Calibri"/>
                        </a:rPr>
                        <a:t>L’hygiène, la santé, la sécurité et l’environnement </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pic>
        <p:nvPicPr>
          <p:cNvPr id="336" name="Image 6"/>
          <p:cNvPicPr/>
          <p:nvPr/>
        </p:nvPicPr>
        <p:blipFill>
          <a:blip r:embed="rId3"/>
          <a:stretch/>
        </p:blipFill>
        <p:spPr bwMode="auto">
          <a:xfrm>
            <a:off x="137880" y="93600"/>
            <a:ext cx="1123920" cy="838080"/>
          </a:xfrm>
          <a:prstGeom prst="rect">
            <a:avLst/>
          </a:prstGeom>
          <a:noFill/>
          <a:ln w="0">
            <a:noFill/>
          </a:ln>
        </p:spPr>
      </p:pic>
      <p:sp>
        <p:nvSpPr>
          <p:cNvPr id="337"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38"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000000"/>
                </a:solidFill>
                <a:effectLst/>
                <a:uLnTx/>
                <a:uFillTx/>
                <a:latin typeface="Calibri"/>
                <a:cs typeface="Arial"/>
              </a:rPr>
              <a:t>Pôle 1 séquence pédagogique</a:t>
            </a:r>
            <a:endParaRPr kumimoji="0" lang="fr-FR" sz="2400" b="0" i="0" u="none" strike="noStrike" kern="0" cap="none" spc="0" normalizeH="0" baseline="0" noProof="0">
              <a:ln>
                <a:noFill/>
              </a:ln>
              <a:solidFill>
                <a:srgbClr val="000000"/>
              </a:solidFill>
              <a:effectLst/>
              <a:uLnTx/>
              <a:uFillTx/>
              <a:latin typeface="Calibri"/>
              <a:cs typeface="Arial"/>
            </a:endParaRPr>
          </a:p>
        </p:txBody>
      </p:sp>
      <p:pic>
        <p:nvPicPr>
          <p:cNvPr id="339" name="Image 5"/>
          <p:cNvPicPr/>
          <p:nvPr/>
        </p:nvPicPr>
        <p:blipFill>
          <a:blip r:embed="rId4"/>
          <a:stretch/>
        </p:blipFill>
        <p:spPr bwMode="auto">
          <a:xfrm>
            <a:off x="5245579" y="237600"/>
            <a:ext cx="6810840" cy="6620400"/>
          </a:xfrm>
          <a:prstGeom prst="rect">
            <a:avLst/>
          </a:prstGeom>
          <a:noFill/>
          <a:ln w="0">
            <a:noFill/>
          </a:ln>
        </p:spPr>
      </p:pic>
      <p:sp>
        <p:nvSpPr>
          <p:cNvPr id="340" name="Rectangle 4"/>
          <p:cNvSpPr/>
          <p:nvPr/>
        </p:nvSpPr>
        <p:spPr bwMode="auto">
          <a:xfrm>
            <a:off x="320400" y="2557080"/>
            <a:ext cx="4133880" cy="410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41" name="Rectangle 8"/>
          <p:cNvSpPr/>
          <p:nvPr/>
        </p:nvSpPr>
        <p:spPr bwMode="auto">
          <a:xfrm>
            <a:off x="5264065" y="1157759"/>
            <a:ext cx="3412796" cy="202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42" name="Rectangle 9"/>
          <p:cNvSpPr/>
          <p:nvPr/>
        </p:nvSpPr>
        <p:spPr bwMode="auto">
          <a:xfrm>
            <a:off x="5285521" y="5700240"/>
            <a:ext cx="6680518" cy="659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43" name="Flèche : droite 10"/>
          <p:cNvSpPr/>
          <p:nvPr/>
        </p:nvSpPr>
        <p:spPr bwMode="auto">
          <a:xfrm>
            <a:off x="4626000" y="2146320"/>
            <a:ext cx="571680" cy="41040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44" name="Rectangle 11"/>
          <p:cNvSpPr/>
          <p:nvPr/>
        </p:nvSpPr>
        <p:spPr bwMode="auto">
          <a:xfrm>
            <a:off x="5285519" y="2768760"/>
            <a:ext cx="6680519" cy="1523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54" name="Image 6"/>
          <p:cNvPicPr/>
          <p:nvPr/>
        </p:nvPicPr>
        <p:blipFill>
          <a:blip r:embed="rId3"/>
          <a:stretch/>
        </p:blipFill>
        <p:spPr bwMode="auto">
          <a:xfrm>
            <a:off x="137880" y="93600"/>
            <a:ext cx="1123920" cy="838080"/>
          </a:xfrm>
          <a:prstGeom prst="rect">
            <a:avLst/>
          </a:prstGeom>
          <a:noFill/>
          <a:ln w="0">
            <a:noFill/>
          </a:ln>
        </p:spPr>
      </p:pic>
      <p:sp>
        <p:nvSpPr>
          <p:cNvPr id="355"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56"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357" name="Tableau 1"/>
          <p:cNvGraphicFramePr>
            <a:graphicFrameLocks/>
          </p:cNvGraphicFramePr>
          <p:nvPr/>
        </p:nvGraphicFramePr>
        <p:xfrm>
          <a:off x="320400" y="923760"/>
          <a:ext cx="4133880" cy="5968229"/>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dirty="0">
                          <a:solidFill>
                            <a:srgbClr val="000000"/>
                          </a:solidFill>
                          <a:latin typeface="Calibri"/>
                        </a:rPr>
                        <a:t>TÂCHES PROFESSIONNELLES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a:solidFill>
                            <a:schemeClr val="dk1"/>
                          </a:solidFill>
                          <a:latin typeface="Calibri"/>
                        </a:rPr>
                        <a:t>T1.1.1 Collecte d’informations préliminaires au diagnostic</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T1.1.2 Confirmation, constatation d'un dysfonctionnement, d'une anomalie</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T1.2.3 Identification des systèmes, des sous-ensembles, des éléments défectueux</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36520">
                <a:tc>
                  <a:txBody>
                    <a:bodyPr/>
                    <a:lstStyle/>
                    <a:p>
                      <a:pPr algn="ctr" defTabSz="914400">
                        <a:lnSpc>
                          <a:spcPct val="107000"/>
                        </a:lnSpc>
                        <a:spcAft>
                          <a:spcPts val="799"/>
                        </a:spcAft>
                        <a:defRPr/>
                      </a:pPr>
                      <a:r>
                        <a:rPr lang="fr-FR" sz="800" b="1" u="none" strike="noStrike">
                          <a:solidFill>
                            <a:srgbClr val="000000"/>
                          </a:solidFill>
                          <a:latin typeface="Calibri"/>
                        </a:rPr>
                        <a:t>EXEMPLES D’ACTIVITES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7"/>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ESP, utiliser l’outil de diagnostic constructeur,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8"/>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de climatisation, faire un test de conformité,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9"/>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d’injection, utiliser l’outil de diagnostic constructeur,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0"/>
                  </a:ext>
                </a:extLst>
              </a:tr>
              <a:tr h="39348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train roulant, utiliser l’outil de diagnostic de géométrie des trains,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1"/>
                  </a:ext>
                </a:extLst>
              </a:tr>
              <a:tr h="393480">
                <a:tc>
                  <a:txBody>
                    <a:bodyPr/>
                    <a:lstStyle/>
                    <a:p>
                      <a:pPr algn="just" defTabSz="914400">
                        <a:lnSpc>
                          <a:spcPct val="107000"/>
                        </a:lnSpc>
                        <a:spcAft>
                          <a:spcPts val="799"/>
                        </a:spcAft>
                        <a:defRPr/>
                      </a:pPr>
                      <a:r>
                        <a:rPr lang="fr-FR" sz="800" b="1" u="none" strike="noStrike" dirty="0">
                          <a:solidFill>
                            <a:schemeClr val="dk1"/>
                          </a:solidFill>
                          <a:latin typeface="Calibri"/>
                        </a:rPr>
                        <a:t>Recueillir et confirmer les dires du client, collecter les informations sur les systèmes ADAS du véhicule, utiliser l’outil de diagnostic constructeur, identifier le dysfonctionnement, assurer la traçabilité du défaut.</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2"/>
                  </a:ext>
                </a:extLst>
              </a:tr>
              <a:tr h="215280">
                <a:tc>
                  <a:txBody>
                    <a:bodyPr/>
                    <a:lstStyle/>
                    <a:p>
                      <a:pPr algn="ctr" defTabSz="914400">
                        <a:lnSpc>
                          <a:spcPct val="107000"/>
                        </a:lnSpc>
                        <a:spcAft>
                          <a:spcPts val="799"/>
                        </a:spcAft>
                        <a:defRPr/>
                      </a:pPr>
                      <a:r>
                        <a:rPr lang="fr-FR" sz="800" b="1" u="none" strike="noStrike">
                          <a:solidFill>
                            <a:srgbClr val="000000"/>
                          </a:solidFill>
                          <a:latin typeface="Calibri"/>
                        </a:rPr>
                        <a:t>SAVOIRS ASSOCIES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algn="just"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algn="just"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algn="just"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algn="just"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algn="just"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algn="just"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sp>
        <p:nvSpPr>
          <p:cNvPr id="358" name="Rectangle 2"/>
          <p:cNvSpPr/>
          <p:nvPr/>
        </p:nvSpPr>
        <p:spPr bwMode="auto">
          <a:xfrm>
            <a:off x="320400" y="3257550"/>
            <a:ext cx="4133880" cy="21777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359" name="Flèche : droite 11"/>
          <p:cNvSpPr/>
          <p:nvPr/>
        </p:nvSpPr>
        <p:spPr bwMode="auto">
          <a:xfrm>
            <a:off x="4637160" y="4226760"/>
            <a:ext cx="571680" cy="41040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60" name="Rectangle : coins arrondis 3"/>
          <p:cNvSpPr/>
          <p:nvPr/>
        </p:nvSpPr>
        <p:spPr bwMode="auto">
          <a:xfrm>
            <a:off x="5867280" y="3137040"/>
            <a:ext cx="3390480" cy="2412720"/>
          </a:xfrm>
          <a:prstGeom prst="roundRect">
            <a:avLst>
              <a:gd name="adj" fmla="val 16667"/>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FFFFFF"/>
                </a:solidFill>
                <a:effectLst/>
                <a:uLnTx/>
                <a:uFillTx/>
                <a:latin typeface="Calibri"/>
                <a:cs typeface="Arial"/>
              </a:rPr>
              <a:t>Ces activités sont mises en œuvre sur des véhicules pédagogiques pannés ou sur des véhicules de clients extérieurs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5" name="PlaceHolder 1"/>
          <p:cNvSpPr>
            <a:spLocks noGrp="1"/>
          </p:cNvSpPr>
          <p:nvPr>
            <p:ph hasCustomPrompt="1"/>
          </p:nvPr>
        </p:nvSpPr>
        <p:spPr bwMode="auto">
          <a:xfrm>
            <a:off x="2325007" y="833580"/>
            <a:ext cx="8186153" cy="485640"/>
          </a:xfrm>
          <a:prstGeom prst="rect">
            <a:avLst/>
          </a:prstGeom>
          <a:solidFill>
            <a:schemeClr val="accent1">
              <a:lumMod val="40000"/>
              <a:lumOff val="60000"/>
            </a:schemeClr>
          </a:solidFill>
          <a:ln w="0">
            <a:noFill/>
          </a:ln>
        </p:spPr>
        <p:txBody>
          <a:bodyPr lIns="90000" tIns="45000" rIns="90000" bIns="45000" anchor="t">
            <a:noAutofit/>
          </a:bodyPr>
          <a:lstStyle/>
          <a:p>
            <a:pPr indent="0" algn="ctr" defTabSz="914400">
              <a:lnSpc>
                <a:spcPct val="90000"/>
              </a:lnSpc>
              <a:spcBef>
                <a:spcPts val="1001"/>
              </a:spcBef>
              <a:buNone/>
              <a:tabLst>
                <a:tab pos="0" algn="l"/>
              </a:tabLst>
              <a:defRPr/>
            </a:pPr>
            <a:r>
              <a:rPr lang="fr-FR" sz="2800" b="1" u="none" strike="noStrike" dirty="0">
                <a:solidFill>
                  <a:schemeClr val="dk1"/>
                </a:solidFill>
                <a:latin typeface="Calibri"/>
              </a:rPr>
              <a:t>Sommaire</a:t>
            </a:r>
            <a:r>
              <a:rPr lang="fr-FR" sz="2800" b="0" u="none" strike="noStrike" dirty="0">
                <a:solidFill>
                  <a:schemeClr val="dk1"/>
                </a:solidFill>
                <a:latin typeface="Calibri"/>
              </a:rPr>
              <a:t> </a:t>
            </a:r>
            <a:r>
              <a:rPr lang="fr-FR" sz="2800" b="1" u="none" strike="noStrike" dirty="0">
                <a:solidFill>
                  <a:schemeClr val="dk1"/>
                </a:solidFill>
                <a:latin typeface="Calibri"/>
              </a:rPr>
              <a:t>de la présentation</a:t>
            </a:r>
            <a:endParaRPr lang="fr-FR" sz="2800" b="1" u="none" strike="noStrike" dirty="0">
              <a:solidFill>
                <a:schemeClr val="lt1"/>
              </a:solidFill>
              <a:latin typeface="Calibri"/>
            </a:endParaRPr>
          </a:p>
        </p:txBody>
      </p:sp>
      <p:grpSp>
        <p:nvGrpSpPr>
          <p:cNvPr id="2" name="Groupe 1">
            <a:extLst>
              <a:ext uri="{FF2B5EF4-FFF2-40B4-BE49-F238E27FC236}">
                <a16:creationId xmlns:a16="http://schemas.microsoft.com/office/drawing/2014/main" id="{E803A659-5BCE-4344-93BE-C244E5ED5A49}"/>
              </a:ext>
            </a:extLst>
          </p:cNvPr>
          <p:cNvGrpSpPr/>
          <p:nvPr/>
        </p:nvGrpSpPr>
        <p:grpSpPr>
          <a:xfrm>
            <a:off x="180440" y="1076400"/>
            <a:ext cx="11910946" cy="5781240"/>
            <a:chOff x="180440" y="1076400"/>
            <a:chExt cx="11910946" cy="5781240"/>
          </a:xfrm>
        </p:grpSpPr>
        <p:graphicFrame>
          <p:nvGraphicFramePr>
            <p:cNvPr id="4" name="Diagram1">
              <a:extLst>
                <a:ext uri="{FF2B5EF4-FFF2-40B4-BE49-F238E27FC236}">
                  <a16:creationId xmlns:a16="http://schemas.microsoft.com/office/drawing/2014/main" id="{9A172503-D61B-47C8-A7A3-C1B46BDA44D8}"/>
                </a:ext>
              </a:extLst>
            </p:cNvPr>
            <p:cNvGraphicFramePr>
              <a:graphicFrameLocks/>
            </p:cNvGraphicFramePr>
            <p:nvPr/>
          </p:nvGraphicFramePr>
          <p:xfrm>
            <a:off x="180440" y="1076400"/>
            <a:ext cx="11910946" cy="5781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llipse 4">
              <a:extLst>
                <a:ext uri="{FF2B5EF4-FFF2-40B4-BE49-F238E27FC236}">
                  <a16:creationId xmlns:a16="http://schemas.microsoft.com/office/drawing/2014/main" id="{112F07A5-0F76-43CC-93B4-512E4B3845BD}"/>
                </a:ext>
              </a:extLst>
            </p:cNvPr>
            <p:cNvSpPr/>
            <p:nvPr/>
          </p:nvSpPr>
          <p:spPr bwMode="auto">
            <a:xfrm>
              <a:off x="810498" y="2432116"/>
              <a:ext cx="876589" cy="892936"/>
            </a:xfrm>
            <a:prstGeom prst="ellipse">
              <a:avLst/>
            </a:prstGeom>
            <a:solidFill>
              <a:schemeClr val="bg1">
                <a:lumMod val="85000"/>
              </a:schemeClr>
            </a:solidFill>
            <a:ln>
              <a:solidFill>
                <a:schemeClr val="accent1">
                  <a:lumMod val="50000"/>
                </a:schemeClr>
              </a:solidFill>
            </a:ln>
          </p:spPr>
          <p:style>
            <a:lnRef idx="2">
              <a:srgbClr val="000000"/>
            </a:lnRef>
            <a:fillRef idx="1">
              <a:srgbClr val="000000"/>
            </a:fillRef>
            <a:effectRef idx="0">
              <a:schemeClr val="lt2">
                <a:hueOff val="0"/>
                <a:satOff val="0"/>
                <a:lumOff val="0"/>
                <a:alphaOff val="0"/>
              </a:schemeClr>
            </a:effectRef>
            <a:fontRef idx="minor">
              <a:schemeClr val="dk1">
                <a:hueOff val="0"/>
                <a:satOff val="0"/>
                <a:lumOff val="0"/>
                <a:alphaOff val="0"/>
              </a:schemeClr>
            </a:fontRef>
          </p:style>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000000">
                    <a:hueOff val="0"/>
                    <a:satOff val="0"/>
                    <a:lumOff val="0"/>
                    <a:alphaOff val="0"/>
                  </a:srgbClr>
                </a:solidFill>
                <a:effectLst/>
                <a:uLnTx/>
                <a:uFillTx/>
                <a:latin typeface="Calibri"/>
                <a:cs typeface="Arial"/>
              </a:endParaRPr>
            </a:p>
          </p:txBody>
        </p:sp>
        <p:sp>
          <p:nvSpPr>
            <p:cNvPr id="6" name="Ellipse 5">
              <a:extLst>
                <a:ext uri="{FF2B5EF4-FFF2-40B4-BE49-F238E27FC236}">
                  <a16:creationId xmlns:a16="http://schemas.microsoft.com/office/drawing/2014/main" id="{1DCFC5BE-6F43-4BC6-8A8B-7A629B72EB5D}"/>
                </a:ext>
              </a:extLst>
            </p:cNvPr>
            <p:cNvSpPr/>
            <p:nvPr/>
          </p:nvSpPr>
          <p:spPr bwMode="auto">
            <a:xfrm>
              <a:off x="970295" y="3520552"/>
              <a:ext cx="876589" cy="892936"/>
            </a:xfrm>
            <a:prstGeom prst="ellipse">
              <a:avLst/>
            </a:prstGeom>
            <a:solidFill>
              <a:schemeClr val="bg1">
                <a:lumMod val="85000"/>
              </a:schemeClr>
            </a:solidFill>
            <a:ln>
              <a:solidFill>
                <a:schemeClr val="accent1">
                  <a:lumMod val="50000"/>
                </a:schemeClr>
              </a:solidFill>
            </a:ln>
          </p:spPr>
          <p:style>
            <a:lnRef idx="2">
              <a:srgbClr val="000000"/>
            </a:lnRef>
            <a:fillRef idx="1">
              <a:srgbClr val="000000"/>
            </a:fillRef>
            <a:effectRef idx="0">
              <a:schemeClr val="lt2">
                <a:hueOff val="0"/>
                <a:satOff val="0"/>
                <a:lumOff val="0"/>
                <a:alphaOff val="0"/>
              </a:schemeClr>
            </a:effectRef>
            <a:fontRef idx="minor">
              <a:schemeClr val="dk1">
                <a:hueOff val="0"/>
                <a:satOff val="0"/>
                <a:lumOff val="0"/>
                <a:alphaOff val="0"/>
              </a:schemeClr>
            </a:fontRef>
          </p:style>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hueOff val="0"/>
                    <a:satOff val="0"/>
                    <a:lumOff val="0"/>
                    <a:alphaOff val="0"/>
                  </a:srgbClr>
                </a:solidFill>
                <a:effectLst/>
                <a:uLnTx/>
                <a:uFillTx/>
                <a:latin typeface="Calibri"/>
                <a:cs typeface="Arial"/>
              </a:endParaRPr>
            </a:p>
          </p:txBody>
        </p:sp>
        <p:sp>
          <p:nvSpPr>
            <p:cNvPr id="7" name="Ellipse 6">
              <a:extLst>
                <a:ext uri="{FF2B5EF4-FFF2-40B4-BE49-F238E27FC236}">
                  <a16:creationId xmlns:a16="http://schemas.microsoft.com/office/drawing/2014/main" id="{9CB82140-4D4E-42A1-B16D-D42024FC107C}"/>
                </a:ext>
              </a:extLst>
            </p:cNvPr>
            <p:cNvSpPr/>
            <p:nvPr/>
          </p:nvSpPr>
          <p:spPr bwMode="auto">
            <a:xfrm>
              <a:off x="810497" y="4604914"/>
              <a:ext cx="876589" cy="892936"/>
            </a:xfrm>
            <a:prstGeom prst="ellipse">
              <a:avLst/>
            </a:prstGeom>
            <a:solidFill>
              <a:schemeClr val="bg1">
                <a:lumMod val="85000"/>
              </a:schemeClr>
            </a:solidFill>
            <a:ln>
              <a:solidFill>
                <a:schemeClr val="accent1">
                  <a:lumMod val="50000"/>
                </a:schemeClr>
              </a:solidFill>
            </a:ln>
          </p:spPr>
          <p:style>
            <a:lnRef idx="2">
              <a:srgbClr val="000000"/>
            </a:lnRef>
            <a:fillRef idx="1">
              <a:srgbClr val="000000"/>
            </a:fillRef>
            <a:effectRef idx="0">
              <a:schemeClr val="lt2">
                <a:hueOff val="0"/>
                <a:satOff val="0"/>
                <a:lumOff val="0"/>
                <a:alphaOff val="0"/>
              </a:schemeClr>
            </a:effectRef>
            <a:fontRef idx="minor">
              <a:schemeClr val="dk1">
                <a:hueOff val="0"/>
                <a:satOff val="0"/>
                <a:lumOff val="0"/>
                <a:alphaOff val="0"/>
              </a:schemeClr>
            </a:fontRef>
          </p:style>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hueOff val="0"/>
                    <a:satOff val="0"/>
                    <a:lumOff val="0"/>
                    <a:alphaOff val="0"/>
                  </a:srgbClr>
                </a:solidFill>
                <a:effectLst/>
                <a:uLnTx/>
                <a:uFillTx/>
                <a:latin typeface="Calibri"/>
                <a:cs typeface="Arial"/>
              </a:endParaRPr>
            </a:p>
          </p:txBody>
        </p:sp>
        <p:sp>
          <p:nvSpPr>
            <p:cNvPr id="8" name="Ellipse 7">
              <a:extLst>
                <a:ext uri="{FF2B5EF4-FFF2-40B4-BE49-F238E27FC236}">
                  <a16:creationId xmlns:a16="http://schemas.microsoft.com/office/drawing/2014/main" id="{3143C71B-7914-4DCE-B01C-3C9254DBCF58}"/>
                </a:ext>
              </a:extLst>
            </p:cNvPr>
            <p:cNvSpPr/>
            <p:nvPr/>
          </p:nvSpPr>
          <p:spPr bwMode="auto">
            <a:xfrm>
              <a:off x="286715" y="5689276"/>
              <a:ext cx="876589" cy="892936"/>
            </a:xfrm>
            <a:prstGeom prst="ellipse">
              <a:avLst/>
            </a:prstGeom>
            <a:solidFill>
              <a:schemeClr val="bg1">
                <a:lumMod val="85000"/>
              </a:schemeClr>
            </a:solidFill>
            <a:ln>
              <a:solidFill>
                <a:schemeClr val="accent1">
                  <a:lumMod val="50000"/>
                </a:schemeClr>
              </a:solidFill>
            </a:ln>
          </p:spPr>
          <p:style>
            <a:lnRef idx="2">
              <a:srgbClr val="000000"/>
            </a:lnRef>
            <a:fillRef idx="1">
              <a:srgbClr val="000000"/>
            </a:fillRef>
            <a:effectRef idx="0">
              <a:schemeClr val="lt2">
                <a:hueOff val="0"/>
                <a:satOff val="0"/>
                <a:lumOff val="0"/>
                <a:alphaOff val="0"/>
              </a:schemeClr>
            </a:effectRef>
            <a:fontRef idx="minor">
              <a:schemeClr val="dk1">
                <a:hueOff val="0"/>
                <a:satOff val="0"/>
                <a:lumOff val="0"/>
                <a:alphaOff val="0"/>
              </a:schemeClr>
            </a:fontRef>
          </p:style>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hueOff val="0"/>
                    <a:satOff val="0"/>
                    <a:lumOff val="0"/>
                    <a:alphaOff val="0"/>
                  </a:srgbClr>
                </a:solidFill>
                <a:effectLst/>
                <a:uLnTx/>
                <a:uFillTx/>
                <a:latin typeface="Calibri"/>
                <a:cs typeface="Arial"/>
              </a:endParaRPr>
            </a:p>
          </p:txBody>
        </p:sp>
      </p:grpSp>
      <p:sp>
        <p:nvSpPr>
          <p:cNvPr id="10" name="PlaceHolder 1">
            <a:extLst>
              <a:ext uri="{FF2B5EF4-FFF2-40B4-BE49-F238E27FC236}">
                <a16:creationId xmlns:a16="http://schemas.microsoft.com/office/drawing/2014/main" id="{8DE76CDD-860C-4C64-8D3D-4B964E854D31}"/>
              </a:ext>
            </a:extLst>
          </p:cNvPr>
          <p:cNvSpPr txBox="1">
            <a:spLocks/>
          </p:cNvSpPr>
          <p:nvPr/>
        </p:nvSpPr>
        <p:spPr bwMode="auto">
          <a:xfrm>
            <a:off x="2325007" y="347940"/>
            <a:ext cx="8144640" cy="485640"/>
          </a:xfrm>
          <a:prstGeom prst="rect">
            <a:avLst/>
          </a:prstGeom>
          <a:solidFill>
            <a:schemeClr val="accent1">
              <a:lumMod val="40000"/>
              <a:lumOff val="60000"/>
            </a:schemeClr>
          </a:solidFill>
          <a:ln w="0">
            <a:noFill/>
          </a:ln>
        </p:spPr>
        <p:txBody>
          <a:bodyPr lIns="90000" tIns="45000" rIns="90000" bIns="45000" anchor="t">
            <a:noAutofit/>
          </a:bodyPr>
          <a:lstStyle>
            <a:lvl1pPr indent="0" algn="l" defTabSz="914400">
              <a:lnSpc>
                <a:spcPct val="90000"/>
              </a:lnSpc>
              <a:spcBef>
                <a:spcPts val="0"/>
              </a:spcBef>
              <a:buNone/>
              <a:defRPr lang="fr-FR" sz="1800" b="0" u="none" strike="noStrike">
                <a:solidFill>
                  <a:schemeClr val="dk1"/>
                </a:solidFill>
                <a:latin typeface="Calibri"/>
                <a:ea typeface="+mj-ea"/>
                <a:cs typeface="+mj-cs"/>
              </a:defRPr>
            </a:lvl1p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800" b="1" i="0" u="none" strike="noStrike" kern="0" cap="none" spc="0" normalizeH="0" baseline="0" noProof="0" dirty="0">
                <a:ln>
                  <a:noFill/>
                </a:ln>
                <a:solidFill>
                  <a:srgbClr val="000000"/>
                </a:solidFill>
                <a:effectLst/>
                <a:uLnTx/>
                <a:uFillTx/>
                <a:latin typeface="Calibri"/>
                <a:cs typeface="Arial"/>
              </a:rPr>
              <a:t>Illustration pédagogique du pôle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61" name="Image 6"/>
          <p:cNvPicPr/>
          <p:nvPr/>
        </p:nvPicPr>
        <p:blipFill>
          <a:blip r:embed="rId3"/>
          <a:stretch/>
        </p:blipFill>
        <p:spPr bwMode="auto">
          <a:xfrm>
            <a:off x="137880" y="93600"/>
            <a:ext cx="1123920" cy="838080"/>
          </a:xfrm>
          <a:prstGeom prst="rect">
            <a:avLst/>
          </a:prstGeom>
          <a:noFill/>
          <a:ln w="0">
            <a:noFill/>
          </a:ln>
        </p:spPr>
      </p:pic>
      <p:sp>
        <p:nvSpPr>
          <p:cNvPr id="362"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363"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 1 exemple d’activités </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364" name="Tableau 1"/>
          <p:cNvGraphicFramePr>
            <a:graphicFrameLocks/>
          </p:cNvGraphicFramePr>
          <p:nvPr/>
        </p:nvGraphicFramePr>
        <p:xfrm>
          <a:off x="298980" y="923760"/>
          <a:ext cx="4133880" cy="5968229"/>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dirty="0">
                          <a:solidFill>
                            <a:srgbClr val="000000"/>
                          </a:solidFill>
                          <a:latin typeface="Calibri"/>
                        </a:rPr>
                        <a:t>TÂCHES PROFESSIONNELLES</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a:solidFill>
                            <a:schemeClr val="dk1"/>
                          </a:solidFill>
                          <a:latin typeface="Calibri"/>
                        </a:rPr>
                        <a:t>T1.1.1 Collecte d’informations préliminaires au diagnostic</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T1.1.2 Confirmation, constatation d'un dysfonctionnement, d'une anomalie</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T1.2.3 Identification des systèmes, des sous-ensembles, des éléments défectueux</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6"/>
                  </a:ext>
                </a:extLst>
              </a:tr>
              <a:tr h="236520">
                <a:tc>
                  <a:txBody>
                    <a:bodyPr/>
                    <a:lstStyle/>
                    <a:p>
                      <a:pPr algn="ctr" defTabSz="914400">
                        <a:lnSpc>
                          <a:spcPct val="107000"/>
                        </a:lnSpc>
                        <a:spcAft>
                          <a:spcPts val="799"/>
                        </a:spcAft>
                        <a:defRPr/>
                      </a:pPr>
                      <a:r>
                        <a:rPr lang="fr-FR" sz="800" b="1" u="none" strike="noStrike">
                          <a:solidFill>
                            <a:srgbClr val="000000"/>
                          </a:solidFill>
                          <a:latin typeface="Calibri"/>
                        </a:rPr>
                        <a:t>EXEMPLES D’ACTIVITES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7"/>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ESP, utiliser l’outil de diagnostic constructeur,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8"/>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de climatisation, faire un test de conformité,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9"/>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d’injection, utiliser l’outil de diagnostic constructeur,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0"/>
                  </a:ext>
                </a:extLst>
              </a:tr>
              <a:tr h="39348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train roulant, utiliser l’outil de diagnostic de géométrie des trains,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1"/>
                  </a:ext>
                </a:extLst>
              </a:tr>
              <a:tr h="393480">
                <a:tc>
                  <a:txBody>
                    <a:bodyPr/>
                    <a:lstStyle/>
                    <a:p>
                      <a:pPr algn="just" defTabSz="914400">
                        <a:lnSpc>
                          <a:spcPct val="107000"/>
                        </a:lnSpc>
                        <a:spcAft>
                          <a:spcPts val="799"/>
                        </a:spcAft>
                        <a:defRPr/>
                      </a:pPr>
                      <a:r>
                        <a:rPr lang="fr-FR" sz="800" b="1" u="none" strike="noStrike" dirty="0">
                          <a:solidFill>
                            <a:schemeClr val="dk1"/>
                          </a:solidFill>
                          <a:latin typeface="Calibri"/>
                        </a:rPr>
                        <a:t>Recueillir et confirmer  les dires du client, collecter les informations sur les systèmes ADAS du véhicule, utiliser l’outil de diagnostic constructeur, identifier le dysfonctionnement, assurer la traçabilité du défaut.</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2"/>
                  </a:ext>
                </a:extLst>
              </a:tr>
              <a:tr h="215280">
                <a:tc>
                  <a:txBody>
                    <a:bodyPr/>
                    <a:lstStyle/>
                    <a:p>
                      <a:pPr algn="ctr" defTabSz="914400">
                        <a:lnSpc>
                          <a:spcPct val="107000"/>
                        </a:lnSpc>
                        <a:spcAft>
                          <a:spcPts val="799"/>
                        </a:spcAft>
                        <a:defRPr/>
                      </a:pPr>
                      <a:r>
                        <a:rPr lang="fr-FR" sz="800" b="1" u="none" strike="noStrike">
                          <a:solidFill>
                            <a:srgbClr val="000000"/>
                          </a:solidFill>
                          <a:latin typeface="Calibri"/>
                        </a:rPr>
                        <a:t>SAVOIRS ASSOCIES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13"/>
                  </a:ext>
                </a:extLst>
              </a:tr>
              <a:tr h="371520">
                <a:tc>
                  <a:txBody>
                    <a:bodyPr/>
                    <a:lstStyle/>
                    <a:p>
                      <a:pPr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4"/>
                  </a:ext>
                </a:extLst>
              </a:tr>
              <a:tr h="495720">
                <a:tc>
                  <a:txBody>
                    <a:bodyPr/>
                    <a:lstStyle/>
                    <a:p>
                      <a:pPr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pic>
        <p:nvPicPr>
          <p:cNvPr id="365" name="Image 5"/>
          <p:cNvPicPr/>
          <p:nvPr/>
        </p:nvPicPr>
        <p:blipFill>
          <a:blip r:embed="rId4"/>
          <a:stretch/>
        </p:blipFill>
        <p:spPr bwMode="auto">
          <a:xfrm>
            <a:off x="4906080" y="2878200"/>
            <a:ext cx="2008080" cy="1204920"/>
          </a:xfrm>
          <a:prstGeom prst="rect">
            <a:avLst/>
          </a:prstGeom>
          <a:noFill/>
          <a:ln w="0">
            <a:noFill/>
          </a:ln>
        </p:spPr>
      </p:pic>
      <p:grpSp>
        <p:nvGrpSpPr>
          <p:cNvPr id="366" name="Groupe 30"/>
          <p:cNvGrpSpPr/>
          <p:nvPr/>
        </p:nvGrpSpPr>
        <p:grpSpPr bwMode="auto">
          <a:xfrm>
            <a:off x="333720" y="-13680"/>
            <a:ext cx="11053440" cy="7293240"/>
            <a:chOff x="333720" y="-13680"/>
            <a:chExt cx="11053440" cy="7293240"/>
          </a:xfrm>
        </p:grpSpPr>
        <p:grpSp>
          <p:nvGrpSpPr>
            <p:cNvPr id="367" name="Diagramme 20"/>
            <p:cNvGrpSpPr/>
            <p:nvPr/>
          </p:nvGrpSpPr>
          <p:grpSpPr bwMode="auto">
            <a:xfrm>
              <a:off x="333720" y="-13680"/>
              <a:ext cx="11053440" cy="7293240"/>
              <a:chOff x="333720" y="-13680"/>
              <a:chExt cx="11053440" cy="7293240"/>
            </a:xfrm>
          </p:grpSpPr>
          <p:sp>
            <p:nvSpPr>
              <p:cNvPr id="368" name="Rectangle 367"/>
              <p:cNvSpPr/>
              <p:nvPr/>
            </p:nvSpPr>
            <p:spPr bwMode="auto">
              <a:xfrm>
                <a:off x="6460920" y="923760"/>
                <a:ext cx="4926240" cy="54183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69" name="Arc plein 368"/>
              <p:cNvSpPr/>
              <p:nvPr/>
            </p:nvSpPr>
            <p:spPr bwMode="auto">
              <a:xfrm>
                <a:off x="333720" y="-13680"/>
                <a:ext cx="7293240" cy="7293240"/>
              </a:xfrm>
              <a:prstGeom prst="blockArc">
                <a:avLst>
                  <a:gd name="adj1" fmla="val 18900000"/>
                  <a:gd name="adj2" fmla="val 2700000"/>
                  <a:gd name="adj3" fmla="val 296"/>
                </a:avLst>
              </a:prstGeom>
              <a:noFill/>
              <a:ln>
                <a:solidFill>
                  <a:srgbClr val="5B9BD5">
                    <a:shade val="60000"/>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70" name="Rectangle 369"/>
              <p:cNvSpPr/>
              <p:nvPr/>
            </p:nvSpPr>
            <p:spPr bwMode="auto">
              <a:xfrm>
                <a:off x="6895080" y="1209240"/>
                <a:ext cx="4415400" cy="570240"/>
              </a:xfrm>
              <a:prstGeom prst="rect">
                <a:avLst/>
              </a:prstGeom>
              <a:solidFill>
                <a:schemeClr val="accent5">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45288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0" i="0" u="none" strike="noStrike" kern="0" cap="none" spc="0" normalizeH="0" baseline="0" noProof="0">
                    <a:ln>
                      <a:noFill/>
                    </a:ln>
                    <a:solidFill>
                      <a:srgbClr val="FFFFFF"/>
                    </a:solidFill>
                    <a:effectLst/>
                    <a:uLnTx/>
                    <a:uFillTx/>
                    <a:latin typeface="Calibri"/>
                    <a:cs typeface="Arial"/>
                  </a:rPr>
                  <a:t>Recueillir les symptômes client</a:t>
                </a:r>
              </a:p>
            </p:txBody>
          </p:sp>
          <p:sp>
            <p:nvSpPr>
              <p:cNvPr id="371" name="Ellipse 370"/>
              <p:cNvSpPr/>
              <p:nvPr/>
            </p:nvSpPr>
            <p:spPr bwMode="auto">
              <a:xfrm>
                <a:off x="6538680" y="1137960"/>
                <a:ext cx="712800" cy="712800"/>
              </a:xfrm>
              <a:prstGeom prst="ellipse">
                <a:avLst/>
              </a:prstGeom>
              <a:solidFill>
                <a:schemeClr val="lt1">
                  <a:hueOff val="0"/>
                  <a:satOff val="0"/>
                  <a:lumOff val="0"/>
                  <a:alphaOff val="0"/>
                </a:schemeClr>
              </a:solidFill>
              <a:ln>
                <a:solidFill>
                  <a:srgbClr val="5B9BD5">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72" name="Rectangle 371"/>
              <p:cNvSpPr/>
              <p:nvPr/>
            </p:nvSpPr>
            <p:spPr bwMode="auto">
              <a:xfrm>
                <a:off x="7364520" y="2064600"/>
                <a:ext cx="3945960" cy="570240"/>
              </a:xfrm>
              <a:prstGeom prst="rect">
                <a:avLst/>
              </a:prstGeom>
              <a:solidFill>
                <a:schemeClr val="accent5">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45288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0" i="0" u="none" strike="noStrike" kern="0" cap="none" spc="0" normalizeH="0" baseline="0" noProof="0">
                    <a:ln>
                      <a:noFill/>
                    </a:ln>
                    <a:solidFill>
                      <a:srgbClr val="FFFFFF"/>
                    </a:solidFill>
                    <a:effectLst/>
                    <a:uLnTx/>
                    <a:uFillTx/>
                    <a:latin typeface="Calibri"/>
                    <a:cs typeface="Arial"/>
                  </a:rPr>
                  <a:t>Réalisation d’un essai en tenant compte de la plainte du client</a:t>
                </a:r>
              </a:p>
            </p:txBody>
          </p:sp>
          <p:sp>
            <p:nvSpPr>
              <p:cNvPr id="373" name="Ellipse 372"/>
              <p:cNvSpPr/>
              <p:nvPr/>
            </p:nvSpPr>
            <p:spPr bwMode="auto">
              <a:xfrm>
                <a:off x="7007760" y="1993320"/>
                <a:ext cx="712800" cy="712800"/>
              </a:xfrm>
              <a:prstGeom prst="ellipse">
                <a:avLst/>
              </a:prstGeom>
              <a:solidFill>
                <a:schemeClr val="lt1">
                  <a:hueOff val="0"/>
                  <a:satOff val="0"/>
                  <a:lumOff val="0"/>
                  <a:alphaOff val="0"/>
                </a:schemeClr>
              </a:solidFill>
              <a:ln>
                <a:solidFill>
                  <a:srgbClr val="5B9BD5">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74" name="Rectangle 373"/>
              <p:cNvSpPr/>
              <p:nvPr/>
            </p:nvSpPr>
            <p:spPr bwMode="auto">
              <a:xfrm>
                <a:off x="7579080" y="2920320"/>
                <a:ext cx="3731400" cy="570240"/>
              </a:xfrm>
              <a:prstGeom prst="rect">
                <a:avLst/>
              </a:prstGeom>
              <a:solidFill>
                <a:schemeClr val="accent5">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45288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0" i="0" u="none" strike="noStrike" kern="0" cap="none" spc="0" normalizeH="0" baseline="0" noProof="0">
                    <a:ln>
                      <a:noFill/>
                    </a:ln>
                    <a:solidFill>
                      <a:srgbClr val="FFFFFF"/>
                    </a:solidFill>
                    <a:effectLst/>
                    <a:uLnTx/>
                    <a:uFillTx/>
                    <a:latin typeface="Calibri"/>
                    <a:cs typeface="Arial"/>
                  </a:rPr>
                  <a:t>Validation de la plainte client</a:t>
                </a:r>
              </a:p>
            </p:txBody>
          </p:sp>
          <p:sp>
            <p:nvSpPr>
              <p:cNvPr id="375" name="Ellipse 374"/>
              <p:cNvSpPr/>
              <p:nvPr/>
            </p:nvSpPr>
            <p:spPr bwMode="auto">
              <a:xfrm>
                <a:off x="7222320" y="2849040"/>
                <a:ext cx="712800" cy="712800"/>
              </a:xfrm>
              <a:prstGeom prst="ellipse">
                <a:avLst/>
              </a:prstGeom>
              <a:solidFill>
                <a:schemeClr val="lt1">
                  <a:hueOff val="0"/>
                  <a:satOff val="0"/>
                  <a:lumOff val="0"/>
                  <a:alphaOff val="0"/>
                </a:schemeClr>
              </a:solidFill>
              <a:ln>
                <a:solidFill>
                  <a:srgbClr val="5B9BD5">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76" name="Rectangle 375"/>
              <p:cNvSpPr/>
              <p:nvPr/>
            </p:nvSpPr>
            <p:spPr bwMode="auto">
              <a:xfrm>
                <a:off x="7579080" y="3775320"/>
                <a:ext cx="3731400" cy="570240"/>
              </a:xfrm>
              <a:prstGeom prst="rect">
                <a:avLst/>
              </a:prstGeom>
              <a:solidFill>
                <a:schemeClr val="accent5">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45288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0" i="0" u="none" strike="noStrike" kern="0" cap="none" spc="0" normalizeH="0" baseline="0" noProof="0">
                    <a:ln>
                      <a:noFill/>
                    </a:ln>
                    <a:solidFill>
                      <a:srgbClr val="FFFFFF"/>
                    </a:solidFill>
                    <a:effectLst/>
                    <a:uLnTx/>
                    <a:uFillTx/>
                    <a:latin typeface="Calibri"/>
                    <a:cs typeface="Arial"/>
                  </a:rPr>
                  <a:t>Collecter les éléments relatifs au véhicule</a:t>
                </a:r>
              </a:p>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0" i="0" u="none" strike="noStrike" kern="0" cap="none" spc="0" normalizeH="0" baseline="0" noProof="0">
                    <a:ln>
                      <a:noFill/>
                    </a:ln>
                    <a:solidFill>
                      <a:srgbClr val="FFFFFF"/>
                    </a:solidFill>
                    <a:effectLst/>
                    <a:uLnTx/>
                    <a:uFillTx/>
                    <a:latin typeface="Calibri"/>
                    <a:cs typeface="Arial"/>
                  </a:rPr>
                  <a:t> (historique et/ou doc constructeur)</a:t>
                </a:r>
              </a:p>
            </p:txBody>
          </p:sp>
          <p:sp>
            <p:nvSpPr>
              <p:cNvPr id="377" name="Ellipse 376"/>
              <p:cNvSpPr/>
              <p:nvPr/>
            </p:nvSpPr>
            <p:spPr bwMode="auto">
              <a:xfrm>
                <a:off x="7222320" y="3704040"/>
                <a:ext cx="712800" cy="712800"/>
              </a:xfrm>
              <a:prstGeom prst="ellipse">
                <a:avLst/>
              </a:prstGeom>
              <a:solidFill>
                <a:schemeClr val="lt1">
                  <a:hueOff val="0"/>
                  <a:satOff val="0"/>
                  <a:lumOff val="0"/>
                  <a:alphaOff val="0"/>
                </a:schemeClr>
              </a:solidFill>
              <a:ln>
                <a:solidFill>
                  <a:srgbClr val="5B9BD5">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78" name="Rectangle 377"/>
              <p:cNvSpPr/>
              <p:nvPr/>
            </p:nvSpPr>
            <p:spPr bwMode="auto">
              <a:xfrm>
                <a:off x="7364520" y="4631039"/>
                <a:ext cx="3945960" cy="570240"/>
              </a:xfrm>
              <a:prstGeom prst="rect">
                <a:avLst/>
              </a:prstGeom>
              <a:solidFill>
                <a:schemeClr val="accent5">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45288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0" i="0" u="none" strike="noStrike" kern="0" cap="none" spc="0" normalizeH="0" baseline="0" noProof="0">
                    <a:ln>
                      <a:noFill/>
                    </a:ln>
                    <a:solidFill>
                      <a:srgbClr val="FFFFFF"/>
                    </a:solidFill>
                    <a:effectLst/>
                    <a:uLnTx/>
                    <a:uFillTx/>
                    <a:latin typeface="Calibri"/>
                    <a:cs typeface="Arial"/>
                  </a:rPr>
                  <a:t>Constater à l’aide d’un outil de diagnostic </a:t>
                </a:r>
              </a:p>
            </p:txBody>
          </p:sp>
          <p:sp>
            <p:nvSpPr>
              <p:cNvPr id="379" name="Ellipse 378"/>
              <p:cNvSpPr/>
              <p:nvPr/>
            </p:nvSpPr>
            <p:spPr bwMode="auto">
              <a:xfrm>
                <a:off x="7007760" y="4559760"/>
                <a:ext cx="712800" cy="712800"/>
              </a:xfrm>
              <a:prstGeom prst="ellipse">
                <a:avLst/>
              </a:prstGeom>
              <a:solidFill>
                <a:schemeClr val="lt1">
                  <a:hueOff val="0"/>
                  <a:satOff val="0"/>
                  <a:lumOff val="0"/>
                  <a:alphaOff val="0"/>
                </a:schemeClr>
              </a:solidFill>
              <a:ln>
                <a:solidFill>
                  <a:srgbClr val="5B9BD5">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80" name="Rectangle 379"/>
              <p:cNvSpPr/>
              <p:nvPr/>
            </p:nvSpPr>
            <p:spPr bwMode="auto">
              <a:xfrm>
                <a:off x="6895080" y="5486760"/>
                <a:ext cx="4415400" cy="570240"/>
              </a:xfrm>
              <a:prstGeom prst="rect">
                <a:avLst/>
              </a:prstGeom>
              <a:solidFill>
                <a:schemeClr val="accent5">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45288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0" i="0" u="none" strike="noStrike" kern="0" cap="none" spc="0" normalizeH="0" baseline="0" noProof="0">
                    <a:ln>
                      <a:noFill/>
                    </a:ln>
                    <a:solidFill>
                      <a:srgbClr val="FFFFFF"/>
                    </a:solidFill>
                    <a:effectLst/>
                    <a:uLnTx/>
                    <a:uFillTx/>
                    <a:latin typeface="Calibri"/>
                    <a:cs typeface="Arial"/>
                  </a:rPr>
                  <a:t>Compléter la fiche d’intervention</a:t>
                </a:r>
              </a:p>
            </p:txBody>
          </p:sp>
          <p:sp>
            <p:nvSpPr>
              <p:cNvPr id="381" name="Ellipse 380"/>
              <p:cNvSpPr/>
              <p:nvPr/>
            </p:nvSpPr>
            <p:spPr bwMode="auto">
              <a:xfrm>
                <a:off x="6538680" y="5415480"/>
                <a:ext cx="712800" cy="712800"/>
              </a:xfrm>
              <a:prstGeom prst="ellipse">
                <a:avLst/>
              </a:prstGeom>
              <a:solidFill>
                <a:schemeClr val="lt1">
                  <a:hueOff val="0"/>
                  <a:satOff val="0"/>
                  <a:lumOff val="0"/>
                  <a:alphaOff val="0"/>
                </a:schemeClr>
              </a:solidFill>
              <a:ln>
                <a:solidFill>
                  <a:srgbClr val="5B9BD5">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grpSp>
        <p:sp>
          <p:nvSpPr>
            <p:cNvPr id="382" name="Ellipse 23"/>
            <p:cNvSpPr/>
            <p:nvPr/>
          </p:nvSpPr>
          <p:spPr bwMode="auto">
            <a:xfrm>
              <a:off x="6709320" y="125640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5B9BD5"/>
                  </a:solidFill>
                  <a:effectLst/>
                  <a:uLnTx/>
                  <a:uFillTx/>
                  <a:latin typeface="Calibri"/>
                  <a:cs typeface="Arial"/>
                </a:rPr>
                <a:t>1</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83" name="Ellipse 24"/>
            <p:cNvSpPr/>
            <p:nvPr/>
          </p:nvSpPr>
          <p:spPr bwMode="auto">
            <a:xfrm>
              <a:off x="7176960" y="21070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5B9BD5"/>
                  </a:solidFill>
                  <a:effectLst/>
                  <a:uLnTx/>
                  <a:uFillTx/>
                  <a:latin typeface="Calibri"/>
                  <a:cs typeface="Arial"/>
                </a:rPr>
                <a:t>2</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84" name="Ellipse 25"/>
            <p:cNvSpPr/>
            <p:nvPr/>
          </p:nvSpPr>
          <p:spPr bwMode="auto">
            <a:xfrm>
              <a:off x="7368480" y="29926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5B9BD5"/>
                  </a:solidFill>
                  <a:effectLst/>
                  <a:uLnTx/>
                  <a:uFillTx/>
                  <a:latin typeface="Calibri"/>
                  <a:cs typeface="Arial"/>
                </a:rPr>
                <a:t>3</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85" name="Ellipse 26"/>
            <p:cNvSpPr/>
            <p:nvPr/>
          </p:nvSpPr>
          <p:spPr bwMode="auto">
            <a:xfrm>
              <a:off x="7368480" y="38782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5B9BD5"/>
                  </a:solidFill>
                  <a:effectLst/>
                  <a:uLnTx/>
                  <a:uFillTx/>
                  <a:latin typeface="Calibri"/>
                  <a:cs typeface="Arial"/>
                </a:rPr>
                <a:t>4</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86" name="Ellipse 27"/>
            <p:cNvSpPr/>
            <p:nvPr/>
          </p:nvSpPr>
          <p:spPr bwMode="auto">
            <a:xfrm>
              <a:off x="7176960" y="469944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5B9BD5"/>
                  </a:solidFill>
                  <a:effectLst/>
                  <a:uLnTx/>
                  <a:uFillTx/>
                  <a:latin typeface="Calibri"/>
                  <a:cs typeface="Arial"/>
                </a:rPr>
                <a:t>5</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387" name="Ellipse 28"/>
            <p:cNvSpPr/>
            <p:nvPr/>
          </p:nvSpPr>
          <p:spPr bwMode="auto">
            <a:xfrm>
              <a:off x="6709320" y="560160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5B9BD5"/>
                  </a:solidFill>
                  <a:effectLst/>
                  <a:uLnTx/>
                  <a:uFillTx/>
                  <a:latin typeface="Calibri"/>
                  <a:cs typeface="Arial"/>
                </a:rPr>
                <a:t>6</a:t>
              </a:r>
              <a:endParaRPr kumimoji="0" lang="fr-FR" sz="1800" b="0" i="0" u="none" strike="noStrike" kern="0" cap="none" spc="0" normalizeH="0" baseline="0" noProof="0">
                <a:ln>
                  <a:noFill/>
                </a:ln>
                <a:solidFill>
                  <a:srgbClr val="000000"/>
                </a:solidFill>
                <a:effectLst/>
                <a:uLnTx/>
                <a:uFillTx/>
                <a:latin typeface="Calibri"/>
                <a:cs typeface="Arial"/>
              </a:endParaRPr>
            </a:p>
          </p:txBody>
        </p:sp>
      </p:grpSp>
      <p:sp>
        <p:nvSpPr>
          <p:cNvPr id="388" name="Rectangle 29"/>
          <p:cNvSpPr/>
          <p:nvPr/>
        </p:nvSpPr>
        <p:spPr bwMode="auto">
          <a:xfrm>
            <a:off x="320400" y="3234519"/>
            <a:ext cx="4141441" cy="2252241"/>
          </a:xfrm>
          <a:prstGeom prst="rect">
            <a:avLst/>
          </a:prstGeom>
          <a:noFill/>
          <a:ln w="57150">
            <a:solidFill>
              <a:srgbClr val="4472C4"/>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0" name="Image 6"/>
          <p:cNvPicPr/>
          <p:nvPr/>
        </p:nvPicPr>
        <p:blipFill>
          <a:blip r:embed="rId3"/>
          <a:stretch/>
        </p:blipFill>
        <p:spPr bwMode="auto">
          <a:xfrm>
            <a:off x="137880" y="93600"/>
            <a:ext cx="1123920" cy="838080"/>
          </a:xfrm>
          <a:prstGeom prst="rect">
            <a:avLst/>
          </a:prstGeom>
          <a:noFill/>
          <a:ln w="0">
            <a:noFill/>
          </a:ln>
        </p:spPr>
      </p:pic>
      <p:sp>
        <p:nvSpPr>
          <p:cNvPr id="401"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02"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illustration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403" name="Rectangle : coins arrondis 1"/>
          <p:cNvSpPr/>
          <p:nvPr/>
        </p:nvSpPr>
        <p:spPr bwMode="auto">
          <a:xfrm>
            <a:off x="3273240" y="1614456"/>
            <a:ext cx="5645520" cy="2604600"/>
          </a:xfrm>
          <a:prstGeom prst="roundRect">
            <a:avLst>
              <a:gd name="adj" fmla="val 16667"/>
            </a:avLst>
          </a:prstGeom>
          <a:solidFill>
            <a:srgbClr val="70AD47"/>
          </a:solidFill>
          <a:ln>
            <a:solidFill>
              <a:srgbClr val="527F34"/>
            </a:solidFill>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FFFFFF"/>
                </a:solidFill>
                <a:effectLst/>
                <a:uLnTx/>
                <a:uFillTx/>
                <a:latin typeface="Calibri"/>
                <a:cs typeface="Arial"/>
              </a:rPr>
              <a:t>2</a:t>
            </a:r>
            <a:r>
              <a:rPr kumimoji="0" lang="fr-FR" sz="1800" b="0" i="0" u="none" strike="noStrike" kern="0" cap="none" spc="0" normalizeH="0" baseline="30000" noProof="0">
                <a:ln>
                  <a:noFill/>
                </a:ln>
                <a:solidFill>
                  <a:srgbClr val="FFFFFF"/>
                </a:solidFill>
                <a:effectLst/>
                <a:uLnTx/>
                <a:uFillTx/>
                <a:latin typeface="Calibri"/>
                <a:cs typeface="Arial"/>
              </a:rPr>
              <a:t>ème</a:t>
            </a:r>
            <a:r>
              <a:rPr kumimoji="0" lang="fr-FR" sz="1800" b="0" i="0" u="none" strike="noStrike" kern="0" cap="none" spc="0" normalizeH="0" baseline="0" noProof="0">
                <a:ln>
                  <a:noFill/>
                </a:ln>
                <a:solidFill>
                  <a:srgbClr val="FFFFFF"/>
                </a:solidFill>
                <a:effectLst/>
                <a:uLnTx/>
                <a:uFillTx/>
                <a:latin typeface="Calibri"/>
                <a:cs typeface="Arial"/>
              </a:rPr>
              <a:t> exemple de séquence pédagogique</a:t>
            </a:r>
          </a:p>
        </p:txBody>
      </p:sp>
      <p:pic>
        <p:nvPicPr>
          <p:cNvPr id="2" name="Image 1">
            <a:extLst>
              <a:ext uri="{FF2B5EF4-FFF2-40B4-BE49-F238E27FC236}">
                <a16:creationId xmlns:a16="http://schemas.microsoft.com/office/drawing/2014/main" id="{5997FCD6-B38D-1432-D37F-D0B6AA663CB4}"/>
              </a:ext>
            </a:extLst>
          </p:cNvPr>
          <p:cNvPicPr>
            <a:picLocks noChangeAspect="1"/>
          </p:cNvPicPr>
          <p:nvPr/>
        </p:nvPicPr>
        <p:blipFill>
          <a:blip r:embed="rId4"/>
          <a:srcRect t="13092" r="68265"/>
          <a:stretch/>
        </p:blipFill>
        <p:spPr bwMode="auto">
          <a:xfrm>
            <a:off x="5567459" y="4610578"/>
            <a:ext cx="1786199" cy="17041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4" name="Image 6"/>
          <p:cNvPicPr/>
          <p:nvPr/>
        </p:nvPicPr>
        <p:blipFill>
          <a:blip r:embed="rId3"/>
          <a:stretch/>
        </p:blipFill>
        <p:spPr bwMode="auto">
          <a:xfrm>
            <a:off x="137880" y="93600"/>
            <a:ext cx="1123920" cy="838080"/>
          </a:xfrm>
          <a:prstGeom prst="rect">
            <a:avLst/>
          </a:prstGeom>
          <a:noFill/>
          <a:ln w="0">
            <a:noFill/>
          </a:ln>
        </p:spPr>
      </p:pic>
      <p:sp>
        <p:nvSpPr>
          <p:cNvPr id="405"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06"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407" name="Diagram18"/>
          <p:cNvGraphicFramePr>
            <a:graphicFrameLocks/>
          </p:cNvGraphicFramePr>
          <p:nvPr/>
        </p:nvGraphicFramePr>
        <p:xfrm>
          <a:off x="965265" y="627793"/>
          <a:ext cx="8583480" cy="6170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08" name="Ellipse 7"/>
          <p:cNvSpPr/>
          <p:nvPr/>
        </p:nvSpPr>
        <p:spPr bwMode="auto">
          <a:xfrm>
            <a:off x="4777920" y="632984"/>
            <a:ext cx="1407240" cy="14209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graphicFrame>
        <p:nvGraphicFramePr>
          <p:cNvPr id="409" name="Tableau 9"/>
          <p:cNvGraphicFramePr>
            <a:graphicFrameLocks/>
          </p:cNvGraphicFramePr>
          <p:nvPr/>
        </p:nvGraphicFramePr>
        <p:xfrm>
          <a:off x="7548480" y="835200"/>
          <a:ext cx="4133880" cy="5968229"/>
        </p:xfrm>
        <a:graphic>
          <a:graphicData uri="http://schemas.openxmlformats.org/drawingml/2006/table">
            <a:tbl>
              <a:tblPr/>
              <a:tblGrid>
                <a:gridCol w="4133880">
                  <a:extLst>
                    <a:ext uri="{9D8B030D-6E8A-4147-A177-3AD203B41FA5}">
                      <a16:colId xmlns:a16="http://schemas.microsoft.com/office/drawing/2014/main" val="20000"/>
                    </a:ext>
                  </a:extLst>
                </a:gridCol>
              </a:tblGrid>
              <a:tr h="225000">
                <a:tc>
                  <a:txBody>
                    <a:bodyPr/>
                    <a:lstStyle/>
                    <a:p>
                      <a:pPr algn="ctr" defTabSz="914400">
                        <a:lnSpc>
                          <a:spcPct val="107000"/>
                        </a:lnSpc>
                        <a:spcAft>
                          <a:spcPts val="799"/>
                        </a:spcAft>
                        <a:defRPr/>
                      </a:pPr>
                      <a:r>
                        <a:rPr lang="fr-FR" sz="800" b="1" u="none" strike="noStrike">
                          <a:solidFill>
                            <a:schemeClr val="lt1"/>
                          </a:solidFill>
                          <a:latin typeface="Calibri"/>
                        </a:rPr>
                        <a:t>OBJECTIF</a:t>
                      </a:r>
                      <a:endParaRPr lang="fr-FR" sz="800" b="0" u="none" strike="noStrike">
                        <a:solidFill>
                          <a:srgbClr val="FFFFFF"/>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miter/>
                    </a:lnT>
                    <a:lnB w="12240" algn="ctr">
                      <a:solidFill>
                        <a:srgbClr val="5B9BD5"/>
                      </a:solidFill>
                      <a:miter/>
                    </a:lnB>
                    <a:solidFill>
                      <a:schemeClr val="accent5"/>
                    </a:solidFill>
                  </a:tcPr>
                </a:tc>
                <a:extLst>
                  <a:ext uri="{0D108BD9-81ED-4DB2-BD59-A6C34878D82A}">
                    <a16:rowId xmlns:a16="http://schemas.microsoft.com/office/drawing/2014/main" val="10000"/>
                  </a:ext>
                </a:extLst>
              </a:tr>
              <a:tr h="165960">
                <a:tc>
                  <a:txBody>
                    <a:bodyPr/>
                    <a:lstStyle/>
                    <a:p>
                      <a:pPr algn="ctr" defTabSz="914400">
                        <a:lnSpc>
                          <a:spcPct val="107000"/>
                        </a:lnSpc>
                        <a:spcAft>
                          <a:spcPts val="799"/>
                        </a:spcAft>
                        <a:defRPr/>
                      </a:pPr>
                      <a:r>
                        <a:rPr lang="fr-FR" sz="800" b="1" u="none" strike="noStrike">
                          <a:solidFill>
                            <a:schemeClr val="dk1"/>
                          </a:solidFill>
                          <a:latin typeface="Calibri"/>
                        </a:rPr>
                        <a:t>Effectuer un pré-diagnostic</a:t>
                      </a:r>
                      <a:endParaRPr lang="fr-FR" sz="800" b="0" u="none" strike="noStrike">
                        <a:solidFill>
                          <a:srgbClr val="000000"/>
                        </a:solidFill>
                        <a:latin typeface="Calibri"/>
                      </a:endParaRPr>
                    </a:p>
                  </a:txBody>
                  <a:tcPr marL="36720" marR="36720" marT="0" marB="0">
                    <a:lnL w="12240" algn="ctr">
                      <a:solidFill>
                        <a:srgbClr val="5B9BD5"/>
                      </a:solidFill>
                      <a:miter/>
                    </a:lnL>
                    <a:lnR w="12240" algn="ctr">
                      <a:solidFill>
                        <a:srgbClr val="5B9BD5"/>
                      </a:solidFill>
                    </a:lnR>
                    <a:lnT w="12240" algn="ctr">
                      <a:solidFill>
                        <a:srgbClr val="5B9BD5"/>
                      </a:solidFill>
                      <a:miter/>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118440">
                <a:tc>
                  <a:txBody>
                    <a:bodyPr/>
                    <a:lstStyle/>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lnT>
                    <a:lnB w="12240" algn="ctr">
                      <a:solidFill>
                        <a:srgbClr val="5B9BD5"/>
                      </a:solidFill>
                      <a:miter/>
                    </a:lnB>
                    <a:solidFill>
                      <a:schemeClr val="lt1"/>
                    </a:solidFill>
                  </a:tcPr>
                </a:tc>
                <a:extLst>
                  <a:ext uri="{0D108BD9-81ED-4DB2-BD59-A6C34878D82A}">
                    <a16:rowId xmlns:a16="http://schemas.microsoft.com/office/drawing/2014/main" val="10002"/>
                  </a:ext>
                </a:extLst>
              </a:tr>
              <a:tr h="163800">
                <a:tc>
                  <a:txBody>
                    <a:bodyPr/>
                    <a:lstStyle/>
                    <a:p>
                      <a:pPr algn="ctr" defTabSz="914400">
                        <a:lnSpc>
                          <a:spcPct val="107000"/>
                        </a:lnSpc>
                        <a:spcAft>
                          <a:spcPts val="799"/>
                        </a:spcAft>
                        <a:defRPr/>
                      </a:pPr>
                      <a:r>
                        <a:rPr lang="fr-FR" sz="800" b="1" u="none" strike="noStrike">
                          <a:solidFill>
                            <a:srgbClr val="000000"/>
                          </a:solidFill>
                          <a:latin typeface="Calibri"/>
                        </a:rPr>
                        <a:t>COMPETENCES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algn="ctr">
                      <a:solidFill>
                        <a:srgbClr val="5B9BD5"/>
                      </a:solidFill>
                      <a:miter/>
                    </a:lnT>
                    <a:lnB w="12240" algn="ctr">
                      <a:solidFill>
                        <a:srgbClr val="5B9BD5"/>
                      </a:solidFill>
                      <a:miter/>
                    </a:lnB>
                    <a:solidFill>
                      <a:schemeClr val="accent5">
                        <a:tint val="20000"/>
                      </a:schemeClr>
                    </a:solidFill>
                  </a:tcPr>
                </a:tc>
                <a:extLst>
                  <a:ext uri="{0D108BD9-81ED-4DB2-BD59-A6C34878D82A}">
                    <a16:rowId xmlns:a16="http://schemas.microsoft.com/office/drawing/2014/main" val="10003"/>
                  </a:ext>
                </a:extLst>
              </a:tr>
              <a:tr h="367200">
                <a:tc>
                  <a:txBody>
                    <a:bodyPr/>
                    <a:lstStyle/>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C1.1 Constater le dysfonctionnement</a:t>
                      </a:r>
                      <a:endParaRPr lang="fr-FR" sz="800" b="0" u="none" strike="noStrike">
                        <a:solidFill>
                          <a:srgbClr val="000000"/>
                        </a:solidFill>
                        <a:latin typeface="Calibri"/>
                      </a:endParaRPr>
                    </a:p>
                    <a:p>
                      <a:pPr marL="343080" indent="-343080" defTabSz="914400">
                        <a:lnSpc>
                          <a:spcPct val="100000"/>
                        </a:lnSpc>
                        <a:buClr>
                          <a:srgbClr val="000000"/>
                        </a:buClr>
                        <a:buFont typeface="Times New Roman"/>
                        <a:buChar char="•"/>
                        <a:tabLst>
                          <a:tab pos="457200" algn="l"/>
                        </a:tabLst>
                        <a:defRPr/>
                      </a:pPr>
                      <a:r>
                        <a:rPr lang="fr-FR" sz="800" b="1" u="none" strike="noStrike">
                          <a:solidFill>
                            <a:schemeClr val="dk1"/>
                          </a:solidFill>
                          <a:latin typeface="Calibri"/>
                        </a:rPr>
                        <a:t>C1.2 Hiérarchiser les hypothèses </a:t>
                      </a:r>
                      <a:endParaRPr lang="fr-FR" sz="800" b="0" u="none" strike="noStrike">
                        <a:solidFill>
                          <a:srgbClr val="000000"/>
                        </a:solidFill>
                        <a:latin typeface="Calibri"/>
                      </a:endParaRPr>
                    </a:p>
                    <a:p>
                      <a:pPr defTabSz="914400">
                        <a:lnSpc>
                          <a:spcPct val="107000"/>
                        </a:lnSpc>
                        <a:spcAft>
                          <a:spcPts val="799"/>
                        </a:spcAft>
                        <a:tabLst>
                          <a:tab pos="457200" algn="l"/>
                        </a:tabLs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miter/>
                    </a:lnR>
                    <a:lnT w="12240" algn="ctr">
                      <a:solidFill>
                        <a:srgbClr val="5B9BD5"/>
                      </a:solidFill>
                      <a:miter/>
                    </a:lnT>
                    <a:lnB w="12240" algn="ctr">
                      <a:solidFill>
                        <a:srgbClr val="5B9BD5"/>
                      </a:solidFill>
                    </a:lnB>
                    <a:solidFill>
                      <a:schemeClr val="lt1"/>
                    </a:solidFill>
                  </a:tcPr>
                </a:tc>
                <a:extLst>
                  <a:ext uri="{0D108BD9-81ED-4DB2-BD59-A6C34878D82A}">
                    <a16:rowId xmlns:a16="http://schemas.microsoft.com/office/drawing/2014/main" val="10004"/>
                  </a:ext>
                </a:extLst>
              </a:tr>
              <a:tr h="176400">
                <a:tc>
                  <a:txBody>
                    <a:bodyPr/>
                    <a:lstStyle/>
                    <a:p>
                      <a:pPr algn="ctr" defTabSz="914400">
                        <a:lnSpc>
                          <a:spcPct val="107000"/>
                        </a:lnSpc>
                        <a:spcAft>
                          <a:spcPts val="799"/>
                        </a:spcAft>
                        <a:defRPr/>
                      </a:pPr>
                      <a:r>
                        <a:rPr lang="fr-FR" sz="800" b="1" u="none" strike="noStrike">
                          <a:solidFill>
                            <a:srgbClr val="000000"/>
                          </a:solidFill>
                          <a:latin typeface="Calibri"/>
                        </a:rPr>
                        <a:t>TÄCHES PROFESSIONNELLES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miter/>
                    </a:lnB>
                    <a:solidFill>
                      <a:schemeClr val="accent5">
                        <a:tint val="20000"/>
                      </a:schemeClr>
                    </a:solidFill>
                  </a:tcPr>
                </a:tc>
                <a:extLst>
                  <a:ext uri="{0D108BD9-81ED-4DB2-BD59-A6C34878D82A}">
                    <a16:rowId xmlns:a16="http://schemas.microsoft.com/office/drawing/2014/main" val="10005"/>
                  </a:ext>
                </a:extLst>
              </a:tr>
              <a:tr h="1130760">
                <a:tc>
                  <a:txBody>
                    <a:bodyPr/>
                    <a:lstStyle/>
                    <a:p>
                      <a:pPr defTabSz="914400">
                        <a:lnSpc>
                          <a:spcPct val="107000"/>
                        </a:lnSpc>
                        <a:spcAft>
                          <a:spcPts val="799"/>
                        </a:spcAft>
                        <a:defRPr/>
                      </a:pPr>
                      <a:r>
                        <a:rPr lang="fr-FR" sz="800" b="1" u="none" strike="noStrike">
                          <a:solidFill>
                            <a:schemeClr val="dk1"/>
                          </a:solidFill>
                          <a:latin typeface="Calibri"/>
                        </a:rPr>
                        <a:t>T1.1.1 Collecte d’informations préliminaires au diagnostic</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T1.1.2 Confirmation, constatation d'un dysfonctionnement, d'une anomalie</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T1.2.3 Identification des systèmes, des sous-ensembles, des éléments défectueux</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p>
                      <a:pPr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miter/>
                    </a:lnL>
                    <a:lnR w="12240" algn="ctr">
                      <a:solidFill>
                        <a:srgbClr val="5B9BD5"/>
                      </a:solidFill>
                    </a:lnR>
                    <a:lnT w="12240" algn="ctr">
                      <a:solidFill>
                        <a:srgbClr val="5B9BD5"/>
                      </a:solidFill>
                      <a:miter/>
                    </a:lnT>
                    <a:lnB w="12240" algn="ctr">
                      <a:solidFill>
                        <a:srgbClr val="5B9BD5"/>
                      </a:solidFill>
                    </a:lnB>
                    <a:solidFill>
                      <a:schemeClr val="lt1"/>
                    </a:solidFill>
                  </a:tcPr>
                </a:tc>
                <a:extLst>
                  <a:ext uri="{0D108BD9-81ED-4DB2-BD59-A6C34878D82A}">
                    <a16:rowId xmlns:a16="http://schemas.microsoft.com/office/drawing/2014/main" val="10006"/>
                  </a:ext>
                </a:extLst>
              </a:tr>
              <a:tr h="236520">
                <a:tc>
                  <a:txBody>
                    <a:bodyPr/>
                    <a:lstStyle/>
                    <a:p>
                      <a:pPr algn="ctr" defTabSz="914400">
                        <a:lnSpc>
                          <a:spcPct val="107000"/>
                        </a:lnSpc>
                        <a:spcAft>
                          <a:spcPts val="799"/>
                        </a:spcAft>
                        <a:defRPr/>
                      </a:pPr>
                      <a:r>
                        <a:rPr lang="fr-FR" sz="800" b="1" u="none" strike="noStrike">
                          <a:solidFill>
                            <a:srgbClr val="000000"/>
                          </a:solidFill>
                          <a:latin typeface="Calibri"/>
                        </a:rPr>
                        <a:t>EXEMPLES D’ACTIVITES</a:t>
                      </a:r>
                      <a:endParaRPr lang="fr-FR" sz="800" b="0" u="none" strike="noStrike">
                        <a:solidFill>
                          <a:srgbClr val="000000"/>
                        </a:solidFill>
                        <a:latin typeface="Calibri"/>
                      </a:endParaRPr>
                    </a:p>
                  </a:txBody>
                  <a:tcPr marL="36720" marR="36720" marT="0" marB="0">
                    <a:lnL w="12240" algn="ctr">
                      <a:solidFill>
                        <a:srgbClr val="5B9BD5"/>
                      </a:solidFill>
                      <a:miter/>
                    </a:lnL>
                    <a:lnR w="12240" algn="ctr">
                      <a:solidFill>
                        <a:srgbClr val="5B9BD5"/>
                      </a:solidFill>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7"/>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ESP, utiliser l’outil de diagnostic constructeur,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miter/>
                    </a:lnR>
                    <a:lnT w="12240" cap="flat" cmpd="sng" algn="ctr">
                      <a:solidFill>
                        <a:srgbClr val="5B9BD5"/>
                      </a:solidFill>
                      <a:prstDash val="solid"/>
                      <a:round/>
                      <a:headEnd type="none" w="med" len="med"/>
                      <a:tailEnd type="none" w="med" len="med"/>
                    </a:lnT>
                    <a:lnB w="12240" algn="ctr">
                      <a:solidFill>
                        <a:srgbClr val="5B9BD5"/>
                      </a:solidFill>
                    </a:lnB>
                    <a:solidFill>
                      <a:schemeClr val="lt1"/>
                    </a:solidFill>
                  </a:tcPr>
                </a:tc>
                <a:extLst>
                  <a:ext uri="{0D108BD9-81ED-4DB2-BD59-A6C34878D82A}">
                    <a16:rowId xmlns:a16="http://schemas.microsoft.com/office/drawing/2014/main" val="10008"/>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de climatisation, faire un test de conformité,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miter/>
                    </a:lnL>
                    <a:lnR w="12240" algn="ctr">
                      <a:solidFill>
                        <a:srgbClr val="5B9BD5"/>
                      </a:solidFill>
                      <a:miter/>
                    </a:lnR>
                    <a:lnT w="12240" algn="ctr">
                      <a:solidFill>
                        <a:srgbClr val="5B9BD5"/>
                      </a:solidFill>
                    </a:lnT>
                    <a:lnB w="12240" algn="ctr">
                      <a:solidFill>
                        <a:srgbClr val="5B9BD5"/>
                      </a:solidFill>
                      <a:miter/>
                    </a:lnB>
                    <a:solidFill>
                      <a:schemeClr val="lt1"/>
                    </a:solidFill>
                  </a:tcPr>
                </a:tc>
                <a:extLst>
                  <a:ext uri="{0D108BD9-81ED-4DB2-BD59-A6C34878D82A}">
                    <a16:rowId xmlns:a16="http://schemas.microsoft.com/office/drawing/2014/main" val="10009"/>
                  </a:ext>
                </a:extLst>
              </a:tr>
              <a:tr h="36684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système d’injection, utiliser l’outil de diagnostic constructeur,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miter/>
                    </a:lnR>
                    <a:lnT w="12240" cap="flat" cmpd="sng" algn="ctr">
                      <a:solidFill>
                        <a:srgbClr val="5B9BD5"/>
                      </a:solidFill>
                      <a:prstDash val="solid"/>
                      <a:miter lim="800000"/>
                      <a:headEnd type="none" w="med" len="med"/>
                      <a:tailEnd type="none" w="med" len="med"/>
                    </a:lnT>
                    <a:lnB w="12240" algn="ctr">
                      <a:solidFill>
                        <a:srgbClr val="5B9BD5"/>
                      </a:solidFill>
                    </a:lnB>
                    <a:solidFill>
                      <a:schemeClr val="lt1"/>
                    </a:solidFill>
                  </a:tcPr>
                </a:tc>
                <a:extLst>
                  <a:ext uri="{0D108BD9-81ED-4DB2-BD59-A6C34878D82A}">
                    <a16:rowId xmlns:a16="http://schemas.microsoft.com/office/drawing/2014/main" val="10010"/>
                  </a:ext>
                </a:extLst>
              </a:tr>
              <a:tr h="393480">
                <a:tc>
                  <a:txBody>
                    <a:bodyPr/>
                    <a:lstStyle/>
                    <a:p>
                      <a:pPr algn="just" defTabSz="914400">
                        <a:lnSpc>
                          <a:spcPct val="107000"/>
                        </a:lnSpc>
                        <a:spcAft>
                          <a:spcPts val="799"/>
                        </a:spcAft>
                        <a:defRPr/>
                      </a:pPr>
                      <a:r>
                        <a:rPr lang="fr-FR" sz="800" b="1" u="none" strike="noStrike">
                          <a:solidFill>
                            <a:schemeClr val="dk1"/>
                          </a:solidFill>
                          <a:latin typeface="Calibri"/>
                        </a:rPr>
                        <a:t>Recueillir et confirmer  les dires du client, collecter les informations sur le train roulant, utiliser l’outil de diagnostic de géométrie des trains, identifier le dysfonctionnement, assurer la traçabilité du défaut.</a:t>
                      </a:r>
                      <a:endParaRPr lang="fr-FR" sz="800" b="0" u="none" strike="noStrike">
                        <a:solidFill>
                          <a:srgbClr val="000000"/>
                        </a:solidFill>
                        <a:latin typeface="Calibri"/>
                      </a:endParaRPr>
                    </a:p>
                  </a:txBody>
                  <a:tcPr marL="36720" marR="36720" marT="0" marB="0">
                    <a:lnL w="12240" algn="ctr">
                      <a:solidFill>
                        <a:srgbClr val="5B9BD5"/>
                      </a:solidFill>
                      <a:miter/>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lt1"/>
                    </a:solidFill>
                  </a:tcPr>
                </a:tc>
                <a:extLst>
                  <a:ext uri="{0D108BD9-81ED-4DB2-BD59-A6C34878D82A}">
                    <a16:rowId xmlns:a16="http://schemas.microsoft.com/office/drawing/2014/main" val="10011"/>
                  </a:ext>
                </a:extLst>
              </a:tr>
              <a:tr h="393480">
                <a:tc>
                  <a:txBody>
                    <a:bodyPr/>
                    <a:lstStyle/>
                    <a:p>
                      <a:pPr algn="just" defTabSz="914400">
                        <a:lnSpc>
                          <a:spcPct val="107000"/>
                        </a:lnSpc>
                        <a:spcAft>
                          <a:spcPts val="799"/>
                        </a:spcAft>
                        <a:defRPr/>
                      </a:pPr>
                      <a:r>
                        <a:rPr lang="fr-FR" sz="800" b="1" u="none" strike="noStrike" dirty="0">
                          <a:solidFill>
                            <a:schemeClr val="dk1"/>
                          </a:solidFill>
                          <a:latin typeface="Calibri"/>
                        </a:rPr>
                        <a:t>Recueillir et confirmer  les dires du client, collecter les informations sur les systèmes ADAS du véhicule, utiliser l’outil de diagnostic constructeur, identifier le dysfonctionnement, assurer la traçabilité du défaut.</a:t>
                      </a:r>
                      <a:endParaRPr lang="fr-FR" sz="800" b="0" u="none" strike="noStrike" dirty="0">
                        <a:solidFill>
                          <a:srgbClr val="000000"/>
                        </a:solidFill>
                        <a:latin typeface="Calibri"/>
                      </a:endParaRPr>
                    </a:p>
                  </a:txBody>
                  <a:tcPr marL="36720" marR="36720" marT="0" marB="0">
                    <a:lnL w="12240" algn="ctr">
                      <a:solidFill>
                        <a:srgbClr val="5B9BD5"/>
                      </a:solidFill>
                      <a:miter/>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lt1"/>
                    </a:solidFill>
                  </a:tcPr>
                </a:tc>
                <a:extLst>
                  <a:ext uri="{0D108BD9-81ED-4DB2-BD59-A6C34878D82A}">
                    <a16:rowId xmlns:a16="http://schemas.microsoft.com/office/drawing/2014/main" val="10012"/>
                  </a:ext>
                </a:extLst>
              </a:tr>
              <a:tr h="215280">
                <a:tc>
                  <a:txBody>
                    <a:bodyPr/>
                    <a:lstStyle/>
                    <a:p>
                      <a:pPr algn="ctr" defTabSz="914400">
                        <a:lnSpc>
                          <a:spcPct val="107000"/>
                        </a:lnSpc>
                        <a:spcAft>
                          <a:spcPts val="799"/>
                        </a:spcAft>
                        <a:defRPr/>
                      </a:pPr>
                      <a:r>
                        <a:rPr lang="fr-FR" sz="800" b="1" u="none" strike="noStrike">
                          <a:solidFill>
                            <a:srgbClr val="000000"/>
                          </a:solidFill>
                          <a:latin typeface="Calibri"/>
                        </a:rPr>
                        <a:t>SAVOIRS ASSOCIES</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miter/>
                    </a:lnR>
                    <a:lnT w="12240" algn="ctr">
                      <a:solidFill>
                        <a:srgbClr val="5B9BD5"/>
                      </a:solidFill>
                    </a:lnT>
                    <a:lnB w="12240" algn="ctr">
                      <a:solidFill>
                        <a:srgbClr val="5B9BD5"/>
                      </a:solidFill>
                      <a:miter/>
                    </a:lnB>
                    <a:solidFill>
                      <a:schemeClr val="accent5">
                        <a:tint val="20000"/>
                      </a:schemeClr>
                    </a:solidFill>
                  </a:tcPr>
                </a:tc>
                <a:extLst>
                  <a:ext uri="{0D108BD9-81ED-4DB2-BD59-A6C34878D82A}">
                    <a16:rowId xmlns:a16="http://schemas.microsoft.com/office/drawing/2014/main" val="10013"/>
                  </a:ext>
                </a:extLst>
              </a:tr>
              <a:tr h="371520">
                <a:tc>
                  <a:txBody>
                    <a:bodyPr/>
                    <a:lstStyle/>
                    <a:p>
                      <a:pPr algn="just" defTabSz="914400">
                        <a:lnSpc>
                          <a:spcPct val="107000"/>
                        </a:lnSpc>
                        <a:spcAft>
                          <a:spcPts val="799"/>
                        </a:spcAft>
                        <a:defRPr/>
                      </a:pPr>
                      <a:r>
                        <a:rPr lang="fr-FR" sz="800" b="1" u="none" strike="noStrike">
                          <a:solidFill>
                            <a:schemeClr val="dk1"/>
                          </a:solidFill>
                          <a:latin typeface="Calibri"/>
                        </a:rPr>
                        <a:t>L’hygiène, la santé, la sécurité et l’environnement </a:t>
                      </a:r>
                      <a:endParaRPr lang="fr-FR" sz="800" b="0" u="none" strike="noStrike">
                        <a:solidFill>
                          <a:srgbClr val="000000"/>
                        </a:solidFill>
                        <a:latin typeface="Calibri"/>
                      </a:endParaRPr>
                    </a:p>
                    <a:p>
                      <a:pPr algn="just"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miter/>
                    </a:lnR>
                    <a:lnT w="12240" algn="ctr">
                      <a:solidFill>
                        <a:srgbClr val="5B9BD5"/>
                      </a:solidFill>
                      <a:miter/>
                    </a:lnT>
                    <a:lnB w="12240" algn="ctr">
                      <a:solidFill>
                        <a:srgbClr val="5B9BD5"/>
                      </a:solidFill>
                      <a:miter/>
                    </a:lnB>
                    <a:solidFill>
                      <a:schemeClr val="lt1"/>
                    </a:solidFill>
                  </a:tcPr>
                </a:tc>
                <a:extLst>
                  <a:ext uri="{0D108BD9-81ED-4DB2-BD59-A6C34878D82A}">
                    <a16:rowId xmlns:a16="http://schemas.microsoft.com/office/drawing/2014/main" val="10014"/>
                  </a:ext>
                </a:extLst>
              </a:tr>
              <a:tr h="495720">
                <a:tc>
                  <a:txBody>
                    <a:bodyPr/>
                    <a:lstStyle/>
                    <a:p>
                      <a:pPr algn="just" defTabSz="914400">
                        <a:lnSpc>
                          <a:spcPct val="107000"/>
                        </a:lnSpc>
                        <a:spcAft>
                          <a:spcPts val="799"/>
                        </a:spcAft>
                        <a:defRPr/>
                      </a:pPr>
                      <a:r>
                        <a:rPr lang="fr-FR" sz="800" b="1" u="none" strike="noStrike">
                          <a:solidFill>
                            <a:schemeClr val="dk1"/>
                          </a:solidFill>
                          <a:latin typeface="Calibri"/>
                        </a:rPr>
                        <a:t>L’architecture et le principe de fonctionnement des différentes chaînes de puissance et de leur commande (mécaniques, électriques, hydrauliques…) </a:t>
                      </a:r>
                      <a:endParaRPr lang="fr-FR" sz="800" b="0" u="none" strike="noStrike">
                        <a:solidFill>
                          <a:srgbClr val="000000"/>
                        </a:solidFill>
                        <a:latin typeface="Calibri"/>
                      </a:endParaRPr>
                    </a:p>
                    <a:p>
                      <a:pPr algn="just" defTabSz="914400">
                        <a:lnSpc>
                          <a:spcPct val="107000"/>
                        </a:lnSpc>
                        <a:spcAft>
                          <a:spcPts val="799"/>
                        </a:spcAft>
                        <a:defRPr/>
                      </a:pPr>
                      <a:r>
                        <a:rPr lang="fr-FR" sz="800" b="1" u="none" strike="noStrike">
                          <a:solidFill>
                            <a:schemeClr val="dk1"/>
                          </a:solidFill>
                          <a:latin typeface="Calibri"/>
                        </a:rPr>
                        <a:t> </a:t>
                      </a:r>
                      <a:endParaRPr lang="fr-FR" sz="800" b="0" u="none" strike="noStrike">
                        <a:solidFill>
                          <a:srgbClr val="000000"/>
                        </a:solidFill>
                        <a:latin typeface="Calibri"/>
                      </a:endParaRPr>
                    </a:p>
                  </a:txBody>
                  <a:tcPr marL="36720" marR="36720" marT="0" marB="0">
                    <a:lnL w="12240" algn="ctr">
                      <a:solidFill>
                        <a:srgbClr val="5B9BD5"/>
                      </a:solidFill>
                    </a:lnL>
                    <a:lnR w="12240" algn="ctr">
                      <a:solidFill>
                        <a:srgbClr val="5B9BD5"/>
                      </a:solidFill>
                      <a:miter/>
                    </a:lnR>
                    <a:lnT w="12240" algn="ctr">
                      <a:solidFill>
                        <a:srgbClr val="5B9BD5"/>
                      </a:solidFill>
                      <a:miter/>
                    </a:lnT>
                    <a:lnB w="12240" algn="ctr">
                      <a:solidFill>
                        <a:srgbClr val="5B9BD5"/>
                      </a:solidFill>
                    </a:lnB>
                    <a:solidFill>
                      <a:schemeClr val="lt1"/>
                    </a:solidFill>
                  </a:tcPr>
                </a:tc>
                <a:extLst>
                  <a:ext uri="{0D108BD9-81ED-4DB2-BD59-A6C34878D82A}">
                    <a16:rowId xmlns:a16="http://schemas.microsoft.com/office/drawing/2014/main" val="10015"/>
                  </a:ext>
                </a:extLst>
              </a:tr>
              <a:tr h="350640">
                <a:tc>
                  <a:txBody>
                    <a:bodyPr/>
                    <a:lstStyle/>
                    <a:p>
                      <a:pPr algn="just" defTabSz="914400">
                        <a:lnSpc>
                          <a:spcPct val="100000"/>
                        </a:lnSpc>
                        <a:defRPr/>
                      </a:pPr>
                      <a:r>
                        <a:rPr lang="fr-FR" sz="800" b="1" u="none" strike="noStrike" dirty="0">
                          <a:solidFill>
                            <a:srgbClr val="000000"/>
                          </a:solidFill>
                          <a:latin typeface="Calibri"/>
                        </a:rPr>
                        <a:t>Les solutions constructives et les performances attendues des systèmes des véhicules</a:t>
                      </a:r>
                      <a:endParaRPr lang="fr-FR" sz="800" b="0" u="none" strike="noStrike" dirty="0">
                        <a:solidFill>
                          <a:srgbClr val="000000"/>
                        </a:solidFill>
                        <a:latin typeface="Calibri"/>
                      </a:endParaRPr>
                    </a:p>
                    <a:p>
                      <a:pPr algn="just" defTabSz="914400">
                        <a:lnSpc>
                          <a:spcPct val="107000"/>
                        </a:lnSpc>
                        <a:spcAft>
                          <a:spcPts val="799"/>
                        </a:spcAft>
                        <a:defRPr/>
                      </a:pPr>
                      <a:r>
                        <a:rPr lang="fr-FR" sz="800" b="1" u="none" strike="noStrike" dirty="0">
                          <a:solidFill>
                            <a:schemeClr val="dk1"/>
                          </a:solidFill>
                          <a:latin typeface="Calibri"/>
                        </a:rPr>
                        <a:t> </a:t>
                      </a:r>
                      <a:endParaRPr lang="fr-FR" sz="800" b="0" u="none" strike="noStrike" dirty="0">
                        <a:solidFill>
                          <a:srgbClr val="000000"/>
                        </a:solidFill>
                        <a:latin typeface="Calibri"/>
                      </a:endParaRPr>
                    </a:p>
                  </a:txBody>
                  <a:tcPr marL="36720" marR="36720" marT="0" marB="0">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lnB>
                    <a:solidFill>
                      <a:schemeClr val="lt1"/>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10" name="Image 6"/>
          <p:cNvPicPr/>
          <p:nvPr/>
        </p:nvPicPr>
        <p:blipFill>
          <a:blip r:embed="rId3"/>
          <a:stretch/>
        </p:blipFill>
        <p:spPr bwMode="auto">
          <a:xfrm>
            <a:off x="137880" y="93600"/>
            <a:ext cx="1123920" cy="838080"/>
          </a:xfrm>
          <a:prstGeom prst="rect">
            <a:avLst/>
          </a:prstGeom>
          <a:noFill/>
          <a:ln w="0">
            <a:noFill/>
          </a:ln>
        </p:spPr>
      </p:pic>
      <p:sp>
        <p:nvSpPr>
          <p:cNvPr id="411"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12"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413" name="Diagram19"/>
          <p:cNvGraphicFramePr>
            <a:graphicFrameLocks/>
          </p:cNvGraphicFramePr>
          <p:nvPr/>
        </p:nvGraphicFramePr>
        <p:xfrm>
          <a:off x="1141950" y="687240"/>
          <a:ext cx="8583480" cy="6170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4" name="Ellipse 7"/>
          <p:cNvSpPr/>
          <p:nvPr/>
        </p:nvSpPr>
        <p:spPr bwMode="auto">
          <a:xfrm>
            <a:off x="4939230" y="2267641"/>
            <a:ext cx="1407240" cy="14209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15" name="Flèche : droite 8"/>
          <p:cNvSpPr/>
          <p:nvPr/>
        </p:nvSpPr>
        <p:spPr bwMode="auto">
          <a:xfrm>
            <a:off x="6486524" y="2734560"/>
            <a:ext cx="917955" cy="487080"/>
          </a:xfrm>
          <a:prstGeom prst="rightArrow">
            <a:avLst>
              <a:gd name="adj1" fmla="val 50000"/>
              <a:gd name="adj2" fmla="val 50000"/>
            </a:avLst>
          </a:prstGeom>
          <a:solidFill>
            <a:srgbClr val="67EF21"/>
          </a:solidFill>
          <a:ln>
            <a:solidFill>
              <a:srgbClr val="67EF2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graphicFrame>
        <p:nvGraphicFramePr>
          <p:cNvPr id="416" name="Tableau 1"/>
          <p:cNvGraphicFramePr>
            <a:graphicFrameLocks/>
          </p:cNvGraphicFramePr>
          <p:nvPr/>
        </p:nvGraphicFramePr>
        <p:xfrm>
          <a:off x="7522200" y="970920"/>
          <a:ext cx="4191120" cy="317340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a:solidFill>
                            <a:schemeClr val="lt1"/>
                          </a:solidFill>
                          <a:latin typeface="Calibri"/>
                        </a:rPr>
                        <a:t>OBJECTIF</a:t>
                      </a:r>
                      <a:endParaRPr lang="fr-FR" sz="900" b="0" u="none" strike="noStrike">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miter/>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miter lim="800000"/>
                      <a:headEnd type="none" w="med" len="med"/>
                      <a:tailEnd type="none" w="med" len="med"/>
                    </a:lnT>
                    <a:lnB w="12240" algn="ctr">
                      <a:solidFill>
                        <a:srgbClr val="70AD47"/>
                      </a:solidFill>
                      <a:miter/>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miter lim="800000"/>
                      <a:headEnd type="none" w="med" len="med"/>
                      <a:tailEnd type="none" w="med" len="med"/>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a:solidFill>
                            <a:schemeClr val="dk1"/>
                          </a:solidFill>
                          <a:latin typeface="Calibri"/>
                        </a:rPr>
                        <a:t>C1.3 Appliquer un protocole d'essais et mesures</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miter/>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a:solidFill>
                            <a:schemeClr val="dk1"/>
                          </a:solidFill>
                          <a:latin typeface="Calibri"/>
                        </a:rPr>
                        <a:t>T1.2.2 Réalisation des contrôles, mesures et relevés d’écarts</a:t>
                      </a:r>
                      <a:endParaRPr lang="fr-FR" sz="900" b="0" u="none" strike="noStrike">
                        <a:solidFill>
                          <a:srgbClr val="000000"/>
                        </a:solidFill>
                        <a:latin typeface="Calibri"/>
                      </a:endParaRPr>
                    </a:p>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miter lim="800000"/>
                      <a:headEnd type="none" w="med" len="med"/>
                      <a:tailEnd type="none" w="med" len="med"/>
                    </a:lnT>
                    <a:lnB w="12240" algn="ctr">
                      <a:solidFill>
                        <a:srgbClr val="70AD47"/>
                      </a:solidFill>
                    </a:lnB>
                    <a:solidFill>
                      <a:schemeClr val="lt1"/>
                    </a:solidFill>
                  </a:tcPr>
                </a:tc>
                <a:extLst>
                  <a:ext uri="{0D108BD9-81ED-4DB2-BD59-A6C34878D82A}">
                    <a16:rowId xmlns:a16="http://schemas.microsoft.com/office/drawing/2014/main" val="10006"/>
                  </a:ext>
                </a:extLst>
              </a:tr>
              <a:tr h="260280">
                <a:tc>
                  <a:txBody>
                    <a:bodyPr/>
                    <a:lstStyle/>
                    <a:p>
                      <a:pPr algn="ctr" defTabSz="914400">
                        <a:lnSpc>
                          <a:spcPct val="107000"/>
                        </a:lnSpc>
                        <a:spcAft>
                          <a:spcPts val="799"/>
                        </a:spcAft>
                        <a:defRPr/>
                      </a:pPr>
                      <a:r>
                        <a:rPr lang="fr-FR" sz="900" b="1" u="none" strike="noStrike" dirty="0">
                          <a:solidFill>
                            <a:schemeClr val="dk1"/>
                          </a:solidFill>
                          <a:latin typeface="Calibri"/>
                        </a:rPr>
                        <a:t>SAVOIRS ASSOCIES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a:solidFill>
                            <a:schemeClr val="dk1"/>
                          </a:solidFill>
                          <a:latin typeface="Calibri"/>
                        </a:rPr>
                        <a:t>L’hygiène, la santé, la sécurité et l’environnement </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miter/>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dirty="0">
                          <a:solidFill>
                            <a:schemeClr val="dk1"/>
                          </a:solidFill>
                          <a:latin typeface="Calibri"/>
                        </a:rPr>
                        <a:t>L’architecture et le principe de fonctionnement des différentes chaînes d’informations (acquisition, traitement, transmission ...)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graphicFrame>
        <p:nvGraphicFramePr>
          <p:cNvPr id="9" name="Diagramme 8">
            <a:extLst>
              <a:ext uri="{FF2B5EF4-FFF2-40B4-BE49-F238E27FC236}">
                <a16:creationId xmlns:a16="http://schemas.microsoft.com/office/drawing/2014/main" id="{FF4668F3-DA6D-4013-99FA-543CEF85EB29}"/>
              </a:ext>
            </a:extLst>
          </p:cNvPr>
          <p:cNvGraphicFramePr/>
          <p:nvPr/>
        </p:nvGraphicFramePr>
        <p:xfrm>
          <a:off x="487334" y="1305000"/>
          <a:ext cx="3382671" cy="19620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 name="Groupe 1">
            <a:extLst>
              <a:ext uri="{FF2B5EF4-FFF2-40B4-BE49-F238E27FC236}">
                <a16:creationId xmlns:a16="http://schemas.microsoft.com/office/drawing/2014/main" id="{86AE8A6D-EE2A-C511-BFD0-06E369B5DD6D}"/>
              </a:ext>
            </a:extLst>
          </p:cNvPr>
          <p:cNvGrpSpPr/>
          <p:nvPr/>
        </p:nvGrpSpPr>
        <p:grpSpPr>
          <a:xfrm>
            <a:off x="314534" y="4665291"/>
            <a:ext cx="1654832" cy="1661080"/>
            <a:chOff x="303192" y="3713173"/>
            <a:chExt cx="1654832" cy="1661080"/>
          </a:xfrm>
        </p:grpSpPr>
        <p:pic>
          <p:nvPicPr>
            <p:cNvPr id="3" name="Image 2">
              <a:extLst>
                <a:ext uri="{FF2B5EF4-FFF2-40B4-BE49-F238E27FC236}">
                  <a16:creationId xmlns:a16="http://schemas.microsoft.com/office/drawing/2014/main" id="{406C2F7C-23AF-78AF-678D-308C4E724235}"/>
                </a:ext>
              </a:extLst>
            </p:cNvPr>
            <p:cNvPicPr>
              <a:picLocks noChangeAspect="1"/>
            </p:cNvPicPr>
            <p:nvPr/>
          </p:nvPicPr>
          <p:blipFill>
            <a:blip r:embed="rId14"/>
            <a:stretch>
              <a:fillRect/>
            </a:stretch>
          </p:blipFill>
          <p:spPr>
            <a:xfrm>
              <a:off x="372127" y="3788355"/>
              <a:ext cx="1516962" cy="1516962"/>
            </a:xfrm>
            <a:prstGeom prst="rect">
              <a:avLst/>
            </a:prstGeom>
          </p:spPr>
        </p:pic>
        <p:sp>
          <p:nvSpPr>
            <p:cNvPr id="4" name="Ellipse 3">
              <a:extLst>
                <a:ext uri="{FF2B5EF4-FFF2-40B4-BE49-F238E27FC236}">
                  <a16:creationId xmlns:a16="http://schemas.microsoft.com/office/drawing/2014/main" id="{BFBC6102-8ABA-E2F7-3485-6A07A67C7C14}"/>
                </a:ext>
              </a:extLst>
            </p:cNvPr>
            <p:cNvSpPr/>
            <p:nvPr/>
          </p:nvSpPr>
          <p:spPr>
            <a:xfrm>
              <a:off x="303192" y="3713173"/>
              <a:ext cx="1040904" cy="99822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5" name="Rectangle 4">
              <a:extLst>
                <a:ext uri="{FF2B5EF4-FFF2-40B4-BE49-F238E27FC236}">
                  <a16:creationId xmlns:a16="http://schemas.microsoft.com/office/drawing/2014/main" id="{51119CBD-E7F7-760E-A8F4-87C558E8D4A7}"/>
                </a:ext>
              </a:extLst>
            </p:cNvPr>
            <p:cNvSpPr/>
            <p:nvPr/>
          </p:nvSpPr>
          <p:spPr>
            <a:xfrm>
              <a:off x="1130608" y="3801268"/>
              <a:ext cx="827416" cy="1504049"/>
            </a:xfrm>
            <a:prstGeom prst="rect">
              <a:avLst/>
            </a:prstGeom>
            <a:solidFill>
              <a:schemeClr val="bg1">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6" name="Rectangle 5">
              <a:extLst>
                <a:ext uri="{FF2B5EF4-FFF2-40B4-BE49-F238E27FC236}">
                  <a16:creationId xmlns:a16="http://schemas.microsoft.com/office/drawing/2014/main" id="{E309DBFB-04D7-C2F7-A7B5-9E67D6301A54}"/>
                </a:ext>
              </a:extLst>
            </p:cNvPr>
            <p:cNvSpPr/>
            <p:nvPr/>
          </p:nvSpPr>
          <p:spPr bwMode="auto">
            <a:xfrm rot="5400000">
              <a:off x="710443" y="4208520"/>
              <a:ext cx="827416" cy="1504049"/>
            </a:xfrm>
            <a:prstGeom prst="rect">
              <a:avLst/>
            </a:prstGeom>
            <a:solidFill>
              <a:schemeClr val="bg1">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grpSp>
      <p:sp>
        <p:nvSpPr>
          <p:cNvPr id="7" name="ZoneTexte 6">
            <a:extLst>
              <a:ext uri="{FF2B5EF4-FFF2-40B4-BE49-F238E27FC236}">
                <a16:creationId xmlns:a16="http://schemas.microsoft.com/office/drawing/2014/main" id="{63091CF0-A6DB-1B9B-7760-EC20E9B3FACD}"/>
              </a:ext>
            </a:extLst>
          </p:cNvPr>
          <p:cNvSpPr txBox="1"/>
          <p:nvPr/>
        </p:nvSpPr>
        <p:spPr bwMode="auto">
          <a:xfrm>
            <a:off x="79730" y="3215521"/>
            <a:ext cx="2307717"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Détection des dysfonctionnements, des défauts et des écarts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417" name="Tableau 9"/>
          <p:cNvGraphicFramePr>
            <a:graphicFrameLocks/>
          </p:cNvGraphicFramePr>
          <p:nvPr/>
        </p:nvGraphicFramePr>
        <p:xfrm>
          <a:off x="7817400" y="866879"/>
          <a:ext cx="4191120" cy="317340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a:solidFill>
                            <a:schemeClr val="lt1"/>
                          </a:solidFill>
                          <a:latin typeface="Calibri"/>
                        </a:rPr>
                        <a:t>OBJECTIF</a:t>
                      </a:r>
                      <a:endParaRPr lang="fr-FR" sz="900" b="0" u="none" strike="noStrike">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a:solidFill>
                            <a:schemeClr val="dk1"/>
                          </a:solidFill>
                          <a:latin typeface="Calibri"/>
                        </a:rPr>
                        <a:t>C1.3 Appliquer un protocole d'essais et mesures</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a:solidFill>
                            <a:schemeClr val="dk1"/>
                          </a:solidFill>
                          <a:latin typeface="Calibri"/>
                        </a:rPr>
                        <a:t>T1.2.2 Réalisation des contrôles, mesures et relevés d’écarts</a:t>
                      </a:r>
                      <a:endParaRPr lang="fr-FR" sz="900" b="0" u="none" strike="noStrike">
                        <a:solidFill>
                          <a:srgbClr val="000000"/>
                        </a:solidFill>
                        <a:latin typeface="Calibri"/>
                      </a:endParaRPr>
                    </a:p>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6"/>
                  </a:ext>
                </a:extLst>
              </a:tr>
              <a:tr h="260280">
                <a:tc>
                  <a:txBody>
                    <a:bodyPr/>
                    <a:lstStyle/>
                    <a:p>
                      <a:pPr algn="ctr" defTabSz="914400">
                        <a:lnSpc>
                          <a:spcPct val="107000"/>
                        </a:lnSpc>
                        <a:spcAft>
                          <a:spcPts val="799"/>
                        </a:spcAft>
                        <a:defRPr/>
                      </a:pPr>
                      <a:r>
                        <a:rPr lang="fr-FR" sz="900" b="1" u="none" strike="noStrike" dirty="0">
                          <a:solidFill>
                            <a:schemeClr val="dk1"/>
                          </a:solidFill>
                          <a:latin typeface="Calibri"/>
                        </a:rPr>
                        <a:t>SAVOIRS ASSOCIES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dirty="0">
                          <a:solidFill>
                            <a:schemeClr val="dk1"/>
                          </a:solidFill>
                          <a:latin typeface="Calibri"/>
                        </a:rPr>
                        <a:t>L’hygiène, la santé, la sécurité et l’environnement </a:t>
                      </a:r>
                      <a:endParaRPr lang="fr-FR" sz="900" b="0" u="none" strike="noStrike" dirty="0">
                        <a:solidFill>
                          <a:srgbClr val="000000"/>
                        </a:solidFill>
                        <a:latin typeface="Calibri"/>
                      </a:endParaRPr>
                    </a:p>
                    <a:p>
                      <a:pPr algn="just" defTabSz="914400">
                        <a:lnSpc>
                          <a:spcPct val="107000"/>
                        </a:lnSpc>
                        <a:spcAft>
                          <a:spcPts val="799"/>
                        </a:spcAft>
                        <a:defRPr/>
                      </a:pPr>
                      <a:r>
                        <a:rPr lang="fr-FR" sz="900" b="1" u="none" strike="noStrike" dirty="0">
                          <a:solidFill>
                            <a:schemeClr val="dk1"/>
                          </a:solidFill>
                          <a:latin typeface="Calibri"/>
                        </a:rPr>
                        <a:t>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dirty="0">
                          <a:solidFill>
                            <a:schemeClr val="dk1"/>
                          </a:solidFill>
                          <a:latin typeface="Calibri"/>
                        </a:rPr>
                        <a:t>L’architecture et le principe de fonctionnement des différentes chaînes d’informations (acquisition, traitement, transmission ...)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pic>
        <p:nvPicPr>
          <p:cNvPr id="418" name="Image 6"/>
          <p:cNvPicPr/>
          <p:nvPr/>
        </p:nvPicPr>
        <p:blipFill>
          <a:blip r:embed="rId3"/>
          <a:stretch/>
        </p:blipFill>
        <p:spPr bwMode="auto">
          <a:xfrm>
            <a:off x="137880" y="93600"/>
            <a:ext cx="1123920" cy="838080"/>
          </a:xfrm>
          <a:prstGeom prst="rect">
            <a:avLst/>
          </a:prstGeom>
          <a:noFill/>
          <a:ln w="0">
            <a:noFill/>
          </a:ln>
        </p:spPr>
      </p:pic>
      <p:sp>
        <p:nvSpPr>
          <p:cNvPr id="419"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20"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421" name="Rectangle 2"/>
          <p:cNvSpPr/>
          <p:nvPr/>
        </p:nvSpPr>
        <p:spPr bwMode="auto">
          <a:xfrm>
            <a:off x="7783920" y="849600"/>
            <a:ext cx="4224600" cy="54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22" name="Rectangle : coins arrondis 3"/>
          <p:cNvSpPr/>
          <p:nvPr/>
        </p:nvSpPr>
        <p:spPr bwMode="auto">
          <a:xfrm>
            <a:off x="3679200" y="942120"/>
            <a:ext cx="3537360" cy="1817640"/>
          </a:xfrm>
          <a:prstGeom prst="roundRect">
            <a:avLst>
              <a:gd name="adj" fmla="val 16667"/>
            </a:avLst>
          </a:prstGeom>
          <a:gradFill rotWithShape="0">
            <a:gsLst>
              <a:gs pos="0">
                <a:srgbClr val="B5D4A7"/>
              </a:gs>
              <a:gs pos="50000">
                <a:srgbClr val="A9CD99"/>
              </a:gs>
              <a:gs pos="100000">
                <a:srgbClr val="9CC986"/>
              </a:gs>
            </a:gsLst>
            <a:lin ang="5400000" scaled="1"/>
          </a:gradFill>
          <a:ln>
            <a:solidFill>
              <a:srgbClr val="70AD47"/>
            </a:solidFill>
          </a:ln>
        </p:spPr>
        <p:style>
          <a:lnRef idx="1">
            <a:schemeClr val="accent6"/>
          </a:lnRef>
          <a:fillRef idx="2">
            <a:schemeClr val="accent6"/>
          </a:fillRef>
          <a:effectRef idx="1">
            <a:schemeClr val="accent6"/>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Apport introductif : l’apprenant doit être capable d’effectuer des mesures sur véhicule et d’analyser les résultats</a:t>
            </a:r>
          </a:p>
        </p:txBody>
      </p:sp>
      <p:graphicFrame>
        <p:nvGraphicFramePr>
          <p:cNvPr id="423" name="Diagram20"/>
          <p:cNvGraphicFramePr>
            <a:graphicFrameLocks/>
          </p:cNvGraphicFramePr>
          <p:nvPr/>
        </p:nvGraphicFramePr>
        <p:xfrm>
          <a:off x="-2613240" y="2007000"/>
          <a:ext cx="8583480" cy="6170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424" name="Tableau 3"/>
          <p:cNvGraphicFramePr>
            <a:graphicFrameLocks/>
          </p:cNvGraphicFramePr>
          <p:nvPr/>
        </p:nvGraphicFramePr>
        <p:xfrm>
          <a:off x="401400" y="925920"/>
          <a:ext cx="4191120" cy="317340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a:solidFill>
                            <a:schemeClr val="lt1"/>
                          </a:solidFill>
                          <a:latin typeface="Calibri"/>
                        </a:rPr>
                        <a:t>OBJECTIF</a:t>
                      </a:r>
                      <a:endParaRPr lang="fr-FR" sz="900" b="0" u="none" strike="noStrike">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a:solidFill>
                            <a:schemeClr val="dk1"/>
                          </a:solidFill>
                          <a:latin typeface="Calibri"/>
                        </a:rPr>
                        <a:t>C1.3 Appliquer un protocole d'essais et mesures</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a:solidFill>
                            <a:schemeClr val="dk1"/>
                          </a:solidFill>
                          <a:latin typeface="Calibri"/>
                        </a:rPr>
                        <a:t>T1.2.2 Réalisation des contrôles, mesures et relevés d’écarts</a:t>
                      </a:r>
                      <a:endParaRPr lang="fr-FR" sz="900" b="0" u="none" strike="noStrike">
                        <a:solidFill>
                          <a:srgbClr val="000000"/>
                        </a:solidFill>
                        <a:latin typeface="Calibri"/>
                      </a:endParaRPr>
                    </a:p>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6"/>
                  </a:ext>
                </a:extLst>
              </a:tr>
              <a:tr h="260280">
                <a:tc>
                  <a:txBody>
                    <a:bodyPr/>
                    <a:lstStyle/>
                    <a:p>
                      <a:pPr algn="ctr" defTabSz="914400">
                        <a:lnSpc>
                          <a:spcPct val="107000"/>
                        </a:lnSpc>
                        <a:spcAft>
                          <a:spcPts val="799"/>
                        </a:spcAft>
                        <a:defRPr/>
                      </a:pPr>
                      <a:r>
                        <a:rPr lang="fr-FR" sz="900" b="1" u="none" strike="noStrike" dirty="0">
                          <a:solidFill>
                            <a:schemeClr val="dk1"/>
                          </a:solidFill>
                          <a:latin typeface="Calibri"/>
                        </a:rPr>
                        <a:t>SAVOIRS ASSOCIES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dirty="0">
                          <a:solidFill>
                            <a:schemeClr val="dk1"/>
                          </a:solidFill>
                          <a:latin typeface="Calibri"/>
                        </a:rPr>
                        <a:t>L’hygiène, la santé, la sécurité et l’environnement </a:t>
                      </a:r>
                      <a:endParaRPr lang="fr-FR" sz="900" b="0" u="none" strike="noStrike" dirty="0">
                        <a:solidFill>
                          <a:srgbClr val="000000"/>
                        </a:solidFill>
                        <a:latin typeface="Calibri"/>
                      </a:endParaRPr>
                    </a:p>
                    <a:p>
                      <a:pPr algn="just" defTabSz="914400">
                        <a:lnSpc>
                          <a:spcPct val="107000"/>
                        </a:lnSpc>
                        <a:spcAft>
                          <a:spcPts val="799"/>
                        </a:spcAft>
                        <a:defRPr/>
                      </a:pPr>
                      <a:r>
                        <a:rPr lang="fr-FR" sz="900" b="1" u="none" strike="noStrike" dirty="0">
                          <a:solidFill>
                            <a:schemeClr val="dk1"/>
                          </a:solidFill>
                          <a:latin typeface="Calibri"/>
                        </a:rPr>
                        <a:t>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a:solidFill>
                            <a:schemeClr val="dk1"/>
                          </a:solidFill>
                          <a:latin typeface="Calibri"/>
                        </a:rPr>
                        <a:t>L’architecture et le principe de fonctionnement des différentes chaînes d’information (acquisition, traitement, transmission ...) </a:t>
                      </a:r>
                      <a:endParaRPr lang="fr-FR" sz="900" b="0" u="none" strike="noStrike">
                        <a:solidFill>
                          <a:srgbClr val="000000"/>
                        </a:solidFill>
                        <a:latin typeface="Calibri"/>
                      </a:endParaRPr>
                    </a:p>
                  </a:txBody>
                  <a:tcPr marL="43920" marR="43920" marT="0" marB="0">
                    <a:lnL w="12240" algn="ctr">
                      <a:solidFill>
                        <a:srgbClr val="70AD47"/>
                      </a:solidFill>
                      <a:miter/>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pic>
        <p:nvPicPr>
          <p:cNvPr id="425" name="Image 6"/>
          <p:cNvPicPr/>
          <p:nvPr/>
        </p:nvPicPr>
        <p:blipFill>
          <a:blip r:embed="rId3"/>
          <a:stretch/>
        </p:blipFill>
        <p:spPr bwMode="auto">
          <a:xfrm>
            <a:off x="137880" y="93600"/>
            <a:ext cx="1123920" cy="838080"/>
          </a:xfrm>
          <a:prstGeom prst="rect">
            <a:avLst/>
          </a:prstGeom>
          <a:noFill/>
          <a:ln w="0">
            <a:noFill/>
          </a:ln>
        </p:spPr>
      </p:pic>
      <p:sp>
        <p:nvSpPr>
          <p:cNvPr id="426"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27"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428" name="Tableau 10"/>
          <p:cNvGraphicFramePr>
            <a:graphicFrameLocks/>
          </p:cNvGraphicFramePr>
          <p:nvPr/>
        </p:nvGraphicFramePr>
        <p:xfrm>
          <a:off x="5718240" y="189000"/>
          <a:ext cx="7810560" cy="6624360"/>
        </p:xfrm>
        <a:graphic>
          <a:graphicData uri="http://schemas.openxmlformats.org/drawingml/2006/table">
            <a:tbl>
              <a:tblPr/>
              <a:tblGrid>
                <a:gridCol w="1177560">
                  <a:extLst>
                    <a:ext uri="{9D8B030D-6E8A-4147-A177-3AD203B41FA5}">
                      <a16:colId xmlns:a16="http://schemas.microsoft.com/office/drawing/2014/main" val="20000"/>
                    </a:ext>
                  </a:extLst>
                </a:gridCol>
                <a:gridCol w="1303200">
                  <a:extLst>
                    <a:ext uri="{9D8B030D-6E8A-4147-A177-3AD203B41FA5}">
                      <a16:colId xmlns:a16="http://schemas.microsoft.com/office/drawing/2014/main" val="20001"/>
                    </a:ext>
                  </a:extLst>
                </a:gridCol>
                <a:gridCol w="761400">
                  <a:extLst>
                    <a:ext uri="{9D8B030D-6E8A-4147-A177-3AD203B41FA5}">
                      <a16:colId xmlns:a16="http://schemas.microsoft.com/office/drawing/2014/main" val="20002"/>
                    </a:ext>
                  </a:extLst>
                </a:gridCol>
                <a:gridCol w="761400">
                  <a:extLst>
                    <a:ext uri="{9D8B030D-6E8A-4147-A177-3AD203B41FA5}">
                      <a16:colId xmlns:a16="http://schemas.microsoft.com/office/drawing/2014/main" val="20003"/>
                    </a:ext>
                  </a:extLst>
                </a:gridCol>
                <a:gridCol w="761400">
                  <a:extLst>
                    <a:ext uri="{9D8B030D-6E8A-4147-A177-3AD203B41FA5}">
                      <a16:colId xmlns:a16="http://schemas.microsoft.com/office/drawing/2014/main" val="20004"/>
                    </a:ext>
                  </a:extLst>
                </a:gridCol>
                <a:gridCol w="761400">
                  <a:extLst>
                    <a:ext uri="{9D8B030D-6E8A-4147-A177-3AD203B41FA5}">
                      <a16:colId xmlns:a16="http://schemas.microsoft.com/office/drawing/2014/main" val="20005"/>
                    </a:ext>
                  </a:extLst>
                </a:gridCol>
                <a:gridCol w="761400">
                  <a:extLst>
                    <a:ext uri="{9D8B030D-6E8A-4147-A177-3AD203B41FA5}">
                      <a16:colId xmlns:a16="http://schemas.microsoft.com/office/drawing/2014/main" val="20006"/>
                    </a:ext>
                  </a:extLst>
                </a:gridCol>
                <a:gridCol w="761400">
                  <a:extLst>
                    <a:ext uri="{9D8B030D-6E8A-4147-A177-3AD203B41FA5}">
                      <a16:colId xmlns:a16="http://schemas.microsoft.com/office/drawing/2014/main" val="20007"/>
                    </a:ext>
                  </a:extLst>
                </a:gridCol>
                <a:gridCol w="761400">
                  <a:extLst>
                    <a:ext uri="{9D8B030D-6E8A-4147-A177-3AD203B41FA5}">
                      <a16:colId xmlns:a16="http://schemas.microsoft.com/office/drawing/2014/main" val="20008"/>
                    </a:ext>
                  </a:extLst>
                </a:gridCol>
              </a:tblGrid>
              <a:tr h="723960">
                <a:tc>
                  <a:txBody>
                    <a:bodyPr/>
                    <a:lstStyle/>
                    <a:p>
                      <a:pPr defTabSz="914400">
                        <a:lnSpc>
                          <a:spcPct val="150000"/>
                        </a:lnSpc>
                        <a:spcAft>
                          <a:spcPts val="1001"/>
                        </a:spcAft>
                        <a:defRPr/>
                      </a:pPr>
                      <a:r>
                        <a:rPr lang="fr-FR" sz="800" b="1" u="none" strike="noStrike">
                          <a:solidFill>
                            <a:srgbClr val="000000"/>
                          </a:solidFill>
                          <a:latin typeface="Calibri"/>
                        </a:rPr>
                        <a:t>Compétences</a:t>
                      </a:r>
                      <a:endParaRPr lang="fr-FR" sz="800" b="0" u="none" strike="noStrike">
                        <a:solidFill>
                          <a:srgbClr val="000000"/>
                        </a:solidFill>
                        <a:latin typeface="Calibri"/>
                      </a:endParaRPr>
                    </a:p>
                  </a:txBody>
                  <a:tcPr marL="24120" marR="24120" marT="0" marB="0" vert="vert270">
                    <a:lnL w="12240" algn="ctr">
                      <a:solidFill>
                        <a:srgbClr val="FFFFFF"/>
                      </a:solidFill>
                      <a:miter/>
                    </a:lnL>
                    <a:lnR w="12240" algn="ctr">
                      <a:solidFill>
                        <a:srgbClr val="FFFFFF"/>
                      </a:solidFill>
                    </a:lnR>
                    <a:lnT w="12240" algn="ctr">
                      <a:solidFill>
                        <a:srgbClr val="FFFFFF"/>
                      </a:solidFill>
                    </a:lnT>
                    <a:lnB w="38160" algn="ctr">
                      <a:solidFill>
                        <a:srgbClr val="FFFFFF"/>
                      </a:solidFill>
                    </a:lnB>
                    <a:solidFill>
                      <a:srgbClr val="FFE399"/>
                    </a:solidFill>
                  </a:tcPr>
                </a:tc>
                <a:tc>
                  <a:txBody>
                    <a:bodyPr/>
                    <a:lstStyle/>
                    <a:p>
                      <a:pPr defTabSz="914400">
                        <a:lnSpc>
                          <a:spcPct val="150000"/>
                        </a:lnSpc>
                        <a:spcAft>
                          <a:spcPts val="1001"/>
                        </a:spcAft>
                        <a:defRPr/>
                      </a:pPr>
                      <a:r>
                        <a:rPr lang="fr-FR" sz="800" b="1" u="none" strike="noStrike">
                          <a:solidFill>
                            <a:srgbClr val="000000"/>
                          </a:solidFill>
                          <a:latin typeface="Calibri"/>
                        </a:rPr>
                        <a:t>Critères d’évaluation de la compétence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38160" algn="ctr">
                      <a:solidFill>
                        <a:srgbClr val="FFFFFF"/>
                      </a:solidFill>
                    </a:lnB>
                    <a:solidFill>
                      <a:srgbClr val="FFF4D9"/>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1 : effectuer un pré diagnostic</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2 effectuer un diagnostic simple  </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3 mesurer et analyser des résultats</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4 : diagnostic d’un système mécanique </a:t>
                      </a:r>
                      <a:endParaRPr lang="fr-FR" sz="800" b="0" u="none" strike="noStrike" dirty="0">
                        <a:solidFill>
                          <a:srgbClr val="000000"/>
                        </a:solidFill>
                        <a:latin typeface="Calibri"/>
                      </a:endParaRPr>
                    </a:p>
                  </a:txBody>
                  <a:tcPr marL="24120" marR="24120" marT="0" marB="0" vert="vert270">
                    <a:lnL w="12240" cap="flat" cmpd="sng" algn="ctr">
                      <a:solidFill>
                        <a:srgbClr val="FFFFFF"/>
                      </a:solidFill>
                      <a:prstDash val="solid"/>
                      <a:round/>
                      <a:headEnd type="none" w="med" len="med"/>
                      <a:tailEnd type="none" w="med" len="med"/>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5 : diagnostic d’ un système électrique ou électronique</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6 : diagnostic d’ un système hydraulique</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7 : proposition d’une solution corrective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extLst>
                  <a:ext uri="{0D108BD9-81ED-4DB2-BD59-A6C34878D82A}">
                    <a16:rowId xmlns:a16="http://schemas.microsoft.com/office/drawing/2014/main" val="10000"/>
                  </a:ext>
                </a:extLst>
              </a:tr>
              <a:tr h="367560">
                <a:tc rowSpan="4">
                  <a:txBody>
                    <a:bodyPr/>
                    <a:lstStyle/>
                    <a:p>
                      <a:pPr defTabSz="914400">
                        <a:lnSpc>
                          <a:spcPct val="150000"/>
                        </a:lnSpc>
                        <a:spcAft>
                          <a:spcPts val="1001"/>
                        </a:spcAft>
                        <a:defRPr/>
                      </a:pPr>
                      <a:r>
                        <a:rPr lang="fr-FR" sz="800" b="1" u="none" strike="noStrike">
                          <a:solidFill>
                            <a:srgbClr val="000000"/>
                          </a:solidFill>
                          <a:latin typeface="Calibri"/>
                        </a:rPr>
                        <a:t>C1.1 Constater le dysfonctionnement</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3816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miter/>
                    </a:lnR>
                    <a:lnT w="38160" cap="flat" cmpd="sng" algn="ctr">
                      <a:solidFill>
                        <a:srgbClr val="FFFFFF"/>
                      </a:solidFill>
                      <a:prstDash val="solid"/>
                      <a:round/>
                      <a:headEnd type="none" w="med" len="med"/>
                      <a:tailEnd type="none" w="med" len="med"/>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 </a:t>
                      </a:r>
                      <a:endParaRPr/>
                    </a:p>
                  </a:txBody>
                  <a:tcPr marL="24120" marR="24120" marT="0" marB="0">
                    <a:lnL w="12240" algn="ctr">
                      <a:solidFill>
                        <a:srgbClr val="FFFFFF"/>
                      </a:solidFill>
                    </a:lnL>
                    <a:lnR w="12240" algn="ctr">
                      <a:solidFill>
                        <a:srgbClr val="BFBFBF"/>
                      </a:solidFill>
                    </a:lnR>
                    <a:lnT w="12240" cap="flat" cmpd="sng" algn="ctr">
                      <a:solidFill>
                        <a:srgbClr val="FFFFFF"/>
                      </a:solidFill>
                      <a:prstDash val="solid"/>
                      <a:miter lim="800000"/>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miter/>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2"/>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pré-diagnostic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3"/>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panne ou les dysfonctionnements sont constatés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4"/>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C1.2 Hiérarchiser les hypothèses </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5"/>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6"/>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hypothèses sont émises selon le dysfonctionnement constaté: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7"/>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C1.3 Appliquer un protocole d’essais et mesures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8"/>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9"/>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 protocole d’essais et mesures est appliqué:</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10"/>
                  </a:ext>
                </a:extLst>
              </a:tr>
              <a:tr h="367560">
                <a:tc rowSpan="5">
                  <a:txBody>
                    <a:bodyPr/>
                    <a:lstStyle/>
                    <a:p>
                      <a:pPr defTabSz="914400">
                        <a:lnSpc>
                          <a:spcPct val="150000"/>
                        </a:lnSpc>
                        <a:spcAft>
                          <a:spcPts val="1001"/>
                        </a:spcAft>
                        <a:defRPr/>
                      </a:pPr>
                      <a:r>
                        <a:rPr lang="fr-FR" sz="800" b="1" u="none" strike="noStrike">
                          <a:solidFill>
                            <a:srgbClr val="000000"/>
                          </a:solidFill>
                          <a:latin typeface="Calibri"/>
                        </a:rPr>
                        <a:t>C1.4 Proposer des solutions correctives adaptées aux contraintes économiques, environnementales et réglementaires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La proposition est pertinente techniquement:</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maîtrise économique est assurée:</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dirty="0">
                          <a:solidFill>
                            <a:schemeClr val="dk1"/>
                          </a:solidFill>
                          <a:latin typeface="Calibri"/>
                        </a:rPr>
                        <a:t> </a:t>
                      </a:r>
                      <a:endParaRPr lang="fr-FR" sz="800" b="0" u="none" strike="noStrike" dirty="0">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2"/>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L’exigence environnementale est intégrée: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3"/>
                  </a:ext>
                </a:extLst>
              </a:tr>
              <a:tr h="17352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La conformité est assurée: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4"/>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 devoir de conseil est assuré:</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dirty="0">
                          <a:solidFill>
                            <a:schemeClr val="dk1"/>
                          </a:solidFill>
                          <a:latin typeface="Calibri"/>
                        </a:rPr>
                        <a:t> </a:t>
                      </a:r>
                      <a:endParaRPr lang="fr-FR" sz="800" b="0" u="none" strike="noStrike" dirty="0">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5"/>
                  </a:ext>
                </a:extLst>
              </a:tr>
            </a:tbl>
          </a:graphicData>
        </a:graphic>
      </p:graphicFrame>
      <p:sp>
        <p:nvSpPr>
          <p:cNvPr id="429" name="Rectangle 2"/>
          <p:cNvSpPr/>
          <p:nvPr/>
        </p:nvSpPr>
        <p:spPr bwMode="auto">
          <a:xfrm>
            <a:off x="385200" y="1479960"/>
            <a:ext cx="4191120" cy="656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30" name="Rectangle 8"/>
          <p:cNvSpPr/>
          <p:nvPr/>
        </p:nvSpPr>
        <p:spPr bwMode="auto">
          <a:xfrm>
            <a:off x="5718240" y="4094328"/>
            <a:ext cx="1192320" cy="996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31" name="Flèche : droite 4"/>
          <p:cNvSpPr/>
          <p:nvPr/>
        </p:nvSpPr>
        <p:spPr bwMode="auto">
          <a:xfrm>
            <a:off x="4671000" y="1674720"/>
            <a:ext cx="952560" cy="62028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32" name="Rectangle 11"/>
          <p:cNvSpPr/>
          <p:nvPr/>
        </p:nvSpPr>
        <p:spPr bwMode="auto">
          <a:xfrm>
            <a:off x="9712800" y="4094328"/>
            <a:ext cx="820799" cy="11054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34" name="Image 6"/>
          <p:cNvPicPr/>
          <p:nvPr/>
        </p:nvPicPr>
        <p:blipFill>
          <a:blip r:embed="rId3"/>
          <a:stretch/>
        </p:blipFill>
        <p:spPr bwMode="auto">
          <a:xfrm>
            <a:off x="137880" y="93600"/>
            <a:ext cx="1123920" cy="838080"/>
          </a:xfrm>
          <a:prstGeom prst="rect">
            <a:avLst/>
          </a:prstGeom>
          <a:noFill/>
          <a:ln w="0">
            <a:noFill/>
          </a:ln>
        </p:spPr>
      </p:pic>
      <p:sp>
        <p:nvSpPr>
          <p:cNvPr id="435"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36"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000000"/>
                </a:solidFill>
                <a:effectLst/>
                <a:uLnTx/>
                <a:uFillTx/>
                <a:latin typeface="Calibri"/>
                <a:cs typeface="Arial"/>
              </a:rPr>
              <a:t>Pôle 1 séquence pédagogique</a:t>
            </a:r>
            <a:endParaRPr kumimoji="0" lang="fr-FR" sz="2400" b="0" i="0" u="none" strike="noStrike" kern="0" cap="none" spc="0" normalizeH="0" baseline="0" noProof="0">
              <a:ln>
                <a:noFill/>
              </a:ln>
              <a:solidFill>
                <a:srgbClr val="000000"/>
              </a:solidFill>
              <a:effectLst/>
              <a:uLnTx/>
              <a:uFillTx/>
              <a:latin typeface="Calibri"/>
              <a:cs typeface="Arial"/>
            </a:endParaRPr>
          </a:p>
        </p:txBody>
      </p:sp>
      <p:graphicFrame>
        <p:nvGraphicFramePr>
          <p:cNvPr id="437" name="Tableau 10"/>
          <p:cNvGraphicFramePr>
            <a:graphicFrameLocks/>
          </p:cNvGraphicFramePr>
          <p:nvPr/>
        </p:nvGraphicFramePr>
        <p:xfrm>
          <a:off x="5718240" y="189000"/>
          <a:ext cx="7810560" cy="6624360"/>
        </p:xfrm>
        <a:graphic>
          <a:graphicData uri="http://schemas.openxmlformats.org/drawingml/2006/table">
            <a:tbl>
              <a:tblPr/>
              <a:tblGrid>
                <a:gridCol w="1177560">
                  <a:extLst>
                    <a:ext uri="{9D8B030D-6E8A-4147-A177-3AD203B41FA5}">
                      <a16:colId xmlns:a16="http://schemas.microsoft.com/office/drawing/2014/main" val="20000"/>
                    </a:ext>
                  </a:extLst>
                </a:gridCol>
                <a:gridCol w="1303200">
                  <a:extLst>
                    <a:ext uri="{9D8B030D-6E8A-4147-A177-3AD203B41FA5}">
                      <a16:colId xmlns:a16="http://schemas.microsoft.com/office/drawing/2014/main" val="20001"/>
                    </a:ext>
                  </a:extLst>
                </a:gridCol>
                <a:gridCol w="761400">
                  <a:extLst>
                    <a:ext uri="{9D8B030D-6E8A-4147-A177-3AD203B41FA5}">
                      <a16:colId xmlns:a16="http://schemas.microsoft.com/office/drawing/2014/main" val="20002"/>
                    </a:ext>
                  </a:extLst>
                </a:gridCol>
                <a:gridCol w="761400">
                  <a:extLst>
                    <a:ext uri="{9D8B030D-6E8A-4147-A177-3AD203B41FA5}">
                      <a16:colId xmlns:a16="http://schemas.microsoft.com/office/drawing/2014/main" val="20003"/>
                    </a:ext>
                  </a:extLst>
                </a:gridCol>
                <a:gridCol w="761400">
                  <a:extLst>
                    <a:ext uri="{9D8B030D-6E8A-4147-A177-3AD203B41FA5}">
                      <a16:colId xmlns:a16="http://schemas.microsoft.com/office/drawing/2014/main" val="20004"/>
                    </a:ext>
                  </a:extLst>
                </a:gridCol>
                <a:gridCol w="761400">
                  <a:extLst>
                    <a:ext uri="{9D8B030D-6E8A-4147-A177-3AD203B41FA5}">
                      <a16:colId xmlns:a16="http://schemas.microsoft.com/office/drawing/2014/main" val="20005"/>
                    </a:ext>
                  </a:extLst>
                </a:gridCol>
                <a:gridCol w="761400">
                  <a:extLst>
                    <a:ext uri="{9D8B030D-6E8A-4147-A177-3AD203B41FA5}">
                      <a16:colId xmlns:a16="http://schemas.microsoft.com/office/drawing/2014/main" val="20006"/>
                    </a:ext>
                  </a:extLst>
                </a:gridCol>
                <a:gridCol w="761400">
                  <a:extLst>
                    <a:ext uri="{9D8B030D-6E8A-4147-A177-3AD203B41FA5}">
                      <a16:colId xmlns:a16="http://schemas.microsoft.com/office/drawing/2014/main" val="20007"/>
                    </a:ext>
                  </a:extLst>
                </a:gridCol>
                <a:gridCol w="761400">
                  <a:extLst>
                    <a:ext uri="{9D8B030D-6E8A-4147-A177-3AD203B41FA5}">
                      <a16:colId xmlns:a16="http://schemas.microsoft.com/office/drawing/2014/main" val="20008"/>
                    </a:ext>
                  </a:extLst>
                </a:gridCol>
              </a:tblGrid>
              <a:tr h="723960">
                <a:tc>
                  <a:txBody>
                    <a:bodyPr/>
                    <a:lstStyle/>
                    <a:p>
                      <a:pPr defTabSz="914400">
                        <a:lnSpc>
                          <a:spcPct val="150000"/>
                        </a:lnSpc>
                        <a:spcAft>
                          <a:spcPts val="1001"/>
                        </a:spcAft>
                        <a:defRPr/>
                      </a:pPr>
                      <a:r>
                        <a:rPr lang="fr-FR" sz="800" b="1" u="none" strike="noStrike">
                          <a:solidFill>
                            <a:srgbClr val="000000"/>
                          </a:solidFill>
                          <a:latin typeface="Calibri"/>
                        </a:rPr>
                        <a:t>Compétences</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38160" algn="ctr">
                      <a:solidFill>
                        <a:srgbClr val="FFFFFF"/>
                      </a:solidFill>
                    </a:lnB>
                    <a:solidFill>
                      <a:srgbClr val="FFE399"/>
                    </a:solidFill>
                  </a:tcPr>
                </a:tc>
                <a:tc>
                  <a:txBody>
                    <a:bodyPr/>
                    <a:lstStyle/>
                    <a:p>
                      <a:pPr defTabSz="914400">
                        <a:lnSpc>
                          <a:spcPct val="150000"/>
                        </a:lnSpc>
                        <a:spcAft>
                          <a:spcPts val="1001"/>
                        </a:spcAft>
                        <a:defRPr/>
                      </a:pPr>
                      <a:r>
                        <a:rPr lang="fr-FR" sz="800" b="1" u="none" strike="noStrike">
                          <a:solidFill>
                            <a:srgbClr val="000000"/>
                          </a:solidFill>
                          <a:latin typeface="Calibri"/>
                        </a:rPr>
                        <a:t>Critères d’évaluation de la compétence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38160" algn="ctr">
                      <a:solidFill>
                        <a:srgbClr val="FFFFFF"/>
                      </a:solidFill>
                    </a:lnB>
                    <a:solidFill>
                      <a:srgbClr val="FFF4D9"/>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1 : effectuer un pré diagnostic</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2 : effectuer un diagnostic simple  </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3 : mesurer et analyser des résultats</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4 : diagnostic d’un système mécanique </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5 : diagnostic d’ un système électrique ou électronique</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6 : diagnostic d’ un système hydraulique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7 : proposition d’une solution corrective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extLst>
                  <a:ext uri="{0D108BD9-81ED-4DB2-BD59-A6C34878D82A}">
                    <a16:rowId xmlns:a16="http://schemas.microsoft.com/office/drawing/2014/main" val="10000"/>
                  </a:ext>
                </a:extLst>
              </a:tr>
              <a:tr h="367560">
                <a:tc rowSpan="4">
                  <a:txBody>
                    <a:bodyPr/>
                    <a:lstStyle/>
                    <a:p>
                      <a:pPr defTabSz="914400">
                        <a:lnSpc>
                          <a:spcPct val="150000"/>
                        </a:lnSpc>
                        <a:spcAft>
                          <a:spcPts val="1001"/>
                        </a:spcAft>
                        <a:defRPr/>
                      </a:pPr>
                      <a:r>
                        <a:rPr lang="fr-FR" sz="800" b="1" u="none" strike="noStrike">
                          <a:solidFill>
                            <a:srgbClr val="000000"/>
                          </a:solidFill>
                          <a:latin typeface="Calibri"/>
                        </a:rPr>
                        <a:t>C1.1 Constater le dysfonctionnement</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3816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3816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2"/>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pré-diagnostic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3"/>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panne ou les dysfonctionnements sont constatés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4"/>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C1.2 Hiérarchiser les hypothèses </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5"/>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6"/>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hypothèses sont émises selon le dysfonctionnement constaté: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7"/>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C1.3 Appliquer un protocole d’essais et mesures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8"/>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9"/>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 protocole d’essais et mesures est appliqué:</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10"/>
                  </a:ext>
                </a:extLst>
              </a:tr>
              <a:tr h="367560">
                <a:tc rowSpan="5">
                  <a:txBody>
                    <a:bodyPr/>
                    <a:lstStyle/>
                    <a:p>
                      <a:pPr defTabSz="914400">
                        <a:lnSpc>
                          <a:spcPct val="150000"/>
                        </a:lnSpc>
                        <a:spcAft>
                          <a:spcPts val="1001"/>
                        </a:spcAft>
                        <a:defRPr/>
                      </a:pPr>
                      <a:r>
                        <a:rPr lang="fr-FR" sz="800" b="1" u="none" strike="noStrike">
                          <a:solidFill>
                            <a:srgbClr val="000000"/>
                          </a:solidFill>
                          <a:latin typeface="Calibri"/>
                        </a:rPr>
                        <a:t>C1.4 Proposer des solutions correctives adaptées aux contraintes économiques, environnementales et réglementaires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La proposition est pertinente techniquement:</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maîtrise économique est assurée:</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2"/>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L’exigence environnementale est intégrée: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3"/>
                  </a:ext>
                </a:extLst>
              </a:tr>
              <a:tr h="17352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La conformité est assurée:</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4"/>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 devoir de conseil est assuré:</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dirty="0">
                          <a:solidFill>
                            <a:schemeClr val="dk1"/>
                          </a:solidFill>
                          <a:latin typeface="Calibri"/>
                        </a:rPr>
                        <a:t> </a:t>
                      </a:r>
                      <a:endParaRPr lang="fr-FR" sz="800" b="0" u="none" strike="noStrike" dirty="0">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5"/>
                  </a:ext>
                </a:extLst>
              </a:tr>
            </a:tbl>
          </a:graphicData>
        </a:graphic>
      </p:graphicFrame>
      <p:sp>
        <p:nvSpPr>
          <p:cNvPr id="439" name="Rectangle 8"/>
          <p:cNvSpPr/>
          <p:nvPr/>
        </p:nvSpPr>
        <p:spPr bwMode="auto">
          <a:xfrm>
            <a:off x="9643680" y="4039200"/>
            <a:ext cx="889920" cy="418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41" name="Rectangle 9"/>
          <p:cNvSpPr/>
          <p:nvPr/>
        </p:nvSpPr>
        <p:spPr bwMode="auto">
          <a:xfrm>
            <a:off x="9643680" y="4762440"/>
            <a:ext cx="889920" cy="418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42" name="Rectangle 11"/>
          <p:cNvSpPr/>
          <p:nvPr/>
        </p:nvSpPr>
        <p:spPr bwMode="auto">
          <a:xfrm>
            <a:off x="6862320" y="4039200"/>
            <a:ext cx="1338120" cy="418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43" name="Rectangle 12"/>
          <p:cNvSpPr/>
          <p:nvPr/>
        </p:nvSpPr>
        <p:spPr bwMode="auto">
          <a:xfrm>
            <a:off x="6862320" y="4762440"/>
            <a:ext cx="1338120" cy="418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graphicFrame>
        <p:nvGraphicFramePr>
          <p:cNvPr id="4" name="Tableau 3">
            <a:extLst>
              <a:ext uri="{FF2B5EF4-FFF2-40B4-BE49-F238E27FC236}">
                <a16:creationId xmlns:a16="http://schemas.microsoft.com/office/drawing/2014/main" id="{D0DF96D8-CC3D-01F5-C44B-A7924C87FBD2}"/>
              </a:ext>
            </a:extLst>
          </p:cNvPr>
          <p:cNvGraphicFramePr>
            <a:graphicFrameLocks/>
          </p:cNvGraphicFramePr>
          <p:nvPr/>
        </p:nvGraphicFramePr>
        <p:xfrm>
          <a:off x="337950" y="2238232"/>
          <a:ext cx="4191120" cy="317340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dirty="0">
                          <a:solidFill>
                            <a:schemeClr val="lt1"/>
                          </a:solidFill>
                          <a:latin typeface="Calibri"/>
                        </a:rPr>
                        <a:t>OBJECTIF</a:t>
                      </a:r>
                      <a:endParaRPr lang="fr-FR" sz="900" b="0" u="none" strike="noStrike" dirty="0">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dirty="0">
                          <a:solidFill>
                            <a:schemeClr val="dk1"/>
                          </a:solidFill>
                          <a:latin typeface="Calibri"/>
                        </a:rPr>
                        <a:t>C1.3 Appliquer un protocole d'essais et mesures</a:t>
                      </a:r>
                      <a:endParaRPr lang="fr-FR" sz="900" b="0" u="none" strike="noStrike" dirty="0">
                        <a:solidFill>
                          <a:srgbClr val="000000"/>
                        </a:solidFill>
                        <a:latin typeface="Calibri"/>
                      </a:endParaRPr>
                    </a:p>
                    <a:p>
                      <a:pPr algn="just" defTabSz="914400">
                        <a:lnSpc>
                          <a:spcPct val="107000"/>
                        </a:lnSpc>
                        <a:spcAft>
                          <a:spcPts val="799"/>
                        </a:spcAft>
                        <a:defRPr/>
                      </a:pPr>
                      <a:r>
                        <a:rPr lang="fr-FR" sz="900" b="1" u="none" strike="noStrike" dirty="0">
                          <a:solidFill>
                            <a:schemeClr val="dk1"/>
                          </a:solidFill>
                          <a:latin typeface="Calibri"/>
                        </a:rPr>
                        <a:t>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dirty="0">
                          <a:solidFill>
                            <a:schemeClr val="dk1"/>
                          </a:solidFill>
                          <a:latin typeface="Calibri"/>
                        </a:rPr>
                        <a:t>T1.2.2 Réalisation des contrôles, mesures et relevés d’écarts</a:t>
                      </a:r>
                      <a:endParaRPr lang="fr-FR" sz="900" b="0" u="none" strike="noStrike" dirty="0">
                        <a:solidFill>
                          <a:srgbClr val="000000"/>
                        </a:solidFill>
                        <a:latin typeface="Calibri"/>
                      </a:endParaRPr>
                    </a:p>
                    <a:p>
                      <a:pPr defTabSz="914400">
                        <a:lnSpc>
                          <a:spcPct val="107000"/>
                        </a:lnSpc>
                        <a:spcAft>
                          <a:spcPts val="799"/>
                        </a:spcAft>
                        <a:defRPr/>
                      </a:pPr>
                      <a:r>
                        <a:rPr lang="fr-FR" sz="900" b="1" u="none" strike="noStrike" dirty="0">
                          <a:solidFill>
                            <a:schemeClr val="dk1"/>
                          </a:solidFill>
                          <a:latin typeface="Calibri"/>
                        </a:rPr>
                        <a:t>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6"/>
                  </a:ext>
                </a:extLst>
              </a:tr>
              <a:tr h="260280">
                <a:tc>
                  <a:txBody>
                    <a:bodyPr/>
                    <a:lstStyle/>
                    <a:p>
                      <a:pPr algn="ctr" defTabSz="914400">
                        <a:lnSpc>
                          <a:spcPct val="107000"/>
                        </a:lnSpc>
                        <a:spcAft>
                          <a:spcPts val="799"/>
                        </a:spcAft>
                        <a:defRPr/>
                      </a:pPr>
                      <a:r>
                        <a:rPr lang="fr-FR" sz="900" b="1" u="none" strike="noStrike" dirty="0">
                          <a:solidFill>
                            <a:schemeClr val="dk1"/>
                          </a:solidFill>
                          <a:latin typeface="Calibri"/>
                        </a:rPr>
                        <a:t>SAVOIRS ASSOCIES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dirty="0">
                          <a:solidFill>
                            <a:schemeClr val="dk1"/>
                          </a:solidFill>
                          <a:latin typeface="Calibri"/>
                        </a:rPr>
                        <a:t>L’hygiène, la santé, la sécurité et l’environnement </a:t>
                      </a:r>
                      <a:endParaRPr lang="fr-FR" sz="900" b="0" u="none" strike="noStrike" dirty="0">
                        <a:solidFill>
                          <a:srgbClr val="000000"/>
                        </a:solidFill>
                        <a:latin typeface="Calibri"/>
                      </a:endParaRPr>
                    </a:p>
                    <a:p>
                      <a:pPr algn="just" defTabSz="914400">
                        <a:lnSpc>
                          <a:spcPct val="107000"/>
                        </a:lnSpc>
                        <a:spcAft>
                          <a:spcPts val="799"/>
                        </a:spcAft>
                        <a:defRPr/>
                      </a:pPr>
                      <a:r>
                        <a:rPr lang="fr-FR" sz="900" b="1" u="none" strike="noStrike" dirty="0">
                          <a:solidFill>
                            <a:schemeClr val="dk1"/>
                          </a:solidFill>
                          <a:latin typeface="Calibri"/>
                        </a:rPr>
                        <a:t>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a:solidFill>
                            <a:schemeClr val="dk1"/>
                          </a:solidFill>
                          <a:latin typeface="Calibri"/>
                        </a:rPr>
                        <a:t>L’architecture et le principe de fonctionnement des différentes chaînes d’information (acquisition, traitement, transmission ...) </a:t>
                      </a:r>
                      <a:endParaRPr lang="fr-FR" sz="900" b="0" u="none" strike="noStrike">
                        <a:solidFill>
                          <a:srgbClr val="000000"/>
                        </a:solidFill>
                        <a:latin typeface="Calibri"/>
                      </a:endParaRPr>
                    </a:p>
                  </a:txBody>
                  <a:tcPr marL="43920" marR="43920" marT="0" marB="0">
                    <a:lnL w="12240" algn="ctr">
                      <a:solidFill>
                        <a:srgbClr val="70AD47"/>
                      </a:solidFill>
                      <a:miter/>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sp>
        <p:nvSpPr>
          <p:cNvPr id="5" name="Flèche : droite 4">
            <a:extLst>
              <a:ext uri="{FF2B5EF4-FFF2-40B4-BE49-F238E27FC236}">
                <a16:creationId xmlns:a16="http://schemas.microsoft.com/office/drawing/2014/main" id="{4DDDD934-A45F-2882-D5C6-4FF9680D7CEF}"/>
              </a:ext>
            </a:extLst>
          </p:cNvPr>
          <p:cNvSpPr/>
          <p:nvPr/>
        </p:nvSpPr>
        <p:spPr bwMode="auto">
          <a:xfrm rot="2935837">
            <a:off x="4624343" y="3275131"/>
            <a:ext cx="952560" cy="62028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38" name="Rectangle 2"/>
          <p:cNvSpPr/>
          <p:nvPr/>
        </p:nvSpPr>
        <p:spPr bwMode="auto">
          <a:xfrm>
            <a:off x="326070" y="2861482"/>
            <a:ext cx="4203000" cy="6633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39" name="Image 6"/>
          <p:cNvPicPr/>
          <p:nvPr/>
        </p:nvPicPr>
        <p:blipFill>
          <a:blip r:embed="rId3"/>
          <a:stretch/>
        </p:blipFill>
        <p:spPr bwMode="auto">
          <a:xfrm>
            <a:off x="137880" y="93600"/>
            <a:ext cx="1123920" cy="838080"/>
          </a:xfrm>
          <a:prstGeom prst="rect">
            <a:avLst/>
          </a:prstGeom>
          <a:noFill/>
          <a:ln w="0">
            <a:noFill/>
          </a:ln>
        </p:spPr>
      </p:pic>
      <p:sp>
        <p:nvSpPr>
          <p:cNvPr id="540"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541"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pic>
        <p:nvPicPr>
          <p:cNvPr id="544" name="Image 2"/>
          <p:cNvPicPr/>
          <p:nvPr/>
        </p:nvPicPr>
        <p:blipFill rotWithShape="1">
          <a:blip r:embed="rId4"/>
          <a:srcRect b="27782"/>
          <a:stretch/>
        </p:blipFill>
        <p:spPr bwMode="auto">
          <a:xfrm>
            <a:off x="6308877" y="904481"/>
            <a:ext cx="4925520" cy="4173546"/>
          </a:xfrm>
          <a:prstGeom prst="rect">
            <a:avLst/>
          </a:prstGeom>
          <a:noFill/>
          <a:ln w="9525">
            <a:solidFill>
              <a:srgbClr val="000000"/>
            </a:solidFill>
          </a:ln>
        </p:spPr>
      </p:pic>
      <p:sp>
        <p:nvSpPr>
          <p:cNvPr id="545" name="Flèche : droite 19"/>
          <p:cNvSpPr/>
          <p:nvPr/>
        </p:nvSpPr>
        <p:spPr bwMode="auto">
          <a:xfrm>
            <a:off x="5137374" y="3162960"/>
            <a:ext cx="571680" cy="41040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46" name="Rectangle 20"/>
          <p:cNvSpPr/>
          <p:nvPr/>
        </p:nvSpPr>
        <p:spPr bwMode="auto">
          <a:xfrm>
            <a:off x="6279066" y="1839022"/>
            <a:ext cx="4944278" cy="270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547" name="Rectangle 10"/>
          <p:cNvSpPr/>
          <p:nvPr/>
        </p:nvSpPr>
        <p:spPr bwMode="auto">
          <a:xfrm>
            <a:off x="6291766" y="2531041"/>
            <a:ext cx="4954247" cy="270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548" name="Rectangle 11"/>
          <p:cNvSpPr/>
          <p:nvPr/>
        </p:nvSpPr>
        <p:spPr bwMode="auto">
          <a:xfrm>
            <a:off x="6301735" y="3223061"/>
            <a:ext cx="4944278" cy="1450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2" name="ZoneTexte 1">
            <a:extLst>
              <a:ext uri="{FF2B5EF4-FFF2-40B4-BE49-F238E27FC236}">
                <a16:creationId xmlns:a16="http://schemas.microsoft.com/office/drawing/2014/main" id="{57F21FE0-9F5E-4C78-843C-F459129B3AA9}"/>
              </a:ext>
            </a:extLst>
          </p:cNvPr>
          <p:cNvSpPr txBox="1"/>
          <p:nvPr/>
        </p:nvSpPr>
        <p:spPr>
          <a:xfrm>
            <a:off x="6516210" y="5424089"/>
            <a:ext cx="4323425" cy="646331"/>
          </a:xfrm>
          <a:prstGeom prst="rect">
            <a:avLst/>
          </a:prstGeom>
          <a:solidFill>
            <a:schemeClr val="accent1">
              <a:lumMod val="60000"/>
              <a:lumOff val="4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a:cs typeface="Arial"/>
              </a:rPr>
              <a:t>Le niveau taxonomique augmente tout au long des deux ans de formation</a:t>
            </a:r>
          </a:p>
        </p:txBody>
      </p:sp>
      <p:graphicFrame>
        <p:nvGraphicFramePr>
          <p:cNvPr id="9" name="Tableau 3">
            <a:extLst>
              <a:ext uri="{FF2B5EF4-FFF2-40B4-BE49-F238E27FC236}">
                <a16:creationId xmlns:a16="http://schemas.microsoft.com/office/drawing/2014/main" id="{692D128B-7542-0717-5AA1-61418BE98DC9}"/>
              </a:ext>
            </a:extLst>
          </p:cNvPr>
          <p:cNvGraphicFramePr>
            <a:graphicFrameLocks/>
          </p:cNvGraphicFramePr>
          <p:nvPr/>
        </p:nvGraphicFramePr>
        <p:xfrm>
          <a:off x="401400" y="925920"/>
          <a:ext cx="4191120" cy="317340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a:solidFill>
                            <a:schemeClr val="lt1"/>
                          </a:solidFill>
                          <a:latin typeface="Calibri"/>
                        </a:rPr>
                        <a:t>OBJECTIF</a:t>
                      </a:r>
                      <a:endParaRPr lang="fr-FR" sz="900" b="0" u="none" strike="noStrike">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a:solidFill>
                            <a:schemeClr val="dk1"/>
                          </a:solidFill>
                          <a:latin typeface="Calibri"/>
                        </a:rPr>
                        <a:t>C1.3 Appliquer un protocole d'essais et mesures</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a:solidFill>
                            <a:schemeClr val="dk1"/>
                          </a:solidFill>
                          <a:latin typeface="Calibri"/>
                        </a:rPr>
                        <a:t>T1.2.2 Réalisation des contrôles, mesures et relevés d’écarts</a:t>
                      </a:r>
                      <a:endParaRPr lang="fr-FR" sz="900" b="0" u="none" strike="noStrike">
                        <a:solidFill>
                          <a:srgbClr val="000000"/>
                        </a:solidFill>
                        <a:latin typeface="Calibri"/>
                      </a:endParaRPr>
                    </a:p>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6"/>
                  </a:ext>
                </a:extLst>
              </a:tr>
              <a:tr h="260280">
                <a:tc>
                  <a:txBody>
                    <a:bodyPr/>
                    <a:lstStyle/>
                    <a:p>
                      <a:pPr algn="ctr" defTabSz="914400">
                        <a:lnSpc>
                          <a:spcPct val="107000"/>
                        </a:lnSpc>
                        <a:spcAft>
                          <a:spcPts val="799"/>
                        </a:spcAft>
                        <a:defRPr/>
                      </a:pPr>
                      <a:r>
                        <a:rPr lang="fr-FR" sz="900" b="1" u="none" strike="noStrike" dirty="0">
                          <a:solidFill>
                            <a:schemeClr val="dk1"/>
                          </a:solidFill>
                          <a:latin typeface="Calibri"/>
                        </a:rPr>
                        <a:t>SAVOIRS ASSOCIES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dirty="0">
                          <a:solidFill>
                            <a:schemeClr val="dk1"/>
                          </a:solidFill>
                          <a:latin typeface="Calibri"/>
                        </a:rPr>
                        <a:t>L’hygiène, la santé, la sécurité et l’environnement </a:t>
                      </a:r>
                      <a:endParaRPr lang="fr-FR" sz="900" b="0" u="none" strike="noStrike" dirty="0">
                        <a:solidFill>
                          <a:srgbClr val="000000"/>
                        </a:solidFill>
                        <a:latin typeface="Calibri"/>
                      </a:endParaRPr>
                    </a:p>
                    <a:p>
                      <a:pPr algn="just" defTabSz="914400">
                        <a:lnSpc>
                          <a:spcPct val="107000"/>
                        </a:lnSpc>
                        <a:spcAft>
                          <a:spcPts val="799"/>
                        </a:spcAft>
                        <a:defRPr/>
                      </a:pPr>
                      <a:r>
                        <a:rPr lang="fr-FR" sz="900" b="1" u="none" strike="noStrike" dirty="0">
                          <a:solidFill>
                            <a:schemeClr val="dk1"/>
                          </a:solidFill>
                          <a:latin typeface="Calibri"/>
                        </a:rPr>
                        <a:t>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a:solidFill>
                            <a:schemeClr val="dk1"/>
                          </a:solidFill>
                          <a:latin typeface="Calibri"/>
                        </a:rPr>
                        <a:t>L’architecture et le principe de fonctionnement des différentes chaînes d’information (acquisition, traitement, transmission ...) </a:t>
                      </a:r>
                      <a:endParaRPr lang="fr-FR" sz="900" b="0" u="none" strike="noStrike">
                        <a:solidFill>
                          <a:srgbClr val="000000"/>
                        </a:solidFill>
                        <a:latin typeface="Calibri"/>
                      </a:endParaRPr>
                    </a:p>
                  </a:txBody>
                  <a:tcPr marL="43920" marR="43920" marT="0" marB="0">
                    <a:lnL w="12240" algn="ctr">
                      <a:solidFill>
                        <a:srgbClr val="70AD47"/>
                      </a:solidFill>
                      <a:miter/>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sp>
        <p:nvSpPr>
          <p:cNvPr id="543" name="Rectangle 5"/>
          <p:cNvSpPr/>
          <p:nvPr/>
        </p:nvSpPr>
        <p:spPr bwMode="auto">
          <a:xfrm>
            <a:off x="408542" y="2838439"/>
            <a:ext cx="4191120" cy="12608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444" name="Tableau 12"/>
          <p:cNvGraphicFramePr>
            <a:graphicFrameLocks/>
          </p:cNvGraphicFramePr>
          <p:nvPr/>
        </p:nvGraphicFramePr>
        <p:xfrm>
          <a:off x="332280" y="968760"/>
          <a:ext cx="4191120" cy="317340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a:solidFill>
                            <a:schemeClr val="lt1"/>
                          </a:solidFill>
                          <a:latin typeface="Calibri"/>
                        </a:rPr>
                        <a:t>OBJECTIF</a:t>
                      </a:r>
                      <a:endParaRPr lang="fr-FR" sz="900" b="0" u="none" strike="noStrike">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a:solidFill>
                            <a:schemeClr val="dk1"/>
                          </a:solidFill>
                          <a:latin typeface="Calibri"/>
                        </a:rPr>
                        <a:t>C1.3 Appliquer un protocole d'essais et mesures</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a:solidFill>
                            <a:schemeClr val="dk1"/>
                          </a:solidFill>
                          <a:latin typeface="Calibri"/>
                        </a:rPr>
                        <a:t>T1.2.2 Réalisation des contrôles, mesures et relevés d’écarts</a:t>
                      </a:r>
                      <a:endParaRPr lang="fr-FR" sz="900" b="0" u="none" strike="noStrike">
                        <a:solidFill>
                          <a:srgbClr val="000000"/>
                        </a:solidFill>
                        <a:latin typeface="Calibri"/>
                      </a:endParaRPr>
                    </a:p>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6"/>
                  </a:ext>
                </a:extLst>
              </a:tr>
              <a:tr h="260280">
                <a:tc>
                  <a:txBody>
                    <a:bodyPr/>
                    <a:lstStyle/>
                    <a:p>
                      <a:pPr algn="ctr" defTabSz="914400">
                        <a:lnSpc>
                          <a:spcPct val="107000"/>
                        </a:lnSpc>
                        <a:spcAft>
                          <a:spcPts val="799"/>
                        </a:spcAft>
                        <a:defRPr/>
                      </a:pPr>
                      <a:r>
                        <a:rPr lang="fr-FR" sz="900" b="1" u="none" strike="noStrike" dirty="0">
                          <a:solidFill>
                            <a:schemeClr val="dk1"/>
                          </a:solidFill>
                          <a:latin typeface="Calibri"/>
                        </a:rPr>
                        <a:t>SAVOIRS ASSOCIES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a:solidFill>
                            <a:schemeClr val="dk1"/>
                          </a:solidFill>
                          <a:latin typeface="Calibri"/>
                        </a:rPr>
                        <a:t>L’hygiène, la santé, la sécurité et l’environnement </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dirty="0">
                          <a:solidFill>
                            <a:schemeClr val="dk1"/>
                          </a:solidFill>
                          <a:latin typeface="Calibri"/>
                        </a:rPr>
                        <a:t>L’architecture et le principe de fonctionnement des différentes chaînes d’informations (acquisition, traitement, transmission ...)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pic>
        <p:nvPicPr>
          <p:cNvPr id="445" name="Image 6"/>
          <p:cNvPicPr/>
          <p:nvPr/>
        </p:nvPicPr>
        <p:blipFill>
          <a:blip r:embed="rId3"/>
          <a:stretch/>
        </p:blipFill>
        <p:spPr bwMode="auto">
          <a:xfrm>
            <a:off x="137880" y="93600"/>
            <a:ext cx="1123920" cy="838080"/>
          </a:xfrm>
          <a:prstGeom prst="rect">
            <a:avLst/>
          </a:prstGeom>
          <a:noFill/>
          <a:ln w="0">
            <a:noFill/>
          </a:ln>
        </p:spPr>
      </p:pic>
      <p:sp>
        <p:nvSpPr>
          <p:cNvPr id="446"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47"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000000"/>
                </a:solidFill>
                <a:effectLst/>
                <a:uLnTx/>
                <a:uFillTx/>
                <a:latin typeface="Calibri"/>
                <a:cs typeface="Arial"/>
              </a:rPr>
              <a:t>Pôle 1 séquence pédagogique</a:t>
            </a:r>
            <a:endParaRPr kumimoji="0" lang="fr-FR" sz="2400" b="0" i="0" u="none" strike="noStrike" kern="0" cap="none" spc="0" normalizeH="0" baseline="0" noProof="0">
              <a:ln>
                <a:noFill/>
              </a:ln>
              <a:solidFill>
                <a:srgbClr val="000000"/>
              </a:solidFill>
              <a:effectLst/>
              <a:uLnTx/>
              <a:uFillTx/>
              <a:latin typeface="Calibri"/>
              <a:cs typeface="Arial"/>
            </a:endParaRPr>
          </a:p>
        </p:txBody>
      </p:sp>
      <p:pic>
        <p:nvPicPr>
          <p:cNvPr id="448" name="Image 13"/>
          <p:cNvPicPr/>
          <p:nvPr/>
        </p:nvPicPr>
        <p:blipFill>
          <a:blip r:embed="rId4"/>
          <a:stretch/>
        </p:blipFill>
        <p:spPr bwMode="auto">
          <a:xfrm>
            <a:off x="6462000" y="80640"/>
            <a:ext cx="4878720" cy="6810120"/>
          </a:xfrm>
          <a:prstGeom prst="rect">
            <a:avLst/>
          </a:prstGeom>
          <a:noFill/>
          <a:ln w="9525">
            <a:solidFill>
              <a:srgbClr val="000000"/>
            </a:solidFill>
          </a:ln>
        </p:spPr>
      </p:pic>
      <p:sp>
        <p:nvSpPr>
          <p:cNvPr id="449" name="Rectangle 4"/>
          <p:cNvSpPr/>
          <p:nvPr/>
        </p:nvSpPr>
        <p:spPr bwMode="auto">
          <a:xfrm>
            <a:off x="332280" y="2212200"/>
            <a:ext cx="4191120" cy="530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50" name="Flèche : droite 10"/>
          <p:cNvSpPr/>
          <p:nvPr/>
        </p:nvSpPr>
        <p:spPr bwMode="auto">
          <a:xfrm>
            <a:off x="4626000" y="2146320"/>
            <a:ext cx="571680" cy="41040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51" name="Rectangle 8"/>
          <p:cNvSpPr/>
          <p:nvPr/>
        </p:nvSpPr>
        <p:spPr bwMode="auto">
          <a:xfrm>
            <a:off x="6460920" y="694080"/>
            <a:ext cx="4878720" cy="170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52" name="Rectangle 9"/>
          <p:cNvSpPr/>
          <p:nvPr/>
        </p:nvSpPr>
        <p:spPr bwMode="auto">
          <a:xfrm>
            <a:off x="6460920" y="4997160"/>
            <a:ext cx="4878720" cy="77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53" name="Rectangle 11"/>
          <p:cNvSpPr/>
          <p:nvPr/>
        </p:nvSpPr>
        <p:spPr bwMode="auto">
          <a:xfrm>
            <a:off x="6460920" y="2557080"/>
            <a:ext cx="4878720" cy="1519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54" name="Image 6"/>
          <p:cNvPicPr/>
          <p:nvPr/>
        </p:nvPicPr>
        <p:blipFill>
          <a:blip r:embed="rId3"/>
          <a:stretch/>
        </p:blipFill>
        <p:spPr bwMode="auto">
          <a:xfrm>
            <a:off x="137880" y="93600"/>
            <a:ext cx="1123920" cy="838080"/>
          </a:xfrm>
          <a:prstGeom prst="rect">
            <a:avLst/>
          </a:prstGeom>
          <a:noFill/>
          <a:ln w="0">
            <a:noFill/>
          </a:ln>
        </p:spPr>
      </p:pic>
      <p:sp>
        <p:nvSpPr>
          <p:cNvPr id="455"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56"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457" name="Tableau 4"/>
          <p:cNvGraphicFramePr>
            <a:graphicFrameLocks/>
          </p:cNvGraphicFramePr>
          <p:nvPr/>
        </p:nvGraphicFramePr>
        <p:xfrm>
          <a:off x="332280" y="968760"/>
          <a:ext cx="4191120" cy="317340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a:solidFill>
                            <a:schemeClr val="lt1"/>
                          </a:solidFill>
                          <a:latin typeface="Calibri"/>
                        </a:rPr>
                        <a:t>OBJECTIF</a:t>
                      </a:r>
                      <a:endParaRPr lang="fr-FR" sz="900" b="0" u="none" strike="noStrike">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a:solidFill>
                            <a:schemeClr val="dk1"/>
                          </a:solidFill>
                          <a:latin typeface="Calibri"/>
                        </a:rPr>
                        <a:t>C1.3 Appliquer un protocole d'essais et mesures</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a:solidFill>
                            <a:schemeClr val="dk1"/>
                          </a:solidFill>
                          <a:latin typeface="Calibri"/>
                        </a:rPr>
                        <a:t>T1.2.2 Réalisation des contrôles, mesures et relevés d’écarts</a:t>
                      </a:r>
                      <a:endParaRPr lang="fr-FR" sz="900" b="0" u="none" strike="noStrike">
                        <a:solidFill>
                          <a:srgbClr val="000000"/>
                        </a:solidFill>
                        <a:latin typeface="Calibri"/>
                      </a:endParaRPr>
                    </a:p>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6"/>
                  </a:ext>
                </a:extLst>
              </a:tr>
              <a:tr h="260280">
                <a:tc>
                  <a:txBody>
                    <a:bodyPr/>
                    <a:lstStyle/>
                    <a:p>
                      <a:pPr algn="ctr" defTabSz="914400">
                        <a:lnSpc>
                          <a:spcPct val="107000"/>
                        </a:lnSpc>
                        <a:spcAft>
                          <a:spcPts val="799"/>
                        </a:spcAft>
                        <a:defRPr/>
                      </a:pPr>
                      <a:r>
                        <a:rPr lang="fr-FR" sz="900" b="1" u="none" strike="noStrike" dirty="0">
                          <a:solidFill>
                            <a:schemeClr val="dk1"/>
                          </a:solidFill>
                          <a:latin typeface="Calibri"/>
                        </a:rPr>
                        <a:t>SAVOIRS ASSOCIES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a:solidFill>
                            <a:schemeClr val="dk1"/>
                          </a:solidFill>
                          <a:latin typeface="Calibri"/>
                        </a:rPr>
                        <a:t>L’hygiène, la santé, la sécurité et l’environnement </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dirty="0">
                          <a:solidFill>
                            <a:schemeClr val="dk1"/>
                          </a:solidFill>
                          <a:latin typeface="Calibri"/>
                        </a:rPr>
                        <a:t>L’architecture et le principe de fonctionnement des différentes chaînes d’informations (acquisition, traitement, transmission ...)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sp>
        <p:nvSpPr>
          <p:cNvPr id="458" name="Rectangle 5"/>
          <p:cNvSpPr/>
          <p:nvPr/>
        </p:nvSpPr>
        <p:spPr bwMode="auto">
          <a:xfrm>
            <a:off x="332280" y="2267064"/>
            <a:ext cx="4191120" cy="6498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59" name="Flèche : droite 7"/>
          <p:cNvSpPr/>
          <p:nvPr/>
        </p:nvSpPr>
        <p:spPr bwMode="auto">
          <a:xfrm rot="3007217">
            <a:off x="4869143" y="2737721"/>
            <a:ext cx="571680" cy="41040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pic>
        <p:nvPicPr>
          <p:cNvPr id="460" name="Image 3"/>
          <p:cNvPicPr/>
          <p:nvPr/>
        </p:nvPicPr>
        <p:blipFill>
          <a:blip r:embed="rId4"/>
          <a:stretch/>
        </p:blipFill>
        <p:spPr bwMode="auto">
          <a:xfrm>
            <a:off x="6248520" y="889560"/>
            <a:ext cx="4925520" cy="5779080"/>
          </a:xfrm>
          <a:prstGeom prst="rect">
            <a:avLst/>
          </a:prstGeom>
          <a:noFill/>
          <a:ln w="9525">
            <a:solidFill>
              <a:srgbClr val="000000"/>
            </a:solidFill>
          </a:ln>
        </p:spPr>
      </p:pic>
      <p:sp>
        <p:nvSpPr>
          <p:cNvPr id="461" name="Rectangle 11"/>
          <p:cNvSpPr/>
          <p:nvPr/>
        </p:nvSpPr>
        <p:spPr bwMode="auto">
          <a:xfrm>
            <a:off x="6248520" y="3767760"/>
            <a:ext cx="4925520" cy="729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62" name="Rectangle 12"/>
          <p:cNvSpPr/>
          <p:nvPr/>
        </p:nvSpPr>
        <p:spPr bwMode="auto">
          <a:xfrm>
            <a:off x="6248520" y="5009039"/>
            <a:ext cx="4925520" cy="1475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19" name="Image 6"/>
          <p:cNvPicPr/>
          <p:nvPr/>
        </p:nvPicPr>
        <p:blipFill>
          <a:blip r:embed="rId3"/>
          <a:stretch/>
        </p:blipFill>
        <p:spPr bwMode="auto">
          <a:xfrm>
            <a:off x="85320" y="80640"/>
            <a:ext cx="1123920" cy="838080"/>
          </a:xfrm>
          <a:prstGeom prst="rect">
            <a:avLst/>
          </a:prstGeom>
          <a:noFill/>
          <a:ln w="0">
            <a:noFill/>
          </a:ln>
        </p:spPr>
      </p:pic>
      <p:sp>
        <p:nvSpPr>
          <p:cNvPr id="220"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21"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Exemple de progression pédagogique </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222" name="Flèche : droite 5"/>
          <p:cNvSpPr/>
          <p:nvPr/>
        </p:nvSpPr>
        <p:spPr bwMode="auto">
          <a:xfrm>
            <a:off x="588240" y="3573720"/>
            <a:ext cx="11457720" cy="630720"/>
          </a:xfrm>
          <a:prstGeom prst="rightArrow">
            <a:avLst>
              <a:gd name="adj1" fmla="val 50000"/>
              <a:gd name="adj2" fmla="val 50000"/>
            </a:avLst>
          </a:prstGeom>
          <a:solidFill>
            <a:srgbClr val="70AD47"/>
          </a:solidFill>
          <a:ln>
            <a:solidFill>
              <a:srgbClr val="527F34"/>
            </a:solidFill>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1</a:t>
            </a:r>
            <a:r>
              <a:rPr kumimoji="0" lang="fr-FR" sz="1800" b="0" i="0" u="none" strike="noStrike" kern="0" cap="none" spc="0" normalizeH="0" baseline="30000" noProof="0" dirty="0">
                <a:ln>
                  <a:noFill/>
                </a:ln>
                <a:solidFill>
                  <a:srgbClr val="FFFFFF"/>
                </a:solidFill>
                <a:effectLst/>
                <a:uLnTx/>
                <a:uFillTx/>
                <a:latin typeface="Calibri"/>
                <a:cs typeface="Arial"/>
              </a:rPr>
              <a:t>ère</a:t>
            </a:r>
            <a:r>
              <a:rPr kumimoji="0" lang="fr-FR" sz="1800" b="0" i="0" u="none" strike="noStrike" kern="0" cap="none" spc="0" normalizeH="0" baseline="0" noProof="0" dirty="0">
                <a:ln>
                  <a:noFill/>
                </a:ln>
                <a:solidFill>
                  <a:srgbClr val="FFFFFF"/>
                </a:solidFill>
                <a:effectLst/>
                <a:uLnTx/>
                <a:uFillTx/>
                <a:latin typeface="Calibri"/>
                <a:cs typeface="Arial"/>
              </a:rPr>
              <a:t>  année</a:t>
            </a:r>
          </a:p>
        </p:txBody>
      </p:sp>
      <p:graphicFrame>
        <p:nvGraphicFramePr>
          <p:cNvPr id="223" name="Diagram7"/>
          <p:cNvGraphicFramePr>
            <a:graphicFrameLocks/>
          </p:cNvGraphicFramePr>
          <p:nvPr/>
        </p:nvGraphicFramePr>
        <p:xfrm>
          <a:off x="313560" y="4319821"/>
          <a:ext cx="12750840" cy="313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24" name="Groupe 9"/>
          <p:cNvGrpSpPr/>
          <p:nvPr/>
        </p:nvGrpSpPr>
        <p:grpSpPr bwMode="auto">
          <a:xfrm>
            <a:off x="654840" y="1355400"/>
            <a:ext cx="11211095" cy="2125800"/>
            <a:chOff x="654840" y="1355400"/>
            <a:chExt cx="11333520" cy="2125800"/>
          </a:xfrm>
        </p:grpSpPr>
        <p:sp>
          <p:nvSpPr>
            <p:cNvPr id="225" name="Forme libre : forme 4"/>
            <p:cNvSpPr/>
            <p:nvPr/>
          </p:nvSpPr>
          <p:spPr bwMode="auto">
            <a:xfrm>
              <a:off x="654840" y="1355400"/>
              <a:ext cx="11307237" cy="759841"/>
            </a:xfrm>
            <a:custGeom>
              <a:avLst/>
              <a:gdLst>
                <a:gd name="textAreaLeft" fmla="*/ 0 w 11307240"/>
                <a:gd name="textAreaRight" fmla="*/ 11307600 w 11307240"/>
                <a:gd name="textAreaTop" fmla="*/ 0 h 996120"/>
                <a:gd name="textAreaBottom" fmla="*/ 996480 h 996120"/>
                <a:gd name="GluePoint1X" fmla="*/ 0 w 11672047"/>
                <a:gd name="GluePoint1Y" fmla="*/ 286871 h 600635"/>
                <a:gd name="GluePoint2X" fmla="*/ 8964 w 11672047"/>
                <a:gd name="GluePoint2Y" fmla="*/ 0 h 600635"/>
                <a:gd name="GluePoint3X" fmla="*/ 11663082 w 11672047"/>
                <a:gd name="GluePoint3Y" fmla="*/ 17930 h 600635"/>
                <a:gd name="GluePoint4X" fmla="*/ 11672047 w 11672047"/>
                <a:gd name="GluePoint4Y" fmla="*/ 600635 h 600635"/>
                <a:gd name="GluePoint5X" fmla="*/ 0 w 11672047"/>
                <a:gd name="GluePoint5Y" fmla="*/ 286871 h 600635"/>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1672047" h="600635" extrusionOk="0">
                  <a:moveTo>
                    <a:pt x="0" y="286871"/>
                  </a:moveTo>
                  <a:lnTo>
                    <a:pt x="8964" y="0"/>
                  </a:lnTo>
                  <a:lnTo>
                    <a:pt x="11663082" y="17930"/>
                  </a:lnTo>
                  <a:lnTo>
                    <a:pt x="11672047" y="600635"/>
                  </a:lnTo>
                  <a:lnTo>
                    <a:pt x="0" y="286871"/>
                  </a:lnTo>
                  <a:close/>
                </a:path>
              </a:pathLst>
            </a:custGeom>
            <a:solidFill>
              <a:srgbClr val="FFE399"/>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1</a:t>
              </a:r>
            </a:p>
          </p:txBody>
        </p:sp>
        <p:grpSp>
          <p:nvGrpSpPr>
            <p:cNvPr id="226" name="Groupe 8"/>
            <p:cNvGrpSpPr/>
            <p:nvPr/>
          </p:nvGrpSpPr>
          <p:grpSpPr bwMode="auto">
            <a:xfrm>
              <a:off x="660240" y="2645640"/>
              <a:ext cx="11328120" cy="835560"/>
              <a:chOff x="660240" y="2645640"/>
              <a:chExt cx="11328120" cy="835560"/>
            </a:xfrm>
          </p:grpSpPr>
          <p:sp>
            <p:nvSpPr>
              <p:cNvPr id="227" name="Rectangle 10"/>
              <p:cNvSpPr/>
              <p:nvPr/>
            </p:nvSpPr>
            <p:spPr bwMode="auto">
              <a:xfrm>
                <a:off x="660240" y="3072240"/>
                <a:ext cx="11328120" cy="408960"/>
              </a:xfrm>
              <a:prstGeom prst="rect">
                <a:avLst/>
              </a:prstGeom>
              <a:solidFill>
                <a:srgbClr val="8395B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3</a:t>
                </a: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228" name="Rectangle 3"/>
              <p:cNvSpPr/>
              <p:nvPr/>
            </p:nvSpPr>
            <p:spPr bwMode="auto">
              <a:xfrm>
                <a:off x="660240" y="2645640"/>
                <a:ext cx="11328120" cy="408960"/>
              </a:xfrm>
              <a:prstGeom prst="rect">
                <a:avLst/>
              </a:prstGeom>
              <a:solidFill>
                <a:srgbClr val="F4B082"/>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2</a:t>
                </a:r>
              </a:p>
            </p:txBody>
          </p:sp>
        </p:grpSp>
        <p:sp>
          <p:nvSpPr>
            <p:cNvPr id="229" name="Forme libre : forme 2"/>
            <p:cNvSpPr/>
            <p:nvPr/>
          </p:nvSpPr>
          <p:spPr bwMode="auto">
            <a:xfrm>
              <a:off x="654840" y="1654076"/>
              <a:ext cx="11328120" cy="735840"/>
            </a:xfrm>
            <a:custGeom>
              <a:avLst/>
              <a:gdLst>
                <a:gd name="textAreaLeft" fmla="*/ 0 w 11333160"/>
                <a:gd name="textAreaRight" fmla="*/ 11333520 w 11333160"/>
                <a:gd name="textAreaTop" fmla="*/ 0 h 877320"/>
                <a:gd name="textAreaBottom" fmla="*/ 877680 h 877320"/>
                <a:gd name="GluePoint1X" fmla="*/ 8965 w 11698942"/>
                <a:gd name="GluePoint1Y" fmla="*/ 528918 h 528918"/>
                <a:gd name="GluePoint2X" fmla="*/ 0 w 11698942"/>
                <a:gd name="GluePoint2Y" fmla="*/ 0 h 528918"/>
                <a:gd name="GluePoint3X" fmla="*/ 11698942 w 11698942"/>
                <a:gd name="GluePoint3Y" fmla="*/ 340659 h 528918"/>
                <a:gd name="GluePoint4X" fmla="*/ 11698942 w 11698942"/>
                <a:gd name="GluePoint4Y" fmla="*/ 528918 h 528918"/>
                <a:gd name="GluePoint5X" fmla="*/ 8965 w 11698942"/>
                <a:gd name="GluePoint5Y" fmla="*/ 528918 h 528918"/>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1698942" h="528918" extrusionOk="0">
                  <a:moveTo>
                    <a:pt x="8965" y="528918"/>
                  </a:moveTo>
                  <a:lnTo>
                    <a:pt x="0" y="0"/>
                  </a:lnTo>
                  <a:lnTo>
                    <a:pt x="11698942" y="340659"/>
                  </a:lnTo>
                  <a:lnTo>
                    <a:pt x="11698942" y="528918"/>
                  </a:lnTo>
                  <a:lnTo>
                    <a:pt x="8965" y="528918"/>
                  </a:lnTo>
                  <a:close/>
                </a:path>
              </a:pathLst>
            </a:custGeom>
            <a:solidFill>
              <a:srgbClr val="BDD6ED"/>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4</a:t>
              </a:r>
            </a:p>
          </p:txBody>
        </p:sp>
      </p:grpSp>
      <p:sp>
        <p:nvSpPr>
          <p:cNvPr id="230" name="Flèche : droite 12"/>
          <p:cNvSpPr/>
          <p:nvPr/>
        </p:nvSpPr>
        <p:spPr bwMode="auto">
          <a:xfrm rot="16199999">
            <a:off x="-635760" y="2030400"/>
            <a:ext cx="1898640" cy="549360"/>
          </a:xfrm>
          <a:prstGeom prst="rightArrow">
            <a:avLst>
              <a:gd name="adj1" fmla="val 50000"/>
              <a:gd name="adj2" fmla="val 50000"/>
            </a:avLst>
          </a:prstGeom>
          <a:gradFill rotWithShape="0">
            <a:gsLst>
              <a:gs pos="0">
                <a:srgbClr val="FFDA9E"/>
              </a:gs>
              <a:gs pos="50000">
                <a:srgbClr val="FFD590"/>
              </a:gs>
              <a:gs pos="100000">
                <a:srgbClr val="FFD07C"/>
              </a:gs>
            </a:gsLst>
            <a:lin ang="0" scaled="1"/>
          </a:gradFill>
          <a:ln>
            <a:solidFill>
              <a:srgbClr val="FFC000"/>
            </a:solidFill>
          </a:ln>
        </p:spPr>
        <p:style>
          <a:lnRef idx="1">
            <a:schemeClr val="accent4"/>
          </a:lnRef>
          <a:fillRef idx="2">
            <a:schemeClr val="accent4"/>
          </a:fillRef>
          <a:effectRef idx="1">
            <a:schemeClr val="accent4"/>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000000"/>
                </a:solidFill>
                <a:effectLst/>
                <a:uLnTx/>
                <a:uFillTx/>
                <a:latin typeface="Calibri"/>
                <a:cs typeface="Arial"/>
              </a:rPr>
              <a:t>Temps de formation</a:t>
            </a:r>
          </a:p>
        </p:txBody>
      </p:sp>
      <p:sp>
        <p:nvSpPr>
          <p:cNvPr id="4" name="Rectangle : coins arrondis 3">
            <a:extLst>
              <a:ext uri="{FF2B5EF4-FFF2-40B4-BE49-F238E27FC236}">
                <a16:creationId xmlns:a16="http://schemas.microsoft.com/office/drawing/2014/main" id="{7F9E7C4F-2659-47B5-B563-41EC920F7C4D}"/>
              </a:ext>
            </a:extLst>
          </p:cNvPr>
          <p:cNvSpPr/>
          <p:nvPr/>
        </p:nvSpPr>
        <p:spPr>
          <a:xfrm>
            <a:off x="716805" y="4821179"/>
            <a:ext cx="11085780" cy="507676"/>
          </a:xfrm>
          <a:prstGeom prst="roundRect">
            <a:avLst/>
          </a:prstGeom>
          <a:solidFill>
            <a:srgbClr val="FF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Pôle 1 : Montée en temps de formation et en compétences.</a:t>
            </a:r>
          </a:p>
        </p:txBody>
      </p:sp>
      <p:sp>
        <p:nvSpPr>
          <p:cNvPr id="18" name="Rectangle : coins arrondis 17">
            <a:extLst>
              <a:ext uri="{FF2B5EF4-FFF2-40B4-BE49-F238E27FC236}">
                <a16:creationId xmlns:a16="http://schemas.microsoft.com/office/drawing/2014/main" id="{EFF49BB8-9EEF-4443-BAC9-F7884C82BB1B}"/>
              </a:ext>
            </a:extLst>
          </p:cNvPr>
          <p:cNvSpPr/>
          <p:nvPr/>
        </p:nvSpPr>
        <p:spPr bwMode="auto">
          <a:xfrm>
            <a:off x="716803" y="5432535"/>
            <a:ext cx="11085779" cy="507676"/>
          </a:xfrm>
          <a:prstGeom prst="roundRect">
            <a:avLst/>
          </a:prstGeom>
          <a:solidFill>
            <a:srgbClr val="BDD6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Pôle 4 : Diminution du temps dédié de formation mais montée en compétences.</a:t>
            </a:r>
          </a:p>
        </p:txBody>
      </p:sp>
      <p:sp>
        <p:nvSpPr>
          <p:cNvPr id="19" name="Rectangle : coins arrondis 18">
            <a:extLst>
              <a:ext uri="{FF2B5EF4-FFF2-40B4-BE49-F238E27FC236}">
                <a16:creationId xmlns:a16="http://schemas.microsoft.com/office/drawing/2014/main" id="{EA5E328D-EC77-4230-91DC-43B771969152}"/>
              </a:ext>
            </a:extLst>
          </p:cNvPr>
          <p:cNvSpPr/>
          <p:nvPr/>
        </p:nvSpPr>
        <p:spPr bwMode="auto">
          <a:xfrm>
            <a:off x="716804" y="6091860"/>
            <a:ext cx="11085778" cy="507676"/>
          </a:xfrm>
          <a:prstGeom prst="roundRect">
            <a:avLst/>
          </a:prstGeom>
          <a:solidFill>
            <a:srgbClr val="F4B0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Pôle 2 et 3 : Formation tout au long de l’année en </a:t>
            </a:r>
            <a:r>
              <a:rPr kumimoji="0" lang="fr-FR" sz="1800" b="0" i="0" u="none" strike="noStrike" kern="0" cap="none" spc="0" normalizeH="0" baseline="0" noProof="0" dirty="0" err="1">
                <a:ln>
                  <a:noFill/>
                </a:ln>
                <a:solidFill>
                  <a:srgbClr val="000000"/>
                </a:solidFill>
                <a:effectLst/>
                <a:uLnTx/>
                <a:uFillTx/>
                <a:latin typeface="Calibri"/>
                <a:cs typeface="Arial"/>
              </a:rPr>
              <a:t>interpôles</a:t>
            </a:r>
            <a:r>
              <a:rPr kumimoji="0" lang="fr-FR" sz="1800" b="0" i="0" u="none" strike="noStrike" kern="0" cap="none" spc="0" normalizeH="0" baseline="0" noProof="0" dirty="0">
                <a:ln>
                  <a:noFill/>
                </a:ln>
                <a:solidFill>
                  <a:srgbClr val="000000"/>
                </a:solidFill>
                <a:effectLst/>
                <a:uLnTx/>
                <a:uFillTx/>
                <a:latin typeface="Calibri"/>
                <a:cs typeface="Aria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63" name="Image 1"/>
          <p:cNvPicPr/>
          <p:nvPr/>
        </p:nvPicPr>
        <p:blipFill>
          <a:blip r:embed="rId3"/>
          <a:stretch/>
        </p:blipFill>
        <p:spPr bwMode="auto">
          <a:xfrm>
            <a:off x="5315760" y="3248640"/>
            <a:ext cx="1924920" cy="1285920"/>
          </a:xfrm>
          <a:prstGeom prst="rect">
            <a:avLst/>
          </a:prstGeom>
          <a:noFill/>
          <a:ln w="0">
            <a:noFill/>
          </a:ln>
        </p:spPr>
      </p:pic>
      <p:pic>
        <p:nvPicPr>
          <p:cNvPr id="464" name="Image 6"/>
          <p:cNvPicPr/>
          <p:nvPr/>
        </p:nvPicPr>
        <p:blipFill>
          <a:blip r:embed="rId4"/>
          <a:stretch/>
        </p:blipFill>
        <p:spPr bwMode="auto">
          <a:xfrm>
            <a:off x="137880" y="93600"/>
            <a:ext cx="1123920" cy="838080"/>
          </a:xfrm>
          <a:prstGeom prst="rect">
            <a:avLst/>
          </a:prstGeom>
          <a:noFill/>
          <a:ln w="0">
            <a:noFill/>
          </a:ln>
        </p:spPr>
      </p:pic>
      <p:sp>
        <p:nvSpPr>
          <p:cNvPr id="465"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66"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séquence pédagogique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467" name="Tableau 4"/>
          <p:cNvGraphicFramePr>
            <a:graphicFrameLocks/>
          </p:cNvGraphicFramePr>
          <p:nvPr/>
        </p:nvGraphicFramePr>
        <p:xfrm>
          <a:off x="332280" y="968760"/>
          <a:ext cx="4191120" cy="5696280"/>
        </p:xfrm>
        <a:graphic>
          <a:graphicData uri="http://schemas.openxmlformats.org/drawingml/2006/table">
            <a:tbl>
              <a:tblPr/>
              <a:tblGrid>
                <a:gridCol w="4191120">
                  <a:extLst>
                    <a:ext uri="{9D8B030D-6E8A-4147-A177-3AD203B41FA5}">
                      <a16:colId xmlns:a16="http://schemas.microsoft.com/office/drawing/2014/main" val="20000"/>
                    </a:ext>
                  </a:extLst>
                </a:gridCol>
              </a:tblGrid>
              <a:tr h="272520">
                <a:tc>
                  <a:txBody>
                    <a:bodyPr/>
                    <a:lstStyle/>
                    <a:p>
                      <a:pPr algn="ctr" defTabSz="914400">
                        <a:lnSpc>
                          <a:spcPct val="107000"/>
                        </a:lnSpc>
                        <a:spcAft>
                          <a:spcPts val="799"/>
                        </a:spcAft>
                        <a:defRPr/>
                      </a:pPr>
                      <a:r>
                        <a:rPr lang="fr-FR" sz="900" b="1" u="none" strike="noStrike">
                          <a:solidFill>
                            <a:schemeClr val="lt1"/>
                          </a:solidFill>
                          <a:latin typeface="Calibri"/>
                        </a:rPr>
                        <a:t>OBJECTIF</a:t>
                      </a:r>
                      <a:endParaRPr lang="fr-FR" sz="900" b="0" u="none" strike="noStrike">
                        <a:solidFill>
                          <a:srgbClr val="FFFFFF"/>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00880">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41840">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98360">
                <a:tc>
                  <a:txBody>
                    <a:bodyPr/>
                    <a:lstStyle/>
                    <a:p>
                      <a:pPr algn="ctr" defTabSz="914400">
                        <a:lnSpc>
                          <a:spcPct val="107000"/>
                        </a:lnSpc>
                        <a:spcAft>
                          <a:spcPts val="799"/>
                        </a:spcAft>
                        <a:defRPr/>
                      </a:pPr>
                      <a:r>
                        <a:rPr lang="fr-FR" sz="900" b="1" u="none" strike="noStrike">
                          <a:solidFill>
                            <a:schemeClr val="dk1"/>
                          </a:solidFill>
                          <a:latin typeface="Calibri"/>
                        </a:rPr>
                        <a:t>COMPETENCES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498960">
                <a:tc>
                  <a:txBody>
                    <a:bodyPr/>
                    <a:lstStyle/>
                    <a:p>
                      <a:pPr algn="just" defTabSz="914400">
                        <a:lnSpc>
                          <a:spcPct val="107000"/>
                        </a:lnSpc>
                        <a:spcAft>
                          <a:spcPts val="799"/>
                        </a:spcAft>
                        <a:defRPr/>
                      </a:pPr>
                      <a:r>
                        <a:rPr lang="fr-FR" sz="900" b="1" u="none" strike="noStrike">
                          <a:solidFill>
                            <a:schemeClr val="dk1"/>
                          </a:solidFill>
                          <a:latin typeface="Calibri"/>
                        </a:rPr>
                        <a:t>C1.3 Appliquer un protocole d'essais et mesures</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4"/>
                  </a:ext>
                </a:extLst>
              </a:tr>
              <a:tr h="213840">
                <a:tc>
                  <a:txBody>
                    <a:bodyPr/>
                    <a:lstStyle/>
                    <a:p>
                      <a:pPr algn="ctr" defTabSz="914400">
                        <a:lnSpc>
                          <a:spcPct val="107000"/>
                        </a:lnSpc>
                        <a:spcAft>
                          <a:spcPts val="799"/>
                        </a:spcAft>
                        <a:defRPr/>
                      </a:pPr>
                      <a:r>
                        <a:rPr lang="fr-FR" sz="900" b="1" u="none" strike="noStrike" dirty="0">
                          <a:solidFill>
                            <a:schemeClr val="dk1"/>
                          </a:solidFill>
                          <a:latin typeface="Calibri"/>
                        </a:rPr>
                        <a:t>TÂCHES PROFESSIONNELLES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5"/>
                  </a:ext>
                </a:extLst>
              </a:tr>
              <a:tr h="418680">
                <a:tc>
                  <a:txBody>
                    <a:bodyPr/>
                    <a:lstStyle/>
                    <a:p>
                      <a:pPr defTabSz="914400">
                        <a:lnSpc>
                          <a:spcPct val="107000"/>
                        </a:lnSpc>
                        <a:spcAft>
                          <a:spcPts val="799"/>
                        </a:spcAft>
                        <a:defRPr/>
                      </a:pPr>
                      <a:r>
                        <a:rPr lang="fr-FR" sz="900" b="1" u="none" strike="noStrike">
                          <a:solidFill>
                            <a:schemeClr val="dk1"/>
                          </a:solidFill>
                          <a:latin typeface="Calibri"/>
                        </a:rPr>
                        <a:t>T1.2.2 Réalisation des contrôles, mesures et relevés d’écarts</a:t>
                      </a:r>
                      <a:endParaRPr lang="fr-FR" sz="900" b="0" u="none" strike="noStrike">
                        <a:solidFill>
                          <a:srgbClr val="000000"/>
                        </a:solidFill>
                        <a:latin typeface="Calibri"/>
                      </a:endParaRPr>
                    </a:p>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6"/>
                  </a:ext>
                </a:extLst>
              </a:tr>
              <a:tr h="286200">
                <a:tc>
                  <a:txBody>
                    <a:bodyPr/>
                    <a:lstStyle/>
                    <a:p>
                      <a:pPr algn="ctr" defTabSz="914400">
                        <a:lnSpc>
                          <a:spcPct val="107000"/>
                        </a:lnSpc>
                        <a:spcAft>
                          <a:spcPts val="799"/>
                        </a:spcAft>
                        <a:defRPr/>
                      </a:pPr>
                      <a:r>
                        <a:rPr lang="fr-FR" sz="900" b="1" u="none" strike="noStrike">
                          <a:solidFill>
                            <a:schemeClr val="dk1"/>
                          </a:solidFill>
                          <a:latin typeface="Calibri"/>
                        </a:rPr>
                        <a:t>EXEMPLES D’ACTIVITES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rgbClr val="EBF1E9"/>
                    </a:solidFill>
                  </a:tcPr>
                </a:tc>
                <a:extLst>
                  <a:ext uri="{0D108BD9-81ED-4DB2-BD59-A6C34878D82A}">
                    <a16:rowId xmlns:a16="http://schemas.microsoft.com/office/drawing/2014/main" val="10007"/>
                  </a:ext>
                </a:extLst>
              </a:tr>
              <a:tr h="586800">
                <a:tc>
                  <a:txBody>
                    <a:bodyPr/>
                    <a:lstStyle/>
                    <a:p>
                      <a:pPr algn="just" defTabSz="914400">
                        <a:lnSpc>
                          <a:spcPct val="107000"/>
                        </a:lnSpc>
                        <a:spcAft>
                          <a:spcPts val="799"/>
                        </a:spcAft>
                        <a:defRPr/>
                      </a:pPr>
                      <a:r>
                        <a:rPr lang="fr-FR" sz="900" b="1" u="none" strike="noStrike" dirty="0">
                          <a:solidFill>
                            <a:schemeClr val="dk1"/>
                          </a:solidFill>
                          <a:latin typeface="Calibri"/>
                        </a:rPr>
                        <a:t>Identifier les points de mesure du capteur de la masse d’air admise sur le système d’injection, choisir l’outil de mesure et les paramétrages, réaliser les contrôles et mesures en </a:t>
                      </a:r>
                      <a:r>
                        <a:rPr lang="fr-FR" sz="900" b="1" u="none" strike="noStrike" dirty="0">
                          <a:solidFill>
                            <a:schemeClr val="dk1"/>
                          </a:solidFill>
                          <a:latin typeface="+mn-lt"/>
                        </a:rPr>
                        <a:t>respectant</a:t>
                      </a:r>
                      <a:r>
                        <a:rPr lang="fr-FR" sz="900" b="1" u="none" strike="noStrike" dirty="0">
                          <a:solidFill>
                            <a:schemeClr val="dk1"/>
                          </a:solidFill>
                          <a:latin typeface="Calibri"/>
                        </a:rPr>
                        <a:t> le protocole de sécurité, interpréter les résultats en comparaison des données constructeur.</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8"/>
                  </a:ext>
                </a:extLst>
              </a:tr>
              <a:tr h="586800">
                <a:tc>
                  <a:txBody>
                    <a:bodyPr/>
                    <a:lstStyle/>
                    <a:p>
                      <a:pPr algn="just" defTabSz="914400">
                        <a:lnSpc>
                          <a:spcPct val="107000"/>
                        </a:lnSpc>
                        <a:spcAft>
                          <a:spcPts val="799"/>
                        </a:spcAft>
                        <a:defRPr/>
                      </a:pPr>
                      <a:r>
                        <a:rPr lang="fr-FR" sz="900" b="1" u="none" strike="noStrike" dirty="0">
                          <a:solidFill>
                            <a:schemeClr val="dk1"/>
                          </a:solidFill>
                          <a:latin typeface="Calibri"/>
                        </a:rPr>
                        <a:t>Identifier les points de mesure du capteur de température d’évaporateur du système de climatisation sur le système d’injection, choisir l’outil de mesure et les paramétrages, réaliser les contrôles et mesures en </a:t>
                      </a:r>
                      <a:r>
                        <a:rPr lang="fr-FR" sz="900" b="1" u="none" strike="noStrike" dirty="0">
                          <a:solidFill>
                            <a:schemeClr val="dk1"/>
                          </a:solidFill>
                          <a:latin typeface="+mn-lt"/>
                        </a:rPr>
                        <a:t>respectant</a:t>
                      </a:r>
                      <a:r>
                        <a:rPr lang="fr-FR" sz="900" b="1" u="none" strike="noStrike" dirty="0">
                          <a:solidFill>
                            <a:schemeClr val="dk1"/>
                          </a:solidFill>
                          <a:latin typeface="Calibri"/>
                        </a:rPr>
                        <a:t> le protocole de sécurité, interpréter les résultats en comparaison des données constructeur.</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9"/>
                  </a:ext>
                </a:extLst>
              </a:tr>
              <a:tr h="586800">
                <a:tc>
                  <a:txBody>
                    <a:bodyPr/>
                    <a:lstStyle/>
                    <a:p>
                      <a:pPr algn="just" defTabSz="914400">
                        <a:lnSpc>
                          <a:spcPct val="107000"/>
                        </a:lnSpc>
                        <a:spcAft>
                          <a:spcPts val="799"/>
                        </a:spcAft>
                        <a:defRPr/>
                      </a:pPr>
                      <a:r>
                        <a:rPr lang="fr-FR" sz="900" b="1" u="none" strike="noStrike" dirty="0">
                          <a:solidFill>
                            <a:schemeClr val="dk1"/>
                          </a:solidFill>
                          <a:latin typeface="Calibri"/>
                        </a:rPr>
                        <a:t>Identifier les points de mesure du capteur de roue magnéto résistif sur le système d’ESP, choisir l’outil de mesure et les paramétrages, réaliser les contrôles et mesures en </a:t>
                      </a:r>
                      <a:r>
                        <a:rPr lang="fr-FR" sz="900" b="1" u="none" strike="noStrike" dirty="0">
                          <a:solidFill>
                            <a:schemeClr val="dk1"/>
                          </a:solidFill>
                          <a:latin typeface="+mn-lt"/>
                        </a:rPr>
                        <a:t>respectant </a:t>
                      </a:r>
                      <a:r>
                        <a:rPr lang="fr-FR" sz="900" b="1" u="none" strike="noStrike" dirty="0">
                          <a:solidFill>
                            <a:schemeClr val="dk1"/>
                          </a:solidFill>
                          <a:latin typeface="Calibri"/>
                        </a:rPr>
                        <a:t>le protocole de sécurité, interpréter les résultats en comparaison des données constructeur.</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0"/>
                  </a:ext>
                </a:extLst>
              </a:tr>
              <a:tr h="476280">
                <a:tc>
                  <a:txBody>
                    <a:bodyPr/>
                    <a:lstStyle/>
                    <a:p>
                      <a:pPr algn="just" defTabSz="914400">
                        <a:lnSpc>
                          <a:spcPct val="107000"/>
                        </a:lnSpc>
                        <a:spcAft>
                          <a:spcPts val="799"/>
                        </a:spcAft>
                        <a:defRPr/>
                      </a:pPr>
                      <a:r>
                        <a:rPr lang="fr-FR" sz="900" b="1" u="none" strike="noStrike" dirty="0">
                          <a:solidFill>
                            <a:schemeClr val="dk1"/>
                          </a:solidFill>
                          <a:latin typeface="Calibri"/>
                        </a:rPr>
                        <a:t>Identifier les points de mesure du radar sur le système ADAS, choisir l’outil de mesure et les paramétrages, réaliser les contrôles et mesures en </a:t>
                      </a:r>
                      <a:r>
                        <a:rPr lang="fr-FR" sz="900" b="1" u="none" strike="noStrike" dirty="0">
                          <a:solidFill>
                            <a:schemeClr val="dk1"/>
                          </a:solidFill>
                          <a:latin typeface="+mn-lt"/>
                        </a:rPr>
                        <a:t>respectant</a:t>
                      </a:r>
                      <a:r>
                        <a:rPr lang="fr-FR" sz="900" b="1" u="none" strike="noStrike" dirty="0">
                          <a:solidFill>
                            <a:schemeClr val="dk1"/>
                          </a:solidFill>
                          <a:latin typeface="Calibri"/>
                        </a:rPr>
                        <a:t> le protocole de sécurité, interpréter les résultats en comparaison des données constructeur.</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1"/>
                  </a:ext>
                </a:extLst>
              </a:tr>
              <a:tr h="260280">
                <a:tc>
                  <a:txBody>
                    <a:bodyPr/>
                    <a:lstStyle/>
                    <a:p>
                      <a:pPr algn="ctr" defTabSz="914400">
                        <a:lnSpc>
                          <a:spcPct val="107000"/>
                        </a:lnSpc>
                        <a:spcAft>
                          <a:spcPts val="799"/>
                        </a:spcAft>
                        <a:defRPr/>
                      </a:pPr>
                      <a:r>
                        <a:rPr lang="fr-FR" sz="900" b="1" u="none" strike="noStrike">
                          <a:solidFill>
                            <a:schemeClr val="dk1"/>
                          </a:solidFill>
                          <a:latin typeface="Calibri"/>
                        </a:rPr>
                        <a:t>SAVOIRS ASSOCIES</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rgbClr val="EBF1E9"/>
                    </a:solidFill>
                  </a:tcPr>
                </a:tc>
                <a:extLst>
                  <a:ext uri="{0D108BD9-81ED-4DB2-BD59-A6C34878D82A}">
                    <a16:rowId xmlns:a16="http://schemas.microsoft.com/office/drawing/2014/main" val="10012"/>
                  </a:ext>
                </a:extLst>
              </a:tr>
              <a:tr h="418680">
                <a:tc>
                  <a:txBody>
                    <a:bodyPr/>
                    <a:lstStyle/>
                    <a:p>
                      <a:pPr algn="just" defTabSz="914400">
                        <a:lnSpc>
                          <a:spcPct val="107000"/>
                        </a:lnSpc>
                        <a:spcAft>
                          <a:spcPts val="799"/>
                        </a:spcAft>
                        <a:defRPr/>
                      </a:pPr>
                      <a:r>
                        <a:rPr lang="fr-FR" sz="900" b="1" u="none" strike="noStrike">
                          <a:solidFill>
                            <a:schemeClr val="dk1"/>
                          </a:solidFill>
                          <a:latin typeface="Calibri"/>
                        </a:rPr>
                        <a:t>L’hygiène, la santé, la sécurité et l’environnement </a:t>
                      </a:r>
                      <a:endParaRPr lang="fr-FR" sz="900" b="0" u="none" strike="noStrike">
                        <a:solidFill>
                          <a:srgbClr val="000000"/>
                        </a:solidFill>
                        <a:latin typeface="Calibri"/>
                      </a:endParaRPr>
                    </a:p>
                    <a:p>
                      <a:pPr algn="just"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3"/>
                  </a:ext>
                </a:extLst>
              </a:tr>
              <a:tr h="290160">
                <a:tc>
                  <a:txBody>
                    <a:bodyPr/>
                    <a:lstStyle/>
                    <a:p>
                      <a:pPr algn="just" defTabSz="914400">
                        <a:lnSpc>
                          <a:spcPct val="107000"/>
                        </a:lnSpc>
                        <a:spcAft>
                          <a:spcPts val="799"/>
                        </a:spcAft>
                        <a:defRPr/>
                      </a:pPr>
                      <a:r>
                        <a:rPr lang="fr-FR" sz="900" b="1" u="none" strike="noStrike" dirty="0">
                          <a:solidFill>
                            <a:schemeClr val="dk1"/>
                          </a:solidFill>
                          <a:latin typeface="Calibri"/>
                        </a:rPr>
                        <a:t>L’architecture et le principe de fonctionnement des différentes chaînes d’informations (acquisition, traitement, transmission ...) </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4"/>
                  </a:ext>
                </a:extLst>
              </a:tr>
              <a:tr h="259200">
                <a:tc>
                  <a:txBody>
                    <a:bodyPr/>
                    <a:lstStyle/>
                    <a:p>
                      <a:pPr algn="just" defTabSz="914400">
                        <a:lnSpc>
                          <a:spcPct val="107000"/>
                        </a:lnSpc>
                        <a:spcAft>
                          <a:spcPts val="799"/>
                        </a:spcAft>
                        <a:defRPr/>
                      </a:pPr>
                      <a:r>
                        <a:rPr lang="fr-FR" sz="900" b="1" u="none" strike="noStrike" dirty="0">
                          <a:solidFill>
                            <a:schemeClr val="dk1"/>
                          </a:solidFill>
                          <a:latin typeface="Calibri"/>
                        </a:rPr>
                        <a:t>La méthodologie de recherche d’informations</a:t>
                      </a:r>
                      <a:endParaRPr lang="fr-FR" sz="900" b="0" u="none" strike="noStrike" dirty="0">
                        <a:solidFill>
                          <a:srgbClr val="000000"/>
                        </a:solidFill>
                        <a:latin typeface="Calibri"/>
                      </a:endParaRPr>
                    </a:p>
                  </a:txBody>
                  <a:tcPr marL="43920" marR="43920" marT="0" marB="0">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15"/>
                  </a:ext>
                </a:extLst>
              </a:tr>
            </a:tbl>
          </a:graphicData>
        </a:graphic>
      </p:graphicFrame>
      <p:sp>
        <p:nvSpPr>
          <p:cNvPr id="468" name="Rectangle 5"/>
          <p:cNvSpPr/>
          <p:nvPr/>
        </p:nvSpPr>
        <p:spPr bwMode="auto">
          <a:xfrm>
            <a:off x="332280" y="2870280"/>
            <a:ext cx="4219920" cy="2584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469" name="Flèche : droite 7"/>
          <p:cNvSpPr/>
          <p:nvPr/>
        </p:nvSpPr>
        <p:spPr bwMode="auto">
          <a:xfrm>
            <a:off x="4633920" y="3788280"/>
            <a:ext cx="571680" cy="410400"/>
          </a:xfrm>
          <a:prstGeom prst="rightArrow">
            <a:avLst>
              <a:gd name="adj1" fmla="val 50000"/>
              <a:gd name="adj2" fmla="val 50000"/>
            </a:avLst>
          </a:prstGeom>
          <a:gradFill rotWithShape="0">
            <a:gsLst>
              <a:gs pos="0">
                <a:srgbClr val="F7BCA4"/>
              </a:gs>
              <a:gs pos="50000">
                <a:srgbClr val="F4B196"/>
              </a:gs>
              <a:gs pos="100000">
                <a:srgbClr val="F7A582"/>
              </a:gs>
            </a:gsLst>
            <a:lin ang="5400000" scaled="1"/>
          </a:gradFill>
          <a:ln>
            <a:solidFill>
              <a:srgbClr val="ED7D31"/>
            </a:solidFill>
          </a:ln>
        </p:spPr>
        <p:style>
          <a:lnRef idx="1">
            <a:schemeClr val="accent2"/>
          </a:lnRef>
          <a:fillRef idx="2">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grpSp>
        <p:nvGrpSpPr>
          <p:cNvPr id="470" name="Diagramme 13"/>
          <p:cNvGrpSpPr/>
          <p:nvPr/>
        </p:nvGrpSpPr>
        <p:grpSpPr bwMode="auto">
          <a:xfrm>
            <a:off x="986760" y="-5760"/>
            <a:ext cx="11053079" cy="7293240"/>
            <a:chOff x="986760" y="-5760"/>
            <a:chExt cx="11053079" cy="7293240"/>
          </a:xfrm>
        </p:grpSpPr>
        <p:sp>
          <p:nvSpPr>
            <p:cNvPr id="471" name="Rectangle 470"/>
            <p:cNvSpPr/>
            <p:nvPr/>
          </p:nvSpPr>
          <p:spPr bwMode="auto">
            <a:xfrm>
              <a:off x="7113600" y="931680"/>
              <a:ext cx="4926240" cy="54183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72" name="Arc plein 471"/>
            <p:cNvSpPr/>
            <p:nvPr/>
          </p:nvSpPr>
          <p:spPr bwMode="auto">
            <a:xfrm>
              <a:off x="986760" y="-5760"/>
              <a:ext cx="7293240" cy="7293240"/>
            </a:xfrm>
            <a:prstGeom prst="blockArc">
              <a:avLst>
                <a:gd name="adj1" fmla="val 18900000"/>
                <a:gd name="adj2" fmla="val 2700000"/>
                <a:gd name="adj3" fmla="val 296"/>
              </a:avLst>
            </a:prstGeom>
            <a:noFill/>
            <a:ln>
              <a:solidFill>
                <a:srgbClr val="70AD47">
                  <a:shade val="60000"/>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73" name="Rectangle 472"/>
            <p:cNvSpPr/>
            <p:nvPr/>
          </p:nvSpPr>
          <p:spPr bwMode="auto">
            <a:xfrm>
              <a:off x="7623360" y="1270440"/>
              <a:ext cx="434016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a:ln>
                    <a:noFill/>
                  </a:ln>
                  <a:solidFill>
                    <a:srgbClr val="FFFFFF"/>
                  </a:solidFill>
                  <a:effectLst/>
                  <a:uLnTx/>
                  <a:uFillTx/>
                  <a:latin typeface="Calibri"/>
                  <a:cs typeface="Arial"/>
                </a:rPr>
                <a:t>Analyse du  schéma électrique</a:t>
              </a:r>
              <a:endParaRPr kumimoji="0" lang="fr-FR" sz="1100" b="0" i="0" u="none" strike="noStrike" kern="0" cap="none" spc="0" normalizeH="0" baseline="0" noProof="0">
                <a:ln>
                  <a:noFill/>
                </a:ln>
                <a:solidFill>
                  <a:srgbClr val="FFFFFF"/>
                </a:solidFill>
                <a:effectLst/>
                <a:uLnTx/>
                <a:uFillTx/>
                <a:latin typeface="Calibri"/>
                <a:cs typeface="Arial"/>
              </a:endParaRPr>
            </a:p>
          </p:txBody>
        </p:sp>
        <p:sp>
          <p:nvSpPr>
            <p:cNvPr id="474" name="Ellipse 473"/>
            <p:cNvSpPr/>
            <p:nvPr/>
          </p:nvSpPr>
          <p:spPr bwMode="auto">
            <a:xfrm>
              <a:off x="7200000" y="118548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75" name="Rectangle 474"/>
            <p:cNvSpPr/>
            <p:nvPr/>
          </p:nvSpPr>
          <p:spPr bwMode="auto">
            <a:xfrm>
              <a:off x="8109000" y="2286360"/>
              <a:ext cx="3854519"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Identifie les points de mesure</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476" name="Ellipse 475"/>
            <p:cNvSpPr/>
            <p:nvPr/>
          </p:nvSpPr>
          <p:spPr bwMode="auto">
            <a:xfrm>
              <a:off x="7685280" y="220176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77" name="Rectangle 476"/>
            <p:cNvSpPr/>
            <p:nvPr/>
          </p:nvSpPr>
          <p:spPr bwMode="auto">
            <a:xfrm>
              <a:off x="8257680" y="3302280"/>
              <a:ext cx="370548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Choisi l’outil de mesure et le paramétrer</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478" name="Ellipse 477"/>
            <p:cNvSpPr/>
            <p:nvPr/>
          </p:nvSpPr>
          <p:spPr bwMode="auto">
            <a:xfrm>
              <a:off x="7834320" y="321768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79" name="Rectangle 478"/>
            <p:cNvSpPr/>
            <p:nvPr/>
          </p:nvSpPr>
          <p:spPr bwMode="auto">
            <a:xfrm>
              <a:off x="8109000" y="4318200"/>
              <a:ext cx="3854519"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Réalise les mesures</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480" name="Ellipse 479"/>
            <p:cNvSpPr/>
            <p:nvPr/>
          </p:nvSpPr>
          <p:spPr bwMode="auto">
            <a:xfrm>
              <a:off x="7685280" y="423360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81" name="Rectangle 480"/>
            <p:cNvSpPr/>
            <p:nvPr/>
          </p:nvSpPr>
          <p:spPr bwMode="auto">
            <a:xfrm>
              <a:off x="7623360" y="5334480"/>
              <a:ext cx="434016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just"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Compare les résultats avec les valeurs constructeur et relève les écarts. Complète la fiche d’intervention</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482" name="Ellipse 481"/>
            <p:cNvSpPr/>
            <p:nvPr/>
          </p:nvSpPr>
          <p:spPr bwMode="auto">
            <a:xfrm>
              <a:off x="7200000" y="524952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grpSp>
      <p:sp>
        <p:nvSpPr>
          <p:cNvPr id="483" name="Ellipse 14"/>
          <p:cNvSpPr/>
          <p:nvPr/>
        </p:nvSpPr>
        <p:spPr bwMode="auto">
          <a:xfrm>
            <a:off x="7368480" y="13852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1</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84" name="Ellipse 15"/>
          <p:cNvSpPr/>
          <p:nvPr/>
        </p:nvSpPr>
        <p:spPr bwMode="auto">
          <a:xfrm>
            <a:off x="7921080" y="24328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2</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85" name="Ellipse 16"/>
          <p:cNvSpPr/>
          <p:nvPr/>
        </p:nvSpPr>
        <p:spPr bwMode="auto">
          <a:xfrm>
            <a:off x="8112600" y="343584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3</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86" name="Ellipse 17"/>
          <p:cNvSpPr/>
          <p:nvPr/>
        </p:nvSpPr>
        <p:spPr bwMode="auto">
          <a:xfrm>
            <a:off x="7921080" y="443844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4</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87" name="Ellipse 18"/>
          <p:cNvSpPr/>
          <p:nvPr/>
        </p:nvSpPr>
        <p:spPr bwMode="auto">
          <a:xfrm>
            <a:off x="7441560" y="543600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5</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 name="ZoneTexte 1">
            <a:extLst>
              <a:ext uri="{FF2B5EF4-FFF2-40B4-BE49-F238E27FC236}">
                <a16:creationId xmlns:a16="http://schemas.microsoft.com/office/drawing/2014/main" id="{1B4CC0E2-7EFF-43D6-89AB-FABEEB39C399}"/>
              </a:ext>
            </a:extLst>
          </p:cNvPr>
          <p:cNvSpPr txBox="1"/>
          <p:nvPr/>
        </p:nvSpPr>
        <p:spPr>
          <a:xfrm>
            <a:off x="4810202" y="2610042"/>
            <a:ext cx="2631358" cy="369332"/>
          </a:xfrm>
          <a:prstGeom prst="rect">
            <a:avLst/>
          </a:prstGeom>
          <a:solidFill>
            <a:srgbClr val="BDD6ED"/>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a:cs typeface="Arial"/>
              </a:rPr>
              <a:t>Démarche d’investigation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88" name="Image 6"/>
          <p:cNvPicPr/>
          <p:nvPr/>
        </p:nvPicPr>
        <p:blipFill>
          <a:blip r:embed="rId3"/>
          <a:stretch/>
        </p:blipFill>
        <p:spPr bwMode="auto">
          <a:xfrm>
            <a:off x="137880" y="93600"/>
            <a:ext cx="1123920" cy="838080"/>
          </a:xfrm>
          <a:prstGeom prst="rect">
            <a:avLst/>
          </a:prstGeom>
          <a:noFill/>
          <a:ln w="0">
            <a:noFill/>
          </a:ln>
        </p:spPr>
      </p:pic>
      <p:sp>
        <p:nvSpPr>
          <p:cNvPr id="489"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490"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séance pédagogique Golf 8 Radar ADAS </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pSp>
        <p:nvGrpSpPr>
          <p:cNvPr id="491" name="Diagramme 13"/>
          <p:cNvGrpSpPr/>
          <p:nvPr/>
        </p:nvGrpSpPr>
        <p:grpSpPr bwMode="auto">
          <a:xfrm>
            <a:off x="986760" y="-5760"/>
            <a:ext cx="11053079" cy="7293240"/>
            <a:chOff x="986760" y="-5760"/>
            <a:chExt cx="11053079" cy="7293240"/>
          </a:xfrm>
        </p:grpSpPr>
        <p:sp>
          <p:nvSpPr>
            <p:cNvPr id="492" name="Rectangle 491"/>
            <p:cNvSpPr/>
            <p:nvPr/>
          </p:nvSpPr>
          <p:spPr bwMode="auto">
            <a:xfrm>
              <a:off x="7113600" y="931680"/>
              <a:ext cx="4926240" cy="54183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93" name="Arc plein 492"/>
            <p:cNvSpPr/>
            <p:nvPr/>
          </p:nvSpPr>
          <p:spPr bwMode="auto">
            <a:xfrm>
              <a:off x="986760" y="-5760"/>
              <a:ext cx="7293240" cy="7293240"/>
            </a:xfrm>
            <a:prstGeom prst="blockArc">
              <a:avLst>
                <a:gd name="adj1" fmla="val 18900000"/>
                <a:gd name="adj2" fmla="val 2700000"/>
                <a:gd name="adj3" fmla="val 296"/>
              </a:avLst>
            </a:prstGeom>
            <a:noFill/>
            <a:ln>
              <a:solidFill>
                <a:srgbClr val="70AD47">
                  <a:shade val="60000"/>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94" name="Rectangle 493"/>
            <p:cNvSpPr/>
            <p:nvPr/>
          </p:nvSpPr>
          <p:spPr bwMode="auto">
            <a:xfrm>
              <a:off x="7623360" y="1270440"/>
              <a:ext cx="434016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Recherche sur le schéma électrique</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495" name="Ellipse 494"/>
            <p:cNvSpPr/>
            <p:nvPr/>
          </p:nvSpPr>
          <p:spPr bwMode="auto">
            <a:xfrm>
              <a:off x="7200000" y="118548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96" name="Rectangle 495"/>
            <p:cNvSpPr/>
            <p:nvPr/>
          </p:nvSpPr>
          <p:spPr bwMode="auto">
            <a:xfrm>
              <a:off x="8109000" y="2286360"/>
              <a:ext cx="3854519"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Identifie les points de mesure</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497" name="Ellipse 496"/>
            <p:cNvSpPr/>
            <p:nvPr/>
          </p:nvSpPr>
          <p:spPr bwMode="auto">
            <a:xfrm>
              <a:off x="7685280" y="220176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498" name="Rectangle 497"/>
            <p:cNvSpPr/>
            <p:nvPr/>
          </p:nvSpPr>
          <p:spPr bwMode="auto">
            <a:xfrm>
              <a:off x="8257680" y="3302280"/>
              <a:ext cx="370548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Choisir l’outil de mesure et le paramétrer</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499" name="Ellipse 498"/>
            <p:cNvSpPr/>
            <p:nvPr/>
          </p:nvSpPr>
          <p:spPr bwMode="auto">
            <a:xfrm>
              <a:off x="7834320" y="321768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00" name="Rectangle 499"/>
            <p:cNvSpPr/>
            <p:nvPr/>
          </p:nvSpPr>
          <p:spPr bwMode="auto">
            <a:xfrm>
              <a:off x="8109000" y="4318200"/>
              <a:ext cx="3854519"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Réalise les mesures</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501" name="Ellipse 500"/>
            <p:cNvSpPr/>
            <p:nvPr/>
          </p:nvSpPr>
          <p:spPr bwMode="auto">
            <a:xfrm>
              <a:off x="7685280" y="423360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02" name="Rectangle 501"/>
            <p:cNvSpPr/>
            <p:nvPr/>
          </p:nvSpPr>
          <p:spPr bwMode="auto">
            <a:xfrm>
              <a:off x="7623360" y="5334480"/>
              <a:ext cx="434016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just"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Compare les résultats avec les valeurs constructeur et relève les écarts. </a:t>
              </a:r>
              <a:r>
                <a:rPr kumimoji="0" lang="fr-FR" sz="1100" b="1" i="0" u="none" strike="noStrike" kern="0" cap="none" spc="0" normalizeH="0" baseline="0" noProof="0" dirty="0" err="1">
                  <a:ln>
                    <a:noFill/>
                  </a:ln>
                  <a:solidFill>
                    <a:srgbClr val="FFFFFF"/>
                  </a:solidFill>
                  <a:effectLst/>
                  <a:uLnTx/>
                  <a:uFillTx/>
                  <a:latin typeface="Calibri"/>
                  <a:cs typeface="Arial"/>
                </a:rPr>
                <a:t>Compléte</a:t>
              </a:r>
              <a:r>
                <a:rPr kumimoji="0" lang="fr-FR" sz="1100" b="1" i="0" u="none" strike="noStrike" kern="0" cap="none" spc="0" normalizeH="0" baseline="0" noProof="0" dirty="0">
                  <a:ln>
                    <a:noFill/>
                  </a:ln>
                  <a:solidFill>
                    <a:srgbClr val="FFFFFF"/>
                  </a:solidFill>
                  <a:effectLst/>
                  <a:uLnTx/>
                  <a:uFillTx/>
                  <a:latin typeface="Calibri"/>
                  <a:cs typeface="Arial"/>
                </a:rPr>
                <a:t> la fiche d’intervention</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503" name="Ellipse 502"/>
            <p:cNvSpPr/>
            <p:nvPr/>
          </p:nvSpPr>
          <p:spPr bwMode="auto">
            <a:xfrm>
              <a:off x="7200000" y="524952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grpSp>
      <p:sp>
        <p:nvSpPr>
          <p:cNvPr id="504" name="Ellipse 14"/>
          <p:cNvSpPr/>
          <p:nvPr/>
        </p:nvSpPr>
        <p:spPr bwMode="auto">
          <a:xfrm>
            <a:off x="7368480" y="13852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1</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05" name="Ellipse 15"/>
          <p:cNvSpPr/>
          <p:nvPr/>
        </p:nvSpPr>
        <p:spPr bwMode="auto">
          <a:xfrm>
            <a:off x="7921080" y="24328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2</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06" name="Ellipse 16"/>
          <p:cNvSpPr/>
          <p:nvPr/>
        </p:nvSpPr>
        <p:spPr bwMode="auto">
          <a:xfrm>
            <a:off x="8112600" y="343584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3</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07" name="Ellipse 17"/>
          <p:cNvSpPr/>
          <p:nvPr/>
        </p:nvSpPr>
        <p:spPr bwMode="auto">
          <a:xfrm>
            <a:off x="7921080" y="443844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4</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08" name="Ellipse 18"/>
          <p:cNvSpPr/>
          <p:nvPr/>
        </p:nvSpPr>
        <p:spPr bwMode="auto">
          <a:xfrm>
            <a:off x="7441560" y="543600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5</a:t>
            </a:r>
            <a:endParaRPr kumimoji="0" lang="fr-FR" sz="1800" b="0" i="0" u="none" strike="noStrike" kern="0" cap="none" spc="0" normalizeH="0" baseline="0" noProof="0">
              <a:ln>
                <a:noFill/>
              </a:ln>
              <a:solidFill>
                <a:srgbClr val="000000"/>
              </a:solidFill>
              <a:effectLst/>
              <a:uLnTx/>
              <a:uFillTx/>
              <a:latin typeface="Calibri"/>
              <a:cs typeface="Arial"/>
            </a:endParaRPr>
          </a:p>
        </p:txBody>
      </p:sp>
      <p:pic>
        <p:nvPicPr>
          <p:cNvPr id="509" name="Picture 4"/>
          <p:cNvPicPr/>
          <p:nvPr/>
        </p:nvPicPr>
        <p:blipFill>
          <a:blip r:embed="rId4"/>
          <a:stretch/>
        </p:blipFill>
        <p:spPr bwMode="auto">
          <a:xfrm>
            <a:off x="986760" y="3136320"/>
            <a:ext cx="2437560" cy="504360"/>
          </a:xfrm>
          <a:prstGeom prst="rect">
            <a:avLst/>
          </a:prstGeom>
          <a:noFill/>
          <a:ln w="0">
            <a:noFill/>
          </a:ln>
        </p:spPr>
      </p:pic>
      <p:pic>
        <p:nvPicPr>
          <p:cNvPr id="510" name="Picture 14"/>
          <p:cNvPicPr/>
          <p:nvPr/>
        </p:nvPicPr>
        <p:blipFill>
          <a:blip r:embed="rId5"/>
          <a:stretch/>
        </p:blipFill>
        <p:spPr bwMode="auto">
          <a:xfrm>
            <a:off x="4309560" y="3125160"/>
            <a:ext cx="2552040" cy="409320"/>
          </a:xfrm>
          <a:prstGeom prst="rect">
            <a:avLst/>
          </a:prstGeom>
          <a:noFill/>
          <a:ln w="0">
            <a:noFill/>
          </a:ln>
        </p:spPr>
      </p:pic>
      <p:pic>
        <p:nvPicPr>
          <p:cNvPr id="511" name="Picture 16"/>
          <p:cNvPicPr/>
          <p:nvPr/>
        </p:nvPicPr>
        <p:blipFill>
          <a:blip r:embed="rId6"/>
          <a:stretch/>
        </p:blipFill>
        <p:spPr bwMode="auto">
          <a:xfrm>
            <a:off x="1711080" y="6078600"/>
            <a:ext cx="3028680" cy="676080"/>
          </a:xfrm>
          <a:prstGeom prst="rect">
            <a:avLst/>
          </a:prstGeom>
          <a:noFill/>
          <a:ln w="0">
            <a:noFill/>
          </a:ln>
        </p:spPr>
      </p:pic>
      <p:pic>
        <p:nvPicPr>
          <p:cNvPr id="512" name="Picture 2"/>
          <p:cNvPicPr/>
          <p:nvPr/>
        </p:nvPicPr>
        <p:blipFill>
          <a:blip r:embed="rId7"/>
          <a:stretch/>
        </p:blipFill>
        <p:spPr bwMode="auto">
          <a:xfrm>
            <a:off x="1024560" y="1353960"/>
            <a:ext cx="2352240" cy="1771200"/>
          </a:xfrm>
          <a:prstGeom prst="rect">
            <a:avLst/>
          </a:prstGeom>
          <a:noFill/>
          <a:ln w="0">
            <a:noFill/>
          </a:ln>
        </p:spPr>
      </p:pic>
      <p:pic>
        <p:nvPicPr>
          <p:cNvPr id="513" name="Picture 4"/>
          <p:cNvPicPr/>
          <p:nvPr/>
        </p:nvPicPr>
        <p:blipFill>
          <a:blip r:embed="rId8"/>
          <a:stretch/>
        </p:blipFill>
        <p:spPr bwMode="auto">
          <a:xfrm>
            <a:off x="4321441" y="1386720"/>
            <a:ext cx="2540160" cy="1738440"/>
          </a:xfrm>
          <a:prstGeom prst="rect">
            <a:avLst/>
          </a:prstGeom>
          <a:noFill/>
          <a:ln w="0">
            <a:noFill/>
          </a:ln>
        </p:spPr>
      </p:pic>
      <p:pic>
        <p:nvPicPr>
          <p:cNvPr id="514" name="Picture 6"/>
          <p:cNvPicPr/>
          <p:nvPr/>
        </p:nvPicPr>
        <p:blipFill>
          <a:blip r:embed="rId9"/>
          <a:stretch/>
        </p:blipFill>
        <p:spPr bwMode="auto">
          <a:xfrm>
            <a:off x="1711080" y="3804120"/>
            <a:ext cx="3028680" cy="2266560"/>
          </a:xfrm>
          <a:prstGeom prst="rect">
            <a:avLst/>
          </a:prstGeom>
          <a:noFill/>
          <a:ln w="0">
            <a:noFill/>
          </a:ln>
        </p:spPr>
      </p:pic>
      <p:sp>
        <p:nvSpPr>
          <p:cNvPr id="29" name="ZoneTexte 28">
            <a:extLst>
              <a:ext uri="{FF2B5EF4-FFF2-40B4-BE49-F238E27FC236}">
                <a16:creationId xmlns:a16="http://schemas.microsoft.com/office/drawing/2014/main" id="{DE67E8B2-9C17-4F92-A828-1A99780320E6}"/>
              </a:ext>
            </a:extLst>
          </p:cNvPr>
          <p:cNvSpPr txBox="1"/>
          <p:nvPr/>
        </p:nvSpPr>
        <p:spPr bwMode="auto">
          <a:xfrm>
            <a:off x="4924921" y="4088520"/>
            <a:ext cx="2631358" cy="369332"/>
          </a:xfrm>
          <a:prstGeom prst="rect">
            <a:avLst/>
          </a:prstGeom>
          <a:solidFill>
            <a:srgbClr val="BDD6E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a:cs typeface="Arial"/>
              </a:rPr>
              <a:t>Mise en application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8" name="Diagramme 13">
            <a:extLst>
              <a:ext uri="{FF2B5EF4-FFF2-40B4-BE49-F238E27FC236}">
                <a16:creationId xmlns:a16="http://schemas.microsoft.com/office/drawing/2014/main" id="{84109895-0632-4B72-A7D4-E1CD167C5626}"/>
              </a:ext>
            </a:extLst>
          </p:cNvPr>
          <p:cNvGrpSpPr/>
          <p:nvPr/>
        </p:nvGrpSpPr>
        <p:grpSpPr bwMode="auto">
          <a:xfrm>
            <a:off x="986760" y="-5760"/>
            <a:ext cx="11053079" cy="7293240"/>
            <a:chOff x="986760" y="-5760"/>
            <a:chExt cx="11053079" cy="7293240"/>
          </a:xfrm>
        </p:grpSpPr>
        <p:sp>
          <p:nvSpPr>
            <p:cNvPr id="19" name="Rectangle 18">
              <a:extLst>
                <a:ext uri="{FF2B5EF4-FFF2-40B4-BE49-F238E27FC236}">
                  <a16:creationId xmlns:a16="http://schemas.microsoft.com/office/drawing/2014/main" id="{69BE2DAD-66F0-4859-9566-2E69E55BA7B7}"/>
                </a:ext>
              </a:extLst>
            </p:cNvPr>
            <p:cNvSpPr/>
            <p:nvPr/>
          </p:nvSpPr>
          <p:spPr bwMode="auto">
            <a:xfrm>
              <a:off x="7113600" y="931680"/>
              <a:ext cx="4926240" cy="54183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0" name="Arc plein 19">
              <a:extLst>
                <a:ext uri="{FF2B5EF4-FFF2-40B4-BE49-F238E27FC236}">
                  <a16:creationId xmlns:a16="http://schemas.microsoft.com/office/drawing/2014/main" id="{9F4E8DF7-1CDA-4DF9-8521-FA12ABD85ADA}"/>
                </a:ext>
              </a:extLst>
            </p:cNvPr>
            <p:cNvSpPr/>
            <p:nvPr/>
          </p:nvSpPr>
          <p:spPr bwMode="auto">
            <a:xfrm>
              <a:off x="986760" y="-5760"/>
              <a:ext cx="7293240" cy="7293240"/>
            </a:xfrm>
            <a:prstGeom prst="blockArc">
              <a:avLst>
                <a:gd name="adj1" fmla="val 18900000"/>
                <a:gd name="adj2" fmla="val 2700000"/>
                <a:gd name="adj3" fmla="val 296"/>
              </a:avLst>
            </a:prstGeom>
            <a:noFill/>
            <a:ln>
              <a:solidFill>
                <a:srgbClr val="70AD47">
                  <a:shade val="60000"/>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1" name="Rectangle 20">
              <a:extLst>
                <a:ext uri="{FF2B5EF4-FFF2-40B4-BE49-F238E27FC236}">
                  <a16:creationId xmlns:a16="http://schemas.microsoft.com/office/drawing/2014/main" id="{236A9B0E-3899-4E1A-A5AE-06D281050536}"/>
                </a:ext>
              </a:extLst>
            </p:cNvPr>
            <p:cNvSpPr/>
            <p:nvPr/>
          </p:nvSpPr>
          <p:spPr bwMode="auto">
            <a:xfrm>
              <a:off x="7623360" y="1270440"/>
              <a:ext cx="434016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a:ln>
                    <a:noFill/>
                  </a:ln>
                  <a:solidFill>
                    <a:srgbClr val="FFFFFF"/>
                  </a:solidFill>
                  <a:effectLst/>
                  <a:uLnTx/>
                  <a:uFillTx/>
                  <a:latin typeface="Calibri"/>
                  <a:cs typeface="Arial"/>
                </a:rPr>
                <a:t>Recherche sur le schéma électrique</a:t>
              </a:r>
              <a:endParaRPr kumimoji="0" lang="fr-FR" sz="1100" b="0" i="0" u="none" strike="noStrike" kern="0" cap="none" spc="0" normalizeH="0" baseline="0" noProof="0">
                <a:ln>
                  <a:noFill/>
                </a:ln>
                <a:solidFill>
                  <a:srgbClr val="FFFFFF"/>
                </a:solidFill>
                <a:effectLst/>
                <a:uLnTx/>
                <a:uFillTx/>
                <a:latin typeface="Calibri"/>
                <a:cs typeface="Arial"/>
              </a:endParaRPr>
            </a:p>
          </p:txBody>
        </p:sp>
        <p:sp>
          <p:nvSpPr>
            <p:cNvPr id="22" name="Ellipse 21">
              <a:extLst>
                <a:ext uri="{FF2B5EF4-FFF2-40B4-BE49-F238E27FC236}">
                  <a16:creationId xmlns:a16="http://schemas.microsoft.com/office/drawing/2014/main" id="{8F85E858-F6F1-4A52-A319-B70A8DA4869F}"/>
                </a:ext>
              </a:extLst>
            </p:cNvPr>
            <p:cNvSpPr/>
            <p:nvPr/>
          </p:nvSpPr>
          <p:spPr bwMode="auto">
            <a:xfrm>
              <a:off x="7200000" y="118548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3" name="Rectangle 22">
              <a:extLst>
                <a:ext uri="{FF2B5EF4-FFF2-40B4-BE49-F238E27FC236}">
                  <a16:creationId xmlns:a16="http://schemas.microsoft.com/office/drawing/2014/main" id="{0B0BB850-7110-47C9-8A26-9243523B01CC}"/>
                </a:ext>
              </a:extLst>
            </p:cNvPr>
            <p:cNvSpPr/>
            <p:nvPr/>
          </p:nvSpPr>
          <p:spPr bwMode="auto">
            <a:xfrm>
              <a:off x="8109000" y="2286360"/>
              <a:ext cx="3854519"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Identifie les points de mesure</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24" name="Ellipse 23">
              <a:extLst>
                <a:ext uri="{FF2B5EF4-FFF2-40B4-BE49-F238E27FC236}">
                  <a16:creationId xmlns:a16="http://schemas.microsoft.com/office/drawing/2014/main" id="{2C0A1915-4385-46A6-9E3B-49D30AC2B778}"/>
                </a:ext>
              </a:extLst>
            </p:cNvPr>
            <p:cNvSpPr/>
            <p:nvPr/>
          </p:nvSpPr>
          <p:spPr bwMode="auto">
            <a:xfrm>
              <a:off x="7685280" y="220176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5" name="Rectangle 24">
              <a:extLst>
                <a:ext uri="{FF2B5EF4-FFF2-40B4-BE49-F238E27FC236}">
                  <a16:creationId xmlns:a16="http://schemas.microsoft.com/office/drawing/2014/main" id="{36AEB728-C944-4848-BEC2-3B8AB5E4D061}"/>
                </a:ext>
              </a:extLst>
            </p:cNvPr>
            <p:cNvSpPr/>
            <p:nvPr/>
          </p:nvSpPr>
          <p:spPr bwMode="auto">
            <a:xfrm>
              <a:off x="8257680" y="3302280"/>
              <a:ext cx="370548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Choisir l’outil de mesure et le paramétrer</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26" name="Ellipse 25">
              <a:extLst>
                <a:ext uri="{FF2B5EF4-FFF2-40B4-BE49-F238E27FC236}">
                  <a16:creationId xmlns:a16="http://schemas.microsoft.com/office/drawing/2014/main" id="{25FB9F31-1392-465D-B17B-718863F993EF}"/>
                </a:ext>
              </a:extLst>
            </p:cNvPr>
            <p:cNvSpPr/>
            <p:nvPr/>
          </p:nvSpPr>
          <p:spPr bwMode="auto">
            <a:xfrm>
              <a:off x="7834320" y="321768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7" name="Rectangle 26">
              <a:extLst>
                <a:ext uri="{FF2B5EF4-FFF2-40B4-BE49-F238E27FC236}">
                  <a16:creationId xmlns:a16="http://schemas.microsoft.com/office/drawing/2014/main" id="{5E095D22-0799-4663-B364-326CD0B681AF}"/>
                </a:ext>
              </a:extLst>
            </p:cNvPr>
            <p:cNvSpPr/>
            <p:nvPr/>
          </p:nvSpPr>
          <p:spPr bwMode="auto">
            <a:xfrm>
              <a:off x="8109000" y="4318200"/>
              <a:ext cx="3854519"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l"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Réalise les mesures</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28" name="Ellipse 27">
              <a:extLst>
                <a:ext uri="{FF2B5EF4-FFF2-40B4-BE49-F238E27FC236}">
                  <a16:creationId xmlns:a16="http://schemas.microsoft.com/office/drawing/2014/main" id="{327C393D-8414-4490-A527-1BB64A94306C}"/>
                </a:ext>
              </a:extLst>
            </p:cNvPr>
            <p:cNvSpPr/>
            <p:nvPr/>
          </p:nvSpPr>
          <p:spPr bwMode="auto">
            <a:xfrm>
              <a:off x="7685280" y="423360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9" name="Rectangle 28">
              <a:extLst>
                <a:ext uri="{FF2B5EF4-FFF2-40B4-BE49-F238E27FC236}">
                  <a16:creationId xmlns:a16="http://schemas.microsoft.com/office/drawing/2014/main" id="{8CD8BFE9-A3EA-4F8B-BB9D-992B2BA4DD03}"/>
                </a:ext>
              </a:extLst>
            </p:cNvPr>
            <p:cNvSpPr/>
            <p:nvPr/>
          </p:nvSpPr>
          <p:spPr bwMode="auto">
            <a:xfrm>
              <a:off x="7623360" y="5334480"/>
              <a:ext cx="4340160" cy="677160"/>
            </a:xfrm>
            <a:prstGeom prst="rect">
              <a:avLst/>
            </a:prstGeom>
            <a:solidFill>
              <a:schemeClr val="accent6">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537840" tIns="28080" rIns="28080" bIns="28080" numCol="1" spcCol="1440" anchor="ctr">
              <a:noAutofit/>
            </a:bodyPr>
            <a:lstStyle/>
            <a:p>
              <a:pPr marL="0" marR="0" lvl="0" indent="0" algn="just" defTabSz="488880" eaLnBrk="1" fontAlgn="auto" latinLnBrk="0" hangingPunct="1">
                <a:lnSpc>
                  <a:spcPct val="90000"/>
                </a:lnSpc>
                <a:spcBef>
                  <a:spcPts val="0"/>
                </a:spcBef>
                <a:spcAft>
                  <a:spcPts val="386"/>
                </a:spcAft>
                <a:buClrTx/>
                <a:buSzTx/>
                <a:buFontTx/>
                <a:buNone/>
                <a:tabLst>
                  <a:tab pos="0" algn="l"/>
                </a:tabLst>
                <a:defRPr/>
              </a:pPr>
              <a:r>
                <a:rPr kumimoji="0" lang="fr-FR" sz="1100" b="1" i="0" u="none" strike="noStrike" kern="0" cap="none" spc="0" normalizeH="0" baseline="0" noProof="0" dirty="0">
                  <a:ln>
                    <a:noFill/>
                  </a:ln>
                  <a:solidFill>
                    <a:srgbClr val="FFFFFF"/>
                  </a:solidFill>
                  <a:effectLst/>
                  <a:uLnTx/>
                  <a:uFillTx/>
                  <a:latin typeface="Calibri"/>
                  <a:cs typeface="Arial"/>
                </a:rPr>
                <a:t>Compare les résultats avec les valeurs constructeur et relève les écarts. </a:t>
              </a:r>
              <a:r>
                <a:rPr kumimoji="0" lang="fr-FR" sz="1100" b="1" i="0" u="none" strike="noStrike" kern="0" cap="none" spc="0" normalizeH="0" baseline="0" noProof="0" dirty="0" err="1">
                  <a:ln>
                    <a:noFill/>
                  </a:ln>
                  <a:solidFill>
                    <a:srgbClr val="FFFFFF"/>
                  </a:solidFill>
                  <a:effectLst/>
                  <a:uLnTx/>
                  <a:uFillTx/>
                  <a:latin typeface="Calibri"/>
                  <a:cs typeface="Arial"/>
                </a:rPr>
                <a:t>Compléte</a:t>
              </a:r>
              <a:r>
                <a:rPr kumimoji="0" lang="fr-FR" sz="1100" b="1" i="0" u="none" strike="noStrike" kern="0" cap="none" spc="0" normalizeH="0" baseline="0" noProof="0" dirty="0">
                  <a:ln>
                    <a:noFill/>
                  </a:ln>
                  <a:solidFill>
                    <a:srgbClr val="FFFFFF"/>
                  </a:solidFill>
                  <a:effectLst/>
                  <a:uLnTx/>
                  <a:uFillTx/>
                  <a:latin typeface="Calibri"/>
                  <a:cs typeface="Arial"/>
                </a:rPr>
                <a:t> la fiche d’intervention</a:t>
              </a:r>
              <a:endParaRPr kumimoji="0" lang="fr-FR" sz="1100" b="0" i="0" u="none" strike="noStrike" kern="0" cap="none" spc="0" normalizeH="0" baseline="0" noProof="0" dirty="0">
                <a:ln>
                  <a:noFill/>
                </a:ln>
                <a:solidFill>
                  <a:srgbClr val="FFFFFF"/>
                </a:solidFill>
                <a:effectLst/>
                <a:uLnTx/>
                <a:uFillTx/>
                <a:latin typeface="Calibri"/>
                <a:cs typeface="Arial"/>
              </a:endParaRPr>
            </a:p>
          </p:txBody>
        </p:sp>
        <p:sp>
          <p:nvSpPr>
            <p:cNvPr id="30" name="Ellipse 29">
              <a:extLst>
                <a:ext uri="{FF2B5EF4-FFF2-40B4-BE49-F238E27FC236}">
                  <a16:creationId xmlns:a16="http://schemas.microsoft.com/office/drawing/2014/main" id="{E8EFE1AE-D6D1-4751-926C-60EE86761E72}"/>
                </a:ext>
              </a:extLst>
            </p:cNvPr>
            <p:cNvSpPr/>
            <p:nvPr/>
          </p:nvSpPr>
          <p:spPr bwMode="auto">
            <a:xfrm>
              <a:off x="7200000" y="5249520"/>
              <a:ext cx="846720" cy="846720"/>
            </a:xfrm>
            <a:prstGeom prst="ellipse">
              <a:avLst/>
            </a:prstGeom>
            <a:solidFill>
              <a:schemeClr val="lt1">
                <a:hueOff val="0"/>
                <a:satOff val="0"/>
                <a:lumOff val="0"/>
                <a:alphaOff val="0"/>
              </a:schemeClr>
            </a:solidFill>
            <a:ln>
              <a:solidFill>
                <a:srgbClr val="70AD47">
                  <a:hueOff val="0"/>
                  <a:satOff val="0"/>
                  <a:lumOff val="0"/>
                  <a:alphaOff val="0"/>
                </a:srgbClr>
              </a:solidFill>
            </a:ln>
          </p:spPr>
          <p:style>
            <a:lnRef idx="2">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grpSp>
      <p:pic>
        <p:nvPicPr>
          <p:cNvPr id="515" name="Image 6"/>
          <p:cNvPicPr/>
          <p:nvPr/>
        </p:nvPicPr>
        <p:blipFill>
          <a:blip r:embed="rId3"/>
          <a:stretch/>
        </p:blipFill>
        <p:spPr bwMode="auto">
          <a:xfrm>
            <a:off x="137880" y="93600"/>
            <a:ext cx="1123920" cy="838080"/>
          </a:xfrm>
          <a:prstGeom prst="rect">
            <a:avLst/>
          </a:prstGeom>
          <a:noFill/>
          <a:ln w="0">
            <a:noFill/>
          </a:ln>
        </p:spPr>
      </p:pic>
      <p:sp>
        <p:nvSpPr>
          <p:cNvPr id="516"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517"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séance pédagogique Clio 4 Débitmètre massique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519" name="Ellipse 14"/>
          <p:cNvSpPr/>
          <p:nvPr/>
        </p:nvSpPr>
        <p:spPr bwMode="auto">
          <a:xfrm>
            <a:off x="7368480" y="13852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1</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20" name="Ellipse 15"/>
          <p:cNvSpPr/>
          <p:nvPr/>
        </p:nvSpPr>
        <p:spPr bwMode="auto">
          <a:xfrm>
            <a:off x="7921080" y="243288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2</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21" name="Ellipse 16"/>
          <p:cNvSpPr/>
          <p:nvPr/>
        </p:nvSpPr>
        <p:spPr bwMode="auto">
          <a:xfrm>
            <a:off x="8112600" y="343584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3</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22" name="Ellipse 17"/>
          <p:cNvSpPr/>
          <p:nvPr/>
        </p:nvSpPr>
        <p:spPr bwMode="auto">
          <a:xfrm>
            <a:off x="7921080" y="443844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4</a:t>
            </a: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523" name="Ellipse 18"/>
          <p:cNvSpPr/>
          <p:nvPr/>
        </p:nvSpPr>
        <p:spPr bwMode="auto">
          <a:xfrm>
            <a:off x="7441560" y="5436000"/>
            <a:ext cx="382320" cy="410400"/>
          </a:xfrm>
          <a:prstGeom prst="ellipse">
            <a:avLst/>
          </a:prstGeom>
          <a:noFill/>
          <a:ln w="0">
            <a:noFill/>
          </a:ln>
        </p:spPr>
        <p:style>
          <a:lnRef idx="0">
            <a:srgbClr val="000000"/>
          </a:lnRef>
          <a:fillRef idx="0">
            <a:srgbClr val="000000"/>
          </a:fillRef>
          <a:effectRef idx="0">
            <a:srgbClr val="000000"/>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92D050"/>
                </a:solidFill>
                <a:effectLst/>
                <a:uLnTx/>
                <a:uFillTx/>
                <a:latin typeface="Calibri"/>
                <a:cs typeface="Arial"/>
              </a:rPr>
              <a:t>5</a:t>
            </a:r>
            <a:endParaRPr kumimoji="0" lang="fr-FR" sz="1800" b="0" i="0" u="none" strike="noStrike" kern="0" cap="none" spc="0" normalizeH="0" baseline="0" noProof="0">
              <a:ln>
                <a:noFill/>
              </a:ln>
              <a:solidFill>
                <a:srgbClr val="000000"/>
              </a:solidFill>
              <a:effectLst/>
              <a:uLnTx/>
              <a:uFillTx/>
              <a:latin typeface="Calibri"/>
              <a:cs typeface="Arial"/>
            </a:endParaRPr>
          </a:p>
        </p:txBody>
      </p:sp>
      <p:pic>
        <p:nvPicPr>
          <p:cNvPr id="524" name="Picture 2"/>
          <p:cNvPicPr/>
          <p:nvPr/>
        </p:nvPicPr>
        <p:blipFill>
          <a:blip r:embed="rId4"/>
          <a:stretch/>
        </p:blipFill>
        <p:spPr bwMode="auto">
          <a:xfrm>
            <a:off x="910080" y="1305360"/>
            <a:ext cx="2704680" cy="2028600"/>
          </a:xfrm>
          <a:prstGeom prst="rect">
            <a:avLst/>
          </a:prstGeom>
          <a:noFill/>
          <a:ln w="0">
            <a:noFill/>
          </a:ln>
        </p:spPr>
      </p:pic>
      <p:pic>
        <p:nvPicPr>
          <p:cNvPr id="525" name="Picture 4"/>
          <p:cNvPicPr/>
          <p:nvPr/>
        </p:nvPicPr>
        <p:blipFill>
          <a:blip r:embed="rId5"/>
          <a:stretch/>
        </p:blipFill>
        <p:spPr bwMode="auto">
          <a:xfrm>
            <a:off x="910080" y="3341880"/>
            <a:ext cx="2704680" cy="504360"/>
          </a:xfrm>
          <a:prstGeom prst="rect">
            <a:avLst/>
          </a:prstGeom>
          <a:noFill/>
          <a:ln w="0">
            <a:noFill/>
          </a:ln>
        </p:spPr>
      </p:pic>
      <p:pic>
        <p:nvPicPr>
          <p:cNvPr id="526" name="Picture 6"/>
          <p:cNvPicPr/>
          <p:nvPr/>
        </p:nvPicPr>
        <p:blipFill>
          <a:blip r:embed="rId6"/>
          <a:stretch/>
        </p:blipFill>
        <p:spPr bwMode="auto">
          <a:xfrm>
            <a:off x="1873080" y="4055040"/>
            <a:ext cx="2704680" cy="2028600"/>
          </a:xfrm>
          <a:prstGeom prst="rect">
            <a:avLst/>
          </a:prstGeom>
          <a:noFill/>
          <a:ln w="0">
            <a:noFill/>
          </a:ln>
        </p:spPr>
      </p:pic>
      <p:pic>
        <p:nvPicPr>
          <p:cNvPr id="527" name="Picture 14"/>
          <p:cNvPicPr/>
          <p:nvPr/>
        </p:nvPicPr>
        <p:blipFill>
          <a:blip r:embed="rId7"/>
          <a:stretch/>
        </p:blipFill>
        <p:spPr bwMode="auto">
          <a:xfrm>
            <a:off x="4185000" y="3341880"/>
            <a:ext cx="2704680" cy="409320"/>
          </a:xfrm>
          <a:prstGeom prst="rect">
            <a:avLst/>
          </a:prstGeom>
          <a:noFill/>
          <a:ln w="0">
            <a:noFill/>
          </a:ln>
        </p:spPr>
      </p:pic>
      <p:pic>
        <p:nvPicPr>
          <p:cNvPr id="528" name="Picture 16"/>
          <p:cNvPicPr/>
          <p:nvPr/>
        </p:nvPicPr>
        <p:blipFill>
          <a:blip r:embed="rId8"/>
          <a:stretch/>
        </p:blipFill>
        <p:spPr bwMode="auto">
          <a:xfrm>
            <a:off x="1873080" y="6099120"/>
            <a:ext cx="2704680" cy="676080"/>
          </a:xfrm>
          <a:prstGeom prst="rect">
            <a:avLst/>
          </a:prstGeom>
          <a:noFill/>
          <a:ln w="0">
            <a:noFill/>
          </a:ln>
        </p:spPr>
      </p:pic>
      <p:pic>
        <p:nvPicPr>
          <p:cNvPr id="529" name="Image 1"/>
          <p:cNvPicPr/>
          <p:nvPr/>
        </p:nvPicPr>
        <p:blipFill>
          <a:blip r:embed="rId9"/>
          <a:stretch/>
        </p:blipFill>
        <p:spPr bwMode="auto">
          <a:xfrm>
            <a:off x="4185000" y="1304280"/>
            <a:ext cx="2704680" cy="2028600"/>
          </a:xfrm>
          <a:prstGeom prst="rect">
            <a:avLst/>
          </a:prstGeom>
          <a:noFill/>
          <a:ln w="0">
            <a:noFill/>
          </a:ln>
        </p:spPr>
      </p:pic>
      <p:sp>
        <p:nvSpPr>
          <p:cNvPr id="17" name="ZoneTexte 16">
            <a:extLst>
              <a:ext uri="{FF2B5EF4-FFF2-40B4-BE49-F238E27FC236}">
                <a16:creationId xmlns:a16="http://schemas.microsoft.com/office/drawing/2014/main" id="{EDB54755-828A-48AC-8D93-64865D04E898}"/>
              </a:ext>
            </a:extLst>
          </p:cNvPr>
          <p:cNvSpPr txBox="1"/>
          <p:nvPr/>
        </p:nvSpPr>
        <p:spPr bwMode="auto">
          <a:xfrm>
            <a:off x="4885982" y="4274308"/>
            <a:ext cx="2631358" cy="369332"/>
          </a:xfrm>
          <a:prstGeom prst="rect">
            <a:avLst/>
          </a:prstGeom>
          <a:solidFill>
            <a:srgbClr val="BDD6E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a:cs typeface="Arial"/>
              </a:rPr>
              <a:t>Mise en application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30" name="Image 6"/>
          <p:cNvPicPr/>
          <p:nvPr/>
        </p:nvPicPr>
        <p:blipFill>
          <a:blip r:embed="rId3"/>
          <a:stretch/>
        </p:blipFill>
        <p:spPr bwMode="auto">
          <a:xfrm>
            <a:off x="137880" y="93600"/>
            <a:ext cx="1123920" cy="838080"/>
          </a:xfrm>
          <a:prstGeom prst="rect">
            <a:avLst/>
          </a:prstGeom>
          <a:noFill/>
          <a:ln w="0">
            <a:noFill/>
          </a:ln>
        </p:spPr>
      </p:pic>
      <p:sp>
        <p:nvSpPr>
          <p:cNvPr id="531"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532"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Pôle 1 : séance pédagogique Clio 4 Débitmètre massique</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graphicFrame>
        <p:nvGraphicFramePr>
          <p:cNvPr id="533" name="Tableau 19"/>
          <p:cNvGraphicFramePr>
            <a:graphicFrameLocks/>
          </p:cNvGraphicFramePr>
          <p:nvPr/>
        </p:nvGraphicFramePr>
        <p:xfrm>
          <a:off x="137880" y="1429943"/>
          <a:ext cx="3948480" cy="2374710"/>
        </p:xfrm>
        <a:graphic>
          <a:graphicData uri="http://schemas.openxmlformats.org/drawingml/2006/table">
            <a:tbl>
              <a:tblPr/>
              <a:tblGrid>
                <a:gridCol w="3948480">
                  <a:extLst>
                    <a:ext uri="{9D8B030D-6E8A-4147-A177-3AD203B41FA5}">
                      <a16:colId xmlns:a16="http://schemas.microsoft.com/office/drawing/2014/main" val="20000"/>
                    </a:ext>
                  </a:extLst>
                </a:gridCol>
              </a:tblGrid>
              <a:tr h="279299">
                <a:tc>
                  <a:txBody>
                    <a:bodyPr/>
                    <a:lstStyle/>
                    <a:p>
                      <a:pPr algn="ctr" defTabSz="914400">
                        <a:lnSpc>
                          <a:spcPct val="107000"/>
                        </a:lnSpc>
                        <a:spcAft>
                          <a:spcPts val="799"/>
                        </a:spcAft>
                        <a:defRPr/>
                      </a:pPr>
                      <a:r>
                        <a:rPr lang="fr-FR" sz="1400" b="1" u="none" strike="noStrike" dirty="0">
                          <a:solidFill>
                            <a:schemeClr val="lt1"/>
                          </a:solidFill>
                          <a:latin typeface="Calibri"/>
                        </a:rPr>
                        <a:t>STI  MAINTENANCE </a:t>
                      </a:r>
                      <a:endParaRPr lang="fr-FR" sz="1400" b="0" u="none" strike="noStrike" dirty="0">
                        <a:solidFill>
                          <a:srgbClr val="FFFFFF"/>
                        </a:solidFill>
                        <a:latin typeface="Calibri"/>
                      </a:endParaRPr>
                    </a:p>
                  </a:txBody>
                  <a:tcPr marL="43920" marR="43920" marT="0" marB="0" anchor="ctr">
                    <a:lnL w="12240" algn="ctr">
                      <a:solidFill>
                        <a:srgbClr val="5B9BD5"/>
                      </a:solidFill>
                    </a:lnL>
                    <a:lnR w="12240" algn="ctr">
                      <a:solidFill>
                        <a:srgbClr val="5B9BD5"/>
                      </a:solidFill>
                    </a:lnR>
                    <a:lnT w="12240" algn="ctr">
                      <a:solidFill>
                        <a:srgbClr val="5B9BD5"/>
                      </a:solidFill>
                    </a:lnT>
                    <a:lnB w="12240" algn="ctr">
                      <a:solidFill>
                        <a:srgbClr val="5B9BD5"/>
                      </a:solidFill>
                      <a:miter/>
                    </a:lnB>
                    <a:solidFill>
                      <a:schemeClr val="accent5"/>
                    </a:solidFill>
                  </a:tcPr>
                </a:tc>
                <a:extLst>
                  <a:ext uri="{0D108BD9-81ED-4DB2-BD59-A6C34878D82A}">
                    <a16:rowId xmlns:a16="http://schemas.microsoft.com/office/drawing/2014/main" val="10000"/>
                  </a:ext>
                </a:extLst>
              </a:tr>
              <a:tr h="394223">
                <a:tc>
                  <a:txBody>
                    <a:bodyPr/>
                    <a:lstStyle/>
                    <a:p>
                      <a:pPr algn="ctr" defTabSz="914400">
                        <a:lnSpc>
                          <a:spcPct val="107000"/>
                        </a:lnSpc>
                        <a:spcAft>
                          <a:spcPts val="799"/>
                        </a:spcAft>
                        <a:defRPr/>
                      </a:pPr>
                      <a:r>
                        <a:rPr lang="fr-FR" sz="900" b="1" u="none" strike="noStrike">
                          <a:solidFill>
                            <a:schemeClr val="dk1"/>
                          </a:solidFill>
                          <a:latin typeface="Calibri"/>
                        </a:rPr>
                        <a:t>OBJECTIF</a:t>
                      </a:r>
                      <a:endParaRPr lang="fr-FR" sz="900" b="0" u="none" strike="noStrike">
                        <a:solidFill>
                          <a:srgbClr val="000000"/>
                        </a:solidFill>
                        <a:latin typeface="Calibri"/>
                      </a:endParaRPr>
                    </a:p>
                  </a:txBody>
                  <a:tcPr marL="43920" marR="43920" marT="0" marB="0" anchor="ctr">
                    <a:lnL w="12240" algn="ctr">
                      <a:solidFill>
                        <a:srgbClr val="5B9BD5"/>
                      </a:solidFill>
                    </a:lnL>
                    <a:lnR w="12240" algn="ctr">
                      <a:solidFill>
                        <a:srgbClr val="5B9BD5"/>
                      </a:solidFill>
                      <a:miter/>
                    </a:lnR>
                    <a:lnT w="12240" cap="flat" cmpd="sng" algn="ctr">
                      <a:solidFill>
                        <a:srgbClr val="5B9BD5"/>
                      </a:solidFill>
                      <a:prstDash val="solid"/>
                      <a:miter lim="800000"/>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01"/>
                  </a:ext>
                </a:extLst>
              </a:tr>
              <a:tr h="290591">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nchor="ctr">
                    <a:lnL w="12240" algn="ctr">
                      <a:solidFill>
                        <a:srgbClr val="5B9BD5"/>
                      </a:solidFill>
                    </a:lnL>
                    <a:lnR w="12240" algn="ctr">
                      <a:solidFill>
                        <a:srgbClr val="5B9BD5"/>
                      </a:solidFill>
                    </a:lnR>
                    <a:lnT w="12240" cap="flat" cmpd="sng" algn="ctr">
                      <a:solidFill>
                        <a:srgbClr val="5B9BD5"/>
                      </a:solidFill>
                      <a:prstDash val="solid"/>
                      <a:round/>
                      <a:headEnd type="none" w="med" len="med"/>
                      <a:tailEnd type="none" w="med" len="med"/>
                    </a:lnT>
                    <a:lnB w="12240" algn="ctr">
                      <a:solidFill>
                        <a:srgbClr val="5B9BD5"/>
                      </a:solidFill>
                      <a:miter/>
                    </a:lnB>
                    <a:solidFill>
                      <a:schemeClr val="lt1"/>
                    </a:solidFill>
                  </a:tcPr>
                </a:tc>
                <a:extLst>
                  <a:ext uri="{0D108BD9-81ED-4DB2-BD59-A6C34878D82A}">
                    <a16:rowId xmlns:a16="http://schemas.microsoft.com/office/drawing/2014/main" val="10002"/>
                  </a:ext>
                </a:extLst>
              </a:tr>
              <a:tr h="147729">
                <a:tc>
                  <a:txBody>
                    <a:bodyPr/>
                    <a:lstStyle/>
                    <a:p>
                      <a:pPr defTabSz="914400">
                        <a:lnSpc>
                          <a:spcPct val="107000"/>
                        </a:lnSpc>
                        <a:spcAft>
                          <a:spcPts val="799"/>
                        </a:spcAft>
                        <a:defRPr/>
                      </a:pPr>
                      <a:r>
                        <a:rPr lang="fr-FR" sz="900" b="1" u="none" strike="noStrike" dirty="0">
                          <a:solidFill>
                            <a:schemeClr val="dk1"/>
                          </a:solidFill>
                          <a:latin typeface="Calibri"/>
                        </a:rPr>
                        <a:t> </a:t>
                      </a:r>
                      <a:endParaRPr lang="fr-FR" sz="900" b="0" u="none" strike="noStrike" dirty="0">
                        <a:solidFill>
                          <a:srgbClr val="000000"/>
                        </a:solidFill>
                        <a:latin typeface="Calibri"/>
                      </a:endParaRPr>
                    </a:p>
                  </a:txBody>
                  <a:tcPr marL="43920" marR="43920" marT="0" marB="0" anchor="ctr">
                    <a:lnL w="12240" algn="ctr">
                      <a:solidFill>
                        <a:srgbClr val="5B9BD5"/>
                      </a:solidFill>
                      <a:miter/>
                    </a:lnL>
                    <a:lnR w="12240" algn="ctr">
                      <a:solidFill>
                        <a:srgbClr val="5B9BD5"/>
                      </a:solidFill>
                    </a:lnR>
                    <a:lnT w="12240" cap="flat" cmpd="sng" algn="ctr">
                      <a:solidFill>
                        <a:srgbClr val="5B9BD5"/>
                      </a:solidFill>
                      <a:prstDash val="solid"/>
                      <a:miter lim="800000"/>
                      <a:headEnd type="none" w="med" len="med"/>
                      <a:tailEnd type="none" w="med" len="med"/>
                    </a:lnT>
                    <a:lnB w="12240" algn="ctr">
                      <a:solidFill>
                        <a:srgbClr val="5B9BD5"/>
                      </a:solidFill>
                    </a:lnB>
                    <a:solidFill>
                      <a:schemeClr val="accent5">
                        <a:tint val="20000"/>
                      </a:schemeClr>
                    </a:solidFill>
                  </a:tcPr>
                </a:tc>
                <a:extLst>
                  <a:ext uri="{0D108BD9-81ED-4DB2-BD59-A6C34878D82A}">
                    <a16:rowId xmlns:a16="http://schemas.microsoft.com/office/drawing/2014/main" val="10003"/>
                  </a:ext>
                </a:extLst>
              </a:tr>
              <a:tr h="414012">
                <a:tc>
                  <a:txBody>
                    <a:bodyPr/>
                    <a:lstStyle/>
                    <a:p>
                      <a:pPr algn="ctr" defTabSz="914400">
                        <a:lnSpc>
                          <a:spcPct val="107000"/>
                        </a:lnSpc>
                        <a:spcAft>
                          <a:spcPts val="799"/>
                        </a:spcAft>
                        <a:defRPr/>
                      </a:pPr>
                      <a:r>
                        <a:rPr lang="fr-FR" sz="900" b="1" u="none" strike="noStrike">
                          <a:solidFill>
                            <a:schemeClr val="dk1"/>
                          </a:solidFill>
                          <a:latin typeface="Calibri"/>
                        </a:rPr>
                        <a:t>EXEMPLES D’ACTIVITES</a:t>
                      </a:r>
                      <a:endParaRPr lang="fr-FR" sz="900" b="0" u="none" strike="noStrike">
                        <a:solidFill>
                          <a:srgbClr val="000000"/>
                        </a:solidFill>
                        <a:latin typeface="Calibri"/>
                      </a:endParaRPr>
                    </a:p>
                  </a:txBody>
                  <a:tcPr marL="43920" marR="43920" marT="0" marB="0" anchor="ctr">
                    <a:lnL w="12240" algn="ctr">
                      <a:solidFill>
                        <a:srgbClr val="5B9BD5"/>
                      </a:solidFill>
                    </a:lnL>
                    <a:lnR w="12240" algn="ctr">
                      <a:solidFill>
                        <a:srgbClr val="5B9BD5"/>
                      </a:solidFill>
                    </a:lnR>
                    <a:lnT w="12240" algn="ctr">
                      <a:solidFill>
                        <a:srgbClr val="5B9BD5"/>
                      </a:solidFill>
                    </a:lnT>
                    <a:lnB w="12240" algn="ctr">
                      <a:solidFill>
                        <a:srgbClr val="5B9BD5"/>
                      </a:solidFill>
                    </a:lnB>
                    <a:solidFill>
                      <a:schemeClr val="lt1"/>
                    </a:solidFill>
                  </a:tcPr>
                </a:tc>
                <a:extLst>
                  <a:ext uri="{0D108BD9-81ED-4DB2-BD59-A6C34878D82A}">
                    <a16:rowId xmlns:a16="http://schemas.microsoft.com/office/drawing/2014/main" val="10004"/>
                  </a:ext>
                </a:extLst>
              </a:tr>
              <a:tr h="848856">
                <a:tc>
                  <a:txBody>
                    <a:bodyPr/>
                    <a:lstStyle/>
                    <a:p>
                      <a:pPr algn="just" defTabSz="914400">
                        <a:lnSpc>
                          <a:spcPct val="107000"/>
                        </a:lnSpc>
                        <a:spcAft>
                          <a:spcPts val="799"/>
                        </a:spcAft>
                        <a:defRPr/>
                      </a:pPr>
                      <a:r>
                        <a:rPr lang="fr-FR" sz="1000" b="1" u="none" strike="noStrike" dirty="0">
                          <a:solidFill>
                            <a:schemeClr val="dk1"/>
                          </a:solidFill>
                          <a:latin typeface="Calibri"/>
                        </a:rPr>
                        <a:t>Identifier les points de mesure du capteur de la masse d’air admise sur le système d’injection, choisir l’outil de mesure et les paramétrages, réaliser les contrôles et mesures en </a:t>
                      </a:r>
                      <a:r>
                        <a:rPr lang="fr-FR" sz="1000" b="1" u="none" strike="noStrike" dirty="0">
                          <a:solidFill>
                            <a:schemeClr val="dk1"/>
                          </a:solidFill>
                          <a:latin typeface="+mn-lt"/>
                        </a:rPr>
                        <a:t>respectant</a:t>
                      </a:r>
                      <a:r>
                        <a:rPr lang="fr-FR" sz="1000" b="1" u="none" strike="noStrike" dirty="0">
                          <a:solidFill>
                            <a:schemeClr val="dk1"/>
                          </a:solidFill>
                          <a:latin typeface="Calibri"/>
                        </a:rPr>
                        <a:t> le protocole de sécurité, interpréter les résultats en comparaison des données constructeur.</a:t>
                      </a:r>
                      <a:endParaRPr lang="fr-FR" sz="1000" b="0" u="none" strike="noStrike" dirty="0">
                        <a:solidFill>
                          <a:srgbClr val="000000"/>
                        </a:solidFill>
                        <a:latin typeface="Calibri"/>
                      </a:endParaRPr>
                    </a:p>
                  </a:txBody>
                  <a:tcPr marL="43920" marR="43920" marT="0" marB="0" anchor="ctr">
                    <a:lnL w="12240" algn="ctr">
                      <a:solidFill>
                        <a:srgbClr val="5B9BD5"/>
                      </a:solidFill>
                    </a:lnL>
                    <a:lnR w="12240" algn="ctr">
                      <a:solidFill>
                        <a:srgbClr val="5B9BD5"/>
                      </a:solidFill>
                      <a:miter/>
                    </a:lnR>
                    <a:lnT w="12240" algn="ctr">
                      <a:solidFill>
                        <a:srgbClr val="5B9BD5"/>
                      </a:solidFill>
                    </a:lnT>
                    <a:lnB w="12240" algn="ctr">
                      <a:solidFill>
                        <a:srgbClr val="5B9BD5"/>
                      </a:solidFill>
                    </a:lnB>
                    <a:solidFill>
                      <a:schemeClr val="accent5">
                        <a:tint val="20000"/>
                      </a:schemeClr>
                    </a:solidFill>
                  </a:tcPr>
                </a:tc>
                <a:extLst>
                  <a:ext uri="{0D108BD9-81ED-4DB2-BD59-A6C34878D82A}">
                    <a16:rowId xmlns:a16="http://schemas.microsoft.com/office/drawing/2014/main" val="10005"/>
                  </a:ext>
                </a:extLst>
              </a:tr>
            </a:tbl>
          </a:graphicData>
        </a:graphic>
      </p:graphicFrame>
      <p:graphicFrame>
        <p:nvGraphicFramePr>
          <p:cNvPr id="534" name="Tableau 20"/>
          <p:cNvGraphicFramePr>
            <a:graphicFrameLocks/>
          </p:cNvGraphicFramePr>
          <p:nvPr/>
        </p:nvGraphicFramePr>
        <p:xfrm>
          <a:off x="8339400" y="1429945"/>
          <a:ext cx="3708720" cy="2374710"/>
        </p:xfrm>
        <a:graphic>
          <a:graphicData uri="http://schemas.openxmlformats.org/drawingml/2006/table">
            <a:tbl>
              <a:tblPr/>
              <a:tblGrid>
                <a:gridCol w="3708720">
                  <a:extLst>
                    <a:ext uri="{9D8B030D-6E8A-4147-A177-3AD203B41FA5}">
                      <a16:colId xmlns:a16="http://schemas.microsoft.com/office/drawing/2014/main" val="20000"/>
                    </a:ext>
                  </a:extLst>
                </a:gridCol>
              </a:tblGrid>
              <a:tr h="231360">
                <a:tc>
                  <a:txBody>
                    <a:bodyPr/>
                    <a:lstStyle/>
                    <a:p>
                      <a:pPr algn="ctr" defTabSz="914400">
                        <a:lnSpc>
                          <a:spcPct val="107000"/>
                        </a:lnSpc>
                        <a:spcAft>
                          <a:spcPts val="799"/>
                        </a:spcAft>
                        <a:tabLst>
                          <a:tab pos="0" algn="l"/>
                        </a:tabLst>
                        <a:defRPr/>
                      </a:pPr>
                      <a:r>
                        <a:rPr lang="fr-FR" sz="1400" b="1" u="none" strike="noStrike" dirty="0">
                          <a:solidFill>
                            <a:schemeClr val="lt1"/>
                          </a:solidFill>
                          <a:latin typeface="Calibri"/>
                        </a:rPr>
                        <a:t>CO PHYSIQUE CHIMIE - STI</a:t>
                      </a:r>
                      <a:endParaRPr lang="fr-FR" sz="1400" b="0" u="none" strike="noStrike" dirty="0">
                        <a:solidFill>
                          <a:srgbClr val="FFFFFF"/>
                        </a:solidFill>
                        <a:latin typeface="Calibri"/>
                      </a:endParaRPr>
                    </a:p>
                  </a:txBody>
                  <a:tcPr marL="43920" marR="43920" marT="0" marB="0" anchor="ctr">
                    <a:lnL w="12240" algn="ctr">
                      <a:solidFill>
                        <a:srgbClr val="7030A0"/>
                      </a:solidFill>
                    </a:lnL>
                    <a:lnR w="12240" algn="ctr">
                      <a:solidFill>
                        <a:srgbClr val="7030A0"/>
                      </a:solidFill>
                      <a:miter/>
                    </a:lnR>
                    <a:lnT w="12240" algn="ctr">
                      <a:solidFill>
                        <a:srgbClr val="7030A0"/>
                      </a:solidFill>
                      <a:miter/>
                    </a:lnT>
                    <a:lnB w="12240" algn="ctr">
                      <a:solidFill>
                        <a:srgbClr val="7030A0"/>
                      </a:solidFill>
                    </a:lnB>
                    <a:solidFill>
                      <a:srgbClr val="7030A0"/>
                    </a:solidFill>
                  </a:tcPr>
                </a:tc>
                <a:extLst>
                  <a:ext uri="{0D108BD9-81ED-4DB2-BD59-A6C34878D82A}">
                    <a16:rowId xmlns:a16="http://schemas.microsoft.com/office/drawing/2014/main" val="10000"/>
                  </a:ext>
                </a:extLst>
              </a:tr>
              <a:tr h="231360">
                <a:tc>
                  <a:txBody>
                    <a:bodyPr/>
                    <a:lstStyle/>
                    <a:p>
                      <a:pPr algn="ctr" defTabSz="914400">
                        <a:lnSpc>
                          <a:spcPct val="107000"/>
                        </a:lnSpc>
                        <a:spcAft>
                          <a:spcPts val="799"/>
                        </a:spcAft>
                        <a:defRPr/>
                      </a:pPr>
                      <a:r>
                        <a:rPr lang="fr-FR" sz="900" b="1" u="none" strike="noStrike">
                          <a:solidFill>
                            <a:schemeClr val="dk1"/>
                          </a:solidFill>
                          <a:latin typeface="Calibri"/>
                        </a:rPr>
                        <a:t>OBJECTIF</a:t>
                      </a:r>
                      <a:endParaRPr lang="fr-FR" sz="900" b="0" u="none" strike="noStrike">
                        <a:solidFill>
                          <a:srgbClr val="FFFFFF"/>
                        </a:solidFill>
                        <a:latin typeface="Calibri"/>
                      </a:endParaRPr>
                    </a:p>
                  </a:txBody>
                  <a:tcPr marL="43920" marR="43920" marT="0" marB="0" anchor="ctr">
                    <a:lnL w="12240" algn="ctr">
                      <a:solidFill>
                        <a:srgbClr val="7030A0"/>
                      </a:solidFill>
                      <a:miter/>
                    </a:lnL>
                    <a:lnR w="12240" algn="ctr">
                      <a:solidFill>
                        <a:srgbClr val="7030A0"/>
                      </a:solidFill>
                    </a:lnR>
                    <a:lnT w="12240" algn="ctr">
                      <a:solidFill>
                        <a:srgbClr val="7030A0"/>
                      </a:solidFill>
                    </a:lnT>
                    <a:lnB w="12240" algn="ctr">
                      <a:solidFill>
                        <a:srgbClr val="7030A0"/>
                      </a:solidFill>
                      <a:miter/>
                    </a:lnB>
                    <a:solidFill>
                      <a:srgbClr val="7030A0">
                        <a:alpha val="20000"/>
                      </a:srgbClr>
                    </a:solidFill>
                  </a:tcPr>
                </a:tc>
                <a:extLst>
                  <a:ext uri="{0D108BD9-81ED-4DB2-BD59-A6C34878D82A}">
                    <a16:rowId xmlns:a16="http://schemas.microsoft.com/office/drawing/2014/main" val="10001"/>
                  </a:ext>
                </a:extLst>
              </a:tr>
              <a:tr h="170541">
                <a:tc>
                  <a:txBody>
                    <a:bodyPr/>
                    <a:lstStyle/>
                    <a:p>
                      <a:pPr algn="ctr" defTabSz="914400">
                        <a:lnSpc>
                          <a:spcPct val="107000"/>
                        </a:lnSpc>
                        <a:spcAft>
                          <a:spcPts val="799"/>
                        </a:spcAft>
                        <a:defRPr/>
                      </a:pPr>
                      <a:r>
                        <a:rPr lang="fr-FR" sz="900" b="1" u="none" strike="noStrike" dirty="0">
                          <a:solidFill>
                            <a:schemeClr val="dk1"/>
                          </a:solidFill>
                          <a:latin typeface="Calibri"/>
                        </a:rPr>
                        <a:t>Effectuer des mesures sur un système haute technicité</a:t>
                      </a:r>
                      <a:endParaRPr lang="fr-FR" sz="900" b="0" u="none" strike="noStrike" dirty="0">
                        <a:solidFill>
                          <a:srgbClr val="000000"/>
                        </a:solidFill>
                        <a:latin typeface="Calibri"/>
                      </a:endParaRPr>
                    </a:p>
                  </a:txBody>
                  <a:tcPr marL="43920" marR="43920" marT="0" marB="0" anchor="ctr">
                    <a:lnL w="12240" algn="ctr">
                      <a:solidFill>
                        <a:srgbClr val="7030A0"/>
                      </a:solidFill>
                    </a:lnL>
                    <a:lnR w="12240" algn="ctr">
                      <a:solidFill>
                        <a:srgbClr val="7030A0"/>
                      </a:solidFill>
                      <a:miter/>
                    </a:lnR>
                    <a:lnT w="12240" algn="ctr">
                      <a:solidFill>
                        <a:srgbClr val="7030A0"/>
                      </a:solidFill>
                      <a:miter/>
                    </a:lnT>
                    <a:lnB w="12240" algn="ctr">
                      <a:solidFill>
                        <a:srgbClr val="7030A0"/>
                      </a:solidFill>
                    </a:lnB>
                    <a:solidFill>
                      <a:schemeClr val="lt1"/>
                    </a:solidFill>
                  </a:tcPr>
                </a:tc>
                <a:extLst>
                  <a:ext uri="{0D108BD9-81ED-4DB2-BD59-A6C34878D82A}">
                    <a16:rowId xmlns:a16="http://schemas.microsoft.com/office/drawing/2014/main" val="10002"/>
                  </a:ext>
                </a:extLst>
              </a:tr>
              <a:tr h="136938">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nchor="ctr">
                    <a:lnL w="12240" algn="ctr">
                      <a:solidFill>
                        <a:srgbClr val="7030A0"/>
                      </a:solidFill>
                      <a:miter/>
                    </a:lnL>
                    <a:lnR w="12240" algn="ctr">
                      <a:solidFill>
                        <a:srgbClr val="7030A0"/>
                      </a:solidFill>
                      <a:miter/>
                    </a:lnR>
                    <a:lnT w="12240" algn="ctr">
                      <a:solidFill>
                        <a:srgbClr val="7030A0"/>
                      </a:solidFill>
                    </a:lnT>
                    <a:lnB w="12240" algn="ctr">
                      <a:solidFill>
                        <a:srgbClr val="7030A0"/>
                      </a:solidFill>
                    </a:lnB>
                    <a:solidFill>
                      <a:srgbClr val="BF95DF">
                        <a:alpha val="20000"/>
                      </a:srgbClr>
                    </a:solidFill>
                  </a:tcPr>
                </a:tc>
                <a:extLst>
                  <a:ext uri="{0D108BD9-81ED-4DB2-BD59-A6C34878D82A}">
                    <a16:rowId xmlns:a16="http://schemas.microsoft.com/office/drawing/2014/main" val="10003"/>
                  </a:ext>
                </a:extLst>
              </a:tr>
              <a:tr h="242975">
                <a:tc>
                  <a:txBody>
                    <a:bodyPr/>
                    <a:lstStyle/>
                    <a:p>
                      <a:pPr algn="ctr" defTabSz="914400">
                        <a:lnSpc>
                          <a:spcPct val="107000"/>
                        </a:lnSpc>
                        <a:spcAft>
                          <a:spcPts val="799"/>
                        </a:spcAft>
                        <a:defRPr/>
                      </a:pPr>
                      <a:r>
                        <a:rPr lang="fr-FR" sz="900" b="1" u="none" strike="noStrike" dirty="0">
                          <a:solidFill>
                            <a:schemeClr val="dk1"/>
                          </a:solidFill>
                          <a:latin typeface="Calibri"/>
                        </a:rPr>
                        <a:t>Notions du référentiel</a:t>
                      </a:r>
                      <a:endParaRPr lang="fr-FR" sz="900" b="0" u="none" strike="noStrike" dirty="0">
                        <a:solidFill>
                          <a:srgbClr val="000000"/>
                        </a:solidFill>
                        <a:latin typeface="Calibri"/>
                      </a:endParaRPr>
                    </a:p>
                  </a:txBody>
                  <a:tcPr marL="43920" marR="43920" marT="0" marB="0" anchor="ctr">
                    <a:lnL w="12240" algn="ctr">
                      <a:solidFill>
                        <a:srgbClr val="7030A0"/>
                      </a:solidFill>
                    </a:lnL>
                    <a:lnR w="12240" algn="ctr">
                      <a:solidFill>
                        <a:srgbClr val="7030A0"/>
                      </a:solidFill>
                      <a:miter/>
                    </a:lnR>
                    <a:lnT w="12240" cap="flat" cmpd="sng" algn="ctr">
                      <a:solidFill>
                        <a:srgbClr val="7030A0"/>
                      </a:solidFill>
                      <a:prstDash val="solid"/>
                      <a:round/>
                      <a:headEnd type="none" w="med" len="med"/>
                      <a:tailEnd type="none" w="med" len="med"/>
                    </a:lnT>
                    <a:lnB w="12240" algn="ctr">
                      <a:solidFill>
                        <a:srgbClr val="7030A0"/>
                      </a:solidFill>
                    </a:lnB>
                    <a:solidFill>
                      <a:schemeClr val="lt1"/>
                    </a:solidFill>
                  </a:tcPr>
                </a:tc>
                <a:extLst>
                  <a:ext uri="{0D108BD9-81ED-4DB2-BD59-A6C34878D82A}">
                    <a16:rowId xmlns:a16="http://schemas.microsoft.com/office/drawing/2014/main" val="10004"/>
                  </a:ext>
                </a:extLst>
              </a:tr>
              <a:tr h="1319307">
                <a:tc>
                  <a:txBody>
                    <a:bodyPr/>
                    <a:lstStyle/>
                    <a:p>
                      <a:pPr defTabSz="914400">
                        <a:lnSpc>
                          <a:spcPct val="107000"/>
                        </a:lnSpc>
                        <a:spcAft>
                          <a:spcPts val="799"/>
                        </a:spcAft>
                        <a:tabLst>
                          <a:tab pos="0" algn="l"/>
                        </a:tabLst>
                        <a:defRPr/>
                      </a:pPr>
                      <a:r>
                        <a:rPr lang="fr-FR" sz="1400" b="1" u="none" strike="noStrike" dirty="0">
                          <a:solidFill>
                            <a:schemeClr val="dk1"/>
                          </a:solidFill>
                          <a:latin typeface="Calibri"/>
                        </a:rPr>
                        <a:t>P1 – Le signal et son analyse</a:t>
                      </a:r>
                      <a:endParaRPr lang="fr-FR" sz="1400" b="0" u="none" strike="noStrike" dirty="0">
                        <a:solidFill>
                          <a:srgbClr val="000000"/>
                        </a:solidFill>
                        <a:latin typeface="Calibri"/>
                      </a:endParaRPr>
                    </a:p>
                    <a:p>
                      <a:pPr defTabSz="914400">
                        <a:lnSpc>
                          <a:spcPct val="107000"/>
                        </a:lnSpc>
                        <a:spcAft>
                          <a:spcPts val="799"/>
                        </a:spcAft>
                        <a:tabLst>
                          <a:tab pos="0" algn="l"/>
                        </a:tabLst>
                        <a:defRPr/>
                      </a:pPr>
                      <a:r>
                        <a:rPr lang="fr-FR" sz="1400" b="1" u="none" strike="noStrike" dirty="0">
                          <a:solidFill>
                            <a:schemeClr val="dk1"/>
                          </a:solidFill>
                          <a:latin typeface="Calibri"/>
                        </a:rPr>
                        <a:t>P2 – Le système et ses performances</a:t>
                      </a:r>
                      <a:endParaRPr lang="fr-FR" sz="1400" b="0" u="none" strike="noStrike" dirty="0">
                        <a:solidFill>
                          <a:srgbClr val="000000"/>
                        </a:solidFill>
                        <a:latin typeface="Calibri"/>
                      </a:endParaRPr>
                    </a:p>
                    <a:p>
                      <a:pPr defTabSz="914400">
                        <a:lnSpc>
                          <a:spcPct val="107000"/>
                        </a:lnSpc>
                        <a:spcAft>
                          <a:spcPts val="799"/>
                        </a:spcAft>
                        <a:tabLst>
                          <a:tab pos="0" algn="l"/>
                        </a:tabLst>
                        <a:defRPr/>
                      </a:pPr>
                      <a:r>
                        <a:rPr lang="fr-FR" sz="1400" b="1" u="none" strike="noStrike" dirty="0">
                          <a:solidFill>
                            <a:schemeClr val="dk1"/>
                          </a:solidFill>
                          <a:latin typeface="Calibri"/>
                        </a:rPr>
                        <a:t>P3 – La mesure des grandeurs physiques et leurs environnements</a:t>
                      </a:r>
                      <a:endParaRPr lang="fr-FR" sz="1400" b="0" u="none" strike="noStrike" dirty="0">
                        <a:solidFill>
                          <a:srgbClr val="000000"/>
                        </a:solidFill>
                        <a:latin typeface="Calibri"/>
                      </a:endParaRPr>
                    </a:p>
                    <a:p>
                      <a:pPr defTabSz="914400">
                        <a:lnSpc>
                          <a:spcPct val="107000"/>
                        </a:lnSpc>
                        <a:spcAft>
                          <a:spcPts val="799"/>
                        </a:spcAft>
                        <a:tabLst>
                          <a:tab pos="0" algn="l"/>
                        </a:tabLst>
                        <a:defRPr/>
                      </a:pPr>
                      <a:endParaRPr lang="fr-FR" sz="900" b="0" u="none" strike="noStrike" dirty="0">
                        <a:solidFill>
                          <a:srgbClr val="000000"/>
                        </a:solidFill>
                        <a:latin typeface="Calibri"/>
                      </a:endParaRPr>
                    </a:p>
                  </a:txBody>
                  <a:tcPr marL="43920" marR="43920" marT="0" marB="0" anchor="ctr">
                    <a:lnL w="12240" algn="ctr">
                      <a:solidFill>
                        <a:srgbClr val="7030A0"/>
                      </a:solidFill>
                    </a:lnL>
                    <a:lnR w="12240" algn="ctr">
                      <a:solidFill>
                        <a:srgbClr val="7030A0"/>
                      </a:solidFill>
                      <a:miter/>
                    </a:lnR>
                    <a:lnT w="12240" cap="flat" cmpd="sng" algn="ctr">
                      <a:solidFill>
                        <a:srgbClr val="7030A0"/>
                      </a:solidFill>
                      <a:prstDash val="solid"/>
                      <a:round/>
                      <a:headEnd type="none" w="med" len="med"/>
                      <a:tailEnd type="none" w="med" len="med"/>
                    </a:lnT>
                    <a:lnB w="12240" algn="ctr">
                      <a:solidFill>
                        <a:srgbClr val="7030A0"/>
                      </a:solidFill>
                    </a:lnB>
                    <a:solidFill>
                      <a:srgbClr val="BF95DF">
                        <a:alpha val="20000"/>
                      </a:srgbClr>
                    </a:solidFill>
                  </a:tcPr>
                </a:tc>
                <a:extLst>
                  <a:ext uri="{0D108BD9-81ED-4DB2-BD59-A6C34878D82A}">
                    <a16:rowId xmlns:a16="http://schemas.microsoft.com/office/drawing/2014/main" val="10005"/>
                  </a:ext>
                </a:extLst>
              </a:tr>
            </a:tbl>
          </a:graphicData>
        </a:graphic>
      </p:graphicFrame>
      <p:graphicFrame>
        <p:nvGraphicFramePr>
          <p:cNvPr id="535" name="Tableau 23"/>
          <p:cNvGraphicFramePr>
            <a:graphicFrameLocks/>
          </p:cNvGraphicFramePr>
          <p:nvPr/>
        </p:nvGraphicFramePr>
        <p:xfrm>
          <a:off x="4374513" y="1429946"/>
          <a:ext cx="3708720" cy="2374709"/>
        </p:xfrm>
        <a:graphic>
          <a:graphicData uri="http://schemas.openxmlformats.org/drawingml/2006/table">
            <a:tbl>
              <a:tblPr/>
              <a:tblGrid>
                <a:gridCol w="3708720">
                  <a:extLst>
                    <a:ext uri="{9D8B030D-6E8A-4147-A177-3AD203B41FA5}">
                      <a16:colId xmlns:a16="http://schemas.microsoft.com/office/drawing/2014/main" val="20000"/>
                    </a:ext>
                  </a:extLst>
                </a:gridCol>
              </a:tblGrid>
              <a:tr h="242228">
                <a:tc>
                  <a:txBody>
                    <a:bodyPr/>
                    <a:lstStyle/>
                    <a:p>
                      <a:pPr algn="ctr" defTabSz="914400">
                        <a:lnSpc>
                          <a:spcPct val="107000"/>
                        </a:lnSpc>
                        <a:spcAft>
                          <a:spcPts val="799"/>
                        </a:spcAft>
                        <a:defRPr/>
                      </a:pPr>
                      <a:r>
                        <a:rPr lang="fr-FR" sz="1400" b="1" u="none" strike="noStrike" dirty="0">
                          <a:solidFill>
                            <a:schemeClr val="lt1"/>
                          </a:solidFill>
                          <a:latin typeface="Calibri"/>
                          <a:ea typeface="Calibri"/>
                        </a:rPr>
                        <a:t>STI ACS</a:t>
                      </a:r>
                      <a:endParaRPr lang="fr-FR" sz="1400" b="0" u="none" strike="noStrike" dirty="0">
                        <a:solidFill>
                          <a:srgbClr val="FFFFFF"/>
                        </a:solidFill>
                        <a:latin typeface="Calibri"/>
                      </a:endParaRPr>
                    </a:p>
                  </a:txBody>
                  <a:tcPr marL="43920" marR="43920" marT="0" marB="0" anchor="ctr">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solidFill>
                  </a:tcPr>
                </a:tc>
                <a:extLst>
                  <a:ext uri="{0D108BD9-81ED-4DB2-BD59-A6C34878D82A}">
                    <a16:rowId xmlns:a16="http://schemas.microsoft.com/office/drawing/2014/main" val="10000"/>
                  </a:ext>
                </a:extLst>
              </a:tr>
              <a:tr h="259021">
                <a:tc>
                  <a:txBody>
                    <a:bodyPr/>
                    <a:lstStyle/>
                    <a:p>
                      <a:pPr algn="ctr" defTabSz="914400">
                        <a:lnSpc>
                          <a:spcPct val="107000"/>
                        </a:lnSpc>
                        <a:spcAft>
                          <a:spcPts val="799"/>
                        </a:spcAft>
                        <a:defRPr/>
                      </a:pPr>
                      <a:r>
                        <a:rPr lang="fr-FR" sz="900" b="1" u="none" strike="noStrike" dirty="0">
                          <a:solidFill>
                            <a:schemeClr val="dk1"/>
                          </a:solidFill>
                          <a:latin typeface="Calibri"/>
                        </a:rPr>
                        <a:t>OBJECTIF</a:t>
                      </a:r>
                      <a:endParaRPr lang="fr-FR" sz="900" b="0" u="none" strike="noStrike" dirty="0">
                        <a:solidFill>
                          <a:srgbClr val="000000"/>
                        </a:solidFill>
                        <a:latin typeface="Calibri"/>
                      </a:endParaRPr>
                    </a:p>
                  </a:txBody>
                  <a:tcPr marL="43920" marR="43920" marT="0" marB="0" anchor="ctr">
                    <a:lnL w="12240" algn="ctr">
                      <a:solidFill>
                        <a:srgbClr val="70AD47"/>
                      </a:solidFill>
                    </a:lnL>
                    <a:lnR w="12240" algn="ctr">
                      <a:solidFill>
                        <a:srgbClr val="70AD47"/>
                      </a:solidFill>
                    </a:lnR>
                    <a:lnT w="12240" cap="flat" cmpd="sng" algn="ctr">
                      <a:solidFill>
                        <a:srgbClr val="70AD47"/>
                      </a:solidFill>
                      <a:prstDash val="solid"/>
                      <a:round/>
                      <a:headEnd type="none" w="med" len="med"/>
                      <a:tailEnd type="none" w="med" len="med"/>
                    </a:lnT>
                    <a:lnB w="12240" algn="ctr">
                      <a:solidFill>
                        <a:srgbClr val="70AD47"/>
                      </a:solidFill>
                    </a:lnB>
                    <a:solidFill>
                      <a:schemeClr val="accent6">
                        <a:tint val="20000"/>
                      </a:schemeClr>
                    </a:solidFill>
                  </a:tcPr>
                </a:tc>
                <a:extLst>
                  <a:ext uri="{0D108BD9-81ED-4DB2-BD59-A6C34878D82A}">
                    <a16:rowId xmlns:a16="http://schemas.microsoft.com/office/drawing/2014/main" val="10001"/>
                  </a:ext>
                </a:extLst>
              </a:tr>
              <a:tr h="191181">
                <a:tc>
                  <a:txBody>
                    <a:bodyPr/>
                    <a:lstStyle/>
                    <a:p>
                      <a:pPr algn="ctr" defTabSz="914400">
                        <a:lnSpc>
                          <a:spcPct val="107000"/>
                        </a:lnSpc>
                        <a:spcAft>
                          <a:spcPts val="799"/>
                        </a:spcAft>
                        <a:defRPr/>
                      </a:pPr>
                      <a:r>
                        <a:rPr lang="fr-FR" sz="900" b="1" u="none" strike="noStrike" dirty="0">
                          <a:solidFill>
                            <a:schemeClr val="dk1"/>
                          </a:solidFill>
                          <a:latin typeface="Calibri"/>
                        </a:rPr>
                        <a:t>Analyse des mesures sur un système haute technicité</a:t>
                      </a:r>
                      <a:endParaRPr lang="fr-FR" sz="900" b="0" u="none" strike="noStrike" dirty="0">
                        <a:solidFill>
                          <a:srgbClr val="000000"/>
                        </a:solidFill>
                        <a:latin typeface="Calibri"/>
                      </a:endParaRPr>
                    </a:p>
                  </a:txBody>
                  <a:tcPr marL="43920" marR="43920" marT="0" marB="0" anchor="ctr">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2"/>
                  </a:ext>
                </a:extLst>
              </a:tr>
              <a:tr h="155729">
                <a:tc>
                  <a:txBody>
                    <a:bodyPr/>
                    <a:lstStyle/>
                    <a:p>
                      <a:pPr defTabSz="914400">
                        <a:lnSpc>
                          <a:spcPct val="107000"/>
                        </a:lnSpc>
                        <a:spcAft>
                          <a:spcPts val="799"/>
                        </a:spcAft>
                        <a:defRPr/>
                      </a:pPr>
                      <a:r>
                        <a:rPr lang="fr-FR" sz="900" b="1" u="none" strike="noStrike">
                          <a:solidFill>
                            <a:schemeClr val="dk1"/>
                          </a:solidFill>
                          <a:latin typeface="Calibri"/>
                        </a:rPr>
                        <a:t> </a:t>
                      </a:r>
                      <a:endParaRPr lang="fr-FR" sz="900" b="0" u="none" strike="noStrike">
                        <a:solidFill>
                          <a:srgbClr val="000000"/>
                        </a:solidFill>
                        <a:latin typeface="Calibri"/>
                      </a:endParaRPr>
                    </a:p>
                  </a:txBody>
                  <a:tcPr marL="43920" marR="43920" marT="0" marB="0" anchor="ctr">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accent6">
                        <a:tint val="20000"/>
                      </a:schemeClr>
                    </a:solidFill>
                  </a:tcPr>
                </a:tc>
                <a:extLst>
                  <a:ext uri="{0D108BD9-81ED-4DB2-BD59-A6C34878D82A}">
                    <a16:rowId xmlns:a16="http://schemas.microsoft.com/office/drawing/2014/main" val="10003"/>
                  </a:ext>
                </a:extLst>
              </a:tr>
              <a:tr h="272125">
                <a:tc>
                  <a:txBody>
                    <a:bodyPr/>
                    <a:lstStyle/>
                    <a:p>
                      <a:pPr algn="ctr" defTabSz="914400">
                        <a:lnSpc>
                          <a:spcPct val="107000"/>
                        </a:lnSpc>
                        <a:spcAft>
                          <a:spcPts val="799"/>
                        </a:spcAft>
                        <a:defRPr/>
                      </a:pPr>
                      <a:r>
                        <a:rPr lang="fr-FR" sz="900" b="1" u="none" strike="noStrike" dirty="0">
                          <a:solidFill>
                            <a:schemeClr val="dk1"/>
                          </a:solidFill>
                          <a:latin typeface="Calibri"/>
                        </a:rPr>
                        <a:t>Notions abordées</a:t>
                      </a:r>
                      <a:endParaRPr lang="fr-FR" sz="900" b="0" u="none" strike="noStrike" dirty="0">
                        <a:solidFill>
                          <a:srgbClr val="000000"/>
                        </a:solidFill>
                        <a:latin typeface="Calibri"/>
                      </a:endParaRPr>
                    </a:p>
                  </a:txBody>
                  <a:tcPr marL="43920" marR="43920" marT="0" marB="0" anchor="ctr">
                    <a:lnL w="12240" algn="ctr">
                      <a:solidFill>
                        <a:srgbClr val="70AD47"/>
                      </a:solidFill>
                    </a:lnL>
                    <a:lnR w="12240" algn="ctr">
                      <a:solidFill>
                        <a:srgbClr val="70AD47"/>
                      </a:solidFill>
                    </a:lnR>
                    <a:lnT w="12240" algn="ctr">
                      <a:solidFill>
                        <a:srgbClr val="70AD47"/>
                      </a:solidFill>
                    </a:lnT>
                    <a:lnB w="12240" algn="ctr">
                      <a:solidFill>
                        <a:srgbClr val="70AD47"/>
                      </a:solidFill>
                    </a:lnB>
                    <a:solidFill>
                      <a:srgbClr val="EBF1E9"/>
                    </a:solidFill>
                  </a:tcPr>
                </a:tc>
                <a:extLst>
                  <a:ext uri="{0D108BD9-81ED-4DB2-BD59-A6C34878D82A}">
                    <a16:rowId xmlns:a16="http://schemas.microsoft.com/office/drawing/2014/main" val="10004"/>
                  </a:ext>
                </a:extLst>
              </a:tr>
              <a:tr h="1254425">
                <a:tc>
                  <a:txBody>
                    <a:bodyPr/>
                    <a:lstStyle/>
                    <a:p>
                      <a:pPr defTabSz="914400">
                        <a:lnSpc>
                          <a:spcPct val="107000"/>
                        </a:lnSpc>
                        <a:spcAft>
                          <a:spcPts val="799"/>
                        </a:spcAft>
                        <a:tabLst>
                          <a:tab pos="0" algn="l"/>
                        </a:tabLst>
                        <a:defRPr/>
                      </a:pPr>
                      <a:r>
                        <a:rPr lang="fr-FR" sz="1400" b="1" u="none" strike="noStrike" dirty="0">
                          <a:solidFill>
                            <a:schemeClr val="dk1"/>
                          </a:solidFill>
                          <a:latin typeface="Calibri"/>
                        </a:rPr>
                        <a:t>Mécanique des fluides</a:t>
                      </a:r>
                      <a:endParaRPr lang="fr-FR" sz="1400" b="0" u="none" strike="noStrike" dirty="0">
                        <a:solidFill>
                          <a:srgbClr val="000000"/>
                        </a:solidFill>
                        <a:latin typeface="Calibri"/>
                      </a:endParaRPr>
                    </a:p>
                    <a:p>
                      <a:pPr defTabSz="914400">
                        <a:lnSpc>
                          <a:spcPct val="107000"/>
                        </a:lnSpc>
                        <a:spcAft>
                          <a:spcPts val="799"/>
                        </a:spcAft>
                        <a:tabLst>
                          <a:tab pos="0" algn="l"/>
                        </a:tabLst>
                        <a:defRPr/>
                      </a:pPr>
                      <a:r>
                        <a:rPr lang="fr-FR" sz="1400" b="1" u="none" strike="noStrike" dirty="0">
                          <a:solidFill>
                            <a:schemeClr val="dk1"/>
                          </a:solidFill>
                          <a:latin typeface="Calibri"/>
                        </a:rPr>
                        <a:t>Thermodynamique</a:t>
                      </a:r>
                      <a:endParaRPr lang="fr-FR" sz="1400" b="0" u="none" strike="noStrike" dirty="0">
                        <a:solidFill>
                          <a:srgbClr val="000000"/>
                        </a:solidFill>
                        <a:latin typeface="Calibri"/>
                      </a:endParaRPr>
                    </a:p>
                    <a:p>
                      <a:pPr defTabSz="914400">
                        <a:lnSpc>
                          <a:spcPct val="107000"/>
                        </a:lnSpc>
                        <a:spcAft>
                          <a:spcPts val="799"/>
                        </a:spcAft>
                        <a:tabLst>
                          <a:tab pos="0" algn="l"/>
                        </a:tabLst>
                        <a:defRPr/>
                      </a:pPr>
                      <a:r>
                        <a:rPr lang="fr-FR" sz="1400" b="1" u="none" strike="noStrike" dirty="0">
                          <a:solidFill>
                            <a:schemeClr val="dk1"/>
                          </a:solidFill>
                          <a:latin typeface="Calibri"/>
                        </a:rPr>
                        <a:t>Energétique </a:t>
                      </a:r>
                      <a:endParaRPr lang="fr-FR" sz="1400" b="0" u="none" strike="noStrike" dirty="0">
                        <a:solidFill>
                          <a:srgbClr val="000000"/>
                        </a:solidFill>
                        <a:latin typeface="Calibri"/>
                      </a:endParaRPr>
                    </a:p>
                    <a:p>
                      <a:pPr defTabSz="914400">
                        <a:lnSpc>
                          <a:spcPct val="107000"/>
                        </a:lnSpc>
                        <a:spcAft>
                          <a:spcPts val="799"/>
                        </a:spcAft>
                        <a:tabLst>
                          <a:tab pos="0" algn="l"/>
                        </a:tabLst>
                        <a:defRPr/>
                      </a:pPr>
                      <a:endParaRPr lang="fr-FR" sz="900" b="0" u="none" strike="noStrike" dirty="0">
                        <a:solidFill>
                          <a:srgbClr val="000000"/>
                        </a:solidFill>
                        <a:latin typeface="Calibri"/>
                      </a:endParaRPr>
                    </a:p>
                  </a:txBody>
                  <a:tcPr marL="43920" marR="43920" marT="0" marB="0" anchor="ctr">
                    <a:lnL w="12240" algn="ctr">
                      <a:solidFill>
                        <a:srgbClr val="70AD47"/>
                      </a:solidFill>
                    </a:lnL>
                    <a:lnR w="12240" algn="ctr">
                      <a:solidFill>
                        <a:srgbClr val="70AD47"/>
                      </a:solidFill>
                    </a:lnR>
                    <a:lnT w="12240" algn="ctr">
                      <a:solidFill>
                        <a:srgbClr val="70AD47"/>
                      </a:solidFill>
                    </a:lnT>
                    <a:lnB w="12240" algn="ctr">
                      <a:solidFill>
                        <a:srgbClr val="70AD47"/>
                      </a:solidFill>
                    </a:lnB>
                    <a:solidFill>
                      <a:schemeClr val="lt1"/>
                    </a:solidFill>
                  </a:tcPr>
                </a:tc>
                <a:extLst>
                  <a:ext uri="{0D108BD9-81ED-4DB2-BD59-A6C34878D82A}">
                    <a16:rowId xmlns:a16="http://schemas.microsoft.com/office/drawing/2014/main" val="10005"/>
                  </a:ext>
                </a:extLst>
              </a:tr>
            </a:tbl>
          </a:graphicData>
        </a:graphic>
      </p:graphicFrame>
      <p:pic>
        <p:nvPicPr>
          <p:cNvPr id="536" name="Image 4"/>
          <p:cNvPicPr/>
          <p:nvPr/>
        </p:nvPicPr>
        <p:blipFill>
          <a:blip r:embed="rId4"/>
          <a:stretch/>
        </p:blipFill>
        <p:spPr bwMode="auto">
          <a:xfrm>
            <a:off x="425940" y="3919172"/>
            <a:ext cx="3423246" cy="2845227"/>
          </a:xfrm>
          <a:prstGeom prst="rect">
            <a:avLst/>
          </a:prstGeom>
          <a:noFill/>
          <a:ln w="38100">
            <a:solidFill>
              <a:srgbClr val="4472C4"/>
            </a:solidFill>
            <a:round/>
          </a:ln>
        </p:spPr>
      </p:pic>
      <p:pic>
        <p:nvPicPr>
          <p:cNvPr id="537" name="Image 5"/>
          <p:cNvPicPr/>
          <p:nvPr/>
        </p:nvPicPr>
        <p:blipFill>
          <a:blip r:embed="rId5"/>
          <a:stretch/>
        </p:blipFill>
        <p:spPr bwMode="auto">
          <a:xfrm>
            <a:off x="5011560" y="3919176"/>
            <a:ext cx="2260097" cy="2852423"/>
          </a:xfrm>
          <a:prstGeom prst="rect">
            <a:avLst/>
          </a:prstGeom>
          <a:noFill/>
          <a:ln w="38100">
            <a:solidFill>
              <a:srgbClr val="92D050"/>
            </a:solidFill>
            <a:round/>
          </a:ln>
        </p:spPr>
      </p:pic>
      <p:pic>
        <p:nvPicPr>
          <p:cNvPr id="538" name="Image 7"/>
          <p:cNvPicPr/>
          <p:nvPr/>
        </p:nvPicPr>
        <p:blipFill>
          <a:blip r:embed="rId6"/>
          <a:stretch/>
        </p:blipFill>
        <p:spPr bwMode="auto">
          <a:xfrm>
            <a:off x="9168480" y="3919177"/>
            <a:ext cx="2050560" cy="2769858"/>
          </a:xfrm>
          <a:prstGeom prst="rect">
            <a:avLst/>
          </a:prstGeom>
          <a:noFill/>
          <a:ln w="38100">
            <a:solidFill>
              <a:srgbClr val="7030A0"/>
            </a:solidFill>
            <a:round/>
          </a:ln>
        </p:spPr>
      </p:pic>
      <p:sp>
        <p:nvSpPr>
          <p:cNvPr id="2" name="ZoneTexte 1">
            <a:extLst>
              <a:ext uri="{FF2B5EF4-FFF2-40B4-BE49-F238E27FC236}">
                <a16:creationId xmlns:a16="http://schemas.microsoft.com/office/drawing/2014/main" id="{1604AA33-438A-4A4E-B7D5-20877DD3C179}"/>
              </a:ext>
            </a:extLst>
          </p:cNvPr>
          <p:cNvSpPr txBox="1"/>
          <p:nvPr/>
        </p:nvSpPr>
        <p:spPr>
          <a:xfrm>
            <a:off x="372862" y="946091"/>
            <a:ext cx="11346343" cy="369332"/>
          </a:xfrm>
          <a:prstGeom prst="rect">
            <a:avLst/>
          </a:prstGeom>
          <a:solidFill>
            <a:schemeClr val="accent1">
              <a:lumMod val="40000"/>
              <a:lumOff val="60000"/>
            </a:schemeClr>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a:cs typeface="Arial"/>
              </a:rPr>
              <a:t>Un enseignement transversal assuré par trois enseignants afin de favoriser la montée en compétence de l’étudiant.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C6D32-C370-2795-C155-CA261FD4346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353C198-31A5-3E26-5435-259A13F7EADA}"/>
              </a:ext>
            </a:extLst>
          </p:cNvPr>
          <p:cNvSpPr txBox="1"/>
          <p:nvPr/>
        </p:nvSpPr>
        <p:spPr>
          <a:xfrm>
            <a:off x="7231380" y="2767280"/>
            <a:ext cx="4960620" cy="1323439"/>
          </a:xfrm>
          <a:prstGeom prst="rect">
            <a:avLst/>
          </a:prstGeom>
          <a:no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Rénovation du BTS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Maintenance des véhicules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Arial" panose="020B0604020202020204" pitchFamily="34" charset="0"/>
                <a:cs typeface="Arial" panose="020B0604020202020204" pitchFamily="34" charset="0"/>
              </a:rPr>
              <a:t>Webinaire du 2</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avril 2026</a:t>
            </a:r>
          </a:p>
        </p:txBody>
      </p:sp>
    </p:spTree>
    <p:extLst>
      <p:ext uri="{BB962C8B-B14F-4D97-AF65-F5344CB8AC3E}">
        <p14:creationId xmlns:p14="http://schemas.microsoft.com/office/powerpoint/2010/main" val="22509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31" name="Image 6"/>
          <p:cNvPicPr/>
          <p:nvPr/>
        </p:nvPicPr>
        <p:blipFill>
          <a:blip r:embed="rId3"/>
          <a:stretch/>
        </p:blipFill>
        <p:spPr bwMode="auto">
          <a:xfrm>
            <a:off x="85320" y="80640"/>
            <a:ext cx="1123920" cy="838080"/>
          </a:xfrm>
          <a:prstGeom prst="rect">
            <a:avLst/>
          </a:prstGeom>
          <a:noFill/>
          <a:ln w="0">
            <a:noFill/>
          </a:ln>
        </p:spPr>
      </p:pic>
      <p:sp>
        <p:nvSpPr>
          <p:cNvPr id="232"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33"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Exemple de progression pédagogique </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234" name="Flèche : droite 5"/>
          <p:cNvSpPr/>
          <p:nvPr/>
        </p:nvSpPr>
        <p:spPr bwMode="auto">
          <a:xfrm>
            <a:off x="904680" y="3424320"/>
            <a:ext cx="11107079" cy="617760"/>
          </a:xfrm>
          <a:prstGeom prst="rightArrow">
            <a:avLst>
              <a:gd name="adj1" fmla="val 50000"/>
              <a:gd name="adj2" fmla="val 50000"/>
            </a:avLst>
          </a:prstGeom>
          <a:solidFill>
            <a:srgbClr val="ED7D31"/>
          </a:solidFill>
          <a:ln>
            <a:solidFill>
              <a:srgbClr val="FFFFFF"/>
            </a:solidFill>
          </a:ln>
        </p:spPr>
        <p:style>
          <a:lnRef idx="3">
            <a:schemeClr val="lt1"/>
          </a:lnRef>
          <a:fillRef idx="1">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2</a:t>
            </a:r>
            <a:r>
              <a:rPr kumimoji="0" lang="fr-FR" sz="1800" b="0" i="0" u="none" strike="noStrike" kern="0" cap="none" spc="0" normalizeH="0" baseline="30000" noProof="0" dirty="0">
                <a:ln>
                  <a:noFill/>
                </a:ln>
                <a:solidFill>
                  <a:srgbClr val="FFFFFF"/>
                </a:solidFill>
                <a:effectLst/>
                <a:uLnTx/>
                <a:uFillTx/>
                <a:latin typeface="Calibri"/>
                <a:cs typeface="Arial"/>
              </a:rPr>
              <a:t>ème</a:t>
            </a:r>
            <a:r>
              <a:rPr kumimoji="0" lang="fr-FR" sz="1800" b="0" i="0" u="none" strike="noStrike" kern="0" cap="none" spc="0" normalizeH="0" baseline="0" noProof="0" dirty="0">
                <a:ln>
                  <a:noFill/>
                </a:ln>
                <a:solidFill>
                  <a:srgbClr val="FFFFFF"/>
                </a:solidFill>
                <a:effectLst/>
                <a:uLnTx/>
                <a:uFillTx/>
                <a:latin typeface="Calibri"/>
                <a:cs typeface="Arial"/>
              </a:rPr>
              <a:t>  année</a:t>
            </a:r>
          </a:p>
        </p:txBody>
      </p:sp>
      <p:graphicFrame>
        <p:nvGraphicFramePr>
          <p:cNvPr id="235" name="Diagram8"/>
          <p:cNvGraphicFramePr>
            <a:graphicFrameLocks/>
          </p:cNvGraphicFramePr>
          <p:nvPr/>
        </p:nvGraphicFramePr>
        <p:xfrm>
          <a:off x="904680" y="4193729"/>
          <a:ext cx="11875656" cy="32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Groupe 1">
            <a:extLst>
              <a:ext uri="{FF2B5EF4-FFF2-40B4-BE49-F238E27FC236}">
                <a16:creationId xmlns:a16="http://schemas.microsoft.com/office/drawing/2014/main" id="{89C76BEB-0EFD-4201-836F-FED64A93570A}"/>
              </a:ext>
            </a:extLst>
          </p:cNvPr>
          <p:cNvGrpSpPr/>
          <p:nvPr/>
        </p:nvGrpSpPr>
        <p:grpSpPr>
          <a:xfrm>
            <a:off x="896700" y="1247759"/>
            <a:ext cx="11049000" cy="2076481"/>
            <a:chOff x="949865" y="1371600"/>
            <a:chExt cx="11048215" cy="1952640"/>
          </a:xfrm>
        </p:grpSpPr>
        <p:sp>
          <p:nvSpPr>
            <p:cNvPr id="237" name="Rectangle 9"/>
            <p:cNvSpPr/>
            <p:nvPr/>
          </p:nvSpPr>
          <p:spPr bwMode="auto">
            <a:xfrm>
              <a:off x="955080" y="2996640"/>
              <a:ext cx="11043000" cy="327600"/>
            </a:xfrm>
            <a:prstGeom prst="rect">
              <a:avLst/>
            </a:prstGeom>
            <a:solidFill>
              <a:srgbClr val="8395B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3</a:t>
              </a:r>
              <a:endParaRPr kumimoji="0" lang="fr-FR" sz="1800" b="0" i="0" u="none" strike="noStrike" kern="0" cap="none" spc="0" normalizeH="0" baseline="0" noProof="0">
                <a:ln>
                  <a:noFill/>
                </a:ln>
                <a:solidFill>
                  <a:srgbClr val="FFFFFF"/>
                </a:solidFill>
                <a:effectLst/>
                <a:uLnTx/>
                <a:uFillTx/>
                <a:latin typeface="Calibri"/>
                <a:cs typeface="Arial"/>
              </a:endParaRPr>
            </a:p>
          </p:txBody>
        </p:sp>
        <p:sp>
          <p:nvSpPr>
            <p:cNvPr id="238" name="Rectangle 10"/>
            <p:cNvSpPr/>
            <p:nvPr/>
          </p:nvSpPr>
          <p:spPr bwMode="auto">
            <a:xfrm>
              <a:off x="955080" y="2668320"/>
              <a:ext cx="11043000" cy="327600"/>
            </a:xfrm>
            <a:prstGeom prst="rect">
              <a:avLst/>
            </a:prstGeom>
            <a:solidFill>
              <a:srgbClr val="F4B082"/>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2</a:t>
              </a:r>
            </a:p>
          </p:txBody>
        </p:sp>
        <p:sp>
          <p:nvSpPr>
            <p:cNvPr id="239" name="Forme libre : forme 11"/>
            <p:cNvSpPr/>
            <p:nvPr/>
          </p:nvSpPr>
          <p:spPr bwMode="auto">
            <a:xfrm>
              <a:off x="949865" y="1371600"/>
              <a:ext cx="11048215" cy="1191600"/>
            </a:xfrm>
            <a:custGeom>
              <a:avLst/>
              <a:gdLst>
                <a:gd name="textAreaLeft" fmla="*/ 0 w 11056680"/>
                <a:gd name="textAreaRight" fmla="*/ 11057040 w 11056680"/>
                <a:gd name="textAreaTop" fmla="*/ 0 h 1191600"/>
                <a:gd name="textAreaBottom" fmla="*/ 1191960 h 1191600"/>
                <a:gd name="GluePoint1X" fmla="*/ 0 w 11707906"/>
                <a:gd name="GluePoint1Y" fmla="*/ 430306 h 896470"/>
                <a:gd name="GluePoint2X" fmla="*/ 8964 w 11707906"/>
                <a:gd name="GluePoint2Y" fmla="*/ 8964 h 896470"/>
                <a:gd name="GluePoint3X" fmla="*/ 11689976 w 11707906"/>
                <a:gd name="GluePoint3Y" fmla="*/ 0 h 896470"/>
                <a:gd name="GluePoint4X" fmla="*/ 11707906 w 11707906"/>
                <a:gd name="GluePoint4Y" fmla="*/ 896470 h 896470"/>
                <a:gd name="GluePoint5X" fmla="*/ 0 w 11707906"/>
                <a:gd name="GluePoint5Y" fmla="*/ 430306 h 896470"/>
                <a:gd name="connsiteX0" fmla="*/ 11000 w 11698942"/>
                <a:gd name="connsiteY0" fmla="*/ 614699 h 896470"/>
                <a:gd name="connsiteX1" fmla="*/ 0 w 11698942"/>
                <a:gd name="connsiteY1" fmla="*/ 8964 h 896470"/>
                <a:gd name="connsiteX2" fmla="*/ 11681012 w 11698942"/>
                <a:gd name="connsiteY2" fmla="*/ 0 h 896470"/>
                <a:gd name="connsiteX3" fmla="*/ 11698942 w 11698942"/>
                <a:gd name="connsiteY3" fmla="*/ 896470 h 896470"/>
                <a:gd name="connsiteX4" fmla="*/ 11000 w 11698942"/>
                <a:gd name="connsiteY4" fmla="*/ 614699 h 89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942" h="896470" extrusionOk="0">
                  <a:moveTo>
                    <a:pt x="11000" y="614699"/>
                  </a:moveTo>
                  <a:lnTo>
                    <a:pt x="0" y="8964"/>
                  </a:lnTo>
                  <a:lnTo>
                    <a:pt x="11681012" y="0"/>
                  </a:lnTo>
                  <a:lnTo>
                    <a:pt x="11698942" y="896470"/>
                  </a:lnTo>
                  <a:lnTo>
                    <a:pt x="11000" y="614699"/>
                  </a:lnTo>
                  <a:close/>
                </a:path>
              </a:pathLst>
            </a:custGeom>
            <a:solidFill>
              <a:srgbClr val="FFE399"/>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1</a:t>
              </a:r>
            </a:p>
          </p:txBody>
        </p:sp>
        <p:sp>
          <p:nvSpPr>
            <p:cNvPr id="240" name="Forme libre : forme 2"/>
            <p:cNvSpPr/>
            <p:nvPr/>
          </p:nvSpPr>
          <p:spPr bwMode="auto">
            <a:xfrm>
              <a:off x="955080" y="1967400"/>
              <a:ext cx="11043000" cy="759920"/>
            </a:xfrm>
            <a:custGeom>
              <a:avLst/>
              <a:gdLst>
                <a:gd name="textAreaLeft" fmla="*/ 0 w 11039760"/>
                <a:gd name="textAreaRight" fmla="*/ 11040120 w 11039760"/>
                <a:gd name="textAreaTop" fmla="*/ 0 h 762480"/>
                <a:gd name="textAreaBottom" fmla="*/ 762840 h 762480"/>
                <a:gd name="GluePoint1X" fmla="*/ 0 w 11689977"/>
                <a:gd name="GluePoint1Y" fmla="*/ 555812 h 573741"/>
                <a:gd name="GluePoint2X" fmla="*/ 8965 w 11689977"/>
                <a:gd name="GluePoint2Y" fmla="*/ 0 h 573741"/>
                <a:gd name="GluePoint3X" fmla="*/ 11689977 w 11689977"/>
                <a:gd name="GluePoint3Y" fmla="*/ 466165 h 573741"/>
                <a:gd name="GluePoint4X" fmla="*/ 11689977 w 11689977"/>
                <a:gd name="GluePoint4Y" fmla="*/ 573741 h 573741"/>
                <a:gd name="GluePoint5X" fmla="*/ 0 w 11689977"/>
                <a:gd name="GluePoint5Y" fmla="*/ 555812 h 573741"/>
                <a:gd name="connsiteX0" fmla="*/ 20982 w 11710959"/>
                <a:gd name="connsiteY0" fmla="*/ 350104 h 368033"/>
                <a:gd name="connsiteX1" fmla="*/ 0 w 11710959"/>
                <a:gd name="connsiteY1" fmla="*/ 0 h 368033"/>
                <a:gd name="connsiteX2" fmla="*/ 11710959 w 11710959"/>
                <a:gd name="connsiteY2" fmla="*/ 260457 h 368033"/>
                <a:gd name="connsiteX3" fmla="*/ 11710959 w 11710959"/>
                <a:gd name="connsiteY3" fmla="*/ 368033 h 368033"/>
                <a:gd name="connsiteX4" fmla="*/ 20982 w 11710959"/>
                <a:gd name="connsiteY4" fmla="*/ 350104 h 368033"/>
                <a:gd name="connsiteX0" fmla="*/ 0 w 11689977"/>
                <a:gd name="connsiteY0" fmla="*/ 357198 h 375127"/>
                <a:gd name="connsiteX1" fmla="*/ 38910 w 11689977"/>
                <a:gd name="connsiteY1" fmla="*/ 0 h 375127"/>
                <a:gd name="connsiteX2" fmla="*/ 11689977 w 11689977"/>
                <a:gd name="connsiteY2" fmla="*/ 267551 h 375127"/>
                <a:gd name="connsiteX3" fmla="*/ 11689977 w 11689977"/>
                <a:gd name="connsiteY3" fmla="*/ 375127 h 375127"/>
                <a:gd name="connsiteX4" fmla="*/ 0 w 11689977"/>
                <a:gd name="connsiteY4" fmla="*/ 357198 h 375127"/>
                <a:gd name="connsiteX0" fmla="*/ 1018 w 11690995"/>
                <a:gd name="connsiteY0" fmla="*/ 357198 h 375127"/>
                <a:gd name="connsiteX1" fmla="*/ 0 w 11690995"/>
                <a:gd name="connsiteY1" fmla="*/ 0 h 375127"/>
                <a:gd name="connsiteX2" fmla="*/ 11690995 w 11690995"/>
                <a:gd name="connsiteY2" fmla="*/ 267551 h 375127"/>
                <a:gd name="connsiteX3" fmla="*/ 11690995 w 11690995"/>
                <a:gd name="connsiteY3" fmla="*/ 375127 h 375127"/>
                <a:gd name="connsiteX4" fmla="*/ 1018 w 11690995"/>
                <a:gd name="connsiteY4" fmla="*/ 357198 h 37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0995" h="375127" extrusionOk="0">
                  <a:moveTo>
                    <a:pt x="1018" y="357198"/>
                  </a:moveTo>
                  <a:cubicBezTo>
                    <a:pt x="679" y="238132"/>
                    <a:pt x="339" y="119066"/>
                    <a:pt x="0" y="0"/>
                  </a:cubicBezTo>
                  <a:lnTo>
                    <a:pt x="11690995" y="267551"/>
                  </a:lnTo>
                  <a:lnTo>
                    <a:pt x="11690995" y="375127"/>
                  </a:lnTo>
                  <a:lnTo>
                    <a:pt x="1018" y="357198"/>
                  </a:lnTo>
                  <a:close/>
                </a:path>
              </a:pathLst>
            </a:custGeom>
            <a:solidFill>
              <a:srgbClr val="BDD6ED"/>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000000"/>
                </a:solidFill>
                <a:effectLst/>
                <a:uLnTx/>
                <a:uFillTx/>
                <a:latin typeface="Calibri"/>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Pôle 4</a:t>
              </a:r>
            </a:p>
          </p:txBody>
        </p:sp>
      </p:grpSp>
      <p:sp>
        <p:nvSpPr>
          <p:cNvPr id="241" name="Flèche : droite 12"/>
          <p:cNvSpPr/>
          <p:nvPr/>
        </p:nvSpPr>
        <p:spPr bwMode="auto">
          <a:xfrm rot="16199999">
            <a:off x="-421920" y="2062800"/>
            <a:ext cx="1974240" cy="549360"/>
          </a:xfrm>
          <a:prstGeom prst="rightArrow">
            <a:avLst>
              <a:gd name="adj1" fmla="val 50000"/>
              <a:gd name="adj2" fmla="val 50000"/>
            </a:avLst>
          </a:prstGeom>
          <a:gradFill rotWithShape="0">
            <a:gsLst>
              <a:gs pos="0">
                <a:srgbClr val="FFDA9E"/>
              </a:gs>
              <a:gs pos="50000">
                <a:srgbClr val="FFD590"/>
              </a:gs>
              <a:gs pos="100000">
                <a:srgbClr val="FFD07C"/>
              </a:gs>
            </a:gsLst>
            <a:lin ang="0" scaled="1"/>
          </a:gradFill>
          <a:ln>
            <a:solidFill>
              <a:srgbClr val="FFC000"/>
            </a:solidFill>
          </a:ln>
        </p:spPr>
        <p:style>
          <a:lnRef idx="1">
            <a:schemeClr val="accent4"/>
          </a:lnRef>
          <a:fillRef idx="2">
            <a:schemeClr val="accent4"/>
          </a:fillRef>
          <a:effectRef idx="1">
            <a:schemeClr val="accent4"/>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000000"/>
                </a:solidFill>
                <a:effectLst/>
                <a:uLnTx/>
                <a:uFillTx/>
                <a:latin typeface="Calibri"/>
                <a:cs typeface="Arial"/>
              </a:rPr>
              <a:t>Temps de formation</a:t>
            </a:r>
          </a:p>
        </p:txBody>
      </p:sp>
      <p:sp>
        <p:nvSpPr>
          <p:cNvPr id="15" name="Rectangle : coins arrondis 14">
            <a:extLst>
              <a:ext uri="{FF2B5EF4-FFF2-40B4-BE49-F238E27FC236}">
                <a16:creationId xmlns:a16="http://schemas.microsoft.com/office/drawing/2014/main" id="{1702EFDC-4CBE-4745-8E13-70628DA47B23}"/>
              </a:ext>
            </a:extLst>
          </p:cNvPr>
          <p:cNvSpPr/>
          <p:nvPr/>
        </p:nvSpPr>
        <p:spPr bwMode="auto">
          <a:xfrm>
            <a:off x="876300" y="4821179"/>
            <a:ext cx="11049000" cy="507676"/>
          </a:xfrm>
          <a:prstGeom prst="roundRect">
            <a:avLst/>
          </a:prstGeom>
          <a:solidFill>
            <a:srgbClr val="FF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Pôle 1 : Prépondérant à la formation.</a:t>
            </a:r>
          </a:p>
        </p:txBody>
      </p:sp>
      <p:sp>
        <p:nvSpPr>
          <p:cNvPr id="16" name="Rectangle : coins arrondis 15">
            <a:extLst>
              <a:ext uri="{FF2B5EF4-FFF2-40B4-BE49-F238E27FC236}">
                <a16:creationId xmlns:a16="http://schemas.microsoft.com/office/drawing/2014/main" id="{94B8D008-E326-44C6-9A95-A51B480B4473}"/>
              </a:ext>
            </a:extLst>
          </p:cNvPr>
          <p:cNvSpPr/>
          <p:nvPr/>
        </p:nvSpPr>
        <p:spPr bwMode="auto">
          <a:xfrm>
            <a:off x="876298" y="5432535"/>
            <a:ext cx="11048999" cy="507676"/>
          </a:xfrm>
          <a:prstGeom prst="roundRect">
            <a:avLst/>
          </a:prstGeom>
          <a:solidFill>
            <a:srgbClr val="BDD6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Pôle 4 : Diminution du temps de formation mais montée en compétences.</a:t>
            </a:r>
          </a:p>
        </p:txBody>
      </p:sp>
      <p:sp>
        <p:nvSpPr>
          <p:cNvPr id="18" name="Rectangle : coins arrondis 17">
            <a:extLst>
              <a:ext uri="{FF2B5EF4-FFF2-40B4-BE49-F238E27FC236}">
                <a16:creationId xmlns:a16="http://schemas.microsoft.com/office/drawing/2014/main" id="{69F96572-0ED2-4AE8-B100-AD1D318D20ED}"/>
              </a:ext>
            </a:extLst>
          </p:cNvPr>
          <p:cNvSpPr/>
          <p:nvPr/>
        </p:nvSpPr>
        <p:spPr bwMode="auto">
          <a:xfrm>
            <a:off x="876299" y="6091860"/>
            <a:ext cx="11085778" cy="507676"/>
          </a:xfrm>
          <a:prstGeom prst="roundRect">
            <a:avLst/>
          </a:prstGeom>
          <a:solidFill>
            <a:srgbClr val="F4B0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Pôle 2 et 3 : Formation tout au long de l’année en </a:t>
            </a:r>
            <a:r>
              <a:rPr kumimoji="0" lang="fr-FR" sz="1800" b="0" i="0" u="none" strike="noStrike" kern="0" cap="none" spc="0" normalizeH="0" baseline="0" noProof="0" dirty="0" err="1">
                <a:ln>
                  <a:noFill/>
                </a:ln>
                <a:solidFill>
                  <a:srgbClr val="000000"/>
                </a:solidFill>
                <a:effectLst/>
                <a:uLnTx/>
                <a:uFillTx/>
                <a:latin typeface="Calibri"/>
                <a:cs typeface="Arial"/>
              </a:rPr>
              <a:t>interpôles</a:t>
            </a:r>
            <a:r>
              <a:rPr kumimoji="0" lang="fr-FR" sz="1800" b="0" i="0" u="none" strike="noStrike" kern="0" cap="none" spc="0" normalizeH="0" baseline="0" noProof="0" dirty="0">
                <a:ln>
                  <a:noFill/>
                </a:ln>
                <a:solidFill>
                  <a:srgbClr val="000000"/>
                </a:solidFill>
                <a:effectLst/>
                <a:uLnTx/>
                <a:uFillTx/>
                <a:latin typeface="Calibri"/>
                <a:cs typeface="Arial"/>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42" name="Image 6"/>
          <p:cNvPicPr/>
          <p:nvPr/>
        </p:nvPicPr>
        <p:blipFill>
          <a:blip r:embed="rId3"/>
          <a:stretch/>
        </p:blipFill>
        <p:spPr bwMode="auto">
          <a:xfrm>
            <a:off x="85320" y="80640"/>
            <a:ext cx="1123920" cy="838080"/>
          </a:xfrm>
          <a:prstGeom prst="rect">
            <a:avLst/>
          </a:prstGeom>
          <a:noFill/>
          <a:ln w="0">
            <a:noFill/>
          </a:ln>
        </p:spPr>
      </p:pic>
      <p:sp>
        <p:nvSpPr>
          <p:cNvPr id="243"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44"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Présentation pôle 1</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pic>
        <p:nvPicPr>
          <p:cNvPr id="245" name="Image 4"/>
          <p:cNvPicPr/>
          <p:nvPr/>
        </p:nvPicPr>
        <p:blipFill>
          <a:blip r:embed="rId4"/>
          <a:stretch/>
        </p:blipFill>
        <p:spPr bwMode="auto">
          <a:xfrm>
            <a:off x="2334960" y="918720"/>
            <a:ext cx="8048520" cy="1991520"/>
          </a:xfrm>
          <a:prstGeom prst="rect">
            <a:avLst/>
          </a:prstGeom>
          <a:noFill/>
          <a:ln w="0">
            <a:noFill/>
          </a:ln>
        </p:spPr>
      </p:pic>
      <p:pic>
        <p:nvPicPr>
          <p:cNvPr id="246" name="Image 8"/>
          <p:cNvPicPr/>
          <p:nvPr/>
        </p:nvPicPr>
        <p:blipFill>
          <a:blip r:embed="rId5"/>
          <a:stretch/>
        </p:blipFill>
        <p:spPr bwMode="auto">
          <a:xfrm>
            <a:off x="2334960" y="3058200"/>
            <a:ext cx="7959600" cy="1625040"/>
          </a:xfrm>
          <a:prstGeom prst="rect">
            <a:avLst/>
          </a:prstGeom>
          <a:noFill/>
          <a:ln w="0">
            <a:noFill/>
          </a:ln>
        </p:spPr>
      </p:pic>
      <p:pic>
        <p:nvPicPr>
          <p:cNvPr id="247" name="Image 16"/>
          <p:cNvPicPr/>
          <p:nvPr/>
        </p:nvPicPr>
        <p:blipFill>
          <a:blip r:embed="rId6"/>
          <a:stretch/>
        </p:blipFill>
        <p:spPr bwMode="auto">
          <a:xfrm>
            <a:off x="4635720" y="5165280"/>
            <a:ext cx="3358440" cy="1406520"/>
          </a:xfrm>
          <a:prstGeom prst="rect">
            <a:avLst/>
          </a:prstGeom>
          <a:noFill/>
          <a:ln w="0">
            <a:noFill/>
          </a:ln>
        </p:spPr>
      </p:pic>
      <p:sp>
        <p:nvSpPr>
          <p:cNvPr id="248" name="Rectangle : coins arrondis 1"/>
          <p:cNvSpPr/>
          <p:nvPr/>
        </p:nvSpPr>
        <p:spPr bwMode="auto">
          <a:xfrm>
            <a:off x="5355720" y="4898520"/>
            <a:ext cx="2350800" cy="354240"/>
          </a:xfrm>
          <a:prstGeom prst="roundRect">
            <a:avLst>
              <a:gd name="adj" fmla="val 16667"/>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FFFFFF"/>
                </a:solidFill>
                <a:effectLst/>
                <a:uLnTx/>
                <a:uFillTx/>
                <a:latin typeface="Calibri"/>
                <a:cs typeface="Arial"/>
              </a:rPr>
              <a:t>CERTIFICATION</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49" name="Image 6"/>
          <p:cNvPicPr/>
          <p:nvPr/>
        </p:nvPicPr>
        <p:blipFill>
          <a:blip r:embed="rId3"/>
          <a:stretch/>
        </p:blipFill>
        <p:spPr bwMode="auto">
          <a:xfrm>
            <a:off x="85320" y="80640"/>
            <a:ext cx="1123920" cy="838080"/>
          </a:xfrm>
          <a:prstGeom prst="rect">
            <a:avLst/>
          </a:prstGeom>
          <a:noFill/>
          <a:ln w="0">
            <a:noFill/>
          </a:ln>
        </p:spPr>
      </p:pic>
      <p:sp>
        <p:nvSpPr>
          <p:cNvPr id="250"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51"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Exemple de progression pédagogique </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252" name="Flèche : droite 5"/>
          <p:cNvSpPr/>
          <p:nvPr/>
        </p:nvSpPr>
        <p:spPr bwMode="auto">
          <a:xfrm>
            <a:off x="379439" y="918720"/>
            <a:ext cx="11581920" cy="617760"/>
          </a:xfrm>
          <a:prstGeom prst="rightArrow">
            <a:avLst>
              <a:gd name="adj1" fmla="val 50000"/>
              <a:gd name="adj2" fmla="val 50000"/>
            </a:avLst>
          </a:prstGeom>
          <a:solidFill>
            <a:srgbClr val="70AD47"/>
          </a:solidFill>
          <a:ln>
            <a:solidFill>
              <a:srgbClr val="527F34"/>
            </a:solidFill>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1</a:t>
            </a:r>
            <a:r>
              <a:rPr kumimoji="0" lang="fr-FR" sz="1800" b="0" i="0" u="none" strike="noStrike" kern="0" cap="none" spc="0" normalizeH="0" baseline="30000" noProof="0" dirty="0">
                <a:ln>
                  <a:noFill/>
                </a:ln>
                <a:solidFill>
                  <a:srgbClr val="FFFFFF"/>
                </a:solidFill>
                <a:effectLst/>
                <a:uLnTx/>
                <a:uFillTx/>
                <a:latin typeface="Calibri"/>
                <a:cs typeface="Arial"/>
              </a:rPr>
              <a:t>ère</a:t>
            </a:r>
            <a:r>
              <a:rPr kumimoji="0" lang="fr-FR" sz="1800" b="0" i="0" u="none" strike="noStrike" kern="0" cap="none" spc="0" normalizeH="0" baseline="0" noProof="0" dirty="0">
                <a:ln>
                  <a:noFill/>
                </a:ln>
                <a:solidFill>
                  <a:srgbClr val="FFFFFF"/>
                </a:solidFill>
                <a:effectLst/>
                <a:uLnTx/>
                <a:uFillTx/>
                <a:latin typeface="Calibri"/>
                <a:cs typeface="Arial"/>
              </a:rPr>
              <a:t>  année</a:t>
            </a:r>
          </a:p>
        </p:txBody>
      </p:sp>
      <p:graphicFrame>
        <p:nvGraphicFramePr>
          <p:cNvPr id="253" name="Diagram9"/>
          <p:cNvGraphicFramePr>
            <a:graphicFrameLocks/>
          </p:cNvGraphicFramePr>
          <p:nvPr/>
        </p:nvGraphicFramePr>
        <p:xfrm>
          <a:off x="259920" y="1806480"/>
          <a:ext cx="12750840" cy="313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4" name="Forme libre : forme 4"/>
          <p:cNvSpPr/>
          <p:nvPr/>
        </p:nvSpPr>
        <p:spPr bwMode="auto">
          <a:xfrm>
            <a:off x="923760" y="2388600"/>
            <a:ext cx="11035440" cy="617760"/>
          </a:xfrm>
          <a:custGeom>
            <a:avLst/>
            <a:gdLst>
              <a:gd name="textAreaLeft" fmla="*/ 0 w 11035440"/>
              <a:gd name="textAreaRight" fmla="*/ 11035800 w 11035440"/>
              <a:gd name="textAreaTop" fmla="*/ 0 h 617760"/>
              <a:gd name="textAreaBottom" fmla="*/ 618120 h 617760"/>
              <a:gd name="GluePoint1X" fmla="*/ 0 w 11672047"/>
              <a:gd name="GluePoint1Y" fmla="*/ 286871 h 600635"/>
              <a:gd name="GluePoint2X" fmla="*/ 8964 w 11672047"/>
              <a:gd name="GluePoint2Y" fmla="*/ 0 h 600635"/>
              <a:gd name="GluePoint3X" fmla="*/ 11663082 w 11672047"/>
              <a:gd name="GluePoint3Y" fmla="*/ 17930 h 600635"/>
              <a:gd name="GluePoint4X" fmla="*/ 11672047 w 11672047"/>
              <a:gd name="GluePoint4Y" fmla="*/ 600635 h 600635"/>
              <a:gd name="GluePoint5X" fmla="*/ 0 w 11672047"/>
              <a:gd name="GluePoint5Y" fmla="*/ 286871 h 600635"/>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1672047" h="600635" extrusionOk="0">
                <a:moveTo>
                  <a:pt x="0" y="286871"/>
                </a:moveTo>
                <a:lnTo>
                  <a:pt x="8964" y="0"/>
                </a:lnTo>
                <a:lnTo>
                  <a:pt x="11663082" y="17930"/>
                </a:lnTo>
                <a:lnTo>
                  <a:pt x="11672047" y="600635"/>
                </a:lnTo>
                <a:lnTo>
                  <a:pt x="0" y="286871"/>
                </a:lnTo>
                <a:close/>
              </a:path>
            </a:pathLst>
          </a:custGeom>
          <a:solidFill>
            <a:srgbClr val="FFE399"/>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1</a:t>
            </a:r>
          </a:p>
        </p:txBody>
      </p:sp>
      <p:sp>
        <p:nvSpPr>
          <p:cNvPr id="255" name="Flèche : droite 14"/>
          <p:cNvSpPr/>
          <p:nvPr/>
        </p:nvSpPr>
        <p:spPr bwMode="auto">
          <a:xfrm>
            <a:off x="379439" y="3429000"/>
            <a:ext cx="11581920" cy="617760"/>
          </a:xfrm>
          <a:prstGeom prst="rightArrow">
            <a:avLst>
              <a:gd name="adj1" fmla="val 50000"/>
              <a:gd name="adj2" fmla="val 50000"/>
            </a:avLst>
          </a:prstGeom>
          <a:solidFill>
            <a:srgbClr val="ED7D31"/>
          </a:solidFill>
          <a:ln>
            <a:solidFill>
              <a:srgbClr val="FFFFFF"/>
            </a:solidFill>
          </a:ln>
        </p:spPr>
        <p:style>
          <a:lnRef idx="3">
            <a:schemeClr val="lt1"/>
          </a:lnRef>
          <a:fillRef idx="1">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2</a:t>
            </a:r>
            <a:r>
              <a:rPr kumimoji="0" lang="fr-FR" sz="1800" b="0" i="0" u="none" strike="noStrike" kern="0" cap="none" spc="0" normalizeH="0" baseline="30000" noProof="0" dirty="0">
                <a:ln>
                  <a:noFill/>
                </a:ln>
                <a:solidFill>
                  <a:srgbClr val="FFFFFF"/>
                </a:solidFill>
                <a:effectLst/>
                <a:uLnTx/>
                <a:uFillTx/>
                <a:latin typeface="Calibri"/>
                <a:cs typeface="Arial"/>
              </a:rPr>
              <a:t>ème</a:t>
            </a:r>
            <a:r>
              <a:rPr kumimoji="0" lang="fr-FR" sz="1800" b="0" i="0" u="none" strike="noStrike" kern="0" cap="none" spc="0" normalizeH="0" baseline="0" noProof="0" dirty="0">
                <a:ln>
                  <a:noFill/>
                </a:ln>
                <a:solidFill>
                  <a:srgbClr val="FFFFFF"/>
                </a:solidFill>
                <a:effectLst/>
                <a:uLnTx/>
                <a:uFillTx/>
                <a:latin typeface="Calibri"/>
                <a:cs typeface="Arial"/>
              </a:rPr>
              <a:t>  année</a:t>
            </a:r>
          </a:p>
        </p:txBody>
      </p:sp>
      <p:graphicFrame>
        <p:nvGraphicFramePr>
          <p:cNvPr id="256" name="Diagram10"/>
          <p:cNvGraphicFramePr>
            <a:graphicFrameLocks/>
          </p:cNvGraphicFramePr>
          <p:nvPr/>
        </p:nvGraphicFramePr>
        <p:xfrm>
          <a:off x="379439" y="4398120"/>
          <a:ext cx="12750840" cy="31356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57" name="Forme libre : forme 19"/>
          <p:cNvSpPr/>
          <p:nvPr/>
        </p:nvSpPr>
        <p:spPr bwMode="auto">
          <a:xfrm>
            <a:off x="923760" y="4985640"/>
            <a:ext cx="11100600" cy="1338840"/>
          </a:xfrm>
          <a:custGeom>
            <a:avLst/>
            <a:gdLst>
              <a:gd name="textAreaLeft" fmla="*/ 0 w 11100600"/>
              <a:gd name="textAreaRight" fmla="*/ 11100960 w 11100600"/>
              <a:gd name="textAreaTop" fmla="*/ 0 h 1338840"/>
              <a:gd name="textAreaBottom" fmla="*/ 1339200 h 1338840"/>
              <a:gd name="GluePoint1X" fmla="*/ 0 w 11707906"/>
              <a:gd name="GluePoint1Y" fmla="*/ 430306 h 896470"/>
              <a:gd name="GluePoint2X" fmla="*/ 8964 w 11707906"/>
              <a:gd name="GluePoint2Y" fmla="*/ 8964 h 896470"/>
              <a:gd name="GluePoint3X" fmla="*/ 11689976 w 11707906"/>
              <a:gd name="GluePoint3Y" fmla="*/ 0 h 896470"/>
              <a:gd name="GluePoint4X" fmla="*/ 11707906 w 11707906"/>
              <a:gd name="GluePoint4Y" fmla="*/ 896470 h 896470"/>
              <a:gd name="GluePoint5X" fmla="*/ 0 w 11707906"/>
              <a:gd name="GluePoint5Y" fmla="*/ 430306 h 896470"/>
              <a:gd name="connsiteX0" fmla="*/ 0 w 11718389"/>
              <a:gd name="connsiteY0" fmla="*/ 543443 h 896470"/>
              <a:gd name="connsiteX1" fmla="*/ 19447 w 11718389"/>
              <a:gd name="connsiteY1" fmla="*/ 8964 h 896470"/>
              <a:gd name="connsiteX2" fmla="*/ 11700459 w 11718389"/>
              <a:gd name="connsiteY2" fmla="*/ 0 h 896470"/>
              <a:gd name="connsiteX3" fmla="*/ 11718389 w 11718389"/>
              <a:gd name="connsiteY3" fmla="*/ 896470 h 896470"/>
              <a:gd name="connsiteX4" fmla="*/ 0 w 11718389"/>
              <a:gd name="connsiteY4" fmla="*/ 543443 h 896470"/>
              <a:gd name="connsiteX0" fmla="*/ 0 w 11707906"/>
              <a:gd name="connsiteY0" fmla="*/ 623305 h 896470"/>
              <a:gd name="connsiteX1" fmla="*/ 8964 w 11707906"/>
              <a:gd name="connsiteY1" fmla="*/ 8964 h 896470"/>
              <a:gd name="connsiteX2" fmla="*/ 11689976 w 11707906"/>
              <a:gd name="connsiteY2" fmla="*/ 0 h 896470"/>
              <a:gd name="connsiteX3" fmla="*/ 11707906 w 11707906"/>
              <a:gd name="connsiteY3" fmla="*/ 896470 h 896470"/>
              <a:gd name="connsiteX4" fmla="*/ 0 w 11707906"/>
              <a:gd name="connsiteY4" fmla="*/ 623305 h 89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7906" h="896470" extrusionOk="0">
                <a:moveTo>
                  <a:pt x="0" y="623305"/>
                </a:moveTo>
                <a:lnTo>
                  <a:pt x="8964" y="8964"/>
                </a:lnTo>
                <a:lnTo>
                  <a:pt x="11689976" y="0"/>
                </a:lnTo>
                <a:lnTo>
                  <a:pt x="11707906" y="896470"/>
                </a:lnTo>
                <a:lnTo>
                  <a:pt x="0" y="623305"/>
                </a:lnTo>
                <a:close/>
              </a:path>
            </a:pathLst>
          </a:custGeom>
          <a:solidFill>
            <a:srgbClr val="FFE399"/>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1</a:t>
            </a:r>
          </a:p>
        </p:txBody>
      </p:sp>
      <p:cxnSp>
        <p:nvCxnSpPr>
          <p:cNvPr id="258" name="Connecteur droit 11"/>
          <p:cNvCxnSpPr>
            <a:cxnSpLocks/>
          </p:cNvCxnSpPr>
          <p:nvPr/>
        </p:nvCxnSpPr>
        <p:spPr bwMode="auto">
          <a:xfrm>
            <a:off x="9946079" y="4985640"/>
            <a:ext cx="360" cy="1209960"/>
          </a:xfrm>
          <a:prstGeom prst="straightConnector1">
            <a:avLst/>
          </a:prstGeom>
          <a:ln>
            <a:solidFill>
              <a:srgbClr val="4472C4"/>
            </a:solidFill>
          </a:ln>
        </p:spPr>
      </p:cxnSp>
      <p:sp>
        <p:nvSpPr>
          <p:cNvPr id="259" name="ZoneTexte 12"/>
          <p:cNvSpPr/>
          <p:nvPr/>
        </p:nvSpPr>
        <p:spPr bwMode="auto">
          <a:xfrm>
            <a:off x="10207800" y="5327640"/>
            <a:ext cx="1751759" cy="644877"/>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Calibri"/>
                <a:cs typeface="Arial"/>
              </a:rPr>
              <a:t>Projet 60 heures*</a:t>
            </a:r>
          </a:p>
        </p:txBody>
      </p:sp>
      <p:sp>
        <p:nvSpPr>
          <p:cNvPr id="260" name="Flèche : droite 16"/>
          <p:cNvSpPr/>
          <p:nvPr/>
        </p:nvSpPr>
        <p:spPr bwMode="auto">
          <a:xfrm rot="16199999">
            <a:off x="11880" y="2506320"/>
            <a:ext cx="1096560" cy="540000"/>
          </a:xfrm>
          <a:prstGeom prst="rightArrow">
            <a:avLst>
              <a:gd name="adj1" fmla="val 50000"/>
              <a:gd name="adj2" fmla="val 50000"/>
            </a:avLst>
          </a:prstGeom>
          <a:gradFill rotWithShape="0">
            <a:gsLst>
              <a:gs pos="0">
                <a:srgbClr val="FFDA9E"/>
              </a:gs>
              <a:gs pos="50000">
                <a:srgbClr val="FFD590"/>
              </a:gs>
              <a:gs pos="100000">
                <a:srgbClr val="FFD07C"/>
              </a:gs>
            </a:gsLst>
            <a:lin ang="0" scaled="1"/>
          </a:gradFill>
          <a:ln>
            <a:solidFill>
              <a:srgbClr val="FFC000"/>
            </a:solidFill>
          </a:ln>
        </p:spPr>
        <p:style>
          <a:lnRef idx="1">
            <a:schemeClr val="accent4"/>
          </a:lnRef>
          <a:fillRef idx="2">
            <a:schemeClr val="accent4"/>
          </a:fillRef>
          <a:effectRef idx="1">
            <a:schemeClr val="accent4"/>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000000"/>
                </a:solidFill>
                <a:effectLst/>
                <a:uLnTx/>
                <a:uFillTx/>
                <a:latin typeface="Calibri"/>
                <a:cs typeface="Arial"/>
              </a:rPr>
              <a:t>Temps de formation</a:t>
            </a:r>
          </a:p>
        </p:txBody>
      </p:sp>
      <p:sp>
        <p:nvSpPr>
          <p:cNvPr id="261" name="Flèche : droite 17"/>
          <p:cNvSpPr/>
          <p:nvPr/>
        </p:nvSpPr>
        <p:spPr bwMode="auto">
          <a:xfrm rot="16199999">
            <a:off x="-66960" y="5264280"/>
            <a:ext cx="1096560" cy="540000"/>
          </a:xfrm>
          <a:prstGeom prst="rightArrow">
            <a:avLst>
              <a:gd name="adj1" fmla="val 50000"/>
              <a:gd name="adj2" fmla="val 50000"/>
            </a:avLst>
          </a:prstGeom>
          <a:gradFill rotWithShape="0">
            <a:gsLst>
              <a:gs pos="0">
                <a:srgbClr val="FFDA9E"/>
              </a:gs>
              <a:gs pos="50000">
                <a:srgbClr val="FFD590"/>
              </a:gs>
              <a:gs pos="100000">
                <a:srgbClr val="FFD07C"/>
              </a:gs>
            </a:gsLst>
            <a:lin ang="0" scaled="1"/>
          </a:gradFill>
          <a:ln>
            <a:solidFill>
              <a:srgbClr val="FFC000"/>
            </a:solidFill>
          </a:ln>
        </p:spPr>
        <p:style>
          <a:lnRef idx="1">
            <a:schemeClr val="accent4"/>
          </a:lnRef>
          <a:fillRef idx="2">
            <a:schemeClr val="accent4"/>
          </a:fillRef>
          <a:effectRef idx="1">
            <a:schemeClr val="accent4"/>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000000"/>
                </a:solidFill>
                <a:effectLst/>
                <a:uLnTx/>
                <a:uFillTx/>
                <a:latin typeface="Calibri"/>
                <a:cs typeface="Arial"/>
              </a:rPr>
              <a:t>Temps de formation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2" name="Image 6"/>
          <p:cNvPicPr/>
          <p:nvPr/>
        </p:nvPicPr>
        <p:blipFill>
          <a:blip r:embed="rId3"/>
          <a:stretch/>
        </p:blipFill>
        <p:spPr bwMode="auto">
          <a:xfrm>
            <a:off x="85320" y="80640"/>
            <a:ext cx="1123920" cy="838080"/>
          </a:xfrm>
          <a:prstGeom prst="rect">
            <a:avLst/>
          </a:prstGeom>
          <a:noFill/>
          <a:ln w="0">
            <a:noFill/>
          </a:ln>
        </p:spPr>
      </p:pic>
      <p:sp>
        <p:nvSpPr>
          <p:cNvPr id="263"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64"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dirty="0">
                <a:ln>
                  <a:noFill/>
                </a:ln>
                <a:solidFill>
                  <a:srgbClr val="000000"/>
                </a:solidFill>
                <a:effectLst/>
                <a:uLnTx/>
                <a:uFillTx/>
                <a:latin typeface="Calibri"/>
                <a:cs typeface="Arial"/>
              </a:rPr>
              <a:t>Exemple de progression pédagogique </a:t>
            </a:r>
            <a:endParaRPr kumimoji="0" lang="fr-FR" sz="2400" b="0" i="0" u="none" strike="noStrike" kern="0" cap="none" spc="0" normalizeH="0" baseline="0" noProof="0" dirty="0">
              <a:ln>
                <a:noFill/>
              </a:ln>
              <a:solidFill>
                <a:srgbClr val="000000"/>
              </a:solidFill>
              <a:effectLst/>
              <a:uLnTx/>
              <a:uFillTx/>
              <a:latin typeface="Calibri"/>
              <a:cs typeface="Arial"/>
            </a:endParaRPr>
          </a:p>
        </p:txBody>
      </p:sp>
      <p:sp>
        <p:nvSpPr>
          <p:cNvPr id="265" name="Flèche : droite 5"/>
          <p:cNvSpPr/>
          <p:nvPr/>
        </p:nvSpPr>
        <p:spPr bwMode="auto">
          <a:xfrm>
            <a:off x="129960" y="940680"/>
            <a:ext cx="11581920" cy="617760"/>
          </a:xfrm>
          <a:prstGeom prst="rightArrow">
            <a:avLst>
              <a:gd name="adj1" fmla="val 50000"/>
              <a:gd name="adj2" fmla="val 50000"/>
            </a:avLst>
          </a:prstGeom>
          <a:solidFill>
            <a:srgbClr val="70AD47"/>
          </a:solidFill>
          <a:ln>
            <a:solidFill>
              <a:srgbClr val="527F34"/>
            </a:solidFill>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1</a:t>
            </a:r>
            <a:r>
              <a:rPr kumimoji="0" lang="fr-FR" sz="1800" b="0" i="0" u="none" strike="noStrike" kern="0" cap="none" spc="0" normalizeH="0" baseline="30000" noProof="0" dirty="0">
                <a:ln>
                  <a:noFill/>
                </a:ln>
                <a:solidFill>
                  <a:srgbClr val="FFFFFF"/>
                </a:solidFill>
                <a:effectLst/>
                <a:uLnTx/>
                <a:uFillTx/>
                <a:latin typeface="Calibri"/>
                <a:cs typeface="Arial"/>
              </a:rPr>
              <a:t>ère</a:t>
            </a:r>
            <a:r>
              <a:rPr kumimoji="0" lang="fr-FR" sz="1800" b="0" i="0" u="none" strike="noStrike" kern="0" cap="none" spc="0" normalizeH="0" baseline="0" noProof="0" dirty="0">
                <a:ln>
                  <a:noFill/>
                </a:ln>
                <a:solidFill>
                  <a:srgbClr val="FFFFFF"/>
                </a:solidFill>
                <a:effectLst/>
                <a:uLnTx/>
                <a:uFillTx/>
                <a:latin typeface="Calibri"/>
                <a:cs typeface="Arial"/>
              </a:rPr>
              <a:t>  année</a:t>
            </a:r>
          </a:p>
        </p:txBody>
      </p:sp>
      <p:graphicFrame>
        <p:nvGraphicFramePr>
          <p:cNvPr id="266" name="Diagram11"/>
          <p:cNvGraphicFramePr>
            <a:graphicFrameLocks/>
          </p:cNvGraphicFramePr>
          <p:nvPr/>
        </p:nvGraphicFramePr>
        <p:xfrm>
          <a:off x="143176" y="1570562"/>
          <a:ext cx="12750840" cy="339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7" name="Forme libre : forme 4"/>
          <p:cNvSpPr/>
          <p:nvPr/>
        </p:nvSpPr>
        <p:spPr bwMode="auto">
          <a:xfrm>
            <a:off x="232200" y="2737105"/>
            <a:ext cx="11427840" cy="617760"/>
          </a:xfrm>
          <a:custGeom>
            <a:avLst/>
            <a:gdLst>
              <a:gd name="textAreaLeft" fmla="*/ 0 w 11727000"/>
              <a:gd name="textAreaRight" fmla="*/ 11727360 w 11727000"/>
              <a:gd name="textAreaTop" fmla="*/ 0 h 617760"/>
              <a:gd name="textAreaBottom" fmla="*/ 618120 h 617760"/>
              <a:gd name="GluePoint1X" fmla="*/ 0 w 11672047"/>
              <a:gd name="GluePoint1Y" fmla="*/ 286871 h 600635"/>
              <a:gd name="GluePoint2X" fmla="*/ 8964 w 11672047"/>
              <a:gd name="GluePoint2Y" fmla="*/ 0 h 600635"/>
              <a:gd name="GluePoint3X" fmla="*/ 11663082 w 11672047"/>
              <a:gd name="GluePoint3Y" fmla="*/ 17930 h 600635"/>
              <a:gd name="GluePoint4X" fmla="*/ 11672047 w 11672047"/>
              <a:gd name="GluePoint4Y" fmla="*/ 600635 h 600635"/>
              <a:gd name="GluePoint5X" fmla="*/ 0 w 11672047"/>
              <a:gd name="GluePoint5Y" fmla="*/ 286871 h 600635"/>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1672047" h="600635" extrusionOk="0">
                <a:moveTo>
                  <a:pt x="0" y="286871"/>
                </a:moveTo>
                <a:lnTo>
                  <a:pt x="8964" y="0"/>
                </a:lnTo>
                <a:lnTo>
                  <a:pt x="11663082" y="17930"/>
                </a:lnTo>
                <a:lnTo>
                  <a:pt x="11672047" y="600635"/>
                </a:lnTo>
                <a:lnTo>
                  <a:pt x="0" y="286871"/>
                </a:lnTo>
                <a:close/>
              </a:path>
            </a:pathLst>
          </a:custGeom>
          <a:solidFill>
            <a:srgbClr val="FFE399"/>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1</a:t>
            </a:r>
          </a:p>
        </p:txBody>
      </p:sp>
      <p:graphicFrame>
        <p:nvGraphicFramePr>
          <p:cNvPr id="268" name="Diagram12"/>
          <p:cNvGraphicFramePr>
            <a:graphicFrameLocks/>
          </p:cNvGraphicFramePr>
          <p:nvPr/>
        </p:nvGraphicFramePr>
        <p:xfrm>
          <a:off x="301658" y="3418560"/>
          <a:ext cx="11358382" cy="30790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69" name="Diagram13"/>
          <p:cNvGraphicFramePr>
            <a:graphicFrameLocks/>
          </p:cNvGraphicFramePr>
          <p:nvPr/>
        </p:nvGraphicFramePr>
        <p:xfrm>
          <a:off x="232200" y="1957680"/>
          <a:ext cx="5049662" cy="3135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nvGrpSpPr>
          <p:cNvPr id="270" name="Diagramme 3"/>
          <p:cNvGrpSpPr/>
          <p:nvPr/>
        </p:nvGrpSpPr>
        <p:grpSpPr bwMode="auto">
          <a:xfrm>
            <a:off x="232198" y="2330280"/>
            <a:ext cx="4980825" cy="313560"/>
            <a:chOff x="232199" y="2330280"/>
            <a:chExt cx="4797721" cy="437400"/>
          </a:xfrm>
        </p:grpSpPr>
        <p:sp>
          <p:nvSpPr>
            <p:cNvPr id="271" name="Rectangle 270"/>
            <p:cNvSpPr/>
            <p:nvPr/>
          </p:nvSpPr>
          <p:spPr bwMode="auto">
            <a:xfrm>
              <a:off x="232200" y="2330280"/>
              <a:ext cx="4797720" cy="3135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Calibri"/>
                <a:cs typeface="Arial"/>
              </a:endParaRPr>
            </a:p>
          </p:txBody>
        </p:sp>
        <p:sp>
          <p:nvSpPr>
            <p:cNvPr id="272" name="Flèche : chevron 271"/>
            <p:cNvSpPr/>
            <p:nvPr/>
          </p:nvSpPr>
          <p:spPr bwMode="auto">
            <a:xfrm>
              <a:off x="232199" y="2330280"/>
              <a:ext cx="4797720" cy="437400"/>
            </a:xfrm>
            <a:prstGeom prst="chevron">
              <a:avLst>
                <a:gd name="adj" fmla="val 50000"/>
              </a:avLst>
            </a:prstGeom>
            <a:solidFill>
              <a:schemeClr val="accent3">
                <a:shade val="50000"/>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lIns="47880" tIns="15840" rIns="15840" bIns="15840" numCol="1" spcCol="1440" anchor="ctr">
              <a:noAutofit/>
            </a:bodyPr>
            <a:lstStyle/>
            <a:p>
              <a:pPr marL="0" marR="0" lvl="0" indent="0" algn="ctr" defTabSz="533520" eaLnBrk="1" fontAlgn="auto" latinLnBrk="0" hangingPunct="1">
                <a:lnSpc>
                  <a:spcPct val="90000"/>
                </a:lnSpc>
                <a:spcBef>
                  <a:spcPts val="0"/>
                </a:spcBef>
                <a:spcAft>
                  <a:spcPts val="420"/>
                </a:spcAft>
                <a:buClrTx/>
                <a:buSzTx/>
                <a:buFontTx/>
                <a:buNone/>
                <a:tabLst>
                  <a:tab pos="0" algn="l"/>
                </a:tabLst>
                <a:defRPr/>
              </a:pPr>
              <a:r>
                <a:rPr kumimoji="0" lang="fr-FR" sz="1200" b="0" i="0" u="none" strike="noStrike" kern="0" cap="none" spc="0" normalizeH="0" baseline="0" noProof="0" dirty="0">
                  <a:ln>
                    <a:noFill/>
                  </a:ln>
                  <a:solidFill>
                    <a:srgbClr val="FFFFFF"/>
                  </a:solidFill>
                  <a:effectLst/>
                  <a:uLnTx/>
                  <a:uFillTx/>
                  <a:latin typeface="Calibri"/>
                  <a:cs typeface="Arial"/>
                </a:rPr>
                <a:t>Développement  de compétences pour les bacheliers STI2D et autres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73" name="Image 6"/>
          <p:cNvPicPr/>
          <p:nvPr/>
        </p:nvPicPr>
        <p:blipFill>
          <a:blip r:embed="rId3"/>
          <a:stretch/>
        </p:blipFill>
        <p:spPr bwMode="auto">
          <a:xfrm>
            <a:off x="85320" y="80640"/>
            <a:ext cx="1123920" cy="838080"/>
          </a:xfrm>
          <a:prstGeom prst="rect">
            <a:avLst/>
          </a:prstGeom>
          <a:noFill/>
          <a:ln w="0">
            <a:noFill/>
          </a:ln>
        </p:spPr>
      </p:pic>
      <p:sp>
        <p:nvSpPr>
          <p:cNvPr id="274"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75"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000000"/>
                </a:solidFill>
                <a:effectLst/>
                <a:uLnTx/>
                <a:uFillTx/>
                <a:latin typeface="Calibri"/>
                <a:cs typeface="Arial"/>
              </a:rPr>
              <a:t>Proposition de progression pédagogique </a:t>
            </a:r>
            <a:endParaRPr kumimoji="0" lang="fr-FR" sz="2400" b="0" i="0" u="none" strike="noStrike" kern="0" cap="none" spc="0" normalizeH="0" baseline="0" noProof="0">
              <a:ln>
                <a:noFill/>
              </a:ln>
              <a:solidFill>
                <a:srgbClr val="000000"/>
              </a:solidFill>
              <a:effectLst/>
              <a:uLnTx/>
              <a:uFillTx/>
              <a:latin typeface="Calibri"/>
              <a:cs typeface="Arial"/>
            </a:endParaRPr>
          </a:p>
        </p:txBody>
      </p:sp>
      <p:sp>
        <p:nvSpPr>
          <p:cNvPr id="276" name="Flèche : droite 14"/>
          <p:cNvSpPr/>
          <p:nvPr/>
        </p:nvSpPr>
        <p:spPr bwMode="auto">
          <a:xfrm>
            <a:off x="304920" y="918720"/>
            <a:ext cx="11581920" cy="617760"/>
          </a:xfrm>
          <a:prstGeom prst="rightArrow">
            <a:avLst>
              <a:gd name="adj1" fmla="val 50000"/>
              <a:gd name="adj2" fmla="val 50000"/>
            </a:avLst>
          </a:prstGeom>
          <a:solidFill>
            <a:srgbClr val="ED7D31"/>
          </a:solidFill>
          <a:ln>
            <a:solidFill>
              <a:srgbClr val="FFFFFF"/>
            </a:solidFill>
          </a:ln>
        </p:spPr>
        <p:style>
          <a:lnRef idx="3">
            <a:schemeClr val="lt1"/>
          </a:lnRef>
          <a:fillRef idx="1">
            <a:schemeClr val="accent2"/>
          </a:fillRef>
          <a:effectRef idx="1">
            <a:schemeClr val="accent2"/>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2</a:t>
            </a:r>
            <a:r>
              <a:rPr kumimoji="0" lang="fr-FR" sz="1800" b="0" i="0" u="none" strike="noStrike" kern="0" cap="none" spc="0" normalizeH="0" baseline="30000" noProof="0" dirty="0">
                <a:ln>
                  <a:noFill/>
                </a:ln>
                <a:solidFill>
                  <a:srgbClr val="FFFFFF"/>
                </a:solidFill>
                <a:effectLst/>
                <a:uLnTx/>
                <a:uFillTx/>
                <a:latin typeface="Calibri"/>
                <a:cs typeface="Arial"/>
              </a:rPr>
              <a:t>ème</a:t>
            </a:r>
            <a:r>
              <a:rPr kumimoji="0" lang="fr-FR" sz="1800" b="0" i="0" u="none" strike="noStrike" kern="0" cap="none" spc="0" normalizeH="0" baseline="0" noProof="0" dirty="0">
                <a:ln>
                  <a:noFill/>
                </a:ln>
                <a:solidFill>
                  <a:srgbClr val="FFFFFF"/>
                </a:solidFill>
                <a:effectLst/>
                <a:uLnTx/>
                <a:uFillTx/>
                <a:latin typeface="Calibri"/>
                <a:cs typeface="Arial"/>
              </a:rPr>
              <a:t>  année</a:t>
            </a:r>
          </a:p>
        </p:txBody>
      </p:sp>
      <p:graphicFrame>
        <p:nvGraphicFramePr>
          <p:cNvPr id="277" name="Diagram14"/>
          <p:cNvGraphicFramePr>
            <a:graphicFrameLocks/>
          </p:cNvGraphicFramePr>
          <p:nvPr/>
        </p:nvGraphicFramePr>
        <p:xfrm>
          <a:off x="316800" y="1618920"/>
          <a:ext cx="12750840" cy="313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78" name="Diagram15"/>
          <p:cNvGraphicFramePr>
            <a:graphicFrameLocks/>
          </p:cNvGraphicFramePr>
          <p:nvPr/>
        </p:nvGraphicFramePr>
        <p:xfrm>
          <a:off x="531720" y="3769560"/>
          <a:ext cx="11289960" cy="2727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9" name="Forme libre : forme 19"/>
          <p:cNvSpPr/>
          <p:nvPr/>
        </p:nvSpPr>
        <p:spPr bwMode="auto">
          <a:xfrm>
            <a:off x="316800" y="2374560"/>
            <a:ext cx="11504160" cy="1254960"/>
          </a:xfrm>
          <a:custGeom>
            <a:avLst/>
            <a:gdLst>
              <a:gd name="textAreaLeft" fmla="*/ 0 w 11707560"/>
              <a:gd name="textAreaRight" fmla="*/ 11707920 w 11707560"/>
              <a:gd name="textAreaTop" fmla="*/ 0 h 1338840"/>
              <a:gd name="textAreaBottom" fmla="*/ 1339200 h 1338840"/>
              <a:gd name="GluePoint1X" fmla="*/ 0 w 11707906"/>
              <a:gd name="GluePoint1Y" fmla="*/ 430306 h 896470"/>
              <a:gd name="GluePoint2X" fmla="*/ 8964 w 11707906"/>
              <a:gd name="GluePoint2Y" fmla="*/ 8964 h 896470"/>
              <a:gd name="GluePoint3X" fmla="*/ 11689976 w 11707906"/>
              <a:gd name="GluePoint3Y" fmla="*/ 0 h 896470"/>
              <a:gd name="GluePoint4X" fmla="*/ 11707906 w 11707906"/>
              <a:gd name="GluePoint4Y" fmla="*/ 896470 h 896470"/>
              <a:gd name="GluePoint5X" fmla="*/ 0 w 11707906"/>
              <a:gd name="GluePoint5Y" fmla="*/ 430306 h 896470"/>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1707906" h="896470" extrusionOk="0">
                <a:moveTo>
                  <a:pt x="0" y="430306"/>
                </a:moveTo>
                <a:lnTo>
                  <a:pt x="8964" y="8964"/>
                </a:lnTo>
                <a:lnTo>
                  <a:pt x="11689976" y="0"/>
                </a:lnTo>
                <a:lnTo>
                  <a:pt x="11707906" y="896470"/>
                </a:lnTo>
                <a:lnTo>
                  <a:pt x="0" y="430306"/>
                </a:lnTo>
                <a:close/>
              </a:path>
            </a:pathLst>
          </a:custGeom>
          <a:solidFill>
            <a:srgbClr val="FFE399"/>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Pôle 1</a:t>
            </a:r>
          </a:p>
        </p:txBody>
      </p:sp>
      <p:cxnSp>
        <p:nvCxnSpPr>
          <p:cNvPr id="280" name="Connecteur droit 8"/>
          <p:cNvCxnSpPr>
            <a:cxnSpLocks/>
          </p:cNvCxnSpPr>
          <p:nvPr/>
        </p:nvCxnSpPr>
        <p:spPr bwMode="auto">
          <a:xfrm>
            <a:off x="9209160" y="2290680"/>
            <a:ext cx="360" cy="1138680"/>
          </a:xfrm>
          <a:prstGeom prst="straightConnector1">
            <a:avLst/>
          </a:prstGeom>
          <a:ln>
            <a:solidFill>
              <a:srgbClr val="4472C4"/>
            </a:solidFill>
          </a:ln>
        </p:spPr>
      </p:cxnSp>
      <p:sp>
        <p:nvSpPr>
          <p:cNvPr id="281" name="ZoneTexte 9"/>
          <p:cNvSpPr/>
          <p:nvPr/>
        </p:nvSpPr>
        <p:spPr bwMode="auto">
          <a:xfrm>
            <a:off x="9861120" y="2637360"/>
            <a:ext cx="1373759" cy="64584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Calibri"/>
                <a:cs typeface="Arial"/>
              </a:rPr>
              <a:t>Projet 60 heures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82" name="Image 6"/>
          <p:cNvPicPr/>
          <p:nvPr/>
        </p:nvPicPr>
        <p:blipFill>
          <a:blip r:embed="rId3"/>
          <a:stretch/>
        </p:blipFill>
        <p:spPr bwMode="auto">
          <a:xfrm>
            <a:off x="137880" y="93600"/>
            <a:ext cx="1123920" cy="838080"/>
          </a:xfrm>
          <a:prstGeom prst="rect">
            <a:avLst/>
          </a:prstGeom>
          <a:noFill/>
          <a:ln w="0">
            <a:noFill/>
          </a:ln>
        </p:spPr>
      </p:pic>
      <p:sp>
        <p:nvSpPr>
          <p:cNvPr id="283" name="Espace réservé du texte 3"/>
          <p:cNvSpPr/>
          <p:nvPr/>
        </p:nvSpPr>
        <p:spPr bwMode="auto">
          <a:xfrm>
            <a:off x="2387519" y="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FFFFFF"/>
                </a:solidFill>
                <a:effectLst/>
                <a:uLnTx/>
                <a:uFillTx/>
                <a:latin typeface="Calibri"/>
                <a:cs typeface="Arial"/>
              </a:rPr>
              <a:t>PNF BTS Maintenance des véhicules </a:t>
            </a:r>
            <a:endParaRPr kumimoji="0" lang="fr-FR" sz="2400" b="0" i="0" u="none" strike="noStrike" kern="0" cap="none" spc="0" normalizeH="0" baseline="0" noProof="0">
              <a:ln>
                <a:noFill/>
              </a:ln>
              <a:solidFill>
                <a:srgbClr val="FFFFFF"/>
              </a:solidFill>
              <a:effectLst/>
              <a:uLnTx/>
              <a:uFillTx/>
              <a:latin typeface="Calibri"/>
              <a:cs typeface="Arial"/>
            </a:endParaRPr>
          </a:p>
          <a:p>
            <a:pPr marL="0" marR="0" lvl="0" indent="0" algn="ctr" defTabSz="914400" eaLnBrk="1" fontAlgn="auto" latinLnBrk="0" hangingPunct="1">
              <a:lnSpc>
                <a:spcPct val="90000"/>
              </a:lnSpc>
              <a:spcBef>
                <a:spcPts val="1001"/>
              </a:spcBef>
              <a:spcAft>
                <a:spcPts val="0"/>
              </a:spcAft>
              <a:buClrTx/>
              <a:buSzTx/>
              <a:buFontTx/>
              <a:buNone/>
              <a:tabLst>
                <a:tab pos="0" algn="l"/>
              </a:tabLst>
              <a:defRPr/>
            </a:pPr>
            <a:endParaRPr kumimoji="0" lang="fr-FR" sz="2400" b="0" i="0" u="none" strike="noStrike" kern="0" cap="none" spc="0" normalizeH="0" baseline="0" noProof="0">
              <a:ln>
                <a:noFill/>
              </a:ln>
              <a:solidFill>
                <a:srgbClr val="FFFFFF"/>
              </a:solidFill>
              <a:effectLst/>
              <a:uLnTx/>
              <a:uFillTx/>
              <a:latin typeface="Calibri"/>
              <a:cs typeface="Arial"/>
            </a:endParaRPr>
          </a:p>
        </p:txBody>
      </p:sp>
      <p:sp>
        <p:nvSpPr>
          <p:cNvPr id="284" name="Espace réservé du texte 3"/>
          <p:cNvSpPr/>
          <p:nvPr/>
        </p:nvSpPr>
        <p:spPr bwMode="auto">
          <a:xfrm>
            <a:off x="2387519" y="37332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0" marR="0" lvl="0" indent="0" algn="ctr" defTabSz="914400" eaLnBrk="1" fontAlgn="auto" latinLnBrk="0" hangingPunct="1">
              <a:lnSpc>
                <a:spcPct val="90000"/>
              </a:lnSpc>
              <a:spcBef>
                <a:spcPts val="1001"/>
              </a:spcBef>
              <a:spcAft>
                <a:spcPts val="0"/>
              </a:spcAft>
              <a:buClrTx/>
              <a:buSzTx/>
              <a:buFontTx/>
              <a:buNone/>
              <a:tabLst>
                <a:tab pos="0" algn="l"/>
              </a:tabLst>
              <a:defRPr/>
            </a:pPr>
            <a:r>
              <a:rPr kumimoji="0" lang="fr-FR" sz="2400" b="1" i="0" u="none" strike="noStrike" kern="0" cap="none" spc="0" normalizeH="0" baseline="0" noProof="0">
                <a:ln>
                  <a:noFill/>
                </a:ln>
                <a:solidFill>
                  <a:srgbClr val="000000"/>
                </a:solidFill>
                <a:effectLst/>
                <a:uLnTx/>
                <a:uFillTx/>
                <a:latin typeface="Calibri"/>
                <a:cs typeface="Arial"/>
              </a:rPr>
              <a:t>Pôle 1 séquence pédagogique</a:t>
            </a:r>
            <a:endParaRPr kumimoji="0" lang="fr-FR" sz="2400" b="0" i="0" u="none" strike="noStrike" kern="0" cap="none" spc="0" normalizeH="0" baseline="0" noProof="0">
              <a:ln>
                <a:noFill/>
              </a:ln>
              <a:solidFill>
                <a:srgbClr val="000000"/>
              </a:solidFill>
              <a:effectLst/>
              <a:uLnTx/>
              <a:uFillTx/>
              <a:latin typeface="Calibri"/>
              <a:cs typeface="Arial"/>
            </a:endParaRPr>
          </a:p>
        </p:txBody>
      </p:sp>
      <p:graphicFrame>
        <p:nvGraphicFramePr>
          <p:cNvPr id="285" name="Tableau 5"/>
          <p:cNvGraphicFramePr>
            <a:graphicFrameLocks/>
          </p:cNvGraphicFramePr>
          <p:nvPr/>
        </p:nvGraphicFramePr>
        <p:xfrm>
          <a:off x="699840" y="104400"/>
          <a:ext cx="7810560" cy="6624360"/>
        </p:xfrm>
        <a:graphic>
          <a:graphicData uri="http://schemas.openxmlformats.org/drawingml/2006/table">
            <a:tbl>
              <a:tblPr/>
              <a:tblGrid>
                <a:gridCol w="1177560">
                  <a:extLst>
                    <a:ext uri="{9D8B030D-6E8A-4147-A177-3AD203B41FA5}">
                      <a16:colId xmlns:a16="http://schemas.microsoft.com/office/drawing/2014/main" val="20000"/>
                    </a:ext>
                  </a:extLst>
                </a:gridCol>
                <a:gridCol w="1303200">
                  <a:extLst>
                    <a:ext uri="{9D8B030D-6E8A-4147-A177-3AD203B41FA5}">
                      <a16:colId xmlns:a16="http://schemas.microsoft.com/office/drawing/2014/main" val="20001"/>
                    </a:ext>
                  </a:extLst>
                </a:gridCol>
                <a:gridCol w="761400">
                  <a:extLst>
                    <a:ext uri="{9D8B030D-6E8A-4147-A177-3AD203B41FA5}">
                      <a16:colId xmlns:a16="http://schemas.microsoft.com/office/drawing/2014/main" val="20002"/>
                    </a:ext>
                  </a:extLst>
                </a:gridCol>
                <a:gridCol w="761400">
                  <a:extLst>
                    <a:ext uri="{9D8B030D-6E8A-4147-A177-3AD203B41FA5}">
                      <a16:colId xmlns:a16="http://schemas.microsoft.com/office/drawing/2014/main" val="20003"/>
                    </a:ext>
                  </a:extLst>
                </a:gridCol>
                <a:gridCol w="761400">
                  <a:extLst>
                    <a:ext uri="{9D8B030D-6E8A-4147-A177-3AD203B41FA5}">
                      <a16:colId xmlns:a16="http://schemas.microsoft.com/office/drawing/2014/main" val="20004"/>
                    </a:ext>
                  </a:extLst>
                </a:gridCol>
                <a:gridCol w="761400">
                  <a:extLst>
                    <a:ext uri="{9D8B030D-6E8A-4147-A177-3AD203B41FA5}">
                      <a16:colId xmlns:a16="http://schemas.microsoft.com/office/drawing/2014/main" val="20005"/>
                    </a:ext>
                  </a:extLst>
                </a:gridCol>
                <a:gridCol w="761400">
                  <a:extLst>
                    <a:ext uri="{9D8B030D-6E8A-4147-A177-3AD203B41FA5}">
                      <a16:colId xmlns:a16="http://schemas.microsoft.com/office/drawing/2014/main" val="20006"/>
                    </a:ext>
                  </a:extLst>
                </a:gridCol>
                <a:gridCol w="761400">
                  <a:extLst>
                    <a:ext uri="{9D8B030D-6E8A-4147-A177-3AD203B41FA5}">
                      <a16:colId xmlns:a16="http://schemas.microsoft.com/office/drawing/2014/main" val="20007"/>
                    </a:ext>
                  </a:extLst>
                </a:gridCol>
                <a:gridCol w="761400">
                  <a:extLst>
                    <a:ext uri="{9D8B030D-6E8A-4147-A177-3AD203B41FA5}">
                      <a16:colId xmlns:a16="http://schemas.microsoft.com/office/drawing/2014/main" val="20008"/>
                    </a:ext>
                  </a:extLst>
                </a:gridCol>
              </a:tblGrid>
              <a:tr h="723960">
                <a:tc>
                  <a:txBody>
                    <a:bodyPr/>
                    <a:lstStyle/>
                    <a:p>
                      <a:pPr defTabSz="914400">
                        <a:lnSpc>
                          <a:spcPct val="150000"/>
                        </a:lnSpc>
                        <a:spcAft>
                          <a:spcPts val="1001"/>
                        </a:spcAft>
                        <a:defRPr/>
                      </a:pPr>
                      <a:r>
                        <a:rPr lang="fr-FR" sz="800" b="1" u="none" strike="noStrike">
                          <a:solidFill>
                            <a:srgbClr val="000000"/>
                          </a:solidFill>
                          <a:latin typeface="Calibri"/>
                        </a:rPr>
                        <a:t>Compétences</a:t>
                      </a:r>
                      <a:endParaRPr lang="fr-FR" sz="800" b="0" u="none" strike="noStrike">
                        <a:solidFill>
                          <a:srgbClr val="000000"/>
                        </a:solidFill>
                        <a:latin typeface="Calibri"/>
                      </a:endParaRPr>
                    </a:p>
                  </a:txBody>
                  <a:tcPr marL="24120" marR="24120" marT="0" marB="0" vert="vert270">
                    <a:lnL w="12240" algn="ctr">
                      <a:solidFill>
                        <a:srgbClr val="FFFFFF"/>
                      </a:solidFill>
                      <a:miter/>
                    </a:lnL>
                    <a:lnR w="12240" algn="ctr">
                      <a:solidFill>
                        <a:srgbClr val="FFFFFF"/>
                      </a:solidFill>
                    </a:lnR>
                    <a:lnT w="12240" algn="ctr">
                      <a:solidFill>
                        <a:srgbClr val="FFFFFF"/>
                      </a:solidFill>
                    </a:lnT>
                    <a:lnB w="38160" algn="ctr">
                      <a:solidFill>
                        <a:srgbClr val="FFFFFF"/>
                      </a:solidFill>
                    </a:lnB>
                    <a:solidFill>
                      <a:srgbClr val="FFE399"/>
                    </a:solidFill>
                  </a:tcPr>
                </a:tc>
                <a:tc>
                  <a:txBody>
                    <a:bodyPr/>
                    <a:lstStyle/>
                    <a:p>
                      <a:pPr defTabSz="914400">
                        <a:lnSpc>
                          <a:spcPct val="150000"/>
                        </a:lnSpc>
                        <a:spcAft>
                          <a:spcPts val="1001"/>
                        </a:spcAft>
                        <a:defRPr/>
                      </a:pPr>
                      <a:r>
                        <a:rPr lang="fr-FR" sz="800" b="1" u="none" strike="noStrike">
                          <a:solidFill>
                            <a:srgbClr val="000000"/>
                          </a:solidFill>
                          <a:latin typeface="Calibri"/>
                        </a:rPr>
                        <a:t>Critères d’évaluation de la compétence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38160" algn="ctr">
                      <a:solidFill>
                        <a:srgbClr val="FFFFFF"/>
                      </a:solidFill>
                    </a:lnB>
                    <a:solidFill>
                      <a:srgbClr val="FFF4D9"/>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1 : effectuer un pré diagnostic</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miter/>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2 : effectuer un diagnostic simple  </a:t>
                      </a:r>
                      <a:endParaRPr lang="fr-FR" sz="800" b="0" u="none" strike="noStrike" dirty="0">
                        <a:solidFill>
                          <a:srgbClr val="000000"/>
                        </a:solidFill>
                        <a:latin typeface="Calibri"/>
                      </a:endParaRPr>
                    </a:p>
                  </a:txBody>
                  <a:tcPr marL="24120" marR="24120" marT="0" marB="0" vert="vert270">
                    <a:lnL w="12240" cap="flat" cmpd="sng" algn="ctr">
                      <a:solidFill>
                        <a:srgbClr val="FFFFFF"/>
                      </a:solidFill>
                      <a:prstDash val="solid"/>
                      <a:miter lim="800000"/>
                      <a:headEnd type="none" w="med" len="med"/>
                      <a:tailEnd type="none" w="med" len="med"/>
                    </a:lnL>
                    <a:lnR w="12240" algn="ctr">
                      <a:solidFill>
                        <a:srgbClr val="FFFFFF"/>
                      </a:solidFill>
                      <a:miter/>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3 : mesurer et analyser des résultats</a:t>
                      </a:r>
                      <a:endParaRPr lang="fr-FR" sz="800" b="0" u="none" strike="noStrike" dirty="0">
                        <a:solidFill>
                          <a:srgbClr val="000000"/>
                        </a:solidFill>
                        <a:latin typeface="Calibri"/>
                      </a:endParaRPr>
                    </a:p>
                  </a:txBody>
                  <a:tcPr marL="24120" marR="24120" marT="0" marB="0" vert="vert270">
                    <a:lnL w="12240" algn="ctr">
                      <a:solidFill>
                        <a:srgbClr val="FFFFFF"/>
                      </a:solidFill>
                      <a:miter/>
                    </a:lnL>
                    <a:lnR w="12240" algn="ctr">
                      <a:solidFill>
                        <a:srgbClr val="FFFFFF"/>
                      </a:solidFill>
                    </a:lnR>
                    <a:lnT w="12240" algn="ctr">
                      <a:solidFill>
                        <a:srgbClr val="FFFFFF"/>
                      </a:solidFill>
                      <a:miter/>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4 : diagnostic d’un système mécanique </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miter/>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5 : diagnostic d’ un système électrique ou électronique</a:t>
                      </a:r>
                      <a:endParaRPr lang="fr-FR" sz="800" b="0" u="none" strike="noStrike" dirty="0">
                        <a:solidFill>
                          <a:srgbClr val="000000"/>
                        </a:solidFill>
                        <a:latin typeface="Calibri"/>
                      </a:endParaRPr>
                    </a:p>
                  </a:txBody>
                  <a:tcPr marL="24120" marR="24120" marT="0" marB="0" vert="vert270">
                    <a:lnL w="12240" cap="flat" cmpd="sng" algn="ctr">
                      <a:solidFill>
                        <a:srgbClr val="FFFFFF"/>
                      </a:solidFill>
                      <a:prstDash val="solid"/>
                      <a:round/>
                      <a:headEnd type="none" w="med" len="med"/>
                      <a:tailEnd type="none" w="med" len="med"/>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dirty="0">
                          <a:solidFill>
                            <a:srgbClr val="000000"/>
                          </a:solidFill>
                          <a:latin typeface="Calibri"/>
                        </a:rPr>
                        <a:t>Séquence 6 : diagnostic d’ un système hydraulique</a:t>
                      </a:r>
                      <a:endParaRPr lang="fr-FR" sz="800" b="0" u="none" strike="noStrike" dirty="0">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lnT>
                    <a:lnB w="12240" algn="ctr">
                      <a:solidFill>
                        <a:srgbClr val="BFBFBF"/>
                      </a:solidFill>
                    </a:lnB>
                    <a:solidFill>
                      <a:schemeClr val="accent4"/>
                    </a:solidFill>
                  </a:tcPr>
                </a:tc>
                <a:tc>
                  <a:txBody>
                    <a:bodyPr/>
                    <a:lstStyle/>
                    <a:p>
                      <a:pPr defTabSz="914400">
                        <a:lnSpc>
                          <a:spcPct val="100000"/>
                        </a:lnSpc>
                        <a:spcAft>
                          <a:spcPts val="1001"/>
                        </a:spcAft>
                        <a:defRPr/>
                      </a:pPr>
                      <a:r>
                        <a:rPr lang="fr-FR" sz="800" b="1" u="none" strike="noStrike">
                          <a:solidFill>
                            <a:srgbClr val="000000"/>
                          </a:solidFill>
                          <a:latin typeface="Calibri"/>
                        </a:rPr>
                        <a:t>Séquence 7 : proposition d’une solution corrective</a:t>
                      </a:r>
                      <a:endParaRPr lang="fr-FR" sz="800" b="0" u="none" strike="noStrike">
                        <a:solidFill>
                          <a:srgbClr val="000000"/>
                        </a:solidFill>
                        <a:latin typeface="Calibri"/>
                      </a:endParaRPr>
                    </a:p>
                  </a:txBody>
                  <a:tcPr marL="24120" marR="24120" marT="0" marB="0" vert="vert270">
                    <a:lnL w="12240" algn="ctr">
                      <a:solidFill>
                        <a:srgbClr val="FFFFFF"/>
                      </a:solidFill>
                    </a:lnL>
                    <a:lnR w="12240" algn="ctr">
                      <a:solidFill>
                        <a:srgbClr val="FFFFFF"/>
                      </a:solidFill>
                    </a:lnR>
                    <a:lnT w="12240" algn="ctr">
                      <a:solidFill>
                        <a:srgbClr val="FFFFFF"/>
                      </a:solidFill>
                      <a:miter/>
                    </a:lnT>
                    <a:lnB w="12240" algn="ctr">
                      <a:solidFill>
                        <a:srgbClr val="BFBFBF"/>
                      </a:solidFill>
                    </a:lnB>
                    <a:solidFill>
                      <a:schemeClr val="accent4"/>
                    </a:solidFill>
                  </a:tcPr>
                </a:tc>
                <a:extLst>
                  <a:ext uri="{0D108BD9-81ED-4DB2-BD59-A6C34878D82A}">
                    <a16:rowId xmlns:a16="http://schemas.microsoft.com/office/drawing/2014/main" val="10000"/>
                  </a:ext>
                </a:extLst>
              </a:tr>
              <a:tr h="367560">
                <a:tc rowSpan="4">
                  <a:txBody>
                    <a:bodyPr/>
                    <a:lstStyle/>
                    <a:p>
                      <a:pPr defTabSz="914400">
                        <a:lnSpc>
                          <a:spcPct val="150000"/>
                        </a:lnSpc>
                        <a:spcAft>
                          <a:spcPts val="1001"/>
                        </a:spcAft>
                        <a:defRPr/>
                      </a:pPr>
                      <a:r>
                        <a:rPr lang="fr-FR" sz="800" b="1" u="none" strike="noStrike">
                          <a:solidFill>
                            <a:srgbClr val="000000"/>
                          </a:solidFill>
                          <a:latin typeface="Calibri"/>
                        </a:rPr>
                        <a:t>C1.1 Constater le dysfonctionnement</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38160" algn="ctr">
                      <a:solidFill>
                        <a:srgbClr val="FFFFFF"/>
                      </a:solidFill>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cap="flat" cmpd="sng" algn="ctr">
                      <a:solidFill>
                        <a:srgbClr val="FFFFFF"/>
                      </a:solidFill>
                      <a:prstDash val="solid"/>
                      <a:round/>
                      <a:headEnd type="none" w="med" len="med"/>
                      <a:tailEnd type="none" w="med" len="med"/>
                    </a:lnL>
                    <a:lnR w="12240" algn="ctr">
                      <a:solidFill>
                        <a:srgbClr val="BFBFBF"/>
                      </a:solidFill>
                      <a:miter/>
                    </a:lnR>
                    <a:lnT w="3816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miter/>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 </a:t>
                      </a:r>
                      <a:endParaRPr/>
                    </a:p>
                  </a:txBody>
                  <a:tcPr marL="24120" marR="24120" marT="0" marB="0">
                    <a:lnL w="12240" algn="ctr">
                      <a:solidFill>
                        <a:srgbClr val="FFFFFF"/>
                      </a:solidFill>
                    </a:lnL>
                    <a:lnR w="12240" algn="ctr">
                      <a:solidFill>
                        <a:srgbClr val="BFBFBF"/>
                      </a:solidFill>
                    </a:lnR>
                    <a:lnT w="12240" cap="flat" cmpd="sng" algn="ctr">
                      <a:solidFill>
                        <a:srgbClr val="FFFFFF"/>
                      </a:solidFill>
                      <a:prstDash val="solid"/>
                      <a:round/>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extLst>
                  <a:ext uri="{0D108BD9-81ED-4DB2-BD59-A6C34878D82A}">
                    <a16:rowId xmlns:a16="http://schemas.microsoft.com/office/drawing/2014/main" val="10002"/>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pré-diagnostic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3"/>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panne ou les dysfonctionnements sont constatés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4"/>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C1.2 Hiérarchiser les hypothèses </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cap="flat" cmpd="sng" algn="ctr">
                      <a:solidFill>
                        <a:srgbClr val="FFFFFF"/>
                      </a:solidFill>
                      <a:prstDash val="solid"/>
                      <a:round/>
                      <a:headEnd type="none" w="med" len="med"/>
                      <a:tailEnd type="none" w="med" len="med"/>
                    </a:lnT>
                    <a:lnB w="12240" algn="ctr">
                      <a:solidFill>
                        <a:srgbClr val="FFFFFF"/>
                      </a:solidFill>
                      <a:miter/>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miter/>
                    </a:lnB>
                    <a:solidFill>
                      <a:schemeClr val="lt1"/>
                    </a:solidFill>
                  </a:tcPr>
                </a:tc>
                <a:extLst>
                  <a:ext uri="{0D108BD9-81ED-4DB2-BD59-A6C34878D82A}">
                    <a16:rowId xmlns:a16="http://schemas.microsoft.com/office/drawing/2014/main" val="10005"/>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informations nécessaires au diagnostic sont analysées: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extLst>
                  <a:ext uri="{0D108BD9-81ED-4DB2-BD59-A6C34878D82A}">
                    <a16:rowId xmlns:a16="http://schemas.microsoft.com/office/drawing/2014/main" val="10006"/>
                  </a:ext>
                </a:extLst>
              </a:tr>
              <a:tr h="56124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lnR>
                    <a:lnT w="12700" algn="ctr">
                      <a:noFill/>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Les hypothèses sont émises selon le dysfonctionnement constaté: </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7"/>
                  </a:ext>
                </a:extLst>
              </a:tr>
              <a:tr h="367560">
                <a:tc rowSpan="3">
                  <a:txBody>
                    <a:bodyPr/>
                    <a:lstStyle/>
                    <a:p>
                      <a:pPr defTabSz="914400">
                        <a:lnSpc>
                          <a:spcPct val="150000"/>
                        </a:lnSpc>
                        <a:spcAft>
                          <a:spcPts val="1001"/>
                        </a:spcAft>
                        <a:defRPr/>
                      </a:pPr>
                      <a:r>
                        <a:rPr lang="fr-FR" sz="800" b="1" u="none" strike="noStrike">
                          <a:solidFill>
                            <a:srgbClr val="000000"/>
                          </a:solidFill>
                          <a:latin typeface="Calibri"/>
                        </a:rPr>
                        <a:t>C1.3 Appliquer un protocole d’essais et mesures</a:t>
                      </a:r>
                      <a:endParaRPr lang="fr-FR" sz="800" b="0" u="none" strike="noStrike">
                        <a:solidFill>
                          <a:srgbClr val="000000"/>
                        </a:solidFill>
                        <a:latin typeface="Calibri"/>
                      </a:endParaRPr>
                    </a:p>
                  </a:txBody>
                  <a:tcPr marL="24120" marR="24120" marT="0" marB="0">
                    <a:lnL w="12240" algn="ctr">
                      <a:solidFill>
                        <a:srgbClr val="FFFFFF"/>
                      </a:solidFill>
                    </a:lnL>
                    <a:lnR w="12240" algn="ctr">
                      <a:solidFill>
                        <a:srgbClr val="FFFFFF"/>
                      </a:solidFill>
                    </a:lnR>
                    <a:lnT w="12240" cap="flat" cmpd="sng" algn="ctr">
                      <a:solidFill>
                        <a:srgbClr val="FFFFFF"/>
                      </a:solidFill>
                      <a:prstDash val="solid"/>
                      <a:miter lim="800000"/>
                      <a:headEnd type="none" w="med" len="med"/>
                      <a:tailEnd type="none" w="med" len="med"/>
                    </a:lnT>
                    <a:lnB w="12240" algn="ctr">
                      <a:solidFill>
                        <a:srgbClr val="FFFFFF"/>
                      </a:solidFill>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Les règles d’hygiène et de sécurité sont respectées:</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extLst>
                  <a:ext uri="{0D108BD9-81ED-4DB2-BD59-A6C34878D82A}">
                    <a16:rowId xmlns:a16="http://schemas.microsoft.com/office/drawing/2014/main" val="10008"/>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miter/>
                    </a:lnL>
                    <a:lnR w="12700" algn="ctr">
                      <a:noFill/>
                    </a:lnR>
                    <a:lnT w="12700" algn="ctr">
                      <a:noFill/>
                      <a:miter/>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L’intégrité du véhicule est garantie:</a:t>
                      </a:r>
                      <a:endParaRPr/>
                    </a:p>
                  </a:txBody>
                  <a:tcPr marL="24120" marR="24120" marT="0" marB="0">
                    <a:lnL w="12240" algn="ctr">
                      <a:solidFill>
                        <a:srgbClr val="FFFFFF"/>
                      </a:solidFill>
                    </a:lnL>
                    <a:lnR w="12240" algn="ctr">
                      <a:solidFill>
                        <a:srgbClr val="BFBFBF"/>
                      </a:solidFill>
                    </a:lnR>
                    <a:lnT w="12240" algn="ctr">
                      <a:solidFill>
                        <a:srgbClr val="FFFFFF"/>
                      </a:solidFill>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lnB>
                    <a:solidFill>
                      <a:schemeClr val="lt1"/>
                    </a:solidFill>
                  </a:tcPr>
                </a:tc>
                <a:extLst>
                  <a:ext uri="{0D108BD9-81ED-4DB2-BD59-A6C34878D82A}">
                    <a16:rowId xmlns:a16="http://schemas.microsoft.com/office/drawing/2014/main" val="10009"/>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miter/>
                    </a:lnL>
                    <a:lnR w="12700" algn="ctr">
                      <a:noFill/>
                    </a:lnR>
                    <a:lnT w="12700" algn="ctr">
                      <a:noFill/>
                      <a:miter/>
                    </a:lnT>
                    <a:lnB w="12700" algn="ctr">
                      <a:noFill/>
                    </a:lnB>
                    <a:solidFill>
                      <a:srgbClr val="729FCF"/>
                    </a:solidFill>
                  </a:tcPr>
                </a:tc>
                <a:tc>
                  <a:txBody>
                    <a:bodyPr/>
                    <a:lstStyle/>
                    <a:p>
                      <a:pPr defTabSz="914400">
                        <a:lnSpc>
                          <a:spcPct val="150000"/>
                        </a:lnSpc>
                        <a:spcAft>
                          <a:spcPts val="1001"/>
                        </a:spcAft>
                        <a:defRPr/>
                      </a:pPr>
                      <a:r>
                        <a:rPr lang="fr-FR" sz="800" b="0" u="none" strike="noStrike" dirty="0">
                          <a:solidFill>
                            <a:srgbClr val="000000"/>
                          </a:solidFill>
                          <a:latin typeface="Calibri"/>
                        </a:rPr>
                        <a:t>Le protocole d’essais et mesures est appliqué:</a:t>
                      </a:r>
                      <a:endParaRPr dirty="0"/>
                    </a:p>
                  </a:txBody>
                  <a:tcPr marL="24120" marR="24120" marT="0" marB="0">
                    <a:lnL w="12240" algn="ctr">
                      <a:solidFill>
                        <a:srgbClr val="FFFFFF"/>
                      </a:solidFill>
                    </a:lnL>
                    <a:lnR w="12240" algn="ctr">
                      <a:solidFill>
                        <a:srgbClr val="BFBFBF"/>
                      </a:solidFill>
                      <a:miter/>
                    </a:lnR>
                    <a:lnT w="12240" cap="flat" cmpd="sng" algn="ctr">
                      <a:solidFill>
                        <a:srgbClr val="FFFFFF"/>
                      </a:solidFill>
                      <a:prstDash val="solid"/>
                      <a:round/>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algn="ctr">
                      <a:solidFill>
                        <a:srgbClr val="BFBFBF"/>
                      </a:solidFill>
                      <a:miter/>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miter/>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cap="flat" cmpd="sng" algn="ctr">
                      <a:solidFill>
                        <a:srgbClr val="BFBFBF"/>
                      </a:solidFill>
                      <a:prstDash val="solid"/>
                      <a:miter lim="800000"/>
                      <a:headEnd type="none" w="med" len="med"/>
                      <a:tailEnd type="none" w="med" len="med"/>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extLst>
                  <a:ext uri="{0D108BD9-81ED-4DB2-BD59-A6C34878D82A}">
                    <a16:rowId xmlns:a16="http://schemas.microsoft.com/office/drawing/2014/main" val="10010"/>
                  </a:ext>
                </a:extLst>
              </a:tr>
              <a:tr h="367560">
                <a:tc rowSpan="5">
                  <a:txBody>
                    <a:bodyPr/>
                    <a:lstStyle/>
                    <a:p>
                      <a:pPr defTabSz="914400">
                        <a:lnSpc>
                          <a:spcPct val="150000"/>
                        </a:lnSpc>
                        <a:spcAft>
                          <a:spcPts val="1001"/>
                        </a:spcAft>
                        <a:defRPr/>
                      </a:pPr>
                      <a:r>
                        <a:rPr lang="fr-FR" sz="800" b="1" u="none" strike="noStrike">
                          <a:solidFill>
                            <a:srgbClr val="000000"/>
                          </a:solidFill>
                          <a:latin typeface="Calibri"/>
                        </a:rPr>
                        <a:t>C1.4 Proposer des solutions correctives adaptées aux contraintes économiques, environnementales et réglementaires</a:t>
                      </a:r>
                      <a:endParaRPr lang="fr-FR" sz="800" b="0" u="none" strike="noStrike">
                        <a:solidFill>
                          <a:srgbClr val="000000"/>
                        </a:solidFill>
                        <a:latin typeface="Calibri"/>
                      </a:endParaRPr>
                    </a:p>
                  </a:txBody>
                  <a:tcPr marL="24120" marR="24120" marT="0" marB="0">
                    <a:lnL w="12240" algn="ctr">
                      <a:solidFill>
                        <a:srgbClr val="FFFFFF"/>
                      </a:solidFill>
                      <a:miter/>
                    </a:lnL>
                    <a:lnR w="12240" algn="ctr">
                      <a:solidFill>
                        <a:srgbClr val="FFFFFF"/>
                      </a:solidFill>
                    </a:lnR>
                    <a:lnT w="12240" cap="flat" cmpd="sng" algn="ctr">
                      <a:solidFill>
                        <a:srgbClr val="FFFFFF"/>
                      </a:solidFill>
                      <a:prstDash val="solid"/>
                      <a:round/>
                      <a:headEnd type="none" w="med" len="med"/>
                      <a:tailEnd type="none" w="med" len="med"/>
                    </a:lnT>
                    <a:lnB w="12240" algn="ctr">
                      <a:solidFill>
                        <a:srgbClr val="FFFFFF"/>
                      </a:solidFill>
                      <a:miter/>
                    </a:lnB>
                    <a:solidFill>
                      <a:srgbClr val="FFE399"/>
                    </a:solidFill>
                  </a:tcPr>
                </a:tc>
                <a:tc>
                  <a:txBody>
                    <a:bodyPr/>
                    <a:lstStyle/>
                    <a:p>
                      <a:pPr defTabSz="914400">
                        <a:lnSpc>
                          <a:spcPct val="150000"/>
                        </a:lnSpc>
                        <a:spcAft>
                          <a:spcPts val="1001"/>
                        </a:spcAft>
                        <a:defRPr/>
                      </a:pPr>
                      <a:r>
                        <a:rPr lang="fr-FR" sz="800" b="0" u="none" strike="noStrike">
                          <a:solidFill>
                            <a:srgbClr val="000000"/>
                          </a:solidFill>
                          <a:latin typeface="Calibri"/>
                        </a:rPr>
                        <a:t>La proposition est pertinente techniquement:</a:t>
                      </a:r>
                      <a:endParaRPr/>
                    </a:p>
                  </a:txBody>
                  <a:tcPr marL="24120" marR="24120" marT="0" marB="0">
                    <a:lnL w="12240" cap="flat" cmpd="sng" algn="ctr">
                      <a:solidFill>
                        <a:srgbClr val="FFFFFF"/>
                      </a:solidFill>
                      <a:prstDash val="solid"/>
                      <a:round/>
                      <a:headEnd type="none" w="med" len="med"/>
                      <a:tailEnd type="none" w="med" len="med"/>
                    </a:lnL>
                    <a:lnR w="12240" algn="ctr">
                      <a:solidFill>
                        <a:srgbClr val="BFBFBF"/>
                      </a:solidFill>
                    </a:lnR>
                    <a:lnT w="12240" cap="flat" cmpd="sng" algn="ctr">
                      <a:solidFill>
                        <a:srgbClr val="FFFFFF"/>
                      </a:solidFill>
                      <a:prstDash val="solid"/>
                      <a:round/>
                      <a:headEnd type="none" w="med" len="med"/>
                      <a:tailEnd type="none" w="med" len="med"/>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algn="ctr">
                      <a:solidFill>
                        <a:srgbClr val="BFBFBF"/>
                      </a:solidFill>
                      <a:miter/>
                    </a:lnT>
                    <a:lnB w="12240" algn="ctr">
                      <a:solidFill>
                        <a:srgbClr val="BFBFBF"/>
                      </a:solidFill>
                      <a:miter/>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miter/>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1"/>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miter/>
                    </a:lnL>
                    <a:lnR w="12700" algn="ctr">
                      <a:noFill/>
                      <a:miter/>
                    </a:lnR>
                    <a:lnT w="12700" algn="ctr">
                      <a:noFill/>
                      <a:miter/>
                    </a:lnT>
                    <a:lnB w="12700" algn="ctr">
                      <a:noFill/>
                    </a:lnB>
                    <a:solidFill>
                      <a:srgbClr val="729FCF"/>
                    </a:solidFill>
                  </a:tcPr>
                </a:tc>
                <a:tc>
                  <a:txBody>
                    <a:bodyPr/>
                    <a:lstStyle/>
                    <a:p>
                      <a:pPr defTabSz="914400">
                        <a:lnSpc>
                          <a:spcPct val="150000"/>
                        </a:lnSpc>
                        <a:spcAft>
                          <a:spcPts val="1001"/>
                        </a:spcAft>
                        <a:defRPr/>
                      </a:pPr>
                      <a:r>
                        <a:rPr lang="fr-FR" sz="800" b="0" u="none" strike="noStrike">
                          <a:solidFill>
                            <a:srgbClr val="000000"/>
                          </a:solidFill>
                          <a:latin typeface="Calibri"/>
                        </a:rPr>
                        <a:t>La maîtrise économique est assurée:</a:t>
                      </a:r>
                      <a:endParaRPr/>
                    </a:p>
                  </a:txBody>
                  <a:tcPr marL="24120" marR="24120" marT="0" marB="0">
                    <a:lnL w="12240" algn="ctr">
                      <a:solidFill>
                        <a:srgbClr val="FFFFFF"/>
                      </a:solidFill>
                    </a:lnL>
                    <a:lnR w="12240" algn="ctr">
                      <a:solidFill>
                        <a:srgbClr val="BFBFBF"/>
                      </a:solidFill>
                      <a:miter/>
                    </a:lnR>
                    <a:lnT w="12240" cap="flat" cmpd="sng" algn="ctr">
                      <a:solidFill>
                        <a:srgbClr val="FFFFFF"/>
                      </a:solidFill>
                      <a:prstDash val="solid"/>
                      <a:miter lim="800000"/>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miter/>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miter/>
                    </a:lnR>
                    <a:lnT w="12240" algn="ctr">
                      <a:solidFill>
                        <a:srgbClr val="BFBFBF"/>
                      </a:solidFill>
                      <a:miter/>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2"/>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miter/>
                    </a:lnR>
                    <a:lnT w="12700" algn="ctr">
                      <a:noFill/>
                      <a:miter/>
                    </a:lnT>
                    <a:lnB w="12700" algn="ctr">
                      <a:noFill/>
                      <a:miter/>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L’exigence environnementale est intégrée:</a:t>
                      </a:r>
                      <a:endParaRPr lang="fr-FR" sz="800" b="0" u="none" strike="noStrike">
                        <a:solidFill>
                          <a:srgbClr val="000000"/>
                        </a:solidFill>
                        <a:latin typeface="Calibri"/>
                      </a:endParaRPr>
                    </a:p>
                  </a:txBody>
                  <a:tcPr marL="24120" marR="24120" marT="0" marB="0">
                    <a:lnL w="12240" algn="ctr">
                      <a:solidFill>
                        <a:srgbClr val="FFFFFF"/>
                      </a:solidFill>
                      <a:miter/>
                    </a:lnL>
                    <a:lnR w="12240" algn="ctr">
                      <a:solidFill>
                        <a:srgbClr val="BFBFBF"/>
                      </a:solidFill>
                    </a:lnR>
                    <a:lnT w="12240" cap="flat" cmpd="sng" algn="ctr">
                      <a:solidFill>
                        <a:srgbClr val="FFFFFF"/>
                      </a:solidFill>
                      <a:prstDash val="solid"/>
                      <a:round/>
                      <a:headEnd type="none" w="med" len="med"/>
                      <a:tailEnd type="none" w="med" len="med"/>
                    </a:lnT>
                    <a:lnB w="12240" algn="ctr">
                      <a:solidFill>
                        <a:srgbClr val="FFFFFF"/>
                      </a:solidFill>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miter/>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algn="ctr">
                      <a:solidFill>
                        <a:srgbClr val="BFBFBF"/>
                      </a:solidFill>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algn="ctr">
                      <a:solidFill>
                        <a:srgbClr val="BFBFBF"/>
                      </a:solidFill>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3"/>
                  </a:ext>
                </a:extLst>
              </a:tr>
              <a:tr h="173520">
                <a:tc vMerge="1">
                  <a:txBody>
                    <a:bodyPr/>
                    <a:lstStyle/>
                    <a:p>
                      <a:pPr>
                        <a:defRPr/>
                      </a:pPr>
                      <a:endParaRPr lang="fr-FR" sz="1800" b="0" u="none" strike="noStrike">
                        <a:solidFill>
                          <a:srgbClr val="000000"/>
                        </a:solidFill>
                        <a:latin typeface="Calibri"/>
                      </a:endParaRPr>
                    </a:p>
                  </a:txBody>
                  <a:tcPr marL="90000" marR="90000" marT="45000" marB="45000">
                    <a:lnL w="12700" algn="ctr">
                      <a:noFill/>
                    </a:lnL>
                    <a:lnR w="12700" algn="ctr">
                      <a:noFill/>
                      <a:miter/>
                    </a:lnR>
                    <a:lnT w="12700" algn="ctr">
                      <a:noFill/>
                    </a:lnT>
                    <a:lnB w="12700" algn="ctr">
                      <a:noFill/>
                      <a:miter/>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La conformité est assurée:</a:t>
                      </a:r>
                      <a:endParaRPr lang="fr-FR" sz="800" b="0" u="none" strike="noStrike">
                        <a:solidFill>
                          <a:srgbClr val="000000"/>
                        </a:solidFill>
                        <a:latin typeface="Calibri"/>
                      </a:endParaRPr>
                    </a:p>
                  </a:txBody>
                  <a:tcPr marL="24120" marR="24120" marT="0" marB="0">
                    <a:lnL w="12240" algn="ctr">
                      <a:solidFill>
                        <a:srgbClr val="FFFFFF"/>
                      </a:solidFill>
                      <a:miter/>
                    </a:lnL>
                    <a:lnR w="12240" algn="ctr">
                      <a:solidFill>
                        <a:srgbClr val="BFBFBF"/>
                      </a:solidFill>
                      <a:miter/>
                    </a:lnR>
                    <a:lnT w="12240" algn="ctr">
                      <a:solidFill>
                        <a:srgbClr val="FFFFFF"/>
                      </a:solidFill>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miter lim="800000"/>
                      <a:headEnd type="none" w="med" len="med"/>
                      <a:tailEnd type="none" w="med" len="med"/>
                    </a:lnT>
                    <a:lnB w="12240" algn="ctr">
                      <a:solidFill>
                        <a:srgbClr val="BFBFBF"/>
                      </a:solidFill>
                    </a:lnB>
                    <a:solidFill>
                      <a:schemeClr val="accent6">
                        <a:lumMod val="60000"/>
                        <a:lumOff val="40000"/>
                      </a:schemeClr>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round/>
                      <a:headEnd type="none" w="med" len="med"/>
                      <a:tailEnd type="none" w="med" len="med"/>
                    </a:lnL>
                    <a:lnR w="12240" algn="ctr">
                      <a:solidFill>
                        <a:srgbClr val="BFBFBF"/>
                      </a:solidFill>
                      <a:miter/>
                    </a:lnR>
                    <a:lnT w="12240" cap="flat" cmpd="sng" algn="ctr">
                      <a:solidFill>
                        <a:srgbClr val="BFBFBF"/>
                      </a:solidFill>
                      <a:prstDash val="solid"/>
                      <a:miter lim="800000"/>
                      <a:headEnd type="none" w="med" len="med"/>
                      <a:tailEnd type="none" w="med" len="med"/>
                    </a:lnT>
                    <a:lnB w="12240" algn="ctr">
                      <a:solidFill>
                        <a:srgbClr val="BFBFBF"/>
                      </a:solidFill>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cap="flat" cmpd="sng" algn="ctr">
                      <a:solidFill>
                        <a:srgbClr val="BFBFBF"/>
                      </a:solidFill>
                      <a:prstDash val="solid"/>
                      <a:miter lim="800000"/>
                      <a:headEnd type="none" w="med" len="med"/>
                      <a:tailEnd type="none" w="med" len="med"/>
                    </a:lnL>
                    <a:lnR w="12240" algn="ctr">
                      <a:solidFill>
                        <a:srgbClr val="BFBFBF"/>
                      </a:solidFill>
                    </a:lnR>
                    <a:lnT w="12240" algn="ctr">
                      <a:solidFill>
                        <a:srgbClr val="BFBFBF"/>
                      </a:solidFill>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lnB>
                    <a:solidFill>
                      <a:schemeClr val="accent6">
                        <a:lumMod val="60000"/>
                        <a:lumOff val="40000"/>
                      </a:schemeClr>
                    </a:solidFill>
                  </a:tcPr>
                </a:tc>
                <a:extLst>
                  <a:ext uri="{0D108BD9-81ED-4DB2-BD59-A6C34878D82A}">
                    <a16:rowId xmlns:a16="http://schemas.microsoft.com/office/drawing/2014/main" val="10014"/>
                  </a:ext>
                </a:extLst>
              </a:tr>
              <a:tr h="367560">
                <a:tc vMerge="1">
                  <a:txBody>
                    <a:bodyPr/>
                    <a:lstStyle/>
                    <a:p>
                      <a:pPr>
                        <a:defRPr/>
                      </a:pPr>
                      <a:endParaRPr lang="fr-FR" sz="1800" b="0" u="none" strike="noStrike">
                        <a:solidFill>
                          <a:srgbClr val="000000"/>
                        </a:solidFill>
                        <a:latin typeface="Calibri"/>
                      </a:endParaRPr>
                    </a:p>
                  </a:txBody>
                  <a:tcPr marL="90000" marR="90000" marT="45000" marB="45000">
                    <a:lnL w="12700" algn="ctr">
                      <a:noFill/>
                      <a:miter/>
                    </a:lnL>
                    <a:lnR w="12700" algn="ctr">
                      <a:noFill/>
                      <a:miter/>
                    </a:lnR>
                    <a:lnT w="12700" algn="ctr">
                      <a:noFill/>
                      <a:miter/>
                    </a:lnT>
                    <a:lnB w="12700" algn="ctr">
                      <a:noFill/>
                      <a:miter/>
                    </a:lnB>
                    <a:solidFill>
                      <a:srgbClr val="729FCF"/>
                    </a:solidFill>
                  </a:tcPr>
                </a:tc>
                <a:tc>
                  <a:txBody>
                    <a:bodyPr/>
                    <a:lstStyle/>
                    <a:p>
                      <a:pPr defTabSz="914400">
                        <a:lnSpc>
                          <a:spcPct val="150000"/>
                        </a:lnSpc>
                        <a:spcAft>
                          <a:spcPts val="1001"/>
                        </a:spcAft>
                        <a:defRPr/>
                      </a:pPr>
                      <a:r>
                        <a:rPr lang="fr-FR" sz="800" b="0" u="none" strike="noStrike">
                          <a:solidFill>
                            <a:schemeClr val="dk1"/>
                          </a:solidFill>
                          <a:latin typeface="Calibri"/>
                        </a:rPr>
                        <a:t>Le devoir de conseil est assuré:</a:t>
                      </a:r>
                      <a:endParaRPr lang="fr-FR" sz="800" b="0" u="none" strike="noStrike">
                        <a:solidFill>
                          <a:srgbClr val="000000"/>
                        </a:solidFill>
                        <a:latin typeface="Calibri"/>
                      </a:endParaRPr>
                    </a:p>
                  </a:txBody>
                  <a:tcPr marL="24120" marR="24120" marT="0" marB="0">
                    <a:lnL w="12240" algn="ctr">
                      <a:solidFill>
                        <a:srgbClr val="FFFFFF"/>
                      </a:solidFill>
                      <a:miter/>
                    </a:lnL>
                    <a:lnR w="12240" algn="ctr">
                      <a:solidFill>
                        <a:srgbClr val="BFBFBF"/>
                      </a:solidFill>
                      <a:miter/>
                    </a:lnR>
                    <a:lnT w="12240" algn="ctr">
                      <a:solidFill>
                        <a:srgbClr val="FFFFFF"/>
                      </a:solidFill>
                      <a:miter/>
                    </a:lnT>
                    <a:lnB w="12240" algn="ctr">
                      <a:solidFill>
                        <a:srgbClr val="FFFFFF"/>
                      </a:solidFill>
                      <a:miter/>
                    </a:lnB>
                    <a:solidFill>
                      <a:srgbClr val="FFF4D9"/>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a:solidFill>
                            <a:schemeClr val="dk1"/>
                          </a:solidFill>
                          <a:latin typeface="Calibri"/>
                        </a:rPr>
                        <a:t> </a:t>
                      </a:r>
                      <a:endParaRPr lang="fr-FR" sz="800" b="0" u="none" strike="noStrike">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algn="ctr">
                      <a:solidFill>
                        <a:srgbClr val="BFBFBF"/>
                      </a:solidFill>
                      <a:miter/>
                    </a:lnT>
                    <a:lnB w="12240" algn="ctr">
                      <a:solidFill>
                        <a:srgbClr val="BFBFBF"/>
                      </a:solidFill>
                      <a:miter/>
                    </a:lnB>
                    <a:solidFill>
                      <a:schemeClr val="lt1"/>
                    </a:solidFill>
                  </a:tcPr>
                </a:tc>
                <a:tc>
                  <a:txBody>
                    <a:bodyPr/>
                    <a:lstStyle/>
                    <a:p>
                      <a:pPr defTabSz="914400">
                        <a:lnSpc>
                          <a:spcPct val="150000"/>
                        </a:lnSpc>
                        <a:spcAft>
                          <a:spcPts val="1001"/>
                        </a:spcAft>
                        <a:defRPr/>
                      </a:pPr>
                      <a:r>
                        <a:rPr lang="fr-FR" sz="800" b="0" u="none" strike="noStrike" dirty="0">
                          <a:solidFill>
                            <a:schemeClr val="dk1"/>
                          </a:solidFill>
                          <a:latin typeface="Calibri"/>
                        </a:rPr>
                        <a:t> </a:t>
                      </a:r>
                      <a:endParaRPr lang="fr-FR" sz="800" b="0" u="none" strike="noStrike" dirty="0">
                        <a:solidFill>
                          <a:srgbClr val="000000"/>
                        </a:solidFill>
                        <a:latin typeface="Calibri"/>
                      </a:endParaRPr>
                    </a:p>
                  </a:txBody>
                  <a:tcPr marL="24120" marR="24120" marT="0" marB="0">
                    <a:lnL w="12240" algn="ctr">
                      <a:solidFill>
                        <a:srgbClr val="BFBFBF"/>
                      </a:solidFill>
                      <a:miter/>
                    </a:lnL>
                    <a:lnR w="12240" algn="ctr">
                      <a:solidFill>
                        <a:srgbClr val="BFBFBF"/>
                      </a:solidFill>
                      <a:miter/>
                    </a:lnR>
                    <a:lnT w="12240" cap="flat" cmpd="sng" algn="ctr">
                      <a:solidFill>
                        <a:srgbClr val="BFBFBF"/>
                      </a:solidFill>
                      <a:prstDash val="solid"/>
                      <a:round/>
                      <a:headEnd type="none" w="med" len="med"/>
                      <a:tailEnd type="none" w="med" len="med"/>
                    </a:lnT>
                    <a:lnB w="12240" algn="ctr">
                      <a:solidFill>
                        <a:srgbClr val="BFBFBF"/>
                      </a:solidFill>
                      <a:miter/>
                    </a:lnB>
                    <a:solidFill>
                      <a:schemeClr val="accent6">
                        <a:lumMod val="60000"/>
                        <a:lumOff val="40000"/>
                      </a:schemeClr>
                    </a:solidFill>
                  </a:tcPr>
                </a:tc>
                <a:extLst>
                  <a:ext uri="{0D108BD9-81ED-4DB2-BD59-A6C34878D82A}">
                    <a16:rowId xmlns:a16="http://schemas.microsoft.com/office/drawing/2014/main" val="10015"/>
                  </a:ext>
                </a:extLst>
              </a:tr>
            </a:tbl>
          </a:graphicData>
        </a:graphic>
      </p:graphicFrame>
      <p:sp>
        <p:nvSpPr>
          <p:cNvPr id="286" name="Rectangle : coins arrondis 7"/>
          <p:cNvSpPr/>
          <p:nvPr/>
        </p:nvSpPr>
        <p:spPr bwMode="auto">
          <a:xfrm>
            <a:off x="9231120" y="2144520"/>
            <a:ext cx="2459880" cy="3134880"/>
          </a:xfrm>
          <a:prstGeom prst="roundRect">
            <a:avLst>
              <a:gd name="adj" fmla="val 16667"/>
            </a:avLst>
          </a:prstGeom>
          <a:solidFill>
            <a:srgbClr val="5B9BD5"/>
          </a:solidFill>
          <a:ln>
            <a:solidFill>
              <a:srgbClr val="FFFFFF"/>
            </a:solidFill>
          </a:ln>
        </p:spPr>
        <p:style>
          <a:lnRef idx="3">
            <a:schemeClr val="lt1"/>
          </a:lnRef>
          <a:fillRef idx="1">
            <a:schemeClr val="accent5"/>
          </a:fillRef>
          <a:effectRef idx="1">
            <a:schemeClr val="accent5"/>
          </a:effectRef>
          <a:fontRef idx="minor"/>
        </p:style>
        <p:txBody>
          <a:bodyPr lIns="90000" tIns="45000" rIns="90000" bIns="450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Calibri"/>
                <a:cs typeface="Arial"/>
              </a:rPr>
              <a:t>Lors des développements de séquences pédagogiques, il faut s’assurer que l’ensemble des compétences et des activités soit développé, travaillé.</a:t>
            </a:r>
          </a:p>
        </p:txBody>
      </p:sp>
    </p:spTree>
  </p:cSld>
  <p:clrMapOvr>
    <a:masterClrMapping/>
  </p:clrMapOvr>
</p:sld>
</file>

<file path=ppt/theme/theme1.xml><?xml version="1.0" encoding="utf-8"?>
<a:theme xmlns:a="http://schemas.openxmlformats.org/drawingml/2006/main" name="2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f_bts_aero.potx" id="{BE5F3B43-29A6-45A2-8815-D5D1E74BBD8F}" vid="{05A940B4-F629-45AF-82DA-DC9323FB77B6}"/>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4652</TotalTime>
  <Words>5555</Words>
  <Application>Microsoft Macintosh PowerPoint</Application>
  <PresentationFormat>Grand écran</PresentationFormat>
  <Paragraphs>1323</Paragraphs>
  <Slides>34</Slides>
  <Notes>32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34</vt:i4>
      </vt:variant>
    </vt:vector>
  </HeadingPairs>
  <TitlesOfParts>
    <vt:vector size="42" baseType="lpstr">
      <vt:lpstr>Arial</vt:lpstr>
      <vt:lpstr>Calibri</vt:lpstr>
      <vt:lpstr>Calibri Light</vt:lpstr>
      <vt:lpstr>Symbol</vt:lpstr>
      <vt:lpstr>Times New Roman</vt:lpstr>
      <vt:lpstr>Wingdings</vt:lpstr>
      <vt:lpstr>2_Thème Office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JCM</dc:creator>
  <cp:lastModifiedBy>Pascale Costa</cp:lastModifiedBy>
  <cp:revision>136</cp:revision>
  <dcterms:created xsi:type="dcterms:W3CDTF">2024-03-18T07:54:44Z</dcterms:created>
  <dcterms:modified xsi:type="dcterms:W3CDTF">2026-04-02T11:52:19Z</dcterms:modified>
</cp:coreProperties>
</file>