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 id="2147483695" r:id="rId2"/>
  </p:sldMasterIdLst>
  <p:notesMasterIdLst>
    <p:notesMasterId r:id="rId28"/>
  </p:notesMasterIdLst>
  <p:handoutMasterIdLst>
    <p:handoutMasterId r:id="rId29"/>
  </p:handoutMasterIdLst>
  <p:sldIdLst>
    <p:sldId id="4909" r:id="rId3"/>
    <p:sldId id="370" r:id="rId4"/>
    <p:sldId id="368" r:id="rId5"/>
    <p:sldId id="364" r:id="rId6"/>
    <p:sldId id="363" r:id="rId7"/>
    <p:sldId id="338" r:id="rId8"/>
    <p:sldId id="340" r:id="rId9"/>
    <p:sldId id="349" r:id="rId10"/>
    <p:sldId id="342" r:id="rId11"/>
    <p:sldId id="344" r:id="rId12"/>
    <p:sldId id="346" r:id="rId13"/>
    <p:sldId id="350" r:id="rId14"/>
    <p:sldId id="351" r:id="rId15"/>
    <p:sldId id="352" r:id="rId16"/>
    <p:sldId id="353" r:id="rId17"/>
    <p:sldId id="354" r:id="rId18"/>
    <p:sldId id="355" r:id="rId19"/>
    <p:sldId id="356" r:id="rId20"/>
    <p:sldId id="357" r:id="rId21"/>
    <p:sldId id="360" r:id="rId22"/>
    <p:sldId id="361" r:id="rId23"/>
    <p:sldId id="372" r:id="rId24"/>
    <p:sldId id="371" r:id="rId25"/>
    <p:sldId id="373" r:id="rId26"/>
    <p:sldId id="4910" r:id="rId2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09" autoAdjust="0"/>
    <p:restoredTop sz="95707" autoAdjust="0"/>
  </p:normalViewPr>
  <p:slideViewPr>
    <p:cSldViewPr snapToGrid="0">
      <p:cViewPr varScale="1">
        <p:scale>
          <a:sx n="66" d="100"/>
          <a:sy n="66" d="100"/>
        </p:scale>
        <p:origin x="200" y="368"/>
      </p:cViewPr>
      <p:guideLst/>
    </p:cSldViewPr>
  </p:slideViewPr>
  <p:notesTextViewPr>
    <p:cViewPr>
      <p:scale>
        <a:sx n="1" d="1"/>
        <a:sy n="1" d="1"/>
      </p:scale>
      <p:origin x="0" y="0"/>
    </p:cViewPr>
  </p:notesTextViewPr>
  <p:notesViewPr>
    <p:cSldViewPr snapToGrid="0">
      <p:cViewPr varScale="1">
        <p:scale>
          <a:sx n="53" d="100"/>
          <a:sy n="53" d="100"/>
        </p:scale>
        <p:origin x="1986"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image" Target="../media/image6.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image" Target="../media/image6.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EF6ED8-2C4F-F047-A9EA-531E9B1F532E}"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fr-FR"/>
        </a:p>
      </dgm:t>
    </dgm:pt>
    <dgm:pt modelId="{1E0AF4DD-661F-0E40-BA53-7B054B3B3CED}">
      <dgm:prSet phldrT="[Texte]"/>
      <dgm:spPr/>
      <dgm:t>
        <a:bodyPr/>
        <a:lstStyle/>
        <a:p>
          <a:r>
            <a:rPr lang="fr-FR" dirty="0"/>
            <a:t>Pôles de formation</a:t>
          </a:r>
        </a:p>
      </dgm:t>
    </dgm:pt>
    <dgm:pt modelId="{21F779DE-9F4B-9F4E-AF81-B13F533266A2}" type="parTrans" cxnId="{CCE462CC-45C2-DD4A-B17E-B83030A7A73B}">
      <dgm:prSet/>
      <dgm:spPr/>
      <dgm:t>
        <a:bodyPr/>
        <a:lstStyle/>
        <a:p>
          <a:endParaRPr lang="fr-FR"/>
        </a:p>
      </dgm:t>
    </dgm:pt>
    <dgm:pt modelId="{34396F9E-EF85-5B42-9012-432DD9BAB026}" type="sibTrans" cxnId="{CCE462CC-45C2-DD4A-B17E-B83030A7A73B}">
      <dgm:prSet/>
      <dgm:spPr/>
      <dgm:t>
        <a:bodyPr/>
        <a:lstStyle/>
        <a:p>
          <a:endParaRPr lang="fr-FR"/>
        </a:p>
      </dgm:t>
    </dgm:pt>
    <dgm:pt modelId="{21772EB5-B5CA-BF49-AE7A-4E75A657FB1B}">
      <dgm:prSet phldrT="[Texte]"/>
      <dgm:spPr/>
      <dgm:t>
        <a:bodyPr/>
        <a:lstStyle/>
        <a:p>
          <a:r>
            <a:rPr lang="fr-FR" dirty="0"/>
            <a:t>Organisation de la progression</a:t>
          </a:r>
        </a:p>
      </dgm:t>
    </dgm:pt>
    <dgm:pt modelId="{0032C614-770D-D141-A882-53A34629CD38}" type="parTrans" cxnId="{E4B52938-528A-744A-8FFC-66122FAA7C95}">
      <dgm:prSet/>
      <dgm:spPr/>
      <dgm:t>
        <a:bodyPr/>
        <a:lstStyle/>
        <a:p>
          <a:endParaRPr lang="fr-FR"/>
        </a:p>
      </dgm:t>
    </dgm:pt>
    <dgm:pt modelId="{5863E24C-1EC3-494B-B7A8-6784C138D46B}" type="sibTrans" cxnId="{E4B52938-528A-744A-8FFC-66122FAA7C95}">
      <dgm:prSet/>
      <dgm:spPr/>
      <dgm:t>
        <a:bodyPr/>
        <a:lstStyle/>
        <a:p>
          <a:endParaRPr lang="fr-FR"/>
        </a:p>
      </dgm:t>
    </dgm:pt>
    <dgm:pt modelId="{CFD2FA94-881D-BD49-87DE-1781EEF0020F}">
      <dgm:prSet phldrT="[Texte]"/>
      <dgm:spPr/>
      <dgm:t>
        <a:bodyPr/>
        <a:lstStyle/>
        <a:p>
          <a:r>
            <a:rPr lang="fr-FR" dirty="0"/>
            <a:t>Proposition de séquençage modulaire</a:t>
          </a:r>
        </a:p>
      </dgm:t>
    </dgm:pt>
    <dgm:pt modelId="{BD94996E-0413-1D4B-97AE-38B3D07D4B43}" type="parTrans" cxnId="{911FFC4B-4E10-5C4B-93C2-4E612A610B29}">
      <dgm:prSet/>
      <dgm:spPr/>
      <dgm:t>
        <a:bodyPr/>
        <a:lstStyle/>
        <a:p>
          <a:endParaRPr lang="fr-FR"/>
        </a:p>
      </dgm:t>
    </dgm:pt>
    <dgm:pt modelId="{E13AD029-7BD4-5340-9041-E0DC8F37B744}" type="sibTrans" cxnId="{911FFC4B-4E10-5C4B-93C2-4E612A610B29}">
      <dgm:prSet/>
      <dgm:spPr/>
      <dgm:t>
        <a:bodyPr/>
        <a:lstStyle/>
        <a:p>
          <a:endParaRPr lang="fr-FR"/>
        </a:p>
      </dgm:t>
    </dgm:pt>
    <dgm:pt modelId="{24C874F1-2961-7E45-90D6-D4D3A5792302}">
      <dgm:prSet phldrT="[Texte]"/>
      <dgm:spPr/>
      <dgm:t>
        <a:bodyPr/>
        <a:lstStyle/>
        <a:p>
          <a:r>
            <a:rPr lang="fr-FR" dirty="0"/>
            <a:t> Modules</a:t>
          </a:r>
        </a:p>
      </dgm:t>
    </dgm:pt>
    <dgm:pt modelId="{5E05B27E-A81E-5342-85C6-159E54305E36}" type="parTrans" cxnId="{ED818DF1-9E06-7B47-903E-158C39E2A0E1}">
      <dgm:prSet/>
      <dgm:spPr/>
      <dgm:t>
        <a:bodyPr/>
        <a:lstStyle/>
        <a:p>
          <a:endParaRPr lang="fr-FR"/>
        </a:p>
      </dgm:t>
    </dgm:pt>
    <dgm:pt modelId="{202276AD-3A66-1E4E-9819-1EF36442C471}" type="sibTrans" cxnId="{ED818DF1-9E06-7B47-903E-158C39E2A0E1}">
      <dgm:prSet/>
      <dgm:spPr/>
      <dgm:t>
        <a:bodyPr/>
        <a:lstStyle/>
        <a:p>
          <a:endParaRPr lang="fr-FR"/>
        </a:p>
      </dgm:t>
    </dgm:pt>
    <dgm:pt modelId="{F59533E8-F0F6-CB41-B7E6-CC9A5BDD7373}">
      <dgm:prSet phldrT="[Texte]"/>
      <dgm:spPr/>
      <dgm:t>
        <a:bodyPr/>
        <a:lstStyle/>
        <a:p>
          <a:r>
            <a:rPr lang="fr-FR" dirty="0"/>
            <a:t>Tableau de synthèse Modules et compétences associées</a:t>
          </a:r>
        </a:p>
      </dgm:t>
    </dgm:pt>
    <dgm:pt modelId="{3522059C-6401-D14C-BA64-31FF96AE7E16}" type="parTrans" cxnId="{E637E1E4-DDD8-FE4C-B123-589D0BE2B851}">
      <dgm:prSet/>
      <dgm:spPr/>
      <dgm:t>
        <a:bodyPr/>
        <a:lstStyle/>
        <a:p>
          <a:endParaRPr lang="fr-FR"/>
        </a:p>
      </dgm:t>
    </dgm:pt>
    <dgm:pt modelId="{C9CCD5E6-628F-364E-A0E2-33D5DE6441C1}" type="sibTrans" cxnId="{E637E1E4-DDD8-FE4C-B123-589D0BE2B851}">
      <dgm:prSet/>
      <dgm:spPr/>
      <dgm:t>
        <a:bodyPr/>
        <a:lstStyle/>
        <a:p>
          <a:endParaRPr lang="fr-FR"/>
        </a:p>
      </dgm:t>
    </dgm:pt>
    <dgm:pt modelId="{41AE769B-8FC0-D34E-BBF7-18511C6F212D}">
      <dgm:prSet/>
      <dgm:spPr/>
      <dgm:t>
        <a:bodyPr/>
        <a:lstStyle/>
        <a:p>
          <a:r>
            <a:rPr lang="fr-FR" dirty="0"/>
            <a:t>Exemple M8 Détection des dysfonctionnements, des défauts et des écarts  </a:t>
          </a:r>
        </a:p>
      </dgm:t>
    </dgm:pt>
    <dgm:pt modelId="{0484BE1D-402A-9540-BD1A-85BF8D3E6A38}" type="parTrans" cxnId="{C71EFE27-42E3-584C-A69E-7F9513B4D5D0}">
      <dgm:prSet/>
      <dgm:spPr/>
      <dgm:t>
        <a:bodyPr/>
        <a:lstStyle/>
        <a:p>
          <a:endParaRPr lang="fr-FR"/>
        </a:p>
      </dgm:t>
    </dgm:pt>
    <dgm:pt modelId="{F8A9D330-72DA-834C-A535-79144B083513}" type="sibTrans" cxnId="{C71EFE27-42E3-584C-A69E-7F9513B4D5D0}">
      <dgm:prSet/>
      <dgm:spPr/>
      <dgm:t>
        <a:bodyPr/>
        <a:lstStyle/>
        <a:p>
          <a:endParaRPr lang="fr-FR"/>
        </a:p>
      </dgm:t>
    </dgm:pt>
    <dgm:pt modelId="{5A581ECF-BCA2-4F45-8FFB-B0E58E30EE92}">
      <dgm:prSet/>
      <dgm:spPr/>
      <dgm:t>
        <a:bodyPr/>
        <a:lstStyle/>
        <a:p>
          <a:r>
            <a:rPr lang="fr-FR" dirty="0"/>
            <a:t>M8 : Semaine 2 Hiérarchisation des hypothèses </a:t>
          </a:r>
          <a:r>
            <a:rPr lang="mr-IN" dirty="0"/>
            <a:t>–</a:t>
          </a:r>
          <a:r>
            <a:rPr lang="fr-FR" dirty="0"/>
            <a:t> Diagnostic sur véhicule thermique</a:t>
          </a:r>
        </a:p>
      </dgm:t>
    </dgm:pt>
    <dgm:pt modelId="{3D82A48B-BAE5-9247-A8B5-1A21272B539B}" type="parTrans" cxnId="{68E40229-30E3-1F48-8A61-B13B76B87DFD}">
      <dgm:prSet/>
      <dgm:spPr/>
      <dgm:t>
        <a:bodyPr/>
        <a:lstStyle/>
        <a:p>
          <a:endParaRPr lang="fr-FR"/>
        </a:p>
      </dgm:t>
    </dgm:pt>
    <dgm:pt modelId="{5B3A1E84-CC3C-8E47-B585-020D703D5ED6}" type="sibTrans" cxnId="{68E40229-30E3-1F48-8A61-B13B76B87DFD}">
      <dgm:prSet/>
      <dgm:spPr/>
      <dgm:t>
        <a:bodyPr/>
        <a:lstStyle/>
        <a:p>
          <a:endParaRPr lang="fr-FR"/>
        </a:p>
      </dgm:t>
    </dgm:pt>
    <dgm:pt modelId="{D60815F4-F781-3247-A387-F4F226EED1AB}">
      <dgm:prSet/>
      <dgm:spPr/>
    </dgm:pt>
    <dgm:pt modelId="{B4CD9E93-2308-8841-98E2-5400116D6704}" type="parTrans" cxnId="{31F74F60-1E15-A94F-8800-B3EC0A38FFE6}">
      <dgm:prSet/>
      <dgm:spPr/>
      <dgm:t>
        <a:bodyPr/>
        <a:lstStyle/>
        <a:p>
          <a:endParaRPr lang="fr-FR"/>
        </a:p>
      </dgm:t>
    </dgm:pt>
    <dgm:pt modelId="{1370C9E9-081A-B449-A061-45AE5BC00807}" type="sibTrans" cxnId="{31F74F60-1E15-A94F-8800-B3EC0A38FFE6}">
      <dgm:prSet/>
      <dgm:spPr/>
      <dgm:t>
        <a:bodyPr/>
        <a:lstStyle/>
        <a:p>
          <a:endParaRPr lang="fr-FR"/>
        </a:p>
      </dgm:t>
    </dgm:pt>
    <dgm:pt modelId="{78C9AC62-79AE-EB46-897F-1144F451E305}">
      <dgm:prSet/>
      <dgm:spPr/>
      <dgm:t>
        <a:bodyPr/>
        <a:lstStyle/>
        <a:p>
          <a:endParaRPr lang="fr-FR"/>
        </a:p>
      </dgm:t>
    </dgm:pt>
    <dgm:pt modelId="{E63DAF9F-6989-8C4D-8704-C3DD6C4D7B8D}" type="parTrans" cxnId="{DF04ADF7-DFF9-0C4D-8D6B-1599C2DC66C7}">
      <dgm:prSet/>
      <dgm:spPr/>
      <dgm:t>
        <a:bodyPr/>
        <a:lstStyle/>
        <a:p>
          <a:endParaRPr lang="fr-FR"/>
        </a:p>
      </dgm:t>
    </dgm:pt>
    <dgm:pt modelId="{C24781C9-AB6B-E74C-B495-C6B8D616B456}" type="sibTrans" cxnId="{DF04ADF7-DFF9-0C4D-8D6B-1599C2DC66C7}">
      <dgm:prSet/>
      <dgm:spPr/>
      <dgm:t>
        <a:bodyPr/>
        <a:lstStyle/>
        <a:p>
          <a:endParaRPr lang="fr-FR"/>
        </a:p>
      </dgm:t>
    </dgm:pt>
    <dgm:pt modelId="{2E5106B7-245C-4C48-A6AC-DBA00FA3A7CD}">
      <dgm:prSet/>
      <dgm:spPr/>
    </dgm:pt>
    <dgm:pt modelId="{38BFEB39-3A3C-6D40-B639-2AE2E8121B60}" type="parTrans" cxnId="{CAAFACC0-AA73-8A41-8593-2F9A5C56806E}">
      <dgm:prSet/>
      <dgm:spPr/>
      <dgm:t>
        <a:bodyPr/>
        <a:lstStyle/>
        <a:p>
          <a:endParaRPr lang="fr-FR"/>
        </a:p>
      </dgm:t>
    </dgm:pt>
    <dgm:pt modelId="{25C9C48D-D50F-904B-A05A-C8DA3ED90F57}" type="sibTrans" cxnId="{CAAFACC0-AA73-8A41-8593-2F9A5C56806E}">
      <dgm:prSet/>
      <dgm:spPr/>
      <dgm:t>
        <a:bodyPr/>
        <a:lstStyle/>
        <a:p>
          <a:endParaRPr lang="fr-FR"/>
        </a:p>
      </dgm:t>
    </dgm:pt>
    <dgm:pt modelId="{22E138D4-12C0-274C-B053-2714754E2379}">
      <dgm:prSet/>
      <dgm:spPr/>
    </dgm:pt>
    <dgm:pt modelId="{7703E962-B64C-D241-B6BC-0B0CCD170555}" type="parTrans" cxnId="{750653B6-5B7A-134C-B191-353FCA616276}">
      <dgm:prSet/>
      <dgm:spPr/>
      <dgm:t>
        <a:bodyPr/>
        <a:lstStyle/>
        <a:p>
          <a:endParaRPr lang="fr-FR"/>
        </a:p>
      </dgm:t>
    </dgm:pt>
    <dgm:pt modelId="{F3C80AA9-F102-A044-B7E3-A5B5B0F81A5A}" type="sibTrans" cxnId="{750653B6-5B7A-134C-B191-353FCA616276}">
      <dgm:prSet/>
      <dgm:spPr/>
      <dgm:t>
        <a:bodyPr/>
        <a:lstStyle/>
        <a:p>
          <a:endParaRPr lang="fr-FR"/>
        </a:p>
      </dgm:t>
    </dgm:pt>
    <dgm:pt modelId="{8ECEE1A8-7E78-C34D-B2A7-209C1D509E34}">
      <dgm:prSet/>
      <dgm:spPr/>
    </dgm:pt>
    <dgm:pt modelId="{B33CF7B1-E4FC-4148-B99D-FE6824959DC7}" type="parTrans" cxnId="{8670DBF3-94AC-5341-9139-26CF2E0E59D3}">
      <dgm:prSet/>
      <dgm:spPr/>
      <dgm:t>
        <a:bodyPr/>
        <a:lstStyle/>
        <a:p>
          <a:endParaRPr lang="fr-FR"/>
        </a:p>
      </dgm:t>
    </dgm:pt>
    <dgm:pt modelId="{87F0914A-B38B-5147-87DF-3B8CB83584DF}" type="sibTrans" cxnId="{8670DBF3-94AC-5341-9139-26CF2E0E59D3}">
      <dgm:prSet/>
      <dgm:spPr/>
      <dgm:t>
        <a:bodyPr/>
        <a:lstStyle/>
        <a:p>
          <a:endParaRPr lang="fr-FR"/>
        </a:p>
      </dgm:t>
    </dgm:pt>
    <dgm:pt modelId="{ECC9B103-DA5E-AB4F-B2BD-3CCD5062217D}">
      <dgm:prSet/>
      <dgm:spPr/>
    </dgm:pt>
    <dgm:pt modelId="{5755657A-3010-BB4D-9470-2230F68B6D80}" type="parTrans" cxnId="{5114D193-3947-EB43-BA4E-0B7A2EFEFF0C}">
      <dgm:prSet/>
      <dgm:spPr/>
      <dgm:t>
        <a:bodyPr/>
        <a:lstStyle/>
        <a:p>
          <a:endParaRPr lang="fr-FR"/>
        </a:p>
      </dgm:t>
    </dgm:pt>
    <dgm:pt modelId="{990EADEB-B95B-1D4C-A4DB-7E0128FF5FC3}" type="sibTrans" cxnId="{5114D193-3947-EB43-BA4E-0B7A2EFEFF0C}">
      <dgm:prSet/>
      <dgm:spPr/>
      <dgm:t>
        <a:bodyPr/>
        <a:lstStyle/>
        <a:p>
          <a:endParaRPr lang="fr-FR"/>
        </a:p>
      </dgm:t>
    </dgm:pt>
    <dgm:pt modelId="{9A48A65C-3455-5B4E-929C-D28E00BF364E}">
      <dgm:prSet/>
      <dgm:spPr/>
    </dgm:pt>
    <dgm:pt modelId="{570C465E-534C-3B44-A739-722168BE7533}" type="parTrans" cxnId="{E1C7F814-7A4C-5844-8979-86E9D85B4562}">
      <dgm:prSet/>
      <dgm:spPr/>
      <dgm:t>
        <a:bodyPr/>
        <a:lstStyle/>
        <a:p>
          <a:endParaRPr lang="fr-FR"/>
        </a:p>
      </dgm:t>
    </dgm:pt>
    <dgm:pt modelId="{904057F3-383B-9C42-9BDA-4807FD4E2C2D}" type="sibTrans" cxnId="{E1C7F814-7A4C-5844-8979-86E9D85B4562}">
      <dgm:prSet/>
      <dgm:spPr/>
      <dgm:t>
        <a:bodyPr/>
        <a:lstStyle/>
        <a:p>
          <a:endParaRPr lang="fr-FR"/>
        </a:p>
      </dgm:t>
    </dgm:pt>
    <dgm:pt modelId="{84E5D87A-4413-D145-823B-50097C097C56}" type="pres">
      <dgm:prSet presAssocID="{62EF6ED8-2C4F-F047-A9EA-531E9B1F532E}" presName="Name0" presStyleCnt="0">
        <dgm:presLayoutVars>
          <dgm:chMax val="7"/>
          <dgm:chPref val="7"/>
          <dgm:dir/>
        </dgm:presLayoutVars>
      </dgm:prSet>
      <dgm:spPr/>
    </dgm:pt>
    <dgm:pt modelId="{C8002F7F-0F96-0A49-A1AD-098F61F71F5A}" type="pres">
      <dgm:prSet presAssocID="{62EF6ED8-2C4F-F047-A9EA-531E9B1F532E}" presName="Name1" presStyleCnt="0"/>
      <dgm:spPr/>
    </dgm:pt>
    <dgm:pt modelId="{755BC0AC-A3C6-274E-A497-C75ABAB151E5}" type="pres">
      <dgm:prSet presAssocID="{62EF6ED8-2C4F-F047-A9EA-531E9B1F532E}" presName="cycle" presStyleCnt="0"/>
      <dgm:spPr/>
    </dgm:pt>
    <dgm:pt modelId="{70CBC6D4-B876-DE42-AF71-1BDB3CB4F400}" type="pres">
      <dgm:prSet presAssocID="{62EF6ED8-2C4F-F047-A9EA-531E9B1F532E}" presName="srcNode" presStyleLbl="node1" presStyleIdx="0" presStyleCnt="7"/>
      <dgm:spPr/>
    </dgm:pt>
    <dgm:pt modelId="{038FF5B7-99D6-BC49-910B-E7BFA096E24C}" type="pres">
      <dgm:prSet presAssocID="{62EF6ED8-2C4F-F047-A9EA-531E9B1F532E}" presName="conn" presStyleLbl="parChTrans1D2" presStyleIdx="0" presStyleCnt="1"/>
      <dgm:spPr/>
    </dgm:pt>
    <dgm:pt modelId="{4CB39AF1-E4BD-0540-A0E1-93334302505B}" type="pres">
      <dgm:prSet presAssocID="{62EF6ED8-2C4F-F047-A9EA-531E9B1F532E}" presName="extraNode" presStyleLbl="node1" presStyleIdx="0" presStyleCnt="7"/>
      <dgm:spPr/>
    </dgm:pt>
    <dgm:pt modelId="{D58540CE-C8CC-EA47-B877-B2D666DD3A2E}" type="pres">
      <dgm:prSet presAssocID="{62EF6ED8-2C4F-F047-A9EA-531E9B1F532E}" presName="dstNode" presStyleLbl="node1" presStyleIdx="0" presStyleCnt="7"/>
      <dgm:spPr/>
    </dgm:pt>
    <dgm:pt modelId="{34A19B3D-134B-6341-8CD5-2F624D30764A}" type="pres">
      <dgm:prSet presAssocID="{1E0AF4DD-661F-0E40-BA53-7B054B3B3CED}" presName="text_1" presStyleLbl="node1" presStyleIdx="0" presStyleCnt="7">
        <dgm:presLayoutVars>
          <dgm:bulletEnabled val="1"/>
        </dgm:presLayoutVars>
      </dgm:prSet>
      <dgm:spPr/>
    </dgm:pt>
    <dgm:pt modelId="{AE06BAB6-EBE1-6E44-B4BB-EC1174A948EE}" type="pres">
      <dgm:prSet presAssocID="{1E0AF4DD-661F-0E40-BA53-7B054B3B3CED}" presName="accent_1" presStyleCnt="0"/>
      <dgm:spPr/>
    </dgm:pt>
    <dgm:pt modelId="{1B43E3C6-77F0-AC4D-AB09-024E8FDEE954}" type="pres">
      <dgm:prSet presAssocID="{1E0AF4DD-661F-0E40-BA53-7B054B3B3CED}" presName="accentRepeatNode" presStyleLbl="solidFgAcc1" presStyleIdx="0" presStyleCnt="7"/>
      <dgm:spPr>
        <a:blipFill rotWithShape="0">
          <a:blip xmlns:r="http://schemas.openxmlformats.org/officeDocument/2006/relationships" r:embed="rId1"/>
          <a:stretch>
            <a:fillRect/>
          </a:stretch>
        </a:blipFill>
      </dgm:spPr>
    </dgm:pt>
    <dgm:pt modelId="{C40F96F7-BA8E-0D46-87EF-95A40B557FF2}" type="pres">
      <dgm:prSet presAssocID="{21772EB5-B5CA-BF49-AE7A-4E75A657FB1B}" presName="text_2" presStyleLbl="node1" presStyleIdx="1" presStyleCnt="7">
        <dgm:presLayoutVars>
          <dgm:bulletEnabled val="1"/>
        </dgm:presLayoutVars>
      </dgm:prSet>
      <dgm:spPr/>
    </dgm:pt>
    <dgm:pt modelId="{6CDB5C2B-31A1-4843-82AB-887612EDB1F6}" type="pres">
      <dgm:prSet presAssocID="{21772EB5-B5CA-BF49-AE7A-4E75A657FB1B}" presName="accent_2" presStyleCnt="0"/>
      <dgm:spPr/>
    </dgm:pt>
    <dgm:pt modelId="{F51B6DDE-8633-F14A-AA38-FF520A9F8B2E}" type="pres">
      <dgm:prSet presAssocID="{21772EB5-B5CA-BF49-AE7A-4E75A657FB1B}" presName="accentRepeatNode" presStyleLbl="solidFgAcc1" presStyleIdx="1" presStyleCnt="7"/>
      <dgm:spPr>
        <a:blipFill rotWithShape="0">
          <a:blip xmlns:r="http://schemas.openxmlformats.org/officeDocument/2006/relationships" r:embed="rId2"/>
          <a:stretch>
            <a:fillRect/>
          </a:stretch>
        </a:blipFill>
      </dgm:spPr>
    </dgm:pt>
    <dgm:pt modelId="{652518EE-61CC-AA4C-94D0-2FED7EEB140E}" type="pres">
      <dgm:prSet presAssocID="{CFD2FA94-881D-BD49-87DE-1781EEF0020F}" presName="text_3" presStyleLbl="node1" presStyleIdx="2" presStyleCnt="7">
        <dgm:presLayoutVars>
          <dgm:bulletEnabled val="1"/>
        </dgm:presLayoutVars>
      </dgm:prSet>
      <dgm:spPr/>
    </dgm:pt>
    <dgm:pt modelId="{D873A5D9-52AE-B942-B1AC-FCA454423922}" type="pres">
      <dgm:prSet presAssocID="{CFD2FA94-881D-BD49-87DE-1781EEF0020F}" presName="accent_3" presStyleCnt="0"/>
      <dgm:spPr/>
    </dgm:pt>
    <dgm:pt modelId="{33AA70D4-D4DA-364B-B8D8-B7ED119CD8E9}" type="pres">
      <dgm:prSet presAssocID="{CFD2FA94-881D-BD49-87DE-1781EEF0020F}" presName="accentRepeatNode" presStyleLbl="solidFgAcc1" presStyleIdx="2" presStyleCnt="7" custScaleX="93733" custScaleY="75403"/>
      <dgm:spPr>
        <a:blipFill rotWithShape="0">
          <a:blip xmlns:r="http://schemas.openxmlformats.org/officeDocument/2006/relationships" r:embed="rId3"/>
          <a:stretch>
            <a:fillRect/>
          </a:stretch>
        </a:blipFill>
      </dgm:spPr>
    </dgm:pt>
    <dgm:pt modelId="{7188C11D-12EB-364F-A9C4-0030DE84C252}" type="pres">
      <dgm:prSet presAssocID="{24C874F1-2961-7E45-90D6-D4D3A5792302}" presName="text_4" presStyleLbl="node1" presStyleIdx="3" presStyleCnt="7">
        <dgm:presLayoutVars>
          <dgm:bulletEnabled val="1"/>
        </dgm:presLayoutVars>
      </dgm:prSet>
      <dgm:spPr/>
    </dgm:pt>
    <dgm:pt modelId="{BD9BBA7E-268C-1944-A706-99BB2C4FB9C7}" type="pres">
      <dgm:prSet presAssocID="{24C874F1-2961-7E45-90D6-D4D3A5792302}" presName="accent_4" presStyleCnt="0"/>
      <dgm:spPr/>
    </dgm:pt>
    <dgm:pt modelId="{B3F1053F-EDFF-2044-8456-A3DD63C5570B}" type="pres">
      <dgm:prSet presAssocID="{24C874F1-2961-7E45-90D6-D4D3A5792302}" presName="accentRepeatNode" presStyleLbl="solidFgAcc1" presStyleIdx="3" presStyleCnt="7"/>
      <dgm:spPr>
        <a:blipFill rotWithShape="0">
          <a:blip xmlns:r="http://schemas.openxmlformats.org/officeDocument/2006/relationships" r:embed="rId4"/>
          <a:stretch>
            <a:fillRect/>
          </a:stretch>
        </a:blipFill>
      </dgm:spPr>
    </dgm:pt>
    <dgm:pt modelId="{9894A68E-0974-FF4B-A47F-40D7403EA00A}" type="pres">
      <dgm:prSet presAssocID="{F59533E8-F0F6-CB41-B7E6-CC9A5BDD7373}" presName="text_5" presStyleLbl="node1" presStyleIdx="4" presStyleCnt="7">
        <dgm:presLayoutVars>
          <dgm:bulletEnabled val="1"/>
        </dgm:presLayoutVars>
      </dgm:prSet>
      <dgm:spPr/>
    </dgm:pt>
    <dgm:pt modelId="{96854896-53C1-C64F-BA0E-205D5EF13788}" type="pres">
      <dgm:prSet presAssocID="{F59533E8-F0F6-CB41-B7E6-CC9A5BDD7373}" presName="accent_5" presStyleCnt="0"/>
      <dgm:spPr/>
    </dgm:pt>
    <dgm:pt modelId="{F6645945-6F88-4E4E-BC1A-56436045A985}" type="pres">
      <dgm:prSet presAssocID="{F59533E8-F0F6-CB41-B7E6-CC9A5BDD7373}" presName="accentRepeatNode" presStyleLbl="solidFgAcc1" presStyleIdx="4" presStyleCnt="7"/>
      <dgm:spPr>
        <a:blipFill rotWithShape="0">
          <a:blip xmlns:r="http://schemas.openxmlformats.org/officeDocument/2006/relationships" r:embed="rId5"/>
          <a:stretch>
            <a:fillRect/>
          </a:stretch>
        </a:blipFill>
      </dgm:spPr>
    </dgm:pt>
    <dgm:pt modelId="{EAB6BA9C-6BEA-EE44-8063-99A11DB522C4}" type="pres">
      <dgm:prSet presAssocID="{41AE769B-8FC0-D34E-BBF7-18511C6F212D}" presName="text_6" presStyleLbl="node1" presStyleIdx="5" presStyleCnt="7">
        <dgm:presLayoutVars>
          <dgm:bulletEnabled val="1"/>
        </dgm:presLayoutVars>
      </dgm:prSet>
      <dgm:spPr/>
    </dgm:pt>
    <dgm:pt modelId="{CF1FB997-A8FB-214E-AE6B-6EA4A6517A12}" type="pres">
      <dgm:prSet presAssocID="{41AE769B-8FC0-D34E-BBF7-18511C6F212D}" presName="accent_6" presStyleCnt="0"/>
      <dgm:spPr/>
    </dgm:pt>
    <dgm:pt modelId="{617BCE63-6C5E-A04D-8796-5622AC72353E}" type="pres">
      <dgm:prSet presAssocID="{41AE769B-8FC0-D34E-BBF7-18511C6F212D}" presName="accentRepeatNode" presStyleLbl="solidFgAcc1" presStyleIdx="5" presStyleCnt="7"/>
      <dgm:spPr>
        <a:blipFill rotWithShape="0">
          <a:blip xmlns:r="http://schemas.openxmlformats.org/officeDocument/2006/relationships" r:embed="rId6"/>
          <a:stretch>
            <a:fillRect/>
          </a:stretch>
        </a:blipFill>
      </dgm:spPr>
    </dgm:pt>
    <dgm:pt modelId="{A5FD0ECA-6370-8149-8279-23287388B9D7}" type="pres">
      <dgm:prSet presAssocID="{5A581ECF-BCA2-4F45-8FFB-B0E58E30EE92}" presName="text_7" presStyleLbl="node1" presStyleIdx="6" presStyleCnt="7">
        <dgm:presLayoutVars>
          <dgm:bulletEnabled val="1"/>
        </dgm:presLayoutVars>
      </dgm:prSet>
      <dgm:spPr/>
    </dgm:pt>
    <dgm:pt modelId="{400F87B3-964A-2C4D-AC5B-6A3F13DF4347}" type="pres">
      <dgm:prSet presAssocID="{5A581ECF-BCA2-4F45-8FFB-B0E58E30EE92}" presName="accent_7" presStyleCnt="0"/>
      <dgm:spPr/>
    </dgm:pt>
    <dgm:pt modelId="{104DC711-0AFD-A34D-9E76-89DC7703A690}" type="pres">
      <dgm:prSet presAssocID="{5A581ECF-BCA2-4F45-8FFB-B0E58E30EE92}" presName="accentRepeatNode" presStyleLbl="solidFgAcc1" presStyleIdx="6" presStyleCnt="7"/>
      <dgm:spPr>
        <a:blipFill rotWithShape="0">
          <a:blip xmlns:r="http://schemas.openxmlformats.org/officeDocument/2006/relationships" r:embed="rId7"/>
          <a:stretch>
            <a:fillRect/>
          </a:stretch>
        </a:blipFill>
      </dgm:spPr>
    </dgm:pt>
  </dgm:ptLst>
  <dgm:cxnLst>
    <dgm:cxn modelId="{E1C7F814-7A4C-5844-8979-86E9D85B4562}" srcId="{62EF6ED8-2C4F-F047-A9EA-531E9B1F532E}" destId="{9A48A65C-3455-5B4E-929C-D28E00BF364E}" srcOrd="13" destOrd="0" parTransId="{570C465E-534C-3B44-A739-722168BE7533}" sibTransId="{904057F3-383B-9C42-9BDA-4807FD4E2C2D}"/>
    <dgm:cxn modelId="{C71EFE27-42E3-584C-A69E-7F9513B4D5D0}" srcId="{62EF6ED8-2C4F-F047-A9EA-531E9B1F532E}" destId="{41AE769B-8FC0-D34E-BBF7-18511C6F212D}" srcOrd="5" destOrd="0" parTransId="{0484BE1D-402A-9540-BD1A-85BF8D3E6A38}" sibTransId="{F8A9D330-72DA-834C-A535-79144B083513}"/>
    <dgm:cxn modelId="{68E40229-30E3-1F48-8A61-B13B76B87DFD}" srcId="{62EF6ED8-2C4F-F047-A9EA-531E9B1F532E}" destId="{5A581ECF-BCA2-4F45-8FFB-B0E58E30EE92}" srcOrd="6" destOrd="0" parTransId="{3D82A48B-BAE5-9247-A8B5-1A21272B539B}" sibTransId="{5B3A1E84-CC3C-8E47-B585-020D703D5ED6}"/>
    <dgm:cxn modelId="{E6CF8736-E6A6-8E49-AF81-AF7B6BF86029}" type="presOf" srcId="{CFD2FA94-881D-BD49-87DE-1781EEF0020F}" destId="{652518EE-61CC-AA4C-94D0-2FED7EEB140E}" srcOrd="0" destOrd="0" presId="urn:microsoft.com/office/officeart/2008/layout/VerticalCurvedList"/>
    <dgm:cxn modelId="{E4B52938-528A-744A-8FFC-66122FAA7C95}" srcId="{62EF6ED8-2C4F-F047-A9EA-531E9B1F532E}" destId="{21772EB5-B5CA-BF49-AE7A-4E75A657FB1B}" srcOrd="1" destOrd="0" parTransId="{0032C614-770D-D141-A882-53A34629CD38}" sibTransId="{5863E24C-1EC3-494B-B7A8-6784C138D46B}"/>
    <dgm:cxn modelId="{9F0E2D42-5368-6849-B695-5072F79A808E}" type="presOf" srcId="{F59533E8-F0F6-CB41-B7E6-CC9A5BDD7373}" destId="{9894A68E-0974-FF4B-A47F-40D7403EA00A}" srcOrd="0" destOrd="0" presId="urn:microsoft.com/office/officeart/2008/layout/VerticalCurvedList"/>
    <dgm:cxn modelId="{911FFC4B-4E10-5C4B-93C2-4E612A610B29}" srcId="{62EF6ED8-2C4F-F047-A9EA-531E9B1F532E}" destId="{CFD2FA94-881D-BD49-87DE-1781EEF0020F}" srcOrd="2" destOrd="0" parTransId="{BD94996E-0413-1D4B-97AE-38B3D07D4B43}" sibTransId="{E13AD029-7BD4-5340-9041-E0DC8F37B744}"/>
    <dgm:cxn modelId="{31F74F60-1E15-A94F-8800-B3EC0A38FFE6}" srcId="{62EF6ED8-2C4F-F047-A9EA-531E9B1F532E}" destId="{D60815F4-F781-3247-A387-F4F226EED1AB}" srcOrd="7" destOrd="0" parTransId="{B4CD9E93-2308-8841-98E2-5400116D6704}" sibTransId="{1370C9E9-081A-B449-A061-45AE5BC00807}"/>
    <dgm:cxn modelId="{2975AE76-260C-E24A-9D1B-DC1262D11D00}" type="presOf" srcId="{41AE769B-8FC0-D34E-BBF7-18511C6F212D}" destId="{EAB6BA9C-6BEA-EE44-8063-99A11DB522C4}" srcOrd="0" destOrd="0" presId="urn:microsoft.com/office/officeart/2008/layout/VerticalCurvedList"/>
    <dgm:cxn modelId="{59CBAE81-C1CA-E649-B955-BC0E8606967F}" type="presOf" srcId="{21772EB5-B5CA-BF49-AE7A-4E75A657FB1B}" destId="{C40F96F7-BA8E-0D46-87EF-95A40B557FF2}" srcOrd="0" destOrd="0" presId="urn:microsoft.com/office/officeart/2008/layout/VerticalCurvedList"/>
    <dgm:cxn modelId="{E81FBD8D-E8AD-304A-A9C1-40E9183A036A}" type="presOf" srcId="{34396F9E-EF85-5B42-9012-432DD9BAB026}" destId="{038FF5B7-99D6-BC49-910B-E7BFA096E24C}" srcOrd="0" destOrd="0" presId="urn:microsoft.com/office/officeart/2008/layout/VerticalCurvedList"/>
    <dgm:cxn modelId="{5114D193-3947-EB43-BA4E-0B7A2EFEFF0C}" srcId="{62EF6ED8-2C4F-F047-A9EA-531E9B1F532E}" destId="{ECC9B103-DA5E-AB4F-B2BD-3CCD5062217D}" srcOrd="12" destOrd="0" parTransId="{5755657A-3010-BB4D-9470-2230F68B6D80}" sibTransId="{990EADEB-B95B-1D4C-A4DB-7E0128FF5FC3}"/>
    <dgm:cxn modelId="{750653B6-5B7A-134C-B191-353FCA616276}" srcId="{62EF6ED8-2C4F-F047-A9EA-531E9B1F532E}" destId="{22E138D4-12C0-274C-B053-2714754E2379}" srcOrd="10" destOrd="0" parTransId="{7703E962-B64C-D241-B6BC-0B0CCD170555}" sibTransId="{F3C80AA9-F102-A044-B7E3-A5B5B0F81A5A}"/>
    <dgm:cxn modelId="{D27FE9BD-2EA7-734D-B74D-8422CE09A7FF}" type="presOf" srcId="{24C874F1-2961-7E45-90D6-D4D3A5792302}" destId="{7188C11D-12EB-364F-A9C4-0030DE84C252}" srcOrd="0" destOrd="0" presId="urn:microsoft.com/office/officeart/2008/layout/VerticalCurvedList"/>
    <dgm:cxn modelId="{CAAFACC0-AA73-8A41-8593-2F9A5C56806E}" srcId="{62EF6ED8-2C4F-F047-A9EA-531E9B1F532E}" destId="{2E5106B7-245C-4C48-A6AC-DBA00FA3A7CD}" srcOrd="9" destOrd="0" parTransId="{38BFEB39-3A3C-6D40-B639-2AE2E8121B60}" sibTransId="{25C9C48D-D50F-904B-A05A-C8DA3ED90F57}"/>
    <dgm:cxn modelId="{CCE462CC-45C2-DD4A-B17E-B83030A7A73B}" srcId="{62EF6ED8-2C4F-F047-A9EA-531E9B1F532E}" destId="{1E0AF4DD-661F-0E40-BA53-7B054B3B3CED}" srcOrd="0" destOrd="0" parTransId="{21F779DE-9F4B-9F4E-AF81-B13F533266A2}" sibTransId="{34396F9E-EF85-5B42-9012-432DD9BAB026}"/>
    <dgm:cxn modelId="{84948FCF-8B8E-1545-A9C5-300088A502C3}" type="presOf" srcId="{1E0AF4DD-661F-0E40-BA53-7B054B3B3CED}" destId="{34A19B3D-134B-6341-8CD5-2F624D30764A}" srcOrd="0" destOrd="0" presId="urn:microsoft.com/office/officeart/2008/layout/VerticalCurvedList"/>
    <dgm:cxn modelId="{E637E1E4-DDD8-FE4C-B123-589D0BE2B851}" srcId="{62EF6ED8-2C4F-F047-A9EA-531E9B1F532E}" destId="{F59533E8-F0F6-CB41-B7E6-CC9A5BDD7373}" srcOrd="4" destOrd="0" parTransId="{3522059C-6401-D14C-BA64-31FF96AE7E16}" sibTransId="{C9CCD5E6-628F-364E-A0E2-33D5DE6441C1}"/>
    <dgm:cxn modelId="{EB4F0AE8-9590-7D42-8441-9173F0242052}" type="presOf" srcId="{62EF6ED8-2C4F-F047-A9EA-531E9B1F532E}" destId="{84E5D87A-4413-D145-823B-50097C097C56}" srcOrd="0" destOrd="0" presId="urn:microsoft.com/office/officeart/2008/layout/VerticalCurvedList"/>
    <dgm:cxn modelId="{ED818DF1-9E06-7B47-903E-158C39E2A0E1}" srcId="{62EF6ED8-2C4F-F047-A9EA-531E9B1F532E}" destId="{24C874F1-2961-7E45-90D6-D4D3A5792302}" srcOrd="3" destOrd="0" parTransId="{5E05B27E-A81E-5342-85C6-159E54305E36}" sibTransId="{202276AD-3A66-1E4E-9819-1EF36442C471}"/>
    <dgm:cxn modelId="{8670DBF3-94AC-5341-9139-26CF2E0E59D3}" srcId="{62EF6ED8-2C4F-F047-A9EA-531E9B1F532E}" destId="{8ECEE1A8-7E78-C34D-B2A7-209C1D509E34}" srcOrd="11" destOrd="0" parTransId="{B33CF7B1-E4FC-4148-B99D-FE6824959DC7}" sibTransId="{87F0914A-B38B-5147-87DF-3B8CB83584DF}"/>
    <dgm:cxn modelId="{DF04ADF7-DFF9-0C4D-8D6B-1599C2DC66C7}" srcId="{62EF6ED8-2C4F-F047-A9EA-531E9B1F532E}" destId="{78C9AC62-79AE-EB46-897F-1144F451E305}" srcOrd="8" destOrd="0" parTransId="{E63DAF9F-6989-8C4D-8704-C3DD6C4D7B8D}" sibTransId="{C24781C9-AB6B-E74C-B495-C6B8D616B456}"/>
    <dgm:cxn modelId="{5E8400FE-D463-D142-BFA6-F9933A22B7A9}" type="presOf" srcId="{5A581ECF-BCA2-4F45-8FFB-B0E58E30EE92}" destId="{A5FD0ECA-6370-8149-8279-23287388B9D7}" srcOrd="0" destOrd="0" presId="urn:microsoft.com/office/officeart/2008/layout/VerticalCurvedList"/>
    <dgm:cxn modelId="{5C791A94-F7AE-1F4D-98AF-67CF80B3FA8C}" type="presParOf" srcId="{84E5D87A-4413-D145-823B-50097C097C56}" destId="{C8002F7F-0F96-0A49-A1AD-098F61F71F5A}" srcOrd="0" destOrd="0" presId="urn:microsoft.com/office/officeart/2008/layout/VerticalCurvedList"/>
    <dgm:cxn modelId="{ACEAF6E9-9F8C-A54C-9C5F-83A98D37ED35}" type="presParOf" srcId="{C8002F7F-0F96-0A49-A1AD-098F61F71F5A}" destId="{755BC0AC-A3C6-274E-A497-C75ABAB151E5}" srcOrd="0" destOrd="0" presId="urn:microsoft.com/office/officeart/2008/layout/VerticalCurvedList"/>
    <dgm:cxn modelId="{ADDB21B4-2B7C-4449-B96B-6DA935F37405}" type="presParOf" srcId="{755BC0AC-A3C6-274E-A497-C75ABAB151E5}" destId="{70CBC6D4-B876-DE42-AF71-1BDB3CB4F400}" srcOrd="0" destOrd="0" presId="urn:microsoft.com/office/officeart/2008/layout/VerticalCurvedList"/>
    <dgm:cxn modelId="{01E6F7AF-B34A-8F47-A9E0-35DCD3B71DF0}" type="presParOf" srcId="{755BC0AC-A3C6-274E-A497-C75ABAB151E5}" destId="{038FF5B7-99D6-BC49-910B-E7BFA096E24C}" srcOrd="1" destOrd="0" presId="urn:microsoft.com/office/officeart/2008/layout/VerticalCurvedList"/>
    <dgm:cxn modelId="{EE36A038-5BD4-8846-A240-9ED771D14681}" type="presParOf" srcId="{755BC0AC-A3C6-274E-A497-C75ABAB151E5}" destId="{4CB39AF1-E4BD-0540-A0E1-93334302505B}" srcOrd="2" destOrd="0" presId="urn:microsoft.com/office/officeart/2008/layout/VerticalCurvedList"/>
    <dgm:cxn modelId="{297A8302-FC01-F344-99A3-8115E3D42EED}" type="presParOf" srcId="{755BC0AC-A3C6-274E-A497-C75ABAB151E5}" destId="{D58540CE-C8CC-EA47-B877-B2D666DD3A2E}" srcOrd="3" destOrd="0" presId="urn:microsoft.com/office/officeart/2008/layout/VerticalCurvedList"/>
    <dgm:cxn modelId="{94A800BC-2AFE-1443-99C5-74BD03CC2E21}" type="presParOf" srcId="{C8002F7F-0F96-0A49-A1AD-098F61F71F5A}" destId="{34A19B3D-134B-6341-8CD5-2F624D30764A}" srcOrd="1" destOrd="0" presId="urn:microsoft.com/office/officeart/2008/layout/VerticalCurvedList"/>
    <dgm:cxn modelId="{3B8694AE-33FE-DA4E-A24B-0EB530D587B9}" type="presParOf" srcId="{C8002F7F-0F96-0A49-A1AD-098F61F71F5A}" destId="{AE06BAB6-EBE1-6E44-B4BB-EC1174A948EE}" srcOrd="2" destOrd="0" presId="urn:microsoft.com/office/officeart/2008/layout/VerticalCurvedList"/>
    <dgm:cxn modelId="{9B7A94AD-6714-7340-92F2-3A352F24AAE2}" type="presParOf" srcId="{AE06BAB6-EBE1-6E44-B4BB-EC1174A948EE}" destId="{1B43E3C6-77F0-AC4D-AB09-024E8FDEE954}" srcOrd="0" destOrd="0" presId="urn:microsoft.com/office/officeart/2008/layout/VerticalCurvedList"/>
    <dgm:cxn modelId="{453C8D35-87DB-8F4D-88B1-4925C4D0032A}" type="presParOf" srcId="{C8002F7F-0F96-0A49-A1AD-098F61F71F5A}" destId="{C40F96F7-BA8E-0D46-87EF-95A40B557FF2}" srcOrd="3" destOrd="0" presId="urn:microsoft.com/office/officeart/2008/layout/VerticalCurvedList"/>
    <dgm:cxn modelId="{0A62D1A5-0FDD-154E-B1A5-6E39E7492BDF}" type="presParOf" srcId="{C8002F7F-0F96-0A49-A1AD-098F61F71F5A}" destId="{6CDB5C2B-31A1-4843-82AB-887612EDB1F6}" srcOrd="4" destOrd="0" presId="urn:microsoft.com/office/officeart/2008/layout/VerticalCurvedList"/>
    <dgm:cxn modelId="{2CA01354-9418-F043-9F9E-DCEAF22E5EC9}" type="presParOf" srcId="{6CDB5C2B-31A1-4843-82AB-887612EDB1F6}" destId="{F51B6DDE-8633-F14A-AA38-FF520A9F8B2E}" srcOrd="0" destOrd="0" presId="urn:microsoft.com/office/officeart/2008/layout/VerticalCurvedList"/>
    <dgm:cxn modelId="{F08935A2-1AB6-7645-BFF9-BF9BCB36CDF1}" type="presParOf" srcId="{C8002F7F-0F96-0A49-A1AD-098F61F71F5A}" destId="{652518EE-61CC-AA4C-94D0-2FED7EEB140E}" srcOrd="5" destOrd="0" presId="urn:microsoft.com/office/officeart/2008/layout/VerticalCurvedList"/>
    <dgm:cxn modelId="{0F88C9AA-4614-9B45-A49E-C91F656830A6}" type="presParOf" srcId="{C8002F7F-0F96-0A49-A1AD-098F61F71F5A}" destId="{D873A5D9-52AE-B942-B1AC-FCA454423922}" srcOrd="6" destOrd="0" presId="urn:microsoft.com/office/officeart/2008/layout/VerticalCurvedList"/>
    <dgm:cxn modelId="{0623FB6A-0809-C341-80D6-FAF4B54ADAF7}" type="presParOf" srcId="{D873A5D9-52AE-B942-B1AC-FCA454423922}" destId="{33AA70D4-D4DA-364B-B8D8-B7ED119CD8E9}" srcOrd="0" destOrd="0" presId="urn:microsoft.com/office/officeart/2008/layout/VerticalCurvedList"/>
    <dgm:cxn modelId="{07B89525-3561-8C49-B2A0-05CE65B64E3C}" type="presParOf" srcId="{C8002F7F-0F96-0A49-A1AD-098F61F71F5A}" destId="{7188C11D-12EB-364F-A9C4-0030DE84C252}" srcOrd="7" destOrd="0" presId="urn:microsoft.com/office/officeart/2008/layout/VerticalCurvedList"/>
    <dgm:cxn modelId="{DE72AD53-CFF2-BD4D-AAA1-DDE6D77AC0B4}" type="presParOf" srcId="{C8002F7F-0F96-0A49-A1AD-098F61F71F5A}" destId="{BD9BBA7E-268C-1944-A706-99BB2C4FB9C7}" srcOrd="8" destOrd="0" presId="urn:microsoft.com/office/officeart/2008/layout/VerticalCurvedList"/>
    <dgm:cxn modelId="{0C0EE237-DD2B-9049-982F-B64B98F1E7AA}" type="presParOf" srcId="{BD9BBA7E-268C-1944-A706-99BB2C4FB9C7}" destId="{B3F1053F-EDFF-2044-8456-A3DD63C5570B}" srcOrd="0" destOrd="0" presId="urn:microsoft.com/office/officeart/2008/layout/VerticalCurvedList"/>
    <dgm:cxn modelId="{B513B748-0D68-BC46-BB70-8EB3BA150B07}" type="presParOf" srcId="{C8002F7F-0F96-0A49-A1AD-098F61F71F5A}" destId="{9894A68E-0974-FF4B-A47F-40D7403EA00A}" srcOrd="9" destOrd="0" presId="urn:microsoft.com/office/officeart/2008/layout/VerticalCurvedList"/>
    <dgm:cxn modelId="{971D1072-9973-CB4C-A6E4-0B5BAEB857D9}" type="presParOf" srcId="{C8002F7F-0F96-0A49-A1AD-098F61F71F5A}" destId="{96854896-53C1-C64F-BA0E-205D5EF13788}" srcOrd="10" destOrd="0" presId="urn:microsoft.com/office/officeart/2008/layout/VerticalCurvedList"/>
    <dgm:cxn modelId="{FA15377F-27DE-5441-A222-60C55548C932}" type="presParOf" srcId="{96854896-53C1-C64F-BA0E-205D5EF13788}" destId="{F6645945-6F88-4E4E-BC1A-56436045A985}" srcOrd="0" destOrd="0" presId="urn:microsoft.com/office/officeart/2008/layout/VerticalCurvedList"/>
    <dgm:cxn modelId="{FC1FAC42-F270-CA47-9E00-0308BF068B9E}" type="presParOf" srcId="{C8002F7F-0F96-0A49-A1AD-098F61F71F5A}" destId="{EAB6BA9C-6BEA-EE44-8063-99A11DB522C4}" srcOrd="11" destOrd="0" presId="urn:microsoft.com/office/officeart/2008/layout/VerticalCurvedList"/>
    <dgm:cxn modelId="{E2DB820A-A06F-FD49-B7E8-4F422E54288C}" type="presParOf" srcId="{C8002F7F-0F96-0A49-A1AD-098F61F71F5A}" destId="{CF1FB997-A8FB-214E-AE6B-6EA4A6517A12}" srcOrd="12" destOrd="0" presId="urn:microsoft.com/office/officeart/2008/layout/VerticalCurvedList"/>
    <dgm:cxn modelId="{7370093A-D6CA-4742-AADD-23B2807691DA}" type="presParOf" srcId="{CF1FB997-A8FB-214E-AE6B-6EA4A6517A12}" destId="{617BCE63-6C5E-A04D-8796-5622AC72353E}" srcOrd="0" destOrd="0" presId="urn:microsoft.com/office/officeart/2008/layout/VerticalCurvedList"/>
    <dgm:cxn modelId="{DA4E79BE-86EA-F349-8E95-781002F368AF}" type="presParOf" srcId="{C8002F7F-0F96-0A49-A1AD-098F61F71F5A}" destId="{A5FD0ECA-6370-8149-8279-23287388B9D7}" srcOrd="13" destOrd="0" presId="urn:microsoft.com/office/officeart/2008/layout/VerticalCurvedList"/>
    <dgm:cxn modelId="{7B9679D4-9DAA-854A-A29B-476B7CB982FD}" type="presParOf" srcId="{C8002F7F-0F96-0A49-A1AD-098F61F71F5A}" destId="{400F87B3-964A-2C4D-AC5B-6A3F13DF4347}" srcOrd="14" destOrd="0" presId="urn:microsoft.com/office/officeart/2008/layout/VerticalCurvedList"/>
    <dgm:cxn modelId="{8C0F2D04-9BEE-8F4A-8226-0E142BEB13CA}" type="presParOf" srcId="{400F87B3-964A-2C4D-AC5B-6A3F13DF4347}" destId="{104DC711-0AFD-A34D-9E76-89DC7703A69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924261D-81CC-9144-8699-B6BACFC38FD9}" type="doc">
      <dgm:prSet loTypeId="urn:microsoft.com/office/officeart/2005/8/layout/cycle4#5" loCatId="" qsTypeId="urn:microsoft.com/office/officeart/2005/8/quickstyle/simple5" qsCatId="simple" csTypeId="urn:microsoft.com/office/officeart/2005/8/colors/accent0_3" csCatId="mainScheme" phldr="1"/>
      <dgm:spPr>
        <a:scene3d>
          <a:camera prst="orthographicFront">
            <a:rot lat="0" lon="0" rev="0"/>
          </a:camera>
          <a:lightRig rig="soft" dir="t">
            <a:rot lat="0" lon="0" rev="0"/>
          </a:lightRig>
        </a:scene3d>
      </dgm:spPr>
    </dgm:pt>
    <dgm:pt modelId="{11ACF02B-EE5E-AE4C-AD7E-A2EBD0BBDA37}">
      <dgm:prSet phldrT="[Texte]"/>
      <dgm:spPr>
        <a:solidFill>
          <a:srgbClr val="EF7E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dirty="0">
              <a:solidFill>
                <a:schemeClr val="tx1"/>
              </a:solidFill>
            </a:rPr>
            <a:t>Pôle 2</a:t>
          </a:r>
        </a:p>
      </dgm:t>
    </dgm:pt>
    <dgm:pt modelId="{3CE9FB32-03F7-A74E-BA12-C8A51ED7000D}" type="parTrans" cxnId="{1357E320-ADD9-7841-9F56-517EE5C90C78}">
      <dgm:prSet/>
      <dgm:spPr/>
      <dgm:t>
        <a:bodyPr/>
        <a:lstStyle/>
        <a:p>
          <a:endParaRPr lang="fr-FR">
            <a:solidFill>
              <a:schemeClr val="tx1"/>
            </a:solidFill>
          </a:endParaRPr>
        </a:p>
      </dgm:t>
    </dgm:pt>
    <dgm:pt modelId="{F1146A9B-ED83-A04B-80D0-01211ED437E5}" type="sibTrans" cxnId="{1357E320-ADD9-7841-9F56-517EE5C90C78}">
      <dgm:prSet/>
      <dgm:spPr/>
      <dgm:t>
        <a:bodyPr/>
        <a:lstStyle/>
        <a:p>
          <a:endParaRPr lang="fr-FR">
            <a:solidFill>
              <a:schemeClr val="tx1"/>
            </a:solidFill>
          </a:endParaRPr>
        </a:p>
      </dgm:t>
    </dgm:pt>
    <dgm:pt modelId="{0F512A86-6864-6E4C-895B-050E01DE329B}">
      <dgm:prSet phldrT="[Texte]"/>
      <dgm:spPr>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dirty="0">
              <a:solidFill>
                <a:schemeClr val="tx1"/>
              </a:solidFill>
            </a:rPr>
            <a:t>Pôle 3</a:t>
          </a:r>
        </a:p>
      </dgm:t>
    </dgm:pt>
    <dgm:pt modelId="{A8450F99-34C1-E249-A01F-192A37ED50DD}" type="parTrans" cxnId="{9AA01C40-D5A7-9F47-8616-96D1E11BC759}">
      <dgm:prSet/>
      <dgm:spPr/>
      <dgm:t>
        <a:bodyPr/>
        <a:lstStyle/>
        <a:p>
          <a:endParaRPr lang="fr-FR">
            <a:solidFill>
              <a:schemeClr val="tx1"/>
            </a:solidFill>
          </a:endParaRPr>
        </a:p>
      </dgm:t>
    </dgm:pt>
    <dgm:pt modelId="{97EA7DEE-A202-F64D-857E-F756584CCF9D}" type="sibTrans" cxnId="{9AA01C40-D5A7-9F47-8616-96D1E11BC759}">
      <dgm:prSet/>
      <dgm:spPr/>
      <dgm:t>
        <a:bodyPr/>
        <a:lstStyle/>
        <a:p>
          <a:endParaRPr lang="fr-FR">
            <a:solidFill>
              <a:schemeClr val="tx1"/>
            </a:solidFill>
          </a:endParaRPr>
        </a:p>
      </dgm:t>
    </dgm:pt>
    <dgm:pt modelId="{512809B4-31D2-AF45-ACC2-52B526B80368}">
      <dgm:prSet phldrT="[Texte]"/>
      <dgm:spPr>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dirty="0">
              <a:solidFill>
                <a:schemeClr val="tx1"/>
              </a:solidFill>
            </a:rPr>
            <a:t>Pôle 4</a:t>
          </a:r>
        </a:p>
      </dgm:t>
    </dgm:pt>
    <dgm:pt modelId="{87F15132-8C7E-D54E-9CA1-4F4DD056EBFD}" type="parTrans" cxnId="{2537D3B2-2402-F843-8E37-5E5A366D2BD1}">
      <dgm:prSet/>
      <dgm:spPr/>
      <dgm:t>
        <a:bodyPr/>
        <a:lstStyle/>
        <a:p>
          <a:endParaRPr lang="fr-FR">
            <a:solidFill>
              <a:schemeClr val="tx1"/>
            </a:solidFill>
          </a:endParaRPr>
        </a:p>
      </dgm:t>
    </dgm:pt>
    <dgm:pt modelId="{2EEEC757-0091-3A4E-A8D8-9782119BF54D}" type="sibTrans" cxnId="{2537D3B2-2402-F843-8E37-5E5A366D2BD1}">
      <dgm:prSet/>
      <dgm:spPr/>
      <dgm:t>
        <a:bodyPr/>
        <a:lstStyle/>
        <a:p>
          <a:endParaRPr lang="fr-FR">
            <a:solidFill>
              <a:schemeClr val="tx1"/>
            </a:solidFill>
          </a:endParaRPr>
        </a:p>
      </dgm:t>
    </dgm:pt>
    <dgm:pt modelId="{F0744D05-E89E-A344-BD7F-F26C9CE4B3CD}">
      <dgm:prSet phldrT="[Texte]"/>
      <dgm:spPr>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dirty="0">
              <a:solidFill>
                <a:schemeClr val="tx1"/>
              </a:solidFill>
            </a:rPr>
            <a:t>Pôle 1</a:t>
          </a:r>
        </a:p>
      </dgm:t>
    </dgm:pt>
    <dgm:pt modelId="{49D4975D-9941-DF47-88F1-11D0F121830E}" type="parTrans" cxnId="{D3289B94-710C-124B-8FBB-9207E3CFEFAD}">
      <dgm:prSet/>
      <dgm:spPr/>
      <dgm:t>
        <a:bodyPr/>
        <a:lstStyle/>
        <a:p>
          <a:endParaRPr lang="fr-FR"/>
        </a:p>
      </dgm:t>
    </dgm:pt>
    <dgm:pt modelId="{FD1F6B4A-583D-7943-82E9-FEB1E025558F}" type="sibTrans" cxnId="{D3289B94-710C-124B-8FBB-9207E3CFEFAD}">
      <dgm:prSet/>
      <dgm:spPr/>
      <dgm:t>
        <a:bodyPr/>
        <a:lstStyle/>
        <a:p>
          <a:endParaRPr lang="fr-FR"/>
        </a:p>
      </dgm:t>
    </dgm:pt>
    <dgm:pt modelId="{2E7AEB36-A02F-8845-97C8-3013D9276ACF}" type="pres">
      <dgm:prSet presAssocID="{6924261D-81CC-9144-8699-B6BACFC38FD9}" presName="cycleMatrixDiagram" presStyleCnt="0">
        <dgm:presLayoutVars>
          <dgm:chMax val="1"/>
          <dgm:dir/>
          <dgm:animLvl val="lvl"/>
          <dgm:resizeHandles val="exact"/>
        </dgm:presLayoutVars>
      </dgm:prSet>
      <dgm:spPr/>
    </dgm:pt>
    <dgm:pt modelId="{BF03E448-690B-804C-B354-711B034D0CDE}" type="pres">
      <dgm:prSet presAssocID="{6924261D-81CC-9144-8699-B6BACFC38FD9}" presName="children"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174791EA-F4AE-4E44-AE2E-59D33AE2C6E7}" type="pres">
      <dgm:prSet presAssocID="{6924261D-81CC-9144-8699-B6BACFC38FD9}" presName="childPlaceholder"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95E2BB8D-67B2-384E-98AF-D894B7E9EA19}" type="pres">
      <dgm:prSet presAssocID="{6924261D-81CC-9144-8699-B6BACFC38FD9}" presName="circl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47C62D49-F32D-2A42-BDB5-FA36C93EA8B6}" type="pres">
      <dgm:prSet presAssocID="{6924261D-81CC-9144-8699-B6BACFC38FD9}" presName="quadrant1" presStyleLbl="node1" presStyleIdx="0" presStyleCnt="4">
        <dgm:presLayoutVars>
          <dgm:chMax val="1"/>
          <dgm:bulletEnabled val="1"/>
        </dgm:presLayoutVars>
      </dgm:prSet>
      <dgm:spPr/>
    </dgm:pt>
    <dgm:pt modelId="{A07D0C9B-ACAF-3345-A78E-DE42B5F4DD8B}" type="pres">
      <dgm:prSet presAssocID="{6924261D-81CC-9144-8699-B6BACFC38FD9}" presName="quadrant2" presStyleLbl="node1" presStyleIdx="1" presStyleCnt="4">
        <dgm:presLayoutVars>
          <dgm:chMax val="1"/>
          <dgm:bulletEnabled val="1"/>
        </dgm:presLayoutVars>
      </dgm:prSet>
      <dgm:spPr/>
    </dgm:pt>
    <dgm:pt modelId="{4868CC15-537B-3248-B6DA-B90F44DE2005}" type="pres">
      <dgm:prSet presAssocID="{6924261D-81CC-9144-8699-B6BACFC38FD9}" presName="quadrant3" presStyleLbl="node1" presStyleIdx="2" presStyleCnt="4">
        <dgm:presLayoutVars>
          <dgm:chMax val="1"/>
          <dgm:bulletEnabled val="1"/>
        </dgm:presLayoutVars>
      </dgm:prSet>
      <dgm:spPr/>
    </dgm:pt>
    <dgm:pt modelId="{7632FE66-0F38-D04F-B106-122ED6FC50D0}" type="pres">
      <dgm:prSet presAssocID="{6924261D-81CC-9144-8699-B6BACFC38FD9}" presName="quadrant4" presStyleLbl="node1" presStyleIdx="3" presStyleCnt="4" custScaleX="98155" custScaleY="101475">
        <dgm:presLayoutVars>
          <dgm:chMax val="1"/>
          <dgm:bulletEnabled val="1"/>
        </dgm:presLayoutVars>
      </dgm:prSet>
      <dgm:spPr/>
    </dgm:pt>
    <dgm:pt modelId="{B3CCE23C-1CDC-2641-9914-CD8E0EE6EFA8}" type="pres">
      <dgm:prSet presAssocID="{6924261D-81CC-9144-8699-B6BACFC38FD9}" presName="quadrantPlaceholder"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FB459322-6418-9240-97BB-161817FF432D}" type="pres">
      <dgm:prSet presAssocID="{6924261D-81CC-9144-8699-B6BACFC38FD9}" presName="center1" presStyleLbl="fgShp" presStyleIdx="0" presStyleCnt="2"/>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7A0DE6D8-CB42-514F-BFA5-0BDF0D1E2D99}" type="pres">
      <dgm:prSet presAssocID="{6924261D-81CC-9144-8699-B6BACFC38FD9}" presName="center2" presStyleLbl="fgShp" presStyleIdx="1" presStyleCnt="2"/>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Lst>
  <dgm:cxnLst>
    <dgm:cxn modelId="{42F55A00-7B0A-9144-9F7B-AF41A9038C25}" type="presOf" srcId="{0F512A86-6864-6E4C-895B-050E01DE329B}" destId="{4868CC15-537B-3248-B6DA-B90F44DE2005}" srcOrd="0" destOrd="0" presId="urn:microsoft.com/office/officeart/2005/8/layout/cycle4#5"/>
    <dgm:cxn modelId="{1357E320-ADD9-7841-9F56-517EE5C90C78}" srcId="{6924261D-81CC-9144-8699-B6BACFC38FD9}" destId="{11ACF02B-EE5E-AE4C-AD7E-A2EBD0BBDA37}" srcOrd="1" destOrd="0" parTransId="{3CE9FB32-03F7-A74E-BA12-C8A51ED7000D}" sibTransId="{F1146A9B-ED83-A04B-80D0-01211ED437E5}"/>
    <dgm:cxn modelId="{9AA01C40-D5A7-9F47-8616-96D1E11BC759}" srcId="{6924261D-81CC-9144-8699-B6BACFC38FD9}" destId="{0F512A86-6864-6E4C-895B-050E01DE329B}" srcOrd="2" destOrd="0" parTransId="{A8450F99-34C1-E249-A01F-192A37ED50DD}" sibTransId="{97EA7DEE-A202-F64D-857E-F756584CCF9D}"/>
    <dgm:cxn modelId="{D3289B94-710C-124B-8FBB-9207E3CFEFAD}" srcId="{6924261D-81CC-9144-8699-B6BACFC38FD9}" destId="{F0744D05-E89E-A344-BD7F-F26C9CE4B3CD}" srcOrd="0" destOrd="0" parTransId="{49D4975D-9941-DF47-88F1-11D0F121830E}" sibTransId="{FD1F6B4A-583D-7943-82E9-FEB1E025558F}"/>
    <dgm:cxn modelId="{2537D3B2-2402-F843-8E37-5E5A366D2BD1}" srcId="{6924261D-81CC-9144-8699-B6BACFC38FD9}" destId="{512809B4-31D2-AF45-ACC2-52B526B80368}" srcOrd="3" destOrd="0" parTransId="{87F15132-8C7E-D54E-9CA1-4F4DD056EBFD}" sibTransId="{2EEEC757-0091-3A4E-A8D8-9782119BF54D}"/>
    <dgm:cxn modelId="{3DB2BCBA-33F5-984E-8CDF-8A97A6D10A22}" type="presOf" srcId="{F0744D05-E89E-A344-BD7F-F26C9CE4B3CD}" destId="{47C62D49-F32D-2A42-BDB5-FA36C93EA8B6}" srcOrd="0" destOrd="0" presId="urn:microsoft.com/office/officeart/2005/8/layout/cycle4#5"/>
    <dgm:cxn modelId="{19AF68BB-E3F1-F64B-A666-F84BFDC10279}" type="presOf" srcId="{6924261D-81CC-9144-8699-B6BACFC38FD9}" destId="{2E7AEB36-A02F-8845-97C8-3013D9276ACF}" srcOrd="0" destOrd="0" presId="urn:microsoft.com/office/officeart/2005/8/layout/cycle4#5"/>
    <dgm:cxn modelId="{0B04ECBE-D36E-5746-BAFA-ACD3DA65D4D5}" type="presOf" srcId="{11ACF02B-EE5E-AE4C-AD7E-A2EBD0BBDA37}" destId="{A07D0C9B-ACAF-3345-A78E-DE42B5F4DD8B}" srcOrd="0" destOrd="0" presId="urn:microsoft.com/office/officeart/2005/8/layout/cycle4#5"/>
    <dgm:cxn modelId="{86EC93D7-A47D-5B40-83AB-81857779ED35}" type="presOf" srcId="{512809B4-31D2-AF45-ACC2-52B526B80368}" destId="{7632FE66-0F38-D04F-B106-122ED6FC50D0}" srcOrd="0" destOrd="0" presId="urn:microsoft.com/office/officeart/2005/8/layout/cycle4#5"/>
    <dgm:cxn modelId="{2A4FCF57-DFC4-444B-93AA-A0A7D839173D}" type="presParOf" srcId="{2E7AEB36-A02F-8845-97C8-3013D9276ACF}" destId="{BF03E448-690B-804C-B354-711B034D0CDE}" srcOrd="0" destOrd="0" presId="urn:microsoft.com/office/officeart/2005/8/layout/cycle4#5"/>
    <dgm:cxn modelId="{FD343937-64AA-634E-9643-7A169B9005EB}" type="presParOf" srcId="{BF03E448-690B-804C-B354-711B034D0CDE}" destId="{174791EA-F4AE-4E44-AE2E-59D33AE2C6E7}" srcOrd="0" destOrd="0" presId="urn:microsoft.com/office/officeart/2005/8/layout/cycle4#5"/>
    <dgm:cxn modelId="{6A41CD94-FA60-8848-81FD-B728F31C0B16}" type="presParOf" srcId="{2E7AEB36-A02F-8845-97C8-3013D9276ACF}" destId="{95E2BB8D-67B2-384E-98AF-D894B7E9EA19}" srcOrd="1" destOrd="0" presId="urn:microsoft.com/office/officeart/2005/8/layout/cycle4#5"/>
    <dgm:cxn modelId="{A56B0B7D-9C71-1C4B-BAFD-8488400C7A0D}" type="presParOf" srcId="{95E2BB8D-67B2-384E-98AF-D894B7E9EA19}" destId="{47C62D49-F32D-2A42-BDB5-FA36C93EA8B6}" srcOrd="0" destOrd="0" presId="urn:microsoft.com/office/officeart/2005/8/layout/cycle4#5"/>
    <dgm:cxn modelId="{20D49D23-DFE7-4145-88E9-2F45F65B1DE9}" type="presParOf" srcId="{95E2BB8D-67B2-384E-98AF-D894B7E9EA19}" destId="{A07D0C9B-ACAF-3345-A78E-DE42B5F4DD8B}" srcOrd="1" destOrd="0" presId="urn:microsoft.com/office/officeart/2005/8/layout/cycle4#5"/>
    <dgm:cxn modelId="{2DBFEED9-1A76-0546-9F2F-960C091A6CCA}" type="presParOf" srcId="{95E2BB8D-67B2-384E-98AF-D894B7E9EA19}" destId="{4868CC15-537B-3248-B6DA-B90F44DE2005}" srcOrd="2" destOrd="0" presId="urn:microsoft.com/office/officeart/2005/8/layout/cycle4#5"/>
    <dgm:cxn modelId="{4D4A683A-D36C-EB4F-83F2-3B4B3E2FD1FB}" type="presParOf" srcId="{95E2BB8D-67B2-384E-98AF-D894B7E9EA19}" destId="{7632FE66-0F38-D04F-B106-122ED6FC50D0}" srcOrd="3" destOrd="0" presId="urn:microsoft.com/office/officeart/2005/8/layout/cycle4#5"/>
    <dgm:cxn modelId="{A30B7B76-F832-0E46-9260-79BD60DC3D1D}" type="presParOf" srcId="{95E2BB8D-67B2-384E-98AF-D894B7E9EA19}" destId="{B3CCE23C-1CDC-2641-9914-CD8E0EE6EFA8}" srcOrd="4" destOrd="0" presId="urn:microsoft.com/office/officeart/2005/8/layout/cycle4#5"/>
    <dgm:cxn modelId="{1AB9C940-EEE9-A349-9413-CA6E7814C85D}" type="presParOf" srcId="{2E7AEB36-A02F-8845-97C8-3013D9276ACF}" destId="{FB459322-6418-9240-97BB-161817FF432D}" srcOrd="2" destOrd="0" presId="urn:microsoft.com/office/officeart/2005/8/layout/cycle4#5"/>
    <dgm:cxn modelId="{B8C307B1-47C2-5840-B5BA-FEFCCFE450CE}" type="presParOf" srcId="{2E7AEB36-A02F-8845-97C8-3013D9276ACF}" destId="{7A0DE6D8-CB42-514F-BFA5-0BDF0D1E2D99}" srcOrd="3" destOrd="0" presId="urn:microsoft.com/office/officeart/2005/8/layout/cycle4#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924261D-81CC-9144-8699-B6BACFC38FD9}" type="doc">
      <dgm:prSet loTypeId="urn:microsoft.com/office/officeart/2005/8/layout/cycle4#5" loCatId="" qsTypeId="urn:microsoft.com/office/officeart/2005/8/quickstyle/simple5" qsCatId="simple" csTypeId="urn:microsoft.com/office/officeart/2005/8/colors/accent0_3" csCatId="mainScheme" phldr="1"/>
      <dgm:spPr>
        <a:scene3d>
          <a:camera prst="orthographicFront">
            <a:rot lat="0" lon="0" rev="0"/>
          </a:camera>
          <a:lightRig rig="soft" dir="t">
            <a:rot lat="0" lon="0" rev="0"/>
          </a:lightRig>
        </a:scene3d>
      </dgm:spPr>
    </dgm:pt>
    <dgm:pt modelId="{11ACF02B-EE5E-AE4C-AD7E-A2EBD0BBDA37}">
      <dgm:prSet phldrT="[Texte]"/>
      <dgm:spPr>
        <a:solidFill>
          <a:srgbClr val="EF7E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dirty="0">
              <a:solidFill>
                <a:schemeClr val="tx1"/>
              </a:solidFill>
            </a:rPr>
            <a:t>Pôle 2</a:t>
          </a:r>
        </a:p>
      </dgm:t>
    </dgm:pt>
    <dgm:pt modelId="{3CE9FB32-03F7-A74E-BA12-C8A51ED7000D}" type="parTrans" cxnId="{1357E320-ADD9-7841-9F56-517EE5C90C78}">
      <dgm:prSet/>
      <dgm:spPr/>
      <dgm:t>
        <a:bodyPr/>
        <a:lstStyle/>
        <a:p>
          <a:endParaRPr lang="fr-FR">
            <a:solidFill>
              <a:schemeClr val="tx1"/>
            </a:solidFill>
          </a:endParaRPr>
        </a:p>
      </dgm:t>
    </dgm:pt>
    <dgm:pt modelId="{F1146A9B-ED83-A04B-80D0-01211ED437E5}" type="sibTrans" cxnId="{1357E320-ADD9-7841-9F56-517EE5C90C78}">
      <dgm:prSet/>
      <dgm:spPr/>
      <dgm:t>
        <a:bodyPr/>
        <a:lstStyle/>
        <a:p>
          <a:endParaRPr lang="fr-FR">
            <a:solidFill>
              <a:schemeClr val="tx1"/>
            </a:solidFill>
          </a:endParaRPr>
        </a:p>
      </dgm:t>
    </dgm:pt>
    <dgm:pt modelId="{0F512A86-6864-6E4C-895B-050E01DE329B}">
      <dgm:prSet phldrT="[Texte]"/>
      <dgm:spPr>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dirty="0">
              <a:solidFill>
                <a:schemeClr val="tx1"/>
              </a:solidFill>
            </a:rPr>
            <a:t>Pôle 3</a:t>
          </a:r>
        </a:p>
      </dgm:t>
    </dgm:pt>
    <dgm:pt modelId="{A8450F99-34C1-E249-A01F-192A37ED50DD}" type="parTrans" cxnId="{9AA01C40-D5A7-9F47-8616-96D1E11BC759}">
      <dgm:prSet/>
      <dgm:spPr/>
      <dgm:t>
        <a:bodyPr/>
        <a:lstStyle/>
        <a:p>
          <a:endParaRPr lang="fr-FR">
            <a:solidFill>
              <a:schemeClr val="tx1"/>
            </a:solidFill>
          </a:endParaRPr>
        </a:p>
      </dgm:t>
    </dgm:pt>
    <dgm:pt modelId="{97EA7DEE-A202-F64D-857E-F756584CCF9D}" type="sibTrans" cxnId="{9AA01C40-D5A7-9F47-8616-96D1E11BC759}">
      <dgm:prSet/>
      <dgm:spPr/>
      <dgm:t>
        <a:bodyPr/>
        <a:lstStyle/>
        <a:p>
          <a:endParaRPr lang="fr-FR">
            <a:solidFill>
              <a:schemeClr val="tx1"/>
            </a:solidFill>
          </a:endParaRPr>
        </a:p>
      </dgm:t>
    </dgm:pt>
    <dgm:pt modelId="{512809B4-31D2-AF45-ACC2-52B526B80368}">
      <dgm:prSet phldrT="[Texte]"/>
      <dgm:spPr>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dirty="0">
              <a:solidFill>
                <a:schemeClr val="tx1"/>
              </a:solidFill>
            </a:rPr>
            <a:t>Pôle 4</a:t>
          </a:r>
        </a:p>
      </dgm:t>
    </dgm:pt>
    <dgm:pt modelId="{87F15132-8C7E-D54E-9CA1-4F4DD056EBFD}" type="parTrans" cxnId="{2537D3B2-2402-F843-8E37-5E5A366D2BD1}">
      <dgm:prSet/>
      <dgm:spPr/>
      <dgm:t>
        <a:bodyPr/>
        <a:lstStyle/>
        <a:p>
          <a:endParaRPr lang="fr-FR">
            <a:solidFill>
              <a:schemeClr val="tx1"/>
            </a:solidFill>
          </a:endParaRPr>
        </a:p>
      </dgm:t>
    </dgm:pt>
    <dgm:pt modelId="{2EEEC757-0091-3A4E-A8D8-9782119BF54D}" type="sibTrans" cxnId="{2537D3B2-2402-F843-8E37-5E5A366D2BD1}">
      <dgm:prSet/>
      <dgm:spPr/>
      <dgm:t>
        <a:bodyPr/>
        <a:lstStyle/>
        <a:p>
          <a:endParaRPr lang="fr-FR">
            <a:solidFill>
              <a:schemeClr val="tx1"/>
            </a:solidFill>
          </a:endParaRPr>
        </a:p>
      </dgm:t>
    </dgm:pt>
    <dgm:pt modelId="{F0744D05-E89E-A344-BD7F-F26C9CE4B3CD}">
      <dgm:prSet phldrT="[Texte]"/>
      <dgm:spPr>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dirty="0">
              <a:solidFill>
                <a:schemeClr val="tx1"/>
              </a:solidFill>
            </a:rPr>
            <a:t>Pôle 1</a:t>
          </a:r>
        </a:p>
      </dgm:t>
    </dgm:pt>
    <dgm:pt modelId="{49D4975D-9941-DF47-88F1-11D0F121830E}" type="parTrans" cxnId="{D3289B94-710C-124B-8FBB-9207E3CFEFAD}">
      <dgm:prSet/>
      <dgm:spPr/>
      <dgm:t>
        <a:bodyPr/>
        <a:lstStyle/>
        <a:p>
          <a:endParaRPr lang="fr-FR"/>
        </a:p>
      </dgm:t>
    </dgm:pt>
    <dgm:pt modelId="{FD1F6B4A-583D-7943-82E9-FEB1E025558F}" type="sibTrans" cxnId="{D3289B94-710C-124B-8FBB-9207E3CFEFAD}">
      <dgm:prSet/>
      <dgm:spPr/>
      <dgm:t>
        <a:bodyPr/>
        <a:lstStyle/>
        <a:p>
          <a:endParaRPr lang="fr-FR"/>
        </a:p>
      </dgm:t>
    </dgm:pt>
    <dgm:pt modelId="{2E7AEB36-A02F-8845-97C8-3013D9276ACF}" type="pres">
      <dgm:prSet presAssocID="{6924261D-81CC-9144-8699-B6BACFC38FD9}" presName="cycleMatrixDiagram" presStyleCnt="0">
        <dgm:presLayoutVars>
          <dgm:chMax val="1"/>
          <dgm:dir/>
          <dgm:animLvl val="lvl"/>
          <dgm:resizeHandles val="exact"/>
        </dgm:presLayoutVars>
      </dgm:prSet>
      <dgm:spPr/>
    </dgm:pt>
    <dgm:pt modelId="{BF03E448-690B-804C-B354-711B034D0CDE}" type="pres">
      <dgm:prSet presAssocID="{6924261D-81CC-9144-8699-B6BACFC38FD9}" presName="children"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174791EA-F4AE-4E44-AE2E-59D33AE2C6E7}" type="pres">
      <dgm:prSet presAssocID="{6924261D-81CC-9144-8699-B6BACFC38FD9}" presName="childPlaceholder"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95E2BB8D-67B2-384E-98AF-D894B7E9EA19}" type="pres">
      <dgm:prSet presAssocID="{6924261D-81CC-9144-8699-B6BACFC38FD9}" presName="circl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47C62D49-F32D-2A42-BDB5-FA36C93EA8B6}" type="pres">
      <dgm:prSet presAssocID="{6924261D-81CC-9144-8699-B6BACFC38FD9}" presName="quadrant1" presStyleLbl="node1" presStyleIdx="0" presStyleCnt="4">
        <dgm:presLayoutVars>
          <dgm:chMax val="1"/>
          <dgm:bulletEnabled val="1"/>
        </dgm:presLayoutVars>
      </dgm:prSet>
      <dgm:spPr/>
    </dgm:pt>
    <dgm:pt modelId="{A07D0C9B-ACAF-3345-A78E-DE42B5F4DD8B}" type="pres">
      <dgm:prSet presAssocID="{6924261D-81CC-9144-8699-B6BACFC38FD9}" presName="quadrant2" presStyleLbl="node1" presStyleIdx="1" presStyleCnt="4">
        <dgm:presLayoutVars>
          <dgm:chMax val="1"/>
          <dgm:bulletEnabled val="1"/>
        </dgm:presLayoutVars>
      </dgm:prSet>
      <dgm:spPr/>
    </dgm:pt>
    <dgm:pt modelId="{4868CC15-537B-3248-B6DA-B90F44DE2005}" type="pres">
      <dgm:prSet presAssocID="{6924261D-81CC-9144-8699-B6BACFC38FD9}" presName="quadrant3" presStyleLbl="node1" presStyleIdx="2" presStyleCnt="4">
        <dgm:presLayoutVars>
          <dgm:chMax val="1"/>
          <dgm:bulletEnabled val="1"/>
        </dgm:presLayoutVars>
      </dgm:prSet>
      <dgm:spPr/>
    </dgm:pt>
    <dgm:pt modelId="{7632FE66-0F38-D04F-B106-122ED6FC50D0}" type="pres">
      <dgm:prSet presAssocID="{6924261D-81CC-9144-8699-B6BACFC38FD9}" presName="quadrant4" presStyleLbl="node1" presStyleIdx="3" presStyleCnt="4">
        <dgm:presLayoutVars>
          <dgm:chMax val="1"/>
          <dgm:bulletEnabled val="1"/>
        </dgm:presLayoutVars>
      </dgm:prSet>
      <dgm:spPr/>
    </dgm:pt>
    <dgm:pt modelId="{B3CCE23C-1CDC-2641-9914-CD8E0EE6EFA8}" type="pres">
      <dgm:prSet presAssocID="{6924261D-81CC-9144-8699-B6BACFC38FD9}" presName="quadrantPlaceholder"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FB459322-6418-9240-97BB-161817FF432D}" type="pres">
      <dgm:prSet presAssocID="{6924261D-81CC-9144-8699-B6BACFC38FD9}" presName="center1" presStyleLbl="fgShp" presStyleIdx="0" presStyleCnt="2"/>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7A0DE6D8-CB42-514F-BFA5-0BDF0D1E2D99}" type="pres">
      <dgm:prSet presAssocID="{6924261D-81CC-9144-8699-B6BACFC38FD9}" presName="center2" presStyleLbl="fgShp" presStyleIdx="1" presStyleCnt="2"/>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Lst>
  <dgm:cxnLst>
    <dgm:cxn modelId="{3FAD5107-D0E3-7E44-80CD-8CA33DD2D0F4}" type="presOf" srcId="{11ACF02B-EE5E-AE4C-AD7E-A2EBD0BBDA37}" destId="{A07D0C9B-ACAF-3345-A78E-DE42B5F4DD8B}" srcOrd="0" destOrd="0" presId="urn:microsoft.com/office/officeart/2005/8/layout/cycle4#5"/>
    <dgm:cxn modelId="{1357E320-ADD9-7841-9F56-517EE5C90C78}" srcId="{6924261D-81CC-9144-8699-B6BACFC38FD9}" destId="{11ACF02B-EE5E-AE4C-AD7E-A2EBD0BBDA37}" srcOrd="1" destOrd="0" parTransId="{3CE9FB32-03F7-A74E-BA12-C8A51ED7000D}" sibTransId="{F1146A9B-ED83-A04B-80D0-01211ED437E5}"/>
    <dgm:cxn modelId="{9AA01C40-D5A7-9F47-8616-96D1E11BC759}" srcId="{6924261D-81CC-9144-8699-B6BACFC38FD9}" destId="{0F512A86-6864-6E4C-895B-050E01DE329B}" srcOrd="2" destOrd="0" parTransId="{A8450F99-34C1-E249-A01F-192A37ED50DD}" sibTransId="{97EA7DEE-A202-F64D-857E-F756584CCF9D}"/>
    <dgm:cxn modelId="{D9D04B7E-1DAA-D541-8D54-89B14B263CE2}" type="presOf" srcId="{512809B4-31D2-AF45-ACC2-52B526B80368}" destId="{7632FE66-0F38-D04F-B106-122ED6FC50D0}" srcOrd="0" destOrd="0" presId="urn:microsoft.com/office/officeart/2005/8/layout/cycle4#5"/>
    <dgm:cxn modelId="{AD433680-2381-A644-88E6-B30018193EC7}" type="presOf" srcId="{6924261D-81CC-9144-8699-B6BACFC38FD9}" destId="{2E7AEB36-A02F-8845-97C8-3013D9276ACF}" srcOrd="0" destOrd="0" presId="urn:microsoft.com/office/officeart/2005/8/layout/cycle4#5"/>
    <dgm:cxn modelId="{D3289B94-710C-124B-8FBB-9207E3CFEFAD}" srcId="{6924261D-81CC-9144-8699-B6BACFC38FD9}" destId="{F0744D05-E89E-A344-BD7F-F26C9CE4B3CD}" srcOrd="0" destOrd="0" parTransId="{49D4975D-9941-DF47-88F1-11D0F121830E}" sibTransId="{FD1F6B4A-583D-7943-82E9-FEB1E025558F}"/>
    <dgm:cxn modelId="{2537D3B2-2402-F843-8E37-5E5A366D2BD1}" srcId="{6924261D-81CC-9144-8699-B6BACFC38FD9}" destId="{512809B4-31D2-AF45-ACC2-52B526B80368}" srcOrd="3" destOrd="0" parTransId="{87F15132-8C7E-D54E-9CA1-4F4DD056EBFD}" sibTransId="{2EEEC757-0091-3A4E-A8D8-9782119BF54D}"/>
    <dgm:cxn modelId="{81B5FDC2-411A-9749-8482-A9074477C878}" type="presOf" srcId="{F0744D05-E89E-A344-BD7F-F26C9CE4B3CD}" destId="{47C62D49-F32D-2A42-BDB5-FA36C93EA8B6}" srcOrd="0" destOrd="0" presId="urn:microsoft.com/office/officeart/2005/8/layout/cycle4#5"/>
    <dgm:cxn modelId="{B98351E9-5B91-6A4B-B4F3-B0FDF7E722F7}" type="presOf" srcId="{0F512A86-6864-6E4C-895B-050E01DE329B}" destId="{4868CC15-537B-3248-B6DA-B90F44DE2005}" srcOrd="0" destOrd="0" presId="urn:microsoft.com/office/officeart/2005/8/layout/cycle4#5"/>
    <dgm:cxn modelId="{6C61589F-E240-DF43-980D-243C0E37AE10}" type="presParOf" srcId="{2E7AEB36-A02F-8845-97C8-3013D9276ACF}" destId="{BF03E448-690B-804C-B354-711B034D0CDE}" srcOrd="0" destOrd="0" presId="urn:microsoft.com/office/officeart/2005/8/layout/cycle4#5"/>
    <dgm:cxn modelId="{8265EC3F-5DBF-1A4B-8255-2603CE7599DD}" type="presParOf" srcId="{BF03E448-690B-804C-B354-711B034D0CDE}" destId="{174791EA-F4AE-4E44-AE2E-59D33AE2C6E7}" srcOrd="0" destOrd="0" presId="urn:microsoft.com/office/officeart/2005/8/layout/cycle4#5"/>
    <dgm:cxn modelId="{F9CEA297-B4DF-734F-86C1-848D526CA2A5}" type="presParOf" srcId="{2E7AEB36-A02F-8845-97C8-3013D9276ACF}" destId="{95E2BB8D-67B2-384E-98AF-D894B7E9EA19}" srcOrd="1" destOrd="0" presId="urn:microsoft.com/office/officeart/2005/8/layout/cycle4#5"/>
    <dgm:cxn modelId="{854F931E-4B26-A045-BF72-13D525DF7AB7}" type="presParOf" srcId="{95E2BB8D-67B2-384E-98AF-D894B7E9EA19}" destId="{47C62D49-F32D-2A42-BDB5-FA36C93EA8B6}" srcOrd="0" destOrd="0" presId="urn:microsoft.com/office/officeart/2005/8/layout/cycle4#5"/>
    <dgm:cxn modelId="{23716416-9AE8-6446-A5B0-69D416099EA3}" type="presParOf" srcId="{95E2BB8D-67B2-384E-98AF-D894B7E9EA19}" destId="{A07D0C9B-ACAF-3345-A78E-DE42B5F4DD8B}" srcOrd="1" destOrd="0" presId="urn:microsoft.com/office/officeart/2005/8/layout/cycle4#5"/>
    <dgm:cxn modelId="{42468481-3893-134E-A358-E16B983BD7FA}" type="presParOf" srcId="{95E2BB8D-67B2-384E-98AF-D894B7E9EA19}" destId="{4868CC15-537B-3248-B6DA-B90F44DE2005}" srcOrd="2" destOrd="0" presId="urn:microsoft.com/office/officeart/2005/8/layout/cycle4#5"/>
    <dgm:cxn modelId="{8440D091-567F-CC41-84F8-803224A60471}" type="presParOf" srcId="{95E2BB8D-67B2-384E-98AF-D894B7E9EA19}" destId="{7632FE66-0F38-D04F-B106-122ED6FC50D0}" srcOrd="3" destOrd="0" presId="urn:microsoft.com/office/officeart/2005/8/layout/cycle4#5"/>
    <dgm:cxn modelId="{54DCA46A-BF93-4A4A-B2B6-AC53B1A4FDD9}" type="presParOf" srcId="{95E2BB8D-67B2-384E-98AF-D894B7E9EA19}" destId="{B3CCE23C-1CDC-2641-9914-CD8E0EE6EFA8}" srcOrd="4" destOrd="0" presId="urn:microsoft.com/office/officeart/2005/8/layout/cycle4#5"/>
    <dgm:cxn modelId="{04AB8F12-44D3-2A48-8CF4-DBAABEB281F1}" type="presParOf" srcId="{2E7AEB36-A02F-8845-97C8-3013D9276ACF}" destId="{FB459322-6418-9240-97BB-161817FF432D}" srcOrd="2" destOrd="0" presId="urn:microsoft.com/office/officeart/2005/8/layout/cycle4#5"/>
    <dgm:cxn modelId="{D54FDF69-1ACD-BB46-A45E-FEC52BBBFDC7}" type="presParOf" srcId="{2E7AEB36-A02F-8845-97C8-3013D9276ACF}" destId="{7A0DE6D8-CB42-514F-BFA5-0BDF0D1E2D99}" srcOrd="3" destOrd="0" presId="urn:microsoft.com/office/officeart/2005/8/layout/cycle4#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924261D-81CC-9144-8699-B6BACFC38FD9}" type="doc">
      <dgm:prSet loTypeId="urn:microsoft.com/office/officeart/2005/8/layout/cycle4#5" loCatId="" qsTypeId="urn:microsoft.com/office/officeart/2005/8/quickstyle/simple5" qsCatId="simple" csTypeId="urn:microsoft.com/office/officeart/2005/8/colors/accent0_3" csCatId="mainScheme" phldr="1"/>
      <dgm:spPr>
        <a:scene3d>
          <a:camera prst="orthographicFront">
            <a:rot lat="0" lon="0" rev="0"/>
          </a:camera>
          <a:lightRig rig="soft" dir="t">
            <a:rot lat="0" lon="0" rev="0"/>
          </a:lightRig>
        </a:scene3d>
      </dgm:spPr>
    </dgm:pt>
    <dgm:pt modelId="{11ACF02B-EE5E-AE4C-AD7E-A2EBD0BBDA37}">
      <dgm:prSet phldrT="[Texte]"/>
      <dgm:spPr>
        <a:solidFill>
          <a:srgbClr val="EF7E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dirty="0">
              <a:solidFill>
                <a:schemeClr val="tx1"/>
              </a:solidFill>
            </a:rPr>
            <a:t>Pôle 2</a:t>
          </a:r>
        </a:p>
      </dgm:t>
    </dgm:pt>
    <dgm:pt modelId="{3CE9FB32-03F7-A74E-BA12-C8A51ED7000D}" type="parTrans" cxnId="{1357E320-ADD9-7841-9F56-517EE5C90C78}">
      <dgm:prSet/>
      <dgm:spPr/>
      <dgm:t>
        <a:bodyPr/>
        <a:lstStyle/>
        <a:p>
          <a:endParaRPr lang="fr-FR">
            <a:solidFill>
              <a:schemeClr val="tx1"/>
            </a:solidFill>
          </a:endParaRPr>
        </a:p>
      </dgm:t>
    </dgm:pt>
    <dgm:pt modelId="{F1146A9B-ED83-A04B-80D0-01211ED437E5}" type="sibTrans" cxnId="{1357E320-ADD9-7841-9F56-517EE5C90C78}">
      <dgm:prSet/>
      <dgm:spPr/>
      <dgm:t>
        <a:bodyPr/>
        <a:lstStyle/>
        <a:p>
          <a:endParaRPr lang="fr-FR">
            <a:solidFill>
              <a:schemeClr val="tx1"/>
            </a:solidFill>
          </a:endParaRPr>
        </a:p>
      </dgm:t>
    </dgm:pt>
    <dgm:pt modelId="{0F512A86-6864-6E4C-895B-050E01DE329B}">
      <dgm:prSet phldrT="[Texte]"/>
      <dgm:spPr>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dirty="0">
              <a:solidFill>
                <a:schemeClr val="tx1"/>
              </a:solidFill>
            </a:rPr>
            <a:t>Pôle 3</a:t>
          </a:r>
        </a:p>
      </dgm:t>
    </dgm:pt>
    <dgm:pt modelId="{A8450F99-34C1-E249-A01F-192A37ED50DD}" type="parTrans" cxnId="{9AA01C40-D5A7-9F47-8616-96D1E11BC759}">
      <dgm:prSet/>
      <dgm:spPr/>
      <dgm:t>
        <a:bodyPr/>
        <a:lstStyle/>
        <a:p>
          <a:endParaRPr lang="fr-FR">
            <a:solidFill>
              <a:schemeClr val="tx1"/>
            </a:solidFill>
          </a:endParaRPr>
        </a:p>
      </dgm:t>
    </dgm:pt>
    <dgm:pt modelId="{97EA7DEE-A202-F64D-857E-F756584CCF9D}" type="sibTrans" cxnId="{9AA01C40-D5A7-9F47-8616-96D1E11BC759}">
      <dgm:prSet/>
      <dgm:spPr/>
      <dgm:t>
        <a:bodyPr/>
        <a:lstStyle/>
        <a:p>
          <a:endParaRPr lang="fr-FR">
            <a:solidFill>
              <a:schemeClr val="tx1"/>
            </a:solidFill>
          </a:endParaRPr>
        </a:p>
      </dgm:t>
    </dgm:pt>
    <dgm:pt modelId="{512809B4-31D2-AF45-ACC2-52B526B80368}">
      <dgm:prSet phldrT="[Texte]"/>
      <dgm:spPr>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dirty="0">
              <a:solidFill>
                <a:schemeClr val="tx1"/>
              </a:solidFill>
            </a:rPr>
            <a:t>Pôle 4</a:t>
          </a:r>
        </a:p>
      </dgm:t>
    </dgm:pt>
    <dgm:pt modelId="{87F15132-8C7E-D54E-9CA1-4F4DD056EBFD}" type="parTrans" cxnId="{2537D3B2-2402-F843-8E37-5E5A366D2BD1}">
      <dgm:prSet/>
      <dgm:spPr/>
      <dgm:t>
        <a:bodyPr/>
        <a:lstStyle/>
        <a:p>
          <a:endParaRPr lang="fr-FR">
            <a:solidFill>
              <a:schemeClr val="tx1"/>
            </a:solidFill>
          </a:endParaRPr>
        </a:p>
      </dgm:t>
    </dgm:pt>
    <dgm:pt modelId="{2EEEC757-0091-3A4E-A8D8-9782119BF54D}" type="sibTrans" cxnId="{2537D3B2-2402-F843-8E37-5E5A366D2BD1}">
      <dgm:prSet/>
      <dgm:spPr/>
      <dgm:t>
        <a:bodyPr/>
        <a:lstStyle/>
        <a:p>
          <a:endParaRPr lang="fr-FR">
            <a:solidFill>
              <a:schemeClr val="tx1"/>
            </a:solidFill>
          </a:endParaRPr>
        </a:p>
      </dgm:t>
    </dgm:pt>
    <dgm:pt modelId="{F0744D05-E89E-A344-BD7F-F26C9CE4B3CD}">
      <dgm:prSet phldrT="[Texte]"/>
      <dgm:spPr>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dirty="0">
              <a:solidFill>
                <a:schemeClr val="tx1"/>
              </a:solidFill>
            </a:rPr>
            <a:t>Pôle 1</a:t>
          </a:r>
        </a:p>
      </dgm:t>
    </dgm:pt>
    <dgm:pt modelId="{49D4975D-9941-DF47-88F1-11D0F121830E}" type="parTrans" cxnId="{D3289B94-710C-124B-8FBB-9207E3CFEFAD}">
      <dgm:prSet/>
      <dgm:spPr/>
      <dgm:t>
        <a:bodyPr/>
        <a:lstStyle/>
        <a:p>
          <a:endParaRPr lang="fr-FR"/>
        </a:p>
      </dgm:t>
    </dgm:pt>
    <dgm:pt modelId="{FD1F6B4A-583D-7943-82E9-FEB1E025558F}" type="sibTrans" cxnId="{D3289B94-710C-124B-8FBB-9207E3CFEFAD}">
      <dgm:prSet/>
      <dgm:spPr/>
      <dgm:t>
        <a:bodyPr/>
        <a:lstStyle/>
        <a:p>
          <a:endParaRPr lang="fr-FR"/>
        </a:p>
      </dgm:t>
    </dgm:pt>
    <dgm:pt modelId="{2E7AEB36-A02F-8845-97C8-3013D9276ACF}" type="pres">
      <dgm:prSet presAssocID="{6924261D-81CC-9144-8699-B6BACFC38FD9}" presName="cycleMatrixDiagram" presStyleCnt="0">
        <dgm:presLayoutVars>
          <dgm:chMax val="1"/>
          <dgm:dir/>
          <dgm:animLvl val="lvl"/>
          <dgm:resizeHandles val="exact"/>
        </dgm:presLayoutVars>
      </dgm:prSet>
      <dgm:spPr/>
    </dgm:pt>
    <dgm:pt modelId="{BF03E448-690B-804C-B354-711B034D0CDE}" type="pres">
      <dgm:prSet presAssocID="{6924261D-81CC-9144-8699-B6BACFC38FD9}" presName="children"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174791EA-F4AE-4E44-AE2E-59D33AE2C6E7}" type="pres">
      <dgm:prSet presAssocID="{6924261D-81CC-9144-8699-B6BACFC38FD9}" presName="childPlaceholder"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95E2BB8D-67B2-384E-98AF-D894B7E9EA19}" type="pres">
      <dgm:prSet presAssocID="{6924261D-81CC-9144-8699-B6BACFC38FD9}" presName="circl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47C62D49-F32D-2A42-BDB5-FA36C93EA8B6}" type="pres">
      <dgm:prSet presAssocID="{6924261D-81CC-9144-8699-B6BACFC38FD9}" presName="quadrant1" presStyleLbl="node1" presStyleIdx="0" presStyleCnt="4">
        <dgm:presLayoutVars>
          <dgm:chMax val="1"/>
          <dgm:bulletEnabled val="1"/>
        </dgm:presLayoutVars>
      </dgm:prSet>
      <dgm:spPr/>
    </dgm:pt>
    <dgm:pt modelId="{A07D0C9B-ACAF-3345-A78E-DE42B5F4DD8B}" type="pres">
      <dgm:prSet presAssocID="{6924261D-81CC-9144-8699-B6BACFC38FD9}" presName="quadrant2" presStyleLbl="node1" presStyleIdx="1" presStyleCnt="4">
        <dgm:presLayoutVars>
          <dgm:chMax val="1"/>
          <dgm:bulletEnabled val="1"/>
        </dgm:presLayoutVars>
      </dgm:prSet>
      <dgm:spPr/>
    </dgm:pt>
    <dgm:pt modelId="{4868CC15-537B-3248-B6DA-B90F44DE2005}" type="pres">
      <dgm:prSet presAssocID="{6924261D-81CC-9144-8699-B6BACFC38FD9}" presName="quadrant3" presStyleLbl="node1" presStyleIdx="2" presStyleCnt="4">
        <dgm:presLayoutVars>
          <dgm:chMax val="1"/>
          <dgm:bulletEnabled val="1"/>
        </dgm:presLayoutVars>
      </dgm:prSet>
      <dgm:spPr/>
    </dgm:pt>
    <dgm:pt modelId="{7632FE66-0F38-D04F-B106-122ED6FC50D0}" type="pres">
      <dgm:prSet presAssocID="{6924261D-81CC-9144-8699-B6BACFC38FD9}" presName="quadrant4" presStyleLbl="node1" presStyleIdx="3" presStyleCnt="4">
        <dgm:presLayoutVars>
          <dgm:chMax val="1"/>
          <dgm:bulletEnabled val="1"/>
        </dgm:presLayoutVars>
      </dgm:prSet>
      <dgm:spPr/>
    </dgm:pt>
    <dgm:pt modelId="{B3CCE23C-1CDC-2641-9914-CD8E0EE6EFA8}" type="pres">
      <dgm:prSet presAssocID="{6924261D-81CC-9144-8699-B6BACFC38FD9}" presName="quadrantPlaceholder"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FB459322-6418-9240-97BB-161817FF432D}" type="pres">
      <dgm:prSet presAssocID="{6924261D-81CC-9144-8699-B6BACFC38FD9}" presName="center1" presStyleLbl="fgShp" presStyleIdx="0" presStyleCnt="2"/>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7A0DE6D8-CB42-514F-BFA5-0BDF0D1E2D99}" type="pres">
      <dgm:prSet presAssocID="{6924261D-81CC-9144-8699-B6BACFC38FD9}" presName="center2" presStyleLbl="fgShp" presStyleIdx="1" presStyleCnt="2"/>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Lst>
  <dgm:cxnLst>
    <dgm:cxn modelId="{F613D508-7056-5241-807C-5C1BED2D31DE}" type="presOf" srcId="{11ACF02B-EE5E-AE4C-AD7E-A2EBD0BBDA37}" destId="{A07D0C9B-ACAF-3345-A78E-DE42B5F4DD8B}" srcOrd="0" destOrd="0" presId="urn:microsoft.com/office/officeart/2005/8/layout/cycle4#5"/>
    <dgm:cxn modelId="{1357E320-ADD9-7841-9F56-517EE5C90C78}" srcId="{6924261D-81CC-9144-8699-B6BACFC38FD9}" destId="{11ACF02B-EE5E-AE4C-AD7E-A2EBD0BBDA37}" srcOrd="1" destOrd="0" parTransId="{3CE9FB32-03F7-A74E-BA12-C8A51ED7000D}" sibTransId="{F1146A9B-ED83-A04B-80D0-01211ED437E5}"/>
    <dgm:cxn modelId="{9AA01C40-D5A7-9F47-8616-96D1E11BC759}" srcId="{6924261D-81CC-9144-8699-B6BACFC38FD9}" destId="{0F512A86-6864-6E4C-895B-050E01DE329B}" srcOrd="2" destOrd="0" parTransId="{A8450F99-34C1-E249-A01F-192A37ED50DD}" sibTransId="{97EA7DEE-A202-F64D-857E-F756584CCF9D}"/>
    <dgm:cxn modelId="{7CA17F6F-5C81-EA44-A2B9-E1E3AB3775E5}" type="presOf" srcId="{0F512A86-6864-6E4C-895B-050E01DE329B}" destId="{4868CC15-537B-3248-B6DA-B90F44DE2005}" srcOrd="0" destOrd="0" presId="urn:microsoft.com/office/officeart/2005/8/layout/cycle4#5"/>
    <dgm:cxn modelId="{D3289B94-710C-124B-8FBB-9207E3CFEFAD}" srcId="{6924261D-81CC-9144-8699-B6BACFC38FD9}" destId="{F0744D05-E89E-A344-BD7F-F26C9CE4B3CD}" srcOrd="0" destOrd="0" parTransId="{49D4975D-9941-DF47-88F1-11D0F121830E}" sibTransId="{FD1F6B4A-583D-7943-82E9-FEB1E025558F}"/>
    <dgm:cxn modelId="{8E1585AD-E9D2-5644-B4E5-5A0984861C6B}" type="presOf" srcId="{F0744D05-E89E-A344-BD7F-F26C9CE4B3CD}" destId="{47C62D49-F32D-2A42-BDB5-FA36C93EA8B6}" srcOrd="0" destOrd="0" presId="urn:microsoft.com/office/officeart/2005/8/layout/cycle4#5"/>
    <dgm:cxn modelId="{2537D3B2-2402-F843-8E37-5E5A366D2BD1}" srcId="{6924261D-81CC-9144-8699-B6BACFC38FD9}" destId="{512809B4-31D2-AF45-ACC2-52B526B80368}" srcOrd="3" destOrd="0" parTransId="{87F15132-8C7E-D54E-9CA1-4F4DD056EBFD}" sibTransId="{2EEEC757-0091-3A4E-A8D8-9782119BF54D}"/>
    <dgm:cxn modelId="{FF696BCD-54E0-6B44-840F-7DE8B633C97B}" type="presOf" srcId="{6924261D-81CC-9144-8699-B6BACFC38FD9}" destId="{2E7AEB36-A02F-8845-97C8-3013D9276ACF}" srcOrd="0" destOrd="0" presId="urn:microsoft.com/office/officeart/2005/8/layout/cycle4#5"/>
    <dgm:cxn modelId="{5C9DBED8-61CE-9444-BE24-B7DD9DD5965B}" type="presOf" srcId="{512809B4-31D2-AF45-ACC2-52B526B80368}" destId="{7632FE66-0F38-D04F-B106-122ED6FC50D0}" srcOrd="0" destOrd="0" presId="urn:microsoft.com/office/officeart/2005/8/layout/cycle4#5"/>
    <dgm:cxn modelId="{A711411A-A6AE-8144-9083-C273414AA18C}" type="presParOf" srcId="{2E7AEB36-A02F-8845-97C8-3013D9276ACF}" destId="{BF03E448-690B-804C-B354-711B034D0CDE}" srcOrd="0" destOrd="0" presId="urn:microsoft.com/office/officeart/2005/8/layout/cycle4#5"/>
    <dgm:cxn modelId="{B76C7EFC-790E-4446-976F-4C895B500ACA}" type="presParOf" srcId="{BF03E448-690B-804C-B354-711B034D0CDE}" destId="{174791EA-F4AE-4E44-AE2E-59D33AE2C6E7}" srcOrd="0" destOrd="0" presId="urn:microsoft.com/office/officeart/2005/8/layout/cycle4#5"/>
    <dgm:cxn modelId="{44C3F438-8714-4041-AD0C-FAD49984A31E}" type="presParOf" srcId="{2E7AEB36-A02F-8845-97C8-3013D9276ACF}" destId="{95E2BB8D-67B2-384E-98AF-D894B7E9EA19}" srcOrd="1" destOrd="0" presId="urn:microsoft.com/office/officeart/2005/8/layout/cycle4#5"/>
    <dgm:cxn modelId="{78F1C16C-7731-4841-B114-BD75AEDBF769}" type="presParOf" srcId="{95E2BB8D-67B2-384E-98AF-D894B7E9EA19}" destId="{47C62D49-F32D-2A42-BDB5-FA36C93EA8B6}" srcOrd="0" destOrd="0" presId="urn:microsoft.com/office/officeart/2005/8/layout/cycle4#5"/>
    <dgm:cxn modelId="{2D2463B6-35E2-CC4A-8D33-9A19F4CF63E5}" type="presParOf" srcId="{95E2BB8D-67B2-384E-98AF-D894B7E9EA19}" destId="{A07D0C9B-ACAF-3345-A78E-DE42B5F4DD8B}" srcOrd="1" destOrd="0" presId="urn:microsoft.com/office/officeart/2005/8/layout/cycle4#5"/>
    <dgm:cxn modelId="{4CFCFD97-7E6B-1F47-A5BC-8CC57F9C36C4}" type="presParOf" srcId="{95E2BB8D-67B2-384E-98AF-D894B7E9EA19}" destId="{4868CC15-537B-3248-B6DA-B90F44DE2005}" srcOrd="2" destOrd="0" presId="urn:microsoft.com/office/officeart/2005/8/layout/cycle4#5"/>
    <dgm:cxn modelId="{3195AD3A-35FF-FD4B-8F0E-A92004310D78}" type="presParOf" srcId="{95E2BB8D-67B2-384E-98AF-D894B7E9EA19}" destId="{7632FE66-0F38-D04F-B106-122ED6FC50D0}" srcOrd="3" destOrd="0" presId="urn:microsoft.com/office/officeart/2005/8/layout/cycle4#5"/>
    <dgm:cxn modelId="{D79F94EB-6C45-5447-AD30-B6DB26A65DC3}" type="presParOf" srcId="{95E2BB8D-67B2-384E-98AF-D894B7E9EA19}" destId="{B3CCE23C-1CDC-2641-9914-CD8E0EE6EFA8}" srcOrd="4" destOrd="0" presId="urn:microsoft.com/office/officeart/2005/8/layout/cycle4#5"/>
    <dgm:cxn modelId="{9044EB5A-C74F-CB40-BD7C-AB0F0038BD35}" type="presParOf" srcId="{2E7AEB36-A02F-8845-97C8-3013D9276ACF}" destId="{FB459322-6418-9240-97BB-161817FF432D}" srcOrd="2" destOrd="0" presId="urn:microsoft.com/office/officeart/2005/8/layout/cycle4#5"/>
    <dgm:cxn modelId="{B77BAD48-EE2A-354D-A918-B5D9118ABDFF}" type="presParOf" srcId="{2E7AEB36-A02F-8845-97C8-3013D9276ACF}" destId="{7A0DE6D8-CB42-514F-BFA5-0BDF0D1E2D99}" srcOrd="3" destOrd="0" presId="urn:microsoft.com/office/officeart/2005/8/layout/cycle4#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924261D-81CC-9144-8699-B6BACFC38FD9}" type="doc">
      <dgm:prSet loTypeId="urn:microsoft.com/office/officeart/2005/8/layout/cycle4#5" loCatId="" qsTypeId="urn:microsoft.com/office/officeart/2005/8/quickstyle/simple5" qsCatId="simple" csTypeId="urn:microsoft.com/office/officeart/2005/8/colors/accent0_3" csCatId="mainScheme" phldr="1"/>
      <dgm:spPr>
        <a:scene3d>
          <a:camera prst="orthographicFront">
            <a:rot lat="0" lon="0" rev="0"/>
          </a:camera>
          <a:lightRig rig="soft" dir="t">
            <a:rot lat="0" lon="0" rev="0"/>
          </a:lightRig>
        </a:scene3d>
      </dgm:spPr>
    </dgm:pt>
    <dgm:pt modelId="{11ACF02B-EE5E-AE4C-AD7E-A2EBD0BBDA37}">
      <dgm:prSet phldrT="[Texte]"/>
      <dgm:spPr>
        <a:solidFill>
          <a:srgbClr val="EF7E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dirty="0">
              <a:solidFill>
                <a:schemeClr val="tx1"/>
              </a:solidFill>
            </a:rPr>
            <a:t>Pôle 2</a:t>
          </a:r>
        </a:p>
      </dgm:t>
    </dgm:pt>
    <dgm:pt modelId="{3CE9FB32-03F7-A74E-BA12-C8A51ED7000D}" type="parTrans" cxnId="{1357E320-ADD9-7841-9F56-517EE5C90C78}">
      <dgm:prSet/>
      <dgm:spPr/>
      <dgm:t>
        <a:bodyPr/>
        <a:lstStyle/>
        <a:p>
          <a:endParaRPr lang="fr-FR">
            <a:solidFill>
              <a:schemeClr val="tx1"/>
            </a:solidFill>
          </a:endParaRPr>
        </a:p>
      </dgm:t>
    </dgm:pt>
    <dgm:pt modelId="{F1146A9B-ED83-A04B-80D0-01211ED437E5}" type="sibTrans" cxnId="{1357E320-ADD9-7841-9F56-517EE5C90C78}">
      <dgm:prSet/>
      <dgm:spPr/>
      <dgm:t>
        <a:bodyPr/>
        <a:lstStyle/>
        <a:p>
          <a:endParaRPr lang="fr-FR">
            <a:solidFill>
              <a:schemeClr val="tx1"/>
            </a:solidFill>
          </a:endParaRPr>
        </a:p>
      </dgm:t>
    </dgm:pt>
    <dgm:pt modelId="{0F512A86-6864-6E4C-895B-050E01DE329B}">
      <dgm:prSet phldrT="[Texte]"/>
      <dgm:spPr>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dirty="0">
              <a:solidFill>
                <a:schemeClr val="tx1"/>
              </a:solidFill>
            </a:rPr>
            <a:t>Pôle 3</a:t>
          </a:r>
        </a:p>
      </dgm:t>
    </dgm:pt>
    <dgm:pt modelId="{A8450F99-34C1-E249-A01F-192A37ED50DD}" type="parTrans" cxnId="{9AA01C40-D5A7-9F47-8616-96D1E11BC759}">
      <dgm:prSet/>
      <dgm:spPr/>
      <dgm:t>
        <a:bodyPr/>
        <a:lstStyle/>
        <a:p>
          <a:endParaRPr lang="fr-FR">
            <a:solidFill>
              <a:schemeClr val="tx1"/>
            </a:solidFill>
          </a:endParaRPr>
        </a:p>
      </dgm:t>
    </dgm:pt>
    <dgm:pt modelId="{97EA7DEE-A202-F64D-857E-F756584CCF9D}" type="sibTrans" cxnId="{9AA01C40-D5A7-9F47-8616-96D1E11BC759}">
      <dgm:prSet/>
      <dgm:spPr/>
      <dgm:t>
        <a:bodyPr/>
        <a:lstStyle/>
        <a:p>
          <a:endParaRPr lang="fr-FR">
            <a:solidFill>
              <a:schemeClr val="tx1"/>
            </a:solidFill>
          </a:endParaRPr>
        </a:p>
      </dgm:t>
    </dgm:pt>
    <dgm:pt modelId="{512809B4-31D2-AF45-ACC2-52B526B80368}">
      <dgm:prSet phldrT="[Texte]"/>
      <dgm:spPr>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dirty="0">
              <a:solidFill>
                <a:schemeClr val="tx1"/>
              </a:solidFill>
            </a:rPr>
            <a:t>Pôle 4</a:t>
          </a:r>
        </a:p>
      </dgm:t>
    </dgm:pt>
    <dgm:pt modelId="{87F15132-8C7E-D54E-9CA1-4F4DD056EBFD}" type="parTrans" cxnId="{2537D3B2-2402-F843-8E37-5E5A366D2BD1}">
      <dgm:prSet/>
      <dgm:spPr/>
      <dgm:t>
        <a:bodyPr/>
        <a:lstStyle/>
        <a:p>
          <a:endParaRPr lang="fr-FR">
            <a:solidFill>
              <a:schemeClr val="tx1"/>
            </a:solidFill>
          </a:endParaRPr>
        </a:p>
      </dgm:t>
    </dgm:pt>
    <dgm:pt modelId="{2EEEC757-0091-3A4E-A8D8-9782119BF54D}" type="sibTrans" cxnId="{2537D3B2-2402-F843-8E37-5E5A366D2BD1}">
      <dgm:prSet/>
      <dgm:spPr/>
      <dgm:t>
        <a:bodyPr/>
        <a:lstStyle/>
        <a:p>
          <a:endParaRPr lang="fr-FR">
            <a:solidFill>
              <a:schemeClr val="tx1"/>
            </a:solidFill>
          </a:endParaRPr>
        </a:p>
      </dgm:t>
    </dgm:pt>
    <dgm:pt modelId="{F0744D05-E89E-A344-BD7F-F26C9CE4B3CD}">
      <dgm:prSet phldrT="[Texte]"/>
      <dgm:spPr>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dirty="0">
              <a:solidFill>
                <a:schemeClr val="tx1"/>
              </a:solidFill>
            </a:rPr>
            <a:t>Pôle 1</a:t>
          </a:r>
        </a:p>
      </dgm:t>
    </dgm:pt>
    <dgm:pt modelId="{49D4975D-9941-DF47-88F1-11D0F121830E}" type="parTrans" cxnId="{D3289B94-710C-124B-8FBB-9207E3CFEFAD}">
      <dgm:prSet/>
      <dgm:spPr/>
      <dgm:t>
        <a:bodyPr/>
        <a:lstStyle/>
        <a:p>
          <a:endParaRPr lang="fr-FR"/>
        </a:p>
      </dgm:t>
    </dgm:pt>
    <dgm:pt modelId="{FD1F6B4A-583D-7943-82E9-FEB1E025558F}" type="sibTrans" cxnId="{D3289B94-710C-124B-8FBB-9207E3CFEFAD}">
      <dgm:prSet/>
      <dgm:spPr/>
      <dgm:t>
        <a:bodyPr/>
        <a:lstStyle/>
        <a:p>
          <a:endParaRPr lang="fr-FR"/>
        </a:p>
      </dgm:t>
    </dgm:pt>
    <dgm:pt modelId="{2E7AEB36-A02F-8845-97C8-3013D9276ACF}" type="pres">
      <dgm:prSet presAssocID="{6924261D-81CC-9144-8699-B6BACFC38FD9}" presName="cycleMatrixDiagram" presStyleCnt="0">
        <dgm:presLayoutVars>
          <dgm:chMax val="1"/>
          <dgm:dir/>
          <dgm:animLvl val="lvl"/>
          <dgm:resizeHandles val="exact"/>
        </dgm:presLayoutVars>
      </dgm:prSet>
      <dgm:spPr/>
    </dgm:pt>
    <dgm:pt modelId="{BF03E448-690B-804C-B354-711B034D0CDE}" type="pres">
      <dgm:prSet presAssocID="{6924261D-81CC-9144-8699-B6BACFC38FD9}" presName="children"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174791EA-F4AE-4E44-AE2E-59D33AE2C6E7}" type="pres">
      <dgm:prSet presAssocID="{6924261D-81CC-9144-8699-B6BACFC38FD9}" presName="childPlaceholder"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95E2BB8D-67B2-384E-98AF-D894B7E9EA19}" type="pres">
      <dgm:prSet presAssocID="{6924261D-81CC-9144-8699-B6BACFC38FD9}" presName="circl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47C62D49-F32D-2A42-BDB5-FA36C93EA8B6}" type="pres">
      <dgm:prSet presAssocID="{6924261D-81CC-9144-8699-B6BACFC38FD9}" presName="quadrant1" presStyleLbl="node1" presStyleIdx="0" presStyleCnt="4">
        <dgm:presLayoutVars>
          <dgm:chMax val="1"/>
          <dgm:bulletEnabled val="1"/>
        </dgm:presLayoutVars>
      </dgm:prSet>
      <dgm:spPr/>
    </dgm:pt>
    <dgm:pt modelId="{A07D0C9B-ACAF-3345-A78E-DE42B5F4DD8B}" type="pres">
      <dgm:prSet presAssocID="{6924261D-81CC-9144-8699-B6BACFC38FD9}" presName="quadrant2" presStyleLbl="node1" presStyleIdx="1" presStyleCnt="4">
        <dgm:presLayoutVars>
          <dgm:chMax val="1"/>
          <dgm:bulletEnabled val="1"/>
        </dgm:presLayoutVars>
      </dgm:prSet>
      <dgm:spPr/>
    </dgm:pt>
    <dgm:pt modelId="{4868CC15-537B-3248-B6DA-B90F44DE2005}" type="pres">
      <dgm:prSet presAssocID="{6924261D-81CC-9144-8699-B6BACFC38FD9}" presName="quadrant3" presStyleLbl="node1" presStyleIdx="2" presStyleCnt="4">
        <dgm:presLayoutVars>
          <dgm:chMax val="1"/>
          <dgm:bulletEnabled val="1"/>
        </dgm:presLayoutVars>
      </dgm:prSet>
      <dgm:spPr/>
    </dgm:pt>
    <dgm:pt modelId="{7632FE66-0F38-D04F-B106-122ED6FC50D0}" type="pres">
      <dgm:prSet presAssocID="{6924261D-81CC-9144-8699-B6BACFC38FD9}" presName="quadrant4" presStyleLbl="node1" presStyleIdx="3" presStyleCnt="4">
        <dgm:presLayoutVars>
          <dgm:chMax val="1"/>
          <dgm:bulletEnabled val="1"/>
        </dgm:presLayoutVars>
      </dgm:prSet>
      <dgm:spPr/>
    </dgm:pt>
    <dgm:pt modelId="{B3CCE23C-1CDC-2641-9914-CD8E0EE6EFA8}" type="pres">
      <dgm:prSet presAssocID="{6924261D-81CC-9144-8699-B6BACFC38FD9}" presName="quadrantPlaceholder"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FB459322-6418-9240-97BB-161817FF432D}" type="pres">
      <dgm:prSet presAssocID="{6924261D-81CC-9144-8699-B6BACFC38FD9}" presName="center1" presStyleLbl="fgShp" presStyleIdx="0" presStyleCnt="2"/>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7A0DE6D8-CB42-514F-BFA5-0BDF0D1E2D99}" type="pres">
      <dgm:prSet presAssocID="{6924261D-81CC-9144-8699-B6BACFC38FD9}" presName="center2" presStyleLbl="fgShp" presStyleIdx="1" presStyleCnt="2"/>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Lst>
  <dgm:cxnLst>
    <dgm:cxn modelId="{1357E320-ADD9-7841-9F56-517EE5C90C78}" srcId="{6924261D-81CC-9144-8699-B6BACFC38FD9}" destId="{11ACF02B-EE5E-AE4C-AD7E-A2EBD0BBDA37}" srcOrd="1" destOrd="0" parTransId="{3CE9FB32-03F7-A74E-BA12-C8A51ED7000D}" sibTransId="{F1146A9B-ED83-A04B-80D0-01211ED437E5}"/>
    <dgm:cxn modelId="{9AA01C40-D5A7-9F47-8616-96D1E11BC759}" srcId="{6924261D-81CC-9144-8699-B6BACFC38FD9}" destId="{0F512A86-6864-6E4C-895B-050E01DE329B}" srcOrd="2" destOrd="0" parTransId="{A8450F99-34C1-E249-A01F-192A37ED50DD}" sibTransId="{97EA7DEE-A202-F64D-857E-F756584CCF9D}"/>
    <dgm:cxn modelId="{6E1DAA4A-265D-3F45-A51D-2C6EE26C186E}" type="presOf" srcId="{512809B4-31D2-AF45-ACC2-52B526B80368}" destId="{7632FE66-0F38-D04F-B106-122ED6FC50D0}" srcOrd="0" destOrd="0" presId="urn:microsoft.com/office/officeart/2005/8/layout/cycle4#5"/>
    <dgm:cxn modelId="{D3289B94-710C-124B-8FBB-9207E3CFEFAD}" srcId="{6924261D-81CC-9144-8699-B6BACFC38FD9}" destId="{F0744D05-E89E-A344-BD7F-F26C9CE4B3CD}" srcOrd="0" destOrd="0" parTransId="{49D4975D-9941-DF47-88F1-11D0F121830E}" sibTransId="{FD1F6B4A-583D-7943-82E9-FEB1E025558F}"/>
    <dgm:cxn modelId="{59778BAF-E665-5A47-A7F7-49CB7482B80B}" type="presOf" srcId="{6924261D-81CC-9144-8699-B6BACFC38FD9}" destId="{2E7AEB36-A02F-8845-97C8-3013D9276ACF}" srcOrd="0" destOrd="0" presId="urn:microsoft.com/office/officeart/2005/8/layout/cycle4#5"/>
    <dgm:cxn modelId="{2537D3B2-2402-F843-8E37-5E5A366D2BD1}" srcId="{6924261D-81CC-9144-8699-B6BACFC38FD9}" destId="{512809B4-31D2-AF45-ACC2-52B526B80368}" srcOrd="3" destOrd="0" parTransId="{87F15132-8C7E-D54E-9CA1-4F4DD056EBFD}" sibTransId="{2EEEC757-0091-3A4E-A8D8-9782119BF54D}"/>
    <dgm:cxn modelId="{E88B25D5-9A6C-284C-BBE1-876E8F734C07}" type="presOf" srcId="{11ACF02B-EE5E-AE4C-AD7E-A2EBD0BBDA37}" destId="{A07D0C9B-ACAF-3345-A78E-DE42B5F4DD8B}" srcOrd="0" destOrd="0" presId="urn:microsoft.com/office/officeart/2005/8/layout/cycle4#5"/>
    <dgm:cxn modelId="{9B8B0BDB-93D4-664D-8C21-E9A9AE221B0A}" type="presOf" srcId="{0F512A86-6864-6E4C-895B-050E01DE329B}" destId="{4868CC15-537B-3248-B6DA-B90F44DE2005}" srcOrd="0" destOrd="0" presId="urn:microsoft.com/office/officeart/2005/8/layout/cycle4#5"/>
    <dgm:cxn modelId="{ECD0F0FE-D91F-5145-8683-8F5C06B1C52E}" type="presOf" srcId="{F0744D05-E89E-A344-BD7F-F26C9CE4B3CD}" destId="{47C62D49-F32D-2A42-BDB5-FA36C93EA8B6}" srcOrd="0" destOrd="0" presId="urn:microsoft.com/office/officeart/2005/8/layout/cycle4#5"/>
    <dgm:cxn modelId="{D7DDDC78-FFD3-E041-847B-1DADB1995AB5}" type="presParOf" srcId="{2E7AEB36-A02F-8845-97C8-3013D9276ACF}" destId="{BF03E448-690B-804C-B354-711B034D0CDE}" srcOrd="0" destOrd="0" presId="urn:microsoft.com/office/officeart/2005/8/layout/cycle4#5"/>
    <dgm:cxn modelId="{F7B69EFD-8231-014D-833A-C3FB7F5A6D15}" type="presParOf" srcId="{BF03E448-690B-804C-B354-711B034D0CDE}" destId="{174791EA-F4AE-4E44-AE2E-59D33AE2C6E7}" srcOrd="0" destOrd="0" presId="urn:microsoft.com/office/officeart/2005/8/layout/cycle4#5"/>
    <dgm:cxn modelId="{7CBE1571-CCEC-6A48-AA20-A051CEA7D2F6}" type="presParOf" srcId="{2E7AEB36-A02F-8845-97C8-3013D9276ACF}" destId="{95E2BB8D-67B2-384E-98AF-D894B7E9EA19}" srcOrd="1" destOrd="0" presId="urn:microsoft.com/office/officeart/2005/8/layout/cycle4#5"/>
    <dgm:cxn modelId="{2D7B8DA3-EE48-FB4D-8305-F237CE41C775}" type="presParOf" srcId="{95E2BB8D-67B2-384E-98AF-D894B7E9EA19}" destId="{47C62D49-F32D-2A42-BDB5-FA36C93EA8B6}" srcOrd="0" destOrd="0" presId="urn:microsoft.com/office/officeart/2005/8/layout/cycle4#5"/>
    <dgm:cxn modelId="{FFF8976D-4D81-184B-9BB1-F42ECD3197B2}" type="presParOf" srcId="{95E2BB8D-67B2-384E-98AF-D894B7E9EA19}" destId="{A07D0C9B-ACAF-3345-A78E-DE42B5F4DD8B}" srcOrd="1" destOrd="0" presId="urn:microsoft.com/office/officeart/2005/8/layout/cycle4#5"/>
    <dgm:cxn modelId="{78549AA5-D1DD-034C-AD3C-4C000493E186}" type="presParOf" srcId="{95E2BB8D-67B2-384E-98AF-D894B7E9EA19}" destId="{4868CC15-537B-3248-B6DA-B90F44DE2005}" srcOrd="2" destOrd="0" presId="urn:microsoft.com/office/officeart/2005/8/layout/cycle4#5"/>
    <dgm:cxn modelId="{51802883-CFE6-654E-8AB1-5213A83A9F76}" type="presParOf" srcId="{95E2BB8D-67B2-384E-98AF-D894B7E9EA19}" destId="{7632FE66-0F38-D04F-B106-122ED6FC50D0}" srcOrd="3" destOrd="0" presId="urn:microsoft.com/office/officeart/2005/8/layout/cycle4#5"/>
    <dgm:cxn modelId="{7EE52905-78FA-7C41-82A3-73E1BC102620}" type="presParOf" srcId="{95E2BB8D-67B2-384E-98AF-D894B7E9EA19}" destId="{B3CCE23C-1CDC-2641-9914-CD8E0EE6EFA8}" srcOrd="4" destOrd="0" presId="urn:microsoft.com/office/officeart/2005/8/layout/cycle4#5"/>
    <dgm:cxn modelId="{7F4648C9-1D89-3947-98D8-15FED29C1BD3}" type="presParOf" srcId="{2E7AEB36-A02F-8845-97C8-3013D9276ACF}" destId="{FB459322-6418-9240-97BB-161817FF432D}" srcOrd="2" destOrd="0" presId="urn:microsoft.com/office/officeart/2005/8/layout/cycle4#5"/>
    <dgm:cxn modelId="{24D5CF7F-DDBB-B343-8E1F-0C59B2B35B11}" type="presParOf" srcId="{2E7AEB36-A02F-8845-97C8-3013D9276ACF}" destId="{7A0DE6D8-CB42-514F-BFA5-0BDF0D1E2D99}" srcOrd="3" destOrd="0" presId="urn:microsoft.com/office/officeart/2005/8/layout/cycle4#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924261D-81CC-9144-8699-B6BACFC38FD9}" type="doc">
      <dgm:prSet loTypeId="urn:microsoft.com/office/officeart/2005/8/layout/cycle4#5" loCatId="" qsTypeId="urn:microsoft.com/office/officeart/2005/8/quickstyle/simple5" qsCatId="simple" csTypeId="urn:microsoft.com/office/officeart/2005/8/colors/accent0_3" csCatId="mainScheme" phldr="1"/>
      <dgm:spPr>
        <a:scene3d>
          <a:camera prst="orthographicFront">
            <a:rot lat="0" lon="0" rev="0"/>
          </a:camera>
          <a:lightRig rig="soft" dir="t">
            <a:rot lat="0" lon="0" rev="0"/>
          </a:lightRig>
        </a:scene3d>
      </dgm:spPr>
    </dgm:pt>
    <dgm:pt modelId="{11ACF02B-EE5E-AE4C-AD7E-A2EBD0BBDA37}">
      <dgm:prSet phldrT="[Texte]"/>
      <dgm:spPr>
        <a:solidFill>
          <a:srgbClr val="EF7E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dirty="0">
              <a:solidFill>
                <a:schemeClr val="tx1"/>
              </a:solidFill>
            </a:rPr>
            <a:t>Pôle 2</a:t>
          </a:r>
        </a:p>
      </dgm:t>
    </dgm:pt>
    <dgm:pt modelId="{3CE9FB32-03F7-A74E-BA12-C8A51ED7000D}" type="parTrans" cxnId="{1357E320-ADD9-7841-9F56-517EE5C90C78}">
      <dgm:prSet/>
      <dgm:spPr/>
      <dgm:t>
        <a:bodyPr/>
        <a:lstStyle/>
        <a:p>
          <a:endParaRPr lang="fr-FR">
            <a:solidFill>
              <a:schemeClr val="tx1"/>
            </a:solidFill>
          </a:endParaRPr>
        </a:p>
      </dgm:t>
    </dgm:pt>
    <dgm:pt modelId="{F1146A9B-ED83-A04B-80D0-01211ED437E5}" type="sibTrans" cxnId="{1357E320-ADD9-7841-9F56-517EE5C90C78}">
      <dgm:prSet/>
      <dgm:spPr/>
      <dgm:t>
        <a:bodyPr/>
        <a:lstStyle/>
        <a:p>
          <a:endParaRPr lang="fr-FR">
            <a:solidFill>
              <a:schemeClr val="tx1"/>
            </a:solidFill>
          </a:endParaRPr>
        </a:p>
      </dgm:t>
    </dgm:pt>
    <dgm:pt modelId="{0F512A86-6864-6E4C-895B-050E01DE329B}">
      <dgm:prSet phldrT="[Texte]"/>
      <dgm:spPr>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dirty="0">
              <a:solidFill>
                <a:schemeClr val="tx1"/>
              </a:solidFill>
            </a:rPr>
            <a:t>Pôle 3</a:t>
          </a:r>
        </a:p>
      </dgm:t>
    </dgm:pt>
    <dgm:pt modelId="{A8450F99-34C1-E249-A01F-192A37ED50DD}" type="parTrans" cxnId="{9AA01C40-D5A7-9F47-8616-96D1E11BC759}">
      <dgm:prSet/>
      <dgm:spPr/>
      <dgm:t>
        <a:bodyPr/>
        <a:lstStyle/>
        <a:p>
          <a:endParaRPr lang="fr-FR">
            <a:solidFill>
              <a:schemeClr val="tx1"/>
            </a:solidFill>
          </a:endParaRPr>
        </a:p>
      </dgm:t>
    </dgm:pt>
    <dgm:pt modelId="{97EA7DEE-A202-F64D-857E-F756584CCF9D}" type="sibTrans" cxnId="{9AA01C40-D5A7-9F47-8616-96D1E11BC759}">
      <dgm:prSet/>
      <dgm:spPr/>
      <dgm:t>
        <a:bodyPr/>
        <a:lstStyle/>
        <a:p>
          <a:endParaRPr lang="fr-FR">
            <a:solidFill>
              <a:schemeClr val="tx1"/>
            </a:solidFill>
          </a:endParaRPr>
        </a:p>
      </dgm:t>
    </dgm:pt>
    <dgm:pt modelId="{512809B4-31D2-AF45-ACC2-52B526B80368}">
      <dgm:prSet phldrT="[Texte]"/>
      <dgm:spPr>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dirty="0">
              <a:solidFill>
                <a:schemeClr val="tx1"/>
              </a:solidFill>
            </a:rPr>
            <a:t>Pôle 4</a:t>
          </a:r>
        </a:p>
      </dgm:t>
    </dgm:pt>
    <dgm:pt modelId="{87F15132-8C7E-D54E-9CA1-4F4DD056EBFD}" type="parTrans" cxnId="{2537D3B2-2402-F843-8E37-5E5A366D2BD1}">
      <dgm:prSet/>
      <dgm:spPr/>
      <dgm:t>
        <a:bodyPr/>
        <a:lstStyle/>
        <a:p>
          <a:endParaRPr lang="fr-FR">
            <a:solidFill>
              <a:schemeClr val="tx1"/>
            </a:solidFill>
          </a:endParaRPr>
        </a:p>
      </dgm:t>
    </dgm:pt>
    <dgm:pt modelId="{2EEEC757-0091-3A4E-A8D8-9782119BF54D}" type="sibTrans" cxnId="{2537D3B2-2402-F843-8E37-5E5A366D2BD1}">
      <dgm:prSet/>
      <dgm:spPr/>
      <dgm:t>
        <a:bodyPr/>
        <a:lstStyle/>
        <a:p>
          <a:endParaRPr lang="fr-FR">
            <a:solidFill>
              <a:schemeClr val="tx1"/>
            </a:solidFill>
          </a:endParaRPr>
        </a:p>
      </dgm:t>
    </dgm:pt>
    <dgm:pt modelId="{F0744D05-E89E-A344-BD7F-F26C9CE4B3CD}">
      <dgm:prSet phldrT="[Texte]"/>
      <dgm:spPr>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dirty="0">
              <a:solidFill>
                <a:schemeClr val="tx1"/>
              </a:solidFill>
            </a:rPr>
            <a:t>Pôle 1</a:t>
          </a:r>
        </a:p>
      </dgm:t>
    </dgm:pt>
    <dgm:pt modelId="{49D4975D-9941-DF47-88F1-11D0F121830E}" type="parTrans" cxnId="{D3289B94-710C-124B-8FBB-9207E3CFEFAD}">
      <dgm:prSet/>
      <dgm:spPr/>
      <dgm:t>
        <a:bodyPr/>
        <a:lstStyle/>
        <a:p>
          <a:endParaRPr lang="fr-FR"/>
        </a:p>
      </dgm:t>
    </dgm:pt>
    <dgm:pt modelId="{FD1F6B4A-583D-7943-82E9-FEB1E025558F}" type="sibTrans" cxnId="{D3289B94-710C-124B-8FBB-9207E3CFEFAD}">
      <dgm:prSet/>
      <dgm:spPr/>
      <dgm:t>
        <a:bodyPr/>
        <a:lstStyle/>
        <a:p>
          <a:endParaRPr lang="fr-FR"/>
        </a:p>
      </dgm:t>
    </dgm:pt>
    <dgm:pt modelId="{2E7AEB36-A02F-8845-97C8-3013D9276ACF}" type="pres">
      <dgm:prSet presAssocID="{6924261D-81CC-9144-8699-B6BACFC38FD9}" presName="cycleMatrixDiagram" presStyleCnt="0">
        <dgm:presLayoutVars>
          <dgm:chMax val="1"/>
          <dgm:dir/>
          <dgm:animLvl val="lvl"/>
          <dgm:resizeHandles val="exact"/>
        </dgm:presLayoutVars>
      </dgm:prSet>
      <dgm:spPr/>
    </dgm:pt>
    <dgm:pt modelId="{BF03E448-690B-804C-B354-711B034D0CDE}" type="pres">
      <dgm:prSet presAssocID="{6924261D-81CC-9144-8699-B6BACFC38FD9}" presName="children"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174791EA-F4AE-4E44-AE2E-59D33AE2C6E7}" type="pres">
      <dgm:prSet presAssocID="{6924261D-81CC-9144-8699-B6BACFC38FD9}" presName="childPlaceholder"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95E2BB8D-67B2-384E-98AF-D894B7E9EA19}" type="pres">
      <dgm:prSet presAssocID="{6924261D-81CC-9144-8699-B6BACFC38FD9}" presName="circl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47C62D49-F32D-2A42-BDB5-FA36C93EA8B6}" type="pres">
      <dgm:prSet presAssocID="{6924261D-81CC-9144-8699-B6BACFC38FD9}" presName="quadrant1" presStyleLbl="node1" presStyleIdx="0" presStyleCnt="4">
        <dgm:presLayoutVars>
          <dgm:chMax val="1"/>
          <dgm:bulletEnabled val="1"/>
        </dgm:presLayoutVars>
      </dgm:prSet>
      <dgm:spPr/>
    </dgm:pt>
    <dgm:pt modelId="{A07D0C9B-ACAF-3345-A78E-DE42B5F4DD8B}" type="pres">
      <dgm:prSet presAssocID="{6924261D-81CC-9144-8699-B6BACFC38FD9}" presName="quadrant2" presStyleLbl="node1" presStyleIdx="1" presStyleCnt="4">
        <dgm:presLayoutVars>
          <dgm:chMax val="1"/>
          <dgm:bulletEnabled val="1"/>
        </dgm:presLayoutVars>
      </dgm:prSet>
      <dgm:spPr/>
    </dgm:pt>
    <dgm:pt modelId="{4868CC15-537B-3248-B6DA-B90F44DE2005}" type="pres">
      <dgm:prSet presAssocID="{6924261D-81CC-9144-8699-B6BACFC38FD9}" presName="quadrant3" presStyleLbl="node1" presStyleIdx="2" presStyleCnt="4">
        <dgm:presLayoutVars>
          <dgm:chMax val="1"/>
          <dgm:bulletEnabled val="1"/>
        </dgm:presLayoutVars>
      </dgm:prSet>
      <dgm:spPr/>
    </dgm:pt>
    <dgm:pt modelId="{7632FE66-0F38-D04F-B106-122ED6FC50D0}" type="pres">
      <dgm:prSet presAssocID="{6924261D-81CC-9144-8699-B6BACFC38FD9}" presName="quadrant4" presStyleLbl="node1" presStyleIdx="3" presStyleCnt="4">
        <dgm:presLayoutVars>
          <dgm:chMax val="1"/>
          <dgm:bulletEnabled val="1"/>
        </dgm:presLayoutVars>
      </dgm:prSet>
      <dgm:spPr/>
    </dgm:pt>
    <dgm:pt modelId="{B3CCE23C-1CDC-2641-9914-CD8E0EE6EFA8}" type="pres">
      <dgm:prSet presAssocID="{6924261D-81CC-9144-8699-B6BACFC38FD9}" presName="quadrantPlaceholder"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FB459322-6418-9240-97BB-161817FF432D}" type="pres">
      <dgm:prSet presAssocID="{6924261D-81CC-9144-8699-B6BACFC38FD9}" presName="center1" presStyleLbl="fgShp" presStyleIdx="0" presStyleCnt="2"/>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7A0DE6D8-CB42-514F-BFA5-0BDF0D1E2D99}" type="pres">
      <dgm:prSet presAssocID="{6924261D-81CC-9144-8699-B6BACFC38FD9}" presName="center2" presStyleLbl="fgShp" presStyleIdx="1" presStyleCnt="2"/>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Lst>
  <dgm:cxnLst>
    <dgm:cxn modelId="{D27EEA14-BA8C-1B46-99D6-D703287BD0D2}" type="presOf" srcId="{F0744D05-E89E-A344-BD7F-F26C9CE4B3CD}" destId="{47C62D49-F32D-2A42-BDB5-FA36C93EA8B6}" srcOrd="0" destOrd="0" presId="urn:microsoft.com/office/officeart/2005/8/layout/cycle4#5"/>
    <dgm:cxn modelId="{1357E320-ADD9-7841-9F56-517EE5C90C78}" srcId="{6924261D-81CC-9144-8699-B6BACFC38FD9}" destId="{11ACF02B-EE5E-AE4C-AD7E-A2EBD0BBDA37}" srcOrd="1" destOrd="0" parTransId="{3CE9FB32-03F7-A74E-BA12-C8A51ED7000D}" sibTransId="{F1146A9B-ED83-A04B-80D0-01211ED437E5}"/>
    <dgm:cxn modelId="{5BBD683F-0B66-B746-871C-51621AEFC610}" type="presOf" srcId="{0F512A86-6864-6E4C-895B-050E01DE329B}" destId="{4868CC15-537B-3248-B6DA-B90F44DE2005}" srcOrd="0" destOrd="0" presId="urn:microsoft.com/office/officeart/2005/8/layout/cycle4#5"/>
    <dgm:cxn modelId="{9AA01C40-D5A7-9F47-8616-96D1E11BC759}" srcId="{6924261D-81CC-9144-8699-B6BACFC38FD9}" destId="{0F512A86-6864-6E4C-895B-050E01DE329B}" srcOrd="2" destOrd="0" parTransId="{A8450F99-34C1-E249-A01F-192A37ED50DD}" sibTransId="{97EA7DEE-A202-F64D-857E-F756584CCF9D}"/>
    <dgm:cxn modelId="{8C7EC646-8D0D-7A4D-83E5-D3D3D04C3400}" type="presOf" srcId="{512809B4-31D2-AF45-ACC2-52B526B80368}" destId="{7632FE66-0F38-D04F-B106-122ED6FC50D0}" srcOrd="0" destOrd="0" presId="urn:microsoft.com/office/officeart/2005/8/layout/cycle4#5"/>
    <dgm:cxn modelId="{EC01CD87-30E1-4C4F-8BCC-51868B00B0AD}" type="presOf" srcId="{11ACF02B-EE5E-AE4C-AD7E-A2EBD0BBDA37}" destId="{A07D0C9B-ACAF-3345-A78E-DE42B5F4DD8B}" srcOrd="0" destOrd="0" presId="urn:microsoft.com/office/officeart/2005/8/layout/cycle4#5"/>
    <dgm:cxn modelId="{D3289B94-710C-124B-8FBB-9207E3CFEFAD}" srcId="{6924261D-81CC-9144-8699-B6BACFC38FD9}" destId="{F0744D05-E89E-A344-BD7F-F26C9CE4B3CD}" srcOrd="0" destOrd="0" parTransId="{49D4975D-9941-DF47-88F1-11D0F121830E}" sibTransId="{FD1F6B4A-583D-7943-82E9-FEB1E025558F}"/>
    <dgm:cxn modelId="{2537D3B2-2402-F843-8E37-5E5A366D2BD1}" srcId="{6924261D-81CC-9144-8699-B6BACFC38FD9}" destId="{512809B4-31D2-AF45-ACC2-52B526B80368}" srcOrd="3" destOrd="0" parTransId="{87F15132-8C7E-D54E-9CA1-4F4DD056EBFD}" sibTransId="{2EEEC757-0091-3A4E-A8D8-9782119BF54D}"/>
    <dgm:cxn modelId="{A28C1BFE-DA59-E64D-B0A6-079B09E3C5DC}" type="presOf" srcId="{6924261D-81CC-9144-8699-B6BACFC38FD9}" destId="{2E7AEB36-A02F-8845-97C8-3013D9276ACF}" srcOrd="0" destOrd="0" presId="urn:microsoft.com/office/officeart/2005/8/layout/cycle4#5"/>
    <dgm:cxn modelId="{313255FF-021F-8141-ADB7-8DB9C9471F2D}" type="presParOf" srcId="{2E7AEB36-A02F-8845-97C8-3013D9276ACF}" destId="{BF03E448-690B-804C-B354-711B034D0CDE}" srcOrd="0" destOrd="0" presId="urn:microsoft.com/office/officeart/2005/8/layout/cycle4#5"/>
    <dgm:cxn modelId="{21B2ADAC-7793-9C47-B813-985EB88DBD85}" type="presParOf" srcId="{BF03E448-690B-804C-B354-711B034D0CDE}" destId="{174791EA-F4AE-4E44-AE2E-59D33AE2C6E7}" srcOrd="0" destOrd="0" presId="urn:microsoft.com/office/officeart/2005/8/layout/cycle4#5"/>
    <dgm:cxn modelId="{D8E07BCB-0BF3-EC4B-A6D7-536EDDB6F35F}" type="presParOf" srcId="{2E7AEB36-A02F-8845-97C8-3013D9276ACF}" destId="{95E2BB8D-67B2-384E-98AF-D894B7E9EA19}" srcOrd="1" destOrd="0" presId="urn:microsoft.com/office/officeart/2005/8/layout/cycle4#5"/>
    <dgm:cxn modelId="{72C6A352-776B-7F47-ADDE-98AA79C3DBB5}" type="presParOf" srcId="{95E2BB8D-67B2-384E-98AF-D894B7E9EA19}" destId="{47C62D49-F32D-2A42-BDB5-FA36C93EA8B6}" srcOrd="0" destOrd="0" presId="urn:microsoft.com/office/officeart/2005/8/layout/cycle4#5"/>
    <dgm:cxn modelId="{0196A6B2-B426-5147-A80A-38BACE04A84D}" type="presParOf" srcId="{95E2BB8D-67B2-384E-98AF-D894B7E9EA19}" destId="{A07D0C9B-ACAF-3345-A78E-DE42B5F4DD8B}" srcOrd="1" destOrd="0" presId="urn:microsoft.com/office/officeart/2005/8/layout/cycle4#5"/>
    <dgm:cxn modelId="{396997C2-A30B-934C-92FF-139F2B660F7A}" type="presParOf" srcId="{95E2BB8D-67B2-384E-98AF-D894B7E9EA19}" destId="{4868CC15-537B-3248-B6DA-B90F44DE2005}" srcOrd="2" destOrd="0" presId="urn:microsoft.com/office/officeart/2005/8/layout/cycle4#5"/>
    <dgm:cxn modelId="{55D5D35F-FA9A-F343-A1BD-7FE8F041457E}" type="presParOf" srcId="{95E2BB8D-67B2-384E-98AF-D894B7E9EA19}" destId="{7632FE66-0F38-D04F-B106-122ED6FC50D0}" srcOrd="3" destOrd="0" presId="urn:microsoft.com/office/officeart/2005/8/layout/cycle4#5"/>
    <dgm:cxn modelId="{BC6B62DC-6566-6045-BEB2-5527B31F7435}" type="presParOf" srcId="{95E2BB8D-67B2-384E-98AF-D894B7E9EA19}" destId="{B3CCE23C-1CDC-2641-9914-CD8E0EE6EFA8}" srcOrd="4" destOrd="0" presId="urn:microsoft.com/office/officeart/2005/8/layout/cycle4#5"/>
    <dgm:cxn modelId="{058019F5-F3F0-C24A-8242-9A65104A0739}" type="presParOf" srcId="{2E7AEB36-A02F-8845-97C8-3013D9276ACF}" destId="{FB459322-6418-9240-97BB-161817FF432D}" srcOrd="2" destOrd="0" presId="urn:microsoft.com/office/officeart/2005/8/layout/cycle4#5"/>
    <dgm:cxn modelId="{F270957D-F747-524F-BBFC-6E66162EE405}" type="presParOf" srcId="{2E7AEB36-A02F-8845-97C8-3013D9276ACF}" destId="{7A0DE6D8-CB42-514F-BFA5-0BDF0D1E2D99}" srcOrd="3" destOrd="0" presId="urn:microsoft.com/office/officeart/2005/8/layout/cycle4#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924261D-81CC-9144-8699-B6BACFC38FD9}" type="doc">
      <dgm:prSet loTypeId="urn:microsoft.com/office/officeart/2005/8/layout/cycle4#5" loCatId="" qsTypeId="urn:microsoft.com/office/officeart/2005/8/quickstyle/simple5" qsCatId="simple" csTypeId="urn:microsoft.com/office/officeart/2005/8/colors/accent0_3" csCatId="mainScheme" phldr="1"/>
      <dgm:spPr>
        <a:scene3d>
          <a:camera prst="orthographicFront">
            <a:rot lat="0" lon="0" rev="0"/>
          </a:camera>
          <a:lightRig rig="soft" dir="t">
            <a:rot lat="0" lon="0" rev="0"/>
          </a:lightRig>
        </a:scene3d>
      </dgm:spPr>
    </dgm:pt>
    <dgm:pt modelId="{11ACF02B-EE5E-AE4C-AD7E-A2EBD0BBDA37}">
      <dgm:prSet phldrT="[Texte]"/>
      <dgm:spPr>
        <a:solidFill>
          <a:srgbClr val="EF7E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dirty="0">
              <a:solidFill>
                <a:schemeClr val="tx1"/>
              </a:solidFill>
            </a:rPr>
            <a:t>Pôle 2</a:t>
          </a:r>
        </a:p>
      </dgm:t>
    </dgm:pt>
    <dgm:pt modelId="{3CE9FB32-03F7-A74E-BA12-C8A51ED7000D}" type="parTrans" cxnId="{1357E320-ADD9-7841-9F56-517EE5C90C78}">
      <dgm:prSet/>
      <dgm:spPr/>
      <dgm:t>
        <a:bodyPr/>
        <a:lstStyle/>
        <a:p>
          <a:endParaRPr lang="fr-FR">
            <a:solidFill>
              <a:schemeClr val="tx1"/>
            </a:solidFill>
          </a:endParaRPr>
        </a:p>
      </dgm:t>
    </dgm:pt>
    <dgm:pt modelId="{F1146A9B-ED83-A04B-80D0-01211ED437E5}" type="sibTrans" cxnId="{1357E320-ADD9-7841-9F56-517EE5C90C78}">
      <dgm:prSet/>
      <dgm:spPr/>
      <dgm:t>
        <a:bodyPr/>
        <a:lstStyle/>
        <a:p>
          <a:endParaRPr lang="fr-FR">
            <a:solidFill>
              <a:schemeClr val="tx1"/>
            </a:solidFill>
          </a:endParaRPr>
        </a:p>
      </dgm:t>
    </dgm:pt>
    <dgm:pt modelId="{0F512A86-6864-6E4C-895B-050E01DE329B}">
      <dgm:prSet phldrT="[Texte]"/>
      <dgm:spPr>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dirty="0">
              <a:solidFill>
                <a:schemeClr val="tx1"/>
              </a:solidFill>
            </a:rPr>
            <a:t>Pôle 3</a:t>
          </a:r>
        </a:p>
      </dgm:t>
    </dgm:pt>
    <dgm:pt modelId="{A8450F99-34C1-E249-A01F-192A37ED50DD}" type="parTrans" cxnId="{9AA01C40-D5A7-9F47-8616-96D1E11BC759}">
      <dgm:prSet/>
      <dgm:spPr/>
      <dgm:t>
        <a:bodyPr/>
        <a:lstStyle/>
        <a:p>
          <a:endParaRPr lang="fr-FR">
            <a:solidFill>
              <a:schemeClr val="tx1"/>
            </a:solidFill>
          </a:endParaRPr>
        </a:p>
      </dgm:t>
    </dgm:pt>
    <dgm:pt modelId="{97EA7DEE-A202-F64D-857E-F756584CCF9D}" type="sibTrans" cxnId="{9AA01C40-D5A7-9F47-8616-96D1E11BC759}">
      <dgm:prSet/>
      <dgm:spPr/>
      <dgm:t>
        <a:bodyPr/>
        <a:lstStyle/>
        <a:p>
          <a:endParaRPr lang="fr-FR">
            <a:solidFill>
              <a:schemeClr val="tx1"/>
            </a:solidFill>
          </a:endParaRPr>
        </a:p>
      </dgm:t>
    </dgm:pt>
    <dgm:pt modelId="{512809B4-31D2-AF45-ACC2-52B526B80368}">
      <dgm:prSet phldrT="[Texte]"/>
      <dgm:spPr>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dirty="0">
              <a:solidFill>
                <a:schemeClr val="tx1"/>
              </a:solidFill>
            </a:rPr>
            <a:t>Pôle 4</a:t>
          </a:r>
        </a:p>
      </dgm:t>
    </dgm:pt>
    <dgm:pt modelId="{87F15132-8C7E-D54E-9CA1-4F4DD056EBFD}" type="parTrans" cxnId="{2537D3B2-2402-F843-8E37-5E5A366D2BD1}">
      <dgm:prSet/>
      <dgm:spPr/>
      <dgm:t>
        <a:bodyPr/>
        <a:lstStyle/>
        <a:p>
          <a:endParaRPr lang="fr-FR">
            <a:solidFill>
              <a:schemeClr val="tx1"/>
            </a:solidFill>
          </a:endParaRPr>
        </a:p>
      </dgm:t>
    </dgm:pt>
    <dgm:pt modelId="{2EEEC757-0091-3A4E-A8D8-9782119BF54D}" type="sibTrans" cxnId="{2537D3B2-2402-F843-8E37-5E5A366D2BD1}">
      <dgm:prSet/>
      <dgm:spPr/>
      <dgm:t>
        <a:bodyPr/>
        <a:lstStyle/>
        <a:p>
          <a:endParaRPr lang="fr-FR">
            <a:solidFill>
              <a:schemeClr val="tx1"/>
            </a:solidFill>
          </a:endParaRPr>
        </a:p>
      </dgm:t>
    </dgm:pt>
    <dgm:pt modelId="{F0744D05-E89E-A344-BD7F-F26C9CE4B3CD}">
      <dgm:prSet phldrT="[Texte]"/>
      <dgm:spPr>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dirty="0">
              <a:solidFill>
                <a:schemeClr val="tx1"/>
              </a:solidFill>
            </a:rPr>
            <a:t>Pôle 1</a:t>
          </a:r>
        </a:p>
      </dgm:t>
    </dgm:pt>
    <dgm:pt modelId="{49D4975D-9941-DF47-88F1-11D0F121830E}" type="parTrans" cxnId="{D3289B94-710C-124B-8FBB-9207E3CFEFAD}">
      <dgm:prSet/>
      <dgm:spPr/>
      <dgm:t>
        <a:bodyPr/>
        <a:lstStyle/>
        <a:p>
          <a:endParaRPr lang="fr-FR"/>
        </a:p>
      </dgm:t>
    </dgm:pt>
    <dgm:pt modelId="{FD1F6B4A-583D-7943-82E9-FEB1E025558F}" type="sibTrans" cxnId="{D3289B94-710C-124B-8FBB-9207E3CFEFAD}">
      <dgm:prSet/>
      <dgm:spPr/>
      <dgm:t>
        <a:bodyPr/>
        <a:lstStyle/>
        <a:p>
          <a:endParaRPr lang="fr-FR"/>
        </a:p>
      </dgm:t>
    </dgm:pt>
    <dgm:pt modelId="{2E7AEB36-A02F-8845-97C8-3013D9276ACF}" type="pres">
      <dgm:prSet presAssocID="{6924261D-81CC-9144-8699-B6BACFC38FD9}" presName="cycleMatrixDiagram" presStyleCnt="0">
        <dgm:presLayoutVars>
          <dgm:chMax val="1"/>
          <dgm:dir/>
          <dgm:animLvl val="lvl"/>
          <dgm:resizeHandles val="exact"/>
        </dgm:presLayoutVars>
      </dgm:prSet>
      <dgm:spPr/>
    </dgm:pt>
    <dgm:pt modelId="{BF03E448-690B-804C-B354-711B034D0CDE}" type="pres">
      <dgm:prSet presAssocID="{6924261D-81CC-9144-8699-B6BACFC38FD9}" presName="children"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174791EA-F4AE-4E44-AE2E-59D33AE2C6E7}" type="pres">
      <dgm:prSet presAssocID="{6924261D-81CC-9144-8699-B6BACFC38FD9}" presName="childPlaceholder"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95E2BB8D-67B2-384E-98AF-D894B7E9EA19}" type="pres">
      <dgm:prSet presAssocID="{6924261D-81CC-9144-8699-B6BACFC38FD9}" presName="circl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47C62D49-F32D-2A42-BDB5-FA36C93EA8B6}" type="pres">
      <dgm:prSet presAssocID="{6924261D-81CC-9144-8699-B6BACFC38FD9}" presName="quadrant1" presStyleLbl="node1" presStyleIdx="0" presStyleCnt="4">
        <dgm:presLayoutVars>
          <dgm:chMax val="1"/>
          <dgm:bulletEnabled val="1"/>
        </dgm:presLayoutVars>
      </dgm:prSet>
      <dgm:spPr/>
    </dgm:pt>
    <dgm:pt modelId="{A07D0C9B-ACAF-3345-A78E-DE42B5F4DD8B}" type="pres">
      <dgm:prSet presAssocID="{6924261D-81CC-9144-8699-B6BACFC38FD9}" presName="quadrant2" presStyleLbl="node1" presStyleIdx="1" presStyleCnt="4">
        <dgm:presLayoutVars>
          <dgm:chMax val="1"/>
          <dgm:bulletEnabled val="1"/>
        </dgm:presLayoutVars>
      </dgm:prSet>
      <dgm:spPr/>
    </dgm:pt>
    <dgm:pt modelId="{4868CC15-537B-3248-B6DA-B90F44DE2005}" type="pres">
      <dgm:prSet presAssocID="{6924261D-81CC-9144-8699-B6BACFC38FD9}" presName="quadrant3" presStyleLbl="node1" presStyleIdx="2" presStyleCnt="4">
        <dgm:presLayoutVars>
          <dgm:chMax val="1"/>
          <dgm:bulletEnabled val="1"/>
        </dgm:presLayoutVars>
      </dgm:prSet>
      <dgm:spPr/>
    </dgm:pt>
    <dgm:pt modelId="{7632FE66-0F38-D04F-B106-122ED6FC50D0}" type="pres">
      <dgm:prSet presAssocID="{6924261D-81CC-9144-8699-B6BACFC38FD9}" presName="quadrant4" presStyleLbl="node1" presStyleIdx="3" presStyleCnt="4">
        <dgm:presLayoutVars>
          <dgm:chMax val="1"/>
          <dgm:bulletEnabled val="1"/>
        </dgm:presLayoutVars>
      </dgm:prSet>
      <dgm:spPr/>
    </dgm:pt>
    <dgm:pt modelId="{B3CCE23C-1CDC-2641-9914-CD8E0EE6EFA8}" type="pres">
      <dgm:prSet presAssocID="{6924261D-81CC-9144-8699-B6BACFC38FD9}" presName="quadrantPlaceholder"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FB459322-6418-9240-97BB-161817FF432D}" type="pres">
      <dgm:prSet presAssocID="{6924261D-81CC-9144-8699-B6BACFC38FD9}" presName="center1" presStyleLbl="fgShp" presStyleIdx="0" presStyleCnt="2"/>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7A0DE6D8-CB42-514F-BFA5-0BDF0D1E2D99}" type="pres">
      <dgm:prSet presAssocID="{6924261D-81CC-9144-8699-B6BACFC38FD9}" presName="center2" presStyleLbl="fgShp" presStyleIdx="1" presStyleCnt="2"/>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Lst>
  <dgm:cxnLst>
    <dgm:cxn modelId="{294DF801-E17F-8E40-9D70-2E5F71933246}" type="presOf" srcId="{512809B4-31D2-AF45-ACC2-52B526B80368}" destId="{7632FE66-0F38-D04F-B106-122ED6FC50D0}" srcOrd="0" destOrd="0" presId="urn:microsoft.com/office/officeart/2005/8/layout/cycle4#5"/>
    <dgm:cxn modelId="{1357E320-ADD9-7841-9F56-517EE5C90C78}" srcId="{6924261D-81CC-9144-8699-B6BACFC38FD9}" destId="{11ACF02B-EE5E-AE4C-AD7E-A2EBD0BBDA37}" srcOrd="1" destOrd="0" parTransId="{3CE9FB32-03F7-A74E-BA12-C8A51ED7000D}" sibTransId="{F1146A9B-ED83-A04B-80D0-01211ED437E5}"/>
    <dgm:cxn modelId="{9AA01C40-D5A7-9F47-8616-96D1E11BC759}" srcId="{6924261D-81CC-9144-8699-B6BACFC38FD9}" destId="{0F512A86-6864-6E4C-895B-050E01DE329B}" srcOrd="2" destOrd="0" parTransId="{A8450F99-34C1-E249-A01F-192A37ED50DD}" sibTransId="{97EA7DEE-A202-F64D-857E-F756584CCF9D}"/>
    <dgm:cxn modelId="{9C5CF250-2E3C-AD42-B014-0C1ECBE5F7D3}" type="presOf" srcId="{6924261D-81CC-9144-8699-B6BACFC38FD9}" destId="{2E7AEB36-A02F-8845-97C8-3013D9276ACF}" srcOrd="0" destOrd="0" presId="urn:microsoft.com/office/officeart/2005/8/layout/cycle4#5"/>
    <dgm:cxn modelId="{F3B70875-4DD5-3746-9333-373EF8407C12}" type="presOf" srcId="{0F512A86-6864-6E4C-895B-050E01DE329B}" destId="{4868CC15-537B-3248-B6DA-B90F44DE2005}" srcOrd="0" destOrd="0" presId="urn:microsoft.com/office/officeart/2005/8/layout/cycle4#5"/>
    <dgm:cxn modelId="{D3289B94-710C-124B-8FBB-9207E3CFEFAD}" srcId="{6924261D-81CC-9144-8699-B6BACFC38FD9}" destId="{F0744D05-E89E-A344-BD7F-F26C9CE4B3CD}" srcOrd="0" destOrd="0" parTransId="{49D4975D-9941-DF47-88F1-11D0F121830E}" sibTransId="{FD1F6B4A-583D-7943-82E9-FEB1E025558F}"/>
    <dgm:cxn modelId="{2537D3B2-2402-F843-8E37-5E5A366D2BD1}" srcId="{6924261D-81CC-9144-8699-B6BACFC38FD9}" destId="{512809B4-31D2-AF45-ACC2-52B526B80368}" srcOrd="3" destOrd="0" parTransId="{87F15132-8C7E-D54E-9CA1-4F4DD056EBFD}" sibTransId="{2EEEC757-0091-3A4E-A8D8-9782119BF54D}"/>
    <dgm:cxn modelId="{7C4650BB-6BB6-C342-AB4A-ADF606F0C5E5}" type="presOf" srcId="{11ACF02B-EE5E-AE4C-AD7E-A2EBD0BBDA37}" destId="{A07D0C9B-ACAF-3345-A78E-DE42B5F4DD8B}" srcOrd="0" destOrd="0" presId="urn:microsoft.com/office/officeart/2005/8/layout/cycle4#5"/>
    <dgm:cxn modelId="{AE4B5FEF-DFE0-7046-A3FC-138882C37AAA}" type="presOf" srcId="{F0744D05-E89E-A344-BD7F-F26C9CE4B3CD}" destId="{47C62D49-F32D-2A42-BDB5-FA36C93EA8B6}" srcOrd="0" destOrd="0" presId="urn:microsoft.com/office/officeart/2005/8/layout/cycle4#5"/>
    <dgm:cxn modelId="{AB8130E6-71CC-CD4B-983B-C5BC59046F41}" type="presParOf" srcId="{2E7AEB36-A02F-8845-97C8-3013D9276ACF}" destId="{BF03E448-690B-804C-B354-711B034D0CDE}" srcOrd="0" destOrd="0" presId="urn:microsoft.com/office/officeart/2005/8/layout/cycle4#5"/>
    <dgm:cxn modelId="{C7762929-BE36-FA4E-979D-0DD255A95521}" type="presParOf" srcId="{BF03E448-690B-804C-B354-711B034D0CDE}" destId="{174791EA-F4AE-4E44-AE2E-59D33AE2C6E7}" srcOrd="0" destOrd="0" presId="urn:microsoft.com/office/officeart/2005/8/layout/cycle4#5"/>
    <dgm:cxn modelId="{30C01A16-6C78-1641-83C2-6795336EDC0F}" type="presParOf" srcId="{2E7AEB36-A02F-8845-97C8-3013D9276ACF}" destId="{95E2BB8D-67B2-384E-98AF-D894B7E9EA19}" srcOrd="1" destOrd="0" presId="urn:microsoft.com/office/officeart/2005/8/layout/cycle4#5"/>
    <dgm:cxn modelId="{FD698A06-9F60-F147-B4D9-697662B3FBB1}" type="presParOf" srcId="{95E2BB8D-67B2-384E-98AF-D894B7E9EA19}" destId="{47C62D49-F32D-2A42-BDB5-FA36C93EA8B6}" srcOrd="0" destOrd="0" presId="urn:microsoft.com/office/officeart/2005/8/layout/cycle4#5"/>
    <dgm:cxn modelId="{E03995D9-4BEC-854A-A068-4FCD51CDE39D}" type="presParOf" srcId="{95E2BB8D-67B2-384E-98AF-D894B7E9EA19}" destId="{A07D0C9B-ACAF-3345-A78E-DE42B5F4DD8B}" srcOrd="1" destOrd="0" presId="urn:microsoft.com/office/officeart/2005/8/layout/cycle4#5"/>
    <dgm:cxn modelId="{C104F9B1-44EB-DD4F-B7EB-2299932BE36D}" type="presParOf" srcId="{95E2BB8D-67B2-384E-98AF-D894B7E9EA19}" destId="{4868CC15-537B-3248-B6DA-B90F44DE2005}" srcOrd="2" destOrd="0" presId="urn:microsoft.com/office/officeart/2005/8/layout/cycle4#5"/>
    <dgm:cxn modelId="{8541C58D-EDF7-414F-9A26-BF4F50996A3A}" type="presParOf" srcId="{95E2BB8D-67B2-384E-98AF-D894B7E9EA19}" destId="{7632FE66-0F38-D04F-B106-122ED6FC50D0}" srcOrd="3" destOrd="0" presId="urn:microsoft.com/office/officeart/2005/8/layout/cycle4#5"/>
    <dgm:cxn modelId="{9677A74F-3272-C740-8F1C-997438F3FE1B}" type="presParOf" srcId="{95E2BB8D-67B2-384E-98AF-D894B7E9EA19}" destId="{B3CCE23C-1CDC-2641-9914-CD8E0EE6EFA8}" srcOrd="4" destOrd="0" presId="urn:microsoft.com/office/officeart/2005/8/layout/cycle4#5"/>
    <dgm:cxn modelId="{04F5F9B3-ECCD-9C4E-99C4-906598CDA792}" type="presParOf" srcId="{2E7AEB36-A02F-8845-97C8-3013D9276ACF}" destId="{FB459322-6418-9240-97BB-161817FF432D}" srcOrd="2" destOrd="0" presId="urn:microsoft.com/office/officeart/2005/8/layout/cycle4#5"/>
    <dgm:cxn modelId="{6B8FD7AE-D932-CA4D-888F-56F9ABEAA983}" type="presParOf" srcId="{2E7AEB36-A02F-8845-97C8-3013D9276ACF}" destId="{7A0DE6D8-CB42-514F-BFA5-0BDF0D1E2D99}" srcOrd="3" destOrd="0" presId="urn:microsoft.com/office/officeart/2005/8/layout/cycle4#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924261D-81CC-9144-8699-B6BACFC38FD9}" type="doc">
      <dgm:prSet loTypeId="urn:microsoft.com/office/officeart/2005/8/layout/cycle4#5" loCatId="" qsTypeId="urn:microsoft.com/office/officeart/2005/8/quickstyle/simple5" qsCatId="simple" csTypeId="urn:microsoft.com/office/officeart/2005/8/colors/accent0_3" csCatId="mainScheme" phldr="1"/>
      <dgm:spPr>
        <a:scene3d>
          <a:camera prst="orthographicFront">
            <a:rot lat="0" lon="0" rev="0"/>
          </a:camera>
          <a:lightRig rig="soft" dir="t">
            <a:rot lat="0" lon="0" rev="0"/>
          </a:lightRig>
        </a:scene3d>
      </dgm:spPr>
    </dgm:pt>
    <dgm:pt modelId="{11ACF02B-EE5E-AE4C-AD7E-A2EBD0BBDA37}">
      <dgm:prSet phldrT="[Texte]"/>
      <dgm:spPr>
        <a:solidFill>
          <a:srgbClr val="EF7E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dirty="0">
              <a:solidFill>
                <a:schemeClr val="tx1"/>
              </a:solidFill>
            </a:rPr>
            <a:t>Pôle 2</a:t>
          </a:r>
        </a:p>
      </dgm:t>
    </dgm:pt>
    <dgm:pt modelId="{3CE9FB32-03F7-A74E-BA12-C8A51ED7000D}" type="parTrans" cxnId="{1357E320-ADD9-7841-9F56-517EE5C90C78}">
      <dgm:prSet/>
      <dgm:spPr/>
      <dgm:t>
        <a:bodyPr/>
        <a:lstStyle/>
        <a:p>
          <a:endParaRPr lang="fr-FR">
            <a:solidFill>
              <a:schemeClr val="tx1"/>
            </a:solidFill>
          </a:endParaRPr>
        </a:p>
      </dgm:t>
    </dgm:pt>
    <dgm:pt modelId="{F1146A9B-ED83-A04B-80D0-01211ED437E5}" type="sibTrans" cxnId="{1357E320-ADD9-7841-9F56-517EE5C90C78}">
      <dgm:prSet/>
      <dgm:spPr/>
      <dgm:t>
        <a:bodyPr/>
        <a:lstStyle/>
        <a:p>
          <a:endParaRPr lang="fr-FR">
            <a:solidFill>
              <a:schemeClr val="tx1"/>
            </a:solidFill>
          </a:endParaRPr>
        </a:p>
      </dgm:t>
    </dgm:pt>
    <dgm:pt modelId="{0F512A86-6864-6E4C-895B-050E01DE329B}">
      <dgm:prSet phldrT="[Texte]"/>
      <dgm:spPr>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dirty="0">
              <a:solidFill>
                <a:schemeClr val="tx1"/>
              </a:solidFill>
            </a:rPr>
            <a:t>Pôle 3</a:t>
          </a:r>
        </a:p>
      </dgm:t>
    </dgm:pt>
    <dgm:pt modelId="{A8450F99-34C1-E249-A01F-192A37ED50DD}" type="parTrans" cxnId="{9AA01C40-D5A7-9F47-8616-96D1E11BC759}">
      <dgm:prSet/>
      <dgm:spPr/>
      <dgm:t>
        <a:bodyPr/>
        <a:lstStyle/>
        <a:p>
          <a:endParaRPr lang="fr-FR">
            <a:solidFill>
              <a:schemeClr val="tx1"/>
            </a:solidFill>
          </a:endParaRPr>
        </a:p>
      </dgm:t>
    </dgm:pt>
    <dgm:pt modelId="{97EA7DEE-A202-F64D-857E-F756584CCF9D}" type="sibTrans" cxnId="{9AA01C40-D5A7-9F47-8616-96D1E11BC759}">
      <dgm:prSet/>
      <dgm:spPr/>
      <dgm:t>
        <a:bodyPr/>
        <a:lstStyle/>
        <a:p>
          <a:endParaRPr lang="fr-FR">
            <a:solidFill>
              <a:schemeClr val="tx1"/>
            </a:solidFill>
          </a:endParaRPr>
        </a:p>
      </dgm:t>
    </dgm:pt>
    <dgm:pt modelId="{512809B4-31D2-AF45-ACC2-52B526B80368}">
      <dgm:prSet phldrT="[Texte]"/>
      <dgm:spPr>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dirty="0">
              <a:solidFill>
                <a:schemeClr val="tx1"/>
              </a:solidFill>
            </a:rPr>
            <a:t>Pôle 4</a:t>
          </a:r>
        </a:p>
      </dgm:t>
    </dgm:pt>
    <dgm:pt modelId="{87F15132-8C7E-D54E-9CA1-4F4DD056EBFD}" type="parTrans" cxnId="{2537D3B2-2402-F843-8E37-5E5A366D2BD1}">
      <dgm:prSet/>
      <dgm:spPr/>
      <dgm:t>
        <a:bodyPr/>
        <a:lstStyle/>
        <a:p>
          <a:endParaRPr lang="fr-FR">
            <a:solidFill>
              <a:schemeClr val="tx1"/>
            </a:solidFill>
          </a:endParaRPr>
        </a:p>
      </dgm:t>
    </dgm:pt>
    <dgm:pt modelId="{2EEEC757-0091-3A4E-A8D8-9782119BF54D}" type="sibTrans" cxnId="{2537D3B2-2402-F843-8E37-5E5A366D2BD1}">
      <dgm:prSet/>
      <dgm:spPr/>
      <dgm:t>
        <a:bodyPr/>
        <a:lstStyle/>
        <a:p>
          <a:endParaRPr lang="fr-FR">
            <a:solidFill>
              <a:schemeClr val="tx1"/>
            </a:solidFill>
          </a:endParaRPr>
        </a:p>
      </dgm:t>
    </dgm:pt>
    <dgm:pt modelId="{F0744D05-E89E-A344-BD7F-F26C9CE4B3CD}">
      <dgm:prSet phldrT="[Texte]"/>
      <dgm:spPr>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dirty="0">
              <a:solidFill>
                <a:schemeClr val="tx1"/>
              </a:solidFill>
            </a:rPr>
            <a:t>Pôle 1</a:t>
          </a:r>
        </a:p>
      </dgm:t>
    </dgm:pt>
    <dgm:pt modelId="{49D4975D-9941-DF47-88F1-11D0F121830E}" type="parTrans" cxnId="{D3289B94-710C-124B-8FBB-9207E3CFEFAD}">
      <dgm:prSet/>
      <dgm:spPr/>
      <dgm:t>
        <a:bodyPr/>
        <a:lstStyle/>
        <a:p>
          <a:endParaRPr lang="fr-FR"/>
        </a:p>
      </dgm:t>
    </dgm:pt>
    <dgm:pt modelId="{FD1F6B4A-583D-7943-82E9-FEB1E025558F}" type="sibTrans" cxnId="{D3289B94-710C-124B-8FBB-9207E3CFEFAD}">
      <dgm:prSet/>
      <dgm:spPr/>
      <dgm:t>
        <a:bodyPr/>
        <a:lstStyle/>
        <a:p>
          <a:endParaRPr lang="fr-FR"/>
        </a:p>
      </dgm:t>
    </dgm:pt>
    <dgm:pt modelId="{2E7AEB36-A02F-8845-97C8-3013D9276ACF}" type="pres">
      <dgm:prSet presAssocID="{6924261D-81CC-9144-8699-B6BACFC38FD9}" presName="cycleMatrixDiagram" presStyleCnt="0">
        <dgm:presLayoutVars>
          <dgm:chMax val="1"/>
          <dgm:dir/>
          <dgm:animLvl val="lvl"/>
          <dgm:resizeHandles val="exact"/>
        </dgm:presLayoutVars>
      </dgm:prSet>
      <dgm:spPr/>
    </dgm:pt>
    <dgm:pt modelId="{BF03E448-690B-804C-B354-711B034D0CDE}" type="pres">
      <dgm:prSet presAssocID="{6924261D-81CC-9144-8699-B6BACFC38FD9}" presName="children"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174791EA-F4AE-4E44-AE2E-59D33AE2C6E7}" type="pres">
      <dgm:prSet presAssocID="{6924261D-81CC-9144-8699-B6BACFC38FD9}" presName="childPlaceholder"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95E2BB8D-67B2-384E-98AF-D894B7E9EA19}" type="pres">
      <dgm:prSet presAssocID="{6924261D-81CC-9144-8699-B6BACFC38FD9}" presName="circl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47C62D49-F32D-2A42-BDB5-FA36C93EA8B6}" type="pres">
      <dgm:prSet presAssocID="{6924261D-81CC-9144-8699-B6BACFC38FD9}" presName="quadrant1" presStyleLbl="node1" presStyleIdx="0" presStyleCnt="4">
        <dgm:presLayoutVars>
          <dgm:chMax val="1"/>
          <dgm:bulletEnabled val="1"/>
        </dgm:presLayoutVars>
      </dgm:prSet>
      <dgm:spPr/>
    </dgm:pt>
    <dgm:pt modelId="{A07D0C9B-ACAF-3345-A78E-DE42B5F4DD8B}" type="pres">
      <dgm:prSet presAssocID="{6924261D-81CC-9144-8699-B6BACFC38FD9}" presName="quadrant2" presStyleLbl="node1" presStyleIdx="1" presStyleCnt="4">
        <dgm:presLayoutVars>
          <dgm:chMax val="1"/>
          <dgm:bulletEnabled val="1"/>
        </dgm:presLayoutVars>
      </dgm:prSet>
      <dgm:spPr/>
    </dgm:pt>
    <dgm:pt modelId="{4868CC15-537B-3248-B6DA-B90F44DE2005}" type="pres">
      <dgm:prSet presAssocID="{6924261D-81CC-9144-8699-B6BACFC38FD9}" presName="quadrant3" presStyleLbl="node1" presStyleIdx="2" presStyleCnt="4">
        <dgm:presLayoutVars>
          <dgm:chMax val="1"/>
          <dgm:bulletEnabled val="1"/>
        </dgm:presLayoutVars>
      </dgm:prSet>
      <dgm:spPr/>
    </dgm:pt>
    <dgm:pt modelId="{7632FE66-0F38-D04F-B106-122ED6FC50D0}" type="pres">
      <dgm:prSet presAssocID="{6924261D-81CC-9144-8699-B6BACFC38FD9}" presName="quadrant4" presStyleLbl="node1" presStyleIdx="3" presStyleCnt="4">
        <dgm:presLayoutVars>
          <dgm:chMax val="1"/>
          <dgm:bulletEnabled val="1"/>
        </dgm:presLayoutVars>
      </dgm:prSet>
      <dgm:spPr/>
    </dgm:pt>
    <dgm:pt modelId="{B3CCE23C-1CDC-2641-9914-CD8E0EE6EFA8}" type="pres">
      <dgm:prSet presAssocID="{6924261D-81CC-9144-8699-B6BACFC38FD9}" presName="quadrantPlaceholder"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FB459322-6418-9240-97BB-161817FF432D}" type="pres">
      <dgm:prSet presAssocID="{6924261D-81CC-9144-8699-B6BACFC38FD9}" presName="center1" presStyleLbl="fgShp" presStyleIdx="0" presStyleCnt="2"/>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7A0DE6D8-CB42-514F-BFA5-0BDF0D1E2D99}" type="pres">
      <dgm:prSet presAssocID="{6924261D-81CC-9144-8699-B6BACFC38FD9}" presName="center2" presStyleLbl="fgShp" presStyleIdx="1" presStyleCnt="2"/>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Lst>
  <dgm:cxnLst>
    <dgm:cxn modelId="{1357E320-ADD9-7841-9F56-517EE5C90C78}" srcId="{6924261D-81CC-9144-8699-B6BACFC38FD9}" destId="{11ACF02B-EE5E-AE4C-AD7E-A2EBD0BBDA37}" srcOrd="1" destOrd="0" parTransId="{3CE9FB32-03F7-A74E-BA12-C8A51ED7000D}" sibTransId="{F1146A9B-ED83-A04B-80D0-01211ED437E5}"/>
    <dgm:cxn modelId="{9AA01C40-D5A7-9F47-8616-96D1E11BC759}" srcId="{6924261D-81CC-9144-8699-B6BACFC38FD9}" destId="{0F512A86-6864-6E4C-895B-050E01DE329B}" srcOrd="2" destOrd="0" parTransId="{A8450F99-34C1-E249-A01F-192A37ED50DD}" sibTransId="{97EA7DEE-A202-F64D-857E-F756584CCF9D}"/>
    <dgm:cxn modelId="{0822B275-6AB8-2B42-98C0-05FB32AE957E}" type="presOf" srcId="{0F512A86-6864-6E4C-895B-050E01DE329B}" destId="{4868CC15-537B-3248-B6DA-B90F44DE2005}" srcOrd="0" destOrd="0" presId="urn:microsoft.com/office/officeart/2005/8/layout/cycle4#5"/>
    <dgm:cxn modelId="{570BD975-58D9-1E4B-8DA5-90B05F48D34E}" type="presOf" srcId="{11ACF02B-EE5E-AE4C-AD7E-A2EBD0BBDA37}" destId="{A07D0C9B-ACAF-3345-A78E-DE42B5F4DD8B}" srcOrd="0" destOrd="0" presId="urn:microsoft.com/office/officeart/2005/8/layout/cycle4#5"/>
    <dgm:cxn modelId="{D3289B94-710C-124B-8FBB-9207E3CFEFAD}" srcId="{6924261D-81CC-9144-8699-B6BACFC38FD9}" destId="{F0744D05-E89E-A344-BD7F-F26C9CE4B3CD}" srcOrd="0" destOrd="0" parTransId="{49D4975D-9941-DF47-88F1-11D0F121830E}" sibTransId="{FD1F6B4A-583D-7943-82E9-FEB1E025558F}"/>
    <dgm:cxn modelId="{FD675D9E-57F8-FF40-9B3C-DF47B99C0673}" type="presOf" srcId="{6924261D-81CC-9144-8699-B6BACFC38FD9}" destId="{2E7AEB36-A02F-8845-97C8-3013D9276ACF}" srcOrd="0" destOrd="0" presId="urn:microsoft.com/office/officeart/2005/8/layout/cycle4#5"/>
    <dgm:cxn modelId="{2537D3B2-2402-F843-8E37-5E5A366D2BD1}" srcId="{6924261D-81CC-9144-8699-B6BACFC38FD9}" destId="{512809B4-31D2-AF45-ACC2-52B526B80368}" srcOrd="3" destOrd="0" parTransId="{87F15132-8C7E-D54E-9CA1-4F4DD056EBFD}" sibTransId="{2EEEC757-0091-3A4E-A8D8-9782119BF54D}"/>
    <dgm:cxn modelId="{27CEEFEB-C65E-7C4C-AE13-5478926A9DCB}" type="presOf" srcId="{512809B4-31D2-AF45-ACC2-52B526B80368}" destId="{7632FE66-0F38-D04F-B106-122ED6FC50D0}" srcOrd="0" destOrd="0" presId="urn:microsoft.com/office/officeart/2005/8/layout/cycle4#5"/>
    <dgm:cxn modelId="{2CCF68F8-3600-AF41-B824-B2DF1DC7B732}" type="presOf" srcId="{F0744D05-E89E-A344-BD7F-F26C9CE4B3CD}" destId="{47C62D49-F32D-2A42-BDB5-FA36C93EA8B6}" srcOrd="0" destOrd="0" presId="urn:microsoft.com/office/officeart/2005/8/layout/cycle4#5"/>
    <dgm:cxn modelId="{DBCDFBE6-F1F4-CF40-AF98-8C33160F6C20}" type="presParOf" srcId="{2E7AEB36-A02F-8845-97C8-3013D9276ACF}" destId="{BF03E448-690B-804C-B354-711B034D0CDE}" srcOrd="0" destOrd="0" presId="urn:microsoft.com/office/officeart/2005/8/layout/cycle4#5"/>
    <dgm:cxn modelId="{9097518A-2599-3C4E-B1A1-A6F1DCB7CF1F}" type="presParOf" srcId="{BF03E448-690B-804C-B354-711B034D0CDE}" destId="{174791EA-F4AE-4E44-AE2E-59D33AE2C6E7}" srcOrd="0" destOrd="0" presId="urn:microsoft.com/office/officeart/2005/8/layout/cycle4#5"/>
    <dgm:cxn modelId="{6E4BC3DB-372A-5445-AEA2-F872244CB0AB}" type="presParOf" srcId="{2E7AEB36-A02F-8845-97C8-3013D9276ACF}" destId="{95E2BB8D-67B2-384E-98AF-D894B7E9EA19}" srcOrd="1" destOrd="0" presId="urn:microsoft.com/office/officeart/2005/8/layout/cycle4#5"/>
    <dgm:cxn modelId="{4F9CD867-5C3C-BB41-9FBA-393103EA3642}" type="presParOf" srcId="{95E2BB8D-67B2-384E-98AF-D894B7E9EA19}" destId="{47C62D49-F32D-2A42-BDB5-FA36C93EA8B6}" srcOrd="0" destOrd="0" presId="urn:microsoft.com/office/officeart/2005/8/layout/cycle4#5"/>
    <dgm:cxn modelId="{D611D8F1-9F76-264C-87CC-151DB84C5948}" type="presParOf" srcId="{95E2BB8D-67B2-384E-98AF-D894B7E9EA19}" destId="{A07D0C9B-ACAF-3345-A78E-DE42B5F4DD8B}" srcOrd="1" destOrd="0" presId="urn:microsoft.com/office/officeart/2005/8/layout/cycle4#5"/>
    <dgm:cxn modelId="{030ECC55-A038-D24F-9860-10696D8E3C4D}" type="presParOf" srcId="{95E2BB8D-67B2-384E-98AF-D894B7E9EA19}" destId="{4868CC15-537B-3248-B6DA-B90F44DE2005}" srcOrd="2" destOrd="0" presId="urn:microsoft.com/office/officeart/2005/8/layout/cycle4#5"/>
    <dgm:cxn modelId="{1783134F-FAA3-394A-B829-D5D37D87F41F}" type="presParOf" srcId="{95E2BB8D-67B2-384E-98AF-D894B7E9EA19}" destId="{7632FE66-0F38-D04F-B106-122ED6FC50D0}" srcOrd="3" destOrd="0" presId="urn:microsoft.com/office/officeart/2005/8/layout/cycle4#5"/>
    <dgm:cxn modelId="{2C066ABD-E920-F847-BC98-88E23FD18DF5}" type="presParOf" srcId="{95E2BB8D-67B2-384E-98AF-D894B7E9EA19}" destId="{B3CCE23C-1CDC-2641-9914-CD8E0EE6EFA8}" srcOrd="4" destOrd="0" presId="urn:microsoft.com/office/officeart/2005/8/layout/cycle4#5"/>
    <dgm:cxn modelId="{8F7B5E53-DE01-904A-A6A6-40000366FACB}" type="presParOf" srcId="{2E7AEB36-A02F-8845-97C8-3013D9276ACF}" destId="{FB459322-6418-9240-97BB-161817FF432D}" srcOrd="2" destOrd="0" presId="urn:microsoft.com/office/officeart/2005/8/layout/cycle4#5"/>
    <dgm:cxn modelId="{F26E5F64-A6D2-9A43-9DD2-F9F9A0471D8D}" type="presParOf" srcId="{2E7AEB36-A02F-8845-97C8-3013D9276ACF}" destId="{7A0DE6D8-CB42-514F-BFA5-0BDF0D1E2D99}" srcOrd="3" destOrd="0" presId="urn:microsoft.com/office/officeart/2005/8/layout/cycle4#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924261D-81CC-9144-8699-B6BACFC38FD9}" type="doc">
      <dgm:prSet loTypeId="urn:microsoft.com/office/officeart/2005/8/layout/cycle4#5" loCatId="" qsTypeId="urn:microsoft.com/office/officeart/2005/8/quickstyle/simple5" qsCatId="simple" csTypeId="urn:microsoft.com/office/officeart/2005/8/colors/accent0_3" csCatId="mainScheme" phldr="1"/>
      <dgm:spPr>
        <a:scene3d>
          <a:camera prst="orthographicFront">
            <a:rot lat="0" lon="0" rev="0"/>
          </a:camera>
          <a:lightRig rig="soft" dir="t">
            <a:rot lat="0" lon="0" rev="0"/>
          </a:lightRig>
        </a:scene3d>
      </dgm:spPr>
    </dgm:pt>
    <dgm:pt modelId="{11ACF02B-EE5E-AE4C-AD7E-A2EBD0BBDA37}">
      <dgm:prSet phldrT="[Texte]"/>
      <dgm:spPr>
        <a:solidFill>
          <a:srgbClr val="EF7E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dirty="0">
              <a:solidFill>
                <a:schemeClr val="tx1"/>
              </a:solidFill>
            </a:rPr>
            <a:t>Pôle 2</a:t>
          </a:r>
        </a:p>
      </dgm:t>
    </dgm:pt>
    <dgm:pt modelId="{3CE9FB32-03F7-A74E-BA12-C8A51ED7000D}" type="parTrans" cxnId="{1357E320-ADD9-7841-9F56-517EE5C90C78}">
      <dgm:prSet/>
      <dgm:spPr/>
      <dgm:t>
        <a:bodyPr/>
        <a:lstStyle/>
        <a:p>
          <a:endParaRPr lang="fr-FR">
            <a:solidFill>
              <a:schemeClr val="tx1"/>
            </a:solidFill>
          </a:endParaRPr>
        </a:p>
      </dgm:t>
    </dgm:pt>
    <dgm:pt modelId="{F1146A9B-ED83-A04B-80D0-01211ED437E5}" type="sibTrans" cxnId="{1357E320-ADD9-7841-9F56-517EE5C90C78}">
      <dgm:prSet/>
      <dgm:spPr/>
      <dgm:t>
        <a:bodyPr/>
        <a:lstStyle/>
        <a:p>
          <a:endParaRPr lang="fr-FR">
            <a:solidFill>
              <a:schemeClr val="tx1"/>
            </a:solidFill>
          </a:endParaRPr>
        </a:p>
      </dgm:t>
    </dgm:pt>
    <dgm:pt modelId="{0F512A86-6864-6E4C-895B-050E01DE329B}">
      <dgm:prSet phldrT="[Texte]"/>
      <dgm:spPr>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dirty="0">
              <a:solidFill>
                <a:schemeClr val="tx1"/>
              </a:solidFill>
            </a:rPr>
            <a:t>Pôle 3</a:t>
          </a:r>
        </a:p>
      </dgm:t>
    </dgm:pt>
    <dgm:pt modelId="{A8450F99-34C1-E249-A01F-192A37ED50DD}" type="parTrans" cxnId="{9AA01C40-D5A7-9F47-8616-96D1E11BC759}">
      <dgm:prSet/>
      <dgm:spPr/>
      <dgm:t>
        <a:bodyPr/>
        <a:lstStyle/>
        <a:p>
          <a:endParaRPr lang="fr-FR">
            <a:solidFill>
              <a:schemeClr val="tx1"/>
            </a:solidFill>
          </a:endParaRPr>
        </a:p>
      </dgm:t>
    </dgm:pt>
    <dgm:pt modelId="{97EA7DEE-A202-F64D-857E-F756584CCF9D}" type="sibTrans" cxnId="{9AA01C40-D5A7-9F47-8616-96D1E11BC759}">
      <dgm:prSet/>
      <dgm:spPr/>
      <dgm:t>
        <a:bodyPr/>
        <a:lstStyle/>
        <a:p>
          <a:endParaRPr lang="fr-FR">
            <a:solidFill>
              <a:schemeClr val="tx1"/>
            </a:solidFill>
          </a:endParaRPr>
        </a:p>
      </dgm:t>
    </dgm:pt>
    <dgm:pt modelId="{512809B4-31D2-AF45-ACC2-52B526B80368}">
      <dgm:prSet phldrT="[Texte]"/>
      <dgm:spPr>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dirty="0">
              <a:solidFill>
                <a:schemeClr val="tx1"/>
              </a:solidFill>
            </a:rPr>
            <a:t>Pôle 4</a:t>
          </a:r>
        </a:p>
      </dgm:t>
    </dgm:pt>
    <dgm:pt modelId="{87F15132-8C7E-D54E-9CA1-4F4DD056EBFD}" type="parTrans" cxnId="{2537D3B2-2402-F843-8E37-5E5A366D2BD1}">
      <dgm:prSet/>
      <dgm:spPr/>
      <dgm:t>
        <a:bodyPr/>
        <a:lstStyle/>
        <a:p>
          <a:endParaRPr lang="fr-FR">
            <a:solidFill>
              <a:schemeClr val="tx1"/>
            </a:solidFill>
          </a:endParaRPr>
        </a:p>
      </dgm:t>
    </dgm:pt>
    <dgm:pt modelId="{2EEEC757-0091-3A4E-A8D8-9782119BF54D}" type="sibTrans" cxnId="{2537D3B2-2402-F843-8E37-5E5A366D2BD1}">
      <dgm:prSet/>
      <dgm:spPr/>
      <dgm:t>
        <a:bodyPr/>
        <a:lstStyle/>
        <a:p>
          <a:endParaRPr lang="fr-FR">
            <a:solidFill>
              <a:schemeClr val="tx1"/>
            </a:solidFill>
          </a:endParaRPr>
        </a:p>
      </dgm:t>
    </dgm:pt>
    <dgm:pt modelId="{F0744D05-E89E-A344-BD7F-F26C9CE4B3CD}">
      <dgm:prSet phldrT="[Texte]"/>
      <dgm:spPr>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dirty="0">
              <a:solidFill>
                <a:schemeClr val="tx1"/>
              </a:solidFill>
            </a:rPr>
            <a:t>Pôle 1</a:t>
          </a:r>
        </a:p>
      </dgm:t>
    </dgm:pt>
    <dgm:pt modelId="{49D4975D-9941-DF47-88F1-11D0F121830E}" type="parTrans" cxnId="{D3289B94-710C-124B-8FBB-9207E3CFEFAD}">
      <dgm:prSet/>
      <dgm:spPr/>
      <dgm:t>
        <a:bodyPr/>
        <a:lstStyle/>
        <a:p>
          <a:endParaRPr lang="fr-FR"/>
        </a:p>
      </dgm:t>
    </dgm:pt>
    <dgm:pt modelId="{FD1F6B4A-583D-7943-82E9-FEB1E025558F}" type="sibTrans" cxnId="{D3289B94-710C-124B-8FBB-9207E3CFEFAD}">
      <dgm:prSet/>
      <dgm:spPr/>
      <dgm:t>
        <a:bodyPr/>
        <a:lstStyle/>
        <a:p>
          <a:endParaRPr lang="fr-FR"/>
        </a:p>
      </dgm:t>
    </dgm:pt>
    <dgm:pt modelId="{2E7AEB36-A02F-8845-97C8-3013D9276ACF}" type="pres">
      <dgm:prSet presAssocID="{6924261D-81CC-9144-8699-B6BACFC38FD9}" presName="cycleMatrixDiagram" presStyleCnt="0">
        <dgm:presLayoutVars>
          <dgm:chMax val="1"/>
          <dgm:dir/>
          <dgm:animLvl val="lvl"/>
          <dgm:resizeHandles val="exact"/>
        </dgm:presLayoutVars>
      </dgm:prSet>
      <dgm:spPr/>
    </dgm:pt>
    <dgm:pt modelId="{BF03E448-690B-804C-B354-711B034D0CDE}" type="pres">
      <dgm:prSet presAssocID="{6924261D-81CC-9144-8699-B6BACFC38FD9}" presName="children"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174791EA-F4AE-4E44-AE2E-59D33AE2C6E7}" type="pres">
      <dgm:prSet presAssocID="{6924261D-81CC-9144-8699-B6BACFC38FD9}" presName="childPlaceholder"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95E2BB8D-67B2-384E-98AF-D894B7E9EA19}" type="pres">
      <dgm:prSet presAssocID="{6924261D-81CC-9144-8699-B6BACFC38FD9}" presName="circl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47C62D49-F32D-2A42-BDB5-FA36C93EA8B6}" type="pres">
      <dgm:prSet presAssocID="{6924261D-81CC-9144-8699-B6BACFC38FD9}" presName="quadrant1" presStyleLbl="node1" presStyleIdx="0" presStyleCnt="4">
        <dgm:presLayoutVars>
          <dgm:chMax val="1"/>
          <dgm:bulletEnabled val="1"/>
        </dgm:presLayoutVars>
      </dgm:prSet>
      <dgm:spPr/>
    </dgm:pt>
    <dgm:pt modelId="{A07D0C9B-ACAF-3345-A78E-DE42B5F4DD8B}" type="pres">
      <dgm:prSet presAssocID="{6924261D-81CC-9144-8699-B6BACFC38FD9}" presName="quadrant2" presStyleLbl="node1" presStyleIdx="1" presStyleCnt="4">
        <dgm:presLayoutVars>
          <dgm:chMax val="1"/>
          <dgm:bulletEnabled val="1"/>
        </dgm:presLayoutVars>
      </dgm:prSet>
      <dgm:spPr/>
    </dgm:pt>
    <dgm:pt modelId="{4868CC15-537B-3248-B6DA-B90F44DE2005}" type="pres">
      <dgm:prSet presAssocID="{6924261D-81CC-9144-8699-B6BACFC38FD9}" presName="quadrant3" presStyleLbl="node1" presStyleIdx="2" presStyleCnt="4">
        <dgm:presLayoutVars>
          <dgm:chMax val="1"/>
          <dgm:bulletEnabled val="1"/>
        </dgm:presLayoutVars>
      </dgm:prSet>
      <dgm:spPr/>
    </dgm:pt>
    <dgm:pt modelId="{7632FE66-0F38-D04F-B106-122ED6FC50D0}" type="pres">
      <dgm:prSet presAssocID="{6924261D-81CC-9144-8699-B6BACFC38FD9}" presName="quadrant4" presStyleLbl="node1" presStyleIdx="3" presStyleCnt="4">
        <dgm:presLayoutVars>
          <dgm:chMax val="1"/>
          <dgm:bulletEnabled val="1"/>
        </dgm:presLayoutVars>
      </dgm:prSet>
      <dgm:spPr/>
    </dgm:pt>
    <dgm:pt modelId="{B3CCE23C-1CDC-2641-9914-CD8E0EE6EFA8}" type="pres">
      <dgm:prSet presAssocID="{6924261D-81CC-9144-8699-B6BACFC38FD9}" presName="quadrantPlaceholder"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FB459322-6418-9240-97BB-161817FF432D}" type="pres">
      <dgm:prSet presAssocID="{6924261D-81CC-9144-8699-B6BACFC38FD9}" presName="center1" presStyleLbl="fgShp" presStyleIdx="0" presStyleCnt="2"/>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7A0DE6D8-CB42-514F-BFA5-0BDF0D1E2D99}" type="pres">
      <dgm:prSet presAssocID="{6924261D-81CC-9144-8699-B6BACFC38FD9}" presName="center2" presStyleLbl="fgShp" presStyleIdx="1" presStyleCnt="2"/>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Lst>
  <dgm:cxnLst>
    <dgm:cxn modelId="{17F51207-EE3E-2C49-BDC9-BDA425C47276}" type="presOf" srcId="{11ACF02B-EE5E-AE4C-AD7E-A2EBD0BBDA37}" destId="{A07D0C9B-ACAF-3345-A78E-DE42B5F4DD8B}" srcOrd="0" destOrd="0" presId="urn:microsoft.com/office/officeart/2005/8/layout/cycle4#5"/>
    <dgm:cxn modelId="{1357E320-ADD9-7841-9F56-517EE5C90C78}" srcId="{6924261D-81CC-9144-8699-B6BACFC38FD9}" destId="{11ACF02B-EE5E-AE4C-AD7E-A2EBD0BBDA37}" srcOrd="1" destOrd="0" parTransId="{3CE9FB32-03F7-A74E-BA12-C8A51ED7000D}" sibTransId="{F1146A9B-ED83-A04B-80D0-01211ED437E5}"/>
    <dgm:cxn modelId="{9AA01C40-D5A7-9F47-8616-96D1E11BC759}" srcId="{6924261D-81CC-9144-8699-B6BACFC38FD9}" destId="{0F512A86-6864-6E4C-895B-050E01DE329B}" srcOrd="2" destOrd="0" parTransId="{A8450F99-34C1-E249-A01F-192A37ED50DD}" sibTransId="{97EA7DEE-A202-F64D-857E-F756584CCF9D}"/>
    <dgm:cxn modelId="{D155F881-9171-ED47-8CD2-171ADC15C652}" type="presOf" srcId="{512809B4-31D2-AF45-ACC2-52B526B80368}" destId="{7632FE66-0F38-D04F-B106-122ED6FC50D0}" srcOrd="0" destOrd="0" presId="urn:microsoft.com/office/officeart/2005/8/layout/cycle4#5"/>
    <dgm:cxn modelId="{D3289B94-710C-124B-8FBB-9207E3CFEFAD}" srcId="{6924261D-81CC-9144-8699-B6BACFC38FD9}" destId="{F0744D05-E89E-A344-BD7F-F26C9CE4B3CD}" srcOrd="0" destOrd="0" parTransId="{49D4975D-9941-DF47-88F1-11D0F121830E}" sibTransId="{FD1F6B4A-583D-7943-82E9-FEB1E025558F}"/>
    <dgm:cxn modelId="{EA5AADB2-2A9B-9F47-AD03-6C9A11CDE64B}" type="presOf" srcId="{6924261D-81CC-9144-8699-B6BACFC38FD9}" destId="{2E7AEB36-A02F-8845-97C8-3013D9276ACF}" srcOrd="0" destOrd="0" presId="urn:microsoft.com/office/officeart/2005/8/layout/cycle4#5"/>
    <dgm:cxn modelId="{2537D3B2-2402-F843-8E37-5E5A366D2BD1}" srcId="{6924261D-81CC-9144-8699-B6BACFC38FD9}" destId="{512809B4-31D2-AF45-ACC2-52B526B80368}" srcOrd="3" destOrd="0" parTransId="{87F15132-8C7E-D54E-9CA1-4F4DD056EBFD}" sibTransId="{2EEEC757-0091-3A4E-A8D8-9782119BF54D}"/>
    <dgm:cxn modelId="{5BF766B6-F911-9941-9665-864D63DA71CD}" type="presOf" srcId="{0F512A86-6864-6E4C-895B-050E01DE329B}" destId="{4868CC15-537B-3248-B6DA-B90F44DE2005}" srcOrd="0" destOrd="0" presId="urn:microsoft.com/office/officeart/2005/8/layout/cycle4#5"/>
    <dgm:cxn modelId="{FC005FE3-33AA-024A-8535-FBEDCA15B520}" type="presOf" srcId="{F0744D05-E89E-A344-BD7F-F26C9CE4B3CD}" destId="{47C62D49-F32D-2A42-BDB5-FA36C93EA8B6}" srcOrd="0" destOrd="0" presId="urn:microsoft.com/office/officeart/2005/8/layout/cycle4#5"/>
    <dgm:cxn modelId="{923CBEFD-FB83-734C-B82B-420A1E84E9D7}" type="presParOf" srcId="{2E7AEB36-A02F-8845-97C8-3013D9276ACF}" destId="{BF03E448-690B-804C-B354-711B034D0CDE}" srcOrd="0" destOrd="0" presId="urn:microsoft.com/office/officeart/2005/8/layout/cycle4#5"/>
    <dgm:cxn modelId="{5ED2FA2F-115A-BF4A-8CE4-1EDB6D0EC11A}" type="presParOf" srcId="{BF03E448-690B-804C-B354-711B034D0CDE}" destId="{174791EA-F4AE-4E44-AE2E-59D33AE2C6E7}" srcOrd="0" destOrd="0" presId="urn:microsoft.com/office/officeart/2005/8/layout/cycle4#5"/>
    <dgm:cxn modelId="{40960191-FCEF-7E44-984E-4260E6ACB705}" type="presParOf" srcId="{2E7AEB36-A02F-8845-97C8-3013D9276ACF}" destId="{95E2BB8D-67B2-384E-98AF-D894B7E9EA19}" srcOrd="1" destOrd="0" presId="urn:microsoft.com/office/officeart/2005/8/layout/cycle4#5"/>
    <dgm:cxn modelId="{EED47BEF-3A9F-1F41-8627-92AC42810976}" type="presParOf" srcId="{95E2BB8D-67B2-384E-98AF-D894B7E9EA19}" destId="{47C62D49-F32D-2A42-BDB5-FA36C93EA8B6}" srcOrd="0" destOrd="0" presId="urn:microsoft.com/office/officeart/2005/8/layout/cycle4#5"/>
    <dgm:cxn modelId="{926F47B1-C523-C043-B892-DF04A7F8A697}" type="presParOf" srcId="{95E2BB8D-67B2-384E-98AF-D894B7E9EA19}" destId="{A07D0C9B-ACAF-3345-A78E-DE42B5F4DD8B}" srcOrd="1" destOrd="0" presId="urn:microsoft.com/office/officeart/2005/8/layout/cycle4#5"/>
    <dgm:cxn modelId="{61FE9BE6-1C38-3E4D-9102-B1640562FED9}" type="presParOf" srcId="{95E2BB8D-67B2-384E-98AF-D894B7E9EA19}" destId="{4868CC15-537B-3248-B6DA-B90F44DE2005}" srcOrd="2" destOrd="0" presId="urn:microsoft.com/office/officeart/2005/8/layout/cycle4#5"/>
    <dgm:cxn modelId="{346D1D4A-286E-B446-8399-CF92C82D7185}" type="presParOf" srcId="{95E2BB8D-67B2-384E-98AF-D894B7E9EA19}" destId="{7632FE66-0F38-D04F-B106-122ED6FC50D0}" srcOrd="3" destOrd="0" presId="urn:microsoft.com/office/officeart/2005/8/layout/cycle4#5"/>
    <dgm:cxn modelId="{A7B64720-D4B4-2544-AA0E-E2545DC6E5D9}" type="presParOf" srcId="{95E2BB8D-67B2-384E-98AF-D894B7E9EA19}" destId="{B3CCE23C-1CDC-2641-9914-CD8E0EE6EFA8}" srcOrd="4" destOrd="0" presId="urn:microsoft.com/office/officeart/2005/8/layout/cycle4#5"/>
    <dgm:cxn modelId="{5D67DEBF-9FFE-DB40-81A2-56C46A63BFBD}" type="presParOf" srcId="{2E7AEB36-A02F-8845-97C8-3013D9276ACF}" destId="{FB459322-6418-9240-97BB-161817FF432D}" srcOrd="2" destOrd="0" presId="urn:microsoft.com/office/officeart/2005/8/layout/cycle4#5"/>
    <dgm:cxn modelId="{1A962A33-76C5-5E43-9332-9F211FBE3230}" type="presParOf" srcId="{2E7AEB36-A02F-8845-97C8-3013D9276ACF}" destId="{7A0DE6D8-CB42-514F-BFA5-0BDF0D1E2D99}" srcOrd="3" destOrd="0" presId="urn:microsoft.com/office/officeart/2005/8/layout/cycle4#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924261D-81CC-9144-8699-B6BACFC38FD9}" type="doc">
      <dgm:prSet loTypeId="urn:microsoft.com/office/officeart/2005/8/layout/cycle4#5" loCatId="" qsTypeId="urn:microsoft.com/office/officeart/2005/8/quickstyle/simple5" qsCatId="simple" csTypeId="urn:microsoft.com/office/officeart/2005/8/colors/accent0_3" csCatId="mainScheme" phldr="1"/>
      <dgm:spPr>
        <a:scene3d>
          <a:camera prst="orthographicFront">
            <a:rot lat="0" lon="0" rev="0"/>
          </a:camera>
          <a:lightRig rig="soft" dir="t">
            <a:rot lat="0" lon="0" rev="0"/>
          </a:lightRig>
        </a:scene3d>
      </dgm:spPr>
    </dgm:pt>
    <dgm:pt modelId="{11ACF02B-EE5E-AE4C-AD7E-A2EBD0BBDA37}">
      <dgm:prSet phldrT="[Texte]"/>
      <dgm:spPr>
        <a:solidFill>
          <a:srgbClr val="EF7E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dirty="0">
              <a:solidFill>
                <a:schemeClr val="tx1"/>
              </a:solidFill>
            </a:rPr>
            <a:t>Pôle 2</a:t>
          </a:r>
        </a:p>
      </dgm:t>
    </dgm:pt>
    <dgm:pt modelId="{3CE9FB32-03F7-A74E-BA12-C8A51ED7000D}" type="parTrans" cxnId="{1357E320-ADD9-7841-9F56-517EE5C90C78}">
      <dgm:prSet/>
      <dgm:spPr/>
      <dgm:t>
        <a:bodyPr/>
        <a:lstStyle/>
        <a:p>
          <a:endParaRPr lang="fr-FR">
            <a:solidFill>
              <a:schemeClr val="tx1"/>
            </a:solidFill>
          </a:endParaRPr>
        </a:p>
      </dgm:t>
    </dgm:pt>
    <dgm:pt modelId="{F1146A9B-ED83-A04B-80D0-01211ED437E5}" type="sibTrans" cxnId="{1357E320-ADD9-7841-9F56-517EE5C90C78}">
      <dgm:prSet/>
      <dgm:spPr/>
      <dgm:t>
        <a:bodyPr/>
        <a:lstStyle/>
        <a:p>
          <a:endParaRPr lang="fr-FR">
            <a:solidFill>
              <a:schemeClr val="tx1"/>
            </a:solidFill>
          </a:endParaRPr>
        </a:p>
      </dgm:t>
    </dgm:pt>
    <dgm:pt modelId="{0F512A86-6864-6E4C-895B-050E01DE329B}">
      <dgm:prSet phldrT="[Texte]"/>
      <dgm:spPr>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dirty="0">
              <a:solidFill>
                <a:schemeClr val="tx1"/>
              </a:solidFill>
            </a:rPr>
            <a:t>Pôle 3</a:t>
          </a:r>
        </a:p>
      </dgm:t>
    </dgm:pt>
    <dgm:pt modelId="{A8450F99-34C1-E249-A01F-192A37ED50DD}" type="parTrans" cxnId="{9AA01C40-D5A7-9F47-8616-96D1E11BC759}">
      <dgm:prSet/>
      <dgm:spPr/>
      <dgm:t>
        <a:bodyPr/>
        <a:lstStyle/>
        <a:p>
          <a:endParaRPr lang="fr-FR">
            <a:solidFill>
              <a:schemeClr val="tx1"/>
            </a:solidFill>
          </a:endParaRPr>
        </a:p>
      </dgm:t>
    </dgm:pt>
    <dgm:pt modelId="{97EA7DEE-A202-F64D-857E-F756584CCF9D}" type="sibTrans" cxnId="{9AA01C40-D5A7-9F47-8616-96D1E11BC759}">
      <dgm:prSet/>
      <dgm:spPr/>
      <dgm:t>
        <a:bodyPr/>
        <a:lstStyle/>
        <a:p>
          <a:endParaRPr lang="fr-FR">
            <a:solidFill>
              <a:schemeClr val="tx1"/>
            </a:solidFill>
          </a:endParaRPr>
        </a:p>
      </dgm:t>
    </dgm:pt>
    <dgm:pt modelId="{512809B4-31D2-AF45-ACC2-52B526B80368}">
      <dgm:prSet phldrT="[Texte]"/>
      <dgm:spPr>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dirty="0">
              <a:solidFill>
                <a:schemeClr val="tx1"/>
              </a:solidFill>
            </a:rPr>
            <a:t>Pôle 4</a:t>
          </a:r>
        </a:p>
      </dgm:t>
    </dgm:pt>
    <dgm:pt modelId="{87F15132-8C7E-D54E-9CA1-4F4DD056EBFD}" type="parTrans" cxnId="{2537D3B2-2402-F843-8E37-5E5A366D2BD1}">
      <dgm:prSet/>
      <dgm:spPr/>
      <dgm:t>
        <a:bodyPr/>
        <a:lstStyle/>
        <a:p>
          <a:endParaRPr lang="fr-FR">
            <a:solidFill>
              <a:schemeClr val="tx1"/>
            </a:solidFill>
          </a:endParaRPr>
        </a:p>
      </dgm:t>
    </dgm:pt>
    <dgm:pt modelId="{2EEEC757-0091-3A4E-A8D8-9782119BF54D}" type="sibTrans" cxnId="{2537D3B2-2402-F843-8E37-5E5A366D2BD1}">
      <dgm:prSet/>
      <dgm:spPr/>
      <dgm:t>
        <a:bodyPr/>
        <a:lstStyle/>
        <a:p>
          <a:endParaRPr lang="fr-FR">
            <a:solidFill>
              <a:schemeClr val="tx1"/>
            </a:solidFill>
          </a:endParaRPr>
        </a:p>
      </dgm:t>
    </dgm:pt>
    <dgm:pt modelId="{F0744D05-E89E-A344-BD7F-F26C9CE4B3CD}">
      <dgm:prSet phldrT="[Texte]"/>
      <dgm:spPr>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dirty="0">
              <a:solidFill>
                <a:schemeClr val="tx1"/>
              </a:solidFill>
            </a:rPr>
            <a:t>Pôle 1</a:t>
          </a:r>
        </a:p>
      </dgm:t>
    </dgm:pt>
    <dgm:pt modelId="{49D4975D-9941-DF47-88F1-11D0F121830E}" type="parTrans" cxnId="{D3289B94-710C-124B-8FBB-9207E3CFEFAD}">
      <dgm:prSet/>
      <dgm:spPr/>
      <dgm:t>
        <a:bodyPr/>
        <a:lstStyle/>
        <a:p>
          <a:endParaRPr lang="fr-FR"/>
        </a:p>
      </dgm:t>
    </dgm:pt>
    <dgm:pt modelId="{FD1F6B4A-583D-7943-82E9-FEB1E025558F}" type="sibTrans" cxnId="{D3289B94-710C-124B-8FBB-9207E3CFEFAD}">
      <dgm:prSet/>
      <dgm:spPr/>
      <dgm:t>
        <a:bodyPr/>
        <a:lstStyle/>
        <a:p>
          <a:endParaRPr lang="fr-FR"/>
        </a:p>
      </dgm:t>
    </dgm:pt>
    <dgm:pt modelId="{2E7AEB36-A02F-8845-97C8-3013D9276ACF}" type="pres">
      <dgm:prSet presAssocID="{6924261D-81CC-9144-8699-B6BACFC38FD9}" presName="cycleMatrixDiagram" presStyleCnt="0">
        <dgm:presLayoutVars>
          <dgm:chMax val="1"/>
          <dgm:dir/>
          <dgm:animLvl val="lvl"/>
          <dgm:resizeHandles val="exact"/>
        </dgm:presLayoutVars>
      </dgm:prSet>
      <dgm:spPr/>
    </dgm:pt>
    <dgm:pt modelId="{BF03E448-690B-804C-B354-711B034D0CDE}" type="pres">
      <dgm:prSet presAssocID="{6924261D-81CC-9144-8699-B6BACFC38FD9}" presName="children"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174791EA-F4AE-4E44-AE2E-59D33AE2C6E7}" type="pres">
      <dgm:prSet presAssocID="{6924261D-81CC-9144-8699-B6BACFC38FD9}" presName="childPlaceholder"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95E2BB8D-67B2-384E-98AF-D894B7E9EA19}" type="pres">
      <dgm:prSet presAssocID="{6924261D-81CC-9144-8699-B6BACFC38FD9}" presName="circl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47C62D49-F32D-2A42-BDB5-FA36C93EA8B6}" type="pres">
      <dgm:prSet presAssocID="{6924261D-81CC-9144-8699-B6BACFC38FD9}" presName="quadrant1" presStyleLbl="node1" presStyleIdx="0" presStyleCnt="4">
        <dgm:presLayoutVars>
          <dgm:chMax val="1"/>
          <dgm:bulletEnabled val="1"/>
        </dgm:presLayoutVars>
      </dgm:prSet>
      <dgm:spPr/>
    </dgm:pt>
    <dgm:pt modelId="{A07D0C9B-ACAF-3345-A78E-DE42B5F4DD8B}" type="pres">
      <dgm:prSet presAssocID="{6924261D-81CC-9144-8699-B6BACFC38FD9}" presName="quadrant2" presStyleLbl="node1" presStyleIdx="1" presStyleCnt="4">
        <dgm:presLayoutVars>
          <dgm:chMax val="1"/>
          <dgm:bulletEnabled val="1"/>
        </dgm:presLayoutVars>
      </dgm:prSet>
      <dgm:spPr/>
    </dgm:pt>
    <dgm:pt modelId="{4868CC15-537B-3248-B6DA-B90F44DE2005}" type="pres">
      <dgm:prSet presAssocID="{6924261D-81CC-9144-8699-B6BACFC38FD9}" presName="quadrant3" presStyleLbl="node1" presStyleIdx="2" presStyleCnt="4">
        <dgm:presLayoutVars>
          <dgm:chMax val="1"/>
          <dgm:bulletEnabled val="1"/>
        </dgm:presLayoutVars>
      </dgm:prSet>
      <dgm:spPr/>
    </dgm:pt>
    <dgm:pt modelId="{7632FE66-0F38-D04F-B106-122ED6FC50D0}" type="pres">
      <dgm:prSet presAssocID="{6924261D-81CC-9144-8699-B6BACFC38FD9}" presName="quadrant4" presStyleLbl="node1" presStyleIdx="3" presStyleCnt="4">
        <dgm:presLayoutVars>
          <dgm:chMax val="1"/>
          <dgm:bulletEnabled val="1"/>
        </dgm:presLayoutVars>
      </dgm:prSet>
      <dgm:spPr/>
    </dgm:pt>
    <dgm:pt modelId="{B3CCE23C-1CDC-2641-9914-CD8E0EE6EFA8}" type="pres">
      <dgm:prSet presAssocID="{6924261D-81CC-9144-8699-B6BACFC38FD9}" presName="quadrantPlaceholder"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FB459322-6418-9240-97BB-161817FF432D}" type="pres">
      <dgm:prSet presAssocID="{6924261D-81CC-9144-8699-B6BACFC38FD9}" presName="center1" presStyleLbl="fgShp" presStyleIdx="0" presStyleCnt="2"/>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7A0DE6D8-CB42-514F-BFA5-0BDF0D1E2D99}" type="pres">
      <dgm:prSet presAssocID="{6924261D-81CC-9144-8699-B6BACFC38FD9}" presName="center2" presStyleLbl="fgShp" presStyleIdx="1" presStyleCnt="2"/>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Lst>
  <dgm:cxnLst>
    <dgm:cxn modelId="{1357E320-ADD9-7841-9F56-517EE5C90C78}" srcId="{6924261D-81CC-9144-8699-B6BACFC38FD9}" destId="{11ACF02B-EE5E-AE4C-AD7E-A2EBD0BBDA37}" srcOrd="1" destOrd="0" parTransId="{3CE9FB32-03F7-A74E-BA12-C8A51ED7000D}" sibTransId="{F1146A9B-ED83-A04B-80D0-01211ED437E5}"/>
    <dgm:cxn modelId="{C0C5AF30-D378-C140-9AF0-220351EAFB5A}" type="presOf" srcId="{0F512A86-6864-6E4C-895B-050E01DE329B}" destId="{4868CC15-537B-3248-B6DA-B90F44DE2005}" srcOrd="0" destOrd="0" presId="urn:microsoft.com/office/officeart/2005/8/layout/cycle4#5"/>
    <dgm:cxn modelId="{5F96D33F-26ED-2B41-B314-0F81A4DA17B1}" type="presOf" srcId="{F0744D05-E89E-A344-BD7F-F26C9CE4B3CD}" destId="{47C62D49-F32D-2A42-BDB5-FA36C93EA8B6}" srcOrd="0" destOrd="0" presId="urn:microsoft.com/office/officeart/2005/8/layout/cycle4#5"/>
    <dgm:cxn modelId="{9AA01C40-D5A7-9F47-8616-96D1E11BC759}" srcId="{6924261D-81CC-9144-8699-B6BACFC38FD9}" destId="{0F512A86-6864-6E4C-895B-050E01DE329B}" srcOrd="2" destOrd="0" parTransId="{A8450F99-34C1-E249-A01F-192A37ED50DD}" sibTransId="{97EA7DEE-A202-F64D-857E-F756584CCF9D}"/>
    <dgm:cxn modelId="{D3289B94-710C-124B-8FBB-9207E3CFEFAD}" srcId="{6924261D-81CC-9144-8699-B6BACFC38FD9}" destId="{F0744D05-E89E-A344-BD7F-F26C9CE4B3CD}" srcOrd="0" destOrd="0" parTransId="{49D4975D-9941-DF47-88F1-11D0F121830E}" sibTransId="{FD1F6B4A-583D-7943-82E9-FEB1E025558F}"/>
    <dgm:cxn modelId="{70770697-5EAC-7744-8E0D-B1F52B48DAA7}" type="presOf" srcId="{11ACF02B-EE5E-AE4C-AD7E-A2EBD0BBDA37}" destId="{A07D0C9B-ACAF-3345-A78E-DE42B5F4DD8B}" srcOrd="0" destOrd="0" presId="urn:microsoft.com/office/officeart/2005/8/layout/cycle4#5"/>
    <dgm:cxn modelId="{2537D3B2-2402-F843-8E37-5E5A366D2BD1}" srcId="{6924261D-81CC-9144-8699-B6BACFC38FD9}" destId="{512809B4-31D2-AF45-ACC2-52B526B80368}" srcOrd="3" destOrd="0" parTransId="{87F15132-8C7E-D54E-9CA1-4F4DD056EBFD}" sibTransId="{2EEEC757-0091-3A4E-A8D8-9782119BF54D}"/>
    <dgm:cxn modelId="{A9A550BB-4B5B-604A-9015-0B12BA01F7A3}" type="presOf" srcId="{6924261D-81CC-9144-8699-B6BACFC38FD9}" destId="{2E7AEB36-A02F-8845-97C8-3013D9276ACF}" srcOrd="0" destOrd="0" presId="urn:microsoft.com/office/officeart/2005/8/layout/cycle4#5"/>
    <dgm:cxn modelId="{7BB480C4-0125-4E42-8EF9-D8893E90D96E}" type="presOf" srcId="{512809B4-31D2-AF45-ACC2-52B526B80368}" destId="{7632FE66-0F38-D04F-B106-122ED6FC50D0}" srcOrd="0" destOrd="0" presId="urn:microsoft.com/office/officeart/2005/8/layout/cycle4#5"/>
    <dgm:cxn modelId="{53F1777F-8CE8-0141-9910-31D1E480B6D4}" type="presParOf" srcId="{2E7AEB36-A02F-8845-97C8-3013D9276ACF}" destId="{BF03E448-690B-804C-B354-711B034D0CDE}" srcOrd="0" destOrd="0" presId="urn:microsoft.com/office/officeart/2005/8/layout/cycle4#5"/>
    <dgm:cxn modelId="{2146C5B0-CE8D-1D49-B85C-83BAD6521F57}" type="presParOf" srcId="{BF03E448-690B-804C-B354-711B034D0CDE}" destId="{174791EA-F4AE-4E44-AE2E-59D33AE2C6E7}" srcOrd="0" destOrd="0" presId="urn:microsoft.com/office/officeart/2005/8/layout/cycle4#5"/>
    <dgm:cxn modelId="{D742E76C-F25C-C64A-887A-2F6D53622992}" type="presParOf" srcId="{2E7AEB36-A02F-8845-97C8-3013D9276ACF}" destId="{95E2BB8D-67B2-384E-98AF-D894B7E9EA19}" srcOrd="1" destOrd="0" presId="urn:microsoft.com/office/officeart/2005/8/layout/cycle4#5"/>
    <dgm:cxn modelId="{499E4F43-7A99-0741-A662-95CC6DB48A2C}" type="presParOf" srcId="{95E2BB8D-67B2-384E-98AF-D894B7E9EA19}" destId="{47C62D49-F32D-2A42-BDB5-FA36C93EA8B6}" srcOrd="0" destOrd="0" presId="urn:microsoft.com/office/officeart/2005/8/layout/cycle4#5"/>
    <dgm:cxn modelId="{5FEE4F90-79C8-4542-9203-551B04E7EFBE}" type="presParOf" srcId="{95E2BB8D-67B2-384E-98AF-D894B7E9EA19}" destId="{A07D0C9B-ACAF-3345-A78E-DE42B5F4DD8B}" srcOrd="1" destOrd="0" presId="urn:microsoft.com/office/officeart/2005/8/layout/cycle4#5"/>
    <dgm:cxn modelId="{504365DF-7592-B841-A1DB-221E64A387FD}" type="presParOf" srcId="{95E2BB8D-67B2-384E-98AF-D894B7E9EA19}" destId="{4868CC15-537B-3248-B6DA-B90F44DE2005}" srcOrd="2" destOrd="0" presId="urn:microsoft.com/office/officeart/2005/8/layout/cycle4#5"/>
    <dgm:cxn modelId="{F01530D6-1A2E-014A-8A25-E21C27A823B0}" type="presParOf" srcId="{95E2BB8D-67B2-384E-98AF-D894B7E9EA19}" destId="{7632FE66-0F38-D04F-B106-122ED6FC50D0}" srcOrd="3" destOrd="0" presId="urn:microsoft.com/office/officeart/2005/8/layout/cycle4#5"/>
    <dgm:cxn modelId="{236137B3-7987-3C4C-9FE7-F01D0741B780}" type="presParOf" srcId="{95E2BB8D-67B2-384E-98AF-D894B7E9EA19}" destId="{B3CCE23C-1CDC-2641-9914-CD8E0EE6EFA8}" srcOrd="4" destOrd="0" presId="urn:microsoft.com/office/officeart/2005/8/layout/cycle4#5"/>
    <dgm:cxn modelId="{3CD5D832-41B9-6D48-BEC6-21185EF54FD2}" type="presParOf" srcId="{2E7AEB36-A02F-8845-97C8-3013D9276ACF}" destId="{FB459322-6418-9240-97BB-161817FF432D}" srcOrd="2" destOrd="0" presId="urn:microsoft.com/office/officeart/2005/8/layout/cycle4#5"/>
    <dgm:cxn modelId="{7003BE66-3B67-CB45-97D5-559E6FC972B7}" type="presParOf" srcId="{2E7AEB36-A02F-8845-97C8-3013D9276ACF}" destId="{7A0DE6D8-CB42-514F-BFA5-0BDF0D1E2D99}" srcOrd="3" destOrd="0" presId="urn:microsoft.com/office/officeart/2005/8/layout/cycle4#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924261D-81CC-9144-8699-B6BACFC38FD9}" type="doc">
      <dgm:prSet loTypeId="urn:microsoft.com/office/officeart/2005/8/layout/cycle4#5" loCatId="" qsTypeId="urn:microsoft.com/office/officeart/2005/8/quickstyle/simple5" qsCatId="simple" csTypeId="urn:microsoft.com/office/officeart/2005/8/colors/accent0_3" csCatId="mainScheme" phldr="1"/>
      <dgm:spPr>
        <a:scene3d>
          <a:camera prst="orthographicFront">
            <a:rot lat="0" lon="0" rev="0"/>
          </a:camera>
          <a:lightRig rig="soft" dir="t">
            <a:rot lat="0" lon="0" rev="0"/>
          </a:lightRig>
        </a:scene3d>
      </dgm:spPr>
    </dgm:pt>
    <dgm:pt modelId="{11ACF02B-EE5E-AE4C-AD7E-A2EBD0BBDA37}">
      <dgm:prSet phldrT="[Texte]"/>
      <dgm:spPr>
        <a:solidFill>
          <a:srgbClr val="EF7E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dirty="0">
              <a:solidFill>
                <a:schemeClr val="tx1"/>
              </a:solidFill>
            </a:rPr>
            <a:t>Pôle 2</a:t>
          </a:r>
        </a:p>
      </dgm:t>
    </dgm:pt>
    <dgm:pt modelId="{3CE9FB32-03F7-A74E-BA12-C8A51ED7000D}" type="parTrans" cxnId="{1357E320-ADD9-7841-9F56-517EE5C90C78}">
      <dgm:prSet/>
      <dgm:spPr/>
      <dgm:t>
        <a:bodyPr/>
        <a:lstStyle/>
        <a:p>
          <a:endParaRPr lang="fr-FR">
            <a:solidFill>
              <a:schemeClr val="tx1"/>
            </a:solidFill>
          </a:endParaRPr>
        </a:p>
      </dgm:t>
    </dgm:pt>
    <dgm:pt modelId="{F1146A9B-ED83-A04B-80D0-01211ED437E5}" type="sibTrans" cxnId="{1357E320-ADD9-7841-9F56-517EE5C90C78}">
      <dgm:prSet/>
      <dgm:spPr/>
      <dgm:t>
        <a:bodyPr/>
        <a:lstStyle/>
        <a:p>
          <a:endParaRPr lang="fr-FR">
            <a:solidFill>
              <a:schemeClr val="tx1"/>
            </a:solidFill>
          </a:endParaRPr>
        </a:p>
      </dgm:t>
    </dgm:pt>
    <dgm:pt modelId="{0F512A86-6864-6E4C-895B-050E01DE329B}">
      <dgm:prSet phldrT="[Texte]"/>
      <dgm:spPr>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dirty="0">
              <a:solidFill>
                <a:schemeClr val="tx1"/>
              </a:solidFill>
            </a:rPr>
            <a:t>Pôle 3</a:t>
          </a:r>
        </a:p>
      </dgm:t>
    </dgm:pt>
    <dgm:pt modelId="{A8450F99-34C1-E249-A01F-192A37ED50DD}" type="parTrans" cxnId="{9AA01C40-D5A7-9F47-8616-96D1E11BC759}">
      <dgm:prSet/>
      <dgm:spPr/>
      <dgm:t>
        <a:bodyPr/>
        <a:lstStyle/>
        <a:p>
          <a:endParaRPr lang="fr-FR">
            <a:solidFill>
              <a:schemeClr val="tx1"/>
            </a:solidFill>
          </a:endParaRPr>
        </a:p>
      </dgm:t>
    </dgm:pt>
    <dgm:pt modelId="{97EA7DEE-A202-F64D-857E-F756584CCF9D}" type="sibTrans" cxnId="{9AA01C40-D5A7-9F47-8616-96D1E11BC759}">
      <dgm:prSet/>
      <dgm:spPr/>
      <dgm:t>
        <a:bodyPr/>
        <a:lstStyle/>
        <a:p>
          <a:endParaRPr lang="fr-FR">
            <a:solidFill>
              <a:schemeClr val="tx1"/>
            </a:solidFill>
          </a:endParaRPr>
        </a:p>
      </dgm:t>
    </dgm:pt>
    <dgm:pt modelId="{512809B4-31D2-AF45-ACC2-52B526B80368}">
      <dgm:prSet phldrT="[Texte]"/>
      <dgm:spPr>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dirty="0">
              <a:solidFill>
                <a:schemeClr val="tx1"/>
              </a:solidFill>
            </a:rPr>
            <a:t>Pôle 4</a:t>
          </a:r>
        </a:p>
      </dgm:t>
    </dgm:pt>
    <dgm:pt modelId="{87F15132-8C7E-D54E-9CA1-4F4DD056EBFD}" type="parTrans" cxnId="{2537D3B2-2402-F843-8E37-5E5A366D2BD1}">
      <dgm:prSet/>
      <dgm:spPr/>
      <dgm:t>
        <a:bodyPr/>
        <a:lstStyle/>
        <a:p>
          <a:endParaRPr lang="fr-FR">
            <a:solidFill>
              <a:schemeClr val="tx1"/>
            </a:solidFill>
          </a:endParaRPr>
        </a:p>
      </dgm:t>
    </dgm:pt>
    <dgm:pt modelId="{2EEEC757-0091-3A4E-A8D8-9782119BF54D}" type="sibTrans" cxnId="{2537D3B2-2402-F843-8E37-5E5A366D2BD1}">
      <dgm:prSet/>
      <dgm:spPr/>
      <dgm:t>
        <a:bodyPr/>
        <a:lstStyle/>
        <a:p>
          <a:endParaRPr lang="fr-FR">
            <a:solidFill>
              <a:schemeClr val="tx1"/>
            </a:solidFill>
          </a:endParaRPr>
        </a:p>
      </dgm:t>
    </dgm:pt>
    <dgm:pt modelId="{F0744D05-E89E-A344-BD7F-F26C9CE4B3CD}">
      <dgm:prSet phldrT="[Texte]"/>
      <dgm:spPr>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dirty="0">
              <a:solidFill>
                <a:schemeClr val="tx1"/>
              </a:solidFill>
            </a:rPr>
            <a:t>Pôle 1</a:t>
          </a:r>
        </a:p>
      </dgm:t>
    </dgm:pt>
    <dgm:pt modelId="{49D4975D-9941-DF47-88F1-11D0F121830E}" type="parTrans" cxnId="{D3289B94-710C-124B-8FBB-9207E3CFEFAD}">
      <dgm:prSet/>
      <dgm:spPr/>
      <dgm:t>
        <a:bodyPr/>
        <a:lstStyle/>
        <a:p>
          <a:endParaRPr lang="fr-FR"/>
        </a:p>
      </dgm:t>
    </dgm:pt>
    <dgm:pt modelId="{FD1F6B4A-583D-7943-82E9-FEB1E025558F}" type="sibTrans" cxnId="{D3289B94-710C-124B-8FBB-9207E3CFEFAD}">
      <dgm:prSet/>
      <dgm:spPr/>
      <dgm:t>
        <a:bodyPr/>
        <a:lstStyle/>
        <a:p>
          <a:endParaRPr lang="fr-FR"/>
        </a:p>
      </dgm:t>
    </dgm:pt>
    <dgm:pt modelId="{2E7AEB36-A02F-8845-97C8-3013D9276ACF}" type="pres">
      <dgm:prSet presAssocID="{6924261D-81CC-9144-8699-B6BACFC38FD9}" presName="cycleMatrixDiagram" presStyleCnt="0">
        <dgm:presLayoutVars>
          <dgm:chMax val="1"/>
          <dgm:dir/>
          <dgm:animLvl val="lvl"/>
          <dgm:resizeHandles val="exact"/>
        </dgm:presLayoutVars>
      </dgm:prSet>
      <dgm:spPr/>
    </dgm:pt>
    <dgm:pt modelId="{BF03E448-690B-804C-B354-711B034D0CDE}" type="pres">
      <dgm:prSet presAssocID="{6924261D-81CC-9144-8699-B6BACFC38FD9}" presName="children"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174791EA-F4AE-4E44-AE2E-59D33AE2C6E7}" type="pres">
      <dgm:prSet presAssocID="{6924261D-81CC-9144-8699-B6BACFC38FD9}" presName="childPlaceholder"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95E2BB8D-67B2-384E-98AF-D894B7E9EA19}" type="pres">
      <dgm:prSet presAssocID="{6924261D-81CC-9144-8699-B6BACFC38FD9}" presName="circl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47C62D49-F32D-2A42-BDB5-FA36C93EA8B6}" type="pres">
      <dgm:prSet presAssocID="{6924261D-81CC-9144-8699-B6BACFC38FD9}" presName="quadrant1" presStyleLbl="node1" presStyleIdx="0" presStyleCnt="4">
        <dgm:presLayoutVars>
          <dgm:chMax val="1"/>
          <dgm:bulletEnabled val="1"/>
        </dgm:presLayoutVars>
      </dgm:prSet>
      <dgm:spPr/>
    </dgm:pt>
    <dgm:pt modelId="{A07D0C9B-ACAF-3345-A78E-DE42B5F4DD8B}" type="pres">
      <dgm:prSet presAssocID="{6924261D-81CC-9144-8699-B6BACFC38FD9}" presName="quadrant2" presStyleLbl="node1" presStyleIdx="1" presStyleCnt="4">
        <dgm:presLayoutVars>
          <dgm:chMax val="1"/>
          <dgm:bulletEnabled val="1"/>
        </dgm:presLayoutVars>
      </dgm:prSet>
      <dgm:spPr/>
    </dgm:pt>
    <dgm:pt modelId="{4868CC15-537B-3248-B6DA-B90F44DE2005}" type="pres">
      <dgm:prSet presAssocID="{6924261D-81CC-9144-8699-B6BACFC38FD9}" presName="quadrant3" presStyleLbl="node1" presStyleIdx="2" presStyleCnt="4">
        <dgm:presLayoutVars>
          <dgm:chMax val="1"/>
          <dgm:bulletEnabled val="1"/>
        </dgm:presLayoutVars>
      </dgm:prSet>
      <dgm:spPr/>
    </dgm:pt>
    <dgm:pt modelId="{7632FE66-0F38-D04F-B106-122ED6FC50D0}" type="pres">
      <dgm:prSet presAssocID="{6924261D-81CC-9144-8699-B6BACFC38FD9}" presName="quadrant4" presStyleLbl="node1" presStyleIdx="3" presStyleCnt="4">
        <dgm:presLayoutVars>
          <dgm:chMax val="1"/>
          <dgm:bulletEnabled val="1"/>
        </dgm:presLayoutVars>
      </dgm:prSet>
      <dgm:spPr/>
    </dgm:pt>
    <dgm:pt modelId="{B3CCE23C-1CDC-2641-9914-CD8E0EE6EFA8}" type="pres">
      <dgm:prSet presAssocID="{6924261D-81CC-9144-8699-B6BACFC38FD9}" presName="quadrantPlaceholder"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FB459322-6418-9240-97BB-161817FF432D}" type="pres">
      <dgm:prSet presAssocID="{6924261D-81CC-9144-8699-B6BACFC38FD9}" presName="center1" presStyleLbl="fgShp" presStyleIdx="0" presStyleCnt="2"/>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7A0DE6D8-CB42-514F-BFA5-0BDF0D1E2D99}" type="pres">
      <dgm:prSet presAssocID="{6924261D-81CC-9144-8699-B6BACFC38FD9}" presName="center2" presStyleLbl="fgShp" presStyleIdx="1" presStyleCnt="2"/>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Lst>
  <dgm:cxnLst>
    <dgm:cxn modelId="{1357E320-ADD9-7841-9F56-517EE5C90C78}" srcId="{6924261D-81CC-9144-8699-B6BACFC38FD9}" destId="{11ACF02B-EE5E-AE4C-AD7E-A2EBD0BBDA37}" srcOrd="1" destOrd="0" parTransId="{3CE9FB32-03F7-A74E-BA12-C8A51ED7000D}" sibTransId="{F1146A9B-ED83-A04B-80D0-01211ED437E5}"/>
    <dgm:cxn modelId="{6BD81130-E2B8-7E4A-B90C-9BB50B861985}" type="presOf" srcId="{512809B4-31D2-AF45-ACC2-52B526B80368}" destId="{7632FE66-0F38-D04F-B106-122ED6FC50D0}" srcOrd="0" destOrd="0" presId="urn:microsoft.com/office/officeart/2005/8/layout/cycle4#5"/>
    <dgm:cxn modelId="{970AAC31-E532-6546-9874-8A40AF467676}" type="presOf" srcId="{11ACF02B-EE5E-AE4C-AD7E-A2EBD0BBDA37}" destId="{A07D0C9B-ACAF-3345-A78E-DE42B5F4DD8B}" srcOrd="0" destOrd="0" presId="urn:microsoft.com/office/officeart/2005/8/layout/cycle4#5"/>
    <dgm:cxn modelId="{9AA01C40-D5A7-9F47-8616-96D1E11BC759}" srcId="{6924261D-81CC-9144-8699-B6BACFC38FD9}" destId="{0F512A86-6864-6E4C-895B-050E01DE329B}" srcOrd="2" destOrd="0" parTransId="{A8450F99-34C1-E249-A01F-192A37ED50DD}" sibTransId="{97EA7DEE-A202-F64D-857E-F756584CCF9D}"/>
    <dgm:cxn modelId="{1D9C6876-AF95-0C42-9B1A-CC8B658EBCD3}" type="presOf" srcId="{6924261D-81CC-9144-8699-B6BACFC38FD9}" destId="{2E7AEB36-A02F-8845-97C8-3013D9276ACF}" srcOrd="0" destOrd="0" presId="urn:microsoft.com/office/officeart/2005/8/layout/cycle4#5"/>
    <dgm:cxn modelId="{D3289B94-710C-124B-8FBB-9207E3CFEFAD}" srcId="{6924261D-81CC-9144-8699-B6BACFC38FD9}" destId="{F0744D05-E89E-A344-BD7F-F26C9CE4B3CD}" srcOrd="0" destOrd="0" parTransId="{49D4975D-9941-DF47-88F1-11D0F121830E}" sibTransId="{FD1F6B4A-583D-7943-82E9-FEB1E025558F}"/>
    <dgm:cxn modelId="{2537D3B2-2402-F843-8E37-5E5A366D2BD1}" srcId="{6924261D-81CC-9144-8699-B6BACFC38FD9}" destId="{512809B4-31D2-AF45-ACC2-52B526B80368}" srcOrd="3" destOrd="0" parTransId="{87F15132-8C7E-D54E-9CA1-4F4DD056EBFD}" sibTransId="{2EEEC757-0091-3A4E-A8D8-9782119BF54D}"/>
    <dgm:cxn modelId="{886C4AC0-4FED-6642-AC7B-3FACD795A618}" type="presOf" srcId="{0F512A86-6864-6E4C-895B-050E01DE329B}" destId="{4868CC15-537B-3248-B6DA-B90F44DE2005}" srcOrd="0" destOrd="0" presId="urn:microsoft.com/office/officeart/2005/8/layout/cycle4#5"/>
    <dgm:cxn modelId="{E02E19FC-1F96-0548-9627-986B7CD0DC15}" type="presOf" srcId="{F0744D05-E89E-A344-BD7F-F26C9CE4B3CD}" destId="{47C62D49-F32D-2A42-BDB5-FA36C93EA8B6}" srcOrd="0" destOrd="0" presId="urn:microsoft.com/office/officeart/2005/8/layout/cycle4#5"/>
    <dgm:cxn modelId="{400FC216-A09D-1648-B772-926ED50DFA4E}" type="presParOf" srcId="{2E7AEB36-A02F-8845-97C8-3013D9276ACF}" destId="{BF03E448-690B-804C-B354-711B034D0CDE}" srcOrd="0" destOrd="0" presId="urn:microsoft.com/office/officeart/2005/8/layout/cycle4#5"/>
    <dgm:cxn modelId="{26577D05-601E-5E4C-84AD-FA4578EB4D9C}" type="presParOf" srcId="{BF03E448-690B-804C-B354-711B034D0CDE}" destId="{174791EA-F4AE-4E44-AE2E-59D33AE2C6E7}" srcOrd="0" destOrd="0" presId="urn:microsoft.com/office/officeart/2005/8/layout/cycle4#5"/>
    <dgm:cxn modelId="{3B00C3E0-1C68-5741-B829-0E8FACE741AD}" type="presParOf" srcId="{2E7AEB36-A02F-8845-97C8-3013D9276ACF}" destId="{95E2BB8D-67B2-384E-98AF-D894B7E9EA19}" srcOrd="1" destOrd="0" presId="urn:microsoft.com/office/officeart/2005/8/layout/cycle4#5"/>
    <dgm:cxn modelId="{C8815F1C-358A-F044-A28F-84CA0033D22E}" type="presParOf" srcId="{95E2BB8D-67B2-384E-98AF-D894B7E9EA19}" destId="{47C62D49-F32D-2A42-BDB5-FA36C93EA8B6}" srcOrd="0" destOrd="0" presId="urn:microsoft.com/office/officeart/2005/8/layout/cycle4#5"/>
    <dgm:cxn modelId="{64DD8D1C-87CC-A44D-B944-6DE69A547C4C}" type="presParOf" srcId="{95E2BB8D-67B2-384E-98AF-D894B7E9EA19}" destId="{A07D0C9B-ACAF-3345-A78E-DE42B5F4DD8B}" srcOrd="1" destOrd="0" presId="urn:microsoft.com/office/officeart/2005/8/layout/cycle4#5"/>
    <dgm:cxn modelId="{86467837-4517-9F41-A223-B469DA50A79A}" type="presParOf" srcId="{95E2BB8D-67B2-384E-98AF-D894B7E9EA19}" destId="{4868CC15-537B-3248-B6DA-B90F44DE2005}" srcOrd="2" destOrd="0" presId="urn:microsoft.com/office/officeart/2005/8/layout/cycle4#5"/>
    <dgm:cxn modelId="{175746BB-7A25-9944-804C-47BCDFA9CB90}" type="presParOf" srcId="{95E2BB8D-67B2-384E-98AF-D894B7E9EA19}" destId="{7632FE66-0F38-D04F-B106-122ED6FC50D0}" srcOrd="3" destOrd="0" presId="urn:microsoft.com/office/officeart/2005/8/layout/cycle4#5"/>
    <dgm:cxn modelId="{E8A35CFE-768D-2C49-9859-E32603AF0C4F}" type="presParOf" srcId="{95E2BB8D-67B2-384E-98AF-D894B7E9EA19}" destId="{B3CCE23C-1CDC-2641-9914-CD8E0EE6EFA8}" srcOrd="4" destOrd="0" presId="urn:microsoft.com/office/officeart/2005/8/layout/cycle4#5"/>
    <dgm:cxn modelId="{2E8084FB-FB40-0C4F-8EA8-C9B107F06C65}" type="presParOf" srcId="{2E7AEB36-A02F-8845-97C8-3013D9276ACF}" destId="{FB459322-6418-9240-97BB-161817FF432D}" srcOrd="2" destOrd="0" presId="urn:microsoft.com/office/officeart/2005/8/layout/cycle4#5"/>
    <dgm:cxn modelId="{7BFF17D3-D0ED-1545-B3FB-EBB49805F9F0}" type="presParOf" srcId="{2E7AEB36-A02F-8845-97C8-3013D9276ACF}" destId="{7A0DE6D8-CB42-514F-BFA5-0BDF0D1E2D99}" srcOrd="3" destOrd="0" presId="urn:microsoft.com/office/officeart/2005/8/layout/cycle4#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24261D-81CC-9144-8699-B6BACFC38FD9}" type="doc">
      <dgm:prSet loTypeId="urn:microsoft.com/office/officeart/2005/8/layout/cycle4#5" loCatId="" qsTypeId="urn:microsoft.com/office/officeart/2005/8/quickstyle/simple5" qsCatId="simple" csTypeId="urn:microsoft.com/office/officeart/2005/8/colors/accent0_3" csCatId="mainScheme" phldr="1"/>
      <dgm:spPr>
        <a:scene3d>
          <a:camera prst="orthographicFront">
            <a:rot lat="0" lon="0" rev="0"/>
          </a:camera>
          <a:lightRig rig="soft" dir="t">
            <a:rot lat="0" lon="0" rev="0"/>
          </a:lightRig>
        </a:scene3d>
      </dgm:spPr>
      <dgm:t>
        <a:bodyPr/>
        <a:lstStyle/>
        <a:p>
          <a:endParaRPr lang="fr-FR"/>
        </a:p>
      </dgm:t>
    </dgm:pt>
    <dgm:pt modelId="{11ACF02B-EE5E-AE4C-AD7E-A2EBD0BBDA37}">
      <dgm:prSet phldrT="[Texte]"/>
      <dgm:spPr>
        <a:solidFill>
          <a:srgbClr val="EF7E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dirty="0">
              <a:solidFill>
                <a:schemeClr val="tx1"/>
              </a:solidFill>
            </a:rPr>
            <a:t>Pôle 2</a:t>
          </a:r>
        </a:p>
      </dgm:t>
    </dgm:pt>
    <dgm:pt modelId="{3CE9FB32-03F7-A74E-BA12-C8A51ED7000D}" type="parTrans" cxnId="{1357E320-ADD9-7841-9F56-517EE5C90C78}">
      <dgm:prSet/>
      <dgm:spPr/>
      <dgm:t>
        <a:bodyPr/>
        <a:lstStyle/>
        <a:p>
          <a:endParaRPr lang="fr-FR">
            <a:solidFill>
              <a:schemeClr val="tx1"/>
            </a:solidFill>
          </a:endParaRPr>
        </a:p>
      </dgm:t>
    </dgm:pt>
    <dgm:pt modelId="{F1146A9B-ED83-A04B-80D0-01211ED437E5}" type="sibTrans" cxnId="{1357E320-ADD9-7841-9F56-517EE5C90C78}">
      <dgm:prSet/>
      <dgm:spPr/>
      <dgm:t>
        <a:bodyPr/>
        <a:lstStyle/>
        <a:p>
          <a:endParaRPr lang="fr-FR">
            <a:solidFill>
              <a:schemeClr val="tx1"/>
            </a:solidFill>
          </a:endParaRPr>
        </a:p>
      </dgm:t>
    </dgm:pt>
    <dgm:pt modelId="{0F512A86-6864-6E4C-895B-050E01DE329B}">
      <dgm:prSet phldrT="[Texte]"/>
      <dgm:spPr>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dirty="0">
              <a:solidFill>
                <a:schemeClr val="tx1"/>
              </a:solidFill>
            </a:rPr>
            <a:t>Pôle 3</a:t>
          </a:r>
        </a:p>
      </dgm:t>
    </dgm:pt>
    <dgm:pt modelId="{A8450F99-34C1-E249-A01F-192A37ED50DD}" type="parTrans" cxnId="{9AA01C40-D5A7-9F47-8616-96D1E11BC759}">
      <dgm:prSet/>
      <dgm:spPr/>
      <dgm:t>
        <a:bodyPr/>
        <a:lstStyle/>
        <a:p>
          <a:endParaRPr lang="fr-FR">
            <a:solidFill>
              <a:schemeClr val="tx1"/>
            </a:solidFill>
          </a:endParaRPr>
        </a:p>
      </dgm:t>
    </dgm:pt>
    <dgm:pt modelId="{97EA7DEE-A202-F64D-857E-F756584CCF9D}" type="sibTrans" cxnId="{9AA01C40-D5A7-9F47-8616-96D1E11BC759}">
      <dgm:prSet/>
      <dgm:spPr/>
      <dgm:t>
        <a:bodyPr/>
        <a:lstStyle/>
        <a:p>
          <a:endParaRPr lang="fr-FR">
            <a:solidFill>
              <a:schemeClr val="tx1"/>
            </a:solidFill>
          </a:endParaRPr>
        </a:p>
      </dgm:t>
    </dgm:pt>
    <dgm:pt modelId="{512809B4-31D2-AF45-ACC2-52B526B80368}">
      <dgm:prSet phldrT="[Texte]"/>
      <dgm:spPr>
        <a:solidFill>
          <a:schemeClr val="accent1">
            <a:lumMod val="40000"/>
            <a:lumOff val="60000"/>
          </a:schemeClr>
        </a:solidFill>
        <a:ln>
          <a:solidFill>
            <a:schemeClr val="accent1">
              <a:lumMod val="40000"/>
              <a:lumOff val="6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dirty="0">
              <a:solidFill>
                <a:schemeClr val="tx1"/>
              </a:solidFill>
            </a:rPr>
            <a:t>Pôle 4</a:t>
          </a:r>
        </a:p>
      </dgm:t>
    </dgm:pt>
    <dgm:pt modelId="{87F15132-8C7E-D54E-9CA1-4F4DD056EBFD}" type="parTrans" cxnId="{2537D3B2-2402-F843-8E37-5E5A366D2BD1}">
      <dgm:prSet/>
      <dgm:spPr/>
      <dgm:t>
        <a:bodyPr/>
        <a:lstStyle/>
        <a:p>
          <a:endParaRPr lang="fr-FR">
            <a:solidFill>
              <a:schemeClr val="tx1"/>
            </a:solidFill>
          </a:endParaRPr>
        </a:p>
      </dgm:t>
    </dgm:pt>
    <dgm:pt modelId="{2EEEC757-0091-3A4E-A8D8-9782119BF54D}" type="sibTrans" cxnId="{2537D3B2-2402-F843-8E37-5E5A366D2BD1}">
      <dgm:prSet/>
      <dgm:spPr/>
      <dgm:t>
        <a:bodyPr/>
        <a:lstStyle/>
        <a:p>
          <a:endParaRPr lang="fr-FR">
            <a:solidFill>
              <a:schemeClr val="tx1"/>
            </a:solidFill>
          </a:endParaRPr>
        </a:p>
      </dgm:t>
    </dgm:pt>
    <dgm:pt modelId="{F0744D05-E89E-A344-BD7F-F26C9CE4B3CD}">
      <dgm:prSet phldrT="[Texte]"/>
      <dgm:spPr>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dirty="0">
              <a:solidFill>
                <a:schemeClr val="tx1"/>
              </a:solidFill>
            </a:rPr>
            <a:t>Pôle 1</a:t>
          </a:r>
        </a:p>
      </dgm:t>
    </dgm:pt>
    <dgm:pt modelId="{49D4975D-9941-DF47-88F1-11D0F121830E}" type="parTrans" cxnId="{D3289B94-710C-124B-8FBB-9207E3CFEFAD}">
      <dgm:prSet/>
      <dgm:spPr/>
      <dgm:t>
        <a:bodyPr/>
        <a:lstStyle/>
        <a:p>
          <a:endParaRPr lang="fr-FR"/>
        </a:p>
      </dgm:t>
    </dgm:pt>
    <dgm:pt modelId="{FD1F6B4A-583D-7943-82E9-FEB1E025558F}" type="sibTrans" cxnId="{D3289B94-710C-124B-8FBB-9207E3CFEFAD}">
      <dgm:prSet/>
      <dgm:spPr/>
      <dgm:t>
        <a:bodyPr/>
        <a:lstStyle/>
        <a:p>
          <a:endParaRPr lang="fr-FR"/>
        </a:p>
      </dgm:t>
    </dgm:pt>
    <dgm:pt modelId="{5639B2D1-DE23-004E-A2D7-6DB09D39148A}">
      <dgm:prSet phldrT="[Texte]">
        <dgm:style>
          <a:lnRef idx="0">
            <a:scrgbClr r="0" g="0" b="0"/>
          </a:lnRef>
          <a:fillRef idx="0">
            <a:scrgbClr r="0" g="0" b="0"/>
          </a:fillRef>
          <a:effectRef idx="0">
            <a:scrgbClr r="0" g="0" b="0"/>
          </a:effectRef>
          <a:fontRef idx="minor">
            <a:schemeClr val="lt1"/>
          </a:fontRef>
        </dgm:style>
      </dgm:prSet>
      <dgm:spPr>
        <a:solidFill>
          <a:schemeClr val="accent3">
            <a:alpha val="50000"/>
          </a:schemeClr>
        </a:solidFill>
        <a:ln>
          <a:noFill/>
        </a:ln>
      </dgm:spPr>
      <dgm:t>
        <a:bodyPr/>
        <a:lstStyle/>
        <a:p>
          <a:endParaRPr lang="fr-FR"/>
        </a:p>
      </dgm:t>
    </dgm:pt>
    <dgm:pt modelId="{DCD7E581-5340-BF41-94F7-A63C3CFF3940}" type="parTrans" cxnId="{872E8385-C369-9348-B1D8-BB2B1A457AFE}">
      <dgm:prSet/>
      <dgm:spPr/>
      <dgm:t>
        <a:bodyPr/>
        <a:lstStyle/>
        <a:p>
          <a:endParaRPr lang="fr-FR"/>
        </a:p>
      </dgm:t>
    </dgm:pt>
    <dgm:pt modelId="{CE7A263B-D6E3-0145-9556-C665698BAD01}" type="sibTrans" cxnId="{872E8385-C369-9348-B1D8-BB2B1A457AFE}">
      <dgm:prSet/>
      <dgm:spPr/>
      <dgm:t>
        <a:bodyPr/>
        <a:lstStyle/>
        <a:p>
          <a:endParaRPr lang="fr-FR"/>
        </a:p>
      </dgm:t>
    </dgm:pt>
    <dgm:pt modelId="{2E7AEB36-A02F-8845-97C8-3013D9276ACF}" type="pres">
      <dgm:prSet presAssocID="{6924261D-81CC-9144-8699-B6BACFC38FD9}" presName="cycleMatrixDiagram" presStyleCnt="0">
        <dgm:presLayoutVars>
          <dgm:chMax val="1"/>
          <dgm:dir/>
          <dgm:animLvl val="lvl"/>
          <dgm:resizeHandles val="exact"/>
        </dgm:presLayoutVars>
      </dgm:prSet>
      <dgm:spPr/>
    </dgm:pt>
    <dgm:pt modelId="{BF03E448-690B-804C-B354-711B034D0CDE}" type="pres">
      <dgm:prSet presAssocID="{6924261D-81CC-9144-8699-B6BACFC38FD9}" presName="children"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174791EA-F4AE-4E44-AE2E-59D33AE2C6E7}" type="pres">
      <dgm:prSet presAssocID="{6924261D-81CC-9144-8699-B6BACFC38FD9}" presName="childPlaceholder"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95E2BB8D-67B2-384E-98AF-D894B7E9EA19}" type="pres">
      <dgm:prSet presAssocID="{6924261D-81CC-9144-8699-B6BACFC38FD9}" presName="circl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47C62D49-F32D-2A42-BDB5-FA36C93EA8B6}" type="pres">
      <dgm:prSet presAssocID="{6924261D-81CC-9144-8699-B6BACFC38FD9}" presName="quadrant1" presStyleLbl="node1" presStyleIdx="0" presStyleCnt="4">
        <dgm:presLayoutVars>
          <dgm:chMax val="1"/>
          <dgm:bulletEnabled val="1"/>
        </dgm:presLayoutVars>
      </dgm:prSet>
      <dgm:spPr/>
    </dgm:pt>
    <dgm:pt modelId="{A07D0C9B-ACAF-3345-A78E-DE42B5F4DD8B}" type="pres">
      <dgm:prSet presAssocID="{6924261D-81CC-9144-8699-B6BACFC38FD9}" presName="quadrant2" presStyleLbl="node1" presStyleIdx="1" presStyleCnt="4">
        <dgm:presLayoutVars>
          <dgm:chMax val="1"/>
          <dgm:bulletEnabled val="1"/>
        </dgm:presLayoutVars>
      </dgm:prSet>
      <dgm:spPr/>
    </dgm:pt>
    <dgm:pt modelId="{4868CC15-537B-3248-B6DA-B90F44DE2005}" type="pres">
      <dgm:prSet presAssocID="{6924261D-81CC-9144-8699-B6BACFC38FD9}" presName="quadrant3" presStyleLbl="node1" presStyleIdx="2" presStyleCnt="4">
        <dgm:presLayoutVars>
          <dgm:chMax val="1"/>
          <dgm:bulletEnabled val="1"/>
        </dgm:presLayoutVars>
      </dgm:prSet>
      <dgm:spPr/>
    </dgm:pt>
    <dgm:pt modelId="{7632FE66-0F38-D04F-B106-122ED6FC50D0}" type="pres">
      <dgm:prSet presAssocID="{6924261D-81CC-9144-8699-B6BACFC38FD9}" presName="quadrant4" presStyleLbl="node1" presStyleIdx="3" presStyleCnt="4">
        <dgm:presLayoutVars>
          <dgm:chMax val="1"/>
          <dgm:bulletEnabled val="1"/>
        </dgm:presLayoutVars>
      </dgm:prSet>
      <dgm:spPr/>
    </dgm:pt>
    <dgm:pt modelId="{B3CCE23C-1CDC-2641-9914-CD8E0EE6EFA8}" type="pres">
      <dgm:prSet presAssocID="{6924261D-81CC-9144-8699-B6BACFC38FD9}" presName="quadrantPlaceholder"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FB459322-6418-9240-97BB-161817FF432D}" type="pres">
      <dgm:prSet presAssocID="{6924261D-81CC-9144-8699-B6BACFC38FD9}" presName="center1" presStyleLbl="fgShp" presStyleIdx="0" presStyleCnt="2"/>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7A0DE6D8-CB42-514F-BFA5-0BDF0D1E2D99}" type="pres">
      <dgm:prSet presAssocID="{6924261D-81CC-9144-8699-B6BACFC38FD9}" presName="center2" presStyleLbl="fgShp" presStyleIdx="1" presStyleCnt="2"/>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Lst>
  <dgm:cxnLst>
    <dgm:cxn modelId="{1357E320-ADD9-7841-9F56-517EE5C90C78}" srcId="{6924261D-81CC-9144-8699-B6BACFC38FD9}" destId="{11ACF02B-EE5E-AE4C-AD7E-A2EBD0BBDA37}" srcOrd="1" destOrd="0" parTransId="{3CE9FB32-03F7-A74E-BA12-C8A51ED7000D}" sibTransId="{F1146A9B-ED83-A04B-80D0-01211ED437E5}"/>
    <dgm:cxn modelId="{39D5283B-F57C-A143-8066-09BCEE7EE1D8}" type="presOf" srcId="{0F512A86-6864-6E4C-895B-050E01DE329B}" destId="{4868CC15-537B-3248-B6DA-B90F44DE2005}" srcOrd="0" destOrd="0" presId="urn:microsoft.com/office/officeart/2005/8/layout/cycle4#5"/>
    <dgm:cxn modelId="{9AA01C40-D5A7-9F47-8616-96D1E11BC759}" srcId="{6924261D-81CC-9144-8699-B6BACFC38FD9}" destId="{0F512A86-6864-6E4C-895B-050E01DE329B}" srcOrd="2" destOrd="0" parTransId="{A8450F99-34C1-E249-A01F-192A37ED50DD}" sibTransId="{97EA7DEE-A202-F64D-857E-F756584CCF9D}"/>
    <dgm:cxn modelId="{CB181671-33D0-6E46-BEBE-4F06F954FCC4}" type="presOf" srcId="{11ACF02B-EE5E-AE4C-AD7E-A2EBD0BBDA37}" destId="{A07D0C9B-ACAF-3345-A78E-DE42B5F4DD8B}" srcOrd="0" destOrd="0" presId="urn:microsoft.com/office/officeart/2005/8/layout/cycle4#5"/>
    <dgm:cxn modelId="{872E8385-C369-9348-B1D8-BB2B1A457AFE}" srcId="{6924261D-81CC-9144-8699-B6BACFC38FD9}" destId="{5639B2D1-DE23-004E-A2D7-6DB09D39148A}" srcOrd="4" destOrd="0" parTransId="{DCD7E581-5340-BF41-94F7-A63C3CFF3940}" sibTransId="{CE7A263B-D6E3-0145-9556-C665698BAD01}"/>
    <dgm:cxn modelId="{D3289B94-710C-124B-8FBB-9207E3CFEFAD}" srcId="{6924261D-81CC-9144-8699-B6BACFC38FD9}" destId="{F0744D05-E89E-A344-BD7F-F26C9CE4B3CD}" srcOrd="0" destOrd="0" parTransId="{49D4975D-9941-DF47-88F1-11D0F121830E}" sibTransId="{FD1F6B4A-583D-7943-82E9-FEB1E025558F}"/>
    <dgm:cxn modelId="{2537D3B2-2402-F843-8E37-5E5A366D2BD1}" srcId="{6924261D-81CC-9144-8699-B6BACFC38FD9}" destId="{512809B4-31D2-AF45-ACC2-52B526B80368}" srcOrd="3" destOrd="0" parTransId="{87F15132-8C7E-D54E-9CA1-4F4DD056EBFD}" sibTransId="{2EEEC757-0091-3A4E-A8D8-9782119BF54D}"/>
    <dgm:cxn modelId="{52C57FC6-DE8A-A34E-B334-947C2BE4A65A}" type="presOf" srcId="{512809B4-31D2-AF45-ACC2-52B526B80368}" destId="{7632FE66-0F38-D04F-B106-122ED6FC50D0}" srcOrd="0" destOrd="0" presId="urn:microsoft.com/office/officeart/2005/8/layout/cycle4#5"/>
    <dgm:cxn modelId="{12E707D3-7452-9349-977D-BE1139F115F5}" type="presOf" srcId="{6924261D-81CC-9144-8699-B6BACFC38FD9}" destId="{2E7AEB36-A02F-8845-97C8-3013D9276ACF}" srcOrd="0" destOrd="0" presId="urn:microsoft.com/office/officeart/2005/8/layout/cycle4#5"/>
    <dgm:cxn modelId="{B7B288FE-00E8-9048-AC30-7693A7FB784C}" type="presOf" srcId="{F0744D05-E89E-A344-BD7F-F26C9CE4B3CD}" destId="{47C62D49-F32D-2A42-BDB5-FA36C93EA8B6}" srcOrd="0" destOrd="0" presId="urn:microsoft.com/office/officeart/2005/8/layout/cycle4#5"/>
    <dgm:cxn modelId="{21F0061F-4B61-1248-AD79-AE9C56513C2A}" type="presParOf" srcId="{2E7AEB36-A02F-8845-97C8-3013D9276ACF}" destId="{BF03E448-690B-804C-B354-711B034D0CDE}" srcOrd="0" destOrd="0" presId="urn:microsoft.com/office/officeart/2005/8/layout/cycle4#5"/>
    <dgm:cxn modelId="{8135D4F7-1C4C-5F42-A87E-88AAB551F0EE}" type="presParOf" srcId="{BF03E448-690B-804C-B354-711B034D0CDE}" destId="{174791EA-F4AE-4E44-AE2E-59D33AE2C6E7}" srcOrd="0" destOrd="0" presId="urn:microsoft.com/office/officeart/2005/8/layout/cycle4#5"/>
    <dgm:cxn modelId="{9A7DDE27-4848-B747-BB9E-62D5EA30AAAA}" type="presParOf" srcId="{2E7AEB36-A02F-8845-97C8-3013D9276ACF}" destId="{95E2BB8D-67B2-384E-98AF-D894B7E9EA19}" srcOrd="1" destOrd="0" presId="urn:microsoft.com/office/officeart/2005/8/layout/cycle4#5"/>
    <dgm:cxn modelId="{99A66DC7-05DA-F34B-8B03-F65E7A9B9E9A}" type="presParOf" srcId="{95E2BB8D-67B2-384E-98AF-D894B7E9EA19}" destId="{47C62D49-F32D-2A42-BDB5-FA36C93EA8B6}" srcOrd="0" destOrd="0" presId="urn:microsoft.com/office/officeart/2005/8/layout/cycle4#5"/>
    <dgm:cxn modelId="{41497682-D9B8-2243-97D4-33CD4A4D481D}" type="presParOf" srcId="{95E2BB8D-67B2-384E-98AF-D894B7E9EA19}" destId="{A07D0C9B-ACAF-3345-A78E-DE42B5F4DD8B}" srcOrd="1" destOrd="0" presId="urn:microsoft.com/office/officeart/2005/8/layout/cycle4#5"/>
    <dgm:cxn modelId="{49E00E3C-0381-DA4A-AE91-48A4676FB220}" type="presParOf" srcId="{95E2BB8D-67B2-384E-98AF-D894B7E9EA19}" destId="{4868CC15-537B-3248-B6DA-B90F44DE2005}" srcOrd="2" destOrd="0" presId="urn:microsoft.com/office/officeart/2005/8/layout/cycle4#5"/>
    <dgm:cxn modelId="{0531B946-C324-E245-A3FA-4463C9AEB483}" type="presParOf" srcId="{95E2BB8D-67B2-384E-98AF-D894B7E9EA19}" destId="{7632FE66-0F38-D04F-B106-122ED6FC50D0}" srcOrd="3" destOrd="0" presId="urn:microsoft.com/office/officeart/2005/8/layout/cycle4#5"/>
    <dgm:cxn modelId="{6520760E-8F28-DA4B-9476-245529CDCFDD}" type="presParOf" srcId="{95E2BB8D-67B2-384E-98AF-D894B7E9EA19}" destId="{B3CCE23C-1CDC-2641-9914-CD8E0EE6EFA8}" srcOrd="4" destOrd="0" presId="urn:microsoft.com/office/officeart/2005/8/layout/cycle4#5"/>
    <dgm:cxn modelId="{AD3CC065-770D-5542-8D82-65E5CF319381}" type="presParOf" srcId="{2E7AEB36-A02F-8845-97C8-3013D9276ACF}" destId="{FB459322-6418-9240-97BB-161817FF432D}" srcOrd="2" destOrd="0" presId="urn:microsoft.com/office/officeart/2005/8/layout/cycle4#5"/>
    <dgm:cxn modelId="{7B35727E-42FA-1347-A4AF-BF87C9411C9E}" type="presParOf" srcId="{2E7AEB36-A02F-8845-97C8-3013D9276ACF}" destId="{7A0DE6D8-CB42-514F-BFA5-0BDF0D1E2D99}" srcOrd="3" destOrd="0" presId="urn:microsoft.com/office/officeart/2005/8/layout/cycle4#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B1D001-D409-3341-9C93-BCEEDF8E86FB}" type="doc">
      <dgm:prSet loTypeId="urn:microsoft.com/office/officeart/2005/8/layout/chevron2" loCatId="" qsTypeId="urn:microsoft.com/office/officeart/2005/8/quickstyle/simple1" qsCatId="simple" csTypeId="urn:microsoft.com/office/officeart/2005/8/colors/accent1_2" csCatId="accent1" phldr="1"/>
      <dgm:spPr/>
      <dgm:t>
        <a:bodyPr/>
        <a:lstStyle/>
        <a:p>
          <a:endParaRPr lang="fr-FR"/>
        </a:p>
      </dgm:t>
    </dgm:pt>
    <dgm:pt modelId="{B2813626-6ABD-8743-88D5-9FF174014983}">
      <dgm:prSet phldrT="[Texte]" custT="1"/>
      <dgm:spPr/>
      <dgm:t>
        <a:bodyPr/>
        <a:lstStyle/>
        <a:p>
          <a:r>
            <a:rPr lang="fr-FR" sz="1800" dirty="0"/>
            <a:t>1</a:t>
          </a:r>
          <a:r>
            <a:rPr lang="fr-FR" sz="1800" baseline="30000" dirty="0"/>
            <a:t>ère</a:t>
          </a:r>
          <a:r>
            <a:rPr lang="fr-FR" sz="1800" dirty="0"/>
            <a:t> Année </a:t>
          </a:r>
        </a:p>
      </dgm:t>
    </dgm:pt>
    <dgm:pt modelId="{D72A42B0-3E16-7F4A-8E0D-16E52A2F690B}" type="parTrans" cxnId="{4DFD924C-8002-0444-9FF6-C75486E50347}">
      <dgm:prSet/>
      <dgm:spPr/>
      <dgm:t>
        <a:bodyPr/>
        <a:lstStyle/>
        <a:p>
          <a:endParaRPr lang="fr-FR" sz="1800"/>
        </a:p>
      </dgm:t>
    </dgm:pt>
    <dgm:pt modelId="{28522CA6-104E-C148-8BBB-9357611D475D}" type="sibTrans" cxnId="{4DFD924C-8002-0444-9FF6-C75486E50347}">
      <dgm:prSet/>
      <dgm:spPr/>
      <dgm:t>
        <a:bodyPr/>
        <a:lstStyle/>
        <a:p>
          <a:endParaRPr lang="fr-FR" sz="1800"/>
        </a:p>
      </dgm:t>
    </dgm:pt>
    <dgm:pt modelId="{86F0957C-E8A2-B547-B01B-44F47D8284F2}">
      <dgm:prSet phldrT="[Texte]" custT="1"/>
      <dgm:spPr/>
      <dgm:t>
        <a:bodyPr/>
        <a:lstStyle/>
        <a:p>
          <a:r>
            <a:rPr lang="fr-FR" sz="1800" dirty="0"/>
            <a:t>BLOC 1 : Découverte</a:t>
          </a:r>
        </a:p>
      </dgm:t>
    </dgm:pt>
    <dgm:pt modelId="{6A0B5741-067A-794D-8D70-FBE453ABC37E}" type="parTrans" cxnId="{5B1E00F2-38A0-B94B-B4D9-58F5C77DAF1B}">
      <dgm:prSet/>
      <dgm:spPr/>
      <dgm:t>
        <a:bodyPr/>
        <a:lstStyle/>
        <a:p>
          <a:endParaRPr lang="fr-FR" sz="1800"/>
        </a:p>
      </dgm:t>
    </dgm:pt>
    <dgm:pt modelId="{DA5645CF-FFF7-8446-97DC-86FBAB7C9006}" type="sibTrans" cxnId="{5B1E00F2-38A0-B94B-B4D9-58F5C77DAF1B}">
      <dgm:prSet/>
      <dgm:spPr/>
      <dgm:t>
        <a:bodyPr/>
        <a:lstStyle/>
        <a:p>
          <a:endParaRPr lang="fr-FR" sz="1800"/>
        </a:p>
      </dgm:t>
    </dgm:pt>
    <dgm:pt modelId="{1B380824-79C7-1946-BBAA-25395E963DD4}">
      <dgm:prSet phldrT="[Texte]" custT="1"/>
      <dgm:spPr/>
      <dgm:t>
        <a:bodyPr/>
        <a:lstStyle/>
        <a:p>
          <a:r>
            <a:rPr lang="fr-FR" sz="1800" dirty="0"/>
            <a:t>2</a:t>
          </a:r>
          <a:r>
            <a:rPr lang="fr-FR" sz="1800" baseline="30000" dirty="0"/>
            <a:t>ème</a:t>
          </a:r>
          <a:r>
            <a:rPr lang="fr-FR" sz="1800" dirty="0"/>
            <a:t> Année</a:t>
          </a:r>
        </a:p>
      </dgm:t>
    </dgm:pt>
    <dgm:pt modelId="{804C5132-D8CD-9B47-9C12-ABE18A5ED953}" type="parTrans" cxnId="{3ADA9D0F-5C7A-4749-89C3-8EFCD3BE438F}">
      <dgm:prSet/>
      <dgm:spPr/>
      <dgm:t>
        <a:bodyPr/>
        <a:lstStyle/>
        <a:p>
          <a:endParaRPr lang="fr-FR" sz="1800"/>
        </a:p>
      </dgm:t>
    </dgm:pt>
    <dgm:pt modelId="{A2B1ED22-EA08-B240-B0CE-15E34E62F1B3}" type="sibTrans" cxnId="{3ADA9D0F-5C7A-4749-89C3-8EFCD3BE438F}">
      <dgm:prSet/>
      <dgm:spPr/>
      <dgm:t>
        <a:bodyPr/>
        <a:lstStyle/>
        <a:p>
          <a:endParaRPr lang="fr-FR" sz="1800"/>
        </a:p>
      </dgm:t>
    </dgm:pt>
    <dgm:pt modelId="{A8CDB60F-8512-7C43-9C55-FECBED50CA6E}">
      <dgm:prSet phldrT="[Texte]" custT="1"/>
      <dgm:spPr/>
      <dgm:t>
        <a:bodyPr/>
        <a:lstStyle/>
        <a:p>
          <a:r>
            <a:rPr lang="fr-FR" sz="1800" dirty="0"/>
            <a:t>BLOC 3: Approfondissement</a:t>
          </a:r>
        </a:p>
      </dgm:t>
    </dgm:pt>
    <dgm:pt modelId="{96A878A5-D88F-C543-B4A8-2606297959F3}" type="parTrans" cxnId="{84303B92-37FE-DC46-A76E-437BE46B99B1}">
      <dgm:prSet/>
      <dgm:spPr/>
      <dgm:t>
        <a:bodyPr/>
        <a:lstStyle/>
        <a:p>
          <a:endParaRPr lang="fr-FR" sz="1800"/>
        </a:p>
      </dgm:t>
    </dgm:pt>
    <dgm:pt modelId="{109F70CD-DEC8-5948-B570-15C22A78774A}" type="sibTrans" cxnId="{84303B92-37FE-DC46-A76E-437BE46B99B1}">
      <dgm:prSet/>
      <dgm:spPr/>
      <dgm:t>
        <a:bodyPr/>
        <a:lstStyle/>
        <a:p>
          <a:endParaRPr lang="fr-FR" sz="1800"/>
        </a:p>
      </dgm:t>
    </dgm:pt>
    <dgm:pt modelId="{85B305ED-7913-3646-8765-A867B400BD75}">
      <dgm:prSet phldrT="[Texte]" custT="1"/>
      <dgm:spPr/>
      <dgm:t>
        <a:bodyPr/>
        <a:lstStyle/>
        <a:p>
          <a:r>
            <a:rPr lang="fr-FR" sz="1800" dirty="0"/>
            <a:t>BLOC 2 : Consolidation</a:t>
          </a:r>
        </a:p>
      </dgm:t>
    </dgm:pt>
    <dgm:pt modelId="{D2CD75F6-C55F-C04C-9480-8D820337E1A1}" type="parTrans" cxnId="{7FAA2315-FDB4-0742-A997-B90DF29266C4}">
      <dgm:prSet/>
      <dgm:spPr/>
      <dgm:t>
        <a:bodyPr/>
        <a:lstStyle/>
        <a:p>
          <a:endParaRPr lang="fr-FR" sz="1800"/>
        </a:p>
      </dgm:t>
    </dgm:pt>
    <dgm:pt modelId="{4F80DE4F-1DF4-5B42-BBD6-BD73DD9E0D8D}" type="sibTrans" cxnId="{7FAA2315-FDB4-0742-A997-B90DF29266C4}">
      <dgm:prSet/>
      <dgm:spPr/>
      <dgm:t>
        <a:bodyPr/>
        <a:lstStyle/>
        <a:p>
          <a:endParaRPr lang="fr-FR" sz="1800"/>
        </a:p>
      </dgm:t>
    </dgm:pt>
    <dgm:pt modelId="{A151AB18-3986-674E-AD53-64E056205D03}">
      <dgm:prSet phldrT="[Texte]" custT="1"/>
      <dgm:spPr/>
      <dgm:t>
        <a:bodyPr/>
        <a:lstStyle/>
        <a:p>
          <a:r>
            <a:rPr lang="fr-FR" sz="1800" dirty="0"/>
            <a:t>BLOC 4: Perfectionnement</a:t>
          </a:r>
        </a:p>
      </dgm:t>
    </dgm:pt>
    <dgm:pt modelId="{F96AEF01-9A1A-A748-B8F3-68602A22E750}" type="parTrans" cxnId="{885A2EF4-B2DB-5F43-8AB4-A0BD413535E7}">
      <dgm:prSet/>
      <dgm:spPr/>
      <dgm:t>
        <a:bodyPr/>
        <a:lstStyle/>
        <a:p>
          <a:endParaRPr lang="fr-FR" sz="1800"/>
        </a:p>
      </dgm:t>
    </dgm:pt>
    <dgm:pt modelId="{457F8FE9-BE36-7E49-AE4F-7020C5452025}" type="sibTrans" cxnId="{885A2EF4-B2DB-5F43-8AB4-A0BD413535E7}">
      <dgm:prSet/>
      <dgm:spPr/>
      <dgm:t>
        <a:bodyPr/>
        <a:lstStyle/>
        <a:p>
          <a:endParaRPr lang="fr-FR" sz="1800"/>
        </a:p>
      </dgm:t>
    </dgm:pt>
    <dgm:pt modelId="{7542A92C-0E3C-B74F-A680-5604C9F450DF}" type="pres">
      <dgm:prSet presAssocID="{1FB1D001-D409-3341-9C93-BCEEDF8E86FB}" presName="linearFlow" presStyleCnt="0">
        <dgm:presLayoutVars>
          <dgm:dir/>
          <dgm:animLvl val="lvl"/>
          <dgm:resizeHandles val="exact"/>
        </dgm:presLayoutVars>
      </dgm:prSet>
      <dgm:spPr/>
    </dgm:pt>
    <dgm:pt modelId="{770A16CC-490D-8643-AC0A-546C5FB31E1A}" type="pres">
      <dgm:prSet presAssocID="{B2813626-6ABD-8743-88D5-9FF174014983}" presName="composite" presStyleCnt="0"/>
      <dgm:spPr/>
    </dgm:pt>
    <dgm:pt modelId="{EA2BEE70-0727-7544-828D-C406FDD8CCC3}" type="pres">
      <dgm:prSet presAssocID="{B2813626-6ABD-8743-88D5-9FF174014983}" presName="parentText" presStyleLbl="alignNode1" presStyleIdx="0" presStyleCnt="2">
        <dgm:presLayoutVars>
          <dgm:chMax val="1"/>
          <dgm:bulletEnabled val="1"/>
        </dgm:presLayoutVars>
      </dgm:prSet>
      <dgm:spPr/>
    </dgm:pt>
    <dgm:pt modelId="{0AE7DA8D-D6FE-1B43-BED9-8CF47FBA80A6}" type="pres">
      <dgm:prSet presAssocID="{B2813626-6ABD-8743-88D5-9FF174014983}" presName="descendantText" presStyleLbl="alignAcc1" presStyleIdx="0" presStyleCnt="2" custLinFactNeighborX="514" custLinFactNeighborY="2066">
        <dgm:presLayoutVars>
          <dgm:bulletEnabled val="1"/>
        </dgm:presLayoutVars>
      </dgm:prSet>
      <dgm:spPr/>
    </dgm:pt>
    <dgm:pt modelId="{9F2E73D8-DBFE-1E4E-8372-9004AF02F96E}" type="pres">
      <dgm:prSet presAssocID="{28522CA6-104E-C148-8BBB-9357611D475D}" presName="sp" presStyleCnt="0"/>
      <dgm:spPr/>
    </dgm:pt>
    <dgm:pt modelId="{4DEF8340-F67F-FE41-AE2D-7A9620F79A67}" type="pres">
      <dgm:prSet presAssocID="{1B380824-79C7-1946-BBAA-25395E963DD4}" presName="composite" presStyleCnt="0"/>
      <dgm:spPr/>
    </dgm:pt>
    <dgm:pt modelId="{894DB476-64FF-1742-96C1-18BB9D7C6C17}" type="pres">
      <dgm:prSet presAssocID="{1B380824-79C7-1946-BBAA-25395E963DD4}" presName="parentText" presStyleLbl="alignNode1" presStyleIdx="1" presStyleCnt="2">
        <dgm:presLayoutVars>
          <dgm:chMax val="1"/>
          <dgm:bulletEnabled val="1"/>
        </dgm:presLayoutVars>
      </dgm:prSet>
      <dgm:spPr/>
    </dgm:pt>
    <dgm:pt modelId="{E710A836-A7E8-1A4D-BB25-3F91DC77035B}" type="pres">
      <dgm:prSet presAssocID="{1B380824-79C7-1946-BBAA-25395E963DD4}" presName="descendantText" presStyleLbl="alignAcc1" presStyleIdx="1" presStyleCnt="2">
        <dgm:presLayoutVars>
          <dgm:bulletEnabled val="1"/>
        </dgm:presLayoutVars>
      </dgm:prSet>
      <dgm:spPr/>
    </dgm:pt>
  </dgm:ptLst>
  <dgm:cxnLst>
    <dgm:cxn modelId="{3ADA9D0F-5C7A-4749-89C3-8EFCD3BE438F}" srcId="{1FB1D001-D409-3341-9C93-BCEEDF8E86FB}" destId="{1B380824-79C7-1946-BBAA-25395E963DD4}" srcOrd="1" destOrd="0" parTransId="{804C5132-D8CD-9B47-9C12-ABE18A5ED953}" sibTransId="{A2B1ED22-EA08-B240-B0CE-15E34E62F1B3}"/>
    <dgm:cxn modelId="{DC447B12-20B5-5D44-89DB-F386147E1E6B}" type="presOf" srcId="{B2813626-6ABD-8743-88D5-9FF174014983}" destId="{EA2BEE70-0727-7544-828D-C406FDD8CCC3}" srcOrd="0" destOrd="0" presId="urn:microsoft.com/office/officeart/2005/8/layout/chevron2"/>
    <dgm:cxn modelId="{7FAA2315-FDB4-0742-A997-B90DF29266C4}" srcId="{B2813626-6ABD-8743-88D5-9FF174014983}" destId="{85B305ED-7913-3646-8765-A867B400BD75}" srcOrd="1" destOrd="0" parTransId="{D2CD75F6-C55F-C04C-9480-8D820337E1A1}" sibTransId="{4F80DE4F-1DF4-5B42-BBD6-BD73DD9E0D8D}"/>
    <dgm:cxn modelId="{B7125D15-3EE3-EA4E-9B38-83C93D3F1329}" type="presOf" srcId="{1B380824-79C7-1946-BBAA-25395E963DD4}" destId="{894DB476-64FF-1742-96C1-18BB9D7C6C17}" srcOrd="0" destOrd="0" presId="urn:microsoft.com/office/officeart/2005/8/layout/chevron2"/>
    <dgm:cxn modelId="{4DFD924C-8002-0444-9FF6-C75486E50347}" srcId="{1FB1D001-D409-3341-9C93-BCEEDF8E86FB}" destId="{B2813626-6ABD-8743-88D5-9FF174014983}" srcOrd="0" destOrd="0" parTransId="{D72A42B0-3E16-7F4A-8E0D-16E52A2F690B}" sibTransId="{28522CA6-104E-C148-8BBB-9357611D475D}"/>
    <dgm:cxn modelId="{0531EC4C-C720-444B-BE3B-AD0F12B96029}" type="presOf" srcId="{A8CDB60F-8512-7C43-9C55-FECBED50CA6E}" destId="{E710A836-A7E8-1A4D-BB25-3F91DC77035B}" srcOrd="0" destOrd="0" presId="urn:microsoft.com/office/officeart/2005/8/layout/chevron2"/>
    <dgm:cxn modelId="{359ED64E-1068-3245-A0A5-D484471953C4}" type="presOf" srcId="{1FB1D001-D409-3341-9C93-BCEEDF8E86FB}" destId="{7542A92C-0E3C-B74F-A680-5604C9F450DF}" srcOrd="0" destOrd="0" presId="urn:microsoft.com/office/officeart/2005/8/layout/chevron2"/>
    <dgm:cxn modelId="{ADE72A86-DF8F-4D4F-B0B6-D470CE5A47C7}" type="presOf" srcId="{A151AB18-3986-674E-AD53-64E056205D03}" destId="{E710A836-A7E8-1A4D-BB25-3F91DC77035B}" srcOrd="0" destOrd="1" presId="urn:microsoft.com/office/officeart/2005/8/layout/chevron2"/>
    <dgm:cxn modelId="{84303B92-37FE-DC46-A76E-437BE46B99B1}" srcId="{1B380824-79C7-1946-BBAA-25395E963DD4}" destId="{A8CDB60F-8512-7C43-9C55-FECBED50CA6E}" srcOrd="0" destOrd="0" parTransId="{96A878A5-D88F-C543-B4A8-2606297959F3}" sibTransId="{109F70CD-DEC8-5948-B570-15C22A78774A}"/>
    <dgm:cxn modelId="{852DF9AE-B1BC-574A-A7A0-B95003814830}" type="presOf" srcId="{86F0957C-E8A2-B547-B01B-44F47D8284F2}" destId="{0AE7DA8D-D6FE-1B43-BED9-8CF47FBA80A6}" srcOrd="0" destOrd="0" presId="urn:microsoft.com/office/officeart/2005/8/layout/chevron2"/>
    <dgm:cxn modelId="{CD7126B8-4113-9749-A68F-4B32C6386A72}" type="presOf" srcId="{85B305ED-7913-3646-8765-A867B400BD75}" destId="{0AE7DA8D-D6FE-1B43-BED9-8CF47FBA80A6}" srcOrd="0" destOrd="1" presId="urn:microsoft.com/office/officeart/2005/8/layout/chevron2"/>
    <dgm:cxn modelId="{5B1E00F2-38A0-B94B-B4D9-58F5C77DAF1B}" srcId="{B2813626-6ABD-8743-88D5-9FF174014983}" destId="{86F0957C-E8A2-B547-B01B-44F47D8284F2}" srcOrd="0" destOrd="0" parTransId="{6A0B5741-067A-794D-8D70-FBE453ABC37E}" sibTransId="{DA5645CF-FFF7-8446-97DC-86FBAB7C9006}"/>
    <dgm:cxn modelId="{885A2EF4-B2DB-5F43-8AB4-A0BD413535E7}" srcId="{1B380824-79C7-1946-BBAA-25395E963DD4}" destId="{A151AB18-3986-674E-AD53-64E056205D03}" srcOrd="1" destOrd="0" parTransId="{F96AEF01-9A1A-A748-B8F3-68602A22E750}" sibTransId="{457F8FE9-BE36-7E49-AE4F-7020C5452025}"/>
    <dgm:cxn modelId="{485A38B1-B584-7049-9A63-0091B46299E1}" type="presParOf" srcId="{7542A92C-0E3C-B74F-A680-5604C9F450DF}" destId="{770A16CC-490D-8643-AC0A-546C5FB31E1A}" srcOrd="0" destOrd="0" presId="urn:microsoft.com/office/officeart/2005/8/layout/chevron2"/>
    <dgm:cxn modelId="{E419CE2B-E786-F345-A0C4-39DF31DED138}" type="presParOf" srcId="{770A16CC-490D-8643-AC0A-546C5FB31E1A}" destId="{EA2BEE70-0727-7544-828D-C406FDD8CCC3}" srcOrd="0" destOrd="0" presId="urn:microsoft.com/office/officeart/2005/8/layout/chevron2"/>
    <dgm:cxn modelId="{1FEE68FA-17D7-6F4A-9028-8F194DC0AB3B}" type="presParOf" srcId="{770A16CC-490D-8643-AC0A-546C5FB31E1A}" destId="{0AE7DA8D-D6FE-1B43-BED9-8CF47FBA80A6}" srcOrd="1" destOrd="0" presId="urn:microsoft.com/office/officeart/2005/8/layout/chevron2"/>
    <dgm:cxn modelId="{867387A7-3211-D740-B24D-0884D386B185}" type="presParOf" srcId="{7542A92C-0E3C-B74F-A680-5604C9F450DF}" destId="{9F2E73D8-DBFE-1E4E-8372-9004AF02F96E}" srcOrd="1" destOrd="0" presId="urn:microsoft.com/office/officeart/2005/8/layout/chevron2"/>
    <dgm:cxn modelId="{0AE0EA6F-ED8C-8646-993D-1A75A6D5A008}" type="presParOf" srcId="{7542A92C-0E3C-B74F-A680-5604C9F450DF}" destId="{4DEF8340-F67F-FE41-AE2D-7A9620F79A67}" srcOrd="2" destOrd="0" presId="urn:microsoft.com/office/officeart/2005/8/layout/chevron2"/>
    <dgm:cxn modelId="{FA501D65-B442-624C-A19B-25CD5F421C7C}" type="presParOf" srcId="{4DEF8340-F67F-FE41-AE2D-7A9620F79A67}" destId="{894DB476-64FF-1742-96C1-18BB9D7C6C17}" srcOrd="0" destOrd="0" presId="urn:microsoft.com/office/officeart/2005/8/layout/chevron2"/>
    <dgm:cxn modelId="{56209105-DDF6-5942-961D-16982D0C60C6}" type="presParOf" srcId="{4DEF8340-F67F-FE41-AE2D-7A9620F79A67}" destId="{E710A836-A7E8-1A4D-BB25-3F91DC77035B}" srcOrd="1" destOrd="0" presId="urn:microsoft.com/office/officeart/2005/8/layout/chevron2"/>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24261D-81CC-9144-8699-B6BACFC38FD9}" type="doc">
      <dgm:prSet loTypeId="urn:microsoft.com/office/officeart/2005/8/layout/cycle4#5" loCatId="" qsTypeId="urn:microsoft.com/office/officeart/2005/8/quickstyle/simple5" qsCatId="simple" csTypeId="urn:microsoft.com/office/officeart/2005/8/colors/accent0_3" csCatId="mainScheme" phldr="1"/>
      <dgm:spPr>
        <a:scene3d>
          <a:camera prst="orthographicFront">
            <a:rot lat="0" lon="0" rev="0"/>
          </a:camera>
          <a:lightRig rig="soft" dir="t">
            <a:rot lat="0" lon="0" rev="0"/>
          </a:lightRig>
        </a:scene3d>
      </dgm:spPr>
    </dgm:pt>
    <dgm:pt modelId="{11ACF02B-EE5E-AE4C-AD7E-A2EBD0BBDA37}">
      <dgm:prSet phldrT="[Texte]"/>
      <dgm:spPr>
        <a:solidFill>
          <a:srgbClr val="EF7E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dirty="0">
              <a:solidFill>
                <a:schemeClr val="tx1"/>
              </a:solidFill>
            </a:rPr>
            <a:t>Pôle 2</a:t>
          </a:r>
        </a:p>
      </dgm:t>
    </dgm:pt>
    <dgm:pt modelId="{3CE9FB32-03F7-A74E-BA12-C8A51ED7000D}" type="parTrans" cxnId="{1357E320-ADD9-7841-9F56-517EE5C90C78}">
      <dgm:prSet/>
      <dgm:spPr/>
      <dgm:t>
        <a:bodyPr/>
        <a:lstStyle/>
        <a:p>
          <a:endParaRPr lang="fr-FR">
            <a:solidFill>
              <a:schemeClr val="tx1"/>
            </a:solidFill>
          </a:endParaRPr>
        </a:p>
      </dgm:t>
    </dgm:pt>
    <dgm:pt modelId="{F1146A9B-ED83-A04B-80D0-01211ED437E5}" type="sibTrans" cxnId="{1357E320-ADD9-7841-9F56-517EE5C90C78}">
      <dgm:prSet/>
      <dgm:spPr/>
      <dgm:t>
        <a:bodyPr/>
        <a:lstStyle/>
        <a:p>
          <a:endParaRPr lang="fr-FR">
            <a:solidFill>
              <a:schemeClr val="tx1"/>
            </a:solidFill>
          </a:endParaRPr>
        </a:p>
      </dgm:t>
    </dgm:pt>
    <dgm:pt modelId="{0F512A86-6864-6E4C-895B-050E01DE329B}">
      <dgm:prSet phldrT="[Texte]"/>
      <dgm:spPr>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dirty="0">
              <a:solidFill>
                <a:schemeClr val="tx1"/>
              </a:solidFill>
            </a:rPr>
            <a:t>Pôle 3</a:t>
          </a:r>
        </a:p>
      </dgm:t>
    </dgm:pt>
    <dgm:pt modelId="{A8450F99-34C1-E249-A01F-192A37ED50DD}" type="parTrans" cxnId="{9AA01C40-D5A7-9F47-8616-96D1E11BC759}">
      <dgm:prSet/>
      <dgm:spPr/>
      <dgm:t>
        <a:bodyPr/>
        <a:lstStyle/>
        <a:p>
          <a:endParaRPr lang="fr-FR">
            <a:solidFill>
              <a:schemeClr val="tx1"/>
            </a:solidFill>
          </a:endParaRPr>
        </a:p>
      </dgm:t>
    </dgm:pt>
    <dgm:pt modelId="{97EA7DEE-A202-F64D-857E-F756584CCF9D}" type="sibTrans" cxnId="{9AA01C40-D5A7-9F47-8616-96D1E11BC759}">
      <dgm:prSet/>
      <dgm:spPr/>
      <dgm:t>
        <a:bodyPr/>
        <a:lstStyle/>
        <a:p>
          <a:endParaRPr lang="fr-FR">
            <a:solidFill>
              <a:schemeClr val="tx1"/>
            </a:solidFill>
          </a:endParaRPr>
        </a:p>
      </dgm:t>
    </dgm:pt>
    <dgm:pt modelId="{512809B4-31D2-AF45-ACC2-52B526B80368}">
      <dgm:prSet phldrT="[Texte]"/>
      <dgm:spPr>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dirty="0">
              <a:solidFill>
                <a:schemeClr val="tx1"/>
              </a:solidFill>
            </a:rPr>
            <a:t>Pôle 4</a:t>
          </a:r>
        </a:p>
      </dgm:t>
    </dgm:pt>
    <dgm:pt modelId="{87F15132-8C7E-D54E-9CA1-4F4DD056EBFD}" type="parTrans" cxnId="{2537D3B2-2402-F843-8E37-5E5A366D2BD1}">
      <dgm:prSet/>
      <dgm:spPr/>
      <dgm:t>
        <a:bodyPr/>
        <a:lstStyle/>
        <a:p>
          <a:endParaRPr lang="fr-FR">
            <a:solidFill>
              <a:schemeClr val="tx1"/>
            </a:solidFill>
          </a:endParaRPr>
        </a:p>
      </dgm:t>
    </dgm:pt>
    <dgm:pt modelId="{2EEEC757-0091-3A4E-A8D8-9782119BF54D}" type="sibTrans" cxnId="{2537D3B2-2402-F843-8E37-5E5A366D2BD1}">
      <dgm:prSet/>
      <dgm:spPr/>
      <dgm:t>
        <a:bodyPr/>
        <a:lstStyle/>
        <a:p>
          <a:endParaRPr lang="fr-FR">
            <a:solidFill>
              <a:schemeClr val="tx1"/>
            </a:solidFill>
          </a:endParaRPr>
        </a:p>
      </dgm:t>
    </dgm:pt>
    <dgm:pt modelId="{F0744D05-E89E-A344-BD7F-F26C9CE4B3CD}">
      <dgm:prSet phldrT="[Texte]"/>
      <dgm:spPr>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dirty="0">
              <a:solidFill>
                <a:schemeClr val="tx1"/>
              </a:solidFill>
            </a:rPr>
            <a:t>Pôle 1</a:t>
          </a:r>
        </a:p>
      </dgm:t>
    </dgm:pt>
    <dgm:pt modelId="{49D4975D-9941-DF47-88F1-11D0F121830E}" type="parTrans" cxnId="{D3289B94-710C-124B-8FBB-9207E3CFEFAD}">
      <dgm:prSet/>
      <dgm:spPr/>
      <dgm:t>
        <a:bodyPr/>
        <a:lstStyle/>
        <a:p>
          <a:endParaRPr lang="fr-FR"/>
        </a:p>
      </dgm:t>
    </dgm:pt>
    <dgm:pt modelId="{FD1F6B4A-583D-7943-82E9-FEB1E025558F}" type="sibTrans" cxnId="{D3289B94-710C-124B-8FBB-9207E3CFEFAD}">
      <dgm:prSet/>
      <dgm:spPr/>
      <dgm:t>
        <a:bodyPr/>
        <a:lstStyle/>
        <a:p>
          <a:endParaRPr lang="fr-FR"/>
        </a:p>
      </dgm:t>
    </dgm:pt>
    <dgm:pt modelId="{2E7AEB36-A02F-8845-97C8-3013D9276ACF}" type="pres">
      <dgm:prSet presAssocID="{6924261D-81CC-9144-8699-B6BACFC38FD9}" presName="cycleMatrixDiagram" presStyleCnt="0">
        <dgm:presLayoutVars>
          <dgm:chMax val="1"/>
          <dgm:dir/>
          <dgm:animLvl val="lvl"/>
          <dgm:resizeHandles val="exact"/>
        </dgm:presLayoutVars>
      </dgm:prSet>
      <dgm:spPr/>
    </dgm:pt>
    <dgm:pt modelId="{BF03E448-690B-804C-B354-711B034D0CDE}" type="pres">
      <dgm:prSet presAssocID="{6924261D-81CC-9144-8699-B6BACFC38FD9}" presName="children"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174791EA-F4AE-4E44-AE2E-59D33AE2C6E7}" type="pres">
      <dgm:prSet presAssocID="{6924261D-81CC-9144-8699-B6BACFC38FD9}" presName="childPlaceholder"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95E2BB8D-67B2-384E-98AF-D894B7E9EA19}" type="pres">
      <dgm:prSet presAssocID="{6924261D-81CC-9144-8699-B6BACFC38FD9}" presName="circl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47C62D49-F32D-2A42-BDB5-FA36C93EA8B6}" type="pres">
      <dgm:prSet presAssocID="{6924261D-81CC-9144-8699-B6BACFC38FD9}" presName="quadrant1" presStyleLbl="node1" presStyleIdx="0" presStyleCnt="4">
        <dgm:presLayoutVars>
          <dgm:chMax val="1"/>
          <dgm:bulletEnabled val="1"/>
        </dgm:presLayoutVars>
      </dgm:prSet>
      <dgm:spPr/>
    </dgm:pt>
    <dgm:pt modelId="{A07D0C9B-ACAF-3345-A78E-DE42B5F4DD8B}" type="pres">
      <dgm:prSet presAssocID="{6924261D-81CC-9144-8699-B6BACFC38FD9}" presName="quadrant2" presStyleLbl="node1" presStyleIdx="1" presStyleCnt="4">
        <dgm:presLayoutVars>
          <dgm:chMax val="1"/>
          <dgm:bulletEnabled val="1"/>
        </dgm:presLayoutVars>
      </dgm:prSet>
      <dgm:spPr/>
    </dgm:pt>
    <dgm:pt modelId="{4868CC15-537B-3248-B6DA-B90F44DE2005}" type="pres">
      <dgm:prSet presAssocID="{6924261D-81CC-9144-8699-B6BACFC38FD9}" presName="quadrant3" presStyleLbl="node1" presStyleIdx="2" presStyleCnt="4">
        <dgm:presLayoutVars>
          <dgm:chMax val="1"/>
          <dgm:bulletEnabled val="1"/>
        </dgm:presLayoutVars>
      </dgm:prSet>
      <dgm:spPr/>
    </dgm:pt>
    <dgm:pt modelId="{7632FE66-0F38-D04F-B106-122ED6FC50D0}" type="pres">
      <dgm:prSet presAssocID="{6924261D-81CC-9144-8699-B6BACFC38FD9}" presName="quadrant4" presStyleLbl="node1" presStyleIdx="3" presStyleCnt="4">
        <dgm:presLayoutVars>
          <dgm:chMax val="1"/>
          <dgm:bulletEnabled val="1"/>
        </dgm:presLayoutVars>
      </dgm:prSet>
      <dgm:spPr/>
    </dgm:pt>
    <dgm:pt modelId="{B3CCE23C-1CDC-2641-9914-CD8E0EE6EFA8}" type="pres">
      <dgm:prSet presAssocID="{6924261D-81CC-9144-8699-B6BACFC38FD9}" presName="quadrantPlaceholder"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FB459322-6418-9240-97BB-161817FF432D}" type="pres">
      <dgm:prSet presAssocID="{6924261D-81CC-9144-8699-B6BACFC38FD9}" presName="center1" presStyleLbl="fgShp" presStyleIdx="0" presStyleCnt="2"/>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7A0DE6D8-CB42-514F-BFA5-0BDF0D1E2D99}" type="pres">
      <dgm:prSet presAssocID="{6924261D-81CC-9144-8699-B6BACFC38FD9}" presName="center2" presStyleLbl="fgShp" presStyleIdx="1" presStyleCnt="2"/>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Lst>
  <dgm:cxnLst>
    <dgm:cxn modelId="{D2153E16-F42F-0E4C-A594-1010605AB5CD}" type="presOf" srcId="{11ACF02B-EE5E-AE4C-AD7E-A2EBD0BBDA37}" destId="{A07D0C9B-ACAF-3345-A78E-DE42B5F4DD8B}" srcOrd="0" destOrd="0" presId="urn:microsoft.com/office/officeart/2005/8/layout/cycle4#5"/>
    <dgm:cxn modelId="{1357E320-ADD9-7841-9F56-517EE5C90C78}" srcId="{6924261D-81CC-9144-8699-B6BACFC38FD9}" destId="{11ACF02B-EE5E-AE4C-AD7E-A2EBD0BBDA37}" srcOrd="1" destOrd="0" parTransId="{3CE9FB32-03F7-A74E-BA12-C8A51ED7000D}" sibTransId="{F1146A9B-ED83-A04B-80D0-01211ED437E5}"/>
    <dgm:cxn modelId="{9AA01C40-D5A7-9F47-8616-96D1E11BC759}" srcId="{6924261D-81CC-9144-8699-B6BACFC38FD9}" destId="{0F512A86-6864-6E4C-895B-050E01DE329B}" srcOrd="2" destOrd="0" parTransId="{A8450F99-34C1-E249-A01F-192A37ED50DD}" sibTransId="{97EA7DEE-A202-F64D-857E-F756584CCF9D}"/>
    <dgm:cxn modelId="{9FF8FC4E-6F0A-334B-B384-BD932A4F694B}" type="presOf" srcId="{0F512A86-6864-6E4C-895B-050E01DE329B}" destId="{4868CC15-537B-3248-B6DA-B90F44DE2005}" srcOrd="0" destOrd="0" presId="urn:microsoft.com/office/officeart/2005/8/layout/cycle4#5"/>
    <dgm:cxn modelId="{D3289B94-710C-124B-8FBB-9207E3CFEFAD}" srcId="{6924261D-81CC-9144-8699-B6BACFC38FD9}" destId="{F0744D05-E89E-A344-BD7F-F26C9CE4B3CD}" srcOrd="0" destOrd="0" parTransId="{49D4975D-9941-DF47-88F1-11D0F121830E}" sibTransId="{FD1F6B4A-583D-7943-82E9-FEB1E025558F}"/>
    <dgm:cxn modelId="{2F87AEA3-4855-1E49-96EF-089802682F23}" type="presOf" srcId="{512809B4-31D2-AF45-ACC2-52B526B80368}" destId="{7632FE66-0F38-D04F-B106-122ED6FC50D0}" srcOrd="0" destOrd="0" presId="urn:microsoft.com/office/officeart/2005/8/layout/cycle4#5"/>
    <dgm:cxn modelId="{2537D3B2-2402-F843-8E37-5E5A366D2BD1}" srcId="{6924261D-81CC-9144-8699-B6BACFC38FD9}" destId="{512809B4-31D2-AF45-ACC2-52B526B80368}" srcOrd="3" destOrd="0" parTransId="{87F15132-8C7E-D54E-9CA1-4F4DD056EBFD}" sibTransId="{2EEEC757-0091-3A4E-A8D8-9782119BF54D}"/>
    <dgm:cxn modelId="{2A5022C0-DBBF-5947-90D8-16FBF518C916}" type="presOf" srcId="{F0744D05-E89E-A344-BD7F-F26C9CE4B3CD}" destId="{47C62D49-F32D-2A42-BDB5-FA36C93EA8B6}" srcOrd="0" destOrd="0" presId="urn:microsoft.com/office/officeart/2005/8/layout/cycle4#5"/>
    <dgm:cxn modelId="{72EECDDE-2210-5247-9F3D-EDFC77FB2C0F}" type="presOf" srcId="{6924261D-81CC-9144-8699-B6BACFC38FD9}" destId="{2E7AEB36-A02F-8845-97C8-3013D9276ACF}" srcOrd="0" destOrd="0" presId="urn:microsoft.com/office/officeart/2005/8/layout/cycle4#5"/>
    <dgm:cxn modelId="{48336CF3-701C-054F-902D-874D8F660F92}" type="presParOf" srcId="{2E7AEB36-A02F-8845-97C8-3013D9276ACF}" destId="{BF03E448-690B-804C-B354-711B034D0CDE}" srcOrd="0" destOrd="0" presId="urn:microsoft.com/office/officeart/2005/8/layout/cycle4#5"/>
    <dgm:cxn modelId="{CF92F584-AD67-6C42-AB8A-FD15190CD38A}" type="presParOf" srcId="{BF03E448-690B-804C-B354-711B034D0CDE}" destId="{174791EA-F4AE-4E44-AE2E-59D33AE2C6E7}" srcOrd="0" destOrd="0" presId="urn:microsoft.com/office/officeart/2005/8/layout/cycle4#5"/>
    <dgm:cxn modelId="{C951F559-5B26-1246-9C92-5EBF6484929A}" type="presParOf" srcId="{2E7AEB36-A02F-8845-97C8-3013D9276ACF}" destId="{95E2BB8D-67B2-384E-98AF-D894B7E9EA19}" srcOrd="1" destOrd="0" presId="urn:microsoft.com/office/officeart/2005/8/layout/cycle4#5"/>
    <dgm:cxn modelId="{10D80235-FCA3-3140-BACE-38DEEAD65748}" type="presParOf" srcId="{95E2BB8D-67B2-384E-98AF-D894B7E9EA19}" destId="{47C62D49-F32D-2A42-BDB5-FA36C93EA8B6}" srcOrd="0" destOrd="0" presId="urn:microsoft.com/office/officeart/2005/8/layout/cycle4#5"/>
    <dgm:cxn modelId="{852D8FB6-3967-9E41-BCC1-61AC0737F92C}" type="presParOf" srcId="{95E2BB8D-67B2-384E-98AF-D894B7E9EA19}" destId="{A07D0C9B-ACAF-3345-A78E-DE42B5F4DD8B}" srcOrd="1" destOrd="0" presId="urn:microsoft.com/office/officeart/2005/8/layout/cycle4#5"/>
    <dgm:cxn modelId="{9EDC5397-C0B3-374E-AED6-D4134779B446}" type="presParOf" srcId="{95E2BB8D-67B2-384E-98AF-D894B7E9EA19}" destId="{4868CC15-537B-3248-B6DA-B90F44DE2005}" srcOrd="2" destOrd="0" presId="urn:microsoft.com/office/officeart/2005/8/layout/cycle4#5"/>
    <dgm:cxn modelId="{E023E519-0CB1-8242-8B7C-E6827F8EA656}" type="presParOf" srcId="{95E2BB8D-67B2-384E-98AF-D894B7E9EA19}" destId="{7632FE66-0F38-D04F-B106-122ED6FC50D0}" srcOrd="3" destOrd="0" presId="urn:microsoft.com/office/officeart/2005/8/layout/cycle4#5"/>
    <dgm:cxn modelId="{962FD632-8469-2441-8A3C-72F9E88E710E}" type="presParOf" srcId="{95E2BB8D-67B2-384E-98AF-D894B7E9EA19}" destId="{B3CCE23C-1CDC-2641-9914-CD8E0EE6EFA8}" srcOrd="4" destOrd="0" presId="urn:microsoft.com/office/officeart/2005/8/layout/cycle4#5"/>
    <dgm:cxn modelId="{BDC4DF35-F850-7A4A-A571-20A9A5A78DF4}" type="presParOf" srcId="{2E7AEB36-A02F-8845-97C8-3013D9276ACF}" destId="{FB459322-6418-9240-97BB-161817FF432D}" srcOrd="2" destOrd="0" presId="urn:microsoft.com/office/officeart/2005/8/layout/cycle4#5"/>
    <dgm:cxn modelId="{9E3FC5B3-B86B-6341-B056-FFAF40D6A19D}" type="presParOf" srcId="{2E7AEB36-A02F-8845-97C8-3013D9276ACF}" destId="{7A0DE6D8-CB42-514F-BFA5-0BDF0D1E2D99}" srcOrd="3" destOrd="0" presId="urn:microsoft.com/office/officeart/2005/8/layout/cycle4#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924261D-81CC-9144-8699-B6BACFC38FD9}" type="doc">
      <dgm:prSet loTypeId="urn:microsoft.com/office/officeart/2005/8/layout/cycle4#5" loCatId="" qsTypeId="urn:microsoft.com/office/officeart/2005/8/quickstyle/simple5" qsCatId="simple" csTypeId="urn:microsoft.com/office/officeart/2005/8/colors/accent0_3" csCatId="mainScheme" phldr="1"/>
      <dgm:spPr>
        <a:scene3d>
          <a:camera prst="orthographicFront">
            <a:rot lat="0" lon="0" rev="0"/>
          </a:camera>
          <a:lightRig rig="soft" dir="t">
            <a:rot lat="0" lon="0" rev="0"/>
          </a:lightRig>
        </a:scene3d>
      </dgm:spPr>
    </dgm:pt>
    <dgm:pt modelId="{11ACF02B-EE5E-AE4C-AD7E-A2EBD0BBDA37}">
      <dgm:prSet phldrT="[Texte]"/>
      <dgm:spPr>
        <a:solidFill>
          <a:srgbClr val="EF7E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b="1" dirty="0">
              <a:solidFill>
                <a:schemeClr val="tx1"/>
              </a:solidFill>
            </a:rPr>
            <a:t>Pôle 2</a:t>
          </a:r>
        </a:p>
      </dgm:t>
    </dgm:pt>
    <dgm:pt modelId="{3CE9FB32-03F7-A74E-BA12-C8A51ED7000D}" type="parTrans" cxnId="{1357E320-ADD9-7841-9F56-517EE5C90C78}">
      <dgm:prSet/>
      <dgm:spPr/>
      <dgm:t>
        <a:bodyPr/>
        <a:lstStyle/>
        <a:p>
          <a:endParaRPr lang="fr-FR">
            <a:solidFill>
              <a:schemeClr val="tx1"/>
            </a:solidFill>
          </a:endParaRPr>
        </a:p>
      </dgm:t>
    </dgm:pt>
    <dgm:pt modelId="{F1146A9B-ED83-A04B-80D0-01211ED437E5}" type="sibTrans" cxnId="{1357E320-ADD9-7841-9F56-517EE5C90C78}">
      <dgm:prSet/>
      <dgm:spPr/>
      <dgm:t>
        <a:bodyPr/>
        <a:lstStyle/>
        <a:p>
          <a:endParaRPr lang="fr-FR">
            <a:solidFill>
              <a:schemeClr val="tx1"/>
            </a:solidFill>
          </a:endParaRPr>
        </a:p>
      </dgm:t>
    </dgm:pt>
    <dgm:pt modelId="{0F512A86-6864-6E4C-895B-050E01DE329B}">
      <dgm:prSet phldrT="[Texte]"/>
      <dgm:spPr>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b="1" dirty="0">
              <a:solidFill>
                <a:schemeClr val="tx1"/>
              </a:solidFill>
            </a:rPr>
            <a:t>Pôle 3</a:t>
          </a:r>
        </a:p>
      </dgm:t>
    </dgm:pt>
    <dgm:pt modelId="{A8450F99-34C1-E249-A01F-192A37ED50DD}" type="parTrans" cxnId="{9AA01C40-D5A7-9F47-8616-96D1E11BC759}">
      <dgm:prSet/>
      <dgm:spPr/>
      <dgm:t>
        <a:bodyPr/>
        <a:lstStyle/>
        <a:p>
          <a:endParaRPr lang="fr-FR">
            <a:solidFill>
              <a:schemeClr val="tx1"/>
            </a:solidFill>
          </a:endParaRPr>
        </a:p>
      </dgm:t>
    </dgm:pt>
    <dgm:pt modelId="{97EA7DEE-A202-F64D-857E-F756584CCF9D}" type="sibTrans" cxnId="{9AA01C40-D5A7-9F47-8616-96D1E11BC759}">
      <dgm:prSet/>
      <dgm:spPr/>
      <dgm:t>
        <a:bodyPr/>
        <a:lstStyle/>
        <a:p>
          <a:endParaRPr lang="fr-FR">
            <a:solidFill>
              <a:schemeClr val="tx1"/>
            </a:solidFill>
          </a:endParaRPr>
        </a:p>
      </dgm:t>
    </dgm:pt>
    <dgm:pt modelId="{512809B4-31D2-AF45-ACC2-52B526B80368}">
      <dgm:prSet phldrT="[Texte]"/>
      <dgm:spPr>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b="1" dirty="0">
              <a:solidFill>
                <a:schemeClr val="tx1"/>
              </a:solidFill>
            </a:rPr>
            <a:t>Pôle 4</a:t>
          </a:r>
        </a:p>
      </dgm:t>
    </dgm:pt>
    <dgm:pt modelId="{87F15132-8C7E-D54E-9CA1-4F4DD056EBFD}" type="parTrans" cxnId="{2537D3B2-2402-F843-8E37-5E5A366D2BD1}">
      <dgm:prSet/>
      <dgm:spPr/>
      <dgm:t>
        <a:bodyPr/>
        <a:lstStyle/>
        <a:p>
          <a:endParaRPr lang="fr-FR">
            <a:solidFill>
              <a:schemeClr val="tx1"/>
            </a:solidFill>
          </a:endParaRPr>
        </a:p>
      </dgm:t>
    </dgm:pt>
    <dgm:pt modelId="{2EEEC757-0091-3A4E-A8D8-9782119BF54D}" type="sibTrans" cxnId="{2537D3B2-2402-F843-8E37-5E5A366D2BD1}">
      <dgm:prSet/>
      <dgm:spPr/>
      <dgm:t>
        <a:bodyPr/>
        <a:lstStyle/>
        <a:p>
          <a:endParaRPr lang="fr-FR">
            <a:solidFill>
              <a:schemeClr val="tx1"/>
            </a:solidFill>
          </a:endParaRPr>
        </a:p>
      </dgm:t>
    </dgm:pt>
    <dgm:pt modelId="{F0744D05-E89E-A344-BD7F-F26C9CE4B3CD}">
      <dgm:prSet phldrT="[Texte]"/>
      <dgm:spPr>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b="1" dirty="0">
              <a:solidFill>
                <a:schemeClr val="tx1"/>
              </a:solidFill>
            </a:rPr>
            <a:t>Pôle 1</a:t>
          </a:r>
        </a:p>
      </dgm:t>
    </dgm:pt>
    <dgm:pt modelId="{49D4975D-9941-DF47-88F1-11D0F121830E}" type="parTrans" cxnId="{D3289B94-710C-124B-8FBB-9207E3CFEFAD}">
      <dgm:prSet/>
      <dgm:spPr/>
      <dgm:t>
        <a:bodyPr/>
        <a:lstStyle/>
        <a:p>
          <a:endParaRPr lang="fr-FR"/>
        </a:p>
      </dgm:t>
    </dgm:pt>
    <dgm:pt modelId="{FD1F6B4A-583D-7943-82E9-FEB1E025558F}" type="sibTrans" cxnId="{D3289B94-710C-124B-8FBB-9207E3CFEFAD}">
      <dgm:prSet/>
      <dgm:spPr/>
      <dgm:t>
        <a:bodyPr/>
        <a:lstStyle/>
        <a:p>
          <a:endParaRPr lang="fr-FR"/>
        </a:p>
      </dgm:t>
    </dgm:pt>
    <dgm:pt modelId="{2E7AEB36-A02F-8845-97C8-3013D9276ACF}" type="pres">
      <dgm:prSet presAssocID="{6924261D-81CC-9144-8699-B6BACFC38FD9}" presName="cycleMatrixDiagram" presStyleCnt="0">
        <dgm:presLayoutVars>
          <dgm:chMax val="1"/>
          <dgm:dir/>
          <dgm:animLvl val="lvl"/>
          <dgm:resizeHandles val="exact"/>
        </dgm:presLayoutVars>
      </dgm:prSet>
      <dgm:spPr/>
    </dgm:pt>
    <dgm:pt modelId="{BF03E448-690B-804C-B354-711B034D0CDE}" type="pres">
      <dgm:prSet presAssocID="{6924261D-81CC-9144-8699-B6BACFC38FD9}" presName="children"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174791EA-F4AE-4E44-AE2E-59D33AE2C6E7}" type="pres">
      <dgm:prSet presAssocID="{6924261D-81CC-9144-8699-B6BACFC38FD9}" presName="childPlaceholder"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95E2BB8D-67B2-384E-98AF-D894B7E9EA19}" type="pres">
      <dgm:prSet presAssocID="{6924261D-81CC-9144-8699-B6BACFC38FD9}" presName="circl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47C62D49-F32D-2A42-BDB5-FA36C93EA8B6}" type="pres">
      <dgm:prSet presAssocID="{6924261D-81CC-9144-8699-B6BACFC38FD9}" presName="quadrant1" presStyleLbl="node1" presStyleIdx="0" presStyleCnt="4">
        <dgm:presLayoutVars>
          <dgm:chMax val="1"/>
          <dgm:bulletEnabled val="1"/>
        </dgm:presLayoutVars>
      </dgm:prSet>
      <dgm:spPr/>
    </dgm:pt>
    <dgm:pt modelId="{A07D0C9B-ACAF-3345-A78E-DE42B5F4DD8B}" type="pres">
      <dgm:prSet presAssocID="{6924261D-81CC-9144-8699-B6BACFC38FD9}" presName="quadrant2" presStyleLbl="node1" presStyleIdx="1" presStyleCnt="4">
        <dgm:presLayoutVars>
          <dgm:chMax val="1"/>
          <dgm:bulletEnabled val="1"/>
        </dgm:presLayoutVars>
      </dgm:prSet>
      <dgm:spPr/>
    </dgm:pt>
    <dgm:pt modelId="{4868CC15-537B-3248-B6DA-B90F44DE2005}" type="pres">
      <dgm:prSet presAssocID="{6924261D-81CC-9144-8699-B6BACFC38FD9}" presName="quadrant3" presStyleLbl="node1" presStyleIdx="2" presStyleCnt="4">
        <dgm:presLayoutVars>
          <dgm:chMax val="1"/>
          <dgm:bulletEnabled val="1"/>
        </dgm:presLayoutVars>
      </dgm:prSet>
      <dgm:spPr/>
    </dgm:pt>
    <dgm:pt modelId="{7632FE66-0F38-D04F-B106-122ED6FC50D0}" type="pres">
      <dgm:prSet presAssocID="{6924261D-81CC-9144-8699-B6BACFC38FD9}" presName="quadrant4" presStyleLbl="node1" presStyleIdx="3" presStyleCnt="4">
        <dgm:presLayoutVars>
          <dgm:chMax val="1"/>
          <dgm:bulletEnabled val="1"/>
        </dgm:presLayoutVars>
      </dgm:prSet>
      <dgm:spPr/>
    </dgm:pt>
    <dgm:pt modelId="{B3CCE23C-1CDC-2641-9914-CD8E0EE6EFA8}" type="pres">
      <dgm:prSet presAssocID="{6924261D-81CC-9144-8699-B6BACFC38FD9}" presName="quadrantPlaceholder"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FB459322-6418-9240-97BB-161817FF432D}" type="pres">
      <dgm:prSet presAssocID="{6924261D-81CC-9144-8699-B6BACFC38FD9}" presName="center1" presStyleLbl="fgShp" presStyleIdx="0" presStyleCnt="2"/>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7A0DE6D8-CB42-514F-BFA5-0BDF0D1E2D99}" type="pres">
      <dgm:prSet presAssocID="{6924261D-81CC-9144-8699-B6BACFC38FD9}" presName="center2" presStyleLbl="fgShp" presStyleIdx="1" presStyleCnt="2"/>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Lst>
  <dgm:cxnLst>
    <dgm:cxn modelId="{1357E320-ADD9-7841-9F56-517EE5C90C78}" srcId="{6924261D-81CC-9144-8699-B6BACFC38FD9}" destId="{11ACF02B-EE5E-AE4C-AD7E-A2EBD0BBDA37}" srcOrd="1" destOrd="0" parTransId="{3CE9FB32-03F7-A74E-BA12-C8A51ED7000D}" sibTransId="{F1146A9B-ED83-A04B-80D0-01211ED437E5}"/>
    <dgm:cxn modelId="{9AA01C40-D5A7-9F47-8616-96D1E11BC759}" srcId="{6924261D-81CC-9144-8699-B6BACFC38FD9}" destId="{0F512A86-6864-6E4C-895B-050E01DE329B}" srcOrd="2" destOrd="0" parTransId="{A8450F99-34C1-E249-A01F-192A37ED50DD}" sibTransId="{97EA7DEE-A202-F64D-857E-F756584CCF9D}"/>
    <dgm:cxn modelId="{441CE579-FE5C-B24B-BFC0-97BADD8598C9}" type="presOf" srcId="{512809B4-31D2-AF45-ACC2-52B526B80368}" destId="{7632FE66-0F38-D04F-B106-122ED6FC50D0}" srcOrd="0" destOrd="0" presId="urn:microsoft.com/office/officeart/2005/8/layout/cycle4#5"/>
    <dgm:cxn modelId="{D3289B94-710C-124B-8FBB-9207E3CFEFAD}" srcId="{6924261D-81CC-9144-8699-B6BACFC38FD9}" destId="{F0744D05-E89E-A344-BD7F-F26C9CE4B3CD}" srcOrd="0" destOrd="0" parTransId="{49D4975D-9941-DF47-88F1-11D0F121830E}" sibTransId="{FD1F6B4A-583D-7943-82E9-FEB1E025558F}"/>
    <dgm:cxn modelId="{C46B60A5-6E68-4E4F-A50D-BDCE96F700A8}" type="presOf" srcId="{0F512A86-6864-6E4C-895B-050E01DE329B}" destId="{4868CC15-537B-3248-B6DA-B90F44DE2005}" srcOrd="0" destOrd="0" presId="urn:microsoft.com/office/officeart/2005/8/layout/cycle4#5"/>
    <dgm:cxn modelId="{2537D3B2-2402-F843-8E37-5E5A366D2BD1}" srcId="{6924261D-81CC-9144-8699-B6BACFC38FD9}" destId="{512809B4-31D2-AF45-ACC2-52B526B80368}" srcOrd="3" destOrd="0" parTransId="{87F15132-8C7E-D54E-9CA1-4F4DD056EBFD}" sibTransId="{2EEEC757-0091-3A4E-A8D8-9782119BF54D}"/>
    <dgm:cxn modelId="{D2BFACB3-D6E3-0B4B-B128-54219FAB3A8A}" type="presOf" srcId="{6924261D-81CC-9144-8699-B6BACFC38FD9}" destId="{2E7AEB36-A02F-8845-97C8-3013D9276ACF}" srcOrd="0" destOrd="0" presId="urn:microsoft.com/office/officeart/2005/8/layout/cycle4#5"/>
    <dgm:cxn modelId="{8D043EB9-5E08-B64D-835A-62F21990AE03}" type="presOf" srcId="{F0744D05-E89E-A344-BD7F-F26C9CE4B3CD}" destId="{47C62D49-F32D-2A42-BDB5-FA36C93EA8B6}" srcOrd="0" destOrd="0" presId="urn:microsoft.com/office/officeart/2005/8/layout/cycle4#5"/>
    <dgm:cxn modelId="{329484D2-30E8-0E4F-B2DA-10AB92493E81}" type="presOf" srcId="{11ACF02B-EE5E-AE4C-AD7E-A2EBD0BBDA37}" destId="{A07D0C9B-ACAF-3345-A78E-DE42B5F4DD8B}" srcOrd="0" destOrd="0" presId="urn:microsoft.com/office/officeart/2005/8/layout/cycle4#5"/>
    <dgm:cxn modelId="{5008D3DB-7EEC-8E49-97A3-0628B0F4747B}" type="presParOf" srcId="{2E7AEB36-A02F-8845-97C8-3013D9276ACF}" destId="{BF03E448-690B-804C-B354-711B034D0CDE}" srcOrd="0" destOrd="0" presId="urn:microsoft.com/office/officeart/2005/8/layout/cycle4#5"/>
    <dgm:cxn modelId="{EABD70C1-BC9F-FF44-AA55-1E4DD15A88F0}" type="presParOf" srcId="{BF03E448-690B-804C-B354-711B034D0CDE}" destId="{174791EA-F4AE-4E44-AE2E-59D33AE2C6E7}" srcOrd="0" destOrd="0" presId="urn:microsoft.com/office/officeart/2005/8/layout/cycle4#5"/>
    <dgm:cxn modelId="{03E884A7-E940-994B-88F4-A82A4B14A0C7}" type="presParOf" srcId="{2E7AEB36-A02F-8845-97C8-3013D9276ACF}" destId="{95E2BB8D-67B2-384E-98AF-D894B7E9EA19}" srcOrd="1" destOrd="0" presId="urn:microsoft.com/office/officeart/2005/8/layout/cycle4#5"/>
    <dgm:cxn modelId="{A729C911-BEFD-E546-B4E4-EE53DE84B949}" type="presParOf" srcId="{95E2BB8D-67B2-384E-98AF-D894B7E9EA19}" destId="{47C62D49-F32D-2A42-BDB5-FA36C93EA8B6}" srcOrd="0" destOrd="0" presId="urn:microsoft.com/office/officeart/2005/8/layout/cycle4#5"/>
    <dgm:cxn modelId="{B4774006-5EE1-524B-98CD-019F14872548}" type="presParOf" srcId="{95E2BB8D-67B2-384E-98AF-D894B7E9EA19}" destId="{A07D0C9B-ACAF-3345-A78E-DE42B5F4DD8B}" srcOrd="1" destOrd="0" presId="urn:microsoft.com/office/officeart/2005/8/layout/cycle4#5"/>
    <dgm:cxn modelId="{6CB3D117-C043-0749-AC02-C611AD017D23}" type="presParOf" srcId="{95E2BB8D-67B2-384E-98AF-D894B7E9EA19}" destId="{4868CC15-537B-3248-B6DA-B90F44DE2005}" srcOrd="2" destOrd="0" presId="urn:microsoft.com/office/officeart/2005/8/layout/cycle4#5"/>
    <dgm:cxn modelId="{2C6CCC5B-3DE8-9F4E-B33C-53EED7D3A048}" type="presParOf" srcId="{95E2BB8D-67B2-384E-98AF-D894B7E9EA19}" destId="{7632FE66-0F38-D04F-B106-122ED6FC50D0}" srcOrd="3" destOrd="0" presId="urn:microsoft.com/office/officeart/2005/8/layout/cycle4#5"/>
    <dgm:cxn modelId="{04AC74AF-29EF-0D4E-B582-6F0DEABD1F80}" type="presParOf" srcId="{95E2BB8D-67B2-384E-98AF-D894B7E9EA19}" destId="{B3CCE23C-1CDC-2641-9914-CD8E0EE6EFA8}" srcOrd="4" destOrd="0" presId="urn:microsoft.com/office/officeart/2005/8/layout/cycle4#5"/>
    <dgm:cxn modelId="{D6F3AC5C-E937-7B48-BA2B-FB0B68AFB561}" type="presParOf" srcId="{2E7AEB36-A02F-8845-97C8-3013D9276ACF}" destId="{FB459322-6418-9240-97BB-161817FF432D}" srcOrd="2" destOrd="0" presId="urn:microsoft.com/office/officeart/2005/8/layout/cycle4#5"/>
    <dgm:cxn modelId="{A7A1E5D3-3531-274D-AF60-FF4BEBBD632B}" type="presParOf" srcId="{2E7AEB36-A02F-8845-97C8-3013D9276ACF}" destId="{7A0DE6D8-CB42-514F-BFA5-0BDF0D1E2D99}" srcOrd="3" destOrd="0" presId="urn:microsoft.com/office/officeart/2005/8/layout/cycle4#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924261D-81CC-9144-8699-B6BACFC38FD9}" type="doc">
      <dgm:prSet loTypeId="urn:microsoft.com/office/officeart/2005/8/layout/cycle4#5" loCatId="" qsTypeId="urn:microsoft.com/office/officeart/2005/8/quickstyle/simple5" qsCatId="simple" csTypeId="urn:microsoft.com/office/officeart/2005/8/colors/accent0_3" csCatId="mainScheme" phldr="1"/>
      <dgm:spPr>
        <a:scene3d>
          <a:camera prst="orthographicFront">
            <a:rot lat="0" lon="0" rev="0"/>
          </a:camera>
          <a:lightRig rig="soft" dir="t">
            <a:rot lat="0" lon="0" rev="0"/>
          </a:lightRig>
        </a:scene3d>
      </dgm:spPr>
    </dgm:pt>
    <dgm:pt modelId="{11ACF02B-EE5E-AE4C-AD7E-A2EBD0BBDA37}">
      <dgm:prSet phldrT="[Texte]"/>
      <dgm:spPr>
        <a:solidFill>
          <a:srgbClr val="EF7E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dirty="0">
              <a:solidFill>
                <a:schemeClr val="tx1"/>
              </a:solidFill>
            </a:rPr>
            <a:t>Pôle 2</a:t>
          </a:r>
        </a:p>
      </dgm:t>
    </dgm:pt>
    <dgm:pt modelId="{3CE9FB32-03F7-A74E-BA12-C8A51ED7000D}" type="parTrans" cxnId="{1357E320-ADD9-7841-9F56-517EE5C90C78}">
      <dgm:prSet/>
      <dgm:spPr/>
      <dgm:t>
        <a:bodyPr/>
        <a:lstStyle/>
        <a:p>
          <a:endParaRPr lang="fr-FR">
            <a:solidFill>
              <a:schemeClr val="tx1"/>
            </a:solidFill>
          </a:endParaRPr>
        </a:p>
      </dgm:t>
    </dgm:pt>
    <dgm:pt modelId="{F1146A9B-ED83-A04B-80D0-01211ED437E5}" type="sibTrans" cxnId="{1357E320-ADD9-7841-9F56-517EE5C90C78}">
      <dgm:prSet/>
      <dgm:spPr/>
      <dgm:t>
        <a:bodyPr/>
        <a:lstStyle/>
        <a:p>
          <a:endParaRPr lang="fr-FR">
            <a:solidFill>
              <a:schemeClr val="tx1"/>
            </a:solidFill>
          </a:endParaRPr>
        </a:p>
      </dgm:t>
    </dgm:pt>
    <dgm:pt modelId="{0F512A86-6864-6E4C-895B-050E01DE329B}">
      <dgm:prSet phldrT="[Texte]"/>
      <dgm:spPr>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dirty="0">
              <a:solidFill>
                <a:schemeClr val="tx1"/>
              </a:solidFill>
            </a:rPr>
            <a:t>Pôle 3</a:t>
          </a:r>
        </a:p>
      </dgm:t>
    </dgm:pt>
    <dgm:pt modelId="{A8450F99-34C1-E249-A01F-192A37ED50DD}" type="parTrans" cxnId="{9AA01C40-D5A7-9F47-8616-96D1E11BC759}">
      <dgm:prSet/>
      <dgm:spPr/>
      <dgm:t>
        <a:bodyPr/>
        <a:lstStyle/>
        <a:p>
          <a:endParaRPr lang="fr-FR">
            <a:solidFill>
              <a:schemeClr val="tx1"/>
            </a:solidFill>
          </a:endParaRPr>
        </a:p>
      </dgm:t>
    </dgm:pt>
    <dgm:pt modelId="{97EA7DEE-A202-F64D-857E-F756584CCF9D}" type="sibTrans" cxnId="{9AA01C40-D5A7-9F47-8616-96D1E11BC759}">
      <dgm:prSet/>
      <dgm:spPr/>
      <dgm:t>
        <a:bodyPr/>
        <a:lstStyle/>
        <a:p>
          <a:endParaRPr lang="fr-FR">
            <a:solidFill>
              <a:schemeClr val="tx1"/>
            </a:solidFill>
          </a:endParaRPr>
        </a:p>
      </dgm:t>
    </dgm:pt>
    <dgm:pt modelId="{512809B4-31D2-AF45-ACC2-52B526B80368}">
      <dgm:prSet phldrT="[Texte]"/>
      <dgm:spPr>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dirty="0">
              <a:solidFill>
                <a:schemeClr val="tx1"/>
              </a:solidFill>
            </a:rPr>
            <a:t>Pôle 4</a:t>
          </a:r>
        </a:p>
      </dgm:t>
    </dgm:pt>
    <dgm:pt modelId="{87F15132-8C7E-D54E-9CA1-4F4DD056EBFD}" type="parTrans" cxnId="{2537D3B2-2402-F843-8E37-5E5A366D2BD1}">
      <dgm:prSet/>
      <dgm:spPr/>
      <dgm:t>
        <a:bodyPr/>
        <a:lstStyle/>
        <a:p>
          <a:endParaRPr lang="fr-FR">
            <a:solidFill>
              <a:schemeClr val="tx1"/>
            </a:solidFill>
          </a:endParaRPr>
        </a:p>
      </dgm:t>
    </dgm:pt>
    <dgm:pt modelId="{2EEEC757-0091-3A4E-A8D8-9782119BF54D}" type="sibTrans" cxnId="{2537D3B2-2402-F843-8E37-5E5A366D2BD1}">
      <dgm:prSet/>
      <dgm:spPr/>
      <dgm:t>
        <a:bodyPr/>
        <a:lstStyle/>
        <a:p>
          <a:endParaRPr lang="fr-FR">
            <a:solidFill>
              <a:schemeClr val="tx1"/>
            </a:solidFill>
          </a:endParaRPr>
        </a:p>
      </dgm:t>
    </dgm:pt>
    <dgm:pt modelId="{F0744D05-E89E-A344-BD7F-F26C9CE4B3CD}">
      <dgm:prSet phldrT="[Texte]"/>
      <dgm:spPr>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dirty="0">
              <a:solidFill>
                <a:schemeClr val="tx1"/>
              </a:solidFill>
            </a:rPr>
            <a:t>Pôle 1</a:t>
          </a:r>
        </a:p>
      </dgm:t>
    </dgm:pt>
    <dgm:pt modelId="{49D4975D-9941-DF47-88F1-11D0F121830E}" type="parTrans" cxnId="{D3289B94-710C-124B-8FBB-9207E3CFEFAD}">
      <dgm:prSet/>
      <dgm:spPr/>
      <dgm:t>
        <a:bodyPr/>
        <a:lstStyle/>
        <a:p>
          <a:endParaRPr lang="fr-FR"/>
        </a:p>
      </dgm:t>
    </dgm:pt>
    <dgm:pt modelId="{FD1F6B4A-583D-7943-82E9-FEB1E025558F}" type="sibTrans" cxnId="{D3289B94-710C-124B-8FBB-9207E3CFEFAD}">
      <dgm:prSet/>
      <dgm:spPr/>
      <dgm:t>
        <a:bodyPr/>
        <a:lstStyle/>
        <a:p>
          <a:endParaRPr lang="fr-FR"/>
        </a:p>
      </dgm:t>
    </dgm:pt>
    <dgm:pt modelId="{2E7AEB36-A02F-8845-97C8-3013D9276ACF}" type="pres">
      <dgm:prSet presAssocID="{6924261D-81CC-9144-8699-B6BACFC38FD9}" presName="cycleMatrixDiagram" presStyleCnt="0">
        <dgm:presLayoutVars>
          <dgm:chMax val="1"/>
          <dgm:dir/>
          <dgm:animLvl val="lvl"/>
          <dgm:resizeHandles val="exact"/>
        </dgm:presLayoutVars>
      </dgm:prSet>
      <dgm:spPr/>
    </dgm:pt>
    <dgm:pt modelId="{BF03E448-690B-804C-B354-711B034D0CDE}" type="pres">
      <dgm:prSet presAssocID="{6924261D-81CC-9144-8699-B6BACFC38FD9}" presName="children"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174791EA-F4AE-4E44-AE2E-59D33AE2C6E7}" type="pres">
      <dgm:prSet presAssocID="{6924261D-81CC-9144-8699-B6BACFC38FD9}" presName="childPlaceholder"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95E2BB8D-67B2-384E-98AF-D894B7E9EA19}" type="pres">
      <dgm:prSet presAssocID="{6924261D-81CC-9144-8699-B6BACFC38FD9}" presName="circl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47C62D49-F32D-2A42-BDB5-FA36C93EA8B6}" type="pres">
      <dgm:prSet presAssocID="{6924261D-81CC-9144-8699-B6BACFC38FD9}" presName="quadrant1" presStyleLbl="node1" presStyleIdx="0" presStyleCnt="4">
        <dgm:presLayoutVars>
          <dgm:chMax val="1"/>
          <dgm:bulletEnabled val="1"/>
        </dgm:presLayoutVars>
      </dgm:prSet>
      <dgm:spPr/>
    </dgm:pt>
    <dgm:pt modelId="{A07D0C9B-ACAF-3345-A78E-DE42B5F4DD8B}" type="pres">
      <dgm:prSet presAssocID="{6924261D-81CC-9144-8699-B6BACFC38FD9}" presName="quadrant2" presStyleLbl="node1" presStyleIdx="1" presStyleCnt="4">
        <dgm:presLayoutVars>
          <dgm:chMax val="1"/>
          <dgm:bulletEnabled val="1"/>
        </dgm:presLayoutVars>
      </dgm:prSet>
      <dgm:spPr/>
    </dgm:pt>
    <dgm:pt modelId="{4868CC15-537B-3248-B6DA-B90F44DE2005}" type="pres">
      <dgm:prSet presAssocID="{6924261D-81CC-9144-8699-B6BACFC38FD9}" presName="quadrant3" presStyleLbl="node1" presStyleIdx="2" presStyleCnt="4">
        <dgm:presLayoutVars>
          <dgm:chMax val="1"/>
          <dgm:bulletEnabled val="1"/>
        </dgm:presLayoutVars>
      </dgm:prSet>
      <dgm:spPr/>
    </dgm:pt>
    <dgm:pt modelId="{7632FE66-0F38-D04F-B106-122ED6FC50D0}" type="pres">
      <dgm:prSet presAssocID="{6924261D-81CC-9144-8699-B6BACFC38FD9}" presName="quadrant4" presStyleLbl="node1" presStyleIdx="3" presStyleCnt="4">
        <dgm:presLayoutVars>
          <dgm:chMax val="1"/>
          <dgm:bulletEnabled val="1"/>
        </dgm:presLayoutVars>
      </dgm:prSet>
      <dgm:spPr/>
    </dgm:pt>
    <dgm:pt modelId="{B3CCE23C-1CDC-2641-9914-CD8E0EE6EFA8}" type="pres">
      <dgm:prSet presAssocID="{6924261D-81CC-9144-8699-B6BACFC38FD9}" presName="quadrantPlaceholder"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FB459322-6418-9240-97BB-161817FF432D}" type="pres">
      <dgm:prSet presAssocID="{6924261D-81CC-9144-8699-B6BACFC38FD9}" presName="center1" presStyleLbl="fgShp" presStyleIdx="0" presStyleCnt="2"/>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7A0DE6D8-CB42-514F-BFA5-0BDF0D1E2D99}" type="pres">
      <dgm:prSet presAssocID="{6924261D-81CC-9144-8699-B6BACFC38FD9}" presName="center2" presStyleLbl="fgShp" presStyleIdx="1" presStyleCnt="2"/>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Lst>
  <dgm:cxnLst>
    <dgm:cxn modelId="{1357E320-ADD9-7841-9F56-517EE5C90C78}" srcId="{6924261D-81CC-9144-8699-B6BACFC38FD9}" destId="{11ACF02B-EE5E-AE4C-AD7E-A2EBD0BBDA37}" srcOrd="1" destOrd="0" parTransId="{3CE9FB32-03F7-A74E-BA12-C8A51ED7000D}" sibTransId="{F1146A9B-ED83-A04B-80D0-01211ED437E5}"/>
    <dgm:cxn modelId="{9AA01C40-D5A7-9F47-8616-96D1E11BC759}" srcId="{6924261D-81CC-9144-8699-B6BACFC38FD9}" destId="{0F512A86-6864-6E4C-895B-050E01DE329B}" srcOrd="2" destOrd="0" parTransId="{A8450F99-34C1-E249-A01F-192A37ED50DD}" sibTransId="{97EA7DEE-A202-F64D-857E-F756584CCF9D}"/>
    <dgm:cxn modelId="{E98F1A69-9CB3-B741-8F4D-F98D696EB593}" type="presOf" srcId="{6924261D-81CC-9144-8699-B6BACFC38FD9}" destId="{2E7AEB36-A02F-8845-97C8-3013D9276ACF}" srcOrd="0" destOrd="0" presId="urn:microsoft.com/office/officeart/2005/8/layout/cycle4#5"/>
    <dgm:cxn modelId="{D3289B94-710C-124B-8FBB-9207E3CFEFAD}" srcId="{6924261D-81CC-9144-8699-B6BACFC38FD9}" destId="{F0744D05-E89E-A344-BD7F-F26C9CE4B3CD}" srcOrd="0" destOrd="0" parTransId="{49D4975D-9941-DF47-88F1-11D0F121830E}" sibTransId="{FD1F6B4A-583D-7943-82E9-FEB1E025558F}"/>
    <dgm:cxn modelId="{C0670A97-6D8D-2B43-A386-F92DAFB28EB1}" type="presOf" srcId="{512809B4-31D2-AF45-ACC2-52B526B80368}" destId="{7632FE66-0F38-D04F-B106-122ED6FC50D0}" srcOrd="0" destOrd="0" presId="urn:microsoft.com/office/officeart/2005/8/layout/cycle4#5"/>
    <dgm:cxn modelId="{2537D3B2-2402-F843-8E37-5E5A366D2BD1}" srcId="{6924261D-81CC-9144-8699-B6BACFC38FD9}" destId="{512809B4-31D2-AF45-ACC2-52B526B80368}" srcOrd="3" destOrd="0" parTransId="{87F15132-8C7E-D54E-9CA1-4F4DD056EBFD}" sibTransId="{2EEEC757-0091-3A4E-A8D8-9782119BF54D}"/>
    <dgm:cxn modelId="{8AC9D4D1-1642-D240-AB4E-4E3180ECCBE9}" type="presOf" srcId="{11ACF02B-EE5E-AE4C-AD7E-A2EBD0BBDA37}" destId="{A07D0C9B-ACAF-3345-A78E-DE42B5F4DD8B}" srcOrd="0" destOrd="0" presId="urn:microsoft.com/office/officeart/2005/8/layout/cycle4#5"/>
    <dgm:cxn modelId="{654E8CDF-B54A-E148-9505-399753420C3F}" type="presOf" srcId="{F0744D05-E89E-A344-BD7F-F26C9CE4B3CD}" destId="{47C62D49-F32D-2A42-BDB5-FA36C93EA8B6}" srcOrd="0" destOrd="0" presId="urn:microsoft.com/office/officeart/2005/8/layout/cycle4#5"/>
    <dgm:cxn modelId="{ED103DFB-91E9-744B-8C06-8D4F37FA2D86}" type="presOf" srcId="{0F512A86-6864-6E4C-895B-050E01DE329B}" destId="{4868CC15-537B-3248-B6DA-B90F44DE2005}" srcOrd="0" destOrd="0" presId="urn:microsoft.com/office/officeart/2005/8/layout/cycle4#5"/>
    <dgm:cxn modelId="{FB9AF6E9-92B8-1A49-9F4D-FF8353D1EEA8}" type="presParOf" srcId="{2E7AEB36-A02F-8845-97C8-3013D9276ACF}" destId="{BF03E448-690B-804C-B354-711B034D0CDE}" srcOrd="0" destOrd="0" presId="urn:microsoft.com/office/officeart/2005/8/layout/cycle4#5"/>
    <dgm:cxn modelId="{12465300-A983-A442-8A7C-1FCF2C6EAB67}" type="presParOf" srcId="{BF03E448-690B-804C-B354-711B034D0CDE}" destId="{174791EA-F4AE-4E44-AE2E-59D33AE2C6E7}" srcOrd="0" destOrd="0" presId="urn:microsoft.com/office/officeart/2005/8/layout/cycle4#5"/>
    <dgm:cxn modelId="{0A0C7212-DBF7-0545-9DEE-B0F252B49ED5}" type="presParOf" srcId="{2E7AEB36-A02F-8845-97C8-3013D9276ACF}" destId="{95E2BB8D-67B2-384E-98AF-D894B7E9EA19}" srcOrd="1" destOrd="0" presId="urn:microsoft.com/office/officeart/2005/8/layout/cycle4#5"/>
    <dgm:cxn modelId="{73879D10-7D21-F340-97F5-68076C9D0C8C}" type="presParOf" srcId="{95E2BB8D-67B2-384E-98AF-D894B7E9EA19}" destId="{47C62D49-F32D-2A42-BDB5-FA36C93EA8B6}" srcOrd="0" destOrd="0" presId="urn:microsoft.com/office/officeart/2005/8/layout/cycle4#5"/>
    <dgm:cxn modelId="{7CC2FBF3-7425-3F40-8C0F-47A02A4C78FD}" type="presParOf" srcId="{95E2BB8D-67B2-384E-98AF-D894B7E9EA19}" destId="{A07D0C9B-ACAF-3345-A78E-DE42B5F4DD8B}" srcOrd="1" destOrd="0" presId="urn:microsoft.com/office/officeart/2005/8/layout/cycle4#5"/>
    <dgm:cxn modelId="{2E5CA777-BFA4-E148-BFE1-E90EEB738683}" type="presParOf" srcId="{95E2BB8D-67B2-384E-98AF-D894B7E9EA19}" destId="{4868CC15-537B-3248-B6DA-B90F44DE2005}" srcOrd="2" destOrd="0" presId="urn:microsoft.com/office/officeart/2005/8/layout/cycle4#5"/>
    <dgm:cxn modelId="{83893C78-EB2C-EE46-BD9D-971D508642C7}" type="presParOf" srcId="{95E2BB8D-67B2-384E-98AF-D894B7E9EA19}" destId="{7632FE66-0F38-D04F-B106-122ED6FC50D0}" srcOrd="3" destOrd="0" presId="urn:microsoft.com/office/officeart/2005/8/layout/cycle4#5"/>
    <dgm:cxn modelId="{E8C9A7AB-F3A5-734F-A097-00CDB60D6B48}" type="presParOf" srcId="{95E2BB8D-67B2-384E-98AF-D894B7E9EA19}" destId="{B3CCE23C-1CDC-2641-9914-CD8E0EE6EFA8}" srcOrd="4" destOrd="0" presId="urn:microsoft.com/office/officeart/2005/8/layout/cycle4#5"/>
    <dgm:cxn modelId="{D4449EEA-CAF5-E84E-82CC-4D036FE40A48}" type="presParOf" srcId="{2E7AEB36-A02F-8845-97C8-3013D9276ACF}" destId="{FB459322-6418-9240-97BB-161817FF432D}" srcOrd="2" destOrd="0" presId="urn:microsoft.com/office/officeart/2005/8/layout/cycle4#5"/>
    <dgm:cxn modelId="{51BC94DA-2D84-5C43-9924-EDCED0934A66}" type="presParOf" srcId="{2E7AEB36-A02F-8845-97C8-3013D9276ACF}" destId="{7A0DE6D8-CB42-514F-BFA5-0BDF0D1E2D99}" srcOrd="3" destOrd="0" presId="urn:microsoft.com/office/officeart/2005/8/layout/cycle4#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924261D-81CC-9144-8699-B6BACFC38FD9}" type="doc">
      <dgm:prSet loTypeId="urn:microsoft.com/office/officeart/2005/8/layout/cycle4#5" loCatId="" qsTypeId="urn:microsoft.com/office/officeart/2005/8/quickstyle/simple5" qsCatId="simple" csTypeId="urn:microsoft.com/office/officeart/2005/8/colors/accent0_3" csCatId="mainScheme" phldr="1"/>
      <dgm:spPr>
        <a:scene3d>
          <a:camera prst="orthographicFront">
            <a:rot lat="0" lon="0" rev="0"/>
          </a:camera>
          <a:lightRig rig="soft" dir="t">
            <a:rot lat="0" lon="0" rev="0"/>
          </a:lightRig>
        </a:scene3d>
      </dgm:spPr>
    </dgm:pt>
    <dgm:pt modelId="{11ACF02B-EE5E-AE4C-AD7E-A2EBD0BBDA37}">
      <dgm:prSet phldrT="[Texte]"/>
      <dgm:spPr>
        <a:solidFill>
          <a:srgbClr val="EF7E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dirty="0">
              <a:solidFill>
                <a:schemeClr val="tx1"/>
              </a:solidFill>
            </a:rPr>
            <a:t>Pôle 2</a:t>
          </a:r>
        </a:p>
      </dgm:t>
    </dgm:pt>
    <dgm:pt modelId="{3CE9FB32-03F7-A74E-BA12-C8A51ED7000D}" type="parTrans" cxnId="{1357E320-ADD9-7841-9F56-517EE5C90C78}">
      <dgm:prSet/>
      <dgm:spPr/>
      <dgm:t>
        <a:bodyPr/>
        <a:lstStyle/>
        <a:p>
          <a:endParaRPr lang="fr-FR">
            <a:solidFill>
              <a:schemeClr val="tx1"/>
            </a:solidFill>
          </a:endParaRPr>
        </a:p>
      </dgm:t>
    </dgm:pt>
    <dgm:pt modelId="{F1146A9B-ED83-A04B-80D0-01211ED437E5}" type="sibTrans" cxnId="{1357E320-ADD9-7841-9F56-517EE5C90C78}">
      <dgm:prSet/>
      <dgm:spPr/>
      <dgm:t>
        <a:bodyPr/>
        <a:lstStyle/>
        <a:p>
          <a:endParaRPr lang="fr-FR">
            <a:solidFill>
              <a:schemeClr val="tx1"/>
            </a:solidFill>
          </a:endParaRPr>
        </a:p>
      </dgm:t>
    </dgm:pt>
    <dgm:pt modelId="{0F512A86-6864-6E4C-895B-050E01DE329B}">
      <dgm:prSet phldrT="[Texte]"/>
      <dgm:spPr>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dirty="0">
              <a:solidFill>
                <a:schemeClr val="tx1"/>
              </a:solidFill>
            </a:rPr>
            <a:t>Pôle 3</a:t>
          </a:r>
        </a:p>
      </dgm:t>
    </dgm:pt>
    <dgm:pt modelId="{A8450F99-34C1-E249-A01F-192A37ED50DD}" type="parTrans" cxnId="{9AA01C40-D5A7-9F47-8616-96D1E11BC759}">
      <dgm:prSet/>
      <dgm:spPr/>
      <dgm:t>
        <a:bodyPr/>
        <a:lstStyle/>
        <a:p>
          <a:endParaRPr lang="fr-FR">
            <a:solidFill>
              <a:schemeClr val="tx1"/>
            </a:solidFill>
          </a:endParaRPr>
        </a:p>
      </dgm:t>
    </dgm:pt>
    <dgm:pt modelId="{97EA7DEE-A202-F64D-857E-F756584CCF9D}" type="sibTrans" cxnId="{9AA01C40-D5A7-9F47-8616-96D1E11BC759}">
      <dgm:prSet/>
      <dgm:spPr/>
      <dgm:t>
        <a:bodyPr/>
        <a:lstStyle/>
        <a:p>
          <a:endParaRPr lang="fr-FR">
            <a:solidFill>
              <a:schemeClr val="tx1"/>
            </a:solidFill>
          </a:endParaRPr>
        </a:p>
      </dgm:t>
    </dgm:pt>
    <dgm:pt modelId="{512809B4-31D2-AF45-ACC2-52B526B80368}">
      <dgm:prSet phldrT="[Texte]"/>
      <dgm:spPr>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dirty="0">
              <a:solidFill>
                <a:schemeClr val="tx1"/>
              </a:solidFill>
            </a:rPr>
            <a:t>Pôle 4</a:t>
          </a:r>
        </a:p>
      </dgm:t>
    </dgm:pt>
    <dgm:pt modelId="{87F15132-8C7E-D54E-9CA1-4F4DD056EBFD}" type="parTrans" cxnId="{2537D3B2-2402-F843-8E37-5E5A366D2BD1}">
      <dgm:prSet/>
      <dgm:spPr/>
      <dgm:t>
        <a:bodyPr/>
        <a:lstStyle/>
        <a:p>
          <a:endParaRPr lang="fr-FR">
            <a:solidFill>
              <a:schemeClr val="tx1"/>
            </a:solidFill>
          </a:endParaRPr>
        </a:p>
      </dgm:t>
    </dgm:pt>
    <dgm:pt modelId="{2EEEC757-0091-3A4E-A8D8-9782119BF54D}" type="sibTrans" cxnId="{2537D3B2-2402-F843-8E37-5E5A366D2BD1}">
      <dgm:prSet/>
      <dgm:spPr/>
      <dgm:t>
        <a:bodyPr/>
        <a:lstStyle/>
        <a:p>
          <a:endParaRPr lang="fr-FR">
            <a:solidFill>
              <a:schemeClr val="tx1"/>
            </a:solidFill>
          </a:endParaRPr>
        </a:p>
      </dgm:t>
    </dgm:pt>
    <dgm:pt modelId="{F0744D05-E89E-A344-BD7F-F26C9CE4B3CD}">
      <dgm:prSet phldrT="[Texte]"/>
      <dgm:spPr>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dirty="0">
              <a:solidFill>
                <a:schemeClr val="tx1"/>
              </a:solidFill>
            </a:rPr>
            <a:t>Pôle 1</a:t>
          </a:r>
        </a:p>
      </dgm:t>
    </dgm:pt>
    <dgm:pt modelId="{49D4975D-9941-DF47-88F1-11D0F121830E}" type="parTrans" cxnId="{D3289B94-710C-124B-8FBB-9207E3CFEFAD}">
      <dgm:prSet/>
      <dgm:spPr/>
      <dgm:t>
        <a:bodyPr/>
        <a:lstStyle/>
        <a:p>
          <a:endParaRPr lang="fr-FR"/>
        </a:p>
      </dgm:t>
    </dgm:pt>
    <dgm:pt modelId="{FD1F6B4A-583D-7943-82E9-FEB1E025558F}" type="sibTrans" cxnId="{D3289B94-710C-124B-8FBB-9207E3CFEFAD}">
      <dgm:prSet/>
      <dgm:spPr/>
      <dgm:t>
        <a:bodyPr/>
        <a:lstStyle/>
        <a:p>
          <a:endParaRPr lang="fr-FR"/>
        </a:p>
      </dgm:t>
    </dgm:pt>
    <dgm:pt modelId="{2E7AEB36-A02F-8845-97C8-3013D9276ACF}" type="pres">
      <dgm:prSet presAssocID="{6924261D-81CC-9144-8699-B6BACFC38FD9}" presName="cycleMatrixDiagram" presStyleCnt="0">
        <dgm:presLayoutVars>
          <dgm:chMax val="1"/>
          <dgm:dir/>
          <dgm:animLvl val="lvl"/>
          <dgm:resizeHandles val="exact"/>
        </dgm:presLayoutVars>
      </dgm:prSet>
      <dgm:spPr/>
    </dgm:pt>
    <dgm:pt modelId="{BF03E448-690B-804C-B354-711B034D0CDE}" type="pres">
      <dgm:prSet presAssocID="{6924261D-81CC-9144-8699-B6BACFC38FD9}" presName="children"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174791EA-F4AE-4E44-AE2E-59D33AE2C6E7}" type="pres">
      <dgm:prSet presAssocID="{6924261D-81CC-9144-8699-B6BACFC38FD9}" presName="childPlaceholder"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95E2BB8D-67B2-384E-98AF-D894B7E9EA19}" type="pres">
      <dgm:prSet presAssocID="{6924261D-81CC-9144-8699-B6BACFC38FD9}" presName="circl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47C62D49-F32D-2A42-BDB5-FA36C93EA8B6}" type="pres">
      <dgm:prSet presAssocID="{6924261D-81CC-9144-8699-B6BACFC38FD9}" presName="quadrant1" presStyleLbl="node1" presStyleIdx="0" presStyleCnt="4">
        <dgm:presLayoutVars>
          <dgm:chMax val="1"/>
          <dgm:bulletEnabled val="1"/>
        </dgm:presLayoutVars>
      </dgm:prSet>
      <dgm:spPr/>
    </dgm:pt>
    <dgm:pt modelId="{A07D0C9B-ACAF-3345-A78E-DE42B5F4DD8B}" type="pres">
      <dgm:prSet presAssocID="{6924261D-81CC-9144-8699-B6BACFC38FD9}" presName="quadrant2" presStyleLbl="node1" presStyleIdx="1" presStyleCnt="4">
        <dgm:presLayoutVars>
          <dgm:chMax val="1"/>
          <dgm:bulletEnabled val="1"/>
        </dgm:presLayoutVars>
      </dgm:prSet>
      <dgm:spPr/>
    </dgm:pt>
    <dgm:pt modelId="{4868CC15-537B-3248-B6DA-B90F44DE2005}" type="pres">
      <dgm:prSet presAssocID="{6924261D-81CC-9144-8699-B6BACFC38FD9}" presName="quadrant3" presStyleLbl="node1" presStyleIdx="2" presStyleCnt="4">
        <dgm:presLayoutVars>
          <dgm:chMax val="1"/>
          <dgm:bulletEnabled val="1"/>
        </dgm:presLayoutVars>
      </dgm:prSet>
      <dgm:spPr/>
    </dgm:pt>
    <dgm:pt modelId="{7632FE66-0F38-D04F-B106-122ED6FC50D0}" type="pres">
      <dgm:prSet presAssocID="{6924261D-81CC-9144-8699-B6BACFC38FD9}" presName="quadrant4" presStyleLbl="node1" presStyleIdx="3" presStyleCnt="4">
        <dgm:presLayoutVars>
          <dgm:chMax val="1"/>
          <dgm:bulletEnabled val="1"/>
        </dgm:presLayoutVars>
      </dgm:prSet>
      <dgm:spPr/>
    </dgm:pt>
    <dgm:pt modelId="{B3CCE23C-1CDC-2641-9914-CD8E0EE6EFA8}" type="pres">
      <dgm:prSet presAssocID="{6924261D-81CC-9144-8699-B6BACFC38FD9}" presName="quadrantPlaceholder"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FB459322-6418-9240-97BB-161817FF432D}" type="pres">
      <dgm:prSet presAssocID="{6924261D-81CC-9144-8699-B6BACFC38FD9}" presName="center1" presStyleLbl="fgShp" presStyleIdx="0" presStyleCnt="2"/>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7A0DE6D8-CB42-514F-BFA5-0BDF0D1E2D99}" type="pres">
      <dgm:prSet presAssocID="{6924261D-81CC-9144-8699-B6BACFC38FD9}" presName="center2" presStyleLbl="fgShp" presStyleIdx="1" presStyleCnt="2"/>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Lst>
  <dgm:cxnLst>
    <dgm:cxn modelId="{1357E320-ADD9-7841-9F56-517EE5C90C78}" srcId="{6924261D-81CC-9144-8699-B6BACFC38FD9}" destId="{11ACF02B-EE5E-AE4C-AD7E-A2EBD0BBDA37}" srcOrd="1" destOrd="0" parTransId="{3CE9FB32-03F7-A74E-BA12-C8A51ED7000D}" sibTransId="{F1146A9B-ED83-A04B-80D0-01211ED437E5}"/>
    <dgm:cxn modelId="{E673FE2A-E67C-0F4C-A4F8-FB031AC31374}" type="presOf" srcId="{6924261D-81CC-9144-8699-B6BACFC38FD9}" destId="{2E7AEB36-A02F-8845-97C8-3013D9276ACF}" srcOrd="0" destOrd="0" presId="urn:microsoft.com/office/officeart/2005/8/layout/cycle4#5"/>
    <dgm:cxn modelId="{9AA01C40-D5A7-9F47-8616-96D1E11BC759}" srcId="{6924261D-81CC-9144-8699-B6BACFC38FD9}" destId="{0F512A86-6864-6E4C-895B-050E01DE329B}" srcOrd="2" destOrd="0" parTransId="{A8450F99-34C1-E249-A01F-192A37ED50DD}" sibTransId="{97EA7DEE-A202-F64D-857E-F756584CCF9D}"/>
    <dgm:cxn modelId="{FC691466-BA65-8F43-AAFF-4AE1D45CCC3A}" type="presOf" srcId="{0F512A86-6864-6E4C-895B-050E01DE329B}" destId="{4868CC15-537B-3248-B6DA-B90F44DE2005}" srcOrd="0" destOrd="0" presId="urn:microsoft.com/office/officeart/2005/8/layout/cycle4#5"/>
    <dgm:cxn modelId="{D3289B94-710C-124B-8FBB-9207E3CFEFAD}" srcId="{6924261D-81CC-9144-8699-B6BACFC38FD9}" destId="{F0744D05-E89E-A344-BD7F-F26C9CE4B3CD}" srcOrd="0" destOrd="0" parTransId="{49D4975D-9941-DF47-88F1-11D0F121830E}" sibTransId="{FD1F6B4A-583D-7943-82E9-FEB1E025558F}"/>
    <dgm:cxn modelId="{2537D3B2-2402-F843-8E37-5E5A366D2BD1}" srcId="{6924261D-81CC-9144-8699-B6BACFC38FD9}" destId="{512809B4-31D2-AF45-ACC2-52B526B80368}" srcOrd="3" destOrd="0" parTransId="{87F15132-8C7E-D54E-9CA1-4F4DD056EBFD}" sibTransId="{2EEEC757-0091-3A4E-A8D8-9782119BF54D}"/>
    <dgm:cxn modelId="{AFA655C7-15D3-544A-B4E3-B69DDCAE9E11}" type="presOf" srcId="{F0744D05-E89E-A344-BD7F-F26C9CE4B3CD}" destId="{47C62D49-F32D-2A42-BDB5-FA36C93EA8B6}" srcOrd="0" destOrd="0" presId="urn:microsoft.com/office/officeart/2005/8/layout/cycle4#5"/>
    <dgm:cxn modelId="{34E1BFD2-94C2-9E4F-92A2-833E16FA6938}" type="presOf" srcId="{512809B4-31D2-AF45-ACC2-52B526B80368}" destId="{7632FE66-0F38-D04F-B106-122ED6FC50D0}" srcOrd="0" destOrd="0" presId="urn:microsoft.com/office/officeart/2005/8/layout/cycle4#5"/>
    <dgm:cxn modelId="{D6DB0DF9-20AB-BD43-90B9-A51C17942806}" type="presOf" srcId="{11ACF02B-EE5E-AE4C-AD7E-A2EBD0BBDA37}" destId="{A07D0C9B-ACAF-3345-A78E-DE42B5F4DD8B}" srcOrd="0" destOrd="0" presId="urn:microsoft.com/office/officeart/2005/8/layout/cycle4#5"/>
    <dgm:cxn modelId="{3B57C50B-F0EB-E847-BC27-B16B19800F6D}" type="presParOf" srcId="{2E7AEB36-A02F-8845-97C8-3013D9276ACF}" destId="{BF03E448-690B-804C-B354-711B034D0CDE}" srcOrd="0" destOrd="0" presId="urn:microsoft.com/office/officeart/2005/8/layout/cycle4#5"/>
    <dgm:cxn modelId="{1D33A6FC-9CCD-3B4E-B1C4-49D8ABA8A13A}" type="presParOf" srcId="{BF03E448-690B-804C-B354-711B034D0CDE}" destId="{174791EA-F4AE-4E44-AE2E-59D33AE2C6E7}" srcOrd="0" destOrd="0" presId="urn:microsoft.com/office/officeart/2005/8/layout/cycle4#5"/>
    <dgm:cxn modelId="{5430A9D4-A493-5448-BA3E-5E64AFED6EA2}" type="presParOf" srcId="{2E7AEB36-A02F-8845-97C8-3013D9276ACF}" destId="{95E2BB8D-67B2-384E-98AF-D894B7E9EA19}" srcOrd="1" destOrd="0" presId="urn:microsoft.com/office/officeart/2005/8/layout/cycle4#5"/>
    <dgm:cxn modelId="{2BC2C86D-0279-4C40-844C-4789A52CFEBA}" type="presParOf" srcId="{95E2BB8D-67B2-384E-98AF-D894B7E9EA19}" destId="{47C62D49-F32D-2A42-BDB5-FA36C93EA8B6}" srcOrd="0" destOrd="0" presId="urn:microsoft.com/office/officeart/2005/8/layout/cycle4#5"/>
    <dgm:cxn modelId="{7F5D37FC-D720-3840-B5C5-2E6174AA8DD6}" type="presParOf" srcId="{95E2BB8D-67B2-384E-98AF-D894B7E9EA19}" destId="{A07D0C9B-ACAF-3345-A78E-DE42B5F4DD8B}" srcOrd="1" destOrd="0" presId="urn:microsoft.com/office/officeart/2005/8/layout/cycle4#5"/>
    <dgm:cxn modelId="{5D2B325E-01B3-D54E-A58F-06602A1E5912}" type="presParOf" srcId="{95E2BB8D-67B2-384E-98AF-D894B7E9EA19}" destId="{4868CC15-537B-3248-B6DA-B90F44DE2005}" srcOrd="2" destOrd="0" presId="urn:microsoft.com/office/officeart/2005/8/layout/cycle4#5"/>
    <dgm:cxn modelId="{488E29FF-412D-C94B-9E48-0FD8165941EF}" type="presParOf" srcId="{95E2BB8D-67B2-384E-98AF-D894B7E9EA19}" destId="{7632FE66-0F38-D04F-B106-122ED6FC50D0}" srcOrd="3" destOrd="0" presId="urn:microsoft.com/office/officeart/2005/8/layout/cycle4#5"/>
    <dgm:cxn modelId="{D049E593-5945-1F4C-8258-ED7D64CD345F}" type="presParOf" srcId="{95E2BB8D-67B2-384E-98AF-D894B7E9EA19}" destId="{B3CCE23C-1CDC-2641-9914-CD8E0EE6EFA8}" srcOrd="4" destOrd="0" presId="urn:microsoft.com/office/officeart/2005/8/layout/cycle4#5"/>
    <dgm:cxn modelId="{BB26B836-1CA4-CA48-8067-3B0350249310}" type="presParOf" srcId="{2E7AEB36-A02F-8845-97C8-3013D9276ACF}" destId="{FB459322-6418-9240-97BB-161817FF432D}" srcOrd="2" destOrd="0" presId="urn:microsoft.com/office/officeart/2005/8/layout/cycle4#5"/>
    <dgm:cxn modelId="{56DF8692-176F-934E-9404-64EFD8399E51}" type="presParOf" srcId="{2E7AEB36-A02F-8845-97C8-3013D9276ACF}" destId="{7A0DE6D8-CB42-514F-BFA5-0BDF0D1E2D99}" srcOrd="3" destOrd="0" presId="urn:microsoft.com/office/officeart/2005/8/layout/cycle4#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924261D-81CC-9144-8699-B6BACFC38FD9}" type="doc">
      <dgm:prSet loTypeId="urn:microsoft.com/office/officeart/2005/8/layout/cycle4#5" loCatId="" qsTypeId="urn:microsoft.com/office/officeart/2005/8/quickstyle/simple5" qsCatId="simple" csTypeId="urn:microsoft.com/office/officeart/2005/8/colors/accent0_3" csCatId="mainScheme" phldr="1"/>
      <dgm:spPr>
        <a:scene3d>
          <a:camera prst="orthographicFront">
            <a:rot lat="0" lon="0" rev="0"/>
          </a:camera>
          <a:lightRig rig="soft" dir="t">
            <a:rot lat="0" lon="0" rev="0"/>
          </a:lightRig>
        </a:scene3d>
      </dgm:spPr>
    </dgm:pt>
    <dgm:pt modelId="{11ACF02B-EE5E-AE4C-AD7E-A2EBD0BBDA37}">
      <dgm:prSet phldrT="[Texte]"/>
      <dgm:spPr>
        <a:solidFill>
          <a:srgbClr val="EF7E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dirty="0">
              <a:solidFill>
                <a:schemeClr val="tx1"/>
              </a:solidFill>
            </a:rPr>
            <a:t>Pôle 2</a:t>
          </a:r>
        </a:p>
      </dgm:t>
    </dgm:pt>
    <dgm:pt modelId="{3CE9FB32-03F7-A74E-BA12-C8A51ED7000D}" type="parTrans" cxnId="{1357E320-ADD9-7841-9F56-517EE5C90C78}">
      <dgm:prSet/>
      <dgm:spPr/>
      <dgm:t>
        <a:bodyPr/>
        <a:lstStyle/>
        <a:p>
          <a:endParaRPr lang="fr-FR">
            <a:solidFill>
              <a:schemeClr val="tx1"/>
            </a:solidFill>
          </a:endParaRPr>
        </a:p>
      </dgm:t>
    </dgm:pt>
    <dgm:pt modelId="{F1146A9B-ED83-A04B-80D0-01211ED437E5}" type="sibTrans" cxnId="{1357E320-ADD9-7841-9F56-517EE5C90C78}">
      <dgm:prSet/>
      <dgm:spPr/>
      <dgm:t>
        <a:bodyPr/>
        <a:lstStyle/>
        <a:p>
          <a:endParaRPr lang="fr-FR">
            <a:solidFill>
              <a:schemeClr val="tx1"/>
            </a:solidFill>
          </a:endParaRPr>
        </a:p>
      </dgm:t>
    </dgm:pt>
    <dgm:pt modelId="{0F512A86-6864-6E4C-895B-050E01DE329B}">
      <dgm:prSet phldrT="[Texte]"/>
      <dgm:spPr>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dirty="0">
              <a:solidFill>
                <a:schemeClr val="tx1"/>
              </a:solidFill>
            </a:rPr>
            <a:t>Pôle 3</a:t>
          </a:r>
        </a:p>
      </dgm:t>
    </dgm:pt>
    <dgm:pt modelId="{A8450F99-34C1-E249-A01F-192A37ED50DD}" type="parTrans" cxnId="{9AA01C40-D5A7-9F47-8616-96D1E11BC759}">
      <dgm:prSet/>
      <dgm:spPr/>
      <dgm:t>
        <a:bodyPr/>
        <a:lstStyle/>
        <a:p>
          <a:endParaRPr lang="fr-FR">
            <a:solidFill>
              <a:schemeClr val="tx1"/>
            </a:solidFill>
          </a:endParaRPr>
        </a:p>
      </dgm:t>
    </dgm:pt>
    <dgm:pt modelId="{97EA7DEE-A202-F64D-857E-F756584CCF9D}" type="sibTrans" cxnId="{9AA01C40-D5A7-9F47-8616-96D1E11BC759}">
      <dgm:prSet/>
      <dgm:spPr/>
      <dgm:t>
        <a:bodyPr/>
        <a:lstStyle/>
        <a:p>
          <a:endParaRPr lang="fr-FR">
            <a:solidFill>
              <a:schemeClr val="tx1"/>
            </a:solidFill>
          </a:endParaRPr>
        </a:p>
      </dgm:t>
    </dgm:pt>
    <dgm:pt modelId="{512809B4-31D2-AF45-ACC2-52B526B80368}">
      <dgm:prSet phldrT="[Texte]"/>
      <dgm:spPr>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dirty="0">
              <a:solidFill>
                <a:schemeClr val="tx1"/>
              </a:solidFill>
            </a:rPr>
            <a:t>Pôle 4</a:t>
          </a:r>
        </a:p>
      </dgm:t>
    </dgm:pt>
    <dgm:pt modelId="{87F15132-8C7E-D54E-9CA1-4F4DD056EBFD}" type="parTrans" cxnId="{2537D3B2-2402-F843-8E37-5E5A366D2BD1}">
      <dgm:prSet/>
      <dgm:spPr/>
      <dgm:t>
        <a:bodyPr/>
        <a:lstStyle/>
        <a:p>
          <a:endParaRPr lang="fr-FR">
            <a:solidFill>
              <a:schemeClr val="tx1"/>
            </a:solidFill>
          </a:endParaRPr>
        </a:p>
      </dgm:t>
    </dgm:pt>
    <dgm:pt modelId="{2EEEC757-0091-3A4E-A8D8-9782119BF54D}" type="sibTrans" cxnId="{2537D3B2-2402-F843-8E37-5E5A366D2BD1}">
      <dgm:prSet/>
      <dgm:spPr/>
      <dgm:t>
        <a:bodyPr/>
        <a:lstStyle/>
        <a:p>
          <a:endParaRPr lang="fr-FR">
            <a:solidFill>
              <a:schemeClr val="tx1"/>
            </a:solidFill>
          </a:endParaRPr>
        </a:p>
      </dgm:t>
    </dgm:pt>
    <dgm:pt modelId="{F0744D05-E89E-A344-BD7F-F26C9CE4B3CD}">
      <dgm:prSet phldrT="[Texte]"/>
      <dgm:spPr>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dirty="0">
              <a:solidFill>
                <a:schemeClr val="tx1"/>
              </a:solidFill>
            </a:rPr>
            <a:t>Pôle 1</a:t>
          </a:r>
        </a:p>
      </dgm:t>
    </dgm:pt>
    <dgm:pt modelId="{49D4975D-9941-DF47-88F1-11D0F121830E}" type="parTrans" cxnId="{D3289B94-710C-124B-8FBB-9207E3CFEFAD}">
      <dgm:prSet/>
      <dgm:spPr/>
      <dgm:t>
        <a:bodyPr/>
        <a:lstStyle/>
        <a:p>
          <a:endParaRPr lang="fr-FR"/>
        </a:p>
      </dgm:t>
    </dgm:pt>
    <dgm:pt modelId="{FD1F6B4A-583D-7943-82E9-FEB1E025558F}" type="sibTrans" cxnId="{D3289B94-710C-124B-8FBB-9207E3CFEFAD}">
      <dgm:prSet/>
      <dgm:spPr/>
      <dgm:t>
        <a:bodyPr/>
        <a:lstStyle/>
        <a:p>
          <a:endParaRPr lang="fr-FR"/>
        </a:p>
      </dgm:t>
    </dgm:pt>
    <dgm:pt modelId="{2E7AEB36-A02F-8845-97C8-3013D9276ACF}" type="pres">
      <dgm:prSet presAssocID="{6924261D-81CC-9144-8699-B6BACFC38FD9}" presName="cycleMatrixDiagram" presStyleCnt="0">
        <dgm:presLayoutVars>
          <dgm:chMax val="1"/>
          <dgm:dir/>
          <dgm:animLvl val="lvl"/>
          <dgm:resizeHandles val="exact"/>
        </dgm:presLayoutVars>
      </dgm:prSet>
      <dgm:spPr/>
    </dgm:pt>
    <dgm:pt modelId="{BF03E448-690B-804C-B354-711B034D0CDE}" type="pres">
      <dgm:prSet presAssocID="{6924261D-81CC-9144-8699-B6BACFC38FD9}" presName="children"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174791EA-F4AE-4E44-AE2E-59D33AE2C6E7}" type="pres">
      <dgm:prSet presAssocID="{6924261D-81CC-9144-8699-B6BACFC38FD9}" presName="childPlaceholder"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95E2BB8D-67B2-384E-98AF-D894B7E9EA19}" type="pres">
      <dgm:prSet presAssocID="{6924261D-81CC-9144-8699-B6BACFC38FD9}" presName="circl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47C62D49-F32D-2A42-BDB5-FA36C93EA8B6}" type="pres">
      <dgm:prSet presAssocID="{6924261D-81CC-9144-8699-B6BACFC38FD9}" presName="quadrant1" presStyleLbl="node1" presStyleIdx="0" presStyleCnt="4">
        <dgm:presLayoutVars>
          <dgm:chMax val="1"/>
          <dgm:bulletEnabled val="1"/>
        </dgm:presLayoutVars>
      </dgm:prSet>
      <dgm:spPr/>
    </dgm:pt>
    <dgm:pt modelId="{A07D0C9B-ACAF-3345-A78E-DE42B5F4DD8B}" type="pres">
      <dgm:prSet presAssocID="{6924261D-81CC-9144-8699-B6BACFC38FD9}" presName="quadrant2" presStyleLbl="node1" presStyleIdx="1" presStyleCnt="4">
        <dgm:presLayoutVars>
          <dgm:chMax val="1"/>
          <dgm:bulletEnabled val="1"/>
        </dgm:presLayoutVars>
      </dgm:prSet>
      <dgm:spPr/>
    </dgm:pt>
    <dgm:pt modelId="{4868CC15-537B-3248-B6DA-B90F44DE2005}" type="pres">
      <dgm:prSet presAssocID="{6924261D-81CC-9144-8699-B6BACFC38FD9}" presName="quadrant3" presStyleLbl="node1" presStyleIdx="2" presStyleCnt="4">
        <dgm:presLayoutVars>
          <dgm:chMax val="1"/>
          <dgm:bulletEnabled val="1"/>
        </dgm:presLayoutVars>
      </dgm:prSet>
      <dgm:spPr/>
    </dgm:pt>
    <dgm:pt modelId="{7632FE66-0F38-D04F-B106-122ED6FC50D0}" type="pres">
      <dgm:prSet presAssocID="{6924261D-81CC-9144-8699-B6BACFC38FD9}" presName="quadrant4" presStyleLbl="node1" presStyleIdx="3" presStyleCnt="4">
        <dgm:presLayoutVars>
          <dgm:chMax val="1"/>
          <dgm:bulletEnabled val="1"/>
        </dgm:presLayoutVars>
      </dgm:prSet>
      <dgm:spPr/>
    </dgm:pt>
    <dgm:pt modelId="{B3CCE23C-1CDC-2641-9914-CD8E0EE6EFA8}" type="pres">
      <dgm:prSet presAssocID="{6924261D-81CC-9144-8699-B6BACFC38FD9}" presName="quadrantPlaceholder"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FB459322-6418-9240-97BB-161817FF432D}" type="pres">
      <dgm:prSet presAssocID="{6924261D-81CC-9144-8699-B6BACFC38FD9}" presName="center1" presStyleLbl="fgShp" presStyleIdx="0" presStyleCnt="2"/>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7A0DE6D8-CB42-514F-BFA5-0BDF0D1E2D99}" type="pres">
      <dgm:prSet presAssocID="{6924261D-81CC-9144-8699-B6BACFC38FD9}" presName="center2" presStyleLbl="fgShp" presStyleIdx="1" presStyleCnt="2"/>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Lst>
  <dgm:cxnLst>
    <dgm:cxn modelId="{1357E320-ADD9-7841-9F56-517EE5C90C78}" srcId="{6924261D-81CC-9144-8699-B6BACFC38FD9}" destId="{11ACF02B-EE5E-AE4C-AD7E-A2EBD0BBDA37}" srcOrd="1" destOrd="0" parTransId="{3CE9FB32-03F7-A74E-BA12-C8A51ED7000D}" sibTransId="{F1146A9B-ED83-A04B-80D0-01211ED437E5}"/>
    <dgm:cxn modelId="{BED0282A-E524-4647-9ACE-1B043ADBA3FA}" type="presOf" srcId="{512809B4-31D2-AF45-ACC2-52B526B80368}" destId="{7632FE66-0F38-D04F-B106-122ED6FC50D0}" srcOrd="0" destOrd="0" presId="urn:microsoft.com/office/officeart/2005/8/layout/cycle4#5"/>
    <dgm:cxn modelId="{9AA01C40-D5A7-9F47-8616-96D1E11BC759}" srcId="{6924261D-81CC-9144-8699-B6BACFC38FD9}" destId="{0F512A86-6864-6E4C-895B-050E01DE329B}" srcOrd="2" destOrd="0" parTransId="{A8450F99-34C1-E249-A01F-192A37ED50DD}" sibTransId="{97EA7DEE-A202-F64D-857E-F756584CCF9D}"/>
    <dgm:cxn modelId="{6FB13F65-456B-C04C-A45E-132D2568CB97}" type="presOf" srcId="{0F512A86-6864-6E4C-895B-050E01DE329B}" destId="{4868CC15-537B-3248-B6DA-B90F44DE2005}" srcOrd="0" destOrd="0" presId="urn:microsoft.com/office/officeart/2005/8/layout/cycle4#5"/>
    <dgm:cxn modelId="{CB3EB681-BA17-AC4E-B01C-7FBAD397C45F}" type="presOf" srcId="{11ACF02B-EE5E-AE4C-AD7E-A2EBD0BBDA37}" destId="{A07D0C9B-ACAF-3345-A78E-DE42B5F4DD8B}" srcOrd="0" destOrd="0" presId="urn:microsoft.com/office/officeart/2005/8/layout/cycle4#5"/>
    <dgm:cxn modelId="{D3289B94-710C-124B-8FBB-9207E3CFEFAD}" srcId="{6924261D-81CC-9144-8699-B6BACFC38FD9}" destId="{F0744D05-E89E-A344-BD7F-F26C9CE4B3CD}" srcOrd="0" destOrd="0" parTransId="{49D4975D-9941-DF47-88F1-11D0F121830E}" sibTransId="{FD1F6B4A-583D-7943-82E9-FEB1E025558F}"/>
    <dgm:cxn modelId="{7323EDA2-595B-554E-94FA-8B4223458782}" type="presOf" srcId="{6924261D-81CC-9144-8699-B6BACFC38FD9}" destId="{2E7AEB36-A02F-8845-97C8-3013D9276ACF}" srcOrd="0" destOrd="0" presId="urn:microsoft.com/office/officeart/2005/8/layout/cycle4#5"/>
    <dgm:cxn modelId="{2537D3B2-2402-F843-8E37-5E5A366D2BD1}" srcId="{6924261D-81CC-9144-8699-B6BACFC38FD9}" destId="{512809B4-31D2-AF45-ACC2-52B526B80368}" srcOrd="3" destOrd="0" parTransId="{87F15132-8C7E-D54E-9CA1-4F4DD056EBFD}" sibTransId="{2EEEC757-0091-3A4E-A8D8-9782119BF54D}"/>
    <dgm:cxn modelId="{184E17E4-332A-BF45-8743-EBBEF95DD0CB}" type="presOf" srcId="{F0744D05-E89E-A344-BD7F-F26C9CE4B3CD}" destId="{47C62D49-F32D-2A42-BDB5-FA36C93EA8B6}" srcOrd="0" destOrd="0" presId="urn:microsoft.com/office/officeart/2005/8/layout/cycle4#5"/>
    <dgm:cxn modelId="{75C9FDA0-A1B5-DF45-A469-0308EFCA95CA}" type="presParOf" srcId="{2E7AEB36-A02F-8845-97C8-3013D9276ACF}" destId="{BF03E448-690B-804C-B354-711B034D0CDE}" srcOrd="0" destOrd="0" presId="urn:microsoft.com/office/officeart/2005/8/layout/cycle4#5"/>
    <dgm:cxn modelId="{1FEBD3AF-F029-A846-850D-68B7D0497BB5}" type="presParOf" srcId="{BF03E448-690B-804C-B354-711B034D0CDE}" destId="{174791EA-F4AE-4E44-AE2E-59D33AE2C6E7}" srcOrd="0" destOrd="0" presId="urn:microsoft.com/office/officeart/2005/8/layout/cycle4#5"/>
    <dgm:cxn modelId="{84D18602-3BE8-BD49-AEED-98BABE089435}" type="presParOf" srcId="{2E7AEB36-A02F-8845-97C8-3013D9276ACF}" destId="{95E2BB8D-67B2-384E-98AF-D894B7E9EA19}" srcOrd="1" destOrd="0" presId="urn:microsoft.com/office/officeart/2005/8/layout/cycle4#5"/>
    <dgm:cxn modelId="{5BB2F588-B766-9C49-8BCF-5C6838495C1D}" type="presParOf" srcId="{95E2BB8D-67B2-384E-98AF-D894B7E9EA19}" destId="{47C62D49-F32D-2A42-BDB5-FA36C93EA8B6}" srcOrd="0" destOrd="0" presId="urn:microsoft.com/office/officeart/2005/8/layout/cycle4#5"/>
    <dgm:cxn modelId="{786F569F-3196-9941-8314-4675500C6B8A}" type="presParOf" srcId="{95E2BB8D-67B2-384E-98AF-D894B7E9EA19}" destId="{A07D0C9B-ACAF-3345-A78E-DE42B5F4DD8B}" srcOrd="1" destOrd="0" presId="urn:microsoft.com/office/officeart/2005/8/layout/cycle4#5"/>
    <dgm:cxn modelId="{BFCB00C6-4014-4349-A01F-78B6675E1C96}" type="presParOf" srcId="{95E2BB8D-67B2-384E-98AF-D894B7E9EA19}" destId="{4868CC15-537B-3248-B6DA-B90F44DE2005}" srcOrd="2" destOrd="0" presId="urn:microsoft.com/office/officeart/2005/8/layout/cycle4#5"/>
    <dgm:cxn modelId="{6844F4FD-7998-2841-944E-5DC2EFB5D584}" type="presParOf" srcId="{95E2BB8D-67B2-384E-98AF-D894B7E9EA19}" destId="{7632FE66-0F38-D04F-B106-122ED6FC50D0}" srcOrd="3" destOrd="0" presId="urn:microsoft.com/office/officeart/2005/8/layout/cycle4#5"/>
    <dgm:cxn modelId="{4D6A0141-2A70-7F4F-B844-C1B91A2B33A8}" type="presParOf" srcId="{95E2BB8D-67B2-384E-98AF-D894B7E9EA19}" destId="{B3CCE23C-1CDC-2641-9914-CD8E0EE6EFA8}" srcOrd="4" destOrd="0" presId="urn:microsoft.com/office/officeart/2005/8/layout/cycle4#5"/>
    <dgm:cxn modelId="{3808A894-2826-0F43-A482-C8508F244710}" type="presParOf" srcId="{2E7AEB36-A02F-8845-97C8-3013D9276ACF}" destId="{FB459322-6418-9240-97BB-161817FF432D}" srcOrd="2" destOrd="0" presId="urn:microsoft.com/office/officeart/2005/8/layout/cycle4#5"/>
    <dgm:cxn modelId="{DF023239-F337-6B4D-825F-7088B59D96F3}" type="presParOf" srcId="{2E7AEB36-A02F-8845-97C8-3013D9276ACF}" destId="{7A0DE6D8-CB42-514F-BFA5-0BDF0D1E2D99}" srcOrd="3" destOrd="0" presId="urn:microsoft.com/office/officeart/2005/8/layout/cycle4#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924261D-81CC-9144-8699-B6BACFC38FD9}" type="doc">
      <dgm:prSet loTypeId="urn:microsoft.com/office/officeart/2005/8/layout/cycle4#5" loCatId="" qsTypeId="urn:microsoft.com/office/officeart/2005/8/quickstyle/simple5" qsCatId="simple" csTypeId="urn:microsoft.com/office/officeart/2005/8/colors/accent0_3" csCatId="mainScheme" phldr="1"/>
      <dgm:spPr>
        <a:scene3d>
          <a:camera prst="orthographicFront">
            <a:rot lat="0" lon="0" rev="0"/>
          </a:camera>
          <a:lightRig rig="soft" dir="t">
            <a:rot lat="0" lon="0" rev="0"/>
          </a:lightRig>
        </a:scene3d>
      </dgm:spPr>
    </dgm:pt>
    <dgm:pt modelId="{11ACF02B-EE5E-AE4C-AD7E-A2EBD0BBDA37}">
      <dgm:prSet phldrT="[Texte]"/>
      <dgm:spPr>
        <a:solidFill>
          <a:srgbClr val="EF7E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dirty="0">
              <a:solidFill>
                <a:schemeClr val="tx1"/>
              </a:solidFill>
            </a:rPr>
            <a:t>Pôle 2</a:t>
          </a:r>
        </a:p>
      </dgm:t>
    </dgm:pt>
    <dgm:pt modelId="{3CE9FB32-03F7-A74E-BA12-C8A51ED7000D}" type="parTrans" cxnId="{1357E320-ADD9-7841-9F56-517EE5C90C78}">
      <dgm:prSet/>
      <dgm:spPr/>
      <dgm:t>
        <a:bodyPr/>
        <a:lstStyle/>
        <a:p>
          <a:endParaRPr lang="fr-FR">
            <a:solidFill>
              <a:schemeClr val="tx1"/>
            </a:solidFill>
          </a:endParaRPr>
        </a:p>
      </dgm:t>
    </dgm:pt>
    <dgm:pt modelId="{F1146A9B-ED83-A04B-80D0-01211ED437E5}" type="sibTrans" cxnId="{1357E320-ADD9-7841-9F56-517EE5C90C78}">
      <dgm:prSet/>
      <dgm:spPr/>
      <dgm:t>
        <a:bodyPr/>
        <a:lstStyle/>
        <a:p>
          <a:endParaRPr lang="fr-FR">
            <a:solidFill>
              <a:schemeClr val="tx1"/>
            </a:solidFill>
          </a:endParaRPr>
        </a:p>
      </dgm:t>
    </dgm:pt>
    <dgm:pt modelId="{0F512A86-6864-6E4C-895B-050E01DE329B}">
      <dgm:prSet phldrT="[Texte]"/>
      <dgm:spPr>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dirty="0">
              <a:solidFill>
                <a:schemeClr val="tx1"/>
              </a:solidFill>
            </a:rPr>
            <a:t>Pôle 3</a:t>
          </a:r>
        </a:p>
      </dgm:t>
    </dgm:pt>
    <dgm:pt modelId="{A8450F99-34C1-E249-A01F-192A37ED50DD}" type="parTrans" cxnId="{9AA01C40-D5A7-9F47-8616-96D1E11BC759}">
      <dgm:prSet/>
      <dgm:spPr/>
      <dgm:t>
        <a:bodyPr/>
        <a:lstStyle/>
        <a:p>
          <a:endParaRPr lang="fr-FR">
            <a:solidFill>
              <a:schemeClr val="tx1"/>
            </a:solidFill>
          </a:endParaRPr>
        </a:p>
      </dgm:t>
    </dgm:pt>
    <dgm:pt modelId="{97EA7DEE-A202-F64D-857E-F756584CCF9D}" type="sibTrans" cxnId="{9AA01C40-D5A7-9F47-8616-96D1E11BC759}">
      <dgm:prSet/>
      <dgm:spPr/>
      <dgm:t>
        <a:bodyPr/>
        <a:lstStyle/>
        <a:p>
          <a:endParaRPr lang="fr-FR">
            <a:solidFill>
              <a:schemeClr val="tx1"/>
            </a:solidFill>
          </a:endParaRPr>
        </a:p>
      </dgm:t>
    </dgm:pt>
    <dgm:pt modelId="{512809B4-31D2-AF45-ACC2-52B526B80368}">
      <dgm:prSet phldrT="[Texte]"/>
      <dgm:spPr>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dirty="0">
              <a:solidFill>
                <a:schemeClr val="tx1"/>
              </a:solidFill>
            </a:rPr>
            <a:t>Pôle 4</a:t>
          </a:r>
        </a:p>
      </dgm:t>
    </dgm:pt>
    <dgm:pt modelId="{87F15132-8C7E-D54E-9CA1-4F4DD056EBFD}" type="parTrans" cxnId="{2537D3B2-2402-F843-8E37-5E5A366D2BD1}">
      <dgm:prSet/>
      <dgm:spPr/>
      <dgm:t>
        <a:bodyPr/>
        <a:lstStyle/>
        <a:p>
          <a:endParaRPr lang="fr-FR">
            <a:solidFill>
              <a:schemeClr val="tx1"/>
            </a:solidFill>
          </a:endParaRPr>
        </a:p>
      </dgm:t>
    </dgm:pt>
    <dgm:pt modelId="{2EEEC757-0091-3A4E-A8D8-9782119BF54D}" type="sibTrans" cxnId="{2537D3B2-2402-F843-8E37-5E5A366D2BD1}">
      <dgm:prSet/>
      <dgm:spPr/>
      <dgm:t>
        <a:bodyPr/>
        <a:lstStyle/>
        <a:p>
          <a:endParaRPr lang="fr-FR">
            <a:solidFill>
              <a:schemeClr val="tx1"/>
            </a:solidFill>
          </a:endParaRPr>
        </a:p>
      </dgm:t>
    </dgm:pt>
    <dgm:pt modelId="{F0744D05-E89E-A344-BD7F-F26C9CE4B3CD}">
      <dgm:prSet phldrT="[Texte]"/>
      <dgm:spPr>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dirty="0">
              <a:solidFill>
                <a:schemeClr val="tx1"/>
              </a:solidFill>
            </a:rPr>
            <a:t>Pôle 1</a:t>
          </a:r>
        </a:p>
      </dgm:t>
    </dgm:pt>
    <dgm:pt modelId="{49D4975D-9941-DF47-88F1-11D0F121830E}" type="parTrans" cxnId="{D3289B94-710C-124B-8FBB-9207E3CFEFAD}">
      <dgm:prSet/>
      <dgm:spPr/>
      <dgm:t>
        <a:bodyPr/>
        <a:lstStyle/>
        <a:p>
          <a:endParaRPr lang="fr-FR"/>
        </a:p>
      </dgm:t>
    </dgm:pt>
    <dgm:pt modelId="{FD1F6B4A-583D-7943-82E9-FEB1E025558F}" type="sibTrans" cxnId="{D3289B94-710C-124B-8FBB-9207E3CFEFAD}">
      <dgm:prSet/>
      <dgm:spPr/>
      <dgm:t>
        <a:bodyPr/>
        <a:lstStyle/>
        <a:p>
          <a:endParaRPr lang="fr-FR"/>
        </a:p>
      </dgm:t>
    </dgm:pt>
    <dgm:pt modelId="{2E7AEB36-A02F-8845-97C8-3013D9276ACF}" type="pres">
      <dgm:prSet presAssocID="{6924261D-81CC-9144-8699-B6BACFC38FD9}" presName="cycleMatrixDiagram" presStyleCnt="0">
        <dgm:presLayoutVars>
          <dgm:chMax val="1"/>
          <dgm:dir/>
          <dgm:animLvl val="lvl"/>
          <dgm:resizeHandles val="exact"/>
        </dgm:presLayoutVars>
      </dgm:prSet>
      <dgm:spPr/>
    </dgm:pt>
    <dgm:pt modelId="{BF03E448-690B-804C-B354-711B034D0CDE}" type="pres">
      <dgm:prSet presAssocID="{6924261D-81CC-9144-8699-B6BACFC38FD9}" presName="children"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174791EA-F4AE-4E44-AE2E-59D33AE2C6E7}" type="pres">
      <dgm:prSet presAssocID="{6924261D-81CC-9144-8699-B6BACFC38FD9}" presName="childPlaceholder"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95E2BB8D-67B2-384E-98AF-D894B7E9EA19}" type="pres">
      <dgm:prSet presAssocID="{6924261D-81CC-9144-8699-B6BACFC38FD9}" presName="circl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47C62D49-F32D-2A42-BDB5-FA36C93EA8B6}" type="pres">
      <dgm:prSet presAssocID="{6924261D-81CC-9144-8699-B6BACFC38FD9}" presName="quadrant1" presStyleLbl="node1" presStyleIdx="0" presStyleCnt="4">
        <dgm:presLayoutVars>
          <dgm:chMax val="1"/>
          <dgm:bulletEnabled val="1"/>
        </dgm:presLayoutVars>
      </dgm:prSet>
      <dgm:spPr/>
    </dgm:pt>
    <dgm:pt modelId="{A07D0C9B-ACAF-3345-A78E-DE42B5F4DD8B}" type="pres">
      <dgm:prSet presAssocID="{6924261D-81CC-9144-8699-B6BACFC38FD9}" presName="quadrant2" presStyleLbl="node1" presStyleIdx="1" presStyleCnt="4">
        <dgm:presLayoutVars>
          <dgm:chMax val="1"/>
          <dgm:bulletEnabled val="1"/>
        </dgm:presLayoutVars>
      </dgm:prSet>
      <dgm:spPr/>
    </dgm:pt>
    <dgm:pt modelId="{4868CC15-537B-3248-B6DA-B90F44DE2005}" type="pres">
      <dgm:prSet presAssocID="{6924261D-81CC-9144-8699-B6BACFC38FD9}" presName="quadrant3" presStyleLbl="node1" presStyleIdx="2" presStyleCnt="4">
        <dgm:presLayoutVars>
          <dgm:chMax val="1"/>
          <dgm:bulletEnabled val="1"/>
        </dgm:presLayoutVars>
      </dgm:prSet>
      <dgm:spPr/>
    </dgm:pt>
    <dgm:pt modelId="{7632FE66-0F38-D04F-B106-122ED6FC50D0}" type="pres">
      <dgm:prSet presAssocID="{6924261D-81CC-9144-8699-B6BACFC38FD9}" presName="quadrant4" presStyleLbl="node1" presStyleIdx="3" presStyleCnt="4">
        <dgm:presLayoutVars>
          <dgm:chMax val="1"/>
          <dgm:bulletEnabled val="1"/>
        </dgm:presLayoutVars>
      </dgm:prSet>
      <dgm:spPr/>
    </dgm:pt>
    <dgm:pt modelId="{B3CCE23C-1CDC-2641-9914-CD8E0EE6EFA8}" type="pres">
      <dgm:prSet presAssocID="{6924261D-81CC-9144-8699-B6BACFC38FD9}" presName="quadrantPlaceholder"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FB459322-6418-9240-97BB-161817FF432D}" type="pres">
      <dgm:prSet presAssocID="{6924261D-81CC-9144-8699-B6BACFC38FD9}" presName="center1" presStyleLbl="fgShp" presStyleIdx="0" presStyleCnt="2"/>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7A0DE6D8-CB42-514F-BFA5-0BDF0D1E2D99}" type="pres">
      <dgm:prSet presAssocID="{6924261D-81CC-9144-8699-B6BACFC38FD9}" presName="center2" presStyleLbl="fgShp" presStyleIdx="1" presStyleCnt="2"/>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Lst>
  <dgm:cxnLst>
    <dgm:cxn modelId="{EA0E2E19-0B78-DD4F-BB58-3182B21A379F}" type="presOf" srcId="{11ACF02B-EE5E-AE4C-AD7E-A2EBD0BBDA37}" destId="{A07D0C9B-ACAF-3345-A78E-DE42B5F4DD8B}" srcOrd="0" destOrd="0" presId="urn:microsoft.com/office/officeart/2005/8/layout/cycle4#5"/>
    <dgm:cxn modelId="{1357E320-ADD9-7841-9F56-517EE5C90C78}" srcId="{6924261D-81CC-9144-8699-B6BACFC38FD9}" destId="{11ACF02B-EE5E-AE4C-AD7E-A2EBD0BBDA37}" srcOrd="1" destOrd="0" parTransId="{3CE9FB32-03F7-A74E-BA12-C8A51ED7000D}" sibTransId="{F1146A9B-ED83-A04B-80D0-01211ED437E5}"/>
    <dgm:cxn modelId="{9AA01C40-D5A7-9F47-8616-96D1E11BC759}" srcId="{6924261D-81CC-9144-8699-B6BACFC38FD9}" destId="{0F512A86-6864-6E4C-895B-050E01DE329B}" srcOrd="2" destOrd="0" parTransId="{A8450F99-34C1-E249-A01F-192A37ED50DD}" sibTransId="{97EA7DEE-A202-F64D-857E-F756584CCF9D}"/>
    <dgm:cxn modelId="{D3289B94-710C-124B-8FBB-9207E3CFEFAD}" srcId="{6924261D-81CC-9144-8699-B6BACFC38FD9}" destId="{F0744D05-E89E-A344-BD7F-F26C9CE4B3CD}" srcOrd="0" destOrd="0" parTransId="{49D4975D-9941-DF47-88F1-11D0F121830E}" sibTransId="{FD1F6B4A-583D-7943-82E9-FEB1E025558F}"/>
    <dgm:cxn modelId="{D7707B9C-3006-994A-BA77-F8B0473E9EC4}" type="presOf" srcId="{F0744D05-E89E-A344-BD7F-F26C9CE4B3CD}" destId="{47C62D49-F32D-2A42-BDB5-FA36C93EA8B6}" srcOrd="0" destOrd="0" presId="urn:microsoft.com/office/officeart/2005/8/layout/cycle4#5"/>
    <dgm:cxn modelId="{5B8072A3-3D99-4A42-8B2B-FA5532999FD1}" type="presOf" srcId="{512809B4-31D2-AF45-ACC2-52B526B80368}" destId="{7632FE66-0F38-D04F-B106-122ED6FC50D0}" srcOrd="0" destOrd="0" presId="urn:microsoft.com/office/officeart/2005/8/layout/cycle4#5"/>
    <dgm:cxn modelId="{2537D3B2-2402-F843-8E37-5E5A366D2BD1}" srcId="{6924261D-81CC-9144-8699-B6BACFC38FD9}" destId="{512809B4-31D2-AF45-ACC2-52B526B80368}" srcOrd="3" destOrd="0" parTransId="{87F15132-8C7E-D54E-9CA1-4F4DD056EBFD}" sibTransId="{2EEEC757-0091-3A4E-A8D8-9782119BF54D}"/>
    <dgm:cxn modelId="{7708AFB6-6E0B-D743-9743-22D135B1EF80}" type="presOf" srcId="{6924261D-81CC-9144-8699-B6BACFC38FD9}" destId="{2E7AEB36-A02F-8845-97C8-3013D9276ACF}" srcOrd="0" destOrd="0" presId="urn:microsoft.com/office/officeart/2005/8/layout/cycle4#5"/>
    <dgm:cxn modelId="{159DCEBE-C881-5149-A75B-F10804624F8E}" type="presOf" srcId="{0F512A86-6864-6E4C-895B-050E01DE329B}" destId="{4868CC15-537B-3248-B6DA-B90F44DE2005}" srcOrd="0" destOrd="0" presId="urn:microsoft.com/office/officeart/2005/8/layout/cycle4#5"/>
    <dgm:cxn modelId="{2BB46D2A-6340-0E4F-9484-8842320582CE}" type="presParOf" srcId="{2E7AEB36-A02F-8845-97C8-3013D9276ACF}" destId="{BF03E448-690B-804C-B354-711B034D0CDE}" srcOrd="0" destOrd="0" presId="urn:microsoft.com/office/officeart/2005/8/layout/cycle4#5"/>
    <dgm:cxn modelId="{671FE31F-3E20-D24D-87E8-2425A7A79FEA}" type="presParOf" srcId="{BF03E448-690B-804C-B354-711B034D0CDE}" destId="{174791EA-F4AE-4E44-AE2E-59D33AE2C6E7}" srcOrd="0" destOrd="0" presId="urn:microsoft.com/office/officeart/2005/8/layout/cycle4#5"/>
    <dgm:cxn modelId="{180F7804-8449-C149-85F1-78862F1A864B}" type="presParOf" srcId="{2E7AEB36-A02F-8845-97C8-3013D9276ACF}" destId="{95E2BB8D-67B2-384E-98AF-D894B7E9EA19}" srcOrd="1" destOrd="0" presId="urn:microsoft.com/office/officeart/2005/8/layout/cycle4#5"/>
    <dgm:cxn modelId="{52752ECD-BC88-4444-811B-F42DFD0378AA}" type="presParOf" srcId="{95E2BB8D-67B2-384E-98AF-D894B7E9EA19}" destId="{47C62D49-F32D-2A42-BDB5-FA36C93EA8B6}" srcOrd="0" destOrd="0" presId="urn:microsoft.com/office/officeart/2005/8/layout/cycle4#5"/>
    <dgm:cxn modelId="{E6C80226-DA77-4F4B-9B0E-A4921BFBE735}" type="presParOf" srcId="{95E2BB8D-67B2-384E-98AF-D894B7E9EA19}" destId="{A07D0C9B-ACAF-3345-A78E-DE42B5F4DD8B}" srcOrd="1" destOrd="0" presId="urn:microsoft.com/office/officeart/2005/8/layout/cycle4#5"/>
    <dgm:cxn modelId="{9A753D1C-42F1-4248-98B1-4649DA5C08DC}" type="presParOf" srcId="{95E2BB8D-67B2-384E-98AF-D894B7E9EA19}" destId="{4868CC15-537B-3248-B6DA-B90F44DE2005}" srcOrd="2" destOrd="0" presId="urn:microsoft.com/office/officeart/2005/8/layout/cycle4#5"/>
    <dgm:cxn modelId="{25244C91-6028-B040-9DED-EBFAF42EB735}" type="presParOf" srcId="{95E2BB8D-67B2-384E-98AF-D894B7E9EA19}" destId="{7632FE66-0F38-D04F-B106-122ED6FC50D0}" srcOrd="3" destOrd="0" presId="urn:microsoft.com/office/officeart/2005/8/layout/cycle4#5"/>
    <dgm:cxn modelId="{6F1959D0-F529-184F-95B5-60F557F9B88A}" type="presParOf" srcId="{95E2BB8D-67B2-384E-98AF-D894B7E9EA19}" destId="{B3CCE23C-1CDC-2641-9914-CD8E0EE6EFA8}" srcOrd="4" destOrd="0" presId="urn:microsoft.com/office/officeart/2005/8/layout/cycle4#5"/>
    <dgm:cxn modelId="{E8A73140-833C-BB4D-A90D-9CF1E5387B51}" type="presParOf" srcId="{2E7AEB36-A02F-8845-97C8-3013D9276ACF}" destId="{FB459322-6418-9240-97BB-161817FF432D}" srcOrd="2" destOrd="0" presId="urn:microsoft.com/office/officeart/2005/8/layout/cycle4#5"/>
    <dgm:cxn modelId="{6BC571C2-7212-4E49-8F15-4379F76BA0F1}" type="presParOf" srcId="{2E7AEB36-A02F-8845-97C8-3013D9276ACF}" destId="{7A0DE6D8-CB42-514F-BFA5-0BDF0D1E2D99}" srcOrd="3" destOrd="0" presId="urn:microsoft.com/office/officeart/2005/8/layout/cycle4#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8FF5B7-99D6-BC49-910B-E7BFA096E24C}">
      <dsp:nvSpPr>
        <dsp:cNvPr id="0" name=""/>
        <dsp:cNvSpPr/>
      </dsp:nvSpPr>
      <dsp:spPr>
        <a:xfrm>
          <a:off x="-6122738" y="-937410"/>
          <a:ext cx="7293488" cy="7293488"/>
        </a:xfrm>
        <a:prstGeom prst="blockArc">
          <a:avLst>
            <a:gd name="adj1" fmla="val 18900000"/>
            <a:gd name="adj2" fmla="val 2700000"/>
            <a:gd name="adj3" fmla="val 296"/>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4A19B3D-134B-6341-8CD5-2F624D30764A}">
      <dsp:nvSpPr>
        <dsp:cNvPr id="0" name=""/>
        <dsp:cNvSpPr/>
      </dsp:nvSpPr>
      <dsp:spPr>
        <a:xfrm>
          <a:off x="380119" y="246332"/>
          <a:ext cx="7675541" cy="49244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90881" tIns="40640" rIns="40640" bIns="40640" numCol="1" spcCol="1270" anchor="ctr" anchorCtr="0">
          <a:noAutofit/>
        </a:bodyPr>
        <a:lstStyle/>
        <a:p>
          <a:pPr marL="0" lvl="0" indent="0" algn="l" defTabSz="711200">
            <a:lnSpc>
              <a:spcPct val="90000"/>
            </a:lnSpc>
            <a:spcBef>
              <a:spcPct val="0"/>
            </a:spcBef>
            <a:spcAft>
              <a:spcPct val="35000"/>
            </a:spcAft>
            <a:buNone/>
          </a:pPr>
          <a:r>
            <a:rPr lang="fr-FR" sz="1600" kern="1200" dirty="0"/>
            <a:t>Pôles de formation</a:t>
          </a:r>
        </a:p>
      </dsp:txBody>
      <dsp:txXfrm>
        <a:off x="380119" y="246332"/>
        <a:ext cx="7675541" cy="492448"/>
      </dsp:txXfrm>
    </dsp:sp>
    <dsp:sp modelId="{1B43E3C6-77F0-AC4D-AB09-024E8FDEE954}">
      <dsp:nvSpPr>
        <dsp:cNvPr id="0" name=""/>
        <dsp:cNvSpPr/>
      </dsp:nvSpPr>
      <dsp:spPr>
        <a:xfrm>
          <a:off x="72339" y="184776"/>
          <a:ext cx="615560" cy="615560"/>
        </a:xfrm>
        <a:prstGeom prst="ellipse">
          <a:avLst/>
        </a:prstGeom>
        <a:blipFill rotWithShape="0">
          <a:blip xmlns:r="http://schemas.openxmlformats.org/officeDocument/2006/relationships" r:embed="rId1"/>
          <a:stretch>
            <a:fillRect/>
          </a:stretch>
        </a:blip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C40F96F7-BA8E-0D46-87EF-95A40B557FF2}">
      <dsp:nvSpPr>
        <dsp:cNvPr id="0" name=""/>
        <dsp:cNvSpPr/>
      </dsp:nvSpPr>
      <dsp:spPr>
        <a:xfrm>
          <a:off x="826075" y="985438"/>
          <a:ext cx="7229585" cy="49244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90881" tIns="40640" rIns="40640" bIns="40640" numCol="1" spcCol="1270" anchor="ctr" anchorCtr="0">
          <a:noAutofit/>
        </a:bodyPr>
        <a:lstStyle/>
        <a:p>
          <a:pPr marL="0" lvl="0" indent="0" algn="l" defTabSz="711200">
            <a:lnSpc>
              <a:spcPct val="90000"/>
            </a:lnSpc>
            <a:spcBef>
              <a:spcPct val="0"/>
            </a:spcBef>
            <a:spcAft>
              <a:spcPct val="35000"/>
            </a:spcAft>
            <a:buNone/>
          </a:pPr>
          <a:r>
            <a:rPr lang="fr-FR" sz="1600" kern="1200" dirty="0"/>
            <a:t>Organisation de la progression</a:t>
          </a:r>
        </a:p>
      </dsp:txBody>
      <dsp:txXfrm>
        <a:off x="826075" y="985438"/>
        <a:ext cx="7229585" cy="492448"/>
      </dsp:txXfrm>
    </dsp:sp>
    <dsp:sp modelId="{F51B6DDE-8633-F14A-AA38-FF520A9F8B2E}">
      <dsp:nvSpPr>
        <dsp:cNvPr id="0" name=""/>
        <dsp:cNvSpPr/>
      </dsp:nvSpPr>
      <dsp:spPr>
        <a:xfrm>
          <a:off x="518295" y="923882"/>
          <a:ext cx="615560" cy="615560"/>
        </a:xfrm>
        <a:prstGeom prst="ellipse">
          <a:avLst/>
        </a:prstGeom>
        <a:blipFill rotWithShape="0">
          <a:blip xmlns:r="http://schemas.openxmlformats.org/officeDocument/2006/relationships" r:embed="rId2"/>
          <a:stretch>
            <a:fillRect/>
          </a:stretch>
        </a:blip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652518EE-61CC-AA4C-94D0-2FED7EEB140E}">
      <dsp:nvSpPr>
        <dsp:cNvPr id="0" name=""/>
        <dsp:cNvSpPr/>
      </dsp:nvSpPr>
      <dsp:spPr>
        <a:xfrm>
          <a:off x="1070457" y="1724003"/>
          <a:ext cx="6985203" cy="49244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90881" tIns="40640" rIns="40640" bIns="40640" numCol="1" spcCol="1270" anchor="ctr" anchorCtr="0">
          <a:noAutofit/>
        </a:bodyPr>
        <a:lstStyle/>
        <a:p>
          <a:pPr marL="0" lvl="0" indent="0" algn="l" defTabSz="711200">
            <a:lnSpc>
              <a:spcPct val="90000"/>
            </a:lnSpc>
            <a:spcBef>
              <a:spcPct val="0"/>
            </a:spcBef>
            <a:spcAft>
              <a:spcPct val="35000"/>
            </a:spcAft>
            <a:buNone/>
          </a:pPr>
          <a:r>
            <a:rPr lang="fr-FR" sz="1600" kern="1200" dirty="0"/>
            <a:t>Proposition de séquençage modulaire</a:t>
          </a:r>
        </a:p>
      </dsp:txBody>
      <dsp:txXfrm>
        <a:off x="1070457" y="1724003"/>
        <a:ext cx="6985203" cy="492448"/>
      </dsp:txXfrm>
    </dsp:sp>
    <dsp:sp modelId="{33AA70D4-D4DA-364B-B8D8-B7ED119CD8E9}">
      <dsp:nvSpPr>
        <dsp:cNvPr id="0" name=""/>
        <dsp:cNvSpPr/>
      </dsp:nvSpPr>
      <dsp:spPr>
        <a:xfrm>
          <a:off x="781965" y="1738151"/>
          <a:ext cx="576983" cy="464151"/>
        </a:xfrm>
        <a:prstGeom prst="ellipse">
          <a:avLst/>
        </a:prstGeom>
        <a:blipFill rotWithShape="0">
          <a:blip xmlns:r="http://schemas.openxmlformats.org/officeDocument/2006/relationships" r:embed="rId3"/>
          <a:stretch>
            <a:fillRect/>
          </a:stretch>
        </a:blip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7188C11D-12EB-364F-A9C4-0030DE84C252}">
      <dsp:nvSpPr>
        <dsp:cNvPr id="0" name=""/>
        <dsp:cNvSpPr/>
      </dsp:nvSpPr>
      <dsp:spPr>
        <a:xfrm>
          <a:off x="1148486" y="2463109"/>
          <a:ext cx="6907174" cy="49244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90881" tIns="40640" rIns="40640" bIns="40640" numCol="1" spcCol="1270" anchor="ctr" anchorCtr="0">
          <a:noAutofit/>
        </a:bodyPr>
        <a:lstStyle/>
        <a:p>
          <a:pPr marL="0" lvl="0" indent="0" algn="l" defTabSz="711200">
            <a:lnSpc>
              <a:spcPct val="90000"/>
            </a:lnSpc>
            <a:spcBef>
              <a:spcPct val="0"/>
            </a:spcBef>
            <a:spcAft>
              <a:spcPct val="35000"/>
            </a:spcAft>
            <a:buNone/>
          </a:pPr>
          <a:r>
            <a:rPr lang="fr-FR" sz="1600" kern="1200" dirty="0"/>
            <a:t> Modules</a:t>
          </a:r>
        </a:p>
      </dsp:txBody>
      <dsp:txXfrm>
        <a:off x="1148486" y="2463109"/>
        <a:ext cx="6907174" cy="492448"/>
      </dsp:txXfrm>
    </dsp:sp>
    <dsp:sp modelId="{B3F1053F-EDFF-2044-8456-A3DD63C5570B}">
      <dsp:nvSpPr>
        <dsp:cNvPr id="0" name=""/>
        <dsp:cNvSpPr/>
      </dsp:nvSpPr>
      <dsp:spPr>
        <a:xfrm>
          <a:off x="840706" y="2401553"/>
          <a:ext cx="615560" cy="615560"/>
        </a:xfrm>
        <a:prstGeom prst="ellipse">
          <a:avLst/>
        </a:prstGeom>
        <a:blipFill rotWithShape="0">
          <a:blip xmlns:r="http://schemas.openxmlformats.org/officeDocument/2006/relationships" r:embed="rId4"/>
          <a:stretch>
            <a:fillRect/>
          </a:stretch>
        </a:blip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9894A68E-0974-FF4B-A47F-40D7403EA00A}">
      <dsp:nvSpPr>
        <dsp:cNvPr id="0" name=""/>
        <dsp:cNvSpPr/>
      </dsp:nvSpPr>
      <dsp:spPr>
        <a:xfrm>
          <a:off x="1070457" y="3202215"/>
          <a:ext cx="6985203" cy="49244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90881" tIns="40640" rIns="40640" bIns="40640" numCol="1" spcCol="1270" anchor="ctr" anchorCtr="0">
          <a:noAutofit/>
        </a:bodyPr>
        <a:lstStyle/>
        <a:p>
          <a:pPr marL="0" lvl="0" indent="0" algn="l" defTabSz="711200">
            <a:lnSpc>
              <a:spcPct val="90000"/>
            </a:lnSpc>
            <a:spcBef>
              <a:spcPct val="0"/>
            </a:spcBef>
            <a:spcAft>
              <a:spcPct val="35000"/>
            </a:spcAft>
            <a:buNone/>
          </a:pPr>
          <a:r>
            <a:rPr lang="fr-FR" sz="1600" kern="1200" dirty="0"/>
            <a:t>Tableau de synthèse Modules et compétences associées</a:t>
          </a:r>
        </a:p>
      </dsp:txBody>
      <dsp:txXfrm>
        <a:off x="1070457" y="3202215"/>
        <a:ext cx="6985203" cy="492448"/>
      </dsp:txXfrm>
    </dsp:sp>
    <dsp:sp modelId="{F6645945-6F88-4E4E-BC1A-56436045A985}">
      <dsp:nvSpPr>
        <dsp:cNvPr id="0" name=""/>
        <dsp:cNvSpPr/>
      </dsp:nvSpPr>
      <dsp:spPr>
        <a:xfrm>
          <a:off x="762677" y="3140659"/>
          <a:ext cx="615560" cy="615560"/>
        </a:xfrm>
        <a:prstGeom prst="ellipse">
          <a:avLst/>
        </a:prstGeom>
        <a:blipFill rotWithShape="0">
          <a:blip xmlns:r="http://schemas.openxmlformats.org/officeDocument/2006/relationships" r:embed="rId5"/>
          <a:stretch>
            <a:fillRect/>
          </a:stretch>
        </a:blip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EAB6BA9C-6BEA-EE44-8063-99A11DB522C4}">
      <dsp:nvSpPr>
        <dsp:cNvPr id="0" name=""/>
        <dsp:cNvSpPr/>
      </dsp:nvSpPr>
      <dsp:spPr>
        <a:xfrm>
          <a:off x="826075" y="3940779"/>
          <a:ext cx="7229585" cy="49244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90881" tIns="40640" rIns="40640" bIns="40640" numCol="1" spcCol="1270" anchor="ctr" anchorCtr="0">
          <a:noAutofit/>
        </a:bodyPr>
        <a:lstStyle/>
        <a:p>
          <a:pPr marL="0" lvl="0" indent="0" algn="l" defTabSz="711200">
            <a:lnSpc>
              <a:spcPct val="90000"/>
            </a:lnSpc>
            <a:spcBef>
              <a:spcPct val="0"/>
            </a:spcBef>
            <a:spcAft>
              <a:spcPct val="35000"/>
            </a:spcAft>
            <a:buNone/>
          </a:pPr>
          <a:r>
            <a:rPr lang="fr-FR" sz="1600" kern="1200" dirty="0"/>
            <a:t>Exemple M8 Détection des dysfonctionnements, des défauts et des écarts  </a:t>
          </a:r>
        </a:p>
      </dsp:txBody>
      <dsp:txXfrm>
        <a:off x="826075" y="3940779"/>
        <a:ext cx="7229585" cy="492448"/>
      </dsp:txXfrm>
    </dsp:sp>
    <dsp:sp modelId="{617BCE63-6C5E-A04D-8796-5622AC72353E}">
      <dsp:nvSpPr>
        <dsp:cNvPr id="0" name=""/>
        <dsp:cNvSpPr/>
      </dsp:nvSpPr>
      <dsp:spPr>
        <a:xfrm>
          <a:off x="518295" y="3879223"/>
          <a:ext cx="615560" cy="615560"/>
        </a:xfrm>
        <a:prstGeom prst="ellipse">
          <a:avLst/>
        </a:prstGeom>
        <a:blipFill rotWithShape="0">
          <a:blip xmlns:r="http://schemas.openxmlformats.org/officeDocument/2006/relationships" r:embed="rId6"/>
          <a:stretch>
            <a:fillRect/>
          </a:stretch>
        </a:blip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A5FD0ECA-6370-8149-8279-23287388B9D7}">
      <dsp:nvSpPr>
        <dsp:cNvPr id="0" name=""/>
        <dsp:cNvSpPr/>
      </dsp:nvSpPr>
      <dsp:spPr>
        <a:xfrm>
          <a:off x="380119" y="4679885"/>
          <a:ext cx="7675541" cy="49244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90881" tIns="40640" rIns="40640" bIns="40640" numCol="1" spcCol="1270" anchor="ctr" anchorCtr="0">
          <a:noAutofit/>
        </a:bodyPr>
        <a:lstStyle/>
        <a:p>
          <a:pPr marL="0" lvl="0" indent="0" algn="l" defTabSz="711200">
            <a:lnSpc>
              <a:spcPct val="90000"/>
            </a:lnSpc>
            <a:spcBef>
              <a:spcPct val="0"/>
            </a:spcBef>
            <a:spcAft>
              <a:spcPct val="35000"/>
            </a:spcAft>
            <a:buNone/>
          </a:pPr>
          <a:r>
            <a:rPr lang="fr-FR" sz="1600" kern="1200" dirty="0"/>
            <a:t>M8 : Semaine 2 Hiérarchisation des hypothèses </a:t>
          </a:r>
          <a:r>
            <a:rPr lang="mr-IN" sz="1600" kern="1200" dirty="0"/>
            <a:t>–</a:t>
          </a:r>
          <a:r>
            <a:rPr lang="fr-FR" sz="1600" kern="1200" dirty="0"/>
            <a:t> Diagnostic sur véhicule thermique</a:t>
          </a:r>
        </a:p>
      </dsp:txBody>
      <dsp:txXfrm>
        <a:off x="380119" y="4679885"/>
        <a:ext cx="7675541" cy="492448"/>
      </dsp:txXfrm>
    </dsp:sp>
    <dsp:sp modelId="{104DC711-0AFD-A34D-9E76-89DC7703A690}">
      <dsp:nvSpPr>
        <dsp:cNvPr id="0" name=""/>
        <dsp:cNvSpPr/>
      </dsp:nvSpPr>
      <dsp:spPr>
        <a:xfrm>
          <a:off x="72339" y="4618329"/>
          <a:ext cx="615560" cy="615560"/>
        </a:xfrm>
        <a:prstGeom prst="ellipse">
          <a:avLst/>
        </a:prstGeom>
        <a:blipFill rotWithShape="0">
          <a:blip xmlns:r="http://schemas.openxmlformats.org/officeDocument/2006/relationships" r:embed="rId7"/>
          <a:stretch>
            <a:fillRect/>
          </a:stretch>
        </a:blip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C62D49-F32D-2A42-BDB5-FA36C93EA8B6}">
      <dsp:nvSpPr>
        <dsp:cNvPr id="0" name=""/>
        <dsp:cNvSpPr/>
      </dsp:nvSpPr>
      <dsp:spPr>
        <a:xfrm>
          <a:off x="400154" y="156878"/>
          <a:ext cx="837037" cy="837037"/>
        </a:xfrm>
        <a:prstGeom prst="pieWedge">
          <a:avLst/>
        </a:prstGeom>
        <a:solidFill>
          <a:schemeClr val="accent4">
            <a:lumMod val="60000"/>
            <a:lumOff val="4000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fr-FR" sz="1400" kern="1200" dirty="0">
              <a:solidFill>
                <a:schemeClr val="tx1"/>
              </a:solidFill>
            </a:rPr>
            <a:t>Pôle 1</a:t>
          </a:r>
        </a:p>
      </dsp:txBody>
      <dsp:txXfrm>
        <a:off x="645316" y="402040"/>
        <a:ext cx="591875" cy="591875"/>
      </dsp:txXfrm>
    </dsp:sp>
    <dsp:sp modelId="{A07D0C9B-ACAF-3345-A78E-DE42B5F4DD8B}">
      <dsp:nvSpPr>
        <dsp:cNvPr id="0" name=""/>
        <dsp:cNvSpPr/>
      </dsp:nvSpPr>
      <dsp:spPr>
        <a:xfrm rot="5400000">
          <a:off x="1275854" y="156878"/>
          <a:ext cx="837037" cy="837037"/>
        </a:xfrm>
        <a:prstGeom prst="pieWedge">
          <a:avLst/>
        </a:prstGeom>
        <a:solidFill>
          <a:srgbClr val="EF7E33"/>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fr-FR" sz="1400" kern="1200" dirty="0">
              <a:solidFill>
                <a:schemeClr val="tx1"/>
              </a:solidFill>
            </a:rPr>
            <a:t>Pôle 2</a:t>
          </a:r>
        </a:p>
      </dsp:txBody>
      <dsp:txXfrm rot="-5400000">
        <a:off x="1275854" y="402040"/>
        <a:ext cx="591875" cy="591875"/>
      </dsp:txXfrm>
    </dsp:sp>
    <dsp:sp modelId="{4868CC15-537B-3248-B6DA-B90F44DE2005}">
      <dsp:nvSpPr>
        <dsp:cNvPr id="0" name=""/>
        <dsp:cNvSpPr/>
      </dsp:nvSpPr>
      <dsp:spPr>
        <a:xfrm rot="10800000">
          <a:off x="1275854" y="1032578"/>
          <a:ext cx="837037" cy="837037"/>
        </a:xfrm>
        <a:prstGeom prst="pieWedge">
          <a:avLst/>
        </a:prstGeom>
        <a:solidFill>
          <a:schemeClr val="accent1"/>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fr-FR" sz="1400" kern="1200" dirty="0">
              <a:solidFill>
                <a:schemeClr val="tx1"/>
              </a:solidFill>
            </a:rPr>
            <a:t>Pôle 3</a:t>
          </a:r>
        </a:p>
      </dsp:txBody>
      <dsp:txXfrm rot="10800000">
        <a:off x="1275854" y="1032578"/>
        <a:ext cx="591875" cy="591875"/>
      </dsp:txXfrm>
    </dsp:sp>
    <dsp:sp modelId="{7632FE66-0F38-D04F-B106-122ED6FC50D0}">
      <dsp:nvSpPr>
        <dsp:cNvPr id="0" name=""/>
        <dsp:cNvSpPr/>
      </dsp:nvSpPr>
      <dsp:spPr>
        <a:xfrm rot="16200000">
          <a:off x="393981" y="1040300"/>
          <a:ext cx="849384" cy="821594"/>
        </a:xfrm>
        <a:prstGeom prst="pieWedge">
          <a:avLst/>
        </a:prstGeom>
        <a:solidFill>
          <a:schemeClr val="accent1">
            <a:lumMod val="40000"/>
            <a:lumOff val="6000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fr-FR" sz="1400" kern="1200" dirty="0">
              <a:solidFill>
                <a:schemeClr val="tx1"/>
              </a:solidFill>
            </a:rPr>
            <a:t>Pôle 4</a:t>
          </a:r>
        </a:p>
      </dsp:txBody>
      <dsp:txXfrm rot="5400000">
        <a:off x="648515" y="1026405"/>
        <a:ext cx="580955" cy="600605"/>
      </dsp:txXfrm>
    </dsp:sp>
    <dsp:sp modelId="{FB459322-6418-9240-97BB-161817FF432D}">
      <dsp:nvSpPr>
        <dsp:cNvPr id="0" name=""/>
        <dsp:cNvSpPr/>
      </dsp:nvSpPr>
      <dsp:spPr>
        <a:xfrm>
          <a:off x="1112023" y="839267"/>
          <a:ext cx="289000" cy="251304"/>
        </a:xfrm>
        <a:prstGeom prst="circularArrow">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dsp:style>
    </dsp:sp>
    <dsp:sp modelId="{7A0DE6D8-CB42-514F-BFA5-0BDF0D1E2D99}">
      <dsp:nvSpPr>
        <dsp:cNvPr id="0" name=""/>
        <dsp:cNvSpPr/>
      </dsp:nvSpPr>
      <dsp:spPr>
        <a:xfrm rot="10800000">
          <a:off x="1112023" y="935922"/>
          <a:ext cx="289000" cy="251304"/>
        </a:xfrm>
        <a:prstGeom prst="circularArrow">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C62D49-F32D-2A42-BDB5-FA36C93EA8B6}">
      <dsp:nvSpPr>
        <dsp:cNvPr id="0" name=""/>
        <dsp:cNvSpPr/>
      </dsp:nvSpPr>
      <dsp:spPr>
        <a:xfrm>
          <a:off x="485188" y="127061"/>
          <a:ext cx="965219" cy="965219"/>
        </a:xfrm>
        <a:prstGeom prst="pieWedge">
          <a:avLst/>
        </a:prstGeom>
        <a:solidFill>
          <a:schemeClr val="accent4">
            <a:lumMod val="60000"/>
            <a:lumOff val="4000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tx1"/>
              </a:solidFill>
            </a:rPr>
            <a:t>Pôle 1</a:t>
          </a:r>
        </a:p>
      </dsp:txBody>
      <dsp:txXfrm>
        <a:off x="767894" y="409767"/>
        <a:ext cx="682513" cy="682513"/>
      </dsp:txXfrm>
    </dsp:sp>
    <dsp:sp modelId="{A07D0C9B-ACAF-3345-A78E-DE42B5F4DD8B}">
      <dsp:nvSpPr>
        <dsp:cNvPr id="0" name=""/>
        <dsp:cNvSpPr/>
      </dsp:nvSpPr>
      <dsp:spPr>
        <a:xfrm rot="5400000">
          <a:off x="1494991" y="127061"/>
          <a:ext cx="965219" cy="965219"/>
        </a:xfrm>
        <a:prstGeom prst="pieWedge">
          <a:avLst/>
        </a:prstGeom>
        <a:solidFill>
          <a:srgbClr val="EF7E33"/>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tx1"/>
              </a:solidFill>
            </a:rPr>
            <a:t>Pôle 2</a:t>
          </a:r>
        </a:p>
      </dsp:txBody>
      <dsp:txXfrm rot="-5400000">
        <a:off x="1494991" y="409767"/>
        <a:ext cx="682513" cy="682513"/>
      </dsp:txXfrm>
    </dsp:sp>
    <dsp:sp modelId="{4868CC15-537B-3248-B6DA-B90F44DE2005}">
      <dsp:nvSpPr>
        <dsp:cNvPr id="0" name=""/>
        <dsp:cNvSpPr/>
      </dsp:nvSpPr>
      <dsp:spPr>
        <a:xfrm rot="10800000">
          <a:off x="1494991" y="1136863"/>
          <a:ext cx="965219" cy="965219"/>
        </a:xfrm>
        <a:prstGeom prst="pieWedge">
          <a:avLst/>
        </a:prstGeom>
        <a:solidFill>
          <a:schemeClr val="accent1"/>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tx1"/>
              </a:solidFill>
            </a:rPr>
            <a:t>Pôle 3</a:t>
          </a:r>
        </a:p>
      </dsp:txBody>
      <dsp:txXfrm rot="10800000">
        <a:off x="1494991" y="1136863"/>
        <a:ext cx="682513" cy="682513"/>
      </dsp:txXfrm>
    </dsp:sp>
    <dsp:sp modelId="{7632FE66-0F38-D04F-B106-122ED6FC50D0}">
      <dsp:nvSpPr>
        <dsp:cNvPr id="0" name=""/>
        <dsp:cNvSpPr/>
      </dsp:nvSpPr>
      <dsp:spPr>
        <a:xfrm rot="16200000">
          <a:off x="485188" y="1136863"/>
          <a:ext cx="965219" cy="965219"/>
        </a:xfrm>
        <a:prstGeom prst="pieWedge">
          <a:avLst/>
        </a:prstGeom>
        <a:solidFill>
          <a:schemeClr val="accent1">
            <a:lumMod val="40000"/>
            <a:lumOff val="6000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tx1"/>
              </a:solidFill>
            </a:rPr>
            <a:t>Pôle 4</a:t>
          </a:r>
        </a:p>
      </dsp:txBody>
      <dsp:txXfrm rot="5400000">
        <a:off x="767894" y="1136863"/>
        <a:ext cx="682513" cy="682513"/>
      </dsp:txXfrm>
    </dsp:sp>
    <dsp:sp modelId="{FB459322-6418-9240-97BB-161817FF432D}">
      <dsp:nvSpPr>
        <dsp:cNvPr id="0" name=""/>
        <dsp:cNvSpPr/>
      </dsp:nvSpPr>
      <dsp:spPr>
        <a:xfrm>
          <a:off x="1306071" y="913949"/>
          <a:ext cx="333257" cy="289788"/>
        </a:xfrm>
        <a:prstGeom prst="circularArrow">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dsp:style>
    </dsp:sp>
    <dsp:sp modelId="{7A0DE6D8-CB42-514F-BFA5-0BDF0D1E2D99}">
      <dsp:nvSpPr>
        <dsp:cNvPr id="0" name=""/>
        <dsp:cNvSpPr/>
      </dsp:nvSpPr>
      <dsp:spPr>
        <a:xfrm rot="10800000">
          <a:off x="1306071" y="1025406"/>
          <a:ext cx="333257" cy="289788"/>
        </a:xfrm>
        <a:prstGeom prst="circularArrow">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C62D49-F32D-2A42-BDB5-FA36C93EA8B6}">
      <dsp:nvSpPr>
        <dsp:cNvPr id="0" name=""/>
        <dsp:cNvSpPr/>
      </dsp:nvSpPr>
      <dsp:spPr>
        <a:xfrm>
          <a:off x="485188" y="127061"/>
          <a:ext cx="965219" cy="965219"/>
        </a:xfrm>
        <a:prstGeom prst="pieWedge">
          <a:avLst/>
        </a:prstGeom>
        <a:solidFill>
          <a:schemeClr val="accent4">
            <a:lumMod val="60000"/>
            <a:lumOff val="4000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tx1"/>
              </a:solidFill>
            </a:rPr>
            <a:t>Pôle 1</a:t>
          </a:r>
        </a:p>
      </dsp:txBody>
      <dsp:txXfrm>
        <a:off x="767894" y="409767"/>
        <a:ext cx="682513" cy="682513"/>
      </dsp:txXfrm>
    </dsp:sp>
    <dsp:sp modelId="{A07D0C9B-ACAF-3345-A78E-DE42B5F4DD8B}">
      <dsp:nvSpPr>
        <dsp:cNvPr id="0" name=""/>
        <dsp:cNvSpPr/>
      </dsp:nvSpPr>
      <dsp:spPr>
        <a:xfrm rot="5400000">
          <a:off x="1494991" y="127061"/>
          <a:ext cx="965219" cy="965219"/>
        </a:xfrm>
        <a:prstGeom prst="pieWedge">
          <a:avLst/>
        </a:prstGeom>
        <a:solidFill>
          <a:srgbClr val="EF7E33"/>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tx1"/>
              </a:solidFill>
            </a:rPr>
            <a:t>Pôle 2</a:t>
          </a:r>
        </a:p>
      </dsp:txBody>
      <dsp:txXfrm rot="-5400000">
        <a:off x="1494991" y="409767"/>
        <a:ext cx="682513" cy="682513"/>
      </dsp:txXfrm>
    </dsp:sp>
    <dsp:sp modelId="{4868CC15-537B-3248-B6DA-B90F44DE2005}">
      <dsp:nvSpPr>
        <dsp:cNvPr id="0" name=""/>
        <dsp:cNvSpPr/>
      </dsp:nvSpPr>
      <dsp:spPr>
        <a:xfrm rot="10800000">
          <a:off x="1494991" y="1136863"/>
          <a:ext cx="965219" cy="965219"/>
        </a:xfrm>
        <a:prstGeom prst="pieWedge">
          <a:avLst/>
        </a:prstGeom>
        <a:solidFill>
          <a:schemeClr val="accent1"/>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tx1"/>
              </a:solidFill>
            </a:rPr>
            <a:t>Pôle 3</a:t>
          </a:r>
        </a:p>
      </dsp:txBody>
      <dsp:txXfrm rot="10800000">
        <a:off x="1494991" y="1136863"/>
        <a:ext cx="682513" cy="682513"/>
      </dsp:txXfrm>
    </dsp:sp>
    <dsp:sp modelId="{7632FE66-0F38-D04F-B106-122ED6FC50D0}">
      <dsp:nvSpPr>
        <dsp:cNvPr id="0" name=""/>
        <dsp:cNvSpPr/>
      </dsp:nvSpPr>
      <dsp:spPr>
        <a:xfrm rot="16200000">
          <a:off x="485188" y="1136863"/>
          <a:ext cx="965219" cy="965219"/>
        </a:xfrm>
        <a:prstGeom prst="pieWedge">
          <a:avLst/>
        </a:prstGeom>
        <a:solidFill>
          <a:schemeClr val="accent1">
            <a:lumMod val="40000"/>
            <a:lumOff val="6000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tx1"/>
              </a:solidFill>
            </a:rPr>
            <a:t>Pôle 4</a:t>
          </a:r>
        </a:p>
      </dsp:txBody>
      <dsp:txXfrm rot="5400000">
        <a:off x="767894" y="1136863"/>
        <a:ext cx="682513" cy="682513"/>
      </dsp:txXfrm>
    </dsp:sp>
    <dsp:sp modelId="{FB459322-6418-9240-97BB-161817FF432D}">
      <dsp:nvSpPr>
        <dsp:cNvPr id="0" name=""/>
        <dsp:cNvSpPr/>
      </dsp:nvSpPr>
      <dsp:spPr>
        <a:xfrm>
          <a:off x="1306071" y="913949"/>
          <a:ext cx="333257" cy="289788"/>
        </a:xfrm>
        <a:prstGeom prst="circularArrow">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dsp:style>
    </dsp:sp>
    <dsp:sp modelId="{7A0DE6D8-CB42-514F-BFA5-0BDF0D1E2D99}">
      <dsp:nvSpPr>
        <dsp:cNvPr id="0" name=""/>
        <dsp:cNvSpPr/>
      </dsp:nvSpPr>
      <dsp:spPr>
        <a:xfrm rot="10800000">
          <a:off x="1306071" y="1025406"/>
          <a:ext cx="333257" cy="289788"/>
        </a:xfrm>
        <a:prstGeom prst="circularArrow">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C62D49-F32D-2A42-BDB5-FA36C93EA8B6}">
      <dsp:nvSpPr>
        <dsp:cNvPr id="0" name=""/>
        <dsp:cNvSpPr/>
      </dsp:nvSpPr>
      <dsp:spPr>
        <a:xfrm>
          <a:off x="485188" y="127061"/>
          <a:ext cx="965219" cy="965219"/>
        </a:xfrm>
        <a:prstGeom prst="pieWedge">
          <a:avLst/>
        </a:prstGeom>
        <a:solidFill>
          <a:schemeClr val="accent4">
            <a:lumMod val="60000"/>
            <a:lumOff val="4000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tx1"/>
              </a:solidFill>
            </a:rPr>
            <a:t>Pôle 1</a:t>
          </a:r>
        </a:p>
      </dsp:txBody>
      <dsp:txXfrm>
        <a:off x="767894" y="409767"/>
        <a:ext cx="682513" cy="682513"/>
      </dsp:txXfrm>
    </dsp:sp>
    <dsp:sp modelId="{A07D0C9B-ACAF-3345-A78E-DE42B5F4DD8B}">
      <dsp:nvSpPr>
        <dsp:cNvPr id="0" name=""/>
        <dsp:cNvSpPr/>
      </dsp:nvSpPr>
      <dsp:spPr>
        <a:xfrm rot="5400000">
          <a:off x="1494991" y="127061"/>
          <a:ext cx="965219" cy="965219"/>
        </a:xfrm>
        <a:prstGeom prst="pieWedge">
          <a:avLst/>
        </a:prstGeom>
        <a:solidFill>
          <a:srgbClr val="EF7E33"/>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tx1"/>
              </a:solidFill>
            </a:rPr>
            <a:t>Pôle 2</a:t>
          </a:r>
        </a:p>
      </dsp:txBody>
      <dsp:txXfrm rot="-5400000">
        <a:off x="1494991" y="409767"/>
        <a:ext cx="682513" cy="682513"/>
      </dsp:txXfrm>
    </dsp:sp>
    <dsp:sp modelId="{4868CC15-537B-3248-B6DA-B90F44DE2005}">
      <dsp:nvSpPr>
        <dsp:cNvPr id="0" name=""/>
        <dsp:cNvSpPr/>
      </dsp:nvSpPr>
      <dsp:spPr>
        <a:xfrm rot="10800000">
          <a:off x="1494991" y="1136863"/>
          <a:ext cx="965219" cy="965219"/>
        </a:xfrm>
        <a:prstGeom prst="pieWedge">
          <a:avLst/>
        </a:prstGeom>
        <a:solidFill>
          <a:schemeClr val="accent1"/>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tx1"/>
              </a:solidFill>
            </a:rPr>
            <a:t>Pôle 3</a:t>
          </a:r>
        </a:p>
      </dsp:txBody>
      <dsp:txXfrm rot="10800000">
        <a:off x="1494991" y="1136863"/>
        <a:ext cx="682513" cy="682513"/>
      </dsp:txXfrm>
    </dsp:sp>
    <dsp:sp modelId="{7632FE66-0F38-D04F-B106-122ED6FC50D0}">
      <dsp:nvSpPr>
        <dsp:cNvPr id="0" name=""/>
        <dsp:cNvSpPr/>
      </dsp:nvSpPr>
      <dsp:spPr>
        <a:xfrm rot="16200000">
          <a:off x="485188" y="1136863"/>
          <a:ext cx="965219" cy="965219"/>
        </a:xfrm>
        <a:prstGeom prst="pieWedge">
          <a:avLst/>
        </a:prstGeom>
        <a:solidFill>
          <a:schemeClr val="accent1">
            <a:lumMod val="40000"/>
            <a:lumOff val="6000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tx1"/>
              </a:solidFill>
            </a:rPr>
            <a:t>Pôle 4</a:t>
          </a:r>
        </a:p>
      </dsp:txBody>
      <dsp:txXfrm rot="5400000">
        <a:off x="767894" y="1136863"/>
        <a:ext cx="682513" cy="682513"/>
      </dsp:txXfrm>
    </dsp:sp>
    <dsp:sp modelId="{FB459322-6418-9240-97BB-161817FF432D}">
      <dsp:nvSpPr>
        <dsp:cNvPr id="0" name=""/>
        <dsp:cNvSpPr/>
      </dsp:nvSpPr>
      <dsp:spPr>
        <a:xfrm>
          <a:off x="1306071" y="913949"/>
          <a:ext cx="333257" cy="289788"/>
        </a:xfrm>
        <a:prstGeom prst="circularArrow">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dsp:style>
    </dsp:sp>
    <dsp:sp modelId="{7A0DE6D8-CB42-514F-BFA5-0BDF0D1E2D99}">
      <dsp:nvSpPr>
        <dsp:cNvPr id="0" name=""/>
        <dsp:cNvSpPr/>
      </dsp:nvSpPr>
      <dsp:spPr>
        <a:xfrm rot="10800000">
          <a:off x="1306071" y="1025406"/>
          <a:ext cx="333257" cy="289788"/>
        </a:xfrm>
        <a:prstGeom prst="circularArrow">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C62D49-F32D-2A42-BDB5-FA36C93EA8B6}">
      <dsp:nvSpPr>
        <dsp:cNvPr id="0" name=""/>
        <dsp:cNvSpPr/>
      </dsp:nvSpPr>
      <dsp:spPr>
        <a:xfrm>
          <a:off x="485188" y="127061"/>
          <a:ext cx="965219" cy="965219"/>
        </a:xfrm>
        <a:prstGeom prst="pieWedge">
          <a:avLst/>
        </a:prstGeom>
        <a:solidFill>
          <a:schemeClr val="accent4">
            <a:lumMod val="60000"/>
            <a:lumOff val="4000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tx1"/>
              </a:solidFill>
            </a:rPr>
            <a:t>Pôle 1</a:t>
          </a:r>
        </a:p>
      </dsp:txBody>
      <dsp:txXfrm>
        <a:off x="767894" y="409767"/>
        <a:ext cx="682513" cy="682513"/>
      </dsp:txXfrm>
    </dsp:sp>
    <dsp:sp modelId="{A07D0C9B-ACAF-3345-A78E-DE42B5F4DD8B}">
      <dsp:nvSpPr>
        <dsp:cNvPr id="0" name=""/>
        <dsp:cNvSpPr/>
      </dsp:nvSpPr>
      <dsp:spPr>
        <a:xfrm rot="5400000">
          <a:off x="1494991" y="127061"/>
          <a:ext cx="965219" cy="965219"/>
        </a:xfrm>
        <a:prstGeom prst="pieWedge">
          <a:avLst/>
        </a:prstGeom>
        <a:solidFill>
          <a:srgbClr val="EF7E33"/>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tx1"/>
              </a:solidFill>
            </a:rPr>
            <a:t>Pôle 2</a:t>
          </a:r>
        </a:p>
      </dsp:txBody>
      <dsp:txXfrm rot="-5400000">
        <a:off x="1494991" y="409767"/>
        <a:ext cx="682513" cy="682513"/>
      </dsp:txXfrm>
    </dsp:sp>
    <dsp:sp modelId="{4868CC15-537B-3248-B6DA-B90F44DE2005}">
      <dsp:nvSpPr>
        <dsp:cNvPr id="0" name=""/>
        <dsp:cNvSpPr/>
      </dsp:nvSpPr>
      <dsp:spPr>
        <a:xfrm rot="10800000">
          <a:off x="1494991" y="1136863"/>
          <a:ext cx="965219" cy="965219"/>
        </a:xfrm>
        <a:prstGeom prst="pieWedge">
          <a:avLst/>
        </a:prstGeom>
        <a:solidFill>
          <a:schemeClr val="accent1"/>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tx1"/>
              </a:solidFill>
            </a:rPr>
            <a:t>Pôle 3</a:t>
          </a:r>
        </a:p>
      </dsp:txBody>
      <dsp:txXfrm rot="10800000">
        <a:off x="1494991" y="1136863"/>
        <a:ext cx="682513" cy="682513"/>
      </dsp:txXfrm>
    </dsp:sp>
    <dsp:sp modelId="{7632FE66-0F38-D04F-B106-122ED6FC50D0}">
      <dsp:nvSpPr>
        <dsp:cNvPr id="0" name=""/>
        <dsp:cNvSpPr/>
      </dsp:nvSpPr>
      <dsp:spPr>
        <a:xfrm rot="16200000">
          <a:off x="485188" y="1136863"/>
          <a:ext cx="965219" cy="965219"/>
        </a:xfrm>
        <a:prstGeom prst="pieWedge">
          <a:avLst/>
        </a:prstGeom>
        <a:solidFill>
          <a:schemeClr val="accent1">
            <a:lumMod val="40000"/>
            <a:lumOff val="6000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tx1"/>
              </a:solidFill>
            </a:rPr>
            <a:t>Pôle 4</a:t>
          </a:r>
        </a:p>
      </dsp:txBody>
      <dsp:txXfrm rot="5400000">
        <a:off x="767894" y="1136863"/>
        <a:ext cx="682513" cy="682513"/>
      </dsp:txXfrm>
    </dsp:sp>
    <dsp:sp modelId="{FB459322-6418-9240-97BB-161817FF432D}">
      <dsp:nvSpPr>
        <dsp:cNvPr id="0" name=""/>
        <dsp:cNvSpPr/>
      </dsp:nvSpPr>
      <dsp:spPr>
        <a:xfrm>
          <a:off x="1306071" y="913949"/>
          <a:ext cx="333257" cy="289788"/>
        </a:xfrm>
        <a:prstGeom prst="circularArrow">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dsp:style>
    </dsp:sp>
    <dsp:sp modelId="{7A0DE6D8-CB42-514F-BFA5-0BDF0D1E2D99}">
      <dsp:nvSpPr>
        <dsp:cNvPr id="0" name=""/>
        <dsp:cNvSpPr/>
      </dsp:nvSpPr>
      <dsp:spPr>
        <a:xfrm rot="10800000">
          <a:off x="1306071" y="1025406"/>
          <a:ext cx="333257" cy="289788"/>
        </a:xfrm>
        <a:prstGeom prst="circularArrow">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C62D49-F32D-2A42-BDB5-FA36C93EA8B6}">
      <dsp:nvSpPr>
        <dsp:cNvPr id="0" name=""/>
        <dsp:cNvSpPr/>
      </dsp:nvSpPr>
      <dsp:spPr>
        <a:xfrm>
          <a:off x="485188" y="127061"/>
          <a:ext cx="965219" cy="965219"/>
        </a:xfrm>
        <a:prstGeom prst="pieWedge">
          <a:avLst/>
        </a:prstGeom>
        <a:solidFill>
          <a:schemeClr val="accent4">
            <a:lumMod val="60000"/>
            <a:lumOff val="4000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tx1"/>
              </a:solidFill>
            </a:rPr>
            <a:t>Pôle 1</a:t>
          </a:r>
        </a:p>
      </dsp:txBody>
      <dsp:txXfrm>
        <a:off x="767894" y="409767"/>
        <a:ext cx="682513" cy="682513"/>
      </dsp:txXfrm>
    </dsp:sp>
    <dsp:sp modelId="{A07D0C9B-ACAF-3345-A78E-DE42B5F4DD8B}">
      <dsp:nvSpPr>
        <dsp:cNvPr id="0" name=""/>
        <dsp:cNvSpPr/>
      </dsp:nvSpPr>
      <dsp:spPr>
        <a:xfrm rot="5400000">
          <a:off x="1494991" y="127061"/>
          <a:ext cx="965219" cy="965219"/>
        </a:xfrm>
        <a:prstGeom prst="pieWedge">
          <a:avLst/>
        </a:prstGeom>
        <a:solidFill>
          <a:srgbClr val="EF7E33"/>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tx1"/>
              </a:solidFill>
            </a:rPr>
            <a:t>Pôle 2</a:t>
          </a:r>
        </a:p>
      </dsp:txBody>
      <dsp:txXfrm rot="-5400000">
        <a:off x="1494991" y="409767"/>
        <a:ext cx="682513" cy="682513"/>
      </dsp:txXfrm>
    </dsp:sp>
    <dsp:sp modelId="{4868CC15-537B-3248-B6DA-B90F44DE2005}">
      <dsp:nvSpPr>
        <dsp:cNvPr id="0" name=""/>
        <dsp:cNvSpPr/>
      </dsp:nvSpPr>
      <dsp:spPr>
        <a:xfrm rot="10800000">
          <a:off x="1494991" y="1136863"/>
          <a:ext cx="965219" cy="965219"/>
        </a:xfrm>
        <a:prstGeom prst="pieWedge">
          <a:avLst/>
        </a:prstGeom>
        <a:solidFill>
          <a:schemeClr val="accent1"/>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tx1"/>
              </a:solidFill>
            </a:rPr>
            <a:t>Pôle 3</a:t>
          </a:r>
        </a:p>
      </dsp:txBody>
      <dsp:txXfrm rot="10800000">
        <a:off x="1494991" y="1136863"/>
        <a:ext cx="682513" cy="682513"/>
      </dsp:txXfrm>
    </dsp:sp>
    <dsp:sp modelId="{7632FE66-0F38-D04F-B106-122ED6FC50D0}">
      <dsp:nvSpPr>
        <dsp:cNvPr id="0" name=""/>
        <dsp:cNvSpPr/>
      </dsp:nvSpPr>
      <dsp:spPr>
        <a:xfrm rot="16200000">
          <a:off x="485188" y="1136863"/>
          <a:ext cx="965219" cy="965219"/>
        </a:xfrm>
        <a:prstGeom prst="pieWedge">
          <a:avLst/>
        </a:prstGeom>
        <a:solidFill>
          <a:schemeClr val="accent1">
            <a:lumMod val="40000"/>
            <a:lumOff val="6000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tx1"/>
              </a:solidFill>
            </a:rPr>
            <a:t>Pôle 4</a:t>
          </a:r>
        </a:p>
      </dsp:txBody>
      <dsp:txXfrm rot="5400000">
        <a:off x="767894" y="1136863"/>
        <a:ext cx="682513" cy="682513"/>
      </dsp:txXfrm>
    </dsp:sp>
    <dsp:sp modelId="{FB459322-6418-9240-97BB-161817FF432D}">
      <dsp:nvSpPr>
        <dsp:cNvPr id="0" name=""/>
        <dsp:cNvSpPr/>
      </dsp:nvSpPr>
      <dsp:spPr>
        <a:xfrm>
          <a:off x="1306071" y="913949"/>
          <a:ext cx="333257" cy="289788"/>
        </a:xfrm>
        <a:prstGeom prst="circularArrow">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dsp:style>
    </dsp:sp>
    <dsp:sp modelId="{7A0DE6D8-CB42-514F-BFA5-0BDF0D1E2D99}">
      <dsp:nvSpPr>
        <dsp:cNvPr id="0" name=""/>
        <dsp:cNvSpPr/>
      </dsp:nvSpPr>
      <dsp:spPr>
        <a:xfrm rot="10800000">
          <a:off x="1306071" y="1025406"/>
          <a:ext cx="333257" cy="289788"/>
        </a:xfrm>
        <a:prstGeom prst="circularArrow">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C62D49-F32D-2A42-BDB5-FA36C93EA8B6}">
      <dsp:nvSpPr>
        <dsp:cNvPr id="0" name=""/>
        <dsp:cNvSpPr/>
      </dsp:nvSpPr>
      <dsp:spPr>
        <a:xfrm>
          <a:off x="485188" y="127061"/>
          <a:ext cx="965219" cy="965219"/>
        </a:xfrm>
        <a:prstGeom prst="pieWedge">
          <a:avLst/>
        </a:prstGeom>
        <a:solidFill>
          <a:schemeClr val="accent4">
            <a:lumMod val="60000"/>
            <a:lumOff val="4000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tx1"/>
              </a:solidFill>
            </a:rPr>
            <a:t>Pôle 1</a:t>
          </a:r>
        </a:p>
      </dsp:txBody>
      <dsp:txXfrm>
        <a:off x="767894" y="409767"/>
        <a:ext cx="682513" cy="682513"/>
      </dsp:txXfrm>
    </dsp:sp>
    <dsp:sp modelId="{A07D0C9B-ACAF-3345-A78E-DE42B5F4DD8B}">
      <dsp:nvSpPr>
        <dsp:cNvPr id="0" name=""/>
        <dsp:cNvSpPr/>
      </dsp:nvSpPr>
      <dsp:spPr>
        <a:xfrm rot="5400000">
          <a:off x="1494991" y="127061"/>
          <a:ext cx="965219" cy="965219"/>
        </a:xfrm>
        <a:prstGeom prst="pieWedge">
          <a:avLst/>
        </a:prstGeom>
        <a:solidFill>
          <a:srgbClr val="EF7E33"/>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tx1"/>
              </a:solidFill>
            </a:rPr>
            <a:t>Pôle 2</a:t>
          </a:r>
        </a:p>
      </dsp:txBody>
      <dsp:txXfrm rot="-5400000">
        <a:off x="1494991" y="409767"/>
        <a:ext cx="682513" cy="682513"/>
      </dsp:txXfrm>
    </dsp:sp>
    <dsp:sp modelId="{4868CC15-537B-3248-B6DA-B90F44DE2005}">
      <dsp:nvSpPr>
        <dsp:cNvPr id="0" name=""/>
        <dsp:cNvSpPr/>
      </dsp:nvSpPr>
      <dsp:spPr>
        <a:xfrm rot="10800000">
          <a:off x="1494991" y="1136863"/>
          <a:ext cx="965219" cy="965219"/>
        </a:xfrm>
        <a:prstGeom prst="pieWedge">
          <a:avLst/>
        </a:prstGeom>
        <a:solidFill>
          <a:schemeClr val="accent1"/>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tx1"/>
              </a:solidFill>
            </a:rPr>
            <a:t>Pôle 3</a:t>
          </a:r>
        </a:p>
      </dsp:txBody>
      <dsp:txXfrm rot="10800000">
        <a:off x="1494991" y="1136863"/>
        <a:ext cx="682513" cy="682513"/>
      </dsp:txXfrm>
    </dsp:sp>
    <dsp:sp modelId="{7632FE66-0F38-D04F-B106-122ED6FC50D0}">
      <dsp:nvSpPr>
        <dsp:cNvPr id="0" name=""/>
        <dsp:cNvSpPr/>
      </dsp:nvSpPr>
      <dsp:spPr>
        <a:xfrm rot="16200000">
          <a:off x="485188" y="1136863"/>
          <a:ext cx="965219" cy="965219"/>
        </a:xfrm>
        <a:prstGeom prst="pieWedge">
          <a:avLst/>
        </a:prstGeom>
        <a:solidFill>
          <a:schemeClr val="accent1">
            <a:lumMod val="40000"/>
            <a:lumOff val="6000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tx1"/>
              </a:solidFill>
            </a:rPr>
            <a:t>Pôle 4</a:t>
          </a:r>
        </a:p>
      </dsp:txBody>
      <dsp:txXfrm rot="5400000">
        <a:off x="767894" y="1136863"/>
        <a:ext cx="682513" cy="682513"/>
      </dsp:txXfrm>
    </dsp:sp>
    <dsp:sp modelId="{FB459322-6418-9240-97BB-161817FF432D}">
      <dsp:nvSpPr>
        <dsp:cNvPr id="0" name=""/>
        <dsp:cNvSpPr/>
      </dsp:nvSpPr>
      <dsp:spPr>
        <a:xfrm>
          <a:off x="1306071" y="913949"/>
          <a:ext cx="333257" cy="289788"/>
        </a:xfrm>
        <a:prstGeom prst="circularArrow">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dsp:style>
    </dsp:sp>
    <dsp:sp modelId="{7A0DE6D8-CB42-514F-BFA5-0BDF0D1E2D99}">
      <dsp:nvSpPr>
        <dsp:cNvPr id="0" name=""/>
        <dsp:cNvSpPr/>
      </dsp:nvSpPr>
      <dsp:spPr>
        <a:xfrm rot="10800000">
          <a:off x="1306071" y="1025406"/>
          <a:ext cx="333257" cy="289788"/>
        </a:xfrm>
        <a:prstGeom prst="circularArrow">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C62D49-F32D-2A42-BDB5-FA36C93EA8B6}">
      <dsp:nvSpPr>
        <dsp:cNvPr id="0" name=""/>
        <dsp:cNvSpPr/>
      </dsp:nvSpPr>
      <dsp:spPr>
        <a:xfrm>
          <a:off x="485188" y="127061"/>
          <a:ext cx="965219" cy="965219"/>
        </a:xfrm>
        <a:prstGeom prst="pieWedge">
          <a:avLst/>
        </a:prstGeom>
        <a:solidFill>
          <a:schemeClr val="accent4">
            <a:lumMod val="60000"/>
            <a:lumOff val="4000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tx1"/>
              </a:solidFill>
            </a:rPr>
            <a:t>Pôle 1</a:t>
          </a:r>
        </a:p>
      </dsp:txBody>
      <dsp:txXfrm>
        <a:off x="767894" y="409767"/>
        <a:ext cx="682513" cy="682513"/>
      </dsp:txXfrm>
    </dsp:sp>
    <dsp:sp modelId="{A07D0C9B-ACAF-3345-A78E-DE42B5F4DD8B}">
      <dsp:nvSpPr>
        <dsp:cNvPr id="0" name=""/>
        <dsp:cNvSpPr/>
      </dsp:nvSpPr>
      <dsp:spPr>
        <a:xfrm rot="5400000">
          <a:off x="1494991" y="127061"/>
          <a:ext cx="965219" cy="965219"/>
        </a:xfrm>
        <a:prstGeom prst="pieWedge">
          <a:avLst/>
        </a:prstGeom>
        <a:solidFill>
          <a:srgbClr val="EF7E33"/>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tx1"/>
              </a:solidFill>
            </a:rPr>
            <a:t>Pôle 2</a:t>
          </a:r>
        </a:p>
      </dsp:txBody>
      <dsp:txXfrm rot="-5400000">
        <a:off x="1494991" y="409767"/>
        <a:ext cx="682513" cy="682513"/>
      </dsp:txXfrm>
    </dsp:sp>
    <dsp:sp modelId="{4868CC15-537B-3248-B6DA-B90F44DE2005}">
      <dsp:nvSpPr>
        <dsp:cNvPr id="0" name=""/>
        <dsp:cNvSpPr/>
      </dsp:nvSpPr>
      <dsp:spPr>
        <a:xfrm rot="10800000">
          <a:off x="1494991" y="1136863"/>
          <a:ext cx="965219" cy="965219"/>
        </a:xfrm>
        <a:prstGeom prst="pieWedge">
          <a:avLst/>
        </a:prstGeom>
        <a:solidFill>
          <a:schemeClr val="accent1"/>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tx1"/>
              </a:solidFill>
            </a:rPr>
            <a:t>Pôle 3</a:t>
          </a:r>
        </a:p>
      </dsp:txBody>
      <dsp:txXfrm rot="10800000">
        <a:off x="1494991" y="1136863"/>
        <a:ext cx="682513" cy="682513"/>
      </dsp:txXfrm>
    </dsp:sp>
    <dsp:sp modelId="{7632FE66-0F38-D04F-B106-122ED6FC50D0}">
      <dsp:nvSpPr>
        <dsp:cNvPr id="0" name=""/>
        <dsp:cNvSpPr/>
      </dsp:nvSpPr>
      <dsp:spPr>
        <a:xfrm rot="16200000">
          <a:off x="485188" y="1136863"/>
          <a:ext cx="965219" cy="965219"/>
        </a:xfrm>
        <a:prstGeom prst="pieWedge">
          <a:avLst/>
        </a:prstGeom>
        <a:solidFill>
          <a:schemeClr val="accent1">
            <a:lumMod val="40000"/>
            <a:lumOff val="6000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tx1"/>
              </a:solidFill>
            </a:rPr>
            <a:t>Pôle 4</a:t>
          </a:r>
        </a:p>
      </dsp:txBody>
      <dsp:txXfrm rot="5400000">
        <a:off x="767894" y="1136863"/>
        <a:ext cx="682513" cy="682513"/>
      </dsp:txXfrm>
    </dsp:sp>
    <dsp:sp modelId="{FB459322-6418-9240-97BB-161817FF432D}">
      <dsp:nvSpPr>
        <dsp:cNvPr id="0" name=""/>
        <dsp:cNvSpPr/>
      </dsp:nvSpPr>
      <dsp:spPr>
        <a:xfrm>
          <a:off x="1306071" y="913949"/>
          <a:ext cx="333257" cy="289788"/>
        </a:xfrm>
        <a:prstGeom prst="circularArrow">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dsp:style>
    </dsp:sp>
    <dsp:sp modelId="{7A0DE6D8-CB42-514F-BFA5-0BDF0D1E2D99}">
      <dsp:nvSpPr>
        <dsp:cNvPr id="0" name=""/>
        <dsp:cNvSpPr/>
      </dsp:nvSpPr>
      <dsp:spPr>
        <a:xfrm rot="10800000">
          <a:off x="1306071" y="1025406"/>
          <a:ext cx="333257" cy="289788"/>
        </a:xfrm>
        <a:prstGeom prst="circularArrow">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C62D49-F32D-2A42-BDB5-FA36C93EA8B6}">
      <dsp:nvSpPr>
        <dsp:cNvPr id="0" name=""/>
        <dsp:cNvSpPr/>
      </dsp:nvSpPr>
      <dsp:spPr>
        <a:xfrm>
          <a:off x="485188" y="127061"/>
          <a:ext cx="965219" cy="965219"/>
        </a:xfrm>
        <a:prstGeom prst="pieWedge">
          <a:avLst/>
        </a:prstGeom>
        <a:solidFill>
          <a:schemeClr val="accent4">
            <a:lumMod val="60000"/>
            <a:lumOff val="4000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tx1"/>
              </a:solidFill>
            </a:rPr>
            <a:t>Pôle 1</a:t>
          </a:r>
        </a:p>
      </dsp:txBody>
      <dsp:txXfrm>
        <a:off x="767894" y="409767"/>
        <a:ext cx="682513" cy="682513"/>
      </dsp:txXfrm>
    </dsp:sp>
    <dsp:sp modelId="{A07D0C9B-ACAF-3345-A78E-DE42B5F4DD8B}">
      <dsp:nvSpPr>
        <dsp:cNvPr id="0" name=""/>
        <dsp:cNvSpPr/>
      </dsp:nvSpPr>
      <dsp:spPr>
        <a:xfrm rot="5400000">
          <a:off x="1494991" y="127061"/>
          <a:ext cx="965219" cy="965219"/>
        </a:xfrm>
        <a:prstGeom prst="pieWedge">
          <a:avLst/>
        </a:prstGeom>
        <a:solidFill>
          <a:srgbClr val="EF7E33"/>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tx1"/>
              </a:solidFill>
            </a:rPr>
            <a:t>Pôle 2</a:t>
          </a:r>
        </a:p>
      </dsp:txBody>
      <dsp:txXfrm rot="-5400000">
        <a:off x="1494991" y="409767"/>
        <a:ext cx="682513" cy="682513"/>
      </dsp:txXfrm>
    </dsp:sp>
    <dsp:sp modelId="{4868CC15-537B-3248-B6DA-B90F44DE2005}">
      <dsp:nvSpPr>
        <dsp:cNvPr id="0" name=""/>
        <dsp:cNvSpPr/>
      </dsp:nvSpPr>
      <dsp:spPr>
        <a:xfrm rot="10800000">
          <a:off x="1494991" y="1136863"/>
          <a:ext cx="965219" cy="965219"/>
        </a:xfrm>
        <a:prstGeom prst="pieWedge">
          <a:avLst/>
        </a:prstGeom>
        <a:solidFill>
          <a:schemeClr val="accent1"/>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tx1"/>
              </a:solidFill>
            </a:rPr>
            <a:t>Pôle 3</a:t>
          </a:r>
        </a:p>
      </dsp:txBody>
      <dsp:txXfrm rot="10800000">
        <a:off x="1494991" y="1136863"/>
        <a:ext cx="682513" cy="682513"/>
      </dsp:txXfrm>
    </dsp:sp>
    <dsp:sp modelId="{7632FE66-0F38-D04F-B106-122ED6FC50D0}">
      <dsp:nvSpPr>
        <dsp:cNvPr id="0" name=""/>
        <dsp:cNvSpPr/>
      </dsp:nvSpPr>
      <dsp:spPr>
        <a:xfrm rot="16200000">
          <a:off x="485188" y="1136863"/>
          <a:ext cx="965219" cy="965219"/>
        </a:xfrm>
        <a:prstGeom prst="pieWedge">
          <a:avLst/>
        </a:prstGeom>
        <a:solidFill>
          <a:schemeClr val="accent1">
            <a:lumMod val="40000"/>
            <a:lumOff val="6000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tx1"/>
              </a:solidFill>
            </a:rPr>
            <a:t>Pôle 4</a:t>
          </a:r>
        </a:p>
      </dsp:txBody>
      <dsp:txXfrm rot="5400000">
        <a:off x="767894" y="1136863"/>
        <a:ext cx="682513" cy="682513"/>
      </dsp:txXfrm>
    </dsp:sp>
    <dsp:sp modelId="{FB459322-6418-9240-97BB-161817FF432D}">
      <dsp:nvSpPr>
        <dsp:cNvPr id="0" name=""/>
        <dsp:cNvSpPr/>
      </dsp:nvSpPr>
      <dsp:spPr>
        <a:xfrm>
          <a:off x="1306071" y="913949"/>
          <a:ext cx="333257" cy="289788"/>
        </a:xfrm>
        <a:prstGeom prst="circularArrow">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dsp:style>
    </dsp:sp>
    <dsp:sp modelId="{7A0DE6D8-CB42-514F-BFA5-0BDF0D1E2D99}">
      <dsp:nvSpPr>
        <dsp:cNvPr id="0" name=""/>
        <dsp:cNvSpPr/>
      </dsp:nvSpPr>
      <dsp:spPr>
        <a:xfrm rot="10800000">
          <a:off x="1306071" y="1025406"/>
          <a:ext cx="333257" cy="289788"/>
        </a:xfrm>
        <a:prstGeom prst="circularArrow">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C62D49-F32D-2A42-BDB5-FA36C93EA8B6}">
      <dsp:nvSpPr>
        <dsp:cNvPr id="0" name=""/>
        <dsp:cNvSpPr/>
      </dsp:nvSpPr>
      <dsp:spPr>
        <a:xfrm>
          <a:off x="485188" y="127061"/>
          <a:ext cx="965219" cy="965219"/>
        </a:xfrm>
        <a:prstGeom prst="pieWedge">
          <a:avLst/>
        </a:prstGeom>
        <a:solidFill>
          <a:schemeClr val="accent4">
            <a:lumMod val="60000"/>
            <a:lumOff val="4000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tx1"/>
              </a:solidFill>
            </a:rPr>
            <a:t>Pôle 1</a:t>
          </a:r>
        </a:p>
      </dsp:txBody>
      <dsp:txXfrm>
        <a:off x="767894" y="409767"/>
        <a:ext cx="682513" cy="682513"/>
      </dsp:txXfrm>
    </dsp:sp>
    <dsp:sp modelId="{A07D0C9B-ACAF-3345-A78E-DE42B5F4DD8B}">
      <dsp:nvSpPr>
        <dsp:cNvPr id="0" name=""/>
        <dsp:cNvSpPr/>
      </dsp:nvSpPr>
      <dsp:spPr>
        <a:xfrm rot="5400000">
          <a:off x="1494991" y="127061"/>
          <a:ext cx="965219" cy="965219"/>
        </a:xfrm>
        <a:prstGeom prst="pieWedge">
          <a:avLst/>
        </a:prstGeom>
        <a:solidFill>
          <a:srgbClr val="EF7E33"/>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tx1"/>
              </a:solidFill>
            </a:rPr>
            <a:t>Pôle 2</a:t>
          </a:r>
        </a:p>
      </dsp:txBody>
      <dsp:txXfrm rot="-5400000">
        <a:off x="1494991" y="409767"/>
        <a:ext cx="682513" cy="682513"/>
      </dsp:txXfrm>
    </dsp:sp>
    <dsp:sp modelId="{4868CC15-537B-3248-B6DA-B90F44DE2005}">
      <dsp:nvSpPr>
        <dsp:cNvPr id="0" name=""/>
        <dsp:cNvSpPr/>
      </dsp:nvSpPr>
      <dsp:spPr>
        <a:xfrm rot="10800000">
          <a:off x="1494991" y="1136863"/>
          <a:ext cx="965219" cy="965219"/>
        </a:xfrm>
        <a:prstGeom prst="pieWedge">
          <a:avLst/>
        </a:prstGeom>
        <a:solidFill>
          <a:schemeClr val="accent1"/>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tx1"/>
              </a:solidFill>
            </a:rPr>
            <a:t>Pôle 3</a:t>
          </a:r>
        </a:p>
      </dsp:txBody>
      <dsp:txXfrm rot="10800000">
        <a:off x="1494991" y="1136863"/>
        <a:ext cx="682513" cy="682513"/>
      </dsp:txXfrm>
    </dsp:sp>
    <dsp:sp modelId="{7632FE66-0F38-D04F-B106-122ED6FC50D0}">
      <dsp:nvSpPr>
        <dsp:cNvPr id="0" name=""/>
        <dsp:cNvSpPr/>
      </dsp:nvSpPr>
      <dsp:spPr>
        <a:xfrm rot="16200000">
          <a:off x="485188" y="1136863"/>
          <a:ext cx="965219" cy="965219"/>
        </a:xfrm>
        <a:prstGeom prst="pieWedge">
          <a:avLst/>
        </a:prstGeom>
        <a:solidFill>
          <a:schemeClr val="accent1">
            <a:lumMod val="40000"/>
            <a:lumOff val="6000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tx1"/>
              </a:solidFill>
            </a:rPr>
            <a:t>Pôle 4</a:t>
          </a:r>
        </a:p>
      </dsp:txBody>
      <dsp:txXfrm rot="5400000">
        <a:off x="767894" y="1136863"/>
        <a:ext cx="682513" cy="682513"/>
      </dsp:txXfrm>
    </dsp:sp>
    <dsp:sp modelId="{FB459322-6418-9240-97BB-161817FF432D}">
      <dsp:nvSpPr>
        <dsp:cNvPr id="0" name=""/>
        <dsp:cNvSpPr/>
      </dsp:nvSpPr>
      <dsp:spPr>
        <a:xfrm>
          <a:off x="1306071" y="913949"/>
          <a:ext cx="333257" cy="289788"/>
        </a:xfrm>
        <a:prstGeom prst="circularArrow">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dsp:style>
    </dsp:sp>
    <dsp:sp modelId="{7A0DE6D8-CB42-514F-BFA5-0BDF0D1E2D99}">
      <dsp:nvSpPr>
        <dsp:cNvPr id="0" name=""/>
        <dsp:cNvSpPr/>
      </dsp:nvSpPr>
      <dsp:spPr>
        <a:xfrm rot="10800000">
          <a:off x="1306071" y="1025406"/>
          <a:ext cx="333257" cy="289788"/>
        </a:xfrm>
        <a:prstGeom prst="circularArrow">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C62D49-F32D-2A42-BDB5-FA36C93EA8B6}">
      <dsp:nvSpPr>
        <dsp:cNvPr id="0" name=""/>
        <dsp:cNvSpPr/>
      </dsp:nvSpPr>
      <dsp:spPr>
        <a:xfrm>
          <a:off x="1305905" y="327041"/>
          <a:ext cx="2484365" cy="2484365"/>
        </a:xfrm>
        <a:prstGeom prst="pieWedge">
          <a:avLst/>
        </a:prstGeom>
        <a:solidFill>
          <a:schemeClr val="accent4">
            <a:lumMod val="60000"/>
            <a:lumOff val="4000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a:schemeClr val="lt1"/>
        </a:fontRef>
      </dsp:style>
      <dsp:txBody>
        <a:bodyPr spcFirstLastPara="0" vert="horz" wrap="square" lIns="291592" tIns="291592" rIns="291592" bIns="291592" numCol="1" spcCol="1270" anchor="ctr" anchorCtr="0">
          <a:noAutofit/>
        </a:bodyPr>
        <a:lstStyle/>
        <a:p>
          <a:pPr marL="0" lvl="0" indent="0" algn="ctr" defTabSz="1822450">
            <a:lnSpc>
              <a:spcPct val="90000"/>
            </a:lnSpc>
            <a:spcBef>
              <a:spcPct val="0"/>
            </a:spcBef>
            <a:spcAft>
              <a:spcPct val="35000"/>
            </a:spcAft>
            <a:buNone/>
          </a:pPr>
          <a:r>
            <a:rPr lang="fr-FR" sz="4100" kern="1200" dirty="0">
              <a:solidFill>
                <a:schemeClr val="tx1"/>
              </a:solidFill>
            </a:rPr>
            <a:t>Pôle 1</a:t>
          </a:r>
        </a:p>
      </dsp:txBody>
      <dsp:txXfrm>
        <a:off x="2033559" y="1054695"/>
        <a:ext cx="1756711" cy="1756711"/>
      </dsp:txXfrm>
    </dsp:sp>
    <dsp:sp modelId="{A07D0C9B-ACAF-3345-A78E-DE42B5F4DD8B}">
      <dsp:nvSpPr>
        <dsp:cNvPr id="0" name=""/>
        <dsp:cNvSpPr/>
      </dsp:nvSpPr>
      <dsp:spPr>
        <a:xfrm rot="5400000">
          <a:off x="3905022" y="327041"/>
          <a:ext cx="2484365" cy="2484365"/>
        </a:xfrm>
        <a:prstGeom prst="pieWedge">
          <a:avLst/>
        </a:prstGeom>
        <a:solidFill>
          <a:srgbClr val="EF7E33"/>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a:schemeClr val="lt1"/>
        </a:fontRef>
      </dsp:style>
      <dsp:txBody>
        <a:bodyPr spcFirstLastPara="0" vert="horz" wrap="square" lIns="291592" tIns="291592" rIns="291592" bIns="291592" numCol="1" spcCol="1270" anchor="ctr" anchorCtr="0">
          <a:noAutofit/>
        </a:bodyPr>
        <a:lstStyle/>
        <a:p>
          <a:pPr marL="0" lvl="0" indent="0" algn="ctr" defTabSz="1822450">
            <a:lnSpc>
              <a:spcPct val="90000"/>
            </a:lnSpc>
            <a:spcBef>
              <a:spcPct val="0"/>
            </a:spcBef>
            <a:spcAft>
              <a:spcPct val="35000"/>
            </a:spcAft>
            <a:buNone/>
          </a:pPr>
          <a:r>
            <a:rPr lang="fr-FR" sz="4100" kern="1200" dirty="0">
              <a:solidFill>
                <a:schemeClr val="tx1"/>
              </a:solidFill>
            </a:rPr>
            <a:t>Pôle 2</a:t>
          </a:r>
        </a:p>
      </dsp:txBody>
      <dsp:txXfrm rot="-5400000">
        <a:off x="3905022" y="1054695"/>
        <a:ext cx="1756711" cy="1756711"/>
      </dsp:txXfrm>
    </dsp:sp>
    <dsp:sp modelId="{4868CC15-537B-3248-B6DA-B90F44DE2005}">
      <dsp:nvSpPr>
        <dsp:cNvPr id="0" name=""/>
        <dsp:cNvSpPr/>
      </dsp:nvSpPr>
      <dsp:spPr>
        <a:xfrm rot="10800000">
          <a:off x="3905022" y="2926158"/>
          <a:ext cx="2484365" cy="2484365"/>
        </a:xfrm>
        <a:prstGeom prst="pieWedge">
          <a:avLst/>
        </a:prstGeom>
        <a:solidFill>
          <a:schemeClr val="accent1"/>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a:schemeClr val="lt1"/>
        </a:fontRef>
      </dsp:style>
      <dsp:txBody>
        <a:bodyPr spcFirstLastPara="0" vert="horz" wrap="square" lIns="291592" tIns="291592" rIns="291592" bIns="291592" numCol="1" spcCol="1270" anchor="ctr" anchorCtr="0">
          <a:noAutofit/>
        </a:bodyPr>
        <a:lstStyle/>
        <a:p>
          <a:pPr marL="0" lvl="0" indent="0" algn="ctr" defTabSz="1822450">
            <a:lnSpc>
              <a:spcPct val="90000"/>
            </a:lnSpc>
            <a:spcBef>
              <a:spcPct val="0"/>
            </a:spcBef>
            <a:spcAft>
              <a:spcPct val="35000"/>
            </a:spcAft>
            <a:buNone/>
          </a:pPr>
          <a:r>
            <a:rPr lang="fr-FR" sz="4100" kern="1200" dirty="0">
              <a:solidFill>
                <a:schemeClr val="tx1"/>
              </a:solidFill>
            </a:rPr>
            <a:t>Pôle 3</a:t>
          </a:r>
        </a:p>
      </dsp:txBody>
      <dsp:txXfrm rot="10800000">
        <a:off x="3905022" y="2926158"/>
        <a:ext cx="1756711" cy="1756711"/>
      </dsp:txXfrm>
    </dsp:sp>
    <dsp:sp modelId="{7632FE66-0F38-D04F-B106-122ED6FC50D0}">
      <dsp:nvSpPr>
        <dsp:cNvPr id="0" name=""/>
        <dsp:cNvSpPr/>
      </dsp:nvSpPr>
      <dsp:spPr>
        <a:xfrm rot="16200000">
          <a:off x="1305905" y="2926158"/>
          <a:ext cx="2484365" cy="2484365"/>
        </a:xfrm>
        <a:prstGeom prst="pieWedge">
          <a:avLst/>
        </a:prstGeom>
        <a:solidFill>
          <a:schemeClr val="accent1">
            <a:lumMod val="40000"/>
            <a:lumOff val="60000"/>
          </a:schemeClr>
        </a:solidFill>
        <a:ln>
          <a:solidFill>
            <a:schemeClr val="accent1">
              <a:lumMod val="40000"/>
              <a:lumOff val="60000"/>
            </a:schemeClr>
          </a:solid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a:schemeClr val="lt1"/>
        </a:fontRef>
      </dsp:style>
      <dsp:txBody>
        <a:bodyPr spcFirstLastPara="0" vert="horz" wrap="square" lIns="291592" tIns="291592" rIns="291592" bIns="291592" numCol="1" spcCol="1270" anchor="ctr" anchorCtr="0">
          <a:noAutofit/>
        </a:bodyPr>
        <a:lstStyle/>
        <a:p>
          <a:pPr marL="0" lvl="0" indent="0" algn="ctr" defTabSz="1822450">
            <a:lnSpc>
              <a:spcPct val="90000"/>
            </a:lnSpc>
            <a:spcBef>
              <a:spcPct val="0"/>
            </a:spcBef>
            <a:spcAft>
              <a:spcPct val="35000"/>
            </a:spcAft>
            <a:buNone/>
          </a:pPr>
          <a:r>
            <a:rPr lang="fr-FR" sz="4100" kern="1200" dirty="0">
              <a:solidFill>
                <a:schemeClr val="tx1"/>
              </a:solidFill>
            </a:rPr>
            <a:t>Pôle 4</a:t>
          </a:r>
        </a:p>
      </dsp:txBody>
      <dsp:txXfrm rot="5400000">
        <a:off x="2033559" y="2926158"/>
        <a:ext cx="1756711" cy="1756711"/>
      </dsp:txXfrm>
    </dsp:sp>
    <dsp:sp modelId="{FB459322-6418-9240-97BB-161817FF432D}">
      <dsp:nvSpPr>
        <dsp:cNvPr id="0" name=""/>
        <dsp:cNvSpPr/>
      </dsp:nvSpPr>
      <dsp:spPr>
        <a:xfrm>
          <a:off x="3418764" y="2352401"/>
          <a:ext cx="857765" cy="745883"/>
        </a:xfrm>
        <a:prstGeom prst="circularArrow">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dsp:style>
    </dsp:sp>
    <dsp:sp modelId="{7A0DE6D8-CB42-514F-BFA5-0BDF0D1E2D99}">
      <dsp:nvSpPr>
        <dsp:cNvPr id="0" name=""/>
        <dsp:cNvSpPr/>
      </dsp:nvSpPr>
      <dsp:spPr>
        <a:xfrm rot="10800000">
          <a:off x="3418764" y="2639279"/>
          <a:ext cx="857765" cy="745883"/>
        </a:xfrm>
        <a:prstGeom prst="circularArrow">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2BEE70-0727-7544-828D-C406FDD8CCC3}">
      <dsp:nvSpPr>
        <dsp:cNvPr id="0" name=""/>
        <dsp:cNvSpPr/>
      </dsp:nvSpPr>
      <dsp:spPr>
        <a:xfrm rot="5400000">
          <a:off x="-350377" y="351492"/>
          <a:ext cx="2335851" cy="163509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t>1</a:t>
          </a:r>
          <a:r>
            <a:rPr lang="fr-FR" sz="1800" kern="1200" baseline="30000" dirty="0"/>
            <a:t>ère</a:t>
          </a:r>
          <a:r>
            <a:rPr lang="fr-FR" sz="1800" kern="1200" dirty="0"/>
            <a:t> Année </a:t>
          </a:r>
        </a:p>
      </dsp:txBody>
      <dsp:txXfrm rot="-5400000">
        <a:off x="2" y="818662"/>
        <a:ext cx="1635095" cy="700756"/>
      </dsp:txXfrm>
    </dsp:sp>
    <dsp:sp modelId="{0AE7DA8D-D6FE-1B43-BED9-8CF47FBA80A6}">
      <dsp:nvSpPr>
        <dsp:cNvPr id="0" name=""/>
        <dsp:cNvSpPr/>
      </dsp:nvSpPr>
      <dsp:spPr>
        <a:xfrm rot="5400000">
          <a:off x="2501840" y="-834261"/>
          <a:ext cx="1518303" cy="325179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fr-FR" sz="1800" kern="1200" dirty="0"/>
            <a:t>BLOC 1 : Découverte</a:t>
          </a:r>
        </a:p>
        <a:p>
          <a:pPr marL="171450" lvl="1" indent="-171450" algn="l" defTabSz="800100">
            <a:lnSpc>
              <a:spcPct val="90000"/>
            </a:lnSpc>
            <a:spcBef>
              <a:spcPct val="0"/>
            </a:spcBef>
            <a:spcAft>
              <a:spcPct val="15000"/>
            </a:spcAft>
            <a:buChar char="•"/>
          </a:pPr>
          <a:r>
            <a:rPr lang="fr-FR" sz="1800" kern="1200" dirty="0"/>
            <a:t>BLOC 2 : Consolidation</a:t>
          </a:r>
        </a:p>
      </dsp:txBody>
      <dsp:txXfrm rot="-5400000">
        <a:off x="1635096" y="106600"/>
        <a:ext cx="3177676" cy="1370069"/>
      </dsp:txXfrm>
    </dsp:sp>
    <dsp:sp modelId="{894DB476-64FF-1742-96C1-18BB9D7C6C17}">
      <dsp:nvSpPr>
        <dsp:cNvPr id="0" name=""/>
        <dsp:cNvSpPr/>
      </dsp:nvSpPr>
      <dsp:spPr>
        <a:xfrm rot="5400000">
          <a:off x="-350377" y="2402240"/>
          <a:ext cx="2335851" cy="163509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t>2</a:t>
          </a:r>
          <a:r>
            <a:rPr lang="fr-FR" sz="1800" kern="1200" baseline="30000" dirty="0"/>
            <a:t>ème</a:t>
          </a:r>
          <a:r>
            <a:rPr lang="fr-FR" sz="1800" kern="1200" dirty="0"/>
            <a:t> Année</a:t>
          </a:r>
        </a:p>
      </dsp:txBody>
      <dsp:txXfrm rot="-5400000">
        <a:off x="2" y="2869410"/>
        <a:ext cx="1635095" cy="700756"/>
      </dsp:txXfrm>
    </dsp:sp>
    <dsp:sp modelId="{E710A836-A7E8-1A4D-BB25-3F91DC77035B}">
      <dsp:nvSpPr>
        <dsp:cNvPr id="0" name=""/>
        <dsp:cNvSpPr/>
      </dsp:nvSpPr>
      <dsp:spPr>
        <a:xfrm rot="5400000">
          <a:off x="2501840" y="1185118"/>
          <a:ext cx="1518303" cy="325179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fr-FR" sz="1800" kern="1200" dirty="0"/>
            <a:t>BLOC 3: Approfondissement</a:t>
          </a:r>
        </a:p>
        <a:p>
          <a:pPr marL="171450" lvl="1" indent="-171450" algn="l" defTabSz="800100">
            <a:lnSpc>
              <a:spcPct val="90000"/>
            </a:lnSpc>
            <a:spcBef>
              <a:spcPct val="0"/>
            </a:spcBef>
            <a:spcAft>
              <a:spcPct val="15000"/>
            </a:spcAft>
            <a:buChar char="•"/>
          </a:pPr>
          <a:r>
            <a:rPr lang="fr-FR" sz="1800" kern="1200" dirty="0"/>
            <a:t>BLOC 4: Perfectionnement</a:t>
          </a:r>
        </a:p>
      </dsp:txBody>
      <dsp:txXfrm rot="-5400000">
        <a:off x="1635096" y="2125980"/>
        <a:ext cx="3177676" cy="13700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C62D49-F32D-2A42-BDB5-FA36C93EA8B6}">
      <dsp:nvSpPr>
        <dsp:cNvPr id="0" name=""/>
        <dsp:cNvSpPr/>
      </dsp:nvSpPr>
      <dsp:spPr>
        <a:xfrm>
          <a:off x="263231" y="204973"/>
          <a:ext cx="550624" cy="550624"/>
        </a:xfrm>
        <a:prstGeom prst="pieWedge">
          <a:avLst/>
        </a:prstGeom>
        <a:solidFill>
          <a:schemeClr val="accent4">
            <a:lumMod val="60000"/>
            <a:lumOff val="4000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fr-FR" sz="900" kern="1200" dirty="0">
              <a:solidFill>
                <a:schemeClr val="tx1"/>
              </a:solidFill>
            </a:rPr>
            <a:t>Pôle 1</a:t>
          </a:r>
        </a:p>
      </dsp:txBody>
      <dsp:txXfrm>
        <a:off x="424505" y="366247"/>
        <a:ext cx="389350" cy="389350"/>
      </dsp:txXfrm>
    </dsp:sp>
    <dsp:sp modelId="{A07D0C9B-ACAF-3345-A78E-DE42B5F4DD8B}">
      <dsp:nvSpPr>
        <dsp:cNvPr id="0" name=""/>
        <dsp:cNvSpPr/>
      </dsp:nvSpPr>
      <dsp:spPr>
        <a:xfrm rot="5400000">
          <a:off x="839289" y="204973"/>
          <a:ext cx="550624" cy="550624"/>
        </a:xfrm>
        <a:prstGeom prst="pieWedge">
          <a:avLst/>
        </a:prstGeom>
        <a:solidFill>
          <a:srgbClr val="EF7E33"/>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fr-FR" sz="900" kern="1200" dirty="0">
              <a:solidFill>
                <a:schemeClr val="tx1"/>
              </a:solidFill>
            </a:rPr>
            <a:t>Pôle 2</a:t>
          </a:r>
        </a:p>
      </dsp:txBody>
      <dsp:txXfrm rot="-5400000">
        <a:off x="839289" y="366247"/>
        <a:ext cx="389350" cy="389350"/>
      </dsp:txXfrm>
    </dsp:sp>
    <dsp:sp modelId="{4868CC15-537B-3248-B6DA-B90F44DE2005}">
      <dsp:nvSpPr>
        <dsp:cNvPr id="0" name=""/>
        <dsp:cNvSpPr/>
      </dsp:nvSpPr>
      <dsp:spPr>
        <a:xfrm rot="10800000">
          <a:off x="839289" y="781031"/>
          <a:ext cx="550624" cy="550624"/>
        </a:xfrm>
        <a:prstGeom prst="pieWedge">
          <a:avLst/>
        </a:prstGeom>
        <a:solidFill>
          <a:schemeClr val="accent1"/>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fr-FR" sz="900" kern="1200" dirty="0">
              <a:solidFill>
                <a:schemeClr val="tx1"/>
              </a:solidFill>
            </a:rPr>
            <a:t>Pôle 3</a:t>
          </a:r>
        </a:p>
      </dsp:txBody>
      <dsp:txXfrm rot="10800000">
        <a:off x="839289" y="781031"/>
        <a:ext cx="389350" cy="389350"/>
      </dsp:txXfrm>
    </dsp:sp>
    <dsp:sp modelId="{7632FE66-0F38-D04F-B106-122ED6FC50D0}">
      <dsp:nvSpPr>
        <dsp:cNvPr id="0" name=""/>
        <dsp:cNvSpPr/>
      </dsp:nvSpPr>
      <dsp:spPr>
        <a:xfrm rot="16200000">
          <a:off x="263231" y="781031"/>
          <a:ext cx="550624" cy="550624"/>
        </a:xfrm>
        <a:prstGeom prst="pieWedge">
          <a:avLst/>
        </a:prstGeom>
        <a:solidFill>
          <a:schemeClr val="accent1">
            <a:lumMod val="40000"/>
            <a:lumOff val="6000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fr-FR" sz="900" kern="1200" dirty="0">
              <a:solidFill>
                <a:schemeClr val="tx1"/>
              </a:solidFill>
            </a:rPr>
            <a:t>Pôle 4</a:t>
          </a:r>
        </a:p>
      </dsp:txBody>
      <dsp:txXfrm rot="5400000">
        <a:off x="424505" y="781031"/>
        <a:ext cx="389350" cy="389350"/>
      </dsp:txXfrm>
    </dsp:sp>
    <dsp:sp modelId="{FB459322-6418-9240-97BB-161817FF432D}">
      <dsp:nvSpPr>
        <dsp:cNvPr id="0" name=""/>
        <dsp:cNvSpPr/>
      </dsp:nvSpPr>
      <dsp:spPr>
        <a:xfrm>
          <a:off x="731517" y="653866"/>
          <a:ext cx="190111" cy="165314"/>
        </a:xfrm>
        <a:prstGeom prst="circularArrow">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dsp:style>
    </dsp:sp>
    <dsp:sp modelId="{7A0DE6D8-CB42-514F-BFA5-0BDF0D1E2D99}">
      <dsp:nvSpPr>
        <dsp:cNvPr id="0" name=""/>
        <dsp:cNvSpPr/>
      </dsp:nvSpPr>
      <dsp:spPr>
        <a:xfrm rot="10800000">
          <a:off x="731517" y="717448"/>
          <a:ext cx="190111" cy="165314"/>
        </a:xfrm>
        <a:prstGeom prst="circularArrow">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C62D49-F32D-2A42-BDB5-FA36C93EA8B6}">
      <dsp:nvSpPr>
        <dsp:cNvPr id="0" name=""/>
        <dsp:cNvSpPr/>
      </dsp:nvSpPr>
      <dsp:spPr>
        <a:xfrm>
          <a:off x="485188" y="127061"/>
          <a:ext cx="965219" cy="965219"/>
        </a:xfrm>
        <a:prstGeom prst="pieWedge">
          <a:avLst/>
        </a:prstGeom>
        <a:solidFill>
          <a:schemeClr val="accent4">
            <a:lumMod val="60000"/>
            <a:lumOff val="4000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b="1" kern="1200" dirty="0">
              <a:solidFill>
                <a:schemeClr val="tx1"/>
              </a:solidFill>
            </a:rPr>
            <a:t>Pôle 1</a:t>
          </a:r>
        </a:p>
      </dsp:txBody>
      <dsp:txXfrm>
        <a:off x="767894" y="409767"/>
        <a:ext cx="682513" cy="682513"/>
      </dsp:txXfrm>
    </dsp:sp>
    <dsp:sp modelId="{A07D0C9B-ACAF-3345-A78E-DE42B5F4DD8B}">
      <dsp:nvSpPr>
        <dsp:cNvPr id="0" name=""/>
        <dsp:cNvSpPr/>
      </dsp:nvSpPr>
      <dsp:spPr>
        <a:xfrm rot="5400000">
          <a:off x="1494991" y="127061"/>
          <a:ext cx="965219" cy="965219"/>
        </a:xfrm>
        <a:prstGeom prst="pieWedge">
          <a:avLst/>
        </a:prstGeom>
        <a:solidFill>
          <a:srgbClr val="EF7E33"/>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b="1" kern="1200" dirty="0">
              <a:solidFill>
                <a:schemeClr val="tx1"/>
              </a:solidFill>
            </a:rPr>
            <a:t>Pôle 2</a:t>
          </a:r>
        </a:p>
      </dsp:txBody>
      <dsp:txXfrm rot="-5400000">
        <a:off x="1494991" y="409767"/>
        <a:ext cx="682513" cy="682513"/>
      </dsp:txXfrm>
    </dsp:sp>
    <dsp:sp modelId="{4868CC15-537B-3248-B6DA-B90F44DE2005}">
      <dsp:nvSpPr>
        <dsp:cNvPr id="0" name=""/>
        <dsp:cNvSpPr/>
      </dsp:nvSpPr>
      <dsp:spPr>
        <a:xfrm rot="10800000">
          <a:off x="1494991" y="1136863"/>
          <a:ext cx="965219" cy="965219"/>
        </a:xfrm>
        <a:prstGeom prst="pieWedge">
          <a:avLst/>
        </a:prstGeom>
        <a:solidFill>
          <a:schemeClr val="accent1"/>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b="1" kern="1200" dirty="0">
              <a:solidFill>
                <a:schemeClr val="tx1"/>
              </a:solidFill>
            </a:rPr>
            <a:t>Pôle 3</a:t>
          </a:r>
        </a:p>
      </dsp:txBody>
      <dsp:txXfrm rot="10800000">
        <a:off x="1494991" y="1136863"/>
        <a:ext cx="682513" cy="682513"/>
      </dsp:txXfrm>
    </dsp:sp>
    <dsp:sp modelId="{7632FE66-0F38-D04F-B106-122ED6FC50D0}">
      <dsp:nvSpPr>
        <dsp:cNvPr id="0" name=""/>
        <dsp:cNvSpPr/>
      </dsp:nvSpPr>
      <dsp:spPr>
        <a:xfrm rot="16200000">
          <a:off x="485188" y="1136863"/>
          <a:ext cx="965219" cy="965219"/>
        </a:xfrm>
        <a:prstGeom prst="pieWedge">
          <a:avLst/>
        </a:prstGeom>
        <a:solidFill>
          <a:schemeClr val="accent1">
            <a:lumMod val="40000"/>
            <a:lumOff val="6000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b="1" kern="1200" dirty="0">
              <a:solidFill>
                <a:schemeClr val="tx1"/>
              </a:solidFill>
            </a:rPr>
            <a:t>Pôle 4</a:t>
          </a:r>
        </a:p>
      </dsp:txBody>
      <dsp:txXfrm rot="5400000">
        <a:off x="767894" y="1136863"/>
        <a:ext cx="682513" cy="682513"/>
      </dsp:txXfrm>
    </dsp:sp>
    <dsp:sp modelId="{FB459322-6418-9240-97BB-161817FF432D}">
      <dsp:nvSpPr>
        <dsp:cNvPr id="0" name=""/>
        <dsp:cNvSpPr/>
      </dsp:nvSpPr>
      <dsp:spPr>
        <a:xfrm>
          <a:off x="1306071" y="913949"/>
          <a:ext cx="333257" cy="289788"/>
        </a:xfrm>
        <a:prstGeom prst="circularArrow">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dsp:style>
    </dsp:sp>
    <dsp:sp modelId="{7A0DE6D8-CB42-514F-BFA5-0BDF0D1E2D99}">
      <dsp:nvSpPr>
        <dsp:cNvPr id="0" name=""/>
        <dsp:cNvSpPr/>
      </dsp:nvSpPr>
      <dsp:spPr>
        <a:xfrm rot="10800000">
          <a:off x="1306071" y="1025406"/>
          <a:ext cx="333257" cy="289788"/>
        </a:xfrm>
        <a:prstGeom prst="circularArrow">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C62D49-F32D-2A42-BDB5-FA36C93EA8B6}">
      <dsp:nvSpPr>
        <dsp:cNvPr id="0" name=""/>
        <dsp:cNvSpPr/>
      </dsp:nvSpPr>
      <dsp:spPr>
        <a:xfrm>
          <a:off x="485188" y="127061"/>
          <a:ext cx="965219" cy="965219"/>
        </a:xfrm>
        <a:prstGeom prst="pieWedge">
          <a:avLst/>
        </a:prstGeom>
        <a:solidFill>
          <a:schemeClr val="accent4">
            <a:lumMod val="60000"/>
            <a:lumOff val="4000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tx1"/>
              </a:solidFill>
            </a:rPr>
            <a:t>Pôle 1</a:t>
          </a:r>
        </a:p>
      </dsp:txBody>
      <dsp:txXfrm>
        <a:off x="767894" y="409767"/>
        <a:ext cx="682513" cy="682513"/>
      </dsp:txXfrm>
    </dsp:sp>
    <dsp:sp modelId="{A07D0C9B-ACAF-3345-A78E-DE42B5F4DD8B}">
      <dsp:nvSpPr>
        <dsp:cNvPr id="0" name=""/>
        <dsp:cNvSpPr/>
      </dsp:nvSpPr>
      <dsp:spPr>
        <a:xfrm rot="5400000">
          <a:off x="1494991" y="127061"/>
          <a:ext cx="965219" cy="965219"/>
        </a:xfrm>
        <a:prstGeom prst="pieWedge">
          <a:avLst/>
        </a:prstGeom>
        <a:solidFill>
          <a:srgbClr val="EF7E33"/>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tx1"/>
              </a:solidFill>
            </a:rPr>
            <a:t>Pôle 2</a:t>
          </a:r>
        </a:p>
      </dsp:txBody>
      <dsp:txXfrm rot="-5400000">
        <a:off x="1494991" y="409767"/>
        <a:ext cx="682513" cy="682513"/>
      </dsp:txXfrm>
    </dsp:sp>
    <dsp:sp modelId="{4868CC15-537B-3248-B6DA-B90F44DE2005}">
      <dsp:nvSpPr>
        <dsp:cNvPr id="0" name=""/>
        <dsp:cNvSpPr/>
      </dsp:nvSpPr>
      <dsp:spPr>
        <a:xfrm rot="10800000">
          <a:off x="1494991" y="1136863"/>
          <a:ext cx="965219" cy="965219"/>
        </a:xfrm>
        <a:prstGeom prst="pieWedge">
          <a:avLst/>
        </a:prstGeom>
        <a:solidFill>
          <a:schemeClr val="accent1"/>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tx1"/>
              </a:solidFill>
            </a:rPr>
            <a:t>Pôle 3</a:t>
          </a:r>
        </a:p>
      </dsp:txBody>
      <dsp:txXfrm rot="10800000">
        <a:off x="1494991" y="1136863"/>
        <a:ext cx="682513" cy="682513"/>
      </dsp:txXfrm>
    </dsp:sp>
    <dsp:sp modelId="{7632FE66-0F38-D04F-B106-122ED6FC50D0}">
      <dsp:nvSpPr>
        <dsp:cNvPr id="0" name=""/>
        <dsp:cNvSpPr/>
      </dsp:nvSpPr>
      <dsp:spPr>
        <a:xfrm rot="16200000">
          <a:off x="485188" y="1136863"/>
          <a:ext cx="965219" cy="965219"/>
        </a:xfrm>
        <a:prstGeom prst="pieWedge">
          <a:avLst/>
        </a:prstGeom>
        <a:solidFill>
          <a:schemeClr val="accent1">
            <a:lumMod val="40000"/>
            <a:lumOff val="6000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tx1"/>
              </a:solidFill>
            </a:rPr>
            <a:t>Pôle 4</a:t>
          </a:r>
        </a:p>
      </dsp:txBody>
      <dsp:txXfrm rot="5400000">
        <a:off x="767894" y="1136863"/>
        <a:ext cx="682513" cy="682513"/>
      </dsp:txXfrm>
    </dsp:sp>
    <dsp:sp modelId="{FB459322-6418-9240-97BB-161817FF432D}">
      <dsp:nvSpPr>
        <dsp:cNvPr id="0" name=""/>
        <dsp:cNvSpPr/>
      </dsp:nvSpPr>
      <dsp:spPr>
        <a:xfrm>
          <a:off x="1306071" y="913949"/>
          <a:ext cx="333257" cy="289788"/>
        </a:xfrm>
        <a:prstGeom prst="circularArrow">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dsp:style>
    </dsp:sp>
    <dsp:sp modelId="{7A0DE6D8-CB42-514F-BFA5-0BDF0D1E2D99}">
      <dsp:nvSpPr>
        <dsp:cNvPr id="0" name=""/>
        <dsp:cNvSpPr/>
      </dsp:nvSpPr>
      <dsp:spPr>
        <a:xfrm rot="10800000">
          <a:off x="1306071" y="1025406"/>
          <a:ext cx="333257" cy="289788"/>
        </a:xfrm>
        <a:prstGeom prst="circularArrow">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C62D49-F32D-2A42-BDB5-FA36C93EA8B6}">
      <dsp:nvSpPr>
        <dsp:cNvPr id="0" name=""/>
        <dsp:cNvSpPr/>
      </dsp:nvSpPr>
      <dsp:spPr>
        <a:xfrm>
          <a:off x="345218" y="222937"/>
          <a:ext cx="722122" cy="722122"/>
        </a:xfrm>
        <a:prstGeom prst="pieWedge">
          <a:avLst/>
        </a:prstGeom>
        <a:solidFill>
          <a:schemeClr val="accent4">
            <a:lumMod val="60000"/>
            <a:lumOff val="4000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fr-FR" sz="1200" kern="1200" dirty="0">
              <a:solidFill>
                <a:schemeClr val="tx1"/>
              </a:solidFill>
            </a:rPr>
            <a:t>Pôle 1</a:t>
          </a:r>
        </a:p>
      </dsp:txBody>
      <dsp:txXfrm>
        <a:off x="556723" y="434442"/>
        <a:ext cx="510617" cy="510617"/>
      </dsp:txXfrm>
    </dsp:sp>
    <dsp:sp modelId="{A07D0C9B-ACAF-3345-A78E-DE42B5F4DD8B}">
      <dsp:nvSpPr>
        <dsp:cNvPr id="0" name=""/>
        <dsp:cNvSpPr/>
      </dsp:nvSpPr>
      <dsp:spPr>
        <a:xfrm rot="5400000">
          <a:off x="1100695" y="222937"/>
          <a:ext cx="722122" cy="722122"/>
        </a:xfrm>
        <a:prstGeom prst="pieWedge">
          <a:avLst/>
        </a:prstGeom>
        <a:solidFill>
          <a:srgbClr val="EF7E33"/>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fr-FR" sz="1200" kern="1200" dirty="0">
              <a:solidFill>
                <a:schemeClr val="tx1"/>
              </a:solidFill>
            </a:rPr>
            <a:t>Pôle 2</a:t>
          </a:r>
        </a:p>
      </dsp:txBody>
      <dsp:txXfrm rot="-5400000">
        <a:off x="1100695" y="434442"/>
        <a:ext cx="510617" cy="510617"/>
      </dsp:txXfrm>
    </dsp:sp>
    <dsp:sp modelId="{4868CC15-537B-3248-B6DA-B90F44DE2005}">
      <dsp:nvSpPr>
        <dsp:cNvPr id="0" name=""/>
        <dsp:cNvSpPr/>
      </dsp:nvSpPr>
      <dsp:spPr>
        <a:xfrm rot="10800000">
          <a:off x="1100695" y="978414"/>
          <a:ext cx="722122" cy="722122"/>
        </a:xfrm>
        <a:prstGeom prst="pieWedge">
          <a:avLst/>
        </a:prstGeom>
        <a:solidFill>
          <a:schemeClr val="accent1"/>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fr-FR" sz="1200" kern="1200" dirty="0">
              <a:solidFill>
                <a:schemeClr val="tx1"/>
              </a:solidFill>
            </a:rPr>
            <a:t>Pôle 3</a:t>
          </a:r>
        </a:p>
      </dsp:txBody>
      <dsp:txXfrm rot="10800000">
        <a:off x="1100695" y="978414"/>
        <a:ext cx="510617" cy="510617"/>
      </dsp:txXfrm>
    </dsp:sp>
    <dsp:sp modelId="{7632FE66-0F38-D04F-B106-122ED6FC50D0}">
      <dsp:nvSpPr>
        <dsp:cNvPr id="0" name=""/>
        <dsp:cNvSpPr/>
      </dsp:nvSpPr>
      <dsp:spPr>
        <a:xfrm rot="16200000">
          <a:off x="345218" y="978414"/>
          <a:ext cx="722122" cy="722122"/>
        </a:xfrm>
        <a:prstGeom prst="pieWedge">
          <a:avLst/>
        </a:prstGeom>
        <a:solidFill>
          <a:schemeClr val="accent1">
            <a:lumMod val="40000"/>
            <a:lumOff val="6000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fr-FR" sz="1200" kern="1200" dirty="0">
              <a:solidFill>
                <a:schemeClr val="tx1"/>
              </a:solidFill>
            </a:rPr>
            <a:t>Pôle 4</a:t>
          </a:r>
        </a:p>
      </dsp:txBody>
      <dsp:txXfrm rot="5400000">
        <a:off x="556723" y="978414"/>
        <a:ext cx="510617" cy="510617"/>
      </dsp:txXfrm>
    </dsp:sp>
    <dsp:sp modelId="{FB459322-6418-9240-97BB-161817FF432D}">
      <dsp:nvSpPr>
        <dsp:cNvPr id="0" name=""/>
        <dsp:cNvSpPr/>
      </dsp:nvSpPr>
      <dsp:spPr>
        <a:xfrm>
          <a:off x="959355" y="811642"/>
          <a:ext cx="249324" cy="216803"/>
        </a:xfrm>
        <a:prstGeom prst="circularArrow">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dsp:style>
    </dsp:sp>
    <dsp:sp modelId="{7A0DE6D8-CB42-514F-BFA5-0BDF0D1E2D99}">
      <dsp:nvSpPr>
        <dsp:cNvPr id="0" name=""/>
        <dsp:cNvSpPr/>
      </dsp:nvSpPr>
      <dsp:spPr>
        <a:xfrm rot="10800000">
          <a:off x="959355" y="895028"/>
          <a:ext cx="249324" cy="216803"/>
        </a:xfrm>
        <a:prstGeom prst="circularArrow">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C62D49-F32D-2A42-BDB5-FA36C93EA8B6}">
      <dsp:nvSpPr>
        <dsp:cNvPr id="0" name=""/>
        <dsp:cNvSpPr/>
      </dsp:nvSpPr>
      <dsp:spPr>
        <a:xfrm>
          <a:off x="485188" y="127061"/>
          <a:ext cx="965219" cy="965219"/>
        </a:xfrm>
        <a:prstGeom prst="pieWedge">
          <a:avLst/>
        </a:prstGeom>
        <a:solidFill>
          <a:schemeClr val="accent4">
            <a:lumMod val="60000"/>
            <a:lumOff val="4000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tx1"/>
              </a:solidFill>
            </a:rPr>
            <a:t>Pôle 1</a:t>
          </a:r>
        </a:p>
      </dsp:txBody>
      <dsp:txXfrm>
        <a:off x="767894" y="409767"/>
        <a:ext cx="682513" cy="682513"/>
      </dsp:txXfrm>
    </dsp:sp>
    <dsp:sp modelId="{A07D0C9B-ACAF-3345-A78E-DE42B5F4DD8B}">
      <dsp:nvSpPr>
        <dsp:cNvPr id="0" name=""/>
        <dsp:cNvSpPr/>
      </dsp:nvSpPr>
      <dsp:spPr>
        <a:xfrm rot="5400000">
          <a:off x="1494991" y="127061"/>
          <a:ext cx="965219" cy="965219"/>
        </a:xfrm>
        <a:prstGeom prst="pieWedge">
          <a:avLst/>
        </a:prstGeom>
        <a:solidFill>
          <a:srgbClr val="EF7E33"/>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tx1"/>
              </a:solidFill>
            </a:rPr>
            <a:t>Pôle 2</a:t>
          </a:r>
        </a:p>
      </dsp:txBody>
      <dsp:txXfrm rot="-5400000">
        <a:off x="1494991" y="409767"/>
        <a:ext cx="682513" cy="682513"/>
      </dsp:txXfrm>
    </dsp:sp>
    <dsp:sp modelId="{4868CC15-537B-3248-B6DA-B90F44DE2005}">
      <dsp:nvSpPr>
        <dsp:cNvPr id="0" name=""/>
        <dsp:cNvSpPr/>
      </dsp:nvSpPr>
      <dsp:spPr>
        <a:xfrm rot="10800000">
          <a:off x="1494991" y="1136863"/>
          <a:ext cx="965219" cy="965219"/>
        </a:xfrm>
        <a:prstGeom prst="pieWedge">
          <a:avLst/>
        </a:prstGeom>
        <a:solidFill>
          <a:schemeClr val="accent1"/>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tx1"/>
              </a:solidFill>
            </a:rPr>
            <a:t>Pôle 3</a:t>
          </a:r>
        </a:p>
      </dsp:txBody>
      <dsp:txXfrm rot="10800000">
        <a:off x="1494991" y="1136863"/>
        <a:ext cx="682513" cy="682513"/>
      </dsp:txXfrm>
    </dsp:sp>
    <dsp:sp modelId="{7632FE66-0F38-D04F-B106-122ED6FC50D0}">
      <dsp:nvSpPr>
        <dsp:cNvPr id="0" name=""/>
        <dsp:cNvSpPr/>
      </dsp:nvSpPr>
      <dsp:spPr>
        <a:xfrm rot="16200000">
          <a:off x="485188" y="1136863"/>
          <a:ext cx="965219" cy="965219"/>
        </a:xfrm>
        <a:prstGeom prst="pieWedge">
          <a:avLst/>
        </a:prstGeom>
        <a:solidFill>
          <a:schemeClr val="accent1">
            <a:lumMod val="40000"/>
            <a:lumOff val="6000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tx1"/>
              </a:solidFill>
            </a:rPr>
            <a:t>Pôle 4</a:t>
          </a:r>
        </a:p>
      </dsp:txBody>
      <dsp:txXfrm rot="5400000">
        <a:off x="767894" y="1136863"/>
        <a:ext cx="682513" cy="682513"/>
      </dsp:txXfrm>
    </dsp:sp>
    <dsp:sp modelId="{FB459322-6418-9240-97BB-161817FF432D}">
      <dsp:nvSpPr>
        <dsp:cNvPr id="0" name=""/>
        <dsp:cNvSpPr/>
      </dsp:nvSpPr>
      <dsp:spPr>
        <a:xfrm>
          <a:off x="1306071" y="913949"/>
          <a:ext cx="333257" cy="289788"/>
        </a:xfrm>
        <a:prstGeom prst="circularArrow">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dsp:style>
    </dsp:sp>
    <dsp:sp modelId="{7A0DE6D8-CB42-514F-BFA5-0BDF0D1E2D99}">
      <dsp:nvSpPr>
        <dsp:cNvPr id="0" name=""/>
        <dsp:cNvSpPr/>
      </dsp:nvSpPr>
      <dsp:spPr>
        <a:xfrm rot="10800000">
          <a:off x="1306071" y="1025406"/>
          <a:ext cx="333257" cy="289788"/>
        </a:xfrm>
        <a:prstGeom prst="circularArrow">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C62D49-F32D-2A42-BDB5-FA36C93EA8B6}">
      <dsp:nvSpPr>
        <dsp:cNvPr id="0" name=""/>
        <dsp:cNvSpPr/>
      </dsp:nvSpPr>
      <dsp:spPr>
        <a:xfrm>
          <a:off x="345218" y="222937"/>
          <a:ext cx="722122" cy="722122"/>
        </a:xfrm>
        <a:prstGeom prst="pieWedge">
          <a:avLst/>
        </a:prstGeom>
        <a:solidFill>
          <a:schemeClr val="accent4">
            <a:lumMod val="60000"/>
            <a:lumOff val="4000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fr-FR" sz="1200" kern="1200" dirty="0">
              <a:solidFill>
                <a:schemeClr val="tx1"/>
              </a:solidFill>
            </a:rPr>
            <a:t>Pôle 1</a:t>
          </a:r>
        </a:p>
      </dsp:txBody>
      <dsp:txXfrm>
        <a:off x="556723" y="434442"/>
        <a:ext cx="510617" cy="510617"/>
      </dsp:txXfrm>
    </dsp:sp>
    <dsp:sp modelId="{A07D0C9B-ACAF-3345-A78E-DE42B5F4DD8B}">
      <dsp:nvSpPr>
        <dsp:cNvPr id="0" name=""/>
        <dsp:cNvSpPr/>
      </dsp:nvSpPr>
      <dsp:spPr>
        <a:xfrm rot="5400000">
          <a:off x="1100695" y="222937"/>
          <a:ext cx="722122" cy="722122"/>
        </a:xfrm>
        <a:prstGeom prst="pieWedge">
          <a:avLst/>
        </a:prstGeom>
        <a:solidFill>
          <a:srgbClr val="EF7E33"/>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fr-FR" sz="1200" kern="1200" dirty="0">
              <a:solidFill>
                <a:schemeClr val="tx1"/>
              </a:solidFill>
            </a:rPr>
            <a:t>Pôle 2</a:t>
          </a:r>
        </a:p>
      </dsp:txBody>
      <dsp:txXfrm rot="-5400000">
        <a:off x="1100695" y="434442"/>
        <a:ext cx="510617" cy="510617"/>
      </dsp:txXfrm>
    </dsp:sp>
    <dsp:sp modelId="{4868CC15-537B-3248-B6DA-B90F44DE2005}">
      <dsp:nvSpPr>
        <dsp:cNvPr id="0" name=""/>
        <dsp:cNvSpPr/>
      </dsp:nvSpPr>
      <dsp:spPr>
        <a:xfrm rot="10800000">
          <a:off x="1100695" y="978414"/>
          <a:ext cx="722122" cy="722122"/>
        </a:xfrm>
        <a:prstGeom prst="pieWedge">
          <a:avLst/>
        </a:prstGeom>
        <a:solidFill>
          <a:schemeClr val="accent1"/>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fr-FR" sz="1200" kern="1200" dirty="0">
              <a:solidFill>
                <a:schemeClr val="tx1"/>
              </a:solidFill>
            </a:rPr>
            <a:t>Pôle 3</a:t>
          </a:r>
        </a:p>
      </dsp:txBody>
      <dsp:txXfrm rot="10800000">
        <a:off x="1100695" y="978414"/>
        <a:ext cx="510617" cy="510617"/>
      </dsp:txXfrm>
    </dsp:sp>
    <dsp:sp modelId="{7632FE66-0F38-D04F-B106-122ED6FC50D0}">
      <dsp:nvSpPr>
        <dsp:cNvPr id="0" name=""/>
        <dsp:cNvSpPr/>
      </dsp:nvSpPr>
      <dsp:spPr>
        <a:xfrm rot="16200000">
          <a:off x="345218" y="978414"/>
          <a:ext cx="722122" cy="722122"/>
        </a:xfrm>
        <a:prstGeom prst="pieWedge">
          <a:avLst/>
        </a:prstGeom>
        <a:solidFill>
          <a:schemeClr val="accent1">
            <a:lumMod val="40000"/>
            <a:lumOff val="6000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fr-FR" sz="1200" kern="1200" dirty="0">
              <a:solidFill>
                <a:schemeClr val="tx1"/>
              </a:solidFill>
            </a:rPr>
            <a:t>Pôle 4</a:t>
          </a:r>
        </a:p>
      </dsp:txBody>
      <dsp:txXfrm rot="5400000">
        <a:off x="556723" y="978414"/>
        <a:ext cx="510617" cy="510617"/>
      </dsp:txXfrm>
    </dsp:sp>
    <dsp:sp modelId="{FB459322-6418-9240-97BB-161817FF432D}">
      <dsp:nvSpPr>
        <dsp:cNvPr id="0" name=""/>
        <dsp:cNvSpPr/>
      </dsp:nvSpPr>
      <dsp:spPr>
        <a:xfrm>
          <a:off x="959355" y="811642"/>
          <a:ext cx="249324" cy="216803"/>
        </a:xfrm>
        <a:prstGeom prst="circularArrow">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dsp:style>
    </dsp:sp>
    <dsp:sp modelId="{7A0DE6D8-CB42-514F-BFA5-0BDF0D1E2D99}">
      <dsp:nvSpPr>
        <dsp:cNvPr id="0" name=""/>
        <dsp:cNvSpPr/>
      </dsp:nvSpPr>
      <dsp:spPr>
        <a:xfrm rot="10800000">
          <a:off x="959355" y="895028"/>
          <a:ext cx="249324" cy="216803"/>
        </a:xfrm>
        <a:prstGeom prst="circularArrow">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cycle4#5">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1.xml><?xml version="1.0" encoding="utf-8"?>
<dgm:layoutDef xmlns:dgm="http://schemas.openxmlformats.org/drawingml/2006/diagram" xmlns:a="http://schemas.openxmlformats.org/drawingml/2006/main" uniqueId="urn:microsoft.com/office/officeart/2005/8/layout/cycle4#5">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2.xml><?xml version="1.0" encoding="utf-8"?>
<dgm:layoutDef xmlns:dgm="http://schemas.openxmlformats.org/drawingml/2006/diagram" xmlns:a="http://schemas.openxmlformats.org/drawingml/2006/main" uniqueId="urn:microsoft.com/office/officeart/2005/8/layout/cycle4#5">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3.xml><?xml version="1.0" encoding="utf-8"?>
<dgm:layoutDef xmlns:dgm="http://schemas.openxmlformats.org/drawingml/2006/diagram" xmlns:a="http://schemas.openxmlformats.org/drawingml/2006/main" uniqueId="urn:microsoft.com/office/officeart/2005/8/layout/cycle4#5">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4.xml><?xml version="1.0" encoding="utf-8"?>
<dgm:layoutDef xmlns:dgm="http://schemas.openxmlformats.org/drawingml/2006/diagram" xmlns:a="http://schemas.openxmlformats.org/drawingml/2006/main" uniqueId="urn:microsoft.com/office/officeart/2005/8/layout/cycle4#5">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5.xml><?xml version="1.0" encoding="utf-8"?>
<dgm:layoutDef xmlns:dgm="http://schemas.openxmlformats.org/drawingml/2006/diagram" xmlns:a="http://schemas.openxmlformats.org/drawingml/2006/main" uniqueId="urn:microsoft.com/office/officeart/2005/8/layout/cycle4#5">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6.xml><?xml version="1.0" encoding="utf-8"?>
<dgm:layoutDef xmlns:dgm="http://schemas.openxmlformats.org/drawingml/2006/diagram" xmlns:a="http://schemas.openxmlformats.org/drawingml/2006/main" uniqueId="urn:microsoft.com/office/officeart/2005/8/layout/cycle4#5">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7.xml><?xml version="1.0" encoding="utf-8"?>
<dgm:layoutDef xmlns:dgm="http://schemas.openxmlformats.org/drawingml/2006/diagram" xmlns:a="http://schemas.openxmlformats.org/drawingml/2006/main" uniqueId="urn:microsoft.com/office/officeart/2005/8/layout/cycle4#5">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8.xml><?xml version="1.0" encoding="utf-8"?>
<dgm:layoutDef xmlns:dgm="http://schemas.openxmlformats.org/drawingml/2006/diagram" xmlns:a="http://schemas.openxmlformats.org/drawingml/2006/main" uniqueId="urn:microsoft.com/office/officeart/2005/8/layout/cycle4#5">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9.xml><?xml version="1.0" encoding="utf-8"?>
<dgm:layoutDef xmlns:dgm="http://schemas.openxmlformats.org/drawingml/2006/diagram" xmlns:a="http://schemas.openxmlformats.org/drawingml/2006/main" uniqueId="urn:microsoft.com/office/officeart/2005/8/layout/cycle4#5">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ycle4#5">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4#5">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5.xml><?xml version="1.0" encoding="utf-8"?>
<dgm:layoutDef xmlns:dgm="http://schemas.openxmlformats.org/drawingml/2006/diagram" xmlns:a="http://schemas.openxmlformats.org/drawingml/2006/main" uniqueId="urn:microsoft.com/office/officeart/2005/8/layout/cycle4#5">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6.xml><?xml version="1.0" encoding="utf-8"?>
<dgm:layoutDef xmlns:dgm="http://schemas.openxmlformats.org/drawingml/2006/diagram" xmlns:a="http://schemas.openxmlformats.org/drawingml/2006/main" uniqueId="urn:microsoft.com/office/officeart/2005/8/layout/cycle4#5">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7.xml><?xml version="1.0" encoding="utf-8"?>
<dgm:layoutDef xmlns:dgm="http://schemas.openxmlformats.org/drawingml/2006/diagram" xmlns:a="http://schemas.openxmlformats.org/drawingml/2006/main" uniqueId="urn:microsoft.com/office/officeart/2005/8/layout/cycle4#5">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8.xml><?xml version="1.0" encoding="utf-8"?>
<dgm:layoutDef xmlns:dgm="http://schemas.openxmlformats.org/drawingml/2006/diagram" xmlns:a="http://schemas.openxmlformats.org/drawingml/2006/main" uniqueId="urn:microsoft.com/office/officeart/2005/8/layout/cycle4#5">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9.xml><?xml version="1.0" encoding="utf-8"?>
<dgm:layoutDef xmlns:dgm="http://schemas.openxmlformats.org/drawingml/2006/diagram" xmlns:a="http://schemas.openxmlformats.org/drawingml/2006/main" uniqueId="urn:microsoft.com/office/officeart/2005/8/layout/cycle4#5">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0ACFEBD-EA69-4617-B34F-4D04F33B5D92}" type="datetimeFigureOut">
              <a:rPr lang="fr-FR" smtClean="0"/>
              <a:t>02/04/2026</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210B6FA-4F3C-4710-9E5C-2CCD99C706A5}" type="slidenum">
              <a:rPr lang="fr-FR" smtClean="0"/>
              <a:t>‹N°›</a:t>
            </a:fld>
            <a:endParaRPr lang="fr-FR"/>
          </a:p>
        </p:txBody>
      </p:sp>
    </p:spTree>
    <p:extLst>
      <p:ext uri="{BB962C8B-B14F-4D97-AF65-F5344CB8AC3E}">
        <p14:creationId xmlns:p14="http://schemas.microsoft.com/office/powerpoint/2010/main" val="4676446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BD2A7B-3BED-4548-8BA7-73EF4C9E23BD}" type="datetimeFigureOut">
              <a:rPr lang="fr-FR" smtClean="0"/>
              <a:t>02/04/2026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773F5E-1276-427F-86DE-C390B5F72B90}" type="slidenum">
              <a:rPr lang="fr-FR" smtClean="0"/>
              <a:t>‹N°›</a:t>
            </a:fld>
            <a:endParaRPr lang="fr-FR"/>
          </a:p>
        </p:txBody>
      </p:sp>
    </p:spTree>
    <p:extLst>
      <p:ext uri="{BB962C8B-B14F-4D97-AF65-F5344CB8AC3E}">
        <p14:creationId xmlns:p14="http://schemas.microsoft.com/office/powerpoint/2010/main" val="3783298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773F5E-1276-427F-86DE-C390B5F72B9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00635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773F5E-1276-427F-86DE-C390B5F72B9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00635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773F5E-1276-427F-86DE-C390B5F72B9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00635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773F5E-1276-427F-86DE-C390B5F72B9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00635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773F5E-1276-427F-86DE-C390B5F72B9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00635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n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7779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A003FC14-FE8F-4660-AAC4-1CDFFF8424C7}"/>
              </a:ext>
            </a:extLst>
          </p:cNvPr>
          <p:cNvSpPr>
            <a:spLocks noGrp="1"/>
          </p:cNvSpPr>
          <p:nvPr>
            <p:ph type="body" sz="quarter" idx="10"/>
          </p:nvPr>
        </p:nvSpPr>
        <p:spPr>
          <a:xfrm>
            <a:off x="1232535" y="571902"/>
            <a:ext cx="10959465" cy="504423"/>
          </a:xfrm>
          <a:prstGeom prst="rect">
            <a:avLst/>
          </a:prstGeom>
          <a:solidFill>
            <a:schemeClr val="accent1">
              <a:lumMod val="40000"/>
              <a:lumOff val="60000"/>
            </a:schemeClr>
          </a:solidFill>
        </p:spPr>
        <p:txBody>
          <a:bodyPr/>
          <a:lstStyle>
            <a:lvl1pPr marL="0" indent="0" algn="ctr">
              <a:buNone/>
              <a:defRPr/>
            </a:lvl1pPr>
          </a:lstStyle>
          <a:p>
            <a:pPr lvl="0"/>
            <a:endParaRPr lang="fr-FR" dirty="0"/>
          </a:p>
        </p:txBody>
      </p:sp>
      <p:sp>
        <p:nvSpPr>
          <p:cNvPr id="8" name="Espace réservé du contenu 7">
            <a:extLst>
              <a:ext uri="{FF2B5EF4-FFF2-40B4-BE49-F238E27FC236}">
                <a16:creationId xmlns:a16="http://schemas.microsoft.com/office/drawing/2014/main" id="{8962EE1D-7308-436F-ABBE-8604C0E62D55}"/>
              </a:ext>
            </a:extLst>
          </p:cNvPr>
          <p:cNvSpPr>
            <a:spLocks noGrp="1"/>
          </p:cNvSpPr>
          <p:nvPr>
            <p:ph sz="quarter" idx="12"/>
          </p:nvPr>
        </p:nvSpPr>
        <p:spPr>
          <a:xfrm>
            <a:off x="6096000" y="1076326"/>
            <a:ext cx="6095999" cy="5781674"/>
          </a:xfrm>
          <a:prstGeom prst="rect">
            <a:avLst/>
          </a:prstGeom>
        </p:spPr>
        <p:txBody>
          <a:bodyPr lIns="360000" tIns="360000" rIns="360000" bIns="36000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0" name="Espace réservé du contenu 7">
            <a:extLst>
              <a:ext uri="{FF2B5EF4-FFF2-40B4-BE49-F238E27FC236}">
                <a16:creationId xmlns:a16="http://schemas.microsoft.com/office/drawing/2014/main" id="{0D9A092F-1B45-47A6-BABE-2D97175ABB72}"/>
              </a:ext>
            </a:extLst>
          </p:cNvPr>
          <p:cNvSpPr>
            <a:spLocks noGrp="1"/>
          </p:cNvSpPr>
          <p:nvPr>
            <p:ph sz="quarter" idx="13"/>
          </p:nvPr>
        </p:nvSpPr>
        <p:spPr>
          <a:xfrm>
            <a:off x="0" y="1076326"/>
            <a:ext cx="6096000" cy="5781674"/>
          </a:xfrm>
          <a:prstGeom prst="rect">
            <a:avLst/>
          </a:prstGeom>
        </p:spPr>
        <p:txBody>
          <a:bodyPr lIns="360000" tIns="360000" rIns="360000" bIns="36000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3800876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3B3E7F58-97B8-8BA0-CA13-C65598ADD59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5517" y="1551709"/>
            <a:ext cx="6005946" cy="4003964"/>
          </a:xfrm>
          <a:prstGeom prst="rect">
            <a:avLst/>
          </a:prstGeom>
        </p:spPr>
      </p:pic>
    </p:spTree>
    <p:extLst>
      <p:ext uri="{BB962C8B-B14F-4D97-AF65-F5344CB8AC3E}">
        <p14:creationId xmlns:p14="http://schemas.microsoft.com/office/powerpoint/2010/main" val="2447757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Un contenu">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A003FC14-FE8F-4660-AAC4-1CDFFF8424C7}"/>
              </a:ext>
            </a:extLst>
          </p:cNvPr>
          <p:cNvSpPr>
            <a:spLocks noGrp="1"/>
          </p:cNvSpPr>
          <p:nvPr>
            <p:ph type="body" sz="quarter" idx="10" hasCustomPrompt="1"/>
          </p:nvPr>
        </p:nvSpPr>
        <p:spPr>
          <a:xfrm>
            <a:off x="1314449" y="503593"/>
            <a:ext cx="9222921" cy="572732"/>
          </a:xfrm>
          <a:prstGeom prst="rect">
            <a:avLst/>
          </a:prstGeom>
          <a:solidFill>
            <a:schemeClr val="accent1">
              <a:lumMod val="40000"/>
              <a:lumOff val="60000"/>
            </a:schemeClr>
          </a:solidFill>
        </p:spPr>
        <p:txBody>
          <a:bodyPr/>
          <a:lstStyle>
            <a:lvl1pPr marL="0" indent="0" algn="ctr">
              <a:buNone/>
              <a:defRPr/>
            </a:lvl1pPr>
          </a:lstStyle>
          <a:p>
            <a:pPr lvl="0"/>
            <a:r>
              <a:rPr lang="fr-FR" dirty="0"/>
              <a:t>Titre de la diapo</a:t>
            </a:r>
          </a:p>
        </p:txBody>
      </p:sp>
      <p:sp>
        <p:nvSpPr>
          <p:cNvPr id="16" name="Espace réservé du contenu 15">
            <a:extLst>
              <a:ext uri="{FF2B5EF4-FFF2-40B4-BE49-F238E27FC236}">
                <a16:creationId xmlns:a16="http://schemas.microsoft.com/office/drawing/2014/main" id="{1C4768F9-16C4-4F41-A99E-F85DC54DB574}"/>
              </a:ext>
            </a:extLst>
          </p:cNvPr>
          <p:cNvSpPr>
            <a:spLocks noGrp="1"/>
          </p:cNvSpPr>
          <p:nvPr>
            <p:ph sz="quarter" idx="11"/>
          </p:nvPr>
        </p:nvSpPr>
        <p:spPr>
          <a:xfrm>
            <a:off x="0" y="1076325"/>
            <a:ext cx="12192000" cy="5781675"/>
          </a:xfrm>
          <a:prstGeom prst="rect">
            <a:avLst/>
          </a:prstGeom>
        </p:spPr>
        <p:txBody>
          <a:bodyPr lIns="360000" tIns="360000" rIns="360000" bIns="360000"/>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5">
            <a:extLst>
              <a:ext uri="{FF2B5EF4-FFF2-40B4-BE49-F238E27FC236}">
                <a16:creationId xmlns:a16="http://schemas.microsoft.com/office/drawing/2014/main" id="{A003FC14-FE8F-4660-AAC4-1CDFFF8424C7}"/>
              </a:ext>
            </a:extLst>
          </p:cNvPr>
          <p:cNvSpPr>
            <a:spLocks noGrp="1"/>
          </p:cNvSpPr>
          <p:nvPr>
            <p:ph type="body" sz="quarter" idx="12" hasCustomPrompt="1"/>
          </p:nvPr>
        </p:nvSpPr>
        <p:spPr>
          <a:xfrm>
            <a:off x="1314450" y="10758"/>
            <a:ext cx="9222920" cy="492835"/>
          </a:xfrm>
          <a:prstGeom prst="rect">
            <a:avLst/>
          </a:prstGeom>
          <a:solidFill>
            <a:schemeClr val="accent1">
              <a:lumMod val="75000"/>
            </a:schemeClr>
          </a:solidFill>
        </p:spPr>
        <p:txBody>
          <a:bodyPr/>
          <a:lstStyle>
            <a:lvl1pPr marL="0" indent="0" algn="ctr">
              <a:buNone/>
              <a:defRPr sz="2400" b="1">
                <a:solidFill>
                  <a:schemeClr val="bg1"/>
                </a:solidFill>
              </a:defRPr>
            </a:lvl1pPr>
          </a:lstStyle>
          <a:p>
            <a:pPr lvl="0"/>
            <a:r>
              <a:rPr lang="fr-FR" dirty="0"/>
              <a:t>PNF BTS Maintenance des véhicules 16 mars et 02 avril 206</a:t>
            </a:r>
          </a:p>
        </p:txBody>
      </p:sp>
      <p:pic>
        <p:nvPicPr>
          <p:cNvPr id="2" name="Image 1">
            <a:extLst>
              <a:ext uri="{FF2B5EF4-FFF2-40B4-BE49-F238E27FC236}">
                <a16:creationId xmlns:a16="http://schemas.microsoft.com/office/drawing/2014/main" id="{F9AF347B-8304-345F-2E6E-F788FBD81B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37370" y="0"/>
            <a:ext cx="1654630" cy="1066800"/>
          </a:xfrm>
          <a:prstGeom prst="rect">
            <a:avLst/>
          </a:prstGeom>
        </p:spPr>
      </p:pic>
    </p:spTree>
    <p:extLst>
      <p:ext uri="{BB962C8B-B14F-4D97-AF65-F5344CB8AC3E}">
        <p14:creationId xmlns:p14="http://schemas.microsoft.com/office/powerpoint/2010/main" val="271742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8" name="Espace réservé du contenu 7">
            <a:extLst>
              <a:ext uri="{FF2B5EF4-FFF2-40B4-BE49-F238E27FC236}">
                <a16:creationId xmlns:a16="http://schemas.microsoft.com/office/drawing/2014/main" id="{8962EE1D-7308-436F-ABBE-8604C0E62D55}"/>
              </a:ext>
            </a:extLst>
          </p:cNvPr>
          <p:cNvSpPr>
            <a:spLocks noGrp="1"/>
          </p:cNvSpPr>
          <p:nvPr>
            <p:ph sz="quarter" idx="12"/>
          </p:nvPr>
        </p:nvSpPr>
        <p:spPr>
          <a:xfrm>
            <a:off x="6096000" y="1076326"/>
            <a:ext cx="6095999" cy="5781674"/>
          </a:xfrm>
          <a:prstGeom prst="rect">
            <a:avLst/>
          </a:prstGeom>
        </p:spPr>
        <p:txBody>
          <a:bodyPr lIns="360000" tIns="360000" rIns="360000" bIns="360000"/>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contenu 7">
            <a:extLst>
              <a:ext uri="{FF2B5EF4-FFF2-40B4-BE49-F238E27FC236}">
                <a16:creationId xmlns:a16="http://schemas.microsoft.com/office/drawing/2014/main" id="{0D9A092F-1B45-47A6-BABE-2D97175ABB72}"/>
              </a:ext>
            </a:extLst>
          </p:cNvPr>
          <p:cNvSpPr>
            <a:spLocks noGrp="1"/>
          </p:cNvSpPr>
          <p:nvPr>
            <p:ph sz="quarter" idx="13"/>
          </p:nvPr>
        </p:nvSpPr>
        <p:spPr>
          <a:xfrm>
            <a:off x="0" y="1076326"/>
            <a:ext cx="6096000" cy="5781674"/>
          </a:xfrm>
          <a:prstGeom prst="rect">
            <a:avLst/>
          </a:prstGeom>
        </p:spPr>
        <p:txBody>
          <a:bodyPr lIns="360000" tIns="360000" rIns="360000" bIns="360000"/>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 name="Espace réservé du texte 5">
            <a:extLst>
              <a:ext uri="{FF2B5EF4-FFF2-40B4-BE49-F238E27FC236}">
                <a16:creationId xmlns:a16="http://schemas.microsoft.com/office/drawing/2014/main" id="{0E3D1F60-3B97-0470-1E10-A699803109DF}"/>
              </a:ext>
            </a:extLst>
          </p:cNvPr>
          <p:cNvSpPr>
            <a:spLocks noGrp="1"/>
          </p:cNvSpPr>
          <p:nvPr>
            <p:ph type="body" sz="quarter" idx="10" hasCustomPrompt="1"/>
          </p:nvPr>
        </p:nvSpPr>
        <p:spPr>
          <a:xfrm>
            <a:off x="1314449" y="503593"/>
            <a:ext cx="9222921" cy="572732"/>
          </a:xfrm>
          <a:prstGeom prst="rect">
            <a:avLst/>
          </a:prstGeom>
          <a:solidFill>
            <a:schemeClr val="accent1">
              <a:lumMod val="40000"/>
              <a:lumOff val="60000"/>
            </a:schemeClr>
          </a:solidFill>
        </p:spPr>
        <p:txBody>
          <a:bodyPr/>
          <a:lstStyle>
            <a:lvl1pPr marL="0" indent="0" algn="ctr">
              <a:buNone/>
              <a:defRPr/>
            </a:lvl1pPr>
          </a:lstStyle>
          <a:p>
            <a:pPr lvl="0"/>
            <a:r>
              <a:rPr lang="fr-FR" dirty="0"/>
              <a:t>Titre de la diapo</a:t>
            </a:r>
          </a:p>
        </p:txBody>
      </p:sp>
      <p:sp>
        <p:nvSpPr>
          <p:cNvPr id="3" name="Espace réservé du texte 5">
            <a:extLst>
              <a:ext uri="{FF2B5EF4-FFF2-40B4-BE49-F238E27FC236}">
                <a16:creationId xmlns:a16="http://schemas.microsoft.com/office/drawing/2014/main" id="{2BD6B83E-253E-6DBE-44E2-BBC077837C03}"/>
              </a:ext>
            </a:extLst>
          </p:cNvPr>
          <p:cNvSpPr>
            <a:spLocks noGrp="1"/>
          </p:cNvSpPr>
          <p:nvPr>
            <p:ph type="body" sz="quarter" idx="14" hasCustomPrompt="1"/>
          </p:nvPr>
        </p:nvSpPr>
        <p:spPr>
          <a:xfrm>
            <a:off x="1314450" y="10758"/>
            <a:ext cx="9222920" cy="492835"/>
          </a:xfrm>
          <a:prstGeom prst="rect">
            <a:avLst/>
          </a:prstGeom>
          <a:solidFill>
            <a:schemeClr val="accent1">
              <a:lumMod val="75000"/>
            </a:schemeClr>
          </a:solidFill>
        </p:spPr>
        <p:txBody>
          <a:bodyPr/>
          <a:lstStyle>
            <a:lvl1pPr marL="0" indent="0" algn="ctr">
              <a:buNone/>
              <a:defRPr sz="2400" b="1">
                <a:solidFill>
                  <a:schemeClr val="bg1"/>
                </a:solidFill>
              </a:defRPr>
            </a:lvl1pPr>
          </a:lstStyle>
          <a:p>
            <a:pPr lvl="0"/>
            <a:r>
              <a:rPr lang="fr-FR" dirty="0"/>
              <a:t>PNF BTS Maintenance des véhicules 16 mars et 02 avril 2026</a:t>
            </a:r>
          </a:p>
        </p:txBody>
      </p:sp>
      <p:pic>
        <p:nvPicPr>
          <p:cNvPr id="5" name="Image 4">
            <a:extLst>
              <a:ext uri="{FF2B5EF4-FFF2-40B4-BE49-F238E27FC236}">
                <a16:creationId xmlns:a16="http://schemas.microsoft.com/office/drawing/2014/main" id="{5217988C-EF36-81BC-4EDB-0602A75CB1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37370" y="0"/>
            <a:ext cx="1654630" cy="1066800"/>
          </a:xfrm>
          <a:prstGeom prst="rect">
            <a:avLst/>
          </a:prstGeom>
        </p:spPr>
      </p:pic>
    </p:spTree>
    <p:extLst>
      <p:ext uri="{BB962C8B-B14F-4D97-AF65-F5344CB8AC3E}">
        <p14:creationId xmlns:p14="http://schemas.microsoft.com/office/powerpoint/2010/main" val="2251985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age de présentation ou de partie">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D0322031-5013-367A-B9AC-496B43D8571D}"/>
              </a:ext>
            </a:extLst>
          </p:cNvPr>
          <p:cNvSpPr>
            <a:spLocks noGrp="1"/>
          </p:cNvSpPr>
          <p:nvPr>
            <p:ph type="body" sz="quarter" idx="10" hasCustomPrompt="1"/>
          </p:nvPr>
        </p:nvSpPr>
        <p:spPr>
          <a:xfrm>
            <a:off x="1314449" y="503593"/>
            <a:ext cx="9222921" cy="572732"/>
          </a:xfrm>
          <a:prstGeom prst="rect">
            <a:avLst/>
          </a:prstGeom>
          <a:solidFill>
            <a:schemeClr val="accent1">
              <a:lumMod val="40000"/>
              <a:lumOff val="60000"/>
            </a:schemeClr>
          </a:solidFill>
        </p:spPr>
        <p:txBody>
          <a:bodyPr/>
          <a:lstStyle>
            <a:lvl1pPr marL="0" indent="0" algn="ctr">
              <a:buNone/>
              <a:defRPr/>
            </a:lvl1pPr>
          </a:lstStyle>
          <a:p>
            <a:pPr lvl="0"/>
            <a:r>
              <a:rPr lang="fr-FR" dirty="0"/>
              <a:t>Titre de la diapo</a:t>
            </a:r>
          </a:p>
        </p:txBody>
      </p:sp>
      <p:sp>
        <p:nvSpPr>
          <p:cNvPr id="7" name="Espace réservé du texte 5">
            <a:extLst>
              <a:ext uri="{FF2B5EF4-FFF2-40B4-BE49-F238E27FC236}">
                <a16:creationId xmlns:a16="http://schemas.microsoft.com/office/drawing/2014/main" id="{9CA20D37-8AE4-7455-9CED-AC049B367D5D}"/>
              </a:ext>
            </a:extLst>
          </p:cNvPr>
          <p:cNvSpPr>
            <a:spLocks noGrp="1"/>
          </p:cNvSpPr>
          <p:nvPr>
            <p:ph type="body" sz="quarter" idx="12" hasCustomPrompt="1"/>
          </p:nvPr>
        </p:nvSpPr>
        <p:spPr>
          <a:xfrm>
            <a:off x="1314450" y="10758"/>
            <a:ext cx="9222920" cy="492835"/>
          </a:xfrm>
          <a:prstGeom prst="rect">
            <a:avLst/>
          </a:prstGeom>
          <a:solidFill>
            <a:schemeClr val="accent1">
              <a:lumMod val="75000"/>
            </a:schemeClr>
          </a:solidFill>
        </p:spPr>
        <p:txBody>
          <a:bodyPr/>
          <a:lstStyle>
            <a:lvl1pPr marL="0" indent="0" algn="ctr">
              <a:buNone/>
              <a:defRPr sz="2400" b="1">
                <a:solidFill>
                  <a:schemeClr val="bg1"/>
                </a:solidFill>
              </a:defRPr>
            </a:lvl1pPr>
          </a:lstStyle>
          <a:p>
            <a:pPr lvl="0"/>
            <a:r>
              <a:rPr lang="fr-FR" dirty="0"/>
              <a:t>PNF BTS Maintenance des véhicules 16 mars et 02 avril mai 2026</a:t>
            </a:r>
          </a:p>
        </p:txBody>
      </p:sp>
      <p:pic>
        <p:nvPicPr>
          <p:cNvPr id="2" name="Image 1">
            <a:extLst>
              <a:ext uri="{FF2B5EF4-FFF2-40B4-BE49-F238E27FC236}">
                <a16:creationId xmlns:a16="http://schemas.microsoft.com/office/drawing/2014/main" id="{A78694B6-F8B9-1D95-25F4-5B47B727E13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37370" y="0"/>
            <a:ext cx="1654630" cy="1066800"/>
          </a:xfrm>
          <a:prstGeom prst="rect">
            <a:avLst/>
          </a:prstGeom>
        </p:spPr>
      </p:pic>
    </p:spTree>
    <p:extLst>
      <p:ext uri="{BB962C8B-B14F-4D97-AF65-F5344CB8AC3E}">
        <p14:creationId xmlns:p14="http://schemas.microsoft.com/office/powerpoint/2010/main" val="2481158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Image avec légende">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D97487F0-9033-318C-74AB-F68EAC5AAC47}"/>
              </a:ext>
            </a:extLst>
          </p:cNvPr>
          <p:cNvSpPr>
            <a:spLocks noGrp="1"/>
          </p:cNvSpPr>
          <p:nvPr>
            <p:ph type="body" sz="quarter" idx="10" hasCustomPrompt="1"/>
          </p:nvPr>
        </p:nvSpPr>
        <p:spPr>
          <a:xfrm>
            <a:off x="1314449" y="503593"/>
            <a:ext cx="9222921" cy="572732"/>
          </a:xfrm>
          <a:prstGeom prst="rect">
            <a:avLst/>
          </a:prstGeom>
          <a:solidFill>
            <a:schemeClr val="accent1">
              <a:lumMod val="40000"/>
              <a:lumOff val="60000"/>
            </a:schemeClr>
          </a:solidFill>
        </p:spPr>
        <p:txBody>
          <a:bodyPr/>
          <a:lstStyle>
            <a:lvl1pPr marL="0" indent="0" algn="ctr">
              <a:buNone/>
              <a:defRPr/>
            </a:lvl1pPr>
          </a:lstStyle>
          <a:p>
            <a:pPr lvl="0"/>
            <a:r>
              <a:rPr lang="fr-FR" dirty="0"/>
              <a:t>Titre de la diapo</a:t>
            </a:r>
          </a:p>
        </p:txBody>
      </p:sp>
      <p:sp>
        <p:nvSpPr>
          <p:cNvPr id="7" name="Espace réservé du texte 5">
            <a:extLst>
              <a:ext uri="{FF2B5EF4-FFF2-40B4-BE49-F238E27FC236}">
                <a16:creationId xmlns:a16="http://schemas.microsoft.com/office/drawing/2014/main" id="{AA287B8A-335D-4B96-FE80-0D42B0B98716}"/>
              </a:ext>
            </a:extLst>
          </p:cNvPr>
          <p:cNvSpPr>
            <a:spLocks noGrp="1"/>
          </p:cNvSpPr>
          <p:nvPr>
            <p:ph type="body" sz="quarter" idx="12" hasCustomPrompt="1"/>
          </p:nvPr>
        </p:nvSpPr>
        <p:spPr>
          <a:xfrm>
            <a:off x="1314450" y="10758"/>
            <a:ext cx="9222920" cy="492835"/>
          </a:xfrm>
          <a:prstGeom prst="rect">
            <a:avLst/>
          </a:prstGeom>
          <a:solidFill>
            <a:schemeClr val="accent1">
              <a:lumMod val="75000"/>
            </a:schemeClr>
          </a:solidFill>
        </p:spPr>
        <p:txBody>
          <a:bodyPr/>
          <a:lstStyle>
            <a:lvl1pPr marL="0" indent="0" algn="ctr">
              <a:buNone/>
              <a:defRPr sz="2400" b="1">
                <a:solidFill>
                  <a:schemeClr val="bg1"/>
                </a:solidFill>
              </a:defRPr>
            </a:lvl1pPr>
          </a:lstStyle>
          <a:p>
            <a:pPr lvl="0"/>
            <a:r>
              <a:rPr lang="fr-FR" dirty="0"/>
              <a:t>PNF BTS Maintenance des véhicules 16 mars et 02 avril mai 2026</a:t>
            </a:r>
          </a:p>
        </p:txBody>
      </p:sp>
      <p:pic>
        <p:nvPicPr>
          <p:cNvPr id="2" name="Image 1">
            <a:extLst>
              <a:ext uri="{FF2B5EF4-FFF2-40B4-BE49-F238E27FC236}">
                <a16:creationId xmlns:a16="http://schemas.microsoft.com/office/drawing/2014/main" id="{DCA98729-DB41-0EE6-9BBE-B232D617913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37370" y="0"/>
            <a:ext cx="1654630" cy="1066800"/>
          </a:xfrm>
          <a:prstGeom prst="rect">
            <a:avLst/>
          </a:prstGeom>
        </p:spPr>
      </p:pic>
    </p:spTree>
    <p:extLst>
      <p:ext uri="{BB962C8B-B14F-4D97-AF65-F5344CB8AC3E}">
        <p14:creationId xmlns:p14="http://schemas.microsoft.com/office/powerpoint/2010/main" val="28521157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PlaceHolder 1"/>
          <p:cNvSpPr txBox="1">
            <a:spLocks/>
          </p:cNvSpPr>
          <p:nvPr userDrawn="1"/>
        </p:nvSpPr>
        <p:spPr>
          <a:xfrm>
            <a:off x="1226520" y="0"/>
            <a:ext cx="10965480" cy="570540"/>
          </a:xfrm>
          <a:prstGeom prst="rect">
            <a:avLst/>
          </a:prstGeom>
          <a:solidFill>
            <a:schemeClr val="accent1">
              <a:lumMod val="50000"/>
            </a:schemeClr>
          </a:solidFill>
          <a:ln w="0">
            <a:noFill/>
          </a:ln>
        </p:spPr>
        <p:txBody>
          <a:bodyPr lIns="0" tIns="0" rIns="0" bIns="0" anchor="ctr">
            <a:noAutofit/>
          </a:bodyPr>
          <a:lstStyle>
            <a:lvl1pPr algn="l" defTabSz="914400" rtl="0" eaLnBrk="1" latinLnBrk="0" hangingPunct="1">
              <a:lnSpc>
                <a:spcPct val="90000"/>
              </a:lnSpc>
              <a:spcBef>
                <a:spcPct val="0"/>
              </a:spcBef>
              <a:buNone/>
              <a:defRPr sz="2800" kern="1200" baseline="0">
                <a:solidFill>
                  <a:schemeClr val="tx1"/>
                </a:solidFill>
                <a:latin typeface="+mj-lt"/>
                <a:ea typeface="+mj-ea"/>
                <a:cs typeface="+mj-cs"/>
              </a:defRPr>
            </a:lvl1pPr>
          </a:lstStyle>
          <a:p>
            <a:pPr lvl="0" algn="ctr"/>
            <a:r>
              <a:rPr lang="fr-FR" sz="3200" b="1" dirty="0">
                <a:solidFill>
                  <a:schemeClr val="bg1">
                    <a:lumMod val="95000"/>
                  </a:schemeClr>
                </a:solidFill>
              </a:rPr>
              <a:t>PNF BTS Maintenance des véhicules Mars 2026</a:t>
            </a:r>
          </a:p>
        </p:txBody>
      </p:sp>
      <p:sp>
        <p:nvSpPr>
          <p:cNvPr id="3" name="ZoneTexte 2">
            <a:extLst>
              <a:ext uri="{FF2B5EF4-FFF2-40B4-BE49-F238E27FC236}">
                <a16:creationId xmlns:a16="http://schemas.microsoft.com/office/drawing/2014/main" id="{10ADBB25-30C4-4C9F-BE91-6868B223DD09}"/>
              </a:ext>
            </a:extLst>
          </p:cNvPr>
          <p:cNvSpPr txBox="1"/>
          <p:nvPr userDrawn="1"/>
        </p:nvSpPr>
        <p:spPr>
          <a:xfrm>
            <a:off x="11444654" y="6488668"/>
            <a:ext cx="747346" cy="369332"/>
          </a:xfrm>
          <a:prstGeom prst="rect">
            <a:avLst/>
          </a:prstGeom>
          <a:solidFill>
            <a:schemeClr val="accent1">
              <a:lumMod val="50000"/>
            </a:schemeClr>
          </a:solidFill>
        </p:spPr>
        <p:txBody>
          <a:bodyPr wrap="square" rtlCol="0">
            <a:spAutoFit/>
          </a:bodyPr>
          <a:lstStyle/>
          <a:p>
            <a:fld id="{790C2D54-5533-4671-8275-CE664E6D1A75}" type="slidenum">
              <a:rPr lang="fr-FR" smtClean="0">
                <a:solidFill>
                  <a:schemeClr val="bg1"/>
                </a:solidFill>
              </a:rPr>
              <a:pPr/>
              <a:t>‹N°›</a:t>
            </a:fld>
            <a:endParaRPr lang="fr-FR" dirty="0">
              <a:solidFill>
                <a:schemeClr val="bg1"/>
              </a:solidFill>
            </a:endParaRPr>
          </a:p>
        </p:txBody>
      </p:sp>
      <p:pic>
        <p:nvPicPr>
          <p:cNvPr id="2" name="Image 1">
            <a:extLst>
              <a:ext uri="{FF2B5EF4-FFF2-40B4-BE49-F238E27FC236}">
                <a16:creationId xmlns:a16="http://schemas.microsoft.com/office/drawing/2014/main" id="{D3D68C1B-884B-9234-DDEC-AE8A169466B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0"/>
            <a:ext cx="1226520" cy="1064712"/>
          </a:xfrm>
          <a:prstGeom prst="rect">
            <a:avLst/>
          </a:prstGeom>
        </p:spPr>
      </p:pic>
      <p:pic>
        <p:nvPicPr>
          <p:cNvPr id="6" name="Image 5" descr="Image (1).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42682" y="0"/>
            <a:ext cx="949318" cy="634385"/>
          </a:xfrm>
          <a:prstGeom prst="rect">
            <a:avLst/>
          </a:prstGeom>
        </p:spPr>
      </p:pic>
    </p:spTree>
    <p:extLst>
      <p:ext uri="{BB962C8B-B14F-4D97-AF65-F5344CB8AC3E}">
        <p14:creationId xmlns:p14="http://schemas.microsoft.com/office/powerpoint/2010/main" val="2046641498"/>
      </p:ext>
    </p:extLst>
  </p:cSld>
  <p:clrMap bg1="lt1" tx1="dk1" bg2="lt2" tx2="dk2" accent1="accent1" accent2="accent2" accent3="accent3" accent4="accent4" accent5="accent5" accent6="accent6" hlink="hlink" folHlink="folHlink"/>
  <p:sldLayoutIdLst>
    <p:sldLayoutId id="2147483693" r:id="rId1"/>
    <p:sldLayoutId id="2147483694"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10ADBB25-30C4-4C9F-BE91-6868B223DD09}"/>
              </a:ext>
            </a:extLst>
          </p:cNvPr>
          <p:cNvSpPr txBox="1"/>
          <p:nvPr userDrawn="1"/>
        </p:nvSpPr>
        <p:spPr>
          <a:xfrm>
            <a:off x="11444654" y="6488668"/>
            <a:ext cx="747346" cy="369332"/>
          </a:xfrm>
          <a:prstGeom prst="rect">
            <a:avLst/>
          </a:prstGeom>
          <a:solidFill>
            <a:schemeClr val="accent1">
              <a:lumMod val="50000"/>
            </a:schemeClr>
          </a:solidFill>
        </p:spPr>
        <p:txBody>
          <a:bodyPr wrap="square" rtlCol="0">
            <a:spAutoFit/>
          </a:bodyPr>
          <a:lstStyle/>
          <a:p>
            <a:fld id="{790C2D54-5533-4671-8275-CE664E6D1A75}" type="slidenum">
              <a:rPr lang="fr-FR" smtClean="0">
                <a:solidFill>
                  <a:schemeClr val="bg1"/>
                </a:solidFill>
              </a:rPr>
              <a:t>‹N°›</a:t>
            </a:fld>
            <a:endParaRPr lang="fr-FR" dirty="0">
              <a:solidFill>
                <a:schemeClr val="bg1"/>
              </a:solidFill>
            </a:endParaRPr>
          </a:p>
        </p:txBody>
      </p:sp>
      <p:pic>
        <p:nvPicPr>
          <p:cNvPr id="2" name="Image 1"/>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 y="0"/>
            <a:ext cx="1226520" cy="887104"/>
          </a:xfrm>
          <a:prstGeom prst="rect">
            <a:avLst/>
          </a:prstGeom>
        </p:spPr>
      </p:pic>
    </p:spTree>
    <p:extLst>
      <p:ext uri="{BB962C8B-B14F-4D97-AF65-F5344CB8AC3E}">
        <p14:creationId xmlns:p14="http://schemas.microsoft.com/office/powerpoint/2010/main" val="3202501236"/>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3" Type="http://schemas.openxmlformats.org/officeDocument/2006/relationships/image" Target="../media/image13.png"/><Relationship Id="rId7" Type="http://schemas.openxmlformats.org/officeDocument/2006/relationships/diagramColors" Target="../diagrams/colors3.xml"/><Relationship Id="rId12" Type="http://schemas.openxmlformats.org/officeDocument/2006/relationships/diagramColors" Target="../diagrams/colors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 Id="rId1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C0001844-BFDC-D9EB-049E-A428644405FD}"/>
              </a:ext>
            </a:extLst>
          </p:cNvPr>
          <p:cNvSpPr txBox="1"/>
          <p:nvPr/>
        </p:nvSpPr>
        <p:spPr>
          <a:xfrm>
            <a:off x="6972300" y="1611696"/>
            <a:ext cx="4960620" cy="1323439"/>
          </a:xfrm>
          <a:prstGeom prst="rect">
            <a:avLst/>
          </a:prstGeom>
          <a:noFill/>
          <a:ln w="635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PNF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Rénovation du BTS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Maintenance des véhicules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avril 2026</a:t>
            </a:r>
          </a:p>
        </p:txBody>
      </p:sp>
      <p:sp>
        <p:nvSpPr>
          <p:cNvPr id="2" name="ZoneTexte 1">
            <a:extLst>
              <a:ext uri="{FF2B5EF4-FFF2-40B4-BE49-F238E27FC236}">
                <a16:creationId xmlns:a16="http://schemas.microsoft.com/office/drawing/2014/main" id="{C94C4E90-DFD5-4C73-B22C-E16E3C038744}"/>
              </a:ext>
            </a:extLst>
          </p:cNvPr>
          <p:cNvSpPr txBox="1"/>
          <p:nvPr/>
        </p:nvSpPr>
        <p:spPr>
          <a:xfrm>
            <a:off x="6972300" y="3641546"/>
            <a:ext cx="4960620" cy="1200329"/>
          </a:xfrm>
          <a:prstGeom prst="rect">
            <a:avLst/>
          </a:prstGeom>
          <a:noFill/>
          <a:ln>
            <a:solidFill>
              <a:schemeClr val="tx1"/>
            </a:solidFill>
          </a:ln>
        </p:spPr>
        <p:txBody>
          <a:bodyPr wrap="square" rtlCol="0">
            <a:spAutoFit/>
          </a:bodyPr>
          <a:lstStyle/>
          <a:p>
            <a:pPr algn="ctr">
              <a:defRPr/>
            </a:pPr>
            <a:r>
              <a:rPr lang="fr-FR" sz="2400" b="1" dirty="0">
                <a:solidFill>
                  <a:srgbClr val="0070C0"/>
                </a:solidFill>
              </a:rPr>
              <a:t>Se projeter à la rentrée 2026</a:t>
            </a:r>
            <a:endPar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Proposition de progression par modules</a:t>
            </a:r>
            <a:endPar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ZoneTexte 2">
            <a:extLst>
              <a:ext uri="{FF2B5EF4-FFF2-40B4-BE49-F238E27FC236}">
                <a16:creationId xmlns:a16="http://schemas.microsoft.com/office/drawing/2014/main" id="{C7E65B4F-A494-08FD-C8F1-217C27F3D244}"/>
              </a:ext>
            </a:extLst>
          </p:cNvPr>
          <p:cNvSpPr txBox="1"/>
          <p:nvPr/>
        </p:nvSpPr>
        <p:spPr>
          <a:xfrm>
            <a:off x="7623958" y="4983989"/>
            <a:ext cx="3503221" cy="523220"/>
          </a:xfrm>
          <a:prstGeom prst="rect">
            <a:avLst/>
          </a:prstGeom>
          <a:noFill/>
        </p:spPr>
        <p:txBody>
          <a:bodyPr wrap="square" rtlCol="0">
            <a:spAutoFit/>
          </a:bodyPr>
          <a:lstStyle/>
          <a:p>
            <a:r>
              <a:rPr lang="fr-FR" sz="1400" b="1" dirty="0"/>
              <a:t>Mehdi </a:t>
            </a:r>
            <a:r>
              <a:rPr lang="fr-FR" sz="1400" b="1" dirty="0" err="1"/>
              <a:t>Zariouhi</a:t>
            </a:r>
            <a:r>
              <a:rPr lang="fr-FR" sz="1400" b="1" dirty="0"/>
              <a:t>, enseignant, lycée Gallieni, Toulouse, académie de Toulouse</a:t>
            </a:r>
            <a:endParaRPr lang="fr-FR" sz="1400" i="1" dirty="0"/>
          </a:p>
        </p:txBody>
      </p:sp>
    </p:spTree>
    <p:extLst>
      <p:ext uri="{BB962C8B-B14F-4D97-AF65-F5344CB8AC3E}">
        <p14:creationId xmlns:p14="http://schemas.microsoft.com/office/powerpoint/2010/main" val="887145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1232535" y="571901"/>
            <a:ext cx="10959465" cy="993075"/>
          </a:xfrm>
        </p:spPr>
        <p:txBody>
          <a:bodyPr/>
          <a:lstStyle/>
          <a:p>
            <a:pPr lvl="0"/>
            <a:r>
              <a:rPr lang="fr-FR" dirty="0"/>
              <a:t>M5 Réalisation d’interventions périodiques et préventives sur véhicules </a:t>
            </a:r>
          </a:p>
          <a:p>
            <a:pPr lvl="0"/>
            <a:r>
              <a:rPr lang="fr-FR" dirty="0"/>
              <a:t>(4 Semaines)</a:t>
            </a:r>
          </a:p>
          <a:p>
            <a:endParaRPr lang="fr-FR" dirty="0"/>
          </a:p>
        </p:txBody>
      </p:sp>
      <p:graphicFrame>
        <p:nvGraphicFramePr>
          <p:cNvPr id="12" name="Tableau 11"/>
          <p:cNvGraphicFramePr>
            <a:graphicFrameLocks noGrp="1"/>
          </p:cNvGraphicFramePr>
          <p:nvPr/>
        </p:nvGraphicFramePr>
        <p:xfrm>
          <a:off x="1898636" y="3052936"/>
          <a:ext cx="4592645" cy="1921378"/>
        </p:xfrm>
        <a:graphic>
          <a:graphicData uri="http://schemas.openxmlformats.org/drawingml/2006/table">
            <a:tbl>
              <a:tblPr firstRow="1" bandRow="1">
                <a:tableStyleId>{E8B1032C-EA38-4F05-BA0D-38AFFFC7BED3}</a:tableStyleId>
              </a:tblPr>
              <a:tblGrid>
                <a:gridCol w="4592645">
                  <a:extLst>
                    <a:ext uri="{9D8B030D-6E8A-4147-A177-3AD203B41FA5}">
                      <a16:colId xmlns:a16="http://schemas.microsoft.com/office/drawing/2014/main" val="20000"/>
                    </a:ext>
                  </a:extLst>
                </a:gridCol>
              </a:tblGrid>
              <a:tr h="379895">
                <a:tc>
                  <a:txBody>
                    <a:bodyPr/>
                    <a:lstStyle/>
                    <a:p>
                      <a:r>
                        <a:rPr lang="fr-FR" dirty="0"/>
                        <a:t>Activités associées </a:t>
                      </a:r>
                    </a:p>
                  </a:txBody>
                  <a:tcPr/>
                </a:tc>
                <a:extLst>
                  <a:ext uri="{0D108BD9-81ED-4DB2-BD59-A6C34878D82A}">
                    <a16:rowId xmlns:a16="http://schemas.microsoft.com/office/drawing/2014/main" val="10000"/>
                  </a:ext>
                </a:extLst>
              </a:tr>
              <a:tr h="1541483">
                <a:tc>
                  <a:txBody>
                    <a:bodyPr/>
                    <a:lstStyle/>
                    <a:p>
                      <a:r>
                        <a:rPr lang="fr-FR" sz="1800" kern="1200" dirty="0">
                          <a:effectLst/>
                        </a:rPr>
                        <a:t>A1.1 – Réalisation d'un pré-diagnostic</a:t>
                      </a:r>
                    </a:p>
                    <a:p>
                      <a:r>
                        <a:rPr lang="fr-FR" sz="1800" kern="1200" dirty="0">
                          <a:effectLst/>
                        </a:rPr>
                        <a:t>A2.2 – Commercialisation des produits et services</a:t>
                      </a:r>
                    </a:p>
                    <a:p>
                      <a:r>
                        <a:rPr lang="fr-FR" sz="1800" kern="1200" dirty="0">
                          <a:effectLst/>
                        </a:rPr>
                        <a:t>A3.1 – Planification et suivi des interventions</a:t>
                      </a:r>
                    </a:p>
                    <a:p>
                      <a:r>
                        <a:rPr lang="fr-FR" sz="1800" kern="1200" dirty="0">
                          <a:effectLst/>
                        </a:rPr>
                        <a:t>A4.2 – Remise en conformité des systèmes</a:t>
                      </a:r>
                      <a:r>
                        <a:rPr lang="fr-FR" dirty="0">
                          <a:effectLst/>
                        </a:rPr>
                        <a:t> </a:t>
                      </a:r>
                      <a:endParaRPr lang="fr-FR" sz="1800" kern="1200" dirty="0">
                        <a:solidFill>
                          <a:schemeClr val="dk1"/>
                        </a:solidFill>
                        <a:effectLst/>
                        <a:latin typeface="+mn-lt"/>
                        <a:ea typeface="+mn-ea"/>
                        <a:cs typeface="+mn-cs"/>
                      </a:endParaRPr>
                    </a:p>
                  </a:txBody>
                  <a:tcPr/>
                </a:tc>
                <a:extLst>
                  <a:ext uri="{0D108BD9-81ED-4DB2-BD59-A6C34878D82A}">
                    <a16:rowId xmlns:a16="http://schemas.microsoft.com/office/drawing/2014/main" val="10001"/>
                  </a:ext>
                </a:extLst>
              </a:tr>
            </a:tbl>
          </a:graphicData>
        </a:graphic>
      </p:graphicFrame>
      <p:graphicFrame>
        <p:nvGraphicFramePr>
          <p:cNvPr id="18" name="Tableau 17"/>
          <p:cNvGraphicFramePr>
            <a:graphicFrameLocks noGrp="1"/>
          </p:cNvGraphicFramePr>
          <p:nvPr/>
        </p:nvGraphicFramePr>
        <p:xfrm>
          <a:off x="6546110" y="3037163"/>
          <a:ext cx="5410164" cy="1927150"/>
        </p:xfrm>
        <a:graphic>
          <a:graphicData uri="http://schemas.openxmlformats.org/drawingml/2006/table">
            <a:tbl>
              <a:tblPr firstRow="1" bandRow="1">
                <a:tableStyleId>{E8B1032C-EA38-4F05-BA0D-38AFFFC7BED3}</a:tableStyleId>
              </a:tblPr>
              <a:tblGrid>
                <a:gridCol w="5410164">
                  <a:extLst>
                    <a:ext uri="{9D8B030D-6E8A-4147-A177-3AD203B41FA5}">
                      <a16:colId xmlns:a16="http://schemas.microsoft.com/office/drawing/2014/main" val="20000"/>
                    </a:ext>
                  </a:extLst>
                </a:gridCol>
              </a:tblGrid>
              <a:tr h="464110">
                <a:tc>
                  <a:txBody>
                    <a:bodyPr/>
                    <a:lstStyle/>
                    <a:p>
                      <a:r>
                        <a:rPr lang="fr-FR" sz="1800" kern="1200" dirty="0">
                          <a:effectLst/>
                        </a:rPr>
                        <a:t>Tâches associées</a:t>
                      </a:r>
                      <a:r>
                        <a:rPr lang="fr-FR" dirty="0">
                          <a:effectLst/>
                        </a:rPr>
                        <a:t> </a:t>
                      </a:r>
                      <a:endParaRPr lang="fr-FR" dirty="0"/>
                    </a:p>
                  </a:txBody>
                  <a:tcPr/>
                </a:tc>
                <a:extLst>
                  <a:ext uri="{0D108BD9-81ED-4DB2-BD59-A6C34878D82A}">
                    <a16:rowId xmlns:a16="http://schemas.microsoft.com/office/drawing/2014/main" val="10000"/>
                  </a:ext>
                </a:extLst>
              </a:tr>
              <a:tr h="1376973">
                <a:tc>
                  <a:txBody>
                    <a:bodyPr/>
                    <a:lstStyle/>
                    <a:p>
                      <a:r>
                        <a:rPr lang="fr-FR" sz="1800" kern="1200" dirty="0">
                          <a:effectLst/>
                        </a:rPr>
                        <a:t>T1.1.2 – Confirmation, constatation d'un dysfonctionnement</a:t>
                      </a:r>
                    </a:p>
                    <a:p>
                      <a:r>
                        <a:rPr lang="fr-FR" sz="1800" kern="1200" dirty="0">
                          <a:effectLst/>
                        </a:rPr>
                        <a:t>T2.2.1 – Commercialisation d'une intervention à l'atelier</a:t>
                      </a:r>
                    </a:p>
                    <a:p>
                      <a:r>
                        <a:rPr lang="fr-FR" sz="1800" kern="1200" dirty="0">
                          <a:effectLst/>
                        </a:rPr>
                        <a:t>T3.1.1 – Planification et suivi des interventions</a:t>
                      </a:r>
                    </a:p>
                    <a:p>
                      <a:r>
                        <a:rPr lang="fr-FR" sz="1800" kern="1200" dirty="0">
                          <a:effectLst/>
                        </a:rPr>
                        <a:t>T4.2.1 – Remplacement, réparation des systèmes</a:t>
                      </a:r>
                      <a:r>
                        <a:rPr lang="fr-FR" dirty="0">
                          <a:effectLst/>
                        </a:rPr>
                        <a:t> </a:t>
                      </a:r>
                      <a:endParaRPr lang="fr-FR" sz="1800" kern="1200" dirty="0">
                        <a:solidFill>
                          <a:schemeClr val="dk1"/>
                        </a:solidFill>
                        <a:effectLst/>
                        <a:latin typeface="+mn-lt"/>
                        <a:ea typeface="+mn-ea"/>
                        <a:cs typeface="+mn-cs"/>
                      </a:endParaRPr>
                    </a:p>
                  </a:txBody>
                  <a:tcPr/>
                </a:tc>
                <a:extLst>
                  <a:ext uri="{0D108BD9-81ED-4DB2-BD59-A6C34878D82A}">
                    <a16:rowId xmlns:a16="http://schemas.microsoft.com/office/drawing/2014/main" val="10001"/>
                  </a:ext>
                </a:extLst>
              </a:tr>
            </a:tbl>
          </a:graphicData>
        </a:graphic>
      </p:graphicFrame>
      <p:graphicFrame>
        <p:nvGraphicFramePr>
          <p:cNvPr id="19" name="Tableau 18"/>
          <p:cNvGraphicFramePr>
            <a:graphicFrameLocks noGrp="1"/>
          </p:cNvGraphicFramePr>
          <p:nvPr/>
        </p:nvGraphicFramePr>
        <p:xfrm>
          <a:off x="1870104" y="5066935"/>
          <a:ext cx="9465874" cy="1640646"/>
        </p:xfrm>
        <a:graphic>
          <a:graphicData uri="http://schemas.openxmlformats.org/drawingml/2006/table">
            <a:tbl>
              <a:tblPr firstRow="1" bandRow="1">
                <a:tableStyleId>{E8B1032C-EA38-4F05-BA0D-38AFFFC7BED3}</a:tableStyleId>
              </a:tblPr>
              <a:tblGrid>
                <a:gridCol w="9465874">
                  <a:extLst>
                    <a:ext uri="{9D8B030D-6E8A-4147-A177-3AD203B41FA5}">
                      <a16:colId xmlns:a16="http://schemas.microsoft.com/office/drawing/2014/main" val="20000"/>
                    </a:ext>
                  </a:extLst>
                </a:gridCol>
              </a:tblGrid>
              <a:tr h="451926">
                <a:tc>
                  <a:txBody>
                    <a:bodyPr/>
                    <a:lstStyle/>
                    <a:p>
                      <a:r>
                        <a:rPr lang="fr-FR" sz="1800" kern="1200" dirty="0">
                          <a:effectLst/>
                        </a:rPr>
                        <a:t>Compétences mobilisées</a:t>
                      </a:r>
                      <a:r>
                        <a:rPr lang="fr-FR" dirty="0">
                          <a:effectLst/>
                        </a:rPr>
                        <a:t> </a:t>
                      </a:r>
                      <a:endParaRPr lang="fr-FR" dirty="0"/>
                    </a:p>
                  </a:txBody>
                  <a:tcPr/>
                </a:tc>
                <a:extLst>
                  <a:ext uri="{0D108BD9-81ED-4DB2-BD59-A6C34878D82A}">
                    <a16:rowId xmlns:a16="http://schemas.microsoft.com/office/drawing/2014/main" val="10000"/>
                  </a:ext>
                </a:extLst>
              </a:tr>
              <a:tr h="1087396">
                <a:tc>
                  <a:txBody>
                    <a:bodyPr/>
                    <a:lstStyle/>
                    <a:p>
                      <a:r>
                        <a:rPr lang="fr-FR" sz="1800" kern="1200" dirty="0">
                          <a:effectLst/>
                        </a:rPr>
                        <a:t>C1.1 – Constater le dysfonctionnement</a:t>
                      </a:r>
                    </a:p>
                    <a:p>
                      <a:r>
                        <a:rPr lang="fr-FR" sz="1800" kern="1200" dirty="0">
                          <a:effectLst/>
                        </a:rPr>
                        <a:t>C2.2 – Commercialiser des produits et services</a:t>
                      </a:r>
                    </a:p>
                    <a:p>
                      <a:r>
                        <a:rPr lang="fr-FR" sz="1800" kern="1200" dirty="0">
                          <a:effectLst/>
                        </a:rPr>
                        <a:t>C3.1 – Assurer la planification et le suivi</a:t>
                      </a:r>
                    </a:p>
                    <a:p>
                      <a:r>
                        <a:rPr lang="fr-FR" sz="1800" kern="1200" dirty="0">
                          <a:effectLst/>
                        </a:rPr>
                        <a:t>C4.2 – Remettre en conformité les systèmes</a:t>
                      </a:r>
                      <a:r>
                        <a:rPr lang="fr-FR" dirty="0">
                          <a:effectLst/>
                        </a:rPr>
                        <a:t>  </a:t>
                      </a:r>
                      <a:endParaRPr lang="fr-FR" sz="1800" b="0" kern="1200" dirty="0">
                        <a:solidFill>
                          <a:schemeClr val="dk1"/>
                        </a:solidFill>
                        <a:effectLst/>
                        <a:latin typeface="+mn-lt"/>
                        <a:ea typeface="+mn-ea"/>
                        <a:cs typeface="+mn-cs"/>
                      </a:endParaRPr>
                    </a:p>
                  </a:txBody>
                  <a:tcPr/>
                </a:tc>
                <a:extLst>
                  <a:ext uri="{0D108BD9-81ED-4DB2-BD59-A6C34878D82A}">
                    <a16:rowId xmlns:a16="http://schemas.microsoft.com/office/drawing/2014/main" val="10001"/>
                  </a:ext>
                </a:extLst>
              </a:tr>
            </a:tbl>
          </a:graphicData>
        </a:graphic>
      </p:graphicFrame>
      <p:sp>
        <p:nvSpPr>
          <p:cNvPr id="5" name="Rectangle 4"/>
          <p:cNvSpPr/>
          <p:nvPr/>
        </p:nvSpPr>
        <p:spPr>
          <a:xfrm>
            <a:off x="1147723" y="1646397"/>
            <a:ext cx="10808550" cy="132343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alibri"/>
                <a:ea typeface="+mn-ea"/>
                <a:cs typeface="+mn-cs"/>
              </a:rPr>
              <a:t>À l'issue de ce module, l'étudiant sera capable de confirmer l'état du véhicule lors d'une visite périodique, de commercialiser une intervention et des services additionnels au client, d'intégrer ces interventions dans le plan de charge atelier, et de réaliser les opérations de remplacement conformément aux procédures constructeur. </a:t>
            </a:r>
          </a:p>
        </p:txBody>
      </p:sp>
      <p:sp>
        <p:nvSpPr>
          <p:cNvPr id="9" name="Rectangle à coins arrondis 8"/>
          <p:cNvSpPr/>
          <p:nvPr/>
        </p:nvSpPr>
        <p:spPr>
          <a:xfrm>
            <a:off x="172444" y="3128647"/>
            <a:ext cx="1607811" cy="1729276"/>
          </a:xfrm>
          <a:prstGeom prst="roundRect">
            <a:avLst/>
          </a:prstGeom>
          <a:noFill/>
          <a:ln w="28575" cmpd="sng">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10" name="Espace réservé du contenu 3">
            <a:extLst>
              <a:ext uri="{FF2B5EF4-FFF2-40B4-BE49-F238E27FC236}">
                <a16:creationId xmlns:a16="http://schemas.microsoft.com/office/drawing/2014/main" id="{97E4CE84-F625-9081-95DC-E7F66FD81800}"/>
              </a:ext>
            </a:extLst>
          </p:cNvPr>
          <p:cNvGraphicFramePr>
            <a:graphicFrameLocks/>
          </p:cNvGraphicFramePr>
          <p:nvPr/>
        </p:nvGraphicFramePr>
        <p:xfrm>
          <a:off x="-132167" y="3019886"/>
          <a:ext cx="2168036" cy="1923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2540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M6 Méthodologie d’intervention (5 Semaines)</a:t>
            </a:r>
          </a:p>
          <a:p>
            <a:pPr lvl="0"/>
            <a:endParaRPr lang="fr-FR" dirty="0"/>
          </a:p>
        </p:txBody>
      </p:sp>
      <p:graphicFrame>
        <p:nvGraphicFramePr>
          <p:cNvPr id="12" name="Tableau 11"/>
          <p:cNvGraphicFramePr>
            <a:graphicFrameLocks noGrp="1"/>
          </p:cNvGraphicFramePr>
          <p:nvPr/>
        </p:nvGraphicFramePr>
        <p:xfrm>
          <a:off x="229688" y="2202125"/>
          <a:ext cx="4823432" cy="2377440"/>
        </p:xfrm>
        <a:graphic>
          <a:graphicData uri="http://schemas.openxmlformats.org/drawingml/2006/table">
            <a:tbl>
              <a:tblPr firstRow="1" bandRow="1">
                <a:tableStyleId>{E8B1032C-EA38-4F05-BA0D-38AFFFC7BED3}</a:tableStyleId>
              </a:tblPr>
              <a:tblGrid>
                <a:gridCol w="4823432">
                  <a:extLst>
                    <a:ext uri="{9D8B030D-6E8A-4147-A177-3AD203B41FA5}">
                      <a16:colId xmlns:a16="http://schemas.microsoft.com/office/drawing/2014/main" val="20000"/>
                    </a:ext>
                  </a:extLst>
                </a:gridCol>
              </a:tblGrid>
              <a:tr h="320591">
                <a:tc>
                  <a:txBody>
                    <a:bodyPr/>
                    <a:lstStyle/>
                    <a:p>
                      <a:r>
                        <a:rPr lang="fr-FR" dirty="0"/>
                        <a:t>Activités associées </a:t>
                      </a:r>
                    </a:p>
                  </a:txBody>
                  <a:tcPr/>
                </a:tc>
                <a:extLst>
                  <a:ext uri="{0D108BD9-81ED-4DB2-BD59-A6C34878D82A}">
                    <a16:rowId xmlns:a16="http://schemas.microsoft.com/office/drawing/2014/main" val="10000"/>
                  </a:ext>
                </a:extLst>
              </a:tr>
              <a:tr h="18950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kern="1200" dirty="0">
                          <a:effectLst/>
                        </a:rPr>
                        <a:t>A1.1 – Réalisation d'un pré-diagnostic</a:t>
                      </a:r>
                    </a:p>
                    <a:p>
                      <a:pPr marL="0" marR="0" indent="0" algn="l" defTabSz="914400" rtl="0" eaLnBrk="1" fontAlgn="auto" latinLnBrk="0" hangingPunct="1">
                        <a:lnSpc>
                          <a:spcPct val="100000"/>
                        </a:lnSpc>
                        <a:spcBef>
                          <a:spcPts val="0"/>
                        </a:spcBef>
                        <a:spcAft>
                          <a:spcPts val="0"/>
                        </a:spcAft>
                        <a:buClrTx/>
                        <a:buSzTx/>
                        <a:buFontTx/>
                        <a:buNone/>
                        <a:tabLst/>
                        <a:defRPr/>
                      </a:pPr>
                      <a:r>
                        <a:rPr lang="fr-FR" sz="1800" kern="1200" dirty="0">
                          <a:effectLst/>
                        </a:rPr>
                        <a:t>A1.2 – Recherche de pannes complexes</a:t>
                      </a:r>
                    </a:p>
                    <a:p>
                      <a:pPr marL="0" marR="0" indent="0" algn="l" defTabSz="914400" rtl="0" eaLnBrk="1" fontAlgn="auto" latinLnBrk="0" hangingPunct="1">
                        <a:lnSpc>
                          <a:spcPct val="100000"/>
                        </a:lnSpc>
                        <a:spcBef>
                          <a:spcPts val="0"/>
                        </a:spcBef>
                        <a:spcAft>
                          <a:spcPts val="0"/>
                        </a:spcAft>
                        <a:buClrTx/>
                        <a:buSzTx/>
                        <a:buFontTx/>
                        <a:buNone/>
                        <a:tabLst/>
                        <a:defRPr/>
                      </a:pPr>
                      <a:r>
                        <a:rPr lang="fr-FR" sz="1800" kern="1200" dirty="0">
                          <a:effectLst/>
                        </a:rPr>
                        <a:t>A1.3 – Estimation du montant de l'intervention </a:t>
                      </a:r>
                    </a:p>
                    <a:p>
                      <a:r>
                        <a:rPr lang="fr-FR" sz="1800" kern="1200" dirty="0">
                          <a:effectLst/>
                        </a:rPr>
                        <a:t>A2.1 – Relation client</a:t>
                      </a:r>
                    </a:p>
                    <a:p>
                      <a:pPr marL="0" marR="0" indent="0" algn="l" defTabSz="914400" rtl="0" eaLnBrk="1" fontAlgn="auto" latinLnBrk="0" hangingPunct="1">
                        <a:lnSpc>
                          <a:spcPct val="100000"/>
                        </a:lnSpc>
                        <a:spcBef>
                          <a:spcPts val="0"/>
                        </a:spcBef>
                        <a:spcAft>
                          <a:spcPts val="0"/>
                        </a:spcAft>
                        <a:buClrTx/>
                        <a:buSzTx/>
                        <a:buFontTx/>
                        <a:buNone/>
                        <a:tabLst/>
                        <a:defRPr/>
                      </a:pPr>
                      <a:r>
                        <a:rPr lang="fr-FR" sz="1800" kern="1200" dirty="0">
                          <a:effectLst/>
                        </a:rPr>
                        <a:t>A2.2 – Commercialisation des produits et services</a:t>
                      </a:r>
                      <a:r>
                        <a:rPr lang="fr-FR" dirty="0">
                          <a:effectLst/>
                        </a:rPr>
                        <a:t> </a:t>
                      </a:r>
                      <a:endParaRPr lang="fr-FR" sz="1800" kern="1200" dirty="0">
                        <a:effectLst/>
                      </a:endParaRPr>
                    </a:p>
                    <a:p>
                      <a:r>
                        <a:rPr lang="fr-FR" sz="1800" kern="1200" dirty="0">
                          <a:effectLst/>
                        </a:rPr>
                        <a:t>A3.1 – Planification et suivi des interventions</a:t>
                      </a:r>
                    </a:p>
                    <a:p>
                      <a:r>
                        <a:rPr lang="fr-FR" sz="1800" kern="1200" dirty="0">
                          <a:effectLst/>
                        </a:rPr>
                        <a:t>A4.1 – Préparation de l'intervention</a:t>
                      </a:r>
                      <a:r>
                        <a:rPr lang="fr-FR" dirty="0">
                          <a:effectLst/>
                        </a:rPr>
                        <a:t> </a:t>
                      </a:r>
                      <a:endParaRPr lang="fr-FR" sz="1800" kern="1200" dirty="0">
                        <a:solidFill>
                          <a:schemeClr val="dk1"/>
                        </a:solidFill>
                        <a:effectLst/>
                        <a:latin typeface="+mn-lt"/>
                        <a:ea typeface="+mn-ea"/>
                        <a:cs typeface="+mn-cs"/>
                      </a:endParaRPr>
                    </a:p>
                  </a:txBody>
                  <a:tcPr/>
                </a:tc>
                <a:extLst>
                  <a:ext uri="{0D108BD9-81ED-4DB2-BD59-A6C34878D82A}">
                    <a16:rowId xmlns:a16="http://schemas.microsoft.com/office/drawing/2014/main" val="10001"/>
                  </a:ext>
                </a:extLst>
              </a:tr>
            </a:tbl>
          </a:graphicData>
        </a:graphic>
      </p:graphicFrame>
      <p:graphicFrame>
        <p:nvGraphicFramePr>
          <p:cNvPr id="18" name="Tableau 17"/>
          <p:cNvGraphicFramePr>
            <a:graphicFrameLocks noGrp="1"/>
          </p:cNvGraphicFramePr>
          <p:nvPr/>
        </p:nvGraphicFramePr>
        <p:xfrm>
          <a:off x="5201654" y="2197376"/>
          <a:ext cx="6782614" cy="2377440"/>
        </p:xfrm>
        <a:graphic>
          <a:graphicData uri="http://schemas.openxmlformats.org/drawingml/2006/table">
            <a:tbl>
              <a:tblPr firstRow="1" bandRow="1">
                <a:tableStyleId>{E8B1032C-EA38-4F05-BA0D-38AFFFC7BED3}</a:tableStyleId>
              </a:tblPr>
              <a:tblGrid>
                <a:gridCol w="6782614">
                  <a:extLst>
                    <a:ext uri="{9D8B030D-6E8A-4147-A177-3AD203B41FA5}">
                      <a16:colId xmlns:a16="http://schemas.microsoft.com/office/drawing/2014/main" val="20000"/>
                    </a:ext>
                  </a:extLst>
                </a:gridCol>
              </a:tblGrid>
              <a:tr h="343238">
                <a:tc>
                  <a:txBody>
                    <a:bodyPr/>
                    <a:lstStyle/>
                    <a:p>
                      <a:r>
                        <a:rPr lang="fr-FR" sz="1800" kern="1200" dirty="0">
                          <a:effectLst/>
                        </a:rPr>
                        <a:t>Tâches associées</a:t>
                      </a:r>
                      <a:r>
                        <a:rPr lang="fr-FR" dirty="0">
                          <a:effectLst/>
                        </a:rPr>
                        <a:t> </a:t>
                      </a:r>
                      <a:endParaRPr lang="fr-FR" dirty="0"/>
                    </a:p>
                  </a:txBody>
                  <a:tcPr/>
                </a:tc>
                <a:extLst>
                  <a:ext uri="{0D108BD9-81ED-4DB2-BD59-A6C34878D82A}">
                    <a16:rowId xmlns:a16="http://schemas.microsoft.com/office/drawing/2014/main" val="10000"/>
                  </a:ext>
                </a:extLst>
              </a:tr>
              <a:tr h="12698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kern="1200" dirty="0">
                          <a:effectLst/>
                        </a:rPr>
                        <a:t>T1.1.1 – Collecte d'informations préliminaires au diagnostic</a:t>
                      </a:r>
                    </a:p>
                    <a:p>
                      <a:pPr marL="0" marR="0" indent="0" algn="l" defTabSz="914400" rtl="0" eaLnBrk="1" fontAlgn="auto" latinLnBrk="0" hangingPunct="1">
                        <a:lnSpc>
                          <a:spcPct val="100000"/>
                        </a:lnSpc>
                        <a:spcBef>
                          <a:spcPts val="0"/>
                        </a:spcBef>
                        <a:spcAft>
                          <a:spcPts val="0"/>
                        </a:spcAft>
                        <a:buClrTx/>
                        <a:buSzTx/>
                        <a:buFontTx/>
                        <a:buNone/>
                        <a:tabLst/>
                        <a:defRPr/>
                      </a:pPr>
                      <a:r>
                        <a:rPr lang="fr-FR" sz="1800" kern="1200" dirty="0">
                          <a:effectLst/>
                        </a:rPr>
                        <a:t>T1.1.2 – Confirmation, constatation d'un dysfonctionnement</a:t>
                      </a:r>
                    </a:p>
                    <a:p>
                      <a:endParaRPr lang="fr-FR" sz="1800" kern="1200" dirty="0">
                        <a:effectLst/>
                      </a:endParaRPr>
                    </a:p>
                    <a:p>
                      <a:r>
                        <a:rPr lang="fr-FR" sz="1800" kern="1200" dirty="0">
                          <a:effectLst/>
                        </a:rPr>
                        <a:t>T2.1.2 – Réception du véhicule </a:t>
                      </a:r>
                    </a:p>
                    <a:p>
                      <a:r>
                        <a:rPr lang="fr-FR" sz="1800" kern="1200" dirty="0">
                          <a:effectLst/>
                        </a:rPr>
                        <a:t>T3.1.1 – Planification et suivi des interventions</a:t>
                      </a:r>
                    </a:p>
                    <a:p>
                      <a:r>
                        <a:rPr lang="fr-FR" sz="1800" kern="1200" dirty="0">
                          <a:effectLst/>
                        </a:rPr>
                        <a:t>T4.1.1 – Organisation de l'intervention</a:t>
                      </a:r>
                    </a:p>
                    <a:p>
                      <a:pPr marL="0" marR="0" indent="0" algn="l" defTabSz="914400" rtl="0" eaLnBrk="1" fontAlgn="auto" latinLnBrk="0" hangingPunct="1">
                        <a:lnSpc>
                          <a:spcPct val="100000"/>
                        </a:lnSpc>
                        <a:spcBef>
                          <a:spcPts val="0"/>
                        </a:spcBef>
                        <a:spcAft>
                          <a:spcPts val="0"/>
                        </a:spcAft>
                        <a:buClrTx/>
                        <a:buSzTx/>
                        <a:buFontTx/>
                        <a:buNone/>
                        <a:tabLst/>
                        <a:defRPr/>
                      </a:pPr>
                      <a:r>
                        <a:rPr lang="fr-FR" sz="1800" kern="1200" dirty="0">
                          <a:effectLst/>
                        </a:rPr>
                        <a:t>T4.1.2 – Approvisionnement des sous-ensembles et outillages</a:t>
                      </a:r>
                      <a:r>
                        <a:rPr lang="fr-FR" dirty="0">
                          <a:effectLst/>
                        </a:rPr>
                        <a:t> </a:t>
                      </a:r>
                    </a:p>
                  </a:txBody>
                  <a:tcPr/>
                </a:tc>
                <a:extLst>
                  <a:ext uri="{0D108BD9-81ED-4DB2-BD59-A6C34878D82A}">
                    <a16:rowId xmlns:a16="http://schemas.microsoft.com/office/drawing/2014/main" val="10001"/>
                  </a:ext>
                </a:extLst>
              </a:tr>
            </a:tbl>
          </a:graphicData>
        </a:graphic>
      </p:graphicFrame>
      <p:graphicFrame>
        <p:nvGraphicFramePr>
          <p:cNvPr id="19" name="Tableau 18"/>
          <p:cNvGraphicFramePr>
            <a:graphicFrameLocks noGrp="1"/>
          </p:cNvGraphicFramePr>
          <p:nvPr/>
        </p:nvGraphicFramePr>
        <p:xfrm>
          <a:off x="2473952" y="4655570"/>
          <a:ext cx="8875299" cy="2103120"/>
        </p:xfrm>
        <a:graphic>
          <a:graphicData uri="http://schemas.openxmlformats.org/drawingml/2006/table">
            <a:tbl>
              <a:tblPr firstRow="1" bandRow="1">
                <a:tableStyleId>{E8B1032C-EA38-4F05-BA0D-38AFFFC7BED3}</a:tableStyleId>
              </a:tblPr>
              <a:tblGrid>
                <a:gridCol w="8875299">
                  <a:extLst>
                    <a:ext uri="{9D8B030D-6E8A-4147-A177-3AD203B41FA5}">
                      <a16:colId xmlns:a16="http://schemas.microsoft.com/office/drawing/2014/main" val="20000"/>
                    </a:ext>
                  </a:extLst>
                </a:gridCol>
              </a:tblGrid>
              <a:tr h="329873">
                <a:tc>
                  <a:txBody>
                    <a:bodyPr/>
                    <a:lstStyle/>
                    <a:p>
                      <a:r>
                        <a:rPr lang="fr-FR" sz="1800" kern="1200" dirty="0">
                          <a:effectLst/>
                        </a:rPr>
                        <a:t>Compétences mobilisées</a:t>
                      </a:r>
                      <a:r>
                        <a:rPr lang="fr-FR" dirty="0">
                          <a:effectLst/>
                        </a:rPr>
                        <a:t> </a:t>
                      </a:r>
                      <a:endParaRPr lang="fr-FR" dirty="0"/>
                    </a:p>
                  </a:txBody>
                  <a:tcPr/>
                </a:tc>
                <a:extLst>
                  <a:ext uri="{0D108BD9-81ED-4DB2-BD59-A6C34878D82A}">
                    <a16:rowId xmlns:a16="http://schemas.microsoft.com/office/drawing/2014/main" val="10000"/>
                  </a:ext>
                </a:extLst>
              </a:tr>
              <a:tr h="15668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kern="1200" dirty="0">
                          <a:effectLst/>
                        </a:rPr>
                        <a:t>C1.3 – Appliquer un protocole d'essais et mesures / C1.1 – Constater le dysfonctionnement / C1.4 – Proposer des solutions correctives</a:t>
                      </a:r>
                    </a:p>
                    <a:p>
                      <a:r>
                        <a:rPr lang="fr-FR" sz="1800" kern="1200" dirty="0">
                          <a:effectLst/>
                        </a:rPr>
                        <a:t>C2.1 – Appliquer les principes de la relation client</a:t>
                      </a:r>
                    </a:p>
                    <a:p>
                      <a:r>
                        <a:rPr lang="fr-FR" sz="1800" kern="1200" dirty="0">
                          <a:effectLst/>
                        </a:rPr>
                        <a:t>C3.1 – Assurer la planification et le suivi</a:t>
                      </a:r>
                    </a:p>
                    <a:p>
                      <a:r>
                        <a:rPr lang="fr-FR" sz="1800" kern="1200" dirty="0">
                          <a:effectLst/>
                        </a:rPr>
                        <a:t>C4.1 – Préparer une intervention corrective</a:t>
                      </a:r>
                    </a:p>
                    <a:p>
                      <a:pPr marL="0" marR="0" indent="0" algn="l" defTabSz="914400" rtl="0" eaLnBrk="1" fontAlgn="auto" latinLnBrk="0" hangingPunct="1">
                        <a:lnSpc>
                          <a:spcPct val="100000"/>
                        </a:lnSpc>
                        <a:spcBef>
                          <a:spcPts val="0"/>
                        </a:spcBef>
                        <a:spcAft>
                          <a:spcPts val="0"/>
                        </a:spcAft>
                        <a:buClrTx/>
                        <a:buSzTx/>
                        <a:buFontTx/>
                        <a:buNone/>
                        <a:tabLst/>
                        <a:defRPr/>
                      </a:pPr>
                      <a:r>
                        <a:rPr lang="fr-FR" sz="1800" kern="1200" dirty="0">
                          <a:effectLst/>
                        </a:rPr>
                        <a:t>C4.2 – Remettre en conformité les systèmes</a:t>
                      </a:r>
                      <a:r>
                        <a:rPr lang="fr-FR" dirty="0">
                          <a:effectLst/>
                        </a:rPr>
                        <a:t>  </a:t>
                      </a:r>
                      <a:endParaRPr lang="fr-FR" sz="1800" b="0" kern="1200" dirty="0">
                        <a:solidFill>
                          <a:schemeClr val="dk1"/>
                        </a:solidFill>
                        <a:effectLst/>
                        <a:latin typeface="+mn-lt"/>
                        <a:ea typeface="+mn-ea"/>
                        <a:cs typeface="+mn-cs"/>
                      </a:endParaRPr>
                    </a:p>
                  </a:txBody>
                  <a:tcPr/>
                </a:tc>
                <a:extLst>
                  <a:ext uri="{0D108BD9-81ED-4DB2-BD59-A6C34878D82A}">
                    <a16:rowId xmlns:a16="http://schemas.microsoft.com/office/drawing/2014/main" val="10001"/>
                  </a:ext>
                </a:extLst>
              </a:tr>
            </a:tbl>
          </a:graphicData>
        </a:graphic>
      </p:graphicFrame>
      <p:sp>
        <p:nvSpPr>
          <p:cNvPr id="5" name="Rectangle 4"/>
          <p:cNvSpPr/>
          <p:nvPr/>
        </p:nvSpPr>
        <p:spPr>
          <a:xfrm>
            <a:off x="1237524" y="1119780"/>
            <a:ext cx="10773765" cy="101566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alibri"/>
                <a:ea typeface="+mn-ea"/>
                <a:cs typeface="+mn-cs"/>
              </a:rPr>
              <a:t>À l'issue de ce module, l'étudiant sera capable de structurer une démarche d'intervention corrective en hiérarchisant ses hypothèses, d'appliquer un protocole de mesures et de contrôles pour identifier un élément défectueux, et de retranscrire ses résultats avec traçabilité sur l'ordre de réparation. </a:t>
            </a:r>
          </a:p>
        </p:txBody>
      </p:sp>
      <p:sp>
        <p:nvSpPr>
          <p:cNvPr id="15" name="Rectangle à coins arrondis 14"/>
          <p:cNvSpPr/>
          <p:nvPr/>
        </p:nvSpPr>
        <p:spPr>
          <a:xfrm>
            <a:off x="378307" y="4734328"/>
            <a:ext cx="1824187" cy="1885558"/>
          </a:xfrm>
          <a:prstGeom prst="roundRect">
            <a:avLst/>
          </a:prstGeom>
          <a:noFill/>
          <a:ln w="28575" cmpd="sng">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16" name="Espace réservé du contenu 3">
            <a:extLst>
              <a:ext uri="{FF2B5EF4-FFF2-40B4-BE49-F238E27FC236}">
                <a16:creationId xmlns:a16="http://schemas.microsoft.com/office/drawing/2014/main" id="{97E4CE84-F625-9081-95DC-E7F66FD81800}"/>
              </a:ext>
            </a:extLst>
          </p:cNvPr>
          <p:cNvGraphicFramePr>
            <a:graphicFrameLocks/>
          </p:cNvGraphicFramePr>
          <p:nvPr/>
        </p:nvGraphicFramePr>
        <p:xfrm>
          <a:off x="0" y="4655876"/>
          <a:ext cx="2513047" cy="20264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2434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M7 Contrôle de conformité de la structure et des systèmes (4 Semaines)</a:t>
            </a:r>
          </a:p>
          <a:p>
            <a:pPr lvl="0"/>
            <a:endParaRPr lang="fr-FR" dirty="0"/>
          </a:p>
        </p:txBody>
      </p:sp>
      <p:graphicFrame>
        <p:nvGraphicFramePr>
          <p:cNvPr id="12" name="Tableau 11"/>
          <p:cNvGraphicFramePr>
            <a:graphicFrameLocks noGrp="1"/>
          </p:cNvGraphicFramePr>
          <p:nvPr/>
        </p:nvGraphicFramePr>
        <p:xfrm>
          <a:off x="2951108" y="2361294"/>
          <a:ext cx="3604910" cy="2383426"/>
        </p:xfrm>
        <a:graphic>
          <a:graphicData uri="http://schemas.openxmlformats.org/drawingml/2006/table">
            <a:tbl>
              <a:tblPr firstRow="1" bandRow="1">
                <a:tableStyleId>{E8B1032C-EA38-4F05-BA0D-38AFFFC7BED3}</a:tableStyleId>
              </a:tblPr>
              <a:tblGrid>
                <a:gridCol w="3604910">
                  <a:extLst>
                    <a:ext uri="{9D8B030D-6E8A-4147-A177-3AD203B41FA5}">
                      <a16:colId xmlns:a16="http://schemas.microsoft.com/office/drawing/2014/main" val="20000"/>
                    </a:ext>
                  </a:extLst>
                </a:gridCol>
              </a:tblGrid>
              <a:tr h="371746">
                <a:tc>
                  <a:txBody>
                    <a:bodyPr/>
                    <a:lstStyle/>
                    <a:p>
                      <a:r>
                        <a:rPr lang="fr-FR" dirty="0"/>
                        <a:t>Activités associées </a:t>
                      </a:r>
                    </a:p>
                  </a:txBody>
                  <a:tcPr/>
                </a:tc>
                <a:extLst>
                  <a:ext uri="{0D108BD9-81ED-4DB2-BD59-A6C34878D82A}">
                    <a16:rowId xmlns:a16="http://schemas.microsoft.com/office/drawing/2014/main" val="10000"/>
                  </a:ext>
                </a:extLst>
              </a:tr>
              <a:tr h="947894">
                <a:tc>
                  <a:txBody>
                    <a:bodyPr/>
                    <a:lstStyle/>
                    <a:p>
                      <a:r>
                        <a:rPr lang="fr-FR" sz="1800" kern="1200" dirty="0">
                          <a:effectLst/>
                        </a:rPr>
                        <a:t>A1.2 – Recherche de pannes complexes</a:t>
                      </a:r>
                    </a:p>
                    <a:p>
                      <a:r>
                        <a:rPr lang="fr-FR" sz="1800" kern="1200" dirty="0">
                          <a:effectLst/>
                        </a:rPr>
                        <a:t>A2.1 – Relation client</a:t>
                      </a:r>
                    </a:p>
                    <a:p>
                      <a:r>
                        <a:rPr lang="fr-FR" sz="1800" kern="1200" dirty="0">
                          <a:effectLst/>
                        </a:rPr>
                        <a:t>A3.1 – Planification et suivi des interventions</a:t>
                      </a:r>
                    </a:p>
                    <a:p>
                      <a:r>
                        <a:rPr lang="fr-FR" sz="1800" kern="1200" dirty="0">
                          <a:effectLst/>
                        </a:rPr>
                        <a:t>A4.2 – Remise en conformité des systèmes</a:t>
                      </a:r>
                      <a:r>
                        <a:rPr lang="fr-FR" dirty="0">
                          <a:effectLst/>
                        </a:rPr>
                        <a:t> </a:t>
                      </a:r>
                      <a:endParaRPr lang="fr-FR" sz="1800" kern="1200" dirty="0">
                        <a:solidFill>
                          <a:schemeClr val="dk1"/>
                        </a:solidFill>
                        <a:effectLst/>
                        <a:latin typeface="+mn-lt"/>
                        <a:ea typeface="+mn-ea"/>
                        <a:cs typeface="+mn-cs"/>
                      </a:endParaRPr>
                    </a:p>
                  </a:txBody>
                  <a:tcPr/>
                </a:tc>
                <a:extLst>
                  <a:ext uri="{0D108BD9-81ED-4DB2-BD59-A6C34878D82A}">
                    <a16:rowId xmlns:a16="http://schemas.microsoft.com/office/drawing/2014/main" val="10001"/>
                  </a:ext>
                </a:extLst>
              </a:tr>
            </a:tbl>
          </a:graphicData>
        </a:graphic>
      </p:graphicFrame>
      <p:graphicFrame>
        <p:nvGraphicFramePr>
          <p:cNvPr id="18" name="Tableau 17"/>
          <p:cNvGraphicFramePr>
            <a:graphicFrameLocks noGrp="1"/>
          </p:cNvGraphicFramePr>
          <p:nvPr/>
        </p:nvGraphicFramePr>
        <p:xfrm>
          <a:off x="6671789" y="2366746"/>
          <a:ext cx="5035813" cy="2379945"/>
        </p:xfrm>
        <a:graphic>
          <a:graphicData uri="http://schemas.openxmlformats.org/drawingml/2006/table">
            <a:tbl>
              <a:tblPr firstRow="1" bandRow="1">
                <a:tableStyleId>{E8B1032C-EA38-4F05-BA0D-38AFFFC7BED3}</a:tableStyleId>
              </a:tblPr>
              <a:tblGrid>
                <a:gridCol w="5035813">
                  <a:extLst>
                    <a:ext uri="{9D8B030D-6E8A-4147-A177-3AD203B41FA5}">
                      <a16:colId xmlns:a16="http://schemas.microsoft.com/office/drawing/2014/main" val="20000"/>
                    </a:ext>
                  </a:extLst>
                </a:gridCol>
              </a:tblGrid>
              <a:tr h="325654">
                <a:tc>
                  <a:txBody>
                    <a:bodyPr/>
                    <a:lstStyle/>
                    <a:p>
                      <a:r>
                        <a:rPr lang="fr-FR" sz="1800" kern="1200" dirty="0">
                          <a:effectLst/>
                        </a:rPr>
                        <a:t>Tâches associées</a:t>
                      </a:r>
                      <a:r>
                        <a:rPr lang="fr-FR" dirty="0">
                          <a:effectLst/>
                        </a:rPr>
                        <a:t> </a:t>
                      </a:r>
                      <a:endParaRPr lang="fr-FR" dirty="0"/>
                    </a:p>
                  </a:txBody>
                  <a:tcPr/>
                </a:tc>
                <a:extLst>
                  <a:ext uri="{0D108BD9-81ED-4DB2-BD59-A6C34878D82A}">
                    <a16:rowId xmlns:a16="http://schemas.microsoft.com/office/drawing/2014/main" val="10000"/>
                  </a:ext>
                </a:extLst>
              </a:tr>
              <a:tr h="2014185">
                <a:tc>
                  <a:txBody>
                    <a:bodyPr/>
                    <a:lstStyle/>
                    <a:p>
                      <a:r>
                        <a:rPr lang="fr-FR" sz="1800" kern="1200" dirty="0">
                          <a:effectLst/>
                        </a:rPr>
                        <a:t>T1.2.2 – Réalisation des contrôles, mesures et relevés d'écarts</a:t>
                      </a:r>
                    </a:p>
                    <a:p>
                      <a:r>
                        <a:rPr lang="fr-FR" sz="1800" kern="1200" dirty="0">
                          <a:effectLst/>
                        </a:rPr>
                        <a:t>T2.1.3 – Restitution du véhicule</a:t>
                      </a:r>
                    </a:p>
                    <a:p>
                      <a:r>
                        <a:rPr lang="fr-FR" sz="1800" kern="1200" dirty="0">
                          <a:effectLst/>
                        </a:rPr>
                        <a:t>T3.1.2 – Suivi des indicateurs de performance et de qualité</a:t>
                      </a:r>
                    </a:p>
                    <a:p>
                      <a:r>
                        <a:rPr lang="fr-FR" sz="1800" kern="1200" dirty="0">
                          <a:effectLst/>
                        </a:rPr>
                        <a:t>T4.2.3 – Contrôle de la conformité de l'intervention</a:t>
                      </a:r>
                      <a:r>
                        <a:rPr lang="fr-FR" dirty="0">
                          <a:effectLst/>
                        </a:rPr>
                        <a:t> </a:t>
                      </a:r>
                      <a:endParaRPr lang="fr-FR" sz="1800" kern="1200" dirty="0">
                        <a:solidFill>
                          <a:schemeClr val="dk1"/>
                        </a:solidFill>
                        <a:effectLst/>
                        <a:latin typeface="+mn-lt"/>
                        <a:ea typeface="+mn-ea"/>
                        <a:cs typeface="+mn-cs"/>
                      </a:endParaRPr>
                    </a:p>
                  </a:txBody>
                  <a:tcPr/>
                </a:tc>
                <a:extLst>
                  <a:ext uri="{0D108BD9-81ED-4DB2-BD59-A6C34878D82A}">
                    <a16:rowId xmlns:a16="http://schemas.microsoft.com/office/drawing/2014/main" val="10001"/>
                  </a:ext>
                </a:extLst>
              </a:tr>
            </a:tbl>
          </a:graphicData>
        </a:graphic>
      </p:graphicFrame>
      <p:graphicFrame>
        <p:nvGraphicFramePr>
          <p:cNvPr id="19" name="Tableau 18"/>
          <p:cNvGraphicFramePr>
            <a:graphicFrameLocks noGrp="1"/>
          </p:cNvGraphicFramePr>
          <p:nvPr/>
        </p:nvGraphicFramePr>
        <p:xfrm>
          <a:off x="2958605" y="4855188"/>
          <a:ext cx="8741695" cy="1554480"/>
        </p:xfrm>
        <a:graphic>
          <a:graphicData uri="http://schemas.openxmlformats.org/drawingml/2006/table">
            <a:tbl>
              <a:tblPr firstRow="1" bandRow="1">
                <a:tableStyleId>{E8B1032C-EA38-4F05-BA0D-38AFFFC7BED3}</a:tableStyleId>
              </a:tblPr>
              <a:tblGrid>
                <a:gridCol w="8741695">
                  <a:extLst>
                    <a:ext uri="{9D8B030D-6E8A-4147-A177-3AD203B41FA5}">
                      <a16:colId xmlns:a16="http://schemas.microsoft.com/office/drawing/2014/main" val="20000"/>
                    </a:ext>
                  </a:extLst>
                </a:gridCol>
              </a:tblGrid>
              <a:tr h="250472">
                <a:tc>
                  <a:txBody>
                    <a:bodyPr/>
                    <a:lstStyle/>
                    <a:p>
                      <a:r>
                        <a:rPr lang="fr-FR" sz="1800" kern="1200" dirty="0">
                          <a:effectLst/>
                        </a:rPr>
                        <a:t>Compétences mobilisées</a:t>
                      </a:r>
                      <a:r>
                        <a:rPr lang="fr-FR" dirty="0">
                          <a:effectLst/>
                        </a:rPr>
                        <a:t> </a:t>
                      </a:r>
                      <a:endParaRPr lang="fr-FR" dirty="0"/>
                    </a:p>
                  </a:txBody>
                  <a:tcPr/>
                </a:tc>
                <a:extLst>
                  <a:ext uri="{0D108BD9-81ED-4DB2-BD59-A6C34878D82A}">
                    <a16:rowId xmlns:a16="http://schemas.microsoft.com/office/drawing/2014/main" val="10000"/>
                  </a:ext>
                </a:extLst>
              </a:tr>
              <a:tr h="1066669">
                <a:tc>
                  <a:txBody>
                    <a:bodyPr/>
                    <a:lstStyle/>
                    <a:p>
                      <a:r>
                        <a:rPr lang="fr-FR" sz="1800" kern="1200" dirty="0">
                          <a:effectLst/>
                        </a:rPr>
                        <a:t>C1.3 – Appliquer un protocole d'essais et mesures</a:t>
                      </a:r>
                    </a:p>
                    <a:p>
                      <a:r>
                        <a:rPr lang="fr-FR" sz="1800" kern="1200" dirty="0">
                          <a:effectLst/>
                        </a:rPr>
                        <a:t>C2.1 – Appliquer les principes de la relation client</a:t>
                      </a:r>
                    </a:p>
                    <a:p>
                      <a:r>
                        <a:rPr lang="fr-FR" sz="1800" kern="1200" dirty="0">
                          <a:effectLst/>
                        </a:rPr>
                        <a:t>C3.2 – Suivre les indicateurs de performance</a:t>
                      </a:r>
                    </a:p>
                    <a:p>
                      <a:r>
                        <a:rPr lang="fr-FR" sz="1800" kern="1200" dirty="0">
                          <a:effectLst/>
                        </a:rPr>
                        <a:t>C4.2 – Remettre en conformité les systèmes</a:t>
                      </a:r>
                      <a:r>
                        <a:rPr lang="fr-FR" dirty="0">
                          <a:effectLst/>
                        </a:rPr>
                        <a:t>  </a:t>
                      </a:r>
                      <a:endParaRPr lang="fr-FR" sz="1800" b="0" kern="1200" dirty="0">
                        <a:solidFill>
                          <a:schemeClr val="dk1"/>
                        </a:solidFill>
                        <a:effectLst/>
                        <a:latin typeface="+mn-lt"/>
                        <a:ea typeface="+mn-ea"/>
                        <a:cs typeface="+mn-cs"/>
                      </a:endParaRPr>
                    </a:p>
                  </a:txBody>
                  <a:tcPr/>
                </a:tc>
                <a:extLst>
                  <a:ext uri="{0D108BD9-81ED-4DB2-BD59-A6C34878D82A}">
                    <a16:rowId xmlns:a16="http://schemas.microsoft.com/office/drawing/2014/main" val="10001"/>
                  </a:ext>
                </a:extLst>
              </a:tr>
            </a:tbl>
          </a:graphicData>
        </a:graphic>
      </p:graphicFrame>
      <p:sp>
        <p:nvSpPr>
          <p:cNvPr id="5" name="Rectangle 4"/>
          <p:cNvSpPr/>
          <p:nvPr/>
        </p:nvSpPr>
        <p:spPr>
          <a:xfrm>
            <a:off x="1224013" y="1123179"/>
            <a:ext cx="10611633" cy="132343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alibri"/>
                <a:ea typeface="+mn-ea"/>
                <a:cs typeface="+mn-cs"/>
              </a:rPr>
              <a:t>À l'issue de ce module, l'étudiant sera capable d'appliquer un protocole complet de mesures et relevés d'écarts sur les systèmes du véhicule, de réaliser les réglages et paramétrages conformément aux procédures constructeur, et de contrôler la conformité de l'intervention avant restitution du véhicule.</a:t>
            </a:r>
          </a:p>
        </p:txBody>
      </p:sp>
      <p:sp>
        <p:nvSpPr>
          <p:cNvPr id="15" name="Rectangle à coins arrondis 14"/>
          <p:cNvSpPr/>
          <p:nvPr/>
        </p:nvSpPr>
        <p:spPr>
          <a:xfrm>
            <a:off x="432351" y="3181265"/>
            <a:ext cx="2082057" cy="2074114"/>
          </a:xfrm>
          <a:prstGeom prst="roundRect">
            <a:avLst/>
          </a:prstGeom>
          <a:noFill/>
          <a:ln w="28575" cmpd="sng">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16" name="Espace réservé du contenu 3">
            <a:extLst>
              <a:ext uri="{FF2B5EF4-FFF2-40B4-BE49-F238E27FC236}">
                <a16:creationId xmlns:a16="http://schemas.microsoft.com/office/drawing/2014/main" id="{97E4CE84-F625-9081-95DC-E7F66FD81800}"/>
              </a:ext>
            </a:extLst>
          </p:cNvPr>
          <p:cNvGraphicFramePr>
            <a:graphicFrameLocks/>
          </p:cNvGraphicFramePr>
          <p:nvPr/>
        </p:nvGraphicFramePr>
        <p:xfrm>
          <a:off x="1" y="3093784"/>
          <a:ext cx="2945400" cy="22291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9181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1232535" y="571901"/>
            <a:ext cx="10959465" cy="1033443"/>
          </a:xfrm>
        </p:spPr>
        <p:txBody>
          <a:bodyPr/>
          <a:lstStyle/>
          <a:p>
            <a:pPr lvl="0"/>
            <a:r>
              <a:rPr lang="fr-FR" dirty="0"/>
              <a:t>M8 Détection des dysfonctionnements, des défauts et des écarts  </a:t>
            </a:r>
          </a:p>
          <a:p>
            <a:pPr lvl="0"/>
            <a:r>
              <a:rPr lang="fr-FR" dirty="0"/>
              <a:t>(5 Semaines)</a:t>
            </a:r>
          </a:p>
          <a:p>
            <a:endParaRPr lang="fr-FR" dirty="0"/>
          </a:p>
        </p:txBody>
      </p:sp>
      <p:graphicFrame>
        <p:nvGraphicFramePr>
          <p:cNvPr id="12" name="Tableau 11"/>
          <p:cNvGraphicFramePr>
            <a:graphicFrameLocks noGrp="1"/>
          </p:cNvGraphicFramePr>
          <p:nvPr/>
        </p:nvGraphicFramePr>
        <p:xfrm>
          <a:off x="2680833" y="3212799"/>
          <a:ext cx="4136828" cy="1581478"/>
        </p:xfrm>
        <a:graphic>
          <a:graphicData uri="http://schemas.openxmlformats.org/drawingml/2006/table">
            <a:tbl>
              <a:tblPr firstRow="1" bandRow="1">
                <a:tableStyleId>{E8B1032C-EA38-4F05-BA0D-38AFFFC7BED3}</a:tableStyleId>
              </a:tblPr>
              <a:tblGrid>
                <a:gridCol w="4136828">
                  <a:extLst>
                    <a:ext uri="{9D8B030D-6E8A-4147-A177-3AD203B41FA5}">
                      <a16:colId xmlns:a16="http://schemas.microsoft.com/office/drawing/2014/main" val="20000"/>
                    </a:ext>
                  </a:extLst>
                </a:gridCol>
              </a:tblGrid>
              <a:tr h="392758">
                <a:tc>
                  <a:txBody>
                    <a:bodyPr/>
                    <a:lstStyle/>
                    <a:p>
                      <a:r>
                        <a:rPr lang="fr-FR" dirty="0"/>
                        <a:t>Activités associées </a:t>
                      </a:r>
                    </a:p>
                  </a:txBody>
                  <a:tcPr/>
                </a:tc>
                <a:extLst>
                  <a:ext uri="{0D108BD9-81ED-4DB2-BD59-A6C34878D82A}">
                    <a16:rowId xmlns:a16="http://schemas.microsoft.com/office/drawing/2014/main" val="10000"/>
                  </a:ext>
                </a:extLst>
              </a:tr>
              <a:tr h="947894">
                <a:tc>
                  <a:txBody>
                    <a:bodyPr/>
                    <a:lstStyle/>
                    <a:p>
                      <a:r>
                        <a:rPr lang="fr-FR" sz="1800" kern="1200" dirty="0">
                          <a:effectLst/>
                        </a:rPr>
                        <a:t>A1.2 – Recherche de pannes complexes</a:t>
                      </a:r>
                    </a:p>
                    <a:p>
                      <a:r>
                        <a:rPr lang="fr-FR" sz="1800" kern="1200" dirty="0">
                          <a:effectLst/>
                        </a:rPr>
                        <a:t>A2.1 – Relation client</a:t>
                      </a:r>
                    </a:p>
                    <a:p>
                      <a:r>
                        <a:rPr lang="fr-FR" sz="1800" kern="1200" dirty="0">
                          <a:effectLst/>
                        </a:rPr>
                        <a:t>A3.2 – Appui technique aux équipes</a:t>
                      </a:r>
                    </a:p>
                    <a:p>
                      <a:r>
                        <a:rPr lang="fr-FR" sz="1800" kern="1200" dirty="0">
                          <a:effectLst/>
                        </a:rPr>
                        <a:t>A4.1 – Préparation de l'intervention</a:t>
                      </a:r>
                      <a:r>
                        <a:rPr lang="fr-FR" dirty="0">
                          <a:effectLst/>
                        </a:rPr>
                        <a:t> </a:t>
                      </a:r>
                      <a:endParaRPr lang="fr-FR" sz="1800" kern="1200" dirty="0">
                        <a:solidFill>
                          <a:schemeClr val="dk1"/>
                        </a:solidFill>
                        <a:effectLst/>
                        <a:latin typeface="+mn-lt"/>
                        <a:ea typeface="+mn-ea"/>
                        <a:cs typeface="+mn-cs"/>
                      </a:endParaRPr>
                    </a:p>
                  </a:txBody>
                  <a:tcPr/>
                </a:tc>
                <a:extLst>
                  <a:ext uri="{0D108BD9-81ED-4DB2-BD59-A6C34878D82A}">
                    <a16:rowId xmlns:a16="http://schemas.microsoft.com/office/drawing/2014/main" val="10001"/>
                  </a:ext>
                </a:extLst>
              </a:tr>
            </a:tbl>
          </a:graphicData>
        </a:graphic>
      </p:graphicFrame>
      <p:graphicFrame>
        <p:nvGraphicFramePr>
          <p:cNvPr id="18" name="Tableau 17"/>
          <p:cNvGraphicFramePr>
            <a:graphicFrameLocks noGrp="1"/>
          </p:cNvGraphicFramePr>
          <p:nvPr/>
        </p:nvGraphicFramePr>
        <p:xfrm>
          <a:off x="6934631" y="3203322"/>
          <a:ext cx="5096536" cy="1582707"/>
        </p:xfrm>
        <a:graphic>
          <a:graphicData uri="http://schemas.openxmlformats.org/drawingml/2006/table">
            <a:tbl>
              <a:tblPr firstRow="1" bandRow="1">
                <a:tableStyleId>{E8B1032C-EA38-4F05-BA0D-38AFFFC7BED3}</a:tableStyleId>
              </a:tblPr>
              <a:tblGrid>
                <a:gridCol w="5096536">
                  <a:extLst>
                    <a:ext uri="{9D8B030D-6E8A-4147-A177-3AD203B41FA5}">
                      <a16:colId xmlns:a16="http://schemas.microsoft.com/office/drawing/2014/main" val="20000"/>
                    </a:ext>
                  </a:extLst>
                </a:gridCol>
              </a:tblGrid>
              <a:tr h="224204">
                <a:tc>
                  <a:txBody>
                    <a:bodyPr/>
                    <a:lstStyle/>
                    <a:p>
                      <a:r>
                        <a:rPr lang="fr-FR" sz="1800" kern="1200" dirty="0">
                          <a:effectLst/>
                        </a:rPr>
                        <a:t>Tâches associées</a:t>
                      </a:r>
                      <a:r>
                        <a:rPr lang="fr-FR" dirty="0">
                          <a:effectLst/>
                        </a:rPr>
                        <a:t> </a:t>
                      </a:r>
                      <a:endParaRPr lang="fr-FR" dirty="0"/>
                    </a:p>
                  </a:txBody>
                  <a:tcPr/>
                </a:tc>
                <a:extLst>
                  <a:ext uri="{0D108BD9-81ED-4DB2-BD59-A6C34878D82A}">
                    <a16:rowId xmlns:a16="http://schemas.microsoft.com/office/drawing/2014/main" val="10000"/>
                  </a:ext>
                </a:extLst>
              </a:tr>
              <a:tr h="1216947">
                <a:tc>
                  <a:txBody>
                    <a:bodyPr/>
                    <a:lstStyle/>
                    <a:p>
                      <a:r>
                        <a:rPr lang="fr-FR" sz="1800" kern="1200" dirty="0">
                          <a:effectLst/>
                        </a:rPr>
                        <a:t>T1.2.1 – Hiérarchisation des hypothèses</a:t>
                      </a:r>
                    </a:p>
                    <a:p>
                      <a:r>
                        <a:rPr lang="fr-FR" sz="1800" kern="1200" dirty="0">
                          <a:effectLst/>
                        </a:rPr>
                        <a:t>T2.1.2 – Réception du véhicule</a:t>
                      </a:r>
                    </a:p>
                    <a:p>
                      <a:r>
                        <a:rPr lang="fr-FR" sz="1800" kern="1200" dirty="0">
                          <a:effectLst/>
                        </a:rPr>
                        <a:t>T3.2.1 – Accompagnement technique de l'équipe</a:t>
                      </a:r>
                    </a:p>
                    <a:p>
                      <a:r>
                        <a:rPr lang="fr-FR" sz="1800" kern="1200" dirty="0">
                          <a:effectLst/>
                        </a:rPr>
                        <a:t>T4.1.1 – Organisation de l'intervention</a:t>
                      </a:r>
                      <a:r>
                        <a:rPr lang="fr-FR" dirty="0">
                          <a:effectLst/>
                        </a:rPr>
                        <a:t>   </a:t>
                      </a:r>
                      <a:endParaRPr lang="fr-FR" sz="1800" kern="1200" dirty="0">
                        <a:solidFill>
                          <a:schemeClr val="dk1"/>
                        </a:solidFill>
                        <a:effectLst/>
                        <a:latin typeface="+mn-lt"/>
                        <a:ea typeface="+mn-ea"/>
                        <a:cs typeface="+mn-cs"/>
                      </a:endParaRPr>
                    </a:p>
                  </a:txBody>
                  <a:tcPr/>
                </a:tc>
                <a:extLst>
                  <a:ext uri="{0D108BD9-81ED-4DB2-BD59-A6C34878D82A}">
                    <a16:rowId xmlns:a16="http://schemas.microsoft.com/office/drawing/2014/main" val="10001"/>
                  </a:ext>
                </a:extLst>
              </a:tr>
            </a:tbl>
          </a:graphicData>
        </a:graphic>
      </p:graphicFrame>
      <p:graphicFrame>
        <p:nvGraphicFramePr>
          <p:cNvPr id="19" name="Tableau 18"/>
          <p:cNvGraphicFramePr>
            <a:graphicFrameLocks noGrp="1"/>
          </p:cNvGraphicFramePr>
          <p:nvPr/>
        </p:nvGraphicFramePr>
        <p:xfrm>
          <a:off x="2655372" y="4853399"/>
          <a:ext cx="9338205" cy="1554480"/>
        </p:xfrm>
        <a:graphic>
          <a:graphicData uri="http://schemas.openxmlformats.org/drawingml/2006/table">
            <a:tbl>
              <a:tblPr firstRow="1" bandRow="1">
                <a:tableStyleId>{E8B1032C-EA38-4F05-BA0D-38AFFFC7BED3}</a:tableStyleId>
              </a:tblPr>
              <a:tblGrid>
                <a:gridCol w="9338205">
                  <a:extLst>
                    <a:ext uri="{9D8B030D-6E8A-4147-A177-3AD203B41FA5}">
                      <a16:colId xmlns:a16="http://schemas.microsoft.com/office/drawing/2014/main" val="20000"/>
                    </a:ext>
                  </a:extLst>
                </a:gridCol>
              </a:tblGrid>
              <a:tr h="247425">
                <a:tc>
                  <a:txBody>
                    <a:bodyPr/>
                    <a:lstStyle/>
                    <a:p>
                      <a:r>
                        <a:rPr lang="fr-FR" sz="1800" kern="1200" dirty="0">
                          <a:effectLst/>
                        </a:rPr>
                        <a:t>Compétences mobilisées</a:t>
                      </a:r>
                      <a:r>
                        <a:rPr lang="fr-FR" dirty="0">
                          <a:effectLst/>
                        </a:rPr>
                        <a:t> </a:t>
                      </a:r>
                      <a:endParaRPr lang="fr-FR" dirty="0"/>
                    </a:p>
                  </a:txBody>
                  <a:tcPr/>
                </a:tc>
                <a:extLst>
                  <a:ext uri="{0D108BD9-81ED-4DB2-BD59-A6C34878D82A}">
                    <a16:rowId xmlns:a16="http://schemas.microsoft.com/office/drawing/2014/main" val="10000"/>
                  </a:ext>
                </a:extLst>
              </a:tr>
              <a:tr h="1066669">
                <a:tc>
                  <a:txBody>
                    <a:bodyPr/>
                    <a:lstStyle/>
                    <a:p>
                      <a:r>
                        <a:rPr lang="fr-FR" sz="1800" kern="1200" dirty="0">
                          <a:effectLst/>
                        </a:rPr>
                        <a:t>C1.2 – Hiérarchiser les hypothèses</a:t>
                      </a:r>
                      <a:r>
                        <a:rPr lang="fr-FR" dirty="0">
                          <a:effectLst/>
                        </a:rPr>
                        <a:t> </a:t>
                      </a:r>
                      <a:endParaRPr lang="fr-FR" sz="1800" kern="1200" dirty="0">
                        <a:effectLst/>
                      </a:endParaRPr>
                    </a:p>
                    <a:p>
                      <a:r>
                        <a:rPr lang="fr-FR" sz="1800" kern="1200" dirty="0">
                          <a:effectLst/>
                        </a:rPr>
                        <a:t>C2.1 – Appliquer les principes de la relation client</a:t>
                      </a:r>
                    </a:p>
                    <a:p>
                      <a:r>
                        <a:rPr lang="fr-FR" sz="1800" kern="1200" dirty="0">
                          <a:effectLst/>
                        </a:rPr>
                        <a:t>C3.3 – Contribuer au développement professionnel</a:t>
                      </a:r>
                    </a:p>
                    <a:p>
                      <a:r>
                        <a:rPr lang="fr-FR" sz="1800" kern="1200" dirty="0">
                          <a:effectLst/>
                        </a:rPr>
                        <a:t>C4.1 – Préparer une intervention corrective</a:t>
                      </a:r>
                      <a:r>
                        <a:rPr lang="fr-FR" dirty="0">
                          <a:effectLst/>
                        </a:rPr>
                        <a:t> </a:t>
                      </a:r>
                      <a:endParaRPr lang="fr-FR" sz="1800" b="1" kern="1200" dirty="0">
                        <a:solidFill>
                          <a:schemeClr val="dk1"/>
                        </a:solidFill>
                        <a:effectLst/>
                        <a:latin typeface="+mn-lt"/>
                        <a:ea typeface="+mn-ea"/>
                        <a:cs typeface="+mn-cs"/>
                      </a:endParaRPr>
                    </a:p>
                  </a:txBody>
                  <a:tcPr/>
                </a:tc>
                <a:extLst>
                  <a:ext uri="{0D108BD9-81ED-4DB2-BD59-A6C34878D82A}">
                    <a16:rowId xmlns:a16="http://schemas.microsoft.com/office/drawing/2014/main" val="10001"/>
                  </a:ext>
                </a:extLst>
              </a:tr>
            </a:tbl>
          </a:graphicData>
        </a:graphic>
      </p:graphicFrame>
      <p:sp>
        <p:nvSpPr>
          <p:cNvPr id="5" name="Rectangle 4"/>
          <p:cNvSpPr/>
          <p:nvPr/>
        </p:nvSpPr>
        <p:spPr>
          <a:xfrm>
            <a:off x="1206375" y="1718628"/>
            <a:ext cx="10814299" cy="132343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alibri"/>
                <a:ea typeface="+mn-ea"/>
                <a:cs typeface="+mn-cs"/>
              </a:rPr>
              <a:t>À l'issue de ce module, l'étudiant sera capable de hiérarchiser des hypothèses face à un dysfonctionnement constaté, de formaliser la réception du véhicule en recueillant précisément l'énoncé client, d'accompagner techniquement ses collègues dans la détection des écarts, et d'organiser le poste de travail en préparant l'intervention de diagnostic.</a:t>
            </a:r>
          </a:p>
        </p:txBody>
      </p:sp>
      <p:sp>
        <p:nvSpPr>
          <p:cNvPr id="15" name="Rectangle à coins arrondis 14"/>
          <p:cNvSpPr/>
          <p:nvPr/>
        </p:nvSpPr>
        <p:spPr>
          <a:xfrm>
            <a:off x="432351" y="3181265"/>
            <a:ext cx="2082057" cy="2074114"/>
          </a:xfrm>
          <a:prstGeom prst="roundRect">
            <a:avLst/>
          </a:prstGeom>
          <a:noFill/>
          <a:ln w="28575" cmpd="sng">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16" name="Espace réservé du contenu 3">
            <a:extLst>
              <a:ext uri="{FF2B5EF4-FFF2-40B4-BE49-F238E27FC236}">
                <a16:creationId xmlns:a16="http://schemas.microsoft.com/office/drawing/2014/main" id="{97E4CE84-F625-9081-95DC-E7F66FD81800}"/>
              </a:ext>
            </a:extLst>
          </p:cNvPr>
          <p:cNvGraphicFramePr>
            <a:graphicFrameLocks/>
          </p:cNvGraphicFramePr>
          <p:nvPr/>
        </p:nvGraphicFramePr>
        <p:xfrm>
          <a:off x="1" y="3093784"/>
          <a:ext cx="2945400" cy="22291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4327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M9 Formation entreprise (4 Semaines)</a:t>
            </a:r>
          </a:p>
          <a:p>
            <a:pPr lvl="0"/>
            <a:endParaRPr lang="fr-FR" dirty="0"/>
          </a:p>
        </p:txBody>
      </p:sp>
      <p:graphicFrame>
        <p:nvGraphicFramePr>
          <p:cNvPr id="12" name="Tableau 11"/>
          <p:cNvGraphicFramePr>
            <a:graphicFrameLocks noGrp="1"/>
          </p:cNvGraphicFramePr>
          <p:nvPr/>
        </p:nvGraphicFramePr>
        <p:xfrm>
          <a:off x="2685527" y="2242963"/>
          <a:ext cx="4368263" cy="2093739"/>
        </p:xfrm>
        <a:graphic>
          <a:graphicData uri="http://schemas.openxmlformats.org/drawingml/2006/table">
            <a:tbl>
              <a:tblPr firstRow="1" bandRow="1">
                <a:tableStyleId>{E8B1032C-EA38-4F05-BA0D-38AFFFC7BED3}</a:tableStyleId>
              </a:tblPr>
              <a:tblGrid>
                <a:gridCol w="4368263">
                  <a:extLst>
                    <a:ext uri="{9D8B030D-6E8A-4147-A177-3AD203B41FA5}">
                      <a16:colId xmlns:a16="http://schemas.microsoft.com/office/drawing/2014/main" val="20000"/>
                    </a:ext>
                  </a:extLst>
                </a:gridCol>
              </a:tblGrid>
              <a:tr h="504229">
                <a:tc>
                  <a:txBody>
                    <a:bodyPr/>
                    <a:lstStyle/>
                    <a:p>
                      <a:r>
                        <a:rPr lang="fr-FR" dirty="0"/>
                        <a:t>Activités associées </a:t>
                      </a:r>
                    </a:p>
                  </a:txBody>
                  <a:tcPr/>
                </a:tc>
                <a:extLst>
                  <a:ext uri="{0D108BD9-81ED-4DB2-BD59-A6C34878D82A}">
                    <a16:rowId xmlns:a16="http://schemas.microsoft.com/office/drawing/2014/main" val="10000"/>
                  </a:ext>
                </a:extLst>
              </a:tr>
              <a:tr h="1589510">
                <a:tc>
                  <a:txBody>
                    <a:bodyPr/>
                    <a:lstStyle/>
                    <a:p>
                      <a:r>
                        <a:rPr lang="fr-FR" sz="1800" kern="1200" dirty="0">
                          <a:effectLst/>
                        </a:rPr>
                        <a:t>A1.1 – Réalisation d'un pré-diagnostic</a:t>
                      </a:r>
                    </a:p>
                    <a:p>
                      <a:r>
                        <a:rPr lang="fr-FR" sz="1800" kern="1200" dirty="0">
                          <a:effectLst/>
                        </a:rPr>
                        <a:t>A2.2 – Commercialisation des produits et services</a:t>
                      </a:r>
                      <a:r>
                        <a:rPr lang="fr-FR" dirty="0">
                          <a:effectLst/>
                        </a:rPr>
                        <a:t> </a:t>
                      </a:r>
                      <a:endParaRPr lang="fr-FR" sz="1800" kern="1200" dirty="0">
                        <a:effectLst/>
                      </a:endParaRPr>
                    </a:p>
                    <a:p>
                      <a:r>
                        <a:rPr lang="fr-FR" sz="1800" kern="1200" dirty="0">
                          <a:effectLst/>
                        </a:rPr>
                        <a:t>A3.2 – Appui technique aux équipes</a:t>
                      </a:r>
                    </a:p>
                    <a:p>
                      <a:r>
                        <a:rPr lang="fr-FR" sz="1800" kern="1200" dirty="0">
                          <a:effectLst/>
                        </a:rPr>
                        <a:t>A4.2 – Remise en conformité des systèmes</a:t>
                      </a:r>
                      <a:r>
                        <a:rPr lang="fr-FR" dirty="0">
                          <a:effectLst/>
                        </a:rPr>
                        <a:t> </a:t>
                      </a:r>
                      <a:endParaRPr lang="fr-FR" sz="1800" kern="1200" dirty="0">
                        <a:solidFill>
                          <a:schemeClr val="dk1"/>
                        </a:solidFill>
                        <a:effectLst/>
                        <a:latin typeface="+mn-lt"/>
                        <a:ea typeface="+mn-ea"/>
                        <a:cs typeface="+mn-cs"/>
                      </a:endParaRPr>
                    </a:p>
                  </a:txBody>
                  <a:tcPr/>
                </a:tc>
                <a:extLst>
                  <a:ext uri="{0D108BD9-81ED-4DB2-BD59-A6C34878D82A}">
                    <a16:rowId xmlns:a16="http://schemas.microsoft.com/office/drawing/2014/main" val="10001"/>
                  </a:ext>
                </a:extLst>
              </a:tr>
            </a:tbl>
          </a:graphicData>
        </a:graphic>
      </p:graphicFrame>
      <p:graphicFrame>
        <p:nvGraphicFramePr>
          <p:cNvPr id="18" name="Tableau 17"/>
          <p:cNvGraphicFramePr>
            <a:graphicFrameLocks noGrp="1"/>
          </p:cNvGraphicFramePr>
          <p:nvPr/>
        </p:nvGraphicFramePr>
        <p:xfrm>
          <a:off x="7199979" y="2248066"/>
          <a:ext cx="4589401" cy="2103120"/>
        </p:xfrm>
        <a:graphic>
          <a:graphicData uri="http://schemas.openxmlformats.org/drawingml/2006/table">
            <a:tbl>
              <a:tblPr firstRow="1" bandRow="1">
                <a:tableStyleId>{E8B1032C-EA38-4F05-BA0D-38AFFFC7BED3}</a:tableStyleId>
              </a:tblPr>
              <a:tblGrid>
                <a:gridCol w="4589401">
                  <a:extLst>
                    <a:ext uri="{9D8B030D-6E8A-4147-A177-3AD203B41FA5}">
                      <a16:colId xmlns:a16="http://schemas.microsoft.com/office/drawing/2014/main" val="20000"/>
                    </a:ext>
                  </a:extLst>
                </a:gridCol>
              </a:tblGrid>
              <a:tr h="343238">
                <a:tc>
                  <a:txBody>
                    <a:bodyPr/>
                    <a:lstStyle/>
                    <a:p>
                      <a:r>
                        <a:rPr lang="fr-FR" sz="1800" kern="1200" dirty="0">
                          <a:effectLst/>
                        </a:rPr>
                        <a:t>Tâches associées</a:t>
                      </a:r>
                      <a:r>
                        <a:rPr lang="fr-FR" dirty="0">
                          <a:effectLst/>
                        </a:rPr>
                        <a:t> </a:t>
                      </a:r>
                      <a:endParaRPr lang="fr-FR" dirty="0"/>
                    </a:p>
                  </a:txBody>
                  <a:tcPr/>
                </a:tc>
                <a:extLst>
                  <a:ext uri="{0D108BD9-81ED-4DB2-BD59-A6C34878D82A}">
                    <a16:rowId xmlns:a16="http://schemas.microsoft.com/office/drawing/2014/main" val="10000"/>
                  </a:ext>
                </a:extLst>
              </a:tr>
              <a:tr h="1269868">
                <a:tc>
                  <a:txBody>
                    <a:bodyPr/>
                    <a:lstStyle/>
                    <a:p>
                      <a:r>
                        <a:rPr lang="fr-FR" sz="1800" kern="1200" dirty="0">
                          <a:effectLst/>
                        </a:rPr>
                        <a:t>T1.1.1 – Collecte d'informations préliminaires au diagnostic</a:t>
                      </a:r>
                    </a:p>
                    <a:p>
                      <a:r>
                        <a:rPr lang="fr-FR" sz="1800" kern="1200" dirty="0">
                          <a:effectLst/>
                        </a:rPr>
                        <a:t>T2.2.2 – Proposition de produits et services additionnels</a:t>
                      </a:r>
                    </a:p>
                    <a:p>
                      <a:r>
                        <a:rPr lang="fr-FR" sz="1800" kern="1200" dirty="0">
                          <a:effectLst/>
                        </a:rPr>
                        <a:t>T3.2.2 – Animation de l'équipe</a:t>
                      </a:r>
                      <a:r>
                        <a:rPr lang="fr-FR" dirty="0">
                          <a:effectLst/>
                        </a:rPr>
                        <a:t> </a:t>
                      </a:r>
                      <a:endParaRPr lang="fr-FR" sz="1800" kern="1200" dirty="0">
                        <a:effectLst/>
                      </a:endParaRPr>
                    </a:p>
                    <a:p>
                      <a:r>
                        <a:rPr lang="fr-FR" sz="1800" kern="1200" dirty="0">
                          <a:effectLst/>
                        </a:rPr>
                        <a:t>T4.2.4 – Contrôle de la qualité de l'intervention</a:t>
                      </a:r>
                      <a:r>
                        <a:rPr lang="fr-FR" dirty="0">
                          <a:effectLst/>
                        </a:rPr>
                        <a:t> </a:t>
                      </a:r>
                      <a:endParaRPr lang="fr-FR" sz="1800" kern="1200" dirty="0">
                        <a:solidFill>
                          <a:schemeClr val="dk1"/>
                        </a:solidFill>
                        <a:effectLst/>
                        <a:latin typeface="+mn-lt"/>
                        <a:ea typeface="+mn-ea"/>
                        <a:cs typeface="+mn-cs"/>
                      </a:endParaRPr>
                    </a:p>
                  </a:txBody>
                  <a:tcPr/>
                </a:tc>
                <a:extLst>
                  <a:ext uri="{0D108BD9-81ED-4DB2-BD59-A6C34878D82A}">
                    <a16:rowId xmlns:a16="http://schemas.microsoft.com/office/drawing/2014/main" val="10001"/>
                  </a:ext>
                </a:extLst>
              </a:tr>
            </a:tbl>
          </a:graphicData>
        </a:graphic>
      </p:graphicFrame>
      <p:graphicFrame>
        <p:nvGraphicFramePr>
          <p:cNvPr id="19" name="Tableau 18"/>
          <p:cNvGraphicFramePr>
            <a:graphicFrameLocks noGrp="1"/>
          </p:cNvGraphicFramePr>
          <p:nvPr/>
        </p:nvGraphicFramePr>
        <p:xfrm>
          <a:off x="2712614" y="4441365"/>
          <a:ext cx="9059143" cy="1554480"/>
        </p:xfrm>
        <a:graphic>
          <a:graphicData uri="http://schemas.openxmlformats.org/drawingml/2006/table">
            <a:tbl>
              <a:tblPr firstRow="1" bandRow="1">
                <a:tableStyleId>{E8B1032C-EA38-4F05-BA0D-38AFFFC7BED3}</a:tableStyleId>
              </a:tblPr>
              <a:tblGrid>
                <a:gridCol w="9059143">
                  <a:extLst>
                    <a:ext uri="{9D8B030D-6E8A-4147-A177-3AD203B41FA5}">
                      <a16:colId xmlns:a16="http://schemas.microsoft.com/office/drawing/2014/main" val="20000"/>
                    </a:ext>
                  </a:extLst>
                </a:gridCol>
              </a:tblGrid>
              <a:tr h="250472">
                <a:tc>
                  <a:txBody>
                    <a:bodyPr/>
                    <a:lstStyle/>
                    <a:p>
                      <a:r>
                        <a:rPr lang="fr-FR" sz="1800" kern="1200" dirty="0">
                          <a:effectLst/>
                        </a:rPr>
                        <a:t>Compétences mobilisées</a:t>
                      </a:r>
                      <a:r>
                        <a:rPr lang="fr-FR" dirty="0">
                          <a:effectLst/>
                        </a:rPr>
                        <a:t> </a:t>
                      </a:r>
                      <a:endParaRPr lang="fr-FR" dirty="0"/>
                    </a:p>
                  </a:txBody>
                  <a:tcPr/>
                </a:tc>
                <a:extLst>
                  <a:ext uri="{0D108BD9-81ED-4DB2-BD59-A6C34878D82A}">
                    <a16:rowId xmlns:a16="http://schemas.microsoft.com/office/drawing/2014/main" val="10000"/>
                  </a:ext>
                </a:extLst>
              </a:tr>
              <a:tr h="1066669">
                <a:tc>
                  <a:txBody>
                    <a:bodyPr/>
                    <a:lstStyle/>
                    <a:p>
                      <a:r>
                        <a:rPr lang="fr-FR" sz="1800" kern="1200" dirty="0">
                          <a:effectLst/>
                        </a:rPr>
                        <a:t>C1.1 – Constater le dysfonctionnement</a:t>
                      </a:r>
                    </a:p>
                    <a:p>
                      <a:r>
                        <a:rPr lang="fr-FR" sz="1800" kern="1200" dirty="0">
                          <a:effectLst/>
                        </a:rPr>
                        <a:t>C2.2 – Commercialiser des produits et services</a:t>
                      </a:r>
                    </a:p>
                    <a:p>
                      <a:r>
                        <a:rPr lang="fr-FR" sz="1800" kern="1200" dirty="0">
                          <a:effectLst/>
                        </a:rPr>
                        <a:t>C3.3 – Contribuer au développement professionnel</a:t>
                      </a:r>
                    </a:p>
                    <a:p>
                      <a:r>
                        <a:rPr lang="fr-FR" sz="1800" kern="1200" dirty="0">
                          <a:effectLst/>
                        </a:rPr>
                        <a:t>C4.2 – Remettre en conformité les systèmes</a:t>
                      </a:r>
                      <a:r>
                        <a:rPr lang="fr-FR" dirty="0">
                          <a:effectLst/>
                        </a:rPr>
                        <a:t>  </a:t>
                      </a:r>
                      <a:endParaRPr lang="fr-FR" sz="1800" b="0" kern="1200" dirty="0">
                        <a:solidFill>
                          <a:schemeClr val="dk1"/>
                        </a:solidFill>
                        <a:effectLst/>
                        <a:latin typeface="+mn-lt"/>
                        <a:ea typeface="+mn-ea"/>
                        <a:cs typeface="+mn-cs"/>
                      </a:endParaRPr>
                    </a:p>
                  </a:txBody>
                  <a:tcPr/>
                </a:tc>
                <a:extLst>
                  <a:ext uri="{0D108BD9-81ED-4DB2-BD59-A6C34878D82A}">
                    <a16:rowId xmlns:a16="http://schemas.microsoft.com/office/drawing/2014/main" val="10001"/>
                  </a:ext>
                </a:extLst>
              </a:tr>
            </a:tbl>
          </a:graphicData>
        </a:graphic>
      </p:graphicFrame>
      <p:sp>
        <p:nvSpPr>
          <p:cNvPr id="5" name="Rectangle 4"/>
          <p:cNvSpPr/>
          <p:nvPr/>
        </p:nvSpPr>
        <p:spPr>
          <a:xfrm>
            <a:off x="1264546" y="1123179"/>
            <a:ext cx="10638656"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alibri"/>
                <a:ea typeface="+mn-ea"/>
                <a:cs typeface="+mn-cs"/>
              </a:rPr>
              <a:t>À l'issue de cette période en entreprise, l'étudiant sera capable de collecter les informations préliminaires au diagnostic en situation réelle, de proposer des produits et services additionnels au client, de contribuer à l'animation de l'équipe atelier, et de contrôler la qualité des interventions réalisées. </a:t>
            </a:r>
          </a:p>
        </p:txBody>
      </p:sp>
      <p:sp>
        <p:nvSpPr>
          <p:cNvPr id="15" name="Rectangle à coins arrondis 14"/>
          <p:cNvSpPr/>
          <p:nvPr/>
        </p:nvSpPr>
        <p:spPr>
          <a:xfrm>
            <a:off x="432351" y="3181265"/>
            <a:ext cx="2082057" cy="2074114"/>
          </a:xfrm>
          <a:prstGeom prst="roundRect">
            <a:avLst/>
          </a:prstGeom>
          <a:noFill/>
          <a:ln w="28575" cmpd="sng">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16" name="Espace réservé du contenu 3">
            <a:extLst>
              <a:ext uri="{FF2B5EF4-FFF2-40B4-BE49-F238E27FC236}">
                <a16:creationId xmlns:a16="http://schemas.microsoft.com/office/drawing/2014/main" id="{97E4CE84-F625-9081-95DC-E7F66FD81800}"/>
              </a:ext>
            </a:extLst>
          </p:cNvPr>
          <p:cNvGraphicFramePr>
            <a:graphicFrameLocks/>
          </p:cNvGraphicFramePr>
          <p:nvPr/>
        </p:nvGraphicFramePr>
        <p:xfrm>
          <a:off x="1" y="3093784"/>
          <a:ext cx="2945400" cy="22291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5411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lvl="0"/>
            <a:r>
              <a:rPr lang="fr-FR" dirty="0"/>
              <a:t>M10 Prise en charge d’une maintenance corrective (4 Semaines)</a:t>
            </a:r>
          </a:p>
          <a:p>
            <a:endParaRPr lang="fr-FR" dirty="0"/>
          </a:p>
        </p:txBody>
      </p:sp>
      <p:graphicFrame>
        <p:nvGraphicFramePr>
          <p:cNvPr id="12" name="Tableau 11"/>
          <p:cNvGraphicFramePr>
            <a:graphicFrameLocks noGrp="1"/>
          </p:cNvGraphicFramePr>
          <p:nvPr/>
        </p:nvGraphicFramePr>
        <p:xfrm>
          <a:off x="2701037" y="2508717"/>
          <a:ext cx="4013699" cy="1927150"/>
        </p:xfrm>
        <a:graphic>
          <a:graphicData uri="http://schemas.openxmlformats.org/drawingml/2006/table">
            <a:tbl>
              <a:tblPr firstRow="1" bandRow="1">
                <a:tableStyleId>{E8B1032C-EA38-4F05-BA0D-38AFFFC7BED3}</a:tableStyleId>
              </a:tblPr>
              <a:tblGrid>
                <a:gridCol w="4013699">
                  <a:extLst>
                    <a:ext uri="{9D8B030D-6E8A-4147-A177-3AD203B41FA5}">
                      <a16:colId xmlns:a16="http://schemas.microsoft.com/office/drawing/2014/main" val="20000"/>
                    </a:ext>
                  </a:extLst>
                </a:gridCol>
              </a:tblGrid>
              <a:tr h="464110">
                <a:tc>
                  <a:txBody>
                    <a:bodyPr/>
                    <a:lstStyle/>
                    <a:p>
                      <a:r>
                        <a:rPr lang="fr-FR" dirty="0"/>
                        <a:t>Activités associées </a:t>
                      </a:r>
                    </a:p>
                  </a:txBody>
                  <a:tcPr/>
                </a:tc>
                <a:extLst>
                  <a:ext uri="{0D108BD9-81ED-4DB2-BD59-A6C34878D82A}">
                    <a16:rowId xmlns:a16="http://schemas.microsoft.com/office/drawing/2014/main" val="10000"/>
                  </a:ext>
                </a:extLst>
              </a:tr>
              <a:tr h="947894">
                <a:tc>
                  <a:txBody>
                    <a:bodyPr/>
                    <a:lstStyle/>
                    <a:p>
                      <a:r>
                        <a:rPr lang="fr-FR" sz="1800" kern="1200" dirty="0">
                          <a:effectLst/>
                        </a:rPr>
                        <a:t>A1.1 – Réalisation d'un pré-diagnostic</a:t>
                      </a:r>
                    </a:p>
                    <a:p>
                      <a:r>
                        <a:rPr lang="fr-FR" sz="1800" kern="1200" dirty="0">
                          <a:effectLst/>
                        </a:rPr>
                        <a:t>A2.1 – Relation client</a:t>
                      </a:r>
                    </a:p>
                    <a:p>
                      <a:r>
                        <a:rPr lang="fr-FR" sz="1800" kern="1200" dirty="0">
                          <a:effectLst/>
                        </a:rPr>
                        <a:t>A3.1 – Planification et suivi des interventions</a:t>
                      </a:r>
                    </a:p>
                    <a:p>
                      <a:r>
                        <a:rPr lang="fr-FR" sz="1800" kern="1200" dirty="0">
                          <a:effectLst/>
                        </a:rPr>
                        <a:t>A4.1 – Préparation de l'intervention</a:t>
                      </a:r>
                      <a:r>
                        <a:rPr lang="fr-FR" dirty="0">
                          <a:effectLst/>
                        </a:rPr>
                        <a:t> </a:t>
                      </a:r>
                      <a:endParaRPr lang="fr-FR" sz="1800" kern="1200" dirty="0">
                        <a:solidFill>
                          <a:schemeClr val="dk1"/>
                        </a:solidFill>
                        <a:effectLst/>
                        <a:latin typeface="+mn-lt"/>
                        <a:ea typeface="+mn-ea"/>
                        <a:cs typeface="+mn-cs"/>
                      </a:endParaRPr>
                    </a:p>
                  </a:txBody>
                  <a:tcPr/>
                </a:tc>
                <a:extLst>
                  <a:ext uri="{0D108BD9-81ED-4DB2-BD59-A6C34878D82A}">
                    <a16:rowId xmlns:a16="http://schemas.microsoft.com/office/drawing/2014/main" val="10001"/>
                  </a:ext>
                </a:extLst>
              </a:tr>
            </a:tbl>
          </a:graphicData>
        </a:graphic>
      </p:graphicFrame>
      <p:graphicFrame>
        <p:nvGraphicFramePr>
          <p:cNvPr id="18" name="Tableau 17"/>
          <p:cNvGraphicFramePr>
            <a:graphicFrameLocks noGrp="1"/>
          </p:cNvGraphicFramePr>
          <p:nvPr/>
        </p:nvGraphicFramePr>
        <p:xfrm>
          <a:off x="6781792" y="2509063"/>
          <a:ext cx="5035813" cy="1908698"/>
        </p:xfrm>
        <a:graphic>
          <a:graphicData uri="http://schemas.openxmlformats.org/drawingml/2006/table">
            <a:tbl>
              <a:tblPr firstRow="1" bandRow="1">
                <a:tableStyleId>{E8B1032C-EA38-4F05-BA0D-38AFFFC7BED3}</a:tableStyleId>
              </a:tblPr>
              <a:tblGrid>
                <a:gridCol w="5035813">
                  <a:extLst>
                    <a:ext uri="{9D8B030D-6E8A-4147-A177-3AD203B41FA5}">
                      <a16:colId xmlns:a16="http://schemas.microsoft.com/office/drawing/2014/main" val="20000"/>
                    </a:ext>
                  </a:extLst>
                </a:gridCol>
              </a:tblGrid>
              <a:tr h="343238">
                <a:tc>
                  <a:txBody>
                    <a:bodyPr/>
                    <a:lstStyle/>
                    <a:p>
                      <a:r>
                        <a:rPr lang="fr-FR" sz="1800" kern="1200" dirty="0">
                          <a:effectLst/>
                        </a:rPr>
                        <a:t>Tâches associées</a:t>
                      </a:r>
                      <a:r>
                        <a:rPr lang="fr-FR" dirty="0">
                          <a:effectLst/>
                        </a:rPr>
                        <a:t> </a:t>
                      </a:r>
                      <a:endParaRPr lang="fr-FR" dirty="0"/>
                    </a:p>
                  </a:txBody>
                  <a:tcPr/>
                </a:tc>
                <a:extLst>
                  <a:ext uri="{0D108BD9-81ED-4DB2-BD59-A6C34878D82A}">
                    <a16:rowId xmlns:a16="http://schemas.microsoft.com/office/drawing/2014/main" val="10000"/>
                  </a:ext>
                </a:extLst>
              </a:tr>
              <a:tr h="1542938">
                <a:tc>
                  <a:txBody>
                    <a:bodyPr/>
                    <a:lstStyle/>
                    <a:p>
                      <a:r>
                        <a:rPr lang="fr-FR" sz="1800" kern="1200" dirty="0">
                          <a:effectLst/>
                        </a:rPr>
                        <a:t>T1.1.2 – Confirmation, constatation d'un dysfonctionnement</a:t>
                      </a:r>
                    </a:p>
                    <a:p>
                      <a:r>
                        <a:rPr lang="fr-FR" sz="1800" kern="1200" dirty="0">
                          <a:effectLst/>
                        </a:rPr>
                        <a:t>T2.1.1 – Accueil du client</a:t>
                      </a:r>
                      <a:r>
                        <a:rPr lang="fr-FR" dirty="0">
                          <a:effectLst/>
                        </a:rPr>
                        <a:t> </a:t>
                      </a:r>
                    </a:p>
                    <a:p>
                      <a:r>
                        <a:rPr lang="fr-FR" sz="1800" kern="1200" dirty="0">
                          <a:effectLst/>
                        </a:rPr>
                        <a:t>T3.1.1 – Planification et suivi des interventions</a:t>
                      </a:r>
                      <a:r>
                        <a:rPr lang="fr-FR" dirty="0">
                          <a:effectLst/>
                        </a:rPr>
                        <a:t> </a:t>
                      </a:r>
                    </a:p>
                    <a:p>
                      <a:r>
                        <a:rPr lang="fr-FR" sz="1800" kern="1200" dirty="0">
                          <a:effectLst/>
                        </a:rPr>
                        <a:t>T4.1.1 – Organisation de l'intervention</a:t>
                      </a:r>
                      <a:r>
                        <a:rPr lang="fr-FR" dirty="0">
                          <a:effectLst/>
                        </a:rPr>
                        <a:t> </a:t>
                      </a:r>
                      <a:endParaRPr lang="fr-FR" sz="1800" kern="1200" dirty="0">
                        <a:solidFill>
                          <a:schemeClr val="dk1"/>
                        </a:solidFill>
                        <a:effectLst/>
                        <a:latin typeface="+mn-lt"/>
                        <a:ea typeface="+mn-ea"/>
                        <a:cs typeface="+mn-cs"/>
                      </a:endParaRPr>
                    </a:p>
                  </a:txBody>
                  <a:tcPr/>
                </a:tc>
                <a:extLst>
                  <a:ext uri="{0D108BD9-81ED-4DB2-BD59-A6C34878D82A}">
                    <a16:rowId xmlns:a16="http://schemas.microsoft.com/office/drawing/2014/main" val="10001"/>
                  </a:ext>
                </a:extLst>
              </a:tr>
            </a:tbl>
          </a:graphicData>
        </a:graphic>
      </p:graphicFrame>
      <p:graphicFrame>
        <p:nvGraphicFramePr>
          <p:cNvPr id="19" name="Tableau 18"/>
          <p:cNvGraphicFramePr>
            <a:graphicFrameLocks noGrp="1"/>
          </p:cNvGraphicFramePr>
          <p:nvPr/>
        </p:nvGraphicFramePr>
        <p:xfrm>
          <a:off x="2699104" y="4533452"/>
          <a:ext cx="9126826" cy="1554480"/>
        </p:xfrm>
        <a:graphic>
          <a:graphicData uri="http://schemas.openxmlformats.org/drawingml/2006/table">
            <a:tbl>
              <a:tblPr firstRow="1" bandRow="1">
                <a:tableStyleId>{E8B1032C-EA38-4F05-BA0D-38AFFFC7BED3}</a:tableStyleId>
              </a:tblPr>
              <a:tblGrid>
                <a:gridCol w="9126826">
                  <a:extLst>
                    <a:ext uri="{9D8B030D-6E8A-4147-A177-3AD203B41FA5}">
                      <a16:colId xmlns:a16="http://schemas.microsoft.com/office/drawing/2014/main" val="20000"/>
                    </a:ext>
                  </a:extLst>
                </a:gridCol>
              </a:tblGrid>
              <a:tr h="250472">
                <a:tc>
                  <a:txBody>
                    <a:bodyPr/>
                    <a:lstStyle/>
                    <a:p>
                      <a:r>
                        <a:rPr lang="fr-FR" sz="1800" kern="1200" dirty="0">
                          <a:effectLst/>
                        </a:rPr>
                        <a:t>Compétences mobilisées</a:t>
                      </a:r>
                      <a:r>
                        <a:rPr lang="fr-FR" dirty="0">
                          <a:effectLst/>
                        </a:rPr>
                        <a:t> </a:t>
                      </a:r>
                      <a:endParaRPr lang="fr-FR" dirty="0"/>
                    </a:p>
                  </a:txBody>
                  <a:tcPr/>
                </a:tc>
                <a:extLst>
                  <a:ext uri="{0D108BD9-81ED-4DB2-BD59-A6C34878D82A}">
                    <a16:rowId xmlns:a16="http://schemas.microsoft.com/office/drawing/2014/main" val="10000"/>
                  </a:ext>
                </a:extLst>
              </a:tr>
              <a:tr h="1066669">
                <a:tc>
                  <a:txBody>
                    <a:bodyPr/>
                    <a:lstStyle/>
                    <a:p>
                      <a:r>
                        <a:rPr lang="fr-FR" sz="1800" kern="1200" dirty="0">
                          <a:effectLst/>
                        </a:rPr>
                        <a:t>C1.2 – Hiérarchiser les hypothèses</a:t>
                      </a:r>
                    </a:p>
                    <a:p>
                      <a:r>
                        <a:rPr lang="fr-FR" sz="1800" kern="1200" dirty="0">
                          <a:effectLst/>
                        </a:rPr>
                        <a:t>C2.1 – Appliquer les principes de la relation client</a:t>
                      </a:r>
                    </a:p>
                    <a:p>
                      <a:r>
                        <a:rPr lang="fr-FR" sz="1800" kern="1200" dirty="0">
                          <a:effectLst/>
                        </a:rPr>
                        <a:t>C3.1 – Assurer la planification et le suivi</a:t>
                      </a:r>
                    </a:p>
                    <a:p>
                      <a:r>
                        <a:rPr lang="fr-FR" sz="1800" kern="1200" dirty="0">
                          <a:effectLst/>
                        </a:rPr>
                        <a:t>C4.1 – Préparer une intervention corrective</a:t>
                      </a:r>
                      <a:r>
                        <a:rPr lang="fr-FR" dirty="0">
                          <a:effectLst/>
                        </a:rPr>
                        <a:t> </a:t>
                      </a:r>
                      <a:endParaRPr lang="fr-FR" sz="1800" b="1" kern="1200" dirty="0">
                        <a:solidFill>
                          <a:schemeClr val="dk1"/>
                        </a:solidFill>
                        <a:effectLst/>
                        <a:latin typeface="+mn-lt"/>
                        <a:ea typeface="+mn-ea"/>
                        <a:cs typeface="+mn-cs"/>
                      </a:endParaRPr>
                    </a:p>
                  </a:txBody>
                  <a:tcPr/>
                </a:tc>
                <a:extLst>
                  <a:ext uri="{0D108BD9-81ED-4DB2-BD59-A6C34878D82A}">
                    <a16:rowId xmlns:a16="http://schemas.microsoft.com/office/drawing/2014/main" val="10001"/>
                  </a:ext>
                </a:extLst>
              </a:tr>
            </a:tbl>
          </a:graphicData>
        </a:graphic>
      </p:graphicFrame>
      <p:sp>
        <p:nvSpPr>
          <p:cNvPr id="5" name="Rectangle 4"/>
          <p:cNvSpPr/>
          <p:nvPr/>
        </p:nvSpPr>
        <p:spPr>
          <a:xfrm>
            <a:off x="1237524" y="1106270"/>
            <a:ext cx="10746744"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alibri"/>
                <a:ea typeface="+mn-ea"/>
                <a:cs typeface="+mn-cs"/>
              </a:rPr>
              <a:t>À l'issue de ce module, l'étudiant sera capable de prendre en charge un véhicule en maintenance corrective en confirmant le dysfonctionnement, d'accueillir le client et de formaliser le contrat de réparation, d'intégrer la prise en charge dans le plan de charge atelier, et d'organiser l'intervention corrective en respectant les procédures constructeur.</a:t>
            </a:r>
          </a:p>
        </p:txBody>
      </p:sp>
      <p:sp>
        <p:nvSpPr>
          <p:cNvPr id="15" name="Rectangle à coins arrondis 14"/>
          <p:cNvSpPr/>
          <p:nvPr/>
        </p:nvSpPr>
        <p:spPr>
          <a:xfrm>
            <a:off x="432351" y="3181265"/>
            <a:ext cx="2082057" cy="2074114"/>
          </a:xfrm>
          <a:prstGeom prst="roundRect">
            <a:avLst/>
          </a:prstGeom>
          <a:noFill/>
          <a:ln w="28575" cmpd="sng">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16" name="Espace réservé du contenu 3">
            <a:extLst>
              <a:ext uri="{FF2B5EF4-FFF2-40B4-BE49-F238E27FC236}">
                <a16:creationId xmlns:a16="http://schemas.microsoft.com/office/drawing/2014/main" id="{97E4CE84-F625-9081-95DC-E7F66FD81800}"/>
              </a:ext>
            </a:extLst>
          </p:cNvPr>
          <p:cNvGraphicFramePr>
            <a:graphicFrameLocks/>
          </p:cNvGraphicFramePr>
          <p:nvPr/>
        </p:nvGraphicFramePr>
        <p:xfrm>
          <a:off x="1" y="3093784"/>
          <a:ext cx="2945400" cy="22291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8652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1232536" y="571901"/>
            <a:ext cx="10959464" cy="873666"/>
          </a:xfrm>
        </p:spPr>
        <p:txBody>
          <a:bodyPr/>
          <a:lstStyle/>
          <a:p>
            <a:r>
              <a:rPr lang="fr-FR" dirty="0"/>
              <a:t>M11 Traitement des dysfonctionnements, des défauts et des écarts               (4 Semaines)</a:t>
            </a:r>
          </a:p>
          <a:p>
            <a:pPr lvl="0"/>
            <a:endParaRPr lang="fr-FR" dirty="0"/>
          </a:p>
          <a:p>
            <a:endParaRPr lang="fr-FR" dirty="0"/>
          </a:p>
        </p:txBody>
      </p:sp>
      <p:graphicFrame>
        <p:nvGraphicFramePr>
          <p:cNvPr id="12" name="Tableau 11"/>
          <p:cNvGraphicFramePr>
            <a:graphicFrameLocks noGrp="1"/>
          </p:cNvGraphicFramePr>
          <p:nvPr/>
        </p:nvGraphicFramePr>
        <p:xfrm>
          <a:off x="2577475" y="2905332"/>
          <a:ext cx="4325404" cy="1836668"/>
        </p:xfrm>
        <a:graphic>
          <a:graphicData uri="http://schemas.openxmlformats.org/drawingml/2006/table">
            <a:tbl>
              <a:tblPr firstRow="1" bandRow="1">
                <a:tableStyleId>{E8B1032C-EA38-4F05-BA0D-38AFFFC7BED3}</a:tableStyleId>
              </a:tblPr>
              <a:tblGrid>
                <a:gridCol w="4325404">
                  <a:extLst>
                    <a:ext uri="{9D8B030D-6E8A-4147-A177-3AD203B41FA5}">
                      <a16:colId xmlns:a16="http://schemas.microsoft.com/office/drawing/2014/main" val="20000"/>
                    </a:ext>
                  </a:extLst>
                </a:gridCol>
              </a:tblGrid>
              <a:tr h="515731">
                <a:tc>
                  <a:txBody>
                    <a:bodyPr/>
                    <a:lstStyle/>
                    <a:p>
                      <a:r>
                        <a:rPr lang="fr-FR" dirty="0"/>
                        <a:t>Activités associées </a:t>
                      </a:r>
                    </a:p>
                  </a:txBody>
                  <a:tcPr/>
                </a:tc>
                <a:extLst>
                  <a:ext uri="{0D108BD9-81ED-4DB2-BD59-A6C34878D82A}">
                    <a16:rowId xmlns:a16="http://schemas.microsoft.com/office/drawing/2014/main" val="10000"/>
                  </a:ext>
                </a:extLst>
              </a:tr>
              <a:tr h="1320937">
                <a:tc>
                  <a:txBody>
                    <a:bodyPr/>
                    <a:lstStyle/>
                    <a:p>
                      <a:r>
                        <a:rPr lang="fr-FR" sz="1800" kern="1200" dirty="0">
                          <a:effectLst/>
                        </a:rPr>
                        <a:t>A1.2 – Recherche de pannes complexes</a:t>
                      </a:r>
                    </a:p>
                    <a:p>
                      <a:r>
                        <a:rPr lang="fr-FR" sz="1800" kern="1200" dirty="0">
                          <a:effectLst/>
                        </a:rPr>
                        <a:t>A2.1 – Relation client</a:t>
                      </a:r>
                      <a:r>
                        <a:rPr lang="fr-FR" dirty="0">
                          <a:effectLst/>
                        </a:rPr>
                        <a:t> </a:t>
                      </a:r>
                    </a:p>
                    <a:p>
                      <a:r>
                        <a:rPr lang="fr-FR" sz="1800" kern="1200" dirty="0">
                          <a:effectLst/>
                        </a:rPr>
                        <a:t>A3.2 – Appui technique aux équipes</a:t>
                      </a:r>
                    </a:p>
                    <a:p>
                      <a:r>
                        <a:rPr lang="fr-FR" sz="1800" kern="1200" dirty="0">
                          <a:effectLst/>
                        </a:rPr>
                        <a:t>A4.2 – Remise en conformité des systèmes</a:t>
                      </a:r>
                      <a:r>
                        <a:rPr lang="fr-FR" dirty="0">
                          <a:effectLst/>
                        </a:rPr>
                        <a:t>  </a:t>
                      </a:r>
                    </a:p>
                  </a:txBody>
                  <a:tcPr/>
                </a:tc>
                <a:extLst>
                  <a:ext uri="{0D108BD9-81ED-4DB2-BD59-A6C34878D82A}">
                    <a16:rowId xmlns:a16="http://schemas.microsoft.com/office/drawing/2014/main" val="10001"/>
                  </a:ext>
                </a:extLst>
              </a:tr>
            </a:tbl>
          </a:graphicData>
        </a:graphic>
      </p:graphicFrame>
      <p:graphicFrame>
        <p:nvGraphicFramePr>
          <p:cNvPr id="18" name="Tableau 17"/>
          <p:cNvGraphicFramePr>
            <a:graphicFrameLocks noGrp="1"/>
          </p:cNvGraphicFramePr>
          <p:nvPr/>
        </p:nvGraphicFramePr>
        <p:xfrm>
          <a:off x="7014804" y="2871662"/>
          <a:ext cx="5035813" cy="1828800"/>
        </p:xfrm>
        <a:graphic>
          <a:graphicData uri="http://schemas.openxmlformats.org/drawingml/2006/table">
            <a:tbl>
              <a:tblPr firstRow="1" bandRow="1">
                <a:tableStyleId>{E8B1032C-EA38-4F05-BA0D-38AFFFC7BED3}</a:tableStyleId>
              </a:tblPr>
              <a:tblGrid>
                <a:gridCol w="5035813">
                  <a:extLst>
                    <a:ext uri="{9D8B030D-6E8A-4147-A177-3AD203B41FA5}">
                      <a16:colId xmlns:a16="http://schemas.microsoft.com/office/drawing/2014/main" val="20000"/>
                    </a:ext>
                  </a:extLst>
                </a:gridCol>
              </a:tblGrid>
              <a:tr h="343238">
                <a:tc>
                  <a:txBody>
                    <a:bodyPr/>
                    <a:lstStyle/>
                    <a:p>
                      <a:r>
                        <a:rPr lang="fr-FR" sz="1800" kern="1200" dirty="0">
                          <a:effectLst/>
                        </a:rPr>
                        <a:t>Tâches associées</a:t>
                      </a:r>
                      <a:r>
                        <a:rPr lang="fr-FR" dirty="0">
                          <a:effectLst/>
                        </a:rPr>
                        <a:t> </a:t>
                      </a:r>
                      <a:endParaRPr lang="fr-FR" dirty="0"/>
                    </a:p>
                  </a:txBody>
                  <a:tcPr/>
                </a:tc>
                <a:extLst>
                  <a:ext uri="{0D108BD9-81ED-4DB2-BD59-A6C34878D82A}">
                    <a16:rowId xmlns:a16="http://schemas.microsoft.com/office/drawing/2014/main" val="10000"/>
                  </a:ext>
                </a:extLst>
              </a:tr>
              <a:tr h="1269868">
                <a:tc>
                  <a:txBody>
                    <a:bodyPr/>
                    <a:lstStyle/>
                    <a:p>
                      <a:r>
                        <a:rPr lang="fr-FR" sz="1800" kern="1200" dirty="0">
                          <a:effectLst/>
                        </a:rPr>
                        <a:t>T1.2.2 – Réalisation des contrôles, mesures et relevés d'écarts</a:t>
                      </a:r>
                    </a:p>
                    <a:p>
                      <a:r>
                        <a:rPr lang="fr-FR" sz="1800" kern="1200" dirty="0">
                          <a:effectLst/>
                        </a:rPr>
                        <a:t>T2.1.3 – Restitution du véhicule</a:t>
                      </a:r>
                    </a:p>
                    <a:p>
                      <a:r>
                        <a:rPr lang="fr-FR" sz="1800" kern="1200" dirty="0">
                          <a:effectLst/>
                        </a:rPr>
                        <a:t>T3.2.1 – Accompagnement technique de l'équipe</a:t>
                      </a:r>
                    </a:p>
                    <a:p>
                      <a:r>
                        <a:rPr lang="fr-FR" sz="1800" kern="1200" dirty="0">
                          <a:effectLst/>
                        </a:rPr>
                        <a:t>T4.2.2 – Réglage, paramétrage des systèmes</a:t>
                      </a:r>
                      <a:r>
                        <a:rPr lang="fr-FR" dirty="0">
                          <a:effectLst/>
                        </a:rPr>
                        <a:t>   </a:t>
                      </a:r>
                      <a:endParaRPr lang="fr-FR" sz="1800" kern="1200" dirty="0">
                        <a:solidFill>
                          <a:schemeClr val="dk1"/>
                        </a:solidFill>
                        <a:effectLst/>
                        <a:latin typeface="+mn-lt"/>
                        <a:ea typeface="+mn-ea"/>
                        <a:cs typeface="+mn-cs"/>
                      </a:endParaRPr>
                    </a:p>
                  </a:txBody>
                  <a:tcPr/>
                </a:tc>
                <a:extLst>
                  <a:ext uri="{0D108BD9-81ED-4DB2-BD59-A6C34878D82A}">
                    <a16:rowId xmlns:a16="http://schemas.microsoft.com/office/drawing/2014/main" val="10001"/>
                  </a:ext>
                </a:extLst>
              </a:tr>
            </a:tbl>
          </a:graphicData>
        </a:graphic>
      </p:graphicFrame>
      <p:graphicFrame>
        <p:nvGraphicFramePr>
          <p:cNvPr id="19" name="Tableau 18"/>
          <p:cNvGraphicFramePr>
            <a:graphicFrameLocks noGrp="1"/>
          </p:cNvGraphicFramePr>
          <p:nvPr/>
        </p:nvGraphicFramePr>
        <p:xfrm>
          <a:off x="2572398" y="4801064"/>
          <a:ext cx="9465874" cy="1554480"/>
        </p:xfrm>
        <a:graphic>
          <a:graphicData uri="http://schemas.openxmlformats.org/drawingml/2006/table">
            <a:tbl>
              <a:tblPr firstRow="1" bandRow="1">
                <a:tableStyleId>{E8B1032C-EA38-4F05-BA0D-38AFFFC7BED3}</a:tableStyleId>
              </a:tblPr>
              <a:tblGrid>
                <a:gridCol w="9465874">
                  <a:extLst>
                    <a:ext uri="{9D8B030D-6E8A-4147-A177-3AD203B41FA5}">
                      <a16:colId xmlns:a16="http://schemas.microsoft.com/office/drawing/2014/main" val="20000"/>
                    </a:ext>
                  </a:extLst>
                </a:gridCol>
              </a:tblGrid>
              <a:tr h="250472">
                <a:tc>
                  <a:txBody>
                    <a:bodyPr/>
                    <a:lstStyle/>
                    <a:p>
                      <a:r>
                        <a:rPr lang="fr-FR" sz="1800" kern="1200" dirty="0">
                          <a:effectLst/>
                        </a:rPr>
                        <a:t>Compétences mobilisées</a:t>
                      </a:r>
                      <a:r>
                        <a:rPr lang="fr-FR" dirty="0">
                          <a:effectLst/>
                        </a:rPr>
                        <a:t> </a:t>
                      </a:r>
                      <a:endParaRPr lang="fr-FR" dirty="0"/>
                    </a:p>
                  </a:txBody>
                  <a:tcPr/>
                </a:tc>
                <a:extLst>
                  <a:ext uri="{0D108BD9-81ED-4DB2-BD59-A6C34878D82A}">
                    <a16:rowId xmlns:a16="http://schemas.microsoft.com/office/drawing/2014/main" val="10000"/>
                  </a:ext>
                </a:extLst>
              </a:tr>
              <a:tr h="1066669">
                <a:tc>
                  <a:txBody>
                    <a:bodyPr/>
                    <a:lstStyle/>
                    <a:p>
                      <a:r>
                        <a:rPr lang="fr-FR" sz="1800" kern="1200" dirty="0">
                          <a:effectLst/>
                        </a:rPr>
                        <a:t>C1.3 – Appliquer un protocole d'essais et mesures</a:t>
                      </a:r>
                    </a:p>
                    <a:p>
                      <a:r>
                        <a:rPr lang="fr-FR" sz="1800" kern="1200" dirty="0">
                          <a:effectLst/>
                        </a:rPr>
                        <a:t>C2.1 – Appliquer les principes de la relation client</a:t>
                      </a:r>
                    </a:p>
                    <a:p>
                      <a:r>
                        <a:rPr lang="fr-FR" sz="1800" kern="1200" dirty="0">
                          <a:effectLst/>
                        </a:rPr>
                        <a:t>C3.3 – Contribuer au développement professionnel</a:t>
                      </a:r>
                    </a:p>
                    <a:p>
                      <a:r>
                        <a:rPr lang="fr-FR" sz="1800" kern="1200" dirty="0">
                          <a:effectLst/>
                        </a:rPr>
                        <a:t>C4.2 – Remettre en conformité les systèmes</a:t>
                      </a:r>
                      <a:r>
                        <a:rPr lang="fr-FR" dirty="0">
                          <a:effectLst/>
                        </a:rPr>
                        <a:t> </a:t>
                      </a:r>
                      <a:endParaRPr lang="fr-FR" sz="1800" b="0" kern="1200" dirty="0">
                        <a:solidFill>
                          <a:schemeClr val="dk1"/>
                        </a:solidFill>
                        <a:effectLst/>
                        <a:latin typeface="+mn-lt"/>
                        <a:ea typeface="+mn-ea"/>
                        <a:cs typeface="+mn-cs"/>
                      </a:endParaRPr>
                    </a:p>
                  </a:txBody>
                  <a:tcPr/>
                </a:tc>
                <a:extLst>
                  <a:ext uri="{0D108BD9-81ED-4DB2-BD59-A6C34878D82A}">
                    <a16:rowId xmlns:a16="http://schemas.microsoft.com/office/drawing/2014/main" val="10001"/>
                  </a:ext>
                </a:extLst>
              </a:tr>
            </a:tbl>
          </a:graphicData>
        </a:graphic>
      </p:graphicFrame>
      <p:sp>
        <p:nvSpPr>
          <p:cNvPr id="5" name="Rectangle 4"/>
          <p:cNvSpPr/>
          <p:nvPr/>
        </p:nvSpPr>
        <p:spPr>
          <a:xfrm>
            <a:off x="1210502" y="1481150"/>
            <a:ext cx="10611633" cy="132343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alibri"/>
                <a:ea typeface="+mn-ea"/>
                <a:cs typeface="+mn-cs"/>
              </a:rPr>
              <a:t>À l'issue de ce module, l'étudiant sera capable d'appliquer un protocole complet de mesures et contrôles pour identifier l'origine des défauts, d'assurer la restitution du véhicule avec explication de la facturation au client, d'accompagner techniquement l'équipe dans le traitement des écarts, et de réaliser les réglages et paramétrages des systèmes conformément aux procédures constructeur. </a:t>
            </a:r>
          </a:p>
        </p:txBody>
      </p:sp>
      <p:sp>
        <p:nvSpPr>
          <p:cNvPr id="15" name="Rectangle à coins arrondis 14"/>
          <p:cNvSpPr/>
          <p:nvPr/>
        </p:nvSpPr>
        <p:spPr>
          <a:xfrm>
            <a:off x="432351" y="3181265"/>
            <a:ext cx="2082057" cy="2074114"/>
          </a:xfrm>
          <a:prstGeom prst="roundRect">
            <a:avLst/>
          </a:prstGeom>
          <a:noFill/>
          <a:ln w="28575" cmpd="sng">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16" name="Espace réservé du contenu 3">
            <a:extLst>
              <a:ext uri="{FF2B5EF4-FFF2-40B4-BE49-F238E27FC236}">
                <a16:creationId xmlns:a16="http://schemas.microsoft.com/office/drawing/2014/main" id="{97E4CE84-F625-9081-95DC-E7F66FD81800}"/>
              </a:ext>
            </a:extLst>
          </p:cNvPr>
          <p:cNvGraphicFramePr>
            <a:graphicFrameLocks/>
          </p:cNvGraphicFramePr>
          <p:nvPr/>
        </p:nvGraphicFramePr>
        <p:xfrm>
          <a:off x="1" y="3093784"/>
          <a:ext cx="2945400" cy="22291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9610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lvl="0"/>
            <a:r>
              <a:rPr lang="fr-FR" dirty="0"/>
              <a:t>M12 Formation entreprise (4 Semaines)</a:t>
            </a:r>
          </a:p>
          <a:p>
            <a:r>
              <a:rPr lang="fr-FR" dirty="0"/>
              <a:t> </a:t>
            </a:r>
          </a:p>
          <a:p>
            <a:pPr lvl="0"/>
            <a:endParaRPr lang="fr-FR" dirty="0"/>
          </a:p>
        </p:txBody>
      </p:sp>
      <p:graphicFrame>
        <p:nvGraphicFramePr>
          <p:cNvPr id="12" name="Tableau 11"/>
          <p:cNvGraphicFramePr>
            <a:graphicFrameLocks noGrp="1"/>
          </p:cNvGraphicFramePr>
          <p:nvPr/>
        </p:nvGraphicFramePr>
        <p:xfrm>
          <a:off x="2604496" y="2203794"/>
          <a:ext cx="4294048" cy="1927150"/>
        </p:xfrm>
        <a:graphic>
          <a:graphicData uri="http://schemas.openxmlformats.org/drawingml/2006/table">
            <a:tbl>
              <a:tblPr firstRow="1" bandRow="1">
                <a:tableStyleId>{E8B1032C-EA38-4F05-BA0D-38AFFFC7BED3}</a:tableStyleId>
              </a:tblPr>
              <a:tblGrid>
                <a:gridCol w="4294048">
                  <a:extLst>
                    <a:ext uri="{9D8B030D-6E8A-4147-A177-3AD203B41FA5}">
                      <a16:colId xmlns:a16="http://schemas.microsoft.com/office/drawing/2014/main" val="20000"/>
                    </a:ext>
                  </a:extLst>
                </a:gridCol>
              </a:tblGrid>
              <a:tr h="464110">
                <a:tc>
                  <a:txBody>
                    <a:bodyPr/>
                    <a:lstStyle/>
                    <a:p>
                      <a:r>
                        <a:rPr lang="fr-FR" dirty="0"/>
                        <a:t>Activités associées </a:t>
                      </a:r>
                    </a:p>
                  </a:txBody>
                  <a:tcPr/>
                </a:tc>
                <a:extLst>
                  <a:ext uri="{0D108BD9-81ED-4DB2-BD59-A6C34878D82A}">
                    <a16:rowId xmlns:a16="http://schemas.microsoft.com/office/drawing/2014/main" val="10000"/>
                  </a:ext>
                </a:extLst>
              </a:tr>
              <a:tr h="947894">
                <a:tc>
                  <a:txBody>
                    <a:bodyPr/>
                    <a:lstStyle/>
                    <a:p>
                      <a:r>
                        <a:rPr lang="fr-FR" sz="1800" kern="1200" dirty="0">
                          <a:effectLst/>
                        </a:rPr>
                        <a:t>A1.2 – Recherche de pannes complexes</a:t>
                      </a:r>
                    </a:p>
                    <a:p>
                      <a:r>
                        <a:rPr lang="fr-FR" sz="1800" kern="1200" dirty="0">
                          <a:effectLst/>
                        </a:rPr>
                        <a:t>A2.2 – Commercialisation des produits et services</a:t>
                      </a:r>
                      <a:r>
                        <a:rPr lang="fr-FR" dirty="0">
                          <a:effectLst/>
                        </a:rPr>
                        <a:t> </a:t>
                      </a:r>
                    </a:p>
                    <a:p>
                      <a:r>
                        <a:rPr lang="fr-FR" sz="1800" kern="1200" dirty="0">
                          <a:effectLst/>
                        </a:rPr>
                        <a:t>A3.2 – Appui technique aux équipes</a:t>
                      </a:r>
                    </a:p>
                    <a:p>
                      <a:r>
                        <a:rPr lang="fr-FR" sz="1800" kern="1200" dirty="0">
                          <a:effectLst/>
                        </a:rPr>
                        <a:t>A4.2 – Remise en conformité des systèmes</a:t>
                      </a:r>
                      <a:r>
                        <a:rPr lang="fr-FR" dirty="0">
                          <a:effectLst/>
                        </a:rPr>
                        <a:t>  </a:t>
                      </a:r>
                    </a:p>
                  </a:txBody>
                  <a:tcPr/>
                </a:tc>
                <a:extLst>
                  <a:ext uri="{0D108BD9-81ED-4DB2-BD59-A6C34878D82A}">
                    <a16:rowId xmlns:a16="http://schemas.microsoft.com/office/drawing/2014/main" val="10001"/>
                  </a:ext>
                </a:extLst>
              </a:tr>
            </a:tbl>
          </a:graphicData>
        </a:graphic>
      </p:graphicFrame>
      <p:graphicFrame>
        <p:nvGraphicFramePr>
          <p:cNvPr id="18" name="Tableau 17"/>
          <p:cNvGraphicFramePr>
            <a:graphicFrameLocks noGrp="1"/>
          </p:cNvGraphicFramePr>
          <p:nvPr/>
        </p:nvGraphicFramePr>
        <p:xfrm>
          <a:off x="6989948" y="2205824"/>
          <a:ext cx="5035813" cy="1887698"/>
        </p:xfrm>
        <a:graphic>
          <a:graphicData uri="http://schemas.openxmlformats.org/drawingml/2006/table">
            <a:tbl>
              <a:tblPr firstRow="1" bandRow="1">
                <a:tableStyleId>{E8B1032C-EA38-4F05-BA0D-38AFFFC7BED3}</a:tableStyleId>
              </a:tblPr>
              <a:tblGrid>
                <a:gridCol w="5035813">
                  <a:extLst>
                    <a:ext uri="{9D8B030D-6E8A-4147-A177-3AD203B41FA5}">
                      <a16:colId xmlns:a16="http://schemas.microsoft.com/office/drawing/2014/main" val="20000"/>
                    </a:ext>
                  </a:extLst>
                </a:gridCol>
              </a:tblGrid>
              <a:tr h="343238">
                <a:tc>
                  <a:txBody>
                    <a:bodyPr/>
                    <a:lstStyle/>
                    <a:p>
                      <a:r>
                        <a:rPr lang="fr-FR" sz="1800" kern="1200" dirty="0">
                          <a:effectLst/>
                        </a:rPr>
                        <a:t>Tâches associées</a:t>
                      </a:r>
                      <a:r>
                        <a:rPr lang="fr-FR" dirty="0">
                          <a:effectLst/>
                        </a:rPr>
                        <a:t> </a:t>
                      </a:r>
                      <a:endParaRPr lang="fr-FR" dirty="0"/>
                    </a:p>
                  </a:txBody>
                  <a:tcPr/>
                </a:tc>
                <a:extLst>
                  <a:ext uri="{0D108BD9-81ED-4DB2-BD59-A6C34878D82A}">
                    <a16:rowId xmlns:a16="http://schemas.microsoft.com/office/drawing/2014/main" val="10000"/>
                  </a:ext>
                </a:extLst>
              </a:tr>
              <a:tr h="1521938">
                <a:tc>
                  <a:txBody>
                    <a:bodyPr/>
                    <a:lstStyle/>
                    <a:p>
                      <a:r>
                        <a:rPr lang="fr-FR" sz="1800" kern="1200" dirty="0">
                          <a:effectLst/>
                        </a:rPr>
                        <a:t>T1.2.3 – Identification des éléments défectueux</a:t>
                      </a:r>
                    </a:p>
                    <a:p>
                      <a:r>
                        <a:rPr lang="fr-FR" sz="1800" kern="1200" dirty="0">
                          <a:effectLst/>
                        </a:rPr>
                        <a:t>T2.2.1 – Commercialisation d'une intervention à l'atelier</a:t>
                      </a:r>
                    </a:p>
                    <a:p>
                      <a:r>
                        <a:rPr lang="fr-FR" sz="1800" kern="1200" dirty="0">
                          <a:effectLst/>
                        </a:rPr>
                        <a:t>T3.2.2 – Animation de l'équipe</a:t>
                      </a:r>
                    </a:p>
                    <a:p>
                      <a:r>
                        <a:rPr lang="fr-FR" sz="1800" kern="1200" dirty="0">
                          <a:effectLst/>
                        </a:rPr>
                        <a:t>T4.2.4 – Contrôle de la qualité de l'intervention</a:t>
                      </a:r>
                      <a:r>
                        <a:rPr lang="fr-FR" dirty="0">
                          <a:effectLst/>
                        </a:rPr>
                        <a:t> </a:t>
                      </a:r>
                      <a:endParaRPr lang="fr-FR" sz="1800" kern="1200" dirty="0">
                        <a:solidFill>
                          <a:schemeClr val="dk1"/>
                        </a:solidFill>
                        <a:effectLst/>
                        <a:latin typeface="+mn-lt"/>
                        <a:ea typeface="+mn-ea"/>
                        <a:cs typeface="+mn-cs"/>
                      </a:endParaRPr>
                    </a:p>
                  </a:txBody>
                  <a:tcPr/>
                </a:tc>
                <a:extLst>
                  <a:ext uri="{0D108BD9-81ED-4DB2-BD59-A6C34878D82A}">
                    <a16:rowId xmlns:a16="http://schemas.microsoft.com/office/drawing/2014/main" val="10001"/>
                  </a:ext>
                </a:extLst>
              </a:tr>
            </a:tbl>
          </a:graphicData>
        </a:graphic>
      </p:graphicFrame>
      <p:graphicFrame>
        <p:nvGraphicFramePr>
          <p:cNvPr id="19" name="Tableau 18"/>
          <p:cNvGraphicFramePr>
            <a:graphicFrameLocks noGrp="1"/>
          </p:cNvGraphicFramePr>
          <p:nvPr/>
        </p:nvGraphicFramePr>
        <p:xfrm>
          <a:off x="2612931" y="4310854"/>
          <a:ext cx="9465874" cy="1554480"/>
        </p:xfrm>
        <a:graphic>
          <a:graphicData uri="http://schemas.openxmlformats.org/drawingml/2006/table">
            <a:tbl>
              <a:tblPr firstRow="1" bandRow="1">
                <a:tableStyleId>{E8B1032C-EA38-4F05-BA0D-38AFFFC7BED3}</a:tableStyleId>
              </a:tblPr>
              <a:tblGrid>
                <a:gridCol w="9465874">
                  <a:extLst>
                    <a:ext uri="{9D8B030D-6E8A-4147-A177-3AD203B41FA5}">
                      <a16:colId xmlns:a16="http://schemas.microsoft.com/office/drawing/2014/main" val="20000"/>
                    </a:ext>
                  </a:extLst>
                </a:gridCol>
              </a:tblGrid>
              <a:tr h="250472">
                <a:tc>
                  <a:txBody>
                    <a:bodyPr/>
                    <a:lstStyle/>
                    <a:p>
                      <a:r>
                        <a:rPr lang="fr-FR" sz="1800" kern="1200" dirty="0">
                          <a:effectLst/>
                        </a:rPr>
                        <a:t>Compétences mobilisées</a:t>
                      </a:r>
                      <a:r>
                        <a:rPr lang="fr-FR" dirty="0">
                          <a:effectLst/>
                        </a:rPr>
                        <a:t> </a:t>
                      </a:r>
                      <a:endParaRPr lang="fr-FR" dirty="0"/>
                    </a:p>
                  </a:txBody>
                  <a:tcPr/>
                </a:tc>
                <a:extLst>
                  <a:ext uri="{0D108BD9-81ED-4DB2-BD59-A6C34878D82A}">
                    <a16:rowId xmlns:a16="http://schemas.microsoft.com/office/drawing/2014/main" val="10000"/>
                  </a:ext>
                </a:extLst>
              </a:tr>
              <a:tr h="1066669">
                <a:tc>
                  <a:txBody>
                    <a:bodyPr/>
                    <a:lstStyle/>
                    <a:p>
                      <a:r>
                        <a:rPr lang="fr-FR" sz="1800" kern="1200" dirty="0">
                          <a:effectLst/>
                        </a:rPr>
                        <a:t>C1.2 – Hiérarchiser les hypothèses</a:t>
                      </a:r>
                    </a:p>
                    <a:p>
                      <a:r>
                        <a:rPr lang="fr-FR" sz="1800" kern="1200" dirty="0">
                          <a:effectLst/>
                        </a:rPr>
                        <a:t>C2.2 – Commercialiser des produits et services</a:t>
                      </a:r>
                    </a:p>
                    <a:p>
                      <a:r>
                        <a:rPr lang="fr-FR" sz="1800" kern="1200" dirty="0">
                          <a:effectLst/>
                        </a:rPr>
                        <a:t>C3.3 – Contribuer au développement professionnel</a:t>
                      </a:r>
                      <a:r>
                        <a:rPr lang="fr-FR" dirty="0">
                          <a:effectLst/>
                        </a:rPr>
                        <a:t> </a:t>
                      </a:r>
                    </a:p>
                    <a:p>
                      <a:r>
                        <a:rPr lang="fr-FR" sz="1800" kern="1200" dirty="0">
                          <a:effectLst/>
                        </a:rPr>
                        <a:t>C4.2 – Remettre en conformité les systèmes</a:t>
                      </a:r>
                      <a:r>
                        <a:rPr lang="fr-FR" dirty="0">
                          <a:effectLst/>
                        </a:rPr>
                        <a:t> </a:t>
                      </a:r>
                      <a:endParaRPr lang="fr-FR" sz="1800" b="0" kern="1200" dirty="0">
                        <a:solidFill>
                          <a:schemeClr val="dk1"/>
                        </a:solidFill>
                        <a:effectLst/>
                        <a:latin typeface="+mn-lt"/>
                        <a:ea typeface="+mn-ea"/>
                        <a:cs typeface="+mn-cs"/>
                      </a:endParaRPr>
                    </a:p>
                  </a:txBody>
                  <a:tcPr/>
                </a:tc>
                <a:extLst>
                  <a:ext uri="{0D108BD9-81ED-4DB2-BD59-A6C34878D82A}">
                    <a16:rowId xmlns:a16="http://schemas.microsoft.com/office/drawing/2014/main" val="10001"/>
                  </a:ext>
                </a:extLst>
              </a:tr>
            </a:tbl>
          </a:graphicData>
        </a:graphic>
      </p:graphicFrame>
      <p:sp>
        <p:nvSpPr>
          <p:cNvPr id="5" name="Rectangle 4"/>
          <p:cNvSpPr/>
          <p:nvPr/>
        </p:nvSpPr>
        <p:spPr>
          <a:xfrm>
            <a:off x="1224013" y="1123179"/>
            <a:ext cx="10584612"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alibri"/>
                <a:ea typeface="+mn-ea"/>
                <a:cs typeface="+mn-cs"/>
              </a:rPr>
              <a:t>À l'issue de cette période en entreprise, l'étudiant sera capable d'identifier les éléments défectueux dans le cadre d'un diagnostic complexe, de commercialiser une intervention à l'atelier, d'animer l'équipe technique, et de contrôler la qualité de l'ensemble des interventions réalisées.</a:t>
            </a:r>
          </a:p>
        </p:txBody>
      </p:sp>
      <p:sp>
        <p:nvSpPr>
          <p:cNvPr id="15" name="Rectangle à coins arrondis 14"/>
          <p:cNvSpPr/>
          <p:nvPr/>
        </p:nvSpPr>
        <p:spPr>
          <a:xfrm>
            <a:off x="432351" y="3181265"/>
            <a:ext cx="2082057" cy="2074114"/>
          </a:xfrm>
          <a:prstGeom prst="roundRect">
            <a:avLst/>
          </a:prstGeom>
          <a:noFill/>
          <a:ln w="28575" cmpd="sng">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16" name="Espace réservé du contenu 3">
            <a:extLst>
              <a:ext uri="{FF2B5EF4-FFF2-40B4-BE49-F238E27FC236}">
                <a16:creationId xmlns:a16="http://schemas.microsoft.com/office/drawing/2014/main" id="{97E4CE84-F625-9081-95DC-E7F66FD81800}"/>
              </a:ext>
            </a:extLst>
          </p:cNvPr>
          <p:cNvGraphicFramePr>
            <a:graphicFrameLocks/>
          </p:cNvGraphicFramePr>
          <p:nvPr/>
        </p:nvGraphicFramePr>
        <p:xfrm>
          <a:off x="1" y="3093784"/>
          <a:ext cx="2945400" cy="22291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9646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M13 Innovation et fonctions avancées (4 Semaines)</a:t>
            </a:r>
          </a:p>
          <a:p>
            <a:pPr lvl="0"/>
            <a:endParaRPr lang="fr-FR" dirty="0"/>
          </a:p>
          <a:p>
            <a:endParaRPr lang="fr-FR" dirty="0"/>
          </a:p>
        </p:txBody>
      </p:sp>
      <p:graphicFrame>
        <p:nvGraphicFramePr>
          <p:cNvPr id="12" name="Tableau 11"/>
          <p:cNvGraphicFramePr>
            <a:graphicFrameLocks noGrp="1"/>
          </p:cNvGraphicFramePr>
          <p:nvPr/>
        </p:nvGraphicFramePr>
        <p:xfrm>
          <a:off x="2660201" y="2517835"/>
          <a:ext cx="4105905" cy="2441284"/>
        </p:xfrm>
        <a:graphic>
          <a:graphicData uri="http://schemas.openxmlformats.org/drawingml/2006/table">
            <a:tbl>
              <a:tblPr firstRow="1" bandRow="1">
                <a:tableStyleId>{E8B1032C-EA38-4F05-BA0D-38AFFFC7BED3}</a:tableStyleId>
              </a:tblPr>
              <a:tblGrid>
                <a:gridCol w="4105905">
                  <a:extLst>
                    <a:ext uri="{9D8B030D-6E8A-4147-A177-3AD203B41FA5}">
                      <a16:colId xmlns:a16="http://schemas.microsoft.com/office/drawing/2014/main" val="20000"/>
                    </a:ext>
                  </a:extLst>
                </a:gridCol>
              </a:tblGrid>
              <a:tr h="429604">
                <a:tc>
                  <a:txBody>
                    <a:bodyPr/>
                    <a:lstStyle/>
                    <a:p>
                      <a:r>
                        <a:rPr lang="fr-FR" dirty="0"/>
                        <a:t>Activités associées </a:t>
                      </a:r>
                    </a:p>
                  </a:txBody>
                  <a:tcPr/>
                </a:tc>
                <a:extLst>
                  <a:ext uri="{0D108BD9-81ED-4DB2-BD59-A6C34878D82A}">
                    <a16:rowId xmlns:a16="http://schemas.microsoft.com/office/drawing/2014/main" val="10000"/>
                  </a:ext>
                </a:extLst>
              </a:tr>
              <a:tr h="1862112">
                <a:tc>
                  <a:txBody>
                    <a:bodyPr/>
                    <a:lstStyle/>
                    <a:p>
                      <a:r>
                        <a:rPr lang="fr-FR" sz="1800" kern="1200" dirty="0">
                          <a:effectLst/>
                        </a:rPr>
                        <a:t>A1.3 – Estimation du montant de l'intervention</a:t>
                      </a:r>
                    </a:p>
                    <a:p>
                      <a:r>
                        <a:rPr lang="fr-FR" sz="1800" kern="1200" dirty="0">
                          <a:effectLst/>
                        </a:rPr>
                        <a:t>A2.2 – Commercialisation des produits et services</a:t>
                      </a:r>
                    </a:p>
                    <a:p>
                      <a:r>
                        <a:rPr lang="fr-FR" sz="1800" kern="1200" dirty="0">
                          <a:effectLst/>
                        </a:rPr>
                        <a:t>A3.2 – Appui technique aux équipes</a:t>
                      </a:r>
                      <a:r>
                        <a:rPr lang="fr-FR" dirty="0">
                          <a:effectLst/>
                        </a:rPr>
                        <a:t> </a:t>
                      </a:r>
                      <a:endParaRPr lang="fr-FR" sz="1800" kern="1200" dirty="0">
                        <a:effectLst/>
                      </a:endParaRPr>
                    </a:p>
                    <a:p>
                      <a:r>
                        <a:rPr lang="fr-FR" sz="1800" kern="1200" dirty="0">
                          <a:effectLst/>
                        </a:rPr>
                        <a:t>A4.2 – Remise en conformité des systèmes</a:t>
                      </a:r>
                      <a:r>
                        <a:rPr lang="fr-FR" dirty="0">
                          <a:effectLst/>
                        </a:rPr>
                        <a:t> </a:t>
                      </a:r>
                      <a:endParaRPr lang="fr-FR" sz="1800" kern="1200" dirty="0">
                        <a:solidFill>
                          <a:schemeClr val="dk1"/>
                        </a:solidFill>
                        <a:effectLst/>
                        <a:latin typeface="+mn-lt"/>
                        <a:ea typeface="+mn-ea"/>
                        <a:cs typeface="+mn-cs"/>
                      </a:endParaRPr>
                    </a:p>
                  </a:txBody>
                  <a:tcPr/>
                </a:tc>
                <a:extLst>
                  <a:ext uri="{0D108BD9-81ED-4DB2-BD59-A6C34878D82A}">
                    <a16:rowId xmlns:a16="http://schemas.microsoft.com/office/drawing/2014/main" val="10001"/>
                  </a:ext>
                </a:extLst>
              </a:tr>
            </a:tbl>
          </a:graphicData>
        </a:graphic>
      </p:graphicFrame>
      <p:graphicFrame>
        <p:nvGraphicFramePr>
          <p:cNvPr id="18" name="Tableau 17"/>
          <p:cNvGraphicFramePr>
            <a:graphicFrameLocks noGrp="1"/>
          </p:cNvGraphicFramePr>
          <p:nvPr/>
        </p:nvGraphicFramePr>
        <p:xfrm>
          <a:off x="6848842" y="2532159"/>
          <a:ext cx="5035813" cy="1828800"/>
        </p:xfrm>
        <a:graphic>
          <a:graphicData uri="http://schemas.openxmlformats.org/drawingml/2006/table">
            <a:tbl>
              <a:tblPr firstRow="1" bandRow="1">
                <a:tableStyleId>{E8B1032C-EA38-4F05-BA0D-38AFFFC7BED3}</a:tableStyleId>
              </a:tblPr>
              <a:tblGrid>
                <a:gridCol w="5035813">
                  <a:extLst>
                    <a:ext uri="{9D8B030D-6E8A-4147-A177-3AD203B41FA5}">
                      <a16:colId xmlns:a16="http://schemas.microsoft.com/office/drawing/2014/main" val="20000"/>
                    </a:ext>
                  </a:extLst>
                </a:gridCol>
              </a:tblGrid>
              <a:tr h="343238">
                <a:tc>
                  <a:txBody>
                    <a:bodyPr/>
                    <a:lstStyle/>
                    <a:p>
                      <a:r>
                        <a:rPr lang="fr-FR" sz="1800" kern="1200" dirty="0">
                          <a:effectLst/>
                        </a:rPr>
                        <a:t>Tâches associées</a:t>
                      </a:r>
                      <a:r>
                        <a:rPr lang="fr-FR" dirty="0">
                          <a:effectLst/>
                        </a:rPr>
                        <a:t> </a:t>
                      </a:r>
                      <a:endParaRPr lang="fr-FR" dirty="0"/>
                    </a:p>
                  </a:txBody>
                  <a:tcPr/>
                </a:tc>
                <a:extLst>
                  <a:ext uri="{0D108BD9-81ED-4DB2-BD59-A6C34878D82A}">
                    <a16:rowId xmlns:a16="http://schemas.microsoft.com/office/drawing/2014/main" val="10000"/>
                  </a:ext>
                </a:extLst>
              </a:tr>
              <a:tr h="1269868">
                <a:tc>
                  <a:txBody>
                    <a:bodyPr/>
                    <a:lstStyle/>
                    <a:p>
                      <a:r>
                        <a:rPr lang="fr-FR" sz="1800" kern="1200" dirty="0">
                          <a:effectLst/>
                        </a:rPr>
                        <a:t>T1.3.1 – Réalisation de l'estimation des travaux</a:t>
                      </a:r>
                    </a:p>
                    <a:p>
                      <a:r>
                        <a:rPr lang="fr-FR" sz="1800" kern="1200" dirty="0">
                          <a:effectLst/>
                        </a:rPr>
                        <a:t>T2.2.2 – Proposition de produits et services additionnels</a:t>
                      </a:r>
                    </a:p>
                    <a:p>
                      <a:r>
                        <a:rPr lang="fr-FR" sz="1800" kern="1200" dirty="0">
                          <a:effectLst/>
                        </a:rPr>
                        <a:t>T3.2.1 – Accompagnement technique de l'équipe</a:t>
                      </a:r>
                    </a:p>
                    <a:p>
                      <a:r>
                        <a:rPr lang="fr-FR" sz="1800" kern="1200" dirty="0">
                          <a:effectLst/>
                        </a:rPr>
                        <a:t>T4.2.2 – Réglage, paramétrage des systèmes</a:t>
                      </a:r>
                      <a:r>
                        <a:rPr lang="fr-FR" dirty="0">
                          <a:effectLst/>
                        </a:rPr>
                        <a:t> </a:t>
                      </a:r>
                      <a:endParaRPr lang="fr-FR" sz="1800" kern="1200" dirty="0">
                        <a:solidFill>
                          <a:schemeClr val="dk1"/>
                        </a:solidFill>
                        <a:effectLst/>
                        <a:latin typeface="+mn-lt"/>
                        <a:ea typeface="+mn-ea"/>
                        <a:cs typeface="+mn-cs"/>
                      </a:endParaRPr>
                    </a:p>
                  </a:txBody>
                  <a:tcPr/>
                </a:tc>
                <a:extLst>
                  <a:ext uri="{0D108BD9-81ED-4DB2-BD59-A6C34878D82A}">
                    <a16:rowId xmlns:a16="http://schemas.microsoft.com/office/drawing/2014/main" val="10001"/>
                  </a:ext>
                </a:extLst>
              </a:tr>
            </a:tbl>
          </a:graphicData>
        </a:graphic>
      </p:graphicFrame>
      <p:graphicFrame>
        <p:nvGraphicFramePr>
          <p:cNvPr id="19" name="Tableau 18"/>
          <p:cNvGraphicFramePr>
            <a:graphicFrameLocks noGrp="1"/>
          </p:cNvGraphicFramePr>
          <p:nvPr/>
        </p:nvGraphicFramePr>
        <p:xfrm>
          <a:off x="2672082" y="5012200"/>
          <a:ext cx="9205219" cy="1688747"/>
        </p:xfrm>
        <a:graphic>
          <a:graphicData uri="http://schemas.openxmlformats.org/drawingml/2006/table">
            <a:tbl>
              <a:tblPr firstRow="1" bandRow="1">
                <a:tableStyleId>{E8B1032C-EA38-4F05-BA0D-38AFFFC7BED3}</a:tableStyleId>
              </a:tblPr>
              <a:tblGrid>
                <a:gridCol w="9205219">
                  <a:extLst>
                    <a:ext uri="{9D8B030D-6E8A-4147-A177-3AD203B41FA5}">
                      <a16:colId xmlns:a16="http://schemas.microsoft.com/office/drawing/2014/main" val="20000"/>
                    </a:ext>
                  </a:extLst>
                </a:gridCol>
              </a:tblGrid>
              <a:tr h="492447">
                <a:tc>
                  <a:txBody>
                    <a:bodyPr/>
                    <a:lstStyle/>
                    <a:p>
                      <a:r>
                        <a:rPr lang="fr-FR" sz="1800" kern="1200" dirty="0">
                          <a:effectLst/>
                        </a:rPr>
                        <a:t>Compétences mobilisées</a:t>
                      </a:r>
                      <a:r>
                        <a:rPr lang="fr-FR" dirty="0">
                          <a:effectLst/>
                        </a:rPr>
                        <a:t> </a:t>
                      </a:r>
                      <a:endParaRPr lang="fr-FR" dirty="0"/>
                    </a:p>
                  </a:txBody>
                  <a:tcPr/>
                </a:tc>
                <a:extLst>
                  <a:ext uri="{0D108BD9-81ED-4DB2-BD59-A6C34878D82A}">
                    <a16:rowId xmlns:a16="http://schemas.microsoft.com/office/drawing/2014/main" val="10000"/>
                  </a:ext>
                </a:extLst>
              </a:tr>
              <a:tr h="1196300">
                <a:tc>
                  <a:txBody>
                    <a:bodyPr/>
                    <a:lstStyle/>
                    <a:p>
                      <a:r>
                        <a:rPr lang="fr-FR" sz="1800" kern="1200" dirty="0">
                          <a:effectLst/>
                        </a:rPr>
                        <a:t>C1.4 – Proposer des solutions correctives</a:t>
                      </a:r>
                    </a:p>
                    <a:p>
                      <a:r>
                        <a:rPr lang="fr-FR" sz="1800" kern="1200" dirty="0">
                          <a:effectLst/>
                        </a:rPr>
                        <a:t>C2.2 – Commercialiser des produits et services</a:t>
                      </a:r>
                    </a:p>
                    <a:p>
                      <a:r>
                        <a:rPr lang="fr-FR" sz="1800" kern="1200" dirty="0">
                          <a:effectLst/>
                        </a:rPr>
                        <a:t>C3.3 – Contribuer au développement professionnel</a:t>
                      </a:r>
                    </a:p>
                    <a:p>
                      <a:r>
                        <a:rPr lang="fr-FR" sz="1800" kern="1200" dirty="0">
                          <a:effectLst/>
                        </a:rPr>
                        <a:t>C4.2 – Remettre en conformité les systèmes</a:t>
                      </a:r>
                      <a:r>
                        <a:rPr lang="fr-FR" dirty="0">
                          <a:effectLst/>
                        </a:rPr>
                        <a:t>   </a:t>
                      </a:r>
                    </a:p>
                  </a:txBody>
                  <a:tcPr/>
                </a:tc>
                <a:extLst>
                  <a:ext uri="{0D108BD9-81ED-4DB2-BD59-A6C34878D82A}">
                    <a16:rowId xmlns:a16="http://schemas.microsoft.com/office/drawing/2014/main" val="10001"/>
                  </a:ext>
                </a:extLst>
              </a:tr>
            </a:tbl>
          </a:graphicData>
        </a:graphic>
      </p:graphicFrame>
      <p:sp>
        <p:nvSpPr>
          <p:cNvPr id="5" name="Rectangle 4"/>
          <p:cNvSpPr/>
          <p:nvPr/>
        </p:nvSpPr>
        <p:spPr>
          <a:xfrm>
            <a:off x="1251035" y="1143401"/>
            <a:ext cx="10503546"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alibri"/>
                <a:ea typeface="+mn-ea"/>
                <a:cs typeface="+mn-cs"/>
              </a:rPr>
              <a:t>À l'issue de ce module, l'étudiant sera capable de proposer et de chiffrer des solutions correctives intégrant les technologies innovantes (motorisations avancées, ADAS, connectivité), de promouvoir ces innovations auprès du client, d'accompagner techniquement l'équipe face aux nouveaux systèmes, et de réaliser les réglages et paramétrages spécifiques aux fonctions avancées. </a:t>
            </a:r>
          </a:p>
        </p:txBody>
      </p:sp>
      <p:sp>
        <p:nvSpPr>
          <p:cNvPr id="15" name="Rectangle à coins arrondis 14"/>
          <p:cNvSpPr/>
          <p:nvPr/>
        </p:nvSpPr>
        <p:spPr>
          <a:xfrm>
            <a:off x="432351" y="3181265"/>
            <a:ext cx="2082057" cy="2074114"/>
          </a:xfrm>
          <a:prstGeom prst="roundRect">
            <a:avLst/>
          </a:prstGeom>
          <a:noFill/>
          <a:ln w="28575" cmpd="sng">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16" name="Espace réservé du contenu 3">
            <a:extLst>
              <a:ext uri="{FF2B5EF4-FFF2-40B4-BE49-F238E27FC236}">
                <a16:creationId xmlns:a16="http://schemas.microsoft.com/office/drawing/2014/main" id="{97E4CE84-F625-9081-95DC-E7F66FD81800}"/>
              </a:ext>
            </a:extLst>
          </p:cNvPr>
          <p:cNvGraphicFramePr>
            <a:graphicFrameLocks/>
          </p:cNvGraphicFramePr>
          <p:nvPr/>
        </p:nvGraphicFramePr>
        <p:xfrm>
          <a:off x="1" y="3093784"/>
          <a:ext cx="2945400" cy="22291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3835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M14 Remédiation et renforcement des modules (4 Semaines)</a:t>
            </a:r>
          </a:p>
          <a:p>
            <a:pPr lvl="0"/>
            <a:endParaRPr lang="fr-FR" dirty="0"/>
          </a:p>
          <a:p>
            <a:endParaRPr lang="fr-FR" dirty="0"/>
          </a:p>
        </p:txBody>
      </p:sp>
      <p:graphicFrame>
        <p:nvGraphicFramePr>
          <p:cNvPr id="12" name="Tableau 11"/>
          <p:cNvGraphicFramePr>
            <a:graphicFrameLocks noGrp="1"/>
          </p:cNvGraphicFramePr>
          <p:nvPr/>
        </p:nvGraphicFramePr>
        <p:xfrm>
          <a:off x="2907735" y="2535525"/>
          <a:ext cx="3854776" cy="2475790"/>
        </p:xfrm>
        <a:graphic>
          <a:graphicData uri="http://schemas.openxmlformats.org/drawingml/2006/table">
            <a:tbl>
              <a:tblPr firstRow="1" bandRow="1">
                <a:tableStyleId>{E8B1032C-EA38-4F05-BA0D-38AFFFC7BED3}</a:tableStyleId>
              </a:tblPr>
              <a:tblGrid>
                <a:gridCol w="3854776">
                  <a:extLst>
                    <a:ext uri="{9D8B030D-6E8A-4147-A177-3AD203B41FA5}">
                      <a16:colId xmlns:a16="http://schemas.microsoft.com/office/drawing/2014/main" val="20000"/>
                    </a:ext>
                  </a:extLst>
                </a:gridCol>
              </a:tblGrid>
              <a:tr h="464110">
                <a:tc>
                  <a:txBody>
                    <a:bodyPr/>
                    <a:lstStyle/>
                    <a:p>
                      <a:r>
                        <a:rPr lang="fr-FR" dirty="0"/>
                        <a:t>Activités associées </a:t>
                      </a:r>
                    </a:p>
                  </a:txBody>
                  <a:tcPr/>
                </a:tc>
                <a:extLst>
                  <a:ext uri="{0D108BD9-81ED-4DB2-BD59-A6C34878D82A}">
                    <a16:rowId xmlns:a16="http://schemas.microsoft.com/office/drawing/2014/main" val="10000"/>
                  </a:ext>
                </a:extLst>
              </a:tr>
              <a:tr h="947894">
                <a:tc>
                  <a:txBody>
                    <a:bodyPr/>
                    <a:lstStyle/>
                    <a:p>
                      <a:r>
                        <a:rPr lang="fr-FR" sz="1800" kern="1200" dirty="0">
                          <a:effectLst/>
                        </a:rPr>
                        <a:t>A1.2 – Recherche de pannes complexes</a:t>
                      </a:r>
                    </a:p>
                    <a:p>
                      <a:r>
                        <a:rPr lang="fr-FR" sz="1800" kern="1200" dirty="0">
                          <a:effectLst/>
                        </a:rPr>
                        <a:t>A2.2 – Commercialisation des produits et services</a:t>
                      </a:r>
                    </a:p>
                    <a:p>
                      <a:r>
                        <a:rPr lang="fr-FR" sz="1800" kern="1200" dirty="0">
                          <a:effectLst/>
                        </a:rPr>
                        <a:t>A3.1 – Planification et suivi des interventions</a:t>
                      </a:r>
                    </a:p>
                    <a:p>
                      <a:r>
                        <a:rPr lang="fr-FR" sz="1800" kern="1200" dirty="0">
                          <a:effectLst/>
                        </a:rPr>
                        <a:t>A4.2 – Remise en conformité des systèmes</a:t>
                      </a:r>
                      <a:r>
                        <a:rPr lang="fr-FR" dirty="0">
                          <a:effectLst/>
                        </a:rPr>
                        <a:t>   </a:t>
                      </a:r>
                    </a:p>
                  </a:txBody>
                  <a:tcPr/>
                </a:tc>
                <a:extLst>
                  <a:ext uri="{0D108BD9-81ED-4DB2-BD59-A6C34878D82A}">
                    <a16:rowId xmlns:a16="http://schemas.microsoft.com/office/drawing/2014/main" val="10001"/>
                  </a:ext>
                </a:extLst>
              </a:tr>
            </a:tbl>
          </a:graphicData>
        </a:graphic>
      </p:graphicFrame>
      <p:graphicFrame>
        <p:nvGraphicFramePr>
          <p:cNvPr id="18" name="Tableau 17"/>
          <p:cNvGraphicFramePr>
            <a:graphicFrameLocks noGrp="1"/>
          </p:cNvGraphicFramePr>
          <p:nvPr/>
        </p:nvGraphicFramePr>
        <p:xfrm>
          <a:off x="6827445" y="2551970"/>
          <a:ext cx="5198477" cy="2377440"/>
        </p:xfrm>
        <a:graphic>
          <a:graphicData uri="http://schemas.openxmlformats.org/drawingml/2006/table">
            <a:tbl>
              <a:tblPr firstRow="1" bandRow="1">
                <a:tableStyleId>{E8B1032C-EA38-4F05-BA0D-38AFFFC7BED3}</a:tableStyleId>
              </a:tblPr>
              <a:tblGrid>
                <a:gridCol w="5198477">
                  <a:extLst>
                    <a:ext uri="{9D8B030D-6E8A-4147-A177-3AD203B41FA5}">
                      <a16:colId xmlns:a16="http://schemas.microsoft.com/office/drawing/2014/main" val="20000"/>
                    </a:ext>
                  </a:extLst>
                </a:gridCol>
              </a:tblGrid>
              <a:tr h="343238">
                <a:tc>
                  <a:txBody>
                    <a:bodyPr/>
                    <a:lstStyle/>
                    <a:p>
                      <a:r>
                        <a:rPr lang="fr-FR" sz="1800" kern="1200" dirty="0">
                          <a:effectLst/>
                        </a:rPr>
                        <a:t>Tâches associées</a:t>
                      </a:r>
                      <a:r>
                        <a:rPr lang="fr-FR" dirty="0">
                          <a:effectLst/>
                        </a:rPr>
                        <a:t> </a:t>
                      </a:r>
                      <a:endParaRPr lang="fr-FR" dirty="0"/>
                    </a:p>
                  </a:txBody>
                  <a:tcPr/>
                </a:tc>
                <a:extLst>
                  <a:ext uri="{0D108BD9-81ED-4DB2-BD59-A6C34878D82A}">
                    <a16:rowId xmlns:a16="http://schemas.microsoft.com/office/drawing/2014/main" val="10000"/>
                  </a:ext>
                </a:extLst>
              </a:tr>
              <a:tr h="1269868">
                <a:tc>
                  <a:txBody>
                    <a:bodyPr/>
                    <a:lstStyle/>
                    <a:p>
                      <a:r>
                        <a:rPr lang="fr-FR" sz="1800" kern="1200" dirty="0">
                          <a:effectLst/>
                        </a:rPr>
                        <a:t>T1.2.2 – Réalisation des contrôles, mesures et relevés d'écarts</a:t>
                      </a:r>
                    </a:p>
                    <a:p>
                      <a:r>
                        <a:rPr lang="fr-FR" sz="1800" kern="1200" dirty="0">
                          <a:effectLst/>
                        </a:rPr>
                        <a:t>T2.2.1 – Commercialisation d'une intervention à l'atelier</a:t>
                      </a:r>
                      <a:r>
                        <a:rPr lang="fr-FR" dirty="0">
                          <a:effectLst/>
                        </a:rPr>
                        <a:t> </a:t>
                      </a:r>
                    </a:p>
                    <a:p>
                      <a:r>
                        <a:rPr lang="fr-FR" sz="1800" kern="1200" dirty="0">
                          <a:effectLst/>
                        </a:rPr>
                        <a:t>T3.1.2 – Suivi des indicateurs de performance et de qualité</a:t>
                      </a:r>
                      <a:r>
                        <a:rPr lang="fr-FR" dirty="0">
                          <a:effectLst/>
                        </a:rPr>
                        <a:t> </a:t>
                      </a:r>
                    </a:p>
                    <a:p>
                      <a:r>
                        <a:rPr lang="fr-FR" sz="1800" kern="1200" dirty="0">
                          <a:effectLst/>
                        </a:rPr>
                        <a:t>T4.2.3 – Contrôle de la conformité de l'intervention</a:t>
                      </a:r>
                      <a:r>
                        <a:rPr lang="fr-FR" dirty="0">
                          <a:effectLst/>
                        </a:rPr>
                        <a:t> </a:t>
                      </a:r>
                    </a:p>
                  </a:txBody>
                  <a:tcPr/>
                </a:tc>
                <a:extLst>
                  <a:ext uri="{0D108BD9-81ED-4DB2-BD59-A6C34878D82A}">
                    <a16:rowId xmlns:a16="http://schemas.microsoft.com/office/drawing/2014/main" val="10001"/>
                  </a:ext>
                </a:extLst>
              </a:tr>
            </a:tbl>
          </a:graphicData>
        </a:graphic>
      </p:graphicFrame>
      <p:graphicFrame>
        <p:nvGraphicFramePr>
          <p:cNvPr id="19" name="Tableau 18"/>
          <p:cNvGraphicFramePr>
            <a:graphicFrameLocks noGrp="1"/>
          </p:cNvGraphicFramePr>
          <p:nvPr/>
        </p:nvGraphicFramePr>
        <p:xfrm>
          <a:off x="2939746" y="5061885"/>
          <a:ext cx="8490571" cy="1554480"/>
        </p:xfrm>
        <a:graphic>
          <a:graphicData uri="http://schemas.openxmlformats.org/drawingml/2006/table">
            <a:tbl>
              <a:tblPr firstRow="1" bandRow="1">
                <a:tableStyleId>{E8B1032C-EA38-4F05-BA0D-38AFFFC7BED3}</a:tableStyleId>
              </a:tblPr>
              <a:tblGrid>
                <a:gridCol w="8490571">
                  <a:extLst>
                    <a:ext uri="{9D8B030D-6E8A-4147-A177-3AD203B41FA5}">
                      <a16:colId xmlns:a16="http://schemas.microsoft.com/office/drawing/2014/main" val="20000"/>
                    </a:ext>
                  </a:extLst>
                </a:gridCol>
              </a:tblGrid>
              <a:tr h="250472">
                <a:tc>
                  <a:txBody>
                    <a:bodyPr/>
                    <a:lstStyle/>
                    <a:p>
                      <a:r>
                        <a:rPr lang="fr-FR" sz="1800" kern="1200" dirty="0">
                          <a:effectLst/>
                        </a:rPr>
                        <a:t>Compétences mobilisées</a:t>
                      </a:r>
                      <a:r>
                        <a:rPr lang="fr-FR" dirty="0">
                          <a:effectLst/>
                        </a:rPr>
                        <a:t> </a:t>
                      </a:r>
                      <a:endParaRPr lang="fr-FR" dirty="0"/>
                    </a:p>
                  </a:txBody>
                  <a:tcPr/>
                </a:tc>
                <a:extLst>
                  <a:ext uri="{0D108BD9-81ED-4DB2-BD59-A6C34878D82A}">
                    <a16:rowId xmlns:a16="http://schemas.microsoft.com/office/drawing/2014/main" val="10000"/>
                  </a:ext>
                </a:extLst>
              </a:tr>
              <a:tr h="1066669">
                <a:tc>
                  <a:txBody>
                    <a:bodyPr/>
                    <a:lstStyle/>
                    <a:p>
                      <a:r>
                        <a:rPr lang="fr-FR" sz="1800" kern="1200" dirty="0">
                          <a:effectLst/>
                        </a:rPr>
                        <a:t>C1.3 – Appliquer un protocole d'essais et mesures</a:t>
                      </a:r>
                    </a:p>
                    <a:p>
                      <a:r>
                        <a:rPr lang="fr-FR" sz="1800" kern="1200" dirty="0">
                          <a:effectLst/>
                        </a:rPr>
                        <a:t>C2.2 – Commercialiser des produits et services</a:t>
                      </a:r>
                    </a:p>
                    <a:p>
                      <a:r>
                        <a:rPr lang="fr-FR" sz="1800" kern="1200" dirty="0">
                          <a:effectLst/>
                        </a:rPr>
                        <a:t>C3.2 – Suivre les indicateurs de performance</a:t>
                      </a:r>
                      <a:r>
                        <a:rPr lang="fr-FR" dirty="0">
                          <a:effectLst/>
                        </a:rPr>
                        <a:t>  </a:t>
                      </a:r>
                    </a:p>
                    <a:p>
                      <a:r>
                        <a:rPr lang="fr-FR" sz="1800" kern="1200" dirty="0">
                          <a:effectLst/>
                        </a:rPr>
                        <a:t>C4.2 – Remettre en conformité les systèmes</a:t>
                      </a:r>
                      <a:r>
                        <a:rPr lang="fr-FR" dirty="0">
                          <a:effectLst/>
                        </a:rPr>
                        <a:t> </a:t>
                      </a:r>
                    </a:p>
                  </a:txBody>
                  <a:tcPr/>
                </a:tc>
                <a:extLst>
                  <a:ext uri="{0D108BD9-81ED-4DB2-BD59-A6C34878D82A}">
                    <a16:rowId xmlns:a16="http://schemas.microsoft.com/office/drawing/2014/main" val="10001"/>
                  </a:ext>
                </a:extLst>
              </a:tr>
            </a:tbl>
          </a:graphicData>
        </a:graphic>
      </p:graphicFrame>
      <p:sp>
        <p:nvSpPr>
          <p:cNvPr id="5" name="Rectangle 4"/>
          <p:cNvSpPr/>
          <p:nvPr/>
        </p:nvSpPr>
        <p:spPr>
          <a:xfrm>
            <a:off x="1210502" y="1153510"/>
            <a:ext cx="10981498" cy="16312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alibri"/>
                <a:ea typeface="+mn-ea"/>
                <a:cs typeface="+mn-cs"/>
              </a:rPr>
              <a:t>À l'issue de ce module de remédiation, l'étudiant aura consolidé les compétences transversales identifiées comme insuffisantes — protocoles de mesures (C1.3), commercialisation d'une intervention (C2.2), suivi des indicateurs qualité (C3.2), remise en conformité des systèmes (C4.2) — et sera capable de les mobiliser de façon autonome sur véhicule en atelier, en situation réelle de diagnostic et d'intervention.</a:t>
            </a:r>
          </a:p>
        </p:txBody>
      </p:sp>
      <p:sp>
        <p:nvSpPr>
          <p:cNvPr id="15" name="Rectangle à coins arrondis 14"/>
          <p:cNvSpPr/>
          <p:nvPr/>
        </p:nvSpPr>
        <p:spPr>
          <a:xfrm>
            <a:off x="432351" y="3181265"/>
            <a:ext cx="2082057" cy="2074114"/>
          </a:xfrm>
          <a:prstGeom prst="roundRect">
            <a:avLst/>
          </a:prstGeom>
          <a:noFill/>
          <a:ln w="28575" cmpd="sng">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16" name="Espace réservé du contenu 3">
            <a:extLst>
              <a:ext uri="{FF2B5EF4-FFF2-40B4-BE49-F238E27FC236}">
                <a16:creationId xmlns:a16="http://schemas.microsoft.com/office/drawing/2014/main" id="{97E4CE84-F625-9081-95DC-E7F66FD81800}"/>
              </a:ext>
            </a:extLst>
          </p:cNvPr>
          <p:cNvGraphicFramePr>
            <a:graphicFrameLocks/>
          </p:cNvGraphicFramePr>
          <p:nvPr/>
        </p:nvGraphicFramePr>
        <p:xfrm>
          <a:off x="1" y="3093784"/>
          <a:ext cx="2945400" cy="22291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5470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lvl="0"/>
            <a:r>
              <a:rPr lang="fr-FR" dirty="0"/>
              <a:t>Sommaire </a:t>
            </a:r>
          </a:p>
        </p:txBody>
      </p:sp>
      <p:graphicFrame>
        <p:nvGraphicFramePr>
          <p:cNvPr id="4" name="Diagramme 3"/>
          <p:cNvGraphicFramePr/>
          <p:nvPr/>
        </p:nvGraphicFramePr>
        <p:xfrm>
          <a:off x="2093654" y="104022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0632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M15 Projet diagnostic (4 Semaines)</a:t>
            </a:r>
          </a:p>
          <a:p>
            <a:pPr lvl="0"/>
            <a:endParaRPr lang="fr-FR" dirty="0"/>
          </a:p>
          <a:p>
            <a:endParaRPr lang="fr-FR" dirty="0"/>
          </a:p>
        </p:txBody>
      </p:sp>
      <p:graphicFrame>
        <p:nvGraphicFramePr>
          <p:cNvPr id="12" name="Tableau 11"/>
          <p:cNvGraphicFramePr>
            <a:graphicFrameLocks noGrp="1"/>
          </p:cNvGraphicFramePr>
          <p:nvPr/>
        </p:nvGraphicFramePr>
        <p:xfrm>
          <a:off x="2684549" y="2701985"/>
          <a:ext cx="3854776" cy="2475790"/>
        </p:xfrm>
        <a:graphic>
          <a:graphicData uri="http://schemas.openxmlformats.org/drawingml/2006/table">
            <a:tbl>
              <a:tblPr firstRow="1" bandRow="1">
                <a:tableStyleId>{E8B1032C-EA38-4F05-BA0D-38AFFFC7BED3}</a:tableStyleId>
              </a:tblPr>
              <a:tblGrid>
                <a:gridCol w="3854776">
                  <a:extLst>
                    <a:ext uri="{9D8B030D-6E8A-4147-A177-3AD203B41FA5}">
                      <a16:colId xmlns:a16="http://schemas.microsoft.com/office/drawing/2014/main" val="20000"/>
                    </a:ext>
                  </a:extLst>
                </a:gridCol>
              </a:tblGrid>
              <a:tr h="464110">
                <a:tc>
                  <a:txBody>
                    <a:bodyPr/>
                    <a:lstStyle/>
                    <a:p>
                      <a:r>
                        <a:rPr lang="fr-FR" dirty="0"/>
                        <a:t>Activités associées </a:t>
                      </a:r>
                    </a:p>
                  </a:txBody>
                  <a:tcPr/>
                </a:tc>
                <a:extLst>
                  <a:ext uri="{0D108BD9-81ED-4DB2-BD59-A6C34878D82A}">
                    <a16:rowId xmlns:a16="http://schemas.microsoft.com/office/drawing/2014/main" val="10000"/>
                  </a:ext>
                </a:extLst>
              </a:tr>
              <a:tr h="947894">
                <a:tc>
                  <a:txBody>
                    <a:bodyPr/>
                    <a:lstStyle/>
                    <a:p>
                      <a:r>
                        <a:rPr lang="fr-FR" sz="1800" kern="1200" dirty="0">
                          <a:effectLst/>
                        </a:rPr>
                        <a:t>A1.2 – Recherche de pannes complexes</a:t>
                      </a:r>
                      <a:r>
                        <a:rPr lang="fr-FR" dirty="0">
                          <a:effectLst/>
                        </a:rPr>
                        <a:t> </a:t>
                      </a:r>
                    </a:p>
                    <a:p>
                      <a:r>
                        <a:rPr lang="fr-FR" sz="1800" kern="1200" dirty="0">
                          <a:effectLst/>
                        </a:rPr>
                        <a:t>A2.2 – Commercialisation des produits et services</a:t>
                      </a:r>
                      <a:r>
                        <a:rPr lang="fr-FR" dirty="0">
                          <a:effectLst/>
                        </a:rPr>
                        <a:t> </a:t>
                      </a:r>
                    </a:p>
                    <a:p>
                      <a:r>
                        <a:rPr lang="fr-FR" sz="1800" kern="1200" dirty="0">
                          <a:effectLst/>
                        </a:rPr>
                        <a:t>A3.1 – Planification et suivi des interventions</a:t>
                      </a:r>
                      <a:r>
                        <a:rPr lang="fr-FR" dirty="0">
                          <a:effectLst/>
                        </a:rPr>
                        <a:t> </a:t>
                      </a:r>
                    </a:p>
                    <a:p>
                      <a:r>
                        <a:rPr lang="fr-FR" sz="1800" kern="1200" dirty="0">
                          <a:effectLst/>
                        </a:rPr>
                        <a:t>A4.2 – Remise en conformité des systèmes</a:t>
                      </a:r>
                      <a:r>
                        <a:rPr lang="fr-FR" dirty="0">
                          <a:effectLst/>
                        </a:rPr>
                        <a:t> </a:t>
                      </a:r>
                    </a:p>
                  </a:txBody>
                  <a:tcPr/>
                </a:tc>
                <a:extLst>
                  <a:ext uri="{0D108BD9-81ED-4DB2-BD59-A6C34878D82A}">
                    <a16:rowId xmlns:a16="http://schemas.microsoft.com/office/drawing/2014/main" val="10001"/>
                  </a:ext>
                </a:extLst>
              </a:tr>
            </a:tbl>
          </a:graphicData>
        </a:graphic>
      </p:graphicFrame>
      <p:graphicFrame>
        <p:nvGraphicFramePr>
          <p:cNvPr id="18" name="Tableau 17"/>
          <p:cNvGraphicFramePr>
            <a:graphicFrameLocks noGrp="1"/>
          </p:cNvGraphicFramePr>
          <p:nvPr/>
        </p:nvGraphicFramePr>
        <p:xfrm>
          <a:off x="6613158" y="2702750"/>
          <a:ext cx="5247958" cy="2377440"/>
        </p:xfrm>
        <a:graphic>
          <a:graphicData uri="http://schemas.openxmlformats.org/drawingml/2006/table">
            <a:tbl>
              <a:tblPr firstRow="1" bandRow="1">
                <a:tableStyleId>{E8B1032C-EA38-4F05-BA0D-38AFFFC7BED3}</a:tableStyleId>
              </a:tblPr>
              <a:tblGrid>
                <a:gridCol w="5247958">
                  <a:extLst>
                    <a:ext uri="{9D8B030D-6E8A-4147-A177-3AD203B41FA5}">
                      <a16:colId xmlns:a16="http://schemas.microsoft.com/office/drawing/2014/main" val="20000"/>
                    </a:ext>
                  </a:extLst>
                </a:gridCol>
              </a:tblGrid>
              <a:tr h="343238">
                <a:tc>
                  <a:txBody>
                    <a:bodyPr/>
                    <a:lstStyle/>
                    <a:p>
                      <a:r>
                        <a:rPr lang="fr-FR" sz="1800" kern="1200" dirty="0">
                          <a:effectLst/>
                        </a:rPr>
                        <a:t>Tâches associées</a:t>
                      </a:r>
                      <a:r>
                        <a:rPr lang="fr-FR" dirty="0">
                          <a:effectLst/>
                        </a:rPr>
                        <a:t> </a:t>
                      </a:r>
                      <a:endParaRPr lang="fr-FR" dirty="0"/>
                    </a:p>
                  </a:txBody>
                  <a:tcPr/>
                </a:tc>
                <a:extLst>
                  <a:ext uri="{0D108BD9-81ED-4DB2-BD59-A6C34878D82A}">
                    <a16:rowId xmlns:a16="http://schemas.microsoft.com/office/drawing/2014/main" val="10000"/>
                  </a:ext>
                </a:extLst>
              </a:tr>
              <a:tr h="1269868">
                <a:tc>
                  <a:txBody>
                    <a:bodyPr/>
                    <a:lstStyle/>
                    <a:p>
                      <a:r>
                        <a:rPr lang="fr-FR" sz="1800" kern="1200" dirty="0">
                          <a:effectLst/>
                        </a:rPr>
                        <a:t>T1.2.2 – Réalisation des contrôles, mesures et relevés d'écarts</a:t>
                      </a:r>
                      <a:r>
                        <a:rPr lang="fr-FR" dirty="0">
                          <a:effectLst/>
                        </a:rPr>
                        <a:t> </a:t>
                      </a:r>
                    </a:p>
                    <a:p>
                      <a:r>
                        <a:rPr lang="fr-FR" sz="1800" kern="1200" dirty="0">
                          <a:effectLst/>
                        </a:rPr>
                        <a:t>T2.2.1 – Commercialisation d'une intervention à l'atelier</a:t>
                      </a:r>
                      <a:r>
                        <a:rPr lang="fr-FR" dirty="0">
                          <a:effectLst/>
                        </a:rPr>
                        <a:t> </a:t>
                      </a:r>
                    </a:p>
                    <a:p>
                      <a:r>
                        <a:rPr lang="fr-FR" sz="1800" kern="1200" dirty="0">
                          <a:effectLst/>
                        </a:rPr>
                        <a:t>T3.1.2 – Suivi des indicateurs de performance et de qualité</a:t>
                      </a:r>
                      <a:r>
                        <a:rPr lang="fr-FR" dirty="0">
                          <a:effectLst/>
                        </a:rPr>
                        <a:t> </a:t>
                      </a:r>
                    </a:p>
                    <a:p>
                      <a:r>
                        <a:rPr lang="fr-FR" sz="1800" kern="1200" dirty="0">
                          <a:effectLst/>
                        </a:rPr>
                        <a:t>T4.2.3 – Contrôle de la conformité de l'intervention</a:t>
                      </a:r>
                      <a:r>
                        <a:rPr lang="fr-FR" dirty="0">
                          <a:effectLst/>
                        </a:rPr>
                        <a:t> </a:t>
                      </a:r>
                    </a:p>
                  </a:txBody>
                  <a:tcPr/>
                </a:tc>
                <a:extLst>
                  <a:ext uri="{0D108BD9-81ED-4DB2-BD59-A6C34878D82A}">
                    <a16:rowId xmlns:a16="http://schemas.microsoft.com/office/drawing/2014/main" val="10001"/>
                  </a:ext>
                </a:extLst>
              </a:tr>
            </a:tbl>
          </a:graphicData>
        </a:graphic>
      </p:graphicFrame>
      <p:graphicFrame>
        <p:nvGraphicFramePr>
          <p:cNvPr id="19" name="Tableau 18"/>
          <p:cNvGraphicFramePr>
            <a:graphicFrameLocks noGrp="1"/>
          </p:cNvGraphicFramePr>
          <p:nvPr/>
        </p:nvGraphicFramePr>
        <p:xfrm>
          <a:off x="2690312" y="5195441"/>
          <a:ext cx="8712983" cy="1554480"/>
        </p:xfrm>
        <a:graphic>
          <a:graphicData uri="http://schemas.openxmlformats.org/drawingml/2006/table">
            <a:tbl>
              <a:tblPr firstRow="1" bandRow="1">
                <a:tableStyleId>{E8B1032C-EA38-4F05-BA0D-38AFFFC7BED3}</a:tableStyleId>
              </a:tblPr>
              <a:tblGrid>
                <a:gridCol w="8712983">
                  <a:extLst>
                    <a:ext uri="{9D8B030D-6E8A-4147-A177-3AD203B41FA5}">
                      <a16:colId xmlns:a16="http://schemas.microsoft.com/office/drawing/2014/main" val="20000"/>
                    </a:ext>
                  </a:extLst>
                </a:gridCol>
              </a:tblGrid>
              <a:tr h="250472">
                <a:tc>
                  <a:txBody>
                    <a:bodyPr/>
                    <a:lstStyle/>
                    <a:p>
                      <a:r>
                        <a:rPr lang="fr-FR" sz="1800" kern="1200" dirty="0">
                          <a:effectLst/>
                        </a:rPr>
                        <a:t>Compétences mobilisées</a:t>
                      </a:r>
                      <a:r>
                        <a:rPr lang="fr-FR" dirty="0">
                          <a:effectLst/>
                        </a:rPr>
                        <a:t> </a:t>
                      </a:r>
                      <a:endParaRPr lang="fr-FR" dirty="0"/>
                    </a:p>
                  </a:txBody>
                  <a:tcPr/>
                </a:tc>
                <a:extLst>
                  <a:ext uri="{0D108BD9-81ED-4DB2-BD59-A6C34878D82A}">
                    <a16:rowId xmlns:a16="http://schemas.microsoft.com/office/drawing/2014/main" val="10000"/>
                  </a:ext>
                </a:extLst>
              </a:tr>
              <a:tr h="1066669">
                <a:tc>
                  <a:txBody>
                    <a:bodyPr/>
                    <a:lstStyle/>
                    <a:p>
                      <a:r>
                        <a:rPr lang="fr-FR" sz="1800" kern="1200" dirty="0">
                          <a:effectLst/>
                        </a:rPr>
                        <a:t>C1.3 – Appliquer un protocole d'essais et mesures</a:t>
                      </a:r>
                      <a:r>
                        <a:rPr lang="fr-FR" dirty="0">
                          <a:effectLst/>
                        </a:rPr>
                        <a:t> </a:t>
                      </a:r>
                    </a:p>
                    <a:p>
                      <a:r>
                        <a:rPr lang="fr-FR" sz="1800" kern="1200" dirty="0">
                          <a:effectLst/>
                        </a:rPr>
                        <a:t>C2.2 – Commercialiser des produits et services</a:t>
                      </a:r>
                      <a:r>
                        <a:rPr lang="fr-FR" dirty="0">
                          <a:effectLst/>
                        </a:rPr>
                        <a:t> </a:t>
                      </a:r>
                    </a:p>
                    <a:p>
                      <a:r>
                        <a:rPr lang="fr-FR" sz="1800" kern="1200" dirty="0">
                          <a:effectLst/>
                        </a:rPr>
                        <a:t>C3.2 – Suivre les indicateurs de performance</a:t>
                      </a:r>
                    </a:p>
                    <a:p>
                      <a:r>
                        <a:rPr lang="fr-FR" sz="1800" kern="1200" dirty="0">
                          <a:effectLst/>
                        </a:rPr>
                        <a:t>C4.2 – Remettre en conformité les systèmes</a:t>
                      </a:r>
                      <a:r>
                        <a:rPr lang="fr-FR" dirty="0">
                          <a:effectLst/>
                        </a:rPr>
                        <a:t>  </a:t>
                      </a:r>
                    </a:p>
                  </a:txBody>
                  <a:tcPr/>
                </a:tc>
                <a:extLst>
                  <a:ext uri="{0D108BD9-81ED-4DB2-BD59-A6C34878D82A}">
                    <a16:rowId xmlns:a16="http://schemas.microsoft.com/office/drawing/2014/main" val="10001"/>
                  </a:ext>
                </a:extLst>
              </a:tr>
            </a:tbl>
          </a:graphicData>
        </a:graphic>
      </p:graphicFrame>
      <p:sp>
        <p:nvSpPr>
          <p:cNvPr id="5" name="Rectangle 4"/>
          <p:cNvSpPr/>
          <p:nvPr/>
        </p:nvSpPr>
        <p:spPr>
          <a:xfrm>
            <a:off x="1278057" y="1028521"/>
            <a:ext cx="10746744"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alibri"/>
                <a:ea typeface="+mn-ea"/>
                <a:cs typeface="+mn-cs"/>
              </a:rPr>
              <a:t>À l'issue de ce module intégrateur, l'étudiant sera capable de conduire de façon autonome une démarche de diagnostic complète sur un véhicule en dysfonctionnement (toutes énergies), depuis la collecte des informations client jusqu'à la proposition de solutions correctives chiffrées, en mobilisant l'ensemble des compétences du bloc 1 (C1.1 à C1.4) ainsi que les compétences de commercialisation (C2.2), de suivi qualité (C3.2) et de remise en conformité (C4.2), avec traçabilité complète sur dossier numérique. </a:t>
            </a:r>
          </a:p>
        </p:txBody>
      </p:sp>
      <p:sp>
        <p:nvSpPr>
          <p:cNvPr id="15" name="Rectangle à coins arrondis 14"/>
          <p:cNvSpPr/>
          <p:nvPr/>
        </p:nvSpPr>
        <p:spPr>
          <a:xfrm>
            <a:off x="432351" y="3181265"/>
            <a:ext cx="2082057" cy="2074114"/>
          </a:xfrm>
          <a:prstGeom prst="roundRect">
            <a:avLst/>
          </a:prstGeom>
          <a:noFill/>
          <a:ln w="28575" cmpd="sng">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16" name="Espace réservé du contenu 3">
            <a:extLst>
              <a:ext uri="{FF2B5EF4-FFF2-40B4-BE49-F238E27FC236}">
                <a16:creationId xmlns:a16="http://schemas.microsoft.com/office/drawing/2014/main" id="{97E4CE84-F625-9081-95DC-E7F66FD81800}"/>
              </a:ext>
            </a:extLst>
          </p:cNvPr>
          <p:cNvGraphicFramePr>
            <a:graphicFrameLocks/>
          </p:cNvGraphicFramePr>
          <p:nvPr/>
        </p:nvGraphicFramePr>
        <p:xfrm>
          <a:off x="1" y="3093784"/>
          <a:ext cx="2945400" cy="22291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124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lvl="0"/>
            <a:r>
              <a:rPr lang="fr-FR" dirty="0"/>
              <a:t>Tableau de synthèse Modules et compétences associées</a:t>
            </a:r>
          </a:p>
          <a:p>
            <a:endParaRPr lang="fr-FR" dirty="0"/>
          </a:p>
        </p:txBody>
      </p:sp>
      <p:graphicFrame>
        <p:nvGraphicFramePr>
          <p:cNvPr id="5" name="Tableau 4"/>
          <p:cNvGraphicFramePr>
            <a:graphicFrameLocks noGrp="1"/>
          </p:cNvGraphicFramePr>
          <p:nvPr/>
        </p:nvGraphicFramePr>
        <p:xfrm>
          <a:off x="124461" y="1118144"/>
          <a:ext cx="11273815" cy="5569982"/>
        </p:xfrm>
        <a:graphic>
          <a:graphicData uri="http://schemas.openxmlformats.org/drawingml/2006/table">
            <a:tbl>
              <a:tblPr firstRow="1" firstCol="1" lastRow="1" lastCol="1" bandRow="1" bandCol="1">
                <a:tableStyleId>{B301B821-A1FF-4177-AEE7-76D212191A09}</a:tableStyleId>
              </a:tblPr>
              <a:tblGrid>
                <a:gridCol w="1208212">
                  <a:extLst>
                    <a:ext uri="{9D8B030D-6E8A-4147-A177-3AD203B41FA5}">
                      <a16:colId xmlns:a16="http://schemas.microsoft.com/office/drawing/2014/main" val="20000"/>
                    </a:ext>
                  </a:extLst>
                </a:gridCol>
                <a:gridCol w="674176">
                  <a:extLst>
                    <a:ext uri="{9D8B030D-6E8A-4147-A177-3AD203B41FA5}">
                      <a16:colId xmlns:a16="http://schemas.microsoft.com/office/drawing/2014/main" val="20001"/>
                    </a:ext>
                  </a:extLst>
                </a:gridCol>
                <a:gridCol w="642819">
                  <a:extLst>
                    <a:ext uri="{9D8B030D-6E8A-4147-A177-3AD203B41FA5}">
                      <a16:colId xmlns:a16="http://schemas.microsoft.com/office/drawing/2014/main" val="20002"/>
                    </a:ext>
                  </a:extLst>
                </a:gridCol>
                <a:gridCol w="689854">
                  <a:extLst>
                    <a:ext uri="{9D8B030D-6E8A-4147-A177-3AD203B41FA5}">
                      <a16:colId xmlns:a16="http://schemas.microsoft.com/office/drawing/2014/main" val="20003"/>
                    </a:ext>
                  </a:extLst>
                </a:gridCol>
                <a:gridCol w="642819">
                  <a:extLst>
                    <a:ext uri="{9D8B030D-6E8A-4147-A177-3AD203B41FA5}">
                      <a16:colId xmlns:a16="http://schemas.microsoft.com/office/drawing/2014/main" val="20004"/>
                    </a:ext>
                  </a:extLst>
                </a:gridCol>
                <a:gridCol w="862318">
                  <a:extLst>
                    <a:ext uri="{9D8B030D-6E8A-4147-A177-3AD203B41FA5}">
                      <a16:colId xmlns:a16="http://schemas.microsoft.com/office/drawing/2014/main" val="20005"/>
                    </a:ext>
                  </a:extLst>
                </a:gridCol>
                <a:gridCol w="1567851">
                  <a:extLst>
                    <a:ext uri="{9D8B030D-6E8A-4147-A177-3AD203B41FA5}">
                      <a16:colId xmlns:a16="http://schemas.microsoft.com/office/drawing/2014/main" val="20006"/>
                    </a:ext>
                  </a:extLst>
                </a:gridCol>
                <a:gridCol w="1019103">
                  <a:extLst>
                    <a:ext uri="{9D8B030D-6E8A-4147-A177-3AD203B41FA5}">
                      <a16:colId xmlns:a16="http://schemas.microsoft.com/office/drawing/2014/main" val="20007"/>
                    </a:ext>
                  </a:extLst>
                </a:gridCol>
                <a:gridCol w="1034781">
                  <a:extLst>
                    <a:ext uri="{9D8B030D-6E8A-4147-A177-3AD203B41FA5}">
                      <a16:colId xmlns:a16="http://schemas.microsoft.com/office/drawing/2014/main" val="20008"/>
                    </a:ext>
                  </a:extLst>
                </a:gridCol>
                <a:gridCol w="846640">
                  <a:extLst>
                    <a:ext uri="{9D8B030D-6E8A-4147-A177-3AD203B41FA5}">
                      <a16:colId xmlns:a16="http://schemas.microsoft.com/office/drawing/2014/main" val="20009"/>
                    </a:ext>
                  </a:extLst>
                </a:gridCol>
                <a:gridCol w="1222924">
                  <a:extLst>
                    <a:ext uri="{9D8B030D-6E8A-4147-A177-3AD203B41FA5}">
                      <a16:colId xmlns:a16="http://schemas.microsoft.com/office/drawing/2014/main" val="20010"/>
                    </a:ext>
                  </a:extLst>
                </a:gridCol>
                <a:gridCol w="862318">
                  <a:extLst>
                    <a:ext uri="{9D8B030D-6E8A-4147-A177-3AD203B41FA5}">
                      <a16:colId xmlns:a16="http://schemas.microsoft.com/office/drawing/2014/main" val="20011"/>
                    </a:ext>
                  </a:extLst>
                </a:gridCol>
              </a:tblGrid>
              <a:tr h="206285">
                <a:tc>
                  <a:txBody>
                    <a:bodyPr/>
                    <a:lstStyle/>
                    <a:p>
                      <a:r>
                        <a:rPr lang="fr-FR" sz="1600" dirty="0"/>
                        <a:t>Pôles</a:t>
                      </a:r>
                    </a:p>
                  </a:txBody>
                  <a:tcPr>
                    <a:lnB w="12700" cap="flat" cmpd="sng" algn="ctr">
                      <a:solidFill>
                        <a:srgbClr val="000000"/>
                      </a:solidFill>
                      <a:prstDash val="solid"/>
                      <a:round/>
                      <a:headEnd type="none" w="med" len="med"/>
                      <a:tailEnd type="none" w="med" len="med"/>
                    </a:lnB>
                    <a:solidFill>
                      <a:schemeClr val="accent1"/>
                    </a:solidFill>
                  </a:tcPr>
                </a:tc>
                <a:tc gridSpan="4">
                  <a:txBody>
                    <a:bodyPr/>
                    <a:lstStyle/>
                    <a:p>
                      <a:r>
                        <a:rPr lang="fr-FR" sz="1600" kern="1200" dirty="0">
                          <a:solidFill>
                            <a:schemeClr val="tx1"/>
                          </a:solidFill>
                          <a:effectLst/>
                        </a:rPr>
                        <a:t>Pôle 1 – Diagnostic</a:t>
                      </a:r>
                      <a:r>
                        <a:rPr lang="fr-FR" sz="1600" dirty="0">
                          <a:solidFill>
                            <a:schemeClr val="tx1"/>
                          </a:solidFill>
                          <a:effectLst/>
                        </a:rPr>
                        <a:t> </a:t>
                      </a:r>
                      <a:endParaRPr lang="fr-FR" sz="1600" dirty="0">
                        <a:solidFill>
                          <a:schemeClr val="tx1"/>
                        </a:solidFill>
                      </a:endParaRPr>
                    </a:p>
                  </a:txBody>
                  <a:tcPr>
                    <a:lnB w="12700" cap="flat" cmpd="sng" algn="ctr">
                      <a:solidFill>
                        <a:srgbClr val="000000"/>
                      </a:solidFill>
                      <a:prstDash val="solid"/>
                      <a:round/>
                      <a:headEnd type="none" w="med" len="med"/>
                      <a:tailEnd type="none" w="med" len="med"/>
                    </a:lnB>
                    <a:solidFill>
                      <a:schemeClr val="accent4">
                        <a:lumMod val="60000"/>
                        <a:lumOff val="40000"/>
                      </a:schemeClr>
                    </a:solidFill>
                  </a:tcPr>
                </a:tc>
                <a:tc hMerge="1">
                  <a:txBody>
                    <a:bodyPr/>
                    <a:lstStyle/>
                    <a:p>
                      <a:endParaRPr lang="fr-FR"/>
                    </a:p>
                  </a:txBody>
                  <a:tcPr/>
                </a:tc>
                <a:tc hMerge="1">
                  <a:txBody>
                    <a:bodyPr/>
                    <a:lstStyle/>
                    <a:p>
                      <a:endParaRPr lang="fr-FR"/>
                    </a:p>
                  </a:txBody>
                  <a:tcPr/>
                </a:tc>
                <a:tc hMerge="1">
                  <a:txBody>
                    <a:bodyPr/>
                    <a:lstStyle/>
                    <a:p>
                      <a:endParaRPr lang="fr-FR" dirty="0"/>
                    </a:p>
                  </a:txBody>
                  <a:tcPr/>
                </a:tc>
                <a:tc gridSpan="2">
                  <a:txBody>
                    <a:bodyPr/>
                    <a:lstStyle/>
                    <a:p>
                      <a:r>
                        <a:rPr lang="fr-FR" sz="1600" kern="1200" dirty="0">
                          <a:solidFill>
                            <a:schemeClr val="tx1"/>
                          </a:solidFill>
                          <a:effectLst/>
                        </a:rPr>
                        <a:t>Pôle 2 – Relation clientèle</a:t>
                      </a:r>
                      <a:r>
                        <a:rPr lang="fr-FR" sz="1600" dirty="0">
                          <a:solidFill>
                            <a:schemeClr val="tx1"/>
                          </a:solidFill>
                          <a:effectLst/>
                        </a:rPr>
                        <a:t> </a:t>
                      </a:r>
                      <a:endParaRPr lang="fr-FR" sz="1600" dirty="0">
                        <a:solidFill>
                          <a:schemeClr val="tx1"/>
                        </a:solidFill>
                      </a:endParaRPr>
                    </a:p>
                  </a:txBody>
                  <a:tcPr>
                    <a:lnB w="12700" cap="flat" cmpd="sng" algn="ctr">
                      <a:solidFill>
                        <a:srgbClr val="000000"/>
                      </a:solidFill>
                      <a:prstDash val="solid"/>
                      <a:round/>
                      <a:headEnd type="none" w="med" len="med"/>
                      <a:tailEnd type="none" w="med" len="med"/>
                    </a:lnB>
                    <a:solidFill>
                      <a:schemeClr val="accent2"/>
                    </a:solidFill>
                  </a:tcPr>
                </a:tc>
                <a:tc hMerge="1">
                  <a:txBody>
                    <a:bodyPr/>
                    <a:lstStyle/>
                    <a:p>
                      <a:endParaRPr lang="fr-FR" dirty="0"/>
                    </a:p>
                  </a:txBody>
                  <a:tcPr/>
                </a:tc>
                <a:tc gridSpan="3">
                  <a:txBody>
                    <a:bodyPr/>
                    <a:lstStyle/>
                    <a:p>
                      <a:r>
                        <a:rPr lang="fr-FR" sz="1600" kern="1200" dirty="0">
                          <a:solidFill>
                            <a:schemeClr val="tx1"/>
                          </a:solidFill>
                          <a:effectLst/>
                        </a:rPr>
                        <a:t>Pôle 3 – Organisation</a:t>
                      </a:r>
                      <a:r>
                        <a:rPr lang="fr-FR" sz="1600" dirty="0">
                          <a:solidFill>
                            <a:schemeClr val="tx1"/>
                          </a:solidFill>
                          <a:effectLst/>
                        </a:rPr>
                        <a:t> </a:t>
                      </a:r>
                      <a:endParaRPr lang="fr-FR" sz="1600" dirty="0">
                        <a:solidFill>
                          <a:schemeClr val="tx1"/>
                        </a:solidFill>
                      </a:endParaRPr>
                    </a:p>
                  </a:txBody>
                  <a:tcPr>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fr-FR"/>
                    </a:p>
                  </a:txBody>
                  <a:tcPr/>
                </a:tc>
                <a:tc hMerge="1">
                  <a:txBody>
                    <a:bodyPr/>
                    <a:lstStyle/>
                    <a:p>
                      <a:endParaRPr lang="fr-FR" dirty="0"/>
                    </a:p>
                  </a:txBody>
                  <a:tcPr/>
                </a:tc>
                <a:tc gridSpan="2">
                  <a:txBody>
                    <a:bodyPr/>
                    <a:lstStyle/>
                    <a:p>
                      <a:r>
                        <a:rPr lang="fr-FR" sz="1600" kern="1200" dirty="0">
                          <a:solidFill>
                            <a:schemeClr val="tx1"/>
                          </a:solidFill>
                          <a:effectLst/>
                        </a:rPr>
                        <a:t>Pôle 4 – Maintenance</a:t>
                      </a:r>
                      <a:r>
                        <a:rPr lang="fr-FR" sz="1600" dirty="0">
                          <a:solidFill>
                            <a:schemeClr val="tx1"/>
                          </a:solidFill>
                          <a:effectLst/>
                        </a:rPr>
                        <a:t> </a:t>
                      </a:r>
                      <a:endParaRPr lang="fr-FR" sz="1600" dirty="0">
                        <a:solidFill>
                          <a:schemeClr val="tx1"/>
                        </a:solidFill>
                      </a:endParaRPr>
                    </a:p>
                  </a:txBody>
                  <a:tcPr>
                    <a:lnB w="12700" cap="flat" cmpd="sng" algn="ctr">
                      <a:solidFill>
                        <a:srgbClr val="000000"/>
                      </a:solidFill>
                      <a:prstDash val="solid"/>
                      <a:round/>
                      <a:headEnd type="none" w="med" len="med"/>
                      <a:tailEnd type="none" w="med" len="med"/>
                    </a:lnB>
                    <a:solidFill>
                      <a:schemeClr val="accent1">
                        <a:lumMod val="40000"/>
                        <a:lumOff val="60000"/>
                      </a:schemeClr>
                    </a:solidFill>
                  </a:tcPr>
                </a:tc>
                <a:tc hMerge="1">
                  <a:txBody>
                    <a:bodyPr/>
                    <a:lstStyle/>
                    <a:p>
                      <a:endParaRPr lang="fr-FR" dirty="0"/>
                    </a:p>
                  </a:txBody>
                  <a:tcPr/>
                </a:tc>
                <a:extLst>
                  <a:ext uri="{0D108BD9-81ED-4DB2-BD59-A6C34878D82A}">
                    <a16:rowId xmlns:a16="http://schemas.microsoft.com/office/drawing/2014/main" val="10000"/>
                  </a:ext>
                </a:extLst>
              </a:tr>
              <a:tr h="313259">
                <a:tc>
                  <a:txBody>
                    <a:bodyPr/>
                    <a:lstStyle/>
                    <a:p>
                      <a:r>
                        <a:rPr lang="fr-FR" sz="1400" dirty="0"/>
                        <a:t>Activités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dirty="0"/>
                        <a:t>A1.1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1" dirty="0"/>
                        <a:t>A1.2*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400" b="1"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dirty="0"/>
                        <a:t>A1.3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dirty="0"/>
                        <a:t>A2.1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dirty="0"/>
                        <a:t>A2.2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gridSpan="2">
                  <a:txBody>
                    <a:bodyPr/>
                    <a:lstStyle/>
                    <a:p>
                      <a:pPr algn="ctr"/>
                      <a:r>
                        <a:rPr lang="fr-FR" sz="1400" b="1" dirty="0"/>
                        <a:t>A3.1*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hMerge="1">
                  <a:txBody>
                    <a:bodyPr/>
                    <a:lstStyle/>
                    <a:p>
                      <a:endParaRPr lang="fr-FR" sz="1400" b="1"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r>
                        <a:rPr lang="fr-FR" sz="1400" b="1" dirty="0"/>
                        <a:t>A3.2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dirty="0"/>
                        <a:t>A4.1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r>
                        <a:rPr lang="fr-FR" sz="1400" b="1" dirty="0"/>
                        <a:t>A4.2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1"/>
                  </a:ext>
                </a:extLst>
              </a:tr>
              <a:tr h="272439">
                <a:tc>
                  <a:txBody>
                    <a:bodyPr/>
                    <a:lstStyle/>
                    <a:p>
                      <a:r>
                        <a:rPr lang="fr-FR" sz="1400" kern="1200" dirty="0">
                          <a:effectLst/>
                        </a:rPr>
                        <a:t>Compétences</a:t>
                      </a:r>
                      <a:endParaRPr lang="fr-FR" sz="14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4"/>
                    </a:solidFill>
                  </a:tcPr>
                </a:tc>
                <a:tc>
                  <a:txBody>
                    <a:bodyPr/>
                    <a:lstStyle/>
                    <a:p>
                      <a:r>
                        <a:rPr lang="fr-FR" sz="1400" b="1" dirty="0"/>
                        <a:t>C1.1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r>
                        <a:rPr lang="fr-FR" sz="1400" b="1" dirty="0"/>
                        <a:t>C1.2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r>
                        <a:rPr lang="fr-FR" sz="1400" b="1" dirty="0"/>
                        <a:t>C1.3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r>
                        <a:rPr lang="fr-FR" sz="1400" b="1" dirty="0"/>
                        <a:t>C1.4</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r>
                        <a:rPr lang="fr-FR" sz="1400" b="1" dirty="0"/>
                        <a:t>C2.1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r>
                        <a:rPr lang="fr-FR" sz="1400" b="1" dirty="0"/>
                        <a:t>C2.2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dirty="0"/>
                        <a:t>C3.1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dirty="0"/>
                        <a:t>C3.2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r>
                        <a:rPr lang="fr-FR" sz="1400" b="1" dirty="0"/>
                        <a:t>C3.3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r>
                        <a:rPr lang="fr-FR" sz="1400" b="1" dirty="0"/>
                        <a:t>C4.1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r>
                        <a:rPr lang="fr-FR" sz="1400" b="1" dirty="0"/>
                        <a:t>C4.2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2"/>
                  </a:ext>
                </a:extLst>
              </a:tr>
              <a:tr h="0">
                <a:tc>
                  <a:txBody>
                    <a:bodyPr/>
                    <a:lstStyle/>
                    <a:p>
                      <a:pPr algn="ctr"/>
                      <a:r>
                        <a:rPr lang="fr-FR" sz="1400" b="1" dirty="0"/>
                        <a:t>M1</a:t>
                      </a:r>
                    </a:p>
                  </a:txBody>
                  <a:tcP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chemeClr val="accent1">
                        <a:lumMod val="40000"/>
                        <a:lumOff val="60000"/>
                      </a:schemeClr>
                    </a:solidFill>
                  </a:tcPr>
                </a:tc>
                <a:tc>
                  <a:txBody>
                    <a:bodyPr/>
                    <a:lstStyle/>
                    <a:p>
                      <a:pPr algn="ctr"/>
                      <a:r>
                        <a:rPr lang="fr-FR" sz="1400" dirty="0"/>
                        <a:t>X</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14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14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14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400" dirty="0"/>
                        <a:t>X</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14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400" dirty="0"/>
                        <a:t>X</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fr-FR" sz="140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14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400" dirty="0"/>
                        <a:t>X</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14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63600">
                <a:tc>
                  <a:txBody>
                    <a:bodyPr/>
                    <a:lstStyle/>
                    <a:p>
                      <a:pPr algn="ctr"/>
                      <a:r>
                        <a:rPr lang="fr-FR" sz="1400" b="1" dirty="0"/>
                        <a:t>M2</a:t>
                      </a:r>
                    </a:p>
                  </a:txBody>
                  <a:tcPr>
                    <a:lnR w="12700" cap="flat" cmpd="sng" algn="ctr">
                      <a:solidFill>
                        <a:srgbClr val="000000"/>
                      </a:solidFill>
                      <a:prstDash val="solid"/>
                      <a:round/>
                      <a:headEnd type="none" w="med" len="med"/>
                      <a:tailEnd type="none" w="med" len="med"/>
                    </a:lnR>
                    <a:solidFill>
                      <a:schemeClr val="accent1">
                        <a:lumMod val="40000"/>
                        <a:lumOff val="60000"/>
                      </a:schemeClr>
                    </a:solidFill>
                  </a:tcPr>
                </a:tc>
                <a:tc>
                  <a:txBody>
                    <a:bodyPr/>
                    <a:lstStyle/>
                    <a:p>
                      <a:pPr algn="ctr"/>
                      <a:r>
                        <a:rPr lang="fr-FR" sz="1400" dirty="0"/>
                        <a:t>X</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140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140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140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400" dirty="0"/>
                        <a:t>X</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140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400" dirty="0"/>
                        <a:t>X</a:t>
                      </a:r>
                      <a:r>
                        <a:rPr lang="fr-FR" sz="1400" baseline="0" dirty="0"/>
                        <a:t> </a:t>
                      </a:r>
                      <a:endParaRPr lang="fr-FR" sz="14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400" dirty="0"/>
                        <a:t>X</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140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400" dirty="0"/>
                        <a:t>X</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14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24746">
                <a:tc>
                  <a:txBody>
                    <a:bodyPr/>
                    <a:lstStyle/>
                    <a:p>
                      <a:pPr algn="ctr"/>
                      <a:r>
                        <a:rPr lang="fr-FR" sz="1400" b="1" dirty="0"/>
                        <a:t>M3</a:t>
                      </a:r>
                    </a:p>
                  </a:txBody>
                  <a:tcPr>
                    <a:lnR w="12700" cap="flat" cmpd="sng" algn="ctr">
                      <a:solidFill>
                        <a:srgbClr val="000000"/>
                      </a:solidFill>
                      <a:prstDash val="solid"/>
                      <a:round/>
                      <a:headEnd type="none" w="med" len="med"/>
                      <a:tailEnd type="none" w="med" len="med"/>
                    </a:lnR>
                    <a:solidFill>
                      <a:schemeClr val="accent1">
                        <a:lumMod val="40000"/>
                        <a:lumOff val="60000"/>
                      </a:schemeClr>
                    </a:solidFill>
                  </a:tcPr>
                </a:tc>
                <a:tc>
                  <a:txBody>
                    <a:bodyPr/>
                    <a:lstStyle/>
                    <a:p>
                      <a:pPr algn="ctr"/>
                      <a:r>
                        <a:rPr lang="fr-FR" sz="1400" dirty="0"/>
                        <a:t>X</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140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140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140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400" dirty="0"/>
                        <a:t>X</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140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400" dirty="0"/>
                        <a:t>X</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fr-FR" sz="140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140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400" dirty="0"/>
                        <a:t>X</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140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algn="ctr"/>
                      <a:r>
                        <a:rPr lang="fr-FR" sz="1400" b="1" dirty="0"/>
                        <a:t>M4</a:t>
                      </a:r>
                    </a:p>
                  </a:txBody>
                  <a:tcPr>
                    <a:lnR w="12700" cap="flat" cmpd="sng" algn="ctr">
                      <a:solidFill>
                        <a:srgbClr val="000000"/>
                      </a:solidFill>
                      <a:prstDash val="solid"/>
                      <a:round/>
                      <a:headEnd type="none" w="med" len="med"/>
                      <a:tailEnd type="none" w="med" len="med"/>
                    </a:lnR>
                    <a:solidFill>
                      <a:schemeClr val="accent1">
                        <a:lumMod val="40000"/>
                        <a:lumOff val="60000"/>
                      </a:schemeClr>
                    </a:solidFill>
                  </a:tcPr>
                </a:tc>
                <a:tc>
                  <a:txBody>
                    <a:bodyPr/>
                    <a:lstStyle/>
                    <a:p>
                      <a:pPr algn="ctr"/>
                      <a:r>
                        <a:rPr lang="fr-FR" sz="1400" dirty="0"/>
                        <a:t>X</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140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140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140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400" dirty="0"/>
                        <a:t>X</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140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400" dirty="0"/>
                        <a:t>X</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fr-FR" sz="140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140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400" dirty="0"/>
                        <a:t>X</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400" b="0" dirty="0"/>
                        <a:t>X</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algn="ctr"/>
                      <a:r>
                        <a:rPr lang="fr-FR" sz="1400" b="1" dirty="0"/>
                        <a:t>M5</a:t>
                      </a:r>
                    </a:p>
                  </a:txBody>
                  <a:tcPr>
                    <a:lnR w="12700" cap="flat" cmpd="sng" algn="ctr">
                      <a:solidFill>
                        <a:srgbClr val="000000"/>
                      </a:solidFill>
                      <a:prstDash val="solid"/>
                      <a:round/>
                      <a:headEnd type="none" w="med" len="med"/>
                      <a:tailEnd type="none" w="med" len="med"/>
                    </a:lnR>
                    <a:solidFill>
                      <a:schemeClr val="accent1">
                        <a:lumMod val="40000"/>
                        <a:lumOff val="60000"/>
                      </a:schemeClr>
                    </a:solidFill>
                  </a:tcPr>
                </a:tc>
                <a:tc>
                  <a:txBody>
                    <a:bodyPr/>
                    <a:lstStyle/>
                    <a:p>
                      <a:pPr algn="ctr"/>
                      <a:r>
                        <a:rPr lang="fr-FR" sz="1400" dirty="0"/>
                        <a:t>X</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140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140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14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fr-FR" sz="14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400" dirty="0"/>
                        <a:t>X</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400" dirty="0"/>
                        <a:t>X</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fr-FR" sz="14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140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fr-FR" sz="140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400" b="0" dirty="0"/>
                        <a:t>X</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20227">
                <a:tc>
                  <a:txBody>
                    <a:bodyPr/>
                    <a:lstStyle/>
                    <a:p>
                      <a:pPr algn="ctr"/>
                      <a:r>
                        <a:rPr lang="fr-FR" sz="1400" b="1" dirty="0"/>
                        <a:t>M6</a:t>
                      </a:r>
                    </a:p>
                  </a:txBody>
                  <a:tcPr>
                    <a:lnR w="12700" cap="flat" cmpd="sng" algn="ctr">
                      <a:solidFill>
                        <a:srgbClr val="000000"/>
                      </a:solidFill>
                      <a:prstDash val="solid"/>
                      <a:round/>
                      <a:headEnd type="none" w="med" len="med"/>
                      <a:tailEnd type="none" w="med" len="med"/>
                    </a:lnR>
                    <a:solidFill>
                      <a:schemeClr val="accent1">
                        <a:lumMod val="40000"/>
                        <a:lumOff val="60000"/>
                      </a:schemeClr>
                    </a:solidFill>
                  </a:tcPr>
                </a:tc>
                <a:tc>
                  <a:txBody>
                    <a:bodyPr/>
                    <a:lstStyle/>
                    <a:p>
                      <a:pPr algn="ctr"/>
                      <a:r>
                        <a:rPr lang="fr-FR" sz="1400" dirty="0"/>
                        <a:t>X</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400" dirty="0"/>
                        <a:t>X</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14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400" dirty="0"/>
                        <a:t>X</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400" dirty="0"/>
                        <a:t>X</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400" dirty="0"/>
                        <a:t>X</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400" dirty="0"/>
                        <a:t>X</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fr-FR" sz="14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14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400" dirty="0"/>
                        <a:t>X</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400" b="0" dirty="0"/>
                        <a:t>X</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56069">
                <a:tc>
                  <a:txBody>
                    <a:bodyPr/>
                    <a:lstStyle/>
                    <a:p>
                      <a:pPr algn="ctr"/>
                      <a:r>
                        <a:rPr lang="fr-FR" sz="1400" b="1" dirty="0"/>
                        <a:t>M7</a:t>
                      </a:r>
                    </a:p>
                  </a:txBody>
                  <a:tcPr>
                    <a:lnR w="12700" cap="flat" cmpd="sng" algn="ctr">
                      <a:solidFill>
                        <a:srgbClr val="000000"/>
                      </a:solidFill>
                      <a:prstDash val="solid"/>
                      <a:round/>
                      <a:headEnd type="none" w="med" len="med"/>
                      <a:tailEnd type="none" w="med" len="med"/>
                    </a:lnR>
                    <a:solidFill>
                      <a:schemeClr val="accent1">
                        <a:lumMod val="40000"/>
                        <a:lumOff val="60000"/>
                      </a:schemeClr>
                    </a:solidFill>
                  </a:tcPr>
                </a:tc>
                <a:tc>
                  <a:txBody>
                    <a:bodyPr/>
                    <a:lstStyle/>
                    <a:p>
                      <a:pPr algn="ctr"/>
                      <a:endParaRPr lang="fr-FR" sz="140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fr-FR" sz="140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400" dirty="0"/>
                        <a:t>X</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140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400" dirty="0"/>
                        <a:t>X</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fr-FR" sz="140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400" dirty="0"/>
                        <a:t>X</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400" dirty="0"/>
                        <a:t>X</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14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fr-FR" sz="14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400" b="0" dirty="0"/>
                        <a:t>X</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0">
                <a:tc>
                  <a:txBody>
                    <a:bodyPr/>
                    <a:lstStyle/>
                    <a:p>
                      <a:pPr algn="ctr"/>
                      <a:r>
                        <a:rPr lang="fr-FR" sz="1400" b="1" dirty="0"/>
                        <a:t>M8</a:t>
                      </a:r>
                    </a:p>
                  </a:txBody>
                  <a:tcPr>
                    <a:lnR w="12700" cap="flat" cmpd="sng" algn="ctr">
                      <a:solidFill>
                        <a:srgbClr val="000000"/>
                      </a:solidFill>
                      <a:prstDash val="solid"/>
                      <a:round/>
                      <a:headEnd type="none" w="med" len="med"/>
                      <a:tailEnd type="none" w="med" len="med"/>
                    </a:lnR>
                    <a:solidFill>
                      <a:schemeClr val="accent1">
                        <a:lumMod val="40000"/>
                        <a:lumOff val="60000"/>
                      </a:schemeClr>
                    </a:solidFill>
                  </a:tcPr>
                </a:tc>
                <a:tc>
                  <a:txBody>
                    <a:bodyPr/>
                    <a:lstStyle/>
                    <a:p>
                      <a:pPr algn="ctr"/>
                      <a:endParaRPr lang="fr-FR" sz="14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400" dirty="0"/>
                        <a:t>X</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fr-FR" sz="14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140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400" dirty="0"/>
                        <a:t>X</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fr-FR" sz="140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fr-FR" sz="140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400" dirty="0"/>
                        <a:t>x</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400" dirty="0"/>
                        <a:t>X</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400" dirty="0"/>
                        <a:t>X</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fr-FR" sz="1400" b="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0">
                <a:tc>
                  <a:txBody>
                    <a:bodyPr/>
                    <a:lstStyle/>
                    <a:p>
                      <a:pPr algn="ctr"/>
                      <a:r>
                        <a:rPr lang="fr-FR" sz="1400" b="1" dirty="0"/>
                        <a:t>M9</a:t>
                      </a:r>
                    </a:p>
                  </a:txBody>
                  <a:tcPr>
                    <a:lnR w="12700" cap="flat" cmpd="sng" algn="ctr">
                      <a:solidFill>
                        <a:srgbClr val="000000"/>
                      </a:solidFill>
                      <a:prstDash val="solid"/>
                      <a:round/>
                      <a:headEnd type="none" w="med" len="med"/>
                      <a:tailEnd type="none" w="med" len="med"/>
                    </a:lnR>
                    <a:solidFill>
                      <a:schemeClr val="accent1">
                        <a:lumMod val="40000"/>
                        <a:lumOff val="60000"/>
                      </a:schemeClr>
                    </a:solidFill>
                  </a:tcPr>
                </a:tc>
                <a:tc>
                  <a:txBody>
                    <a:bodyPr/>
                    <a:lstStyle/>
                    <a:p>
                      <a:pPr algn="ctr"/>
                      <a:r>
                        <a:rPr lang="fr-FR" sz="1400" dirty="0"/>
                        <a:t>X</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fr-FR" sz="140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fr-FR" sz="140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140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fr-FR" sz="14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400" dirty="0"/>
                        <a:t>X</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fr-FR" sz="14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fr-FR" sz="140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400" dirty="0"/>
                        <a:t>X</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fr-FR" sz="140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400" b="0" dirty="0"/>
                        <a:t>X</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32876">
                <a:tc>
                  <a:txBody>
                    <a:bodyPr/>
                    <a:lstStyle/>
                    <a:p>
                      <a:pPr algn="ctr"/>
                      <a:r>
                        <a:rPr lang="fr-FR" sz="1400" b="1" dirty="0"/>
                        <a:t>M10</a:t>
                      </a:r>
                    </a:p>
                  </a:txBody>
                  <a:tcPr>
                    <a:lnR w="12700" cap="flat" cmpd="sng" algn="ctr">
                      <a:solidFill>
                        <a:srgbClr val="000000"/>
                      </a:solidFill>
                      <a:prstDash val="solid"/>
                      <a:round/>
                      <a:headEnd type="none" w="med" len="med"/>
                      <a:tailEnd type="none" w="med" len="med"/>
                    </a:lnR>
                    <a:solidFill>
                      <a:schemeClr val="accent1">
                        <a:lumMod val="40000"/>
                        <a:lumOff val="60000"/>
                      </a:schemeClr>
                    </a:solidFill>
                  </a:tcPr>
                </a:tc>
                <a:tc>
                  <a:txBody>
                    <a:bodyPr/>
                    <a:lstStyle/>
                    <a:p>
                      <a:pPr algn="ctr"/>
                      <a:endParaRPr lang="fr-FR" sz="14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600" dirty="0"/>
                        <a:t>X</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fr-FR" sz="140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140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400" dirty="0"/>
                        <a:t>X</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fr-FR" sz="140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400" dirty="0"/>
                        <a:t>X</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fr-FR" sz="140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fr-FR" sz="140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400" dirty="0"/>
                        <a:t>X</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fr-FR" sz="1400" b="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0">
                <a:tc>
                  <a:txBody>
                    <a:bodyPr/>
                    <a:lstStyle/>
                    <a:p>
                      <a:pPr algn="ctr"/>
                      <a:r>
                        <a:rPr lang="fr-FR" sz="1400" b="1" dirty="0"/>
                        <a:t>M11</a:t>
                      </a:r>
                    </a:p>
                  </a:txBody>
                  <a:tcPr>
                    <a:lnR w="12700" cap="flat" cmpd="sng" algn="ctr">
                      <a:solidFill>
                        <a:srgbClr val="000000"/>
                      </a:solidFill>
                      <a:prstDash val="solid"/>
                      <a:round/>
                      <a:headEnd type="none" w="med" len="med"/>
                      <a:tailEnd type="none" w="med" len="med"/>
                    </a:lnR>
                    <a:solidFill>
                      <a:schemeClr val="accent1">
                        <a:lumMod val="40000"/>
                        <a:lumOff val="60000"/>
                      </a:schemeClr>
                    </a:solidFill>
                  </a:tcPr>
                </a:tc>
                <a:tc>
                  <a:txBody>
                    <a:bodyPr/>
                    <a:lstStyle/>
                    <a:p>
                      <a:pPr algn="ctr"/>
                      <a:endParaRPr lang="fr-FR" sz="14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fr-FR" sz="140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400" dirty="0"/>
                        <a:t>X</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140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400" dirty="0"/>
                        <a:t>X</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fr-FR" sz="140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fr-FR" sz="140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fr-FR" sz="140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400" dirty="0"/>
                        <a:t>X</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fr-FR" sz="14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400" b="0" dirty="0"/>
                        <a:t>X</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67211">
                <a:tc>
                  <a:txBody>
                    <a:bodyPr/>
                    <a:lstStyle/>
                    <a:p>
                      <a:pPr algn="ctr"/>
                      <a:r>
                        <a:rPr lang="fr-FR" sz="1400" b="1" dirty="0"/>
                        <a:t>M12</a:t>
                      </a:r>
                    </a:p>
                  </a:txBody>
                  <a:tcPr>
                    <a:lnR w="12700" cap="flat" cmpd="sng" algn="ctr">
                      <a:solidFill>
                        <a:srgbClr val="000000"/>
                      </a:solidFill>
                      <a:prstDash val="solid"/>
                      <a:round/>
                      <a:headEnd type="none" w="med" len="med"/>
                      <a:tailEnd type="none" w="med" len="med"/>
                    </a:lnR>
                    <a:solidFill>
                      <a:schemeClr val="accent1">
                        <a:lumMod val="40000"/>
                        <a:lumOff val="60000"/>
                      </a:schemeClr>
                    </a:solidFill>
                  </a:tcPr>
                </a:tc>
                <a:tc>
                  <a:txBody>
                    <a:bodyPr/>
                    <a:lstStyle/>
                    <a:p>
                      <a:endParaRPr lang="fr-FR" sz="140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400" dirty="0"/>
                        <a:t>X</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fr-FR" sz="140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140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fr-FR" sz="14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400" dirty="0"/>
                        <a:t>X</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fr-FR" sz="140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fr-FR" sz="140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400" dirty="0"/>
                        <a:t>X</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140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400" b="0" dirty="0"/>
                        <a:t>X</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0">
                <a:tc>
                  <a:txBody>
                    <a:bodyPr/>
                    <a:lstStyle/>
                    <a:p>
                      <a:pPr algn="ctr"/>
                      <a:r>
                        <a:rPr lang="fr-FR" sz="1400" b="1" dirty="0"/>
                        <a:t>M13</a:t>
                      </a:r>
                    </a:p>
                  </a:txBody>
                  <a:tcPr>
                    <a:lnR w="12700" cap="flat" cmpd="sng" algn="ctr">
                      <a:solidFill>
                        <a:srgbClr val="000000"/>
                      </a:solidFill>
                      <a:prstDash val="solid"/>
                      <a:round/>
                      <a:headEnd type="none" w="med" len="med"/>
                      <a:tailEnd type="none" w="med" len="med"/>
                    </a:lnR>
                    <a:solidFill>
                      <a:schemeClr val="accent1">
                        <a:lumMod val="40000"/>
                        <a:lumOff val="60000"/>
                      </a:schemeClr>
                    </a:solidFill>
                  </a:tcPr>
                </a:tc>
                <a:tc>
                  <a:txBody>
                    <a:bodyPr/>
                    <a:lstStyle/>
                    <a:p>
                      <a:endParaRPr lang="fr-FR" sz="140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fr-FR" sz="140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fr-FR" sz="140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400" dirty="0"/>
                        <a:t>X</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140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400" dirty="0"/>
                        <a:t>X</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fr-FR" sz="140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fr-FR" sz="140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400" dirty="0"/>
                        <a:t>X</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140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400" b="0" dirty="0"/>
                        <a:t>X</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45525">
                <a:tc>
                  <a:txBody>
                    <a:bodyPr/>
                    <a:lstStyle/>
                    <a:p>
                      <a:pPr algn="ctr"/>
                      <a:r>
                        <a:rPr lang="fr-FR" sz="1400" b="1" dirty="0"/>
                        <a:t>M14</a:t>
                      </a:r>
                    </a:p>
                  </a:txBody>
                  <a:tcPr>
                    <a:lnR w="12700" cap="flat" cmpd="sng" algn="ctr">
                      <a:solidFill>
                        <a:srgbClr val="000000"/>
                      </a:solidFill>
                      <a:prstDash val="solid"/>
                      <a:round/>
                      <a:headEnd type="none" w="med" len="med"/>
                      <a:tailEnd type="none" w="med" len="med"/>
                    </a:lnR>
                    <a:solidFill>
                      <a:schemeClr val="accent1">
                        <a:lumMod val="40000"/>
                        <a:lumOff val="60000"/>
                      </a:schemeClr>
                    </a:solidFill>
                  </a:tcPr>
                </a:tc>
                <a:tc>
                  <a:txBody>
                    <a:bodyPr/>
                    <a:lstStyle/>
                    <a:p>
                      <a:endParaRPr lang="fr-FR" sz="140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fr-FR" sz="14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400" dirty="0"/>
                        <a:t>X</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fr-FR" sz="140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140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400" dirty="0"/>
                        <a:t>X</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fr-FR" sz="140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400" dirty="0"/>
                        <a:t>X</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fr-FR" sz="14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140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400" b="0" dirty="0"/>
                        <a:t>X</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318963">
                <a:tc>
                  <a:txBody>
                    <a:bodyPr/>
                    <a:lstStyle/>
                    <a:p>
                      <a:pPr algn="ctr"/>
                      <a:r>
                        <a:rPr lang="fr-FR" sz="1400" b="1" dirty="0"/>
                        <a:t>M15</a:t>
                      </a:r>
                    </a:p>
                  </a:txBody>
                  <a:tcPr>
                    <a:lnR w="12700" cap="flat" cmpd="sng" algn="ctr">
                      <a:solidFill>
                        <a:srgbClr val="000000"/>
                      </a:solidFill>
                      <a:prstDash val="solid"/>
                      <a:round/>
                      <a:headEnd type="none" w="med" len="med"/>
                      <a:tailEnd type="none" w="med" len="med"/>
                    </a:lnR>
                    <a:solidFill>
                      <a:schemeClr val="accent1">
                        <a:lumMod val="40000"/>
                        <a:lumOff val="60000"/>
                      </a:schemeClr>
                    </a:solidFill>
                  </a:tcPr>
                </a:tc>
                <a:tc>
                  <a:txBody>
                    <a:bodyPr/>
                    <a:lstStyle/>
                    <a:p>
                      <a:endParaRPr lang="fr-FR" sz="14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140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140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400" b="0" dirty="0"/>
                        <a:t>X</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1400" b="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400" b="0" dirty="0"/>
                        <a:t>X</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fr-FR" sz="1400" b="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400" b="0" dirty="0"/>
                        <a:t>X</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14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14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400" b="0" dirty="0"/>
                        <a:t>X</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1197497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lvl="0"/>
            <a:r>
              <a:rPr lang="fr-FR" dirty="0"/>
              <a:t>Exemple M8 Détection des dysfonctionnements, des défauts et des écarts  </a:t>
            </a:r>
          </a:p>
          <a:p>
            <a:endParaRPr lang="fr-FR" dirty="0"/>
          </a:p>
        </p:txBody>
      </p:sp>
      <p:sp>
        <p:nvSpPr>
          <p:cNvPr id="4" name="ZoneTexte 3"/>
          <p:cNvSpPr txBox="1"/>
          <p:nvPr/>
        </p:nvSpPr>
        <p:spPr>
          <a:xfrm>
            <a:off x="104588" y="1158131"/>
            <a:ext cx="11952941" cy="707886"/>
          </a:xfrm>
          <a:prstGeom prst="rect">
            <a:avLst/>
          </a:prstGeom>
          <a:noFill/>
          <a:ln>
            <a:solidFill>
              <a:srgbClr val="FF66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alibri"/>
                <a:ea typeface="+mn-ea"/>
                <a:cs typeface="+mn-cs"/>
              </a:rPr>
              <a:t>Chaque semaine est structurée autour d’une situation concrète qui mobile simultanément les 4 pôles. Un pôle dominant </a:t>
            </a:r>
            <a:r>
              <a:rPr kumimoji="0" lang="fr-FR" sz="2000" b="0" i="0" u="none" strike="noStrike" kern="1200" cap="none" spc="0" normalizeH="0" baseline="0" noProof="0" dirty="0">
                <a:ln>
                  <a:noFill/>
                </a:ln>
                <a:solidFill>
                  <a:prstClr val="black"/>
                </a:solidFill>
                <a:effectLst/>
                <a:uLnTx/>
                <a:uFillTx/>
                <a:latin typeface="Calibri"/>
                <a:ea typeface="Wingdings"/>
                <a:cs typeface="Comic Sans MS"/>
                <a:sym typeface="Wingdings"/>
              </a:rPr>
              <a:t></a:t>
            </a:r>
            <a:r>
              <a:rPr kumimoji="0" lang="fr-FR" sz="2000" b="0" i="0" u="none" strike="noStrike" kern="1200" cap="none" spc="0" normalizeH="0" baseline="0" noProof="0" dirty="0">
                <a:ln>
                  <a:noFill/>
                </a:ln>
                <a:solidFill>
                  <a:prstClr val="black"/>
                </a:solidFill>
                <a:effectLst/>
                <a:uLnTx/>
                <a:uFillTx/>
                <a:latin typeface="Calibri"/>
                <a:ea typeface="+mn-ea"/>
                <a:cs typeface="+mn-cs"/>
              </a:rPr>
              <a:t>  oriente l’évaluation, mais les autres pôles sont pleinement exercés dans la même situation. </a:t>
            </a:r>
          </a:p>
        </p:txBody>
      </p:sp>
      <p:graphicFrame>
        <p:nvGraphicFramePr>
          <p:cNvPr id="7" name="Tableau 6"/>
          <p:cNvGraphicFramePr>
            <a:graphicFrameLocks noGrp="1"/>
          </p:cNvGraphicFramePr>
          <p:nvPr/>
        </p:nvGraphicFramePr>
        <p:xfrm>
          <a:off x="179294" y="2065470"/>
          <a:ext cx="11758706" cy="4389120"/>
        </p:xfrm>
        <a:graphic>
          <a:graphicData uri="http://schemas.openxmlformats.org/drawingml/2006/table">
            <a:tbl>
              <a:tblPr firstRow="1" bandRow="1">
                <a:tableStyleId>{68D230F3-CF80-4859-8CE7-A43EE81993B5}</a:tableStyleId>
              </a:tblPr>
              <a:tblGrid>
                <a:gridCol w="433294">
                  <a:extLst>
                    <a:ext uri="{9D8B030D-6E8A-4147-A177-3AD203B41FA5}">
                      <a16:colId xmlns:a16="http://schemas.microsoft.com/office/drawing/2014/main" val="20000"/>
                    </a:ext>
                  </a:extLst>
                </a:gridCol>
                <a:gridCol w="4706470">
                  <a:extLst>
                    <a:ext uri="{9D8B030D-6E8A-4147-A177-3AD203B41FA5}">
                      <a16:colId xmlns:a16="http://schemas.microsoft.com/office/drawing/2014/main" val="20001"/>
                    </a:ext>
                  </a:extLst>
                </a:gridCol>
                <a:gridCol w="1299883">
                  <a:extLst>
                    <a:ext uri="{9D8B030D-6E8A-4147-A177-3AD203B41FA5}">
                      <a16:colId xmlns:a16="http://schemas.microsoft.com/office/drawing/2014/main" val="20002"/>
                    </a:ext>
                  </a:extLst>
                </a:gridCol>
                <a:gridCol w="1897529">
                  <a:extLst>
                    <a:ext uri="{9D8B030D-6E8A-4147-A177-3AD203B41FA5}">
                      <a16:colId xmlns:a16="http://schemas.microsoft.com/office/drawing/2014/main" val="20003"/>
                    </a:ext>
                  </a:extLst>
                </a:gridCol>
                <a:gridCol w="3421530">
                  <a:extLst>
                    <a:ext uri="{9D8B030D-6E8A-4147-A177-3AD203B41FA5}">
                      <a16:colId xmlns:a16="http://schemas.microsoft.com/office/drawing/2014/main" val="20004"/>
                    </a:ext>
                  </a:extLst>
                </a:gridCol>
              </a:tblGrid>
              <a:tr h="625041">
                <a:tc>
                  <a:txBody>
                    <a:bodyPr/>
                    <a:lstStyle/>
                    <a:p>
                      <a:endParaRPr lang="fr-FR" dirty="0"/>
                    </a:p>
                  </a:txBody>
                  <a:tcPr/>
                </a:tc>
                <a:tc>
                  <a:txBody>
                    <a:bodyPr/>
                    <a:lstStyle/>
                    <a:p>
                      <a:r>
                        <a:rPr lang="fr-FR" dirty="0"/>
                        <a:t>Situation concrète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Pôle dominant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Compétences</a:t>
                      </a:r>
                    </a:p>
                  </a:txBody>
                  <a:tcPr/>
                </a:tc>
                <a:tc>
                  <a:txBody>
                    <a:bodyPr/>
                    <a:lstStyle/>
                    <a:p>
                      <a:r>
                        <a:rPr lang="fr-FR" dirty="0"/>
                        <a:t>Résultats attendus</a:t>
                      </a:r>
                    </a:p>
                  </a:txBody>
                  <a:tcPr/>
                </a:tc>
                <a:extLst>
                  <a:ext uri="{0D108BD9-81ED-4DB2-BD59-A6C34878D82A}">
                    <a16:rowId xmlns:a16="http://schemas.microsoft.com/office/drawing/2014/main" val="10000"/>
                  </a:ext>
                </a:extLst>
              </a:tr>
              <a:tr h="370840">
                <a:tc>
                  <a:txBody>
                    <a:bodyPr/>
                    <a:lstStyle/>
                    <a:p>
                      <a:r>
                        <a:rPr lang="fr-FR" dirty="0"/>
                        <a:t>S1</a:t>
                      </a:r>
                    </a:p>
                  </a:txBody>
                  <a:tcPr/>
                </a:tc>
                <a:tc>
                  <a:txBody>
                    <a:bodyPr/>
                    <a:lstStyle/>
                    <a:p>
                      <a:r>
                        <a:rPr lang="fr-FR" dirty="0"/>
                        <a:t>Client avec symptôme complexe : réception,</a:t>
                      </a:r>
                      <a:r>
                        <a:rPr lang="fr-FR" baseline="0" dirty="0"/>
                        <a:t> premières hypothèses, OR, organisation poste</a:t>
                      </a:r>
                      <a:endParaRPr lang="fr-FR" dirty="0"/>
                    </a:p>
                  </a:txBody>
                  <a:tcPr/>
                </a:tc>
                <a:tc>
                  <a:txBody>
                    <a:bodyPr/>
                    <a:lstStyle/>
                    <a:p>
                      <a:r>
                        <a:rPr lang="fr-FR" dirty="0"/>
                        <a:t>Pôle 2 </a:t>
                      </a:r>
                      <a:r>
                        <a:rPr lang="fr-FR" dirty="0">
                          <a:ea typeface="Wingdings"/>
                          <a:cs typeface="Comic Sans MS"/>
                          <a:sym typeface="Wingdings"/>
                        </a:rPr>
                        <a:t></a:t>
                      </a:r>
                      <a:r>
                        <a:rPr lang="fr-FR" dirty="0"/>
                        <a:t> </a:t>
                      </a:r>
                      <a:r>
                        <a:rPr lang="fr-FR" baseline="0" dirty="0"/>
                        <a:t> C2.1</a:t>
                      </a:r>
                      <a:endParaRPr lang="fr-FR" dirty="0"/>
                    </a:p>
                  </a:txBody>
                  <a:tcPr/>
                </a:tc>
                <a:tc>
                  <a:txBody>
                    <a:bodyPr/>
                    <a:lstStyle/>
                    <a:p>
                      <a:r>
                        <a:rPr lang="fr-FR" dirty="0"/>
                        <a:t>C1.2</a:t>
                      </a:r>
                      <a:r>
                        <a:rPr lang="fr-FR" baseline="0" dirty="0"/>
                        <a:t> /  C3.1 / C4.1</a:t>
                      </a:r>
                      <a:endParaRPr lang="fr-FR" dirty="0"/>
                    </a:p>
                  </a:txBody>
                  <a:tcPr/>
                </a:tc>
                <a:tc>
                  <a:txBody>
                    <a:bodyPr/>
                    <a:lstStyle/>
                    <a:p>
                      <a:r>
                        <a:rPr lang="fr-FR" dirty="0"/>
                        <a:t>OR précis + Arbre d’hypothèse initial + Planning à jours </a:t>
                      </a:r>
                    </a:p>
                  </a:txBody>
                  <a:tcPr/>
                </a:tc>
                <a:extLst>
                  <a:ext uri="{0D108BD9-81ED-4DB2-BD59-A6C34878D82A}">
                    <a16:rowId xmlns:a16="http://schemas.microsoft.com/office/drawing/2014/main" val="10001"/>
                  </a:ext>
                </a:extLst>
              </a:tr>
              <a:tr h="370840">
                <a:tc>
                  <a:txBody>
                    <a:bodyPr/>
                    <a:lstStyle/>
                    <a:p>
                      <a:r>
                        <a:rPr lang="fr-FR" dirty="0"/>
                        <a:t>S2</a:t>
                      </a:r>
                    </a:p>
                  </a:txBody>
                  <a:tcPr/>
                </a:tc>
                <a:tc>
                  <a:txBody>
                    <a:bodyPr/>
                    <a:lstStyle/>
                    <a:p>
                      <a:r>
                        <a:rPr lang="fr-FR" dirty="0"/>
                        <a:t>Diagnostic complet sur véhicule thermique : hiérarchisation, tests, confirmation, préparation</a:t>
                      </a:r>
                    </a:p>
                  </a:txBody>
                  <a:tcPr/>
                </a:tc>
                <a:tc>
                  <a:txBody>
                    <a:bodyPr/>
                    <a:lstStyle/>
                    <a:p>
                      <a:r>
                        <a:rPr lang="fr-FR" dirty="0"/>
                        <a:t>Pôle 1 </a:t>
                      </a:r>
                      <a:r>
                        <a:rPr lang="fr-FR" dirty="0">
                          <a:ea typeface="Wingdings"/>
                          <a:cs typeface="Comic Sans MS"/>
                          <a:sym typeface="Wingdings"/>
                        </a:rPr>
                        <a:t></a:t>
                      </a:r>
                      <a:r>
                        <a:rPr lang="fr-FR" dirty="0"/>
                        <a:t> </a:t>
                      </a:r>
                    </a:p>
                    <a:p>
                      <a:r>
                        <a:rPr lang="fr-FR" dirty="0"/>
                        <a:t>C1.2</a:t>
                      </a:r>
                    </a:p>
                  </a:txBody>
                  <a:tcPr/>
                </a:tc>
                <a:tc>
                  <a:txBody>
                    <a:bodyPr/>
                    <a:lstStyle/>
                    <a:p>
                      <a:r>
                        <a:rPr lang="fr-FR" dirty="0"/>
                        <a:t>C2.1 /</a:t>
                      </a:r>
                      <a:r>
                        <a:rPr lang="fr-FR" baseline="0" dirty="0"/>
                        <a:t> C3.1 / C4.1</a:t>
                      </a:r>
                      <a:endParaRPr lang="fr-FR" dirty="0"/>
                    </a:p>
                  </a:txBody>
                  <a:tcPr/>
                </a:tc>
                <a:tc>
                  <a:txBody>
                    <a:bodyPr/>
                    <a:lstStyle/>
                    <a:p>
                      <a:r>
                        <a:rPr lang="fr-FR" dirty="0"/>
                        <a:t>Arbre de causes + résultats de test +</a:t>
                      </a:r>
                      <a:r>
                        <a:rPr lang="fr-FR" baseline="0" dirty="0"/>
                        <a:t> restitution client</a:t>
                      </a:r>
                      <a:endParaRPr lang="fr-FR" dirty="0"/>
                    </a:p>
                  </a:txBody>
                  <a:tcPr/>
                </a:tc>
                <a:extLst>
                  <a:ext uri="{0D108BD9-81ED-4DB2-BD59-A6C34878D82A}">
                    <a16:rowId xmlns:a16="http://schemas.microsoft.com/office/drawing/2014/main" val="10002"/>
                  </a:ext>
                </a:extLst>
              </a:tr>
              <a:tr h="370840">
                <a:tc>
                  <a:txBody>
                    <a:bodyPr/>
                    <a:lstStyle/>
                    <a:p>
                      <a:r>
                        <a:rPr lang="fr-FR" dirty="0"/>
                        <a:t>S3</a:t>
                      </a:r>
                    </a:p>
                  </a:txBody>
                  <a:tcPr/>
                </a:tc>
                <a:tc>
                  <a:txBody>
                    <a:bodyPr/>
                    <a:lstStyle/>
                    <a:p>
                      <a:r>
                        <a:rPr lang="fr-FR" dirty="0"/>
                        <a:t>Détection d’écarts sur hybride/électrique : mesures, sécurité HV,</a:t>
                      </a:r>
                      <a:r>
                        <a:rPr lang="fr-FR" baseline="0" dirty="0"/>
                        <a:t> communication, organisation</a:t>
                      </a:r>
                      <a:endParaRPr lang="fr-FR" dirty="0"/>
                    </a:p>
                  </a:txBody>
                  <a:tcPr/>
                </a:tc>
                <a:tc>
                  <a:txBody>
                    <a:bodyPr/>
                    <a:lstStyle/>
                    <a:p>
                      <a:r>
                        <a:rPr lang="fr-FR" dirty="0"/>
                        <a:t>Pôle 1 </a:t>
                      </a:r>
                      <a:r>
                        <a:rPr lang="fr-FR" dirty="0">
                          <a:ea typeface="Wingdings"/>
                          <a:cs typeface="Comic Sans MS"/>
                          <a:sym typeface="Wingdings"/>
                        </a:rPr>
                        <a:t></a:t>
                      </a:r>
                      <a:endParaRPr lang="fr-FR" dirty="0">
                        <a:ea typeface="+mn-ea"/>
                        <a:cs typeface="+mn-cs"/>
                        <a:sym typeface="Wingdings"/>
                      </a:endParaRPr>
                    </a:p>
                    <a:p>
                      <a:r>
                        <a:rPr lang="fr-FR" dirty="0">
                          <a:ea typeface="+mn-ea"/>
                          <a:cs typeface="+mn-cs"/>
                          <a:sym typeface="Wingdings"/>
                        </a:rPr>
                        <a:t>C1.2</a:t>
                      </a:r>
                      <a:endParaRPr lang="fr-FR" dirty="0"/>
                    </a:p>
                  </a:txBody>
                  <a:tcPr/>
                </a:tc>
                <a:tc>
                  <a:txBody>
                    <a:bodyPr/>
                    <a:lstStyle/>
                    <a:p>
                      <a:r>
                        <a:rPr lang="fr-FR" dirty="0"/>
                        <a:t>C2.1</a:t>
                      </a:r>
                      <a:r>
                        <a:rPr lang="fr-FR" baseline="0" dirty="0"/>
                        <a:t> / C3.1 / C4.1</a:t>
                      </a:r>
                      <a:endParaRPr lang="fr-FR" dirty="0"/>
                    </a:p>
                  </a:txBody>
                  <a:tcPr/>
                </a:tc>
                <a:tc>
                  <a:txBody>
                    <a:bodyPr/>
                    <a:lstStyle/>
                    <a:p>
                      <a:r>
                        <a:rPr lang="fr-FR" dirty="0"/>
                        <a:t>Compte-</a:t>
                      </a:r>
                      <a:r>
                        <a:rPr lang="fr-FR" baseline="0" dirty="0"/>
                        <a:t> rendu détection des écarts HV + Poste consigné</a:t>
                      </a:r>
                      <a:endParaRPr lang="fr-FR" dirty="0"/>
                    </a:p>
                  </a:txBody>
                  <a:tcPr/>
                </a:tc>
                <a:extLst>
                  <a:ext uri="{0D108BD9-81ED-4DB2-BD59-A6C34878D82A}">
                    <a16:rowId xmlns:a16="http://schemas.microsoft.com/office/drawing/2014/main" val="10003"/>
                  </a:ext>
                </a:extLst>
              </a:tr>
              <a:tr h="370840">
                <a:tc>
                  <a:txBody>
                    <a:bodyPr/>
                    <a:lstStyle/>
                    <a:p>
                      <a:r>
                        <a:rPr lang="fr-FR" dirty="0"/>
                        <a:t>S4</a:t>
                      </a:r>
                    </a:p>
                  </a:txBody>
                  <a:tcPr/>
                </a:tc>
                <a:tc>
                  <a:txBody>
                    <a:bodyPr/>
                    <a:lstStyle/>
                    <a:p>
                      <a:r>
                        <a:rPr lang="fr-FR" dirty="0"/>
                        <a:t>Accompagnement d’un pair sur un cas complet : guidage, transmission, suivi qualité</a:t>
                      </a:r>
                    </a:p>
                  </a:txBody>
                  <a:tcPr/>
                </a:tc>
                <a:tc>
                  <a:txBody>
                    <a:bodyPr/>
                    <a:lstStyle/>
                    <a:p>
                      <a:r>
                        <a:rPr lang="fr-FR" dirty="0"/>
                        <a:t>Pôle 3 </a:t>
                      </a:r>
                      <a:r>
                        <a:rPr lang="fr-FR" dirty="0">
                          <a:ea typeface="Wingdings"/>
                          <a:cs typeface="Comic Sans MS"/>
                          <a:sym typeface="Wingdings"/>
                        </a:rPr>
                        <a:t></a:t>
                      </a:r>
                      <a:r>
                        <a:rPr lang="fr-FR" dirty="0"/>
                        <a:t> </a:t>
                      </a:r>
                    </a:p>
                    <a:p>
                      <a:r>
                        <a:rPr lang="fr-FR" dirty="0"/>
                        <a:t>C3.3</a:t>
                      </a:r>
                    </a:p>
                  </a:txBody>
                  <a:tcPr/>
                </a:tc>
                <a:tc>
                  <a:txBody>
                    <a:bodyPr/>
                    <a:lstStyle/>
                    <a:p>
                      <a:r>
                        <a:rPr lang="fr-FR" dirty="0"/>
                        <a:t> C1.2 / C2.1 /</a:t>
                      </a:r>
                      <a:r>
                        <a:rPr lang="fr-FR" baseline="0" dirty="0"/>
                        <a:t> C4.1</a:t>
                      </a:r>
                      <a:endParaRPr lang="fr-FR" dirty="0"/>
                    </a:p>
                  </a:txBody>
                  <a:tcPr/>
                </a:tc>
                <a:tc>
                  <a:txBody>
                    <a:bodyPr/>
                    <a:lstStyle/>
                    <a:p>
                      <a:r>
                        <a:rPr lang="fr-FR" dirty="0"/>
                        <a:t>Fiche d ’accompagnement technique + Restitution orale binôme</a:t>
                      </a:r>
                    </a:p>
                  </a:txBody>
                  <a:tcPr/>
                </a:tc>
                <a:extLst>
                  <a:ext uri="{0D108BD9-81ED-4DB2-BD59-A6C34878D82A}">
                    <a16:rowId xmlns:a16="http://schemas.microsoft.com/office/drawing/2014/main" val="10004"/>
                  </a:ext>
                </a:extLst>
              </a:tr>
              <a:tr h="370840">
                <a:tc>
                  <a:txBody>
                    <a:bodyPr/>
                    <a:lstStyle/>
                    <a:p>
                      <a:r>
                        <a:rPr lang="fr-FR" dirty="0"/>
                        <a:t>S5</a:t>
                      </a:r>
                    </a:p>
                  </a:txBody>
                  <a:tcPr/>
                </a:tc>
                <a:tc>
                  <a:txBody>
                    <a:bodyPr/>
                    <a:lstStyle/>
                    <a:p>
                      <a:r>
                        <a:rPr lang="fr-FR" dirty="0"/>
                        <a:t>Préparation intégrale d’une intervention : de la détection à la remiser au technicien</a:t>
                      </a:r>
                    </a:p>
                  </a:txBody>
                  <a:tcPr/>
                </a:tc>
                <a:tc>
                  <a:txBody>
                    <a:bodyPr/>
                    <a:lstStyle/>
                    <a:p>
                      <a:r>
                        <a:rPr lang="fr-FR" dirty="0"/>
                        <a:t>Pôle 4 </a:t>
                      </a:r>
                      <a:r>
                        <a:rPr lang="fr-FR" dirty="0">
                          <a:ea typeface="Wingdings"/>
                          <a:cs typeface="Comic Sans MS"/>
                          <a:sym typeface="Wingdings"/>
                        </a:rPr>
                        <a:t></a:t>
                      </a:r>
                    </a:p>
                    <a:p>
                      <a:r>
                        <a:rPr lang="fr-FR" dirty="0">
                          <a:ea typeface="Wingdings"/>
                          <a:cs typeface="Comic Sans MS"/>
                          <a:sym typeface="Wingdings"/>
                        </a:rPr>
                        <a:t>C4.1</a:t>
                      </a:r>
                      <a:r>
                        <a:rPr lang="fr-FR" dirty="0"/>
                        <a:t> </a:t>
                      </a:r>
                    </a:p>
                  </a:txBody>
                  <a:tcPr/>
                </a:tc>
                <a:tc>
                  <a:txBody>
                    <a:bodyPr/>
                    <a:lstStyle/>
                    <a:p>
                      <a:r>
                        <a:rPr lang="fr-FR" dirty="0"/>
                        <a:t>C1.2 / C2.1/ C3.1</a:t>
                      </a:r>
                    </a:p>
                  </a:txBody>
                  <a:tcPr/>
                </a:tc>
                <a:tc>
                  <a:txBody>
                    <a:bodyPr/>
                    <a:lstStyle/>
                    <a:p>
                      <a:r>
                        <a:rPr lang="fr-FR" dirty="0"/>
                        <a:t>Dossier d’intervention complet (évaluation</a:t>
                      </a:r>
                      <a:r>
                        <a:rPr lang="fr-FR" baseline="0" dirty="0"/>
                        <a:t> sommative M8)</a:t>
                      </a:r>
                      <a:endParaRPr lang="fr-FR" dirty="0"/>
                    </a:p>
                  </a:txBody>
                  <a:tcPr/>
                </a:tc>
                <a:extLst>
                  <a:ext uri="{0D108BD9-81ED-4DB2-BD59-A6C34878D82A}">
                    <a16:rowId xmlns:a16="http://schemas.microsoft.com/office/drawing/2014/main" val="10005"/>
                  </a:ext>
                </a:extLst>
              </a:tr>
            </a:tbl>
          </a:graphicData>
        </a:graphic>
      </p:graphicFrame>
      <p:sp>
        <p:nvSpPr>
          <p:cNvPr id="8" name="Rectangle à coins arrondis 7"/>
          <p:cNvSpPr/>
          <p:nvPr/>
        </p:nvSpPr>
        <p:spPr>
          <a:xfrm>
            <a:off x="179294" y="3376705"/>
            <a:ext cx="11758706" cy="597647"/>
          </a:xfrm>
          <a:prstGeom prst="roundRect">
            <a:avLst/>
          </a:prstGeom>
          <a:noFill/>
          <a:ln w="38100" cmpd="sng">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6221940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sz="2400" dirty="0"/>
              <a:t>M8 : Semaine 2 Hiérarchisation des hypothèses </a:t>
            </a:r>
            <a:r>
              <a:rPr lang="mr-IN" sz="2400" dirty="0"/>
              <a:t>–</a:t>
            </a:r>
            <a:r>
              <a:rPr lang="fr-FR" sz="2400" dirty="0"/>
              <a:t> Diagnostic sur véhicule</a:t>
            </a:r>
            <a:r>
              <a:rPr lang="fr-FR" dirty="0"/>
              <a:t> </a:t>
            </a:r>
            <a:r>
              <a:rPr lang="fr-FR" sz="2400" dirty="0"/>
              <a:t>thermique</a:t>
            </a:r>
          </a:p>
        </p:txBody>
      </p:sp>
      <p:sp>
        <p:nvSpPr>
          <p:cNvPr id="6" name="ZoneTexte 5"/>
          <p:cNvSpPr txBox="1"/>
          <p:nvPr/>
        </p:nvSpPr>
        <p:spPr>
          <a:xfrm>
            <a:off x="254001" y="1180354"/>
            <a:ext cx="11728824" cy="830997"/>
          </a:xfrm>
          <a:prstGeom prst="rect">
            <a:avLst/>
          </a:prstGeom>
          <a:no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sng" strike="noStrike" kern="1200" cap="none" spc="0" normalizeH="0" baseline="0" noProof="0" dirty="0">
                <a:ln>
                  <a:noFill/>
                </a:ln>
                <a:solidFill>
                  <a:prstClr val="black"/>
                </a:solidFill>
                <a:effectLst/>
                <a:uLnTx/>
                <a:uFillTx/>
                <a:latin typeface="Calibri"/>
                <a:ea typeface="+mn-ea"/>
                <a:cs typeface="+mn-cs"/>
              </a:rPr>
              <a:t>Situation concrète : Véhicule thermique avec défaut moteur récurrent : conduire la démarche de hiérarchisation jusqu’à la confirmation.</a:t>
            </a:r>
            <a:endParaRPr kumimoji="0" lang="fr-FR"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ZoneTexte 6"/>
          <p:cNvSpPr txBox="1"/>
          <p:nvPr/>
        </p:nvSpPr>
        <p:spPr>
          <a:xfrm>
            <a:off x="179295" y="2046941"/>
            <a:ext cx="1187823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sng" strike="noStrike" kern="1200" cap="none" spc="0" normalizeH="0" baseline="0" noProof="0" dirty="0">
                <a:ln>
                  <a:noFill/>
                </a:ln>
                <a:solidFill>
                  <a:prstClr val="black"/>
                </a:solidFill>
                <a:effectLst/>
                <a:uLnTx/>
                <a:uFillTx/>
                <a:latin typeface="Calibri"/>
                <a:ea typeface="+mn-ea"/>
                <a:cs typeface="+mn-cs"/>
              </a:rPr>
              <a:t>Objectif de la semaine  :</a:t>
            </a:r>
            <a:r>
              <a:rPr kumimoji="0" lang="fr-FR" sz="2000" b="1" i="0" u="none" strike="noStrike" kern="1200" cap="none" spc="0" normalizeH="0" baseline="0" noProof="0" dirty="0">
                <a:ln>
                  <a:noFill/>
                </a:ln>
                <a:solidFill>
                  <a:prstClr val="black"/>
                </a:solidFill>
                <a:effectLst/>
                <a:uLnTx/>
                <a:uFillTx/>
                <a:latin typeface="Calibri"/>
                <a:ea typeface="+mn-ea"/>
                <a:cs typeface="+mn-cs"/>
              </a:rPr>
              <a:t> </a:t>
            </a:r>
            <a:r>
              <a:rPr kumimoji="0" lang="fr-FR" sz="2000" b="0" i="0" u="none" strike="noStrike" kern="1200" cap="none" spc="0" normalizeH="0" baseline="0" noProof="0" dirty="0">
                <a:ln>
                  <a:noFill/>
                </a:ln>
                <a:solidFill>
                  <a:prstClr val="black"/>
                </a:solidFill>
                <a:effectLst/>
                <a:uLnTx/>
                <a:uFillTx/>
                <a:latin typeface="Calibri"/>
                <a:ea typeface="+mn-ea"/>
                <a:cs typeface="+mn-cs"/>
              </a:rPr>
              <a:t>L’étudiant conduit une démarche structurée sur véhicule thermique (Pôle 1), restitue les résultats au client avec professionnalisme (Pôle 2), séquence les tests dans le planning (Pôle 3) et sécurise le poste tout au long de la démarche (Pôle 4). </a:t>
            </a:r>
          </a:p>
        </p:txBody>
      </p:sp>
      <p:sp>
        <p:nvSpPr>
          <p:cNvPr id="13" name="Rectangle à coins arrondis 12"/>
          <p:cNvSpPr/>
          <p:nvPr/>
        </p:nvSpPr>
        <p:spPr>
          <a:xfrm>
            <a:off x="4228354" y="4183530"/>
            <a:ext cx="3630706" cy="1763060"/>
          </a:xfrm>
          <a:prstGeom prst="roundRect">
            <a:avLst/>
          </a:prstGeom>
          <a:solidFill>
            <a:schemeClr val="accent4">
              <a:lumMod val="60000"/>
              <a:lumOff val="40000"/>
            </a:schemeClr>
          </a:solid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sng" strike="noStrike" kern="1200" cap="none" spc="0" normalizeH="0" baseline="0" noProof="0" dirty="0">
                <a:ln>
                  <a:noFill/>
                </a:ln>
                <a:solidFill>
                  <a:prstClr val="black"/>
                </a:solidFill>
                <a:effectLst/>
                <a:uLnTx/>
                <a:uFillTx/>
                <a:latin typeface="Calibri"/>
                <a:ea typeface="+mn-ea"/>
                <a:cs typeface="+mn-cs"/>
              </a:rPr>
              <a:t>Pôle 1 : </a:t>
            </a:r>
            <a:r>
              <a:rPr kumimoji="0" lang="fr-FR" sz="1800" b="0" i="0" u="none" strike="noStrike" kern="1200" cap="none" spc="0" normalizeH="0" baseline="0" noProof="0" dirty="0">
                <a:ln>
                  <a:noFill/>
                </a:ln>
                <a:solidFill>
                  <a:prstClr val="black"/>
                </a:solidFill>
                <a:effectLst/>
                <a:uLnTx/>
                <a:uFillTx/>
                <a:latin typeface="Calibri"/>
                <a:ea typeface="+mn-ea"/>
                <a:cs typeface="+mn-cs"/>
              </a:rPr>
              <a:t>Diagnostic </a:t>
            </a:r>
            <a:r>
              <a:rPr kumimoji="0" lang="fr-FR" sz="1800" b="0" i="0" u="none" strike="noStrike" kern="1200" cap="none" spc="0" normalizeH="0" baseline="0" noProof="0" dirty="0">
                <a:ln>
                  <a:noFill/>
                </a:ln>
                <a:solidFill>
                  <a:srgbClr val="000000"/>
                </a:solidFill>
                <a:effectLst/>
                <a:uLnTx/>
                <a:uFillTx/>
                <a:latin typeface="Calibri"/>
                <a:ea typeface="Wingdings"/>
                <a:cs typeface="Comic Sans MS"/>
                <a:sym typeface="Wingding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Calibri"/>
                <a:ea typeface="Wingdings"/>
                <a:cs typeface="Comic Sans MS"/>
                <a:sym typeface="Wingdings"/>
              </a:rPr>
              <a:t>C1.2 Hiérarchiser les hypothèses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r-FR" sz="1800" b="0" i="0" u="none" strike="noStrike" kern="1200" cap="none" spc="0" normalizeH="0" baseline="0" noProof="0" dirty="0">
                <a:ln>
                  <a:noFill/>
                </a:ln>
                <a:solidFill>
                  <a:srgbClr val="000000"/>
                </a:solidFill>
                <a:effectLst/>
                <a:uLnTx/>
                <a:uFillTx/>
                <a:latin typeface="Calibri"/>
                <a:ea typeface="Wingdings"/>
                <a:cs typeface="Comic Sans MS"/>
                <a:sym typeface="Wingdings"/>
              </a:rPr>
              <a:t>Arbre de causes : du symptôme aux hypothèses priorisées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r-FR" sz="1800" b="0" i="0" u="none" strike="noStrike" kern="1200" cap="none" spc="0" normalizeH="0" baseline="0" noProof="0" dirty="0">
                <a:ln>
                  <a:noFill/>
                </a:ln>
                <a:solidFill>
                  <a:srgbClr val="000000"/>
                </a:solidFill>
                <a:effectLst/>
                <a:uLnTx/>
                <a:uFillTx/>
                <a:latin typeface="Calibri"/>
                <a:ea typeface="Wingdings"/>
                <a:cs typeface="Comic Sans MS"/>
                <a:sym typeface="Wingdings"/>
              </a:rPr>
              <a:t>Sélection des tests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r-FR" sz="1800" b="0" i="0" u="none" strike="noStrike" kern="1200" cap="none" spc="0" normalizeH="0" baseline="0" noProof="0" dirty="0">
                <a:ln>
                  <a:noFill/>
                </a:ln>
                <a:solidFill>
                  <a:srgbClr val="000000"/>
                </a:solidFill>
                <a:effectLst/>
                <a:uLnTx/>
                <a:uFillTx/>
                <a:latin typeface="Calibri"/>
                <a:ea typeface="Wingdings"/>
                <a:cs typeface="Comic Sans MS"/>
                <a:sym typeface="Wingdings"/>
              </a:rPr>
              <a:t>Confirmation du défaut </a:t>
            </a:r>
            <a:r>
              <a:rPr kumimoji="0" lang="fr-FR" sz="1800" b="0" i="0" u="none" strike="noStrike" kern="1200" cap="none" spc="0" normalizeH="0" baseline="0" noProof="0" dirty="0">
                <a:ln>
                  <a:noFill/>
                </a:ln>
                <a:solidFill>
                  <a:srgbClr val="000000"/>
                </a:solidFill>
                <a:effectLst/>
                <a:uLnTx/>
                <a:uFillTx/>
                <a:latin typeface="Calibri"/>
                <a:ea typeface="+mn-ea"/>
                <a:cs typeface="+mn-cs"/>
              </a:rPr>
              <a:t> </a:t>
            </a:r>
          </a:p>
        </p:txBody>
      </p:sp>
      <p:sp>
        <p:nvSpPr>
          <p:cNvPr id="14" name="Ellipse 13"/>
          <p:cNvSpPr/>
          <p:nvPr/>
        </p:nvSpPr>
        <p:spPr>
          <a:xfrm>
            <a:off x="8008469" y="5581312"/>
            <a:ext cx="3600823" cy="1174974"/>
          </a:xfrm>
          <a:prstGeom prst="ellipse">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sng" strike="noStrike" kern="1200" cap="none" spc="0" normalizeH="0" baseline="0" noProof="0" dirty="0">
                <a:ln>
                  <a:noFill/>
                </a:ln>
                <a:solidFill>
                  <a:srgbClr val="000000"/>
                </a:solidFill>
                <a:effectLst/>
                <a:uLnTx/>
                <a:uFillTx/>
                <a:latin typeface="Calibri"/>
                <a:ea typeface="+mn-ea"/>
                <a:cs typeface="+mn-cs"/>
              </a:rPr>
              <a:t>Pôle 3 : </a:t>
            </a:r>
            <a:r>
              <a:rPr kumimoji="0" lang="fr-FR" sz="1600" b="0" i="0" u="none" strike="noStrike" kern="1200" cap="none" spc="0" normalizeH="0" baseline="0" noProof="0" dirty="0">
                <a:ln>
                  <a:noFill/>
                </a:ln>
                <a:solidFill>
                  <a:srgbClr val="000000"/>
                </a:solidFill>
                <a:effectLst/>
                <a:uLnTx/>
                <a:uFillTx/>
                <a:latin typeface="Calibri"/>
                <a:ea typeface="+mn-ea"/>
                <a:cs typeface="+mn-cs"/>
              </a:rPr>
              <a:t>Organisation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Calibri"/>
                <a:ea typeface="+mn-ea"/>
                <a:cs typeface="+mn-cs"/>
              </a:rPr>
              <a:t>C3.1 Planification et suivi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r-FR" sz="1600" b="0" i="0" u="none" strike="noStrike" kern="1200" cap="none" spc="0" normalizeH="0" baseline="0" noProof="0" dirty="0">
                <a:ln>
                  <a:noFill/>
                </a:ln>
                <a:solidFill>
                  <a:srgbClr val="000000"/>
                </a:solidFill>
                <a:effectLst/>
                <a:uLnTx/>
                <a:uFillTx/>
                <a:latin typeface="Calibri"/>
                <a:ea typeface="+mn-ea"/>
                <a:cs typeface="+mn-cs"/>
              </a:rPr>
              <a:t>Mise à jour de l’or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Calibri"/>
                <a:ea typeface="+mn-ea"/>
                <a:cs typeface="+mn-cs"/>
              </a:rPr>
              <a:t>-  Séquençage des test </a:t>
            </a:r>
          </a:p>
        </p:txBody>
      </p:sp>
      <p:sp>
        <p:nvSpPr>
          <p:cNvPr id="15" name="Ellipse 14"/>
          <p:cNvSpPr/>
          <p:nvPr/>
        </p:nvSpPr>
        <p:spPr>
          <a:xfrm>
            <a:off x="7590118" y="2749178"/>
            <a:ext cx="4273177" cy="1867646"/>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sng" strike="noStrike" kern="1200" cap="none" spc="0" normalizeH="0" baseline="0" noProof="0" dirty="0">
                <a:ln>
                  <a:noFill/>
                </a:ln>
                <a:solidFill>
                  <a:srgbClr val="000000"/>
                </a:solidFill>
                <a:effectLst/>
                <a:uLnTx/>
                <a:uFillTx/>
                <a:latin typeface="Calibri"/>
                <a:ea typeface="+mn-ea"/>
                <a:cs typeface="+mn-cs"/>
              </a:rPr>
              <a:t>Pôle 2 : </a:t>
            </a:r>
            <a:r>
              <a:rPr kumimoji="0" lang="fr-FR" sz="1600" b="0" i="0" u="none" strike="noStrike" kern="1200" cap="none" spc="0" normalizeH="0" baseline="0" noProof="0" dirty="0">
                <a:ln>
                  <a:noFill/>
                </a:ln>
                <a:solidFill>
                  <a:srgbClr val="000000"/>
                </a:solidFill>
                <a:effectLst/>
                <a:uLnTx/>
                <a:uFillTx/>
                <a:latin typeface="Calibri"/>
                <a:ea typeface="+mn-ea"/>
                <a:cs typeface="+mn-cs"/>
              </a:rPr>
              <a:t>Relation client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Calibri"/>
                <a:ea typeface="+mn-ea"/>
                <a:cs typeface="+mn-cs"/>
              </a:rPr>
              <a:t>C2.1 Relation client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Calibri"/>
                <a:ea typeface="+mn-ea"/>
                <a:cs typeface="+mn-cs"/>
              </a:rPr>
              <a:t>Restitution intermédiaire : informer le client de l’avancement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Calibri"/>
                <a:ea typeface="+mn-ea"/>
                <a:cs typeface="+mn-cs"/>
              </a:rPr>
              <a:t>-Accord client pour test supplémentaires si nécessaire </a:t>
            </a:r>
          </a:p>
        </p:txBody>
      </p:sp>
      <p:sp>
        <p:nvSpPr>
          <p:cNvPr id="16" name="Ellipse 15"/>
          <p:cNvSpPr/>
          <p:nvPr/>
        </p:nvSpPr>
        <p:spPr>
          <a:xfrm>
            <a:off x="104589" y="3272118"/>
            <a:ext cx="4019176" cy="1837766"/>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sng" strike="noStrike" kern="1200" cap="none" spc="0" normalizeH="0" baseline="0" noProof="0" dirty="0">
                <a:ln>
                  <a:noFill/>
                </a:ln>
                <a:solidFill>
                  <a:srgbClr val="000000"/>
                </a:solidFill>
                <a:effectLst/>
                <a:uLnTx/>
                <a:uFillTx/>
                <a:latin typeface="Calibri"/>
                <a:ea typeface="+mn-ea"/>
                <a:cs typeface="+mn-cs"/>
              </a:rPr>
              <a:t>Pôle 4 : </a:t>
            </a:r>
            <a:r>
              <a:rPr kumimoji="0" lang="fr-FR" sz="1600" b="0" i="0" u="none" strike="noStrike" kern="1200" cap="none" spc="0" normalizeH="0" baseline="0" noProof="0" dirty="0">
                <a:ln>
                  <a:noFill/>
                </a:ln>
                <a:solidFill>
                  <a:srgbClr val="000000"/>
                </a:solidFill>
                <a:effectLst/>
                <a:uLnTx/>
                <a:uFillTx/>
                <a:latin typeface="Calibri"/>
                <a:ea typeface="+mn-ea"/>
                <a:cs typeface="+mn-cs"/>
              </a:rPr>
              <a:t>Maintenance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Calibri"/>
                <a:ea typeface="+mn-ea"/>
                <a:cs typeface="+mn-cs"/>
              </a:rPr>
              <a:t>C4.1Préparer l’intervention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r-FR" sz="1600" b="0" i="0" u="none" strike="noStrike" kern="1200" cap="none" spc="0" normalizeH="0" baseline="0" noProof="0" dirty="0">
                <a:ln>
                  <a:noFill/>
                </a:ln>
                <a:solidFill>
                  <a:srgbClr val="000000"/>
                </a:solidFill>
                <a:effectLst/>
                <a:uLnTx/>
                <a:uFillTx/>
                <a:latin typeface="Calibri"/>
                <a:ea typeface="+mn-ea"/>
                <a:cs typeface="+mn-cs"/>
              </a:rPr>
              <a:t>Sécurisation du poste entre chaque phase de test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r-FR" sz="1600" b="0" i="0" u="none" strike="noStrike" kern="1200" cap="none" spc="0" normalizeH="0" baseline="0" noProof="0" dirty="0">
                <a:ln>
                  <a:noFill/>
                </a:ln>
                <a:solidFill>
                  <a:srgbClr val="000000"/>
                </a:solidFill>
                <a:effectLst/>
                <a:uLnTx/>
                <a:uFillTx/>
                <a:latin typeface="Calibri"/>
                <a:ea typeface="+mn-ea"/>
                <a:cs typeface="+mn-cs"/>
              </a:rPr>
              <a:t>Remise en état du poste après diagnostic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Calibri"/>
              <a:ea typeface="+mn-ea"/>
              <a:cs typeface="+mn-cs"/>
            </a:endParaRPr>
          </a:p>
        </p:txBody>
      </p:sp>
      <p:cxnSp>
        <p:nvCxnSpPr>
          <p:cNvPr id="19" name="Connecteur droit avec flèche 18"/>
          <p:cNvCxnSpPr/>
          <p:nvPr/>
        </p:nvCxnSpPr>
        <p:spPr>
          <a:xfrm flipH="1" flipV="1">
            <a:off x="2577121" y="5165846"/>
            <a:ext cx="1471940" cy="422154"/>
          </a:xfrm>
          <a:prstGeom prst="straightConnector1">
            <a:avLst/>
          </a:prstGeom>
          <a:ln w="57150" cmpd="sng">
            <a:solidFill>
              <a:srgbClr val="FF0000"/>
            </a:solidFill>
            <a:prstDash val="sysDash"/>
            <a:headEnd type="arrow"/>
            <a:tailEnd type="arrow"/>
          </a:ln>
        </p:spPr>
        <p:style>
          <a:lnRef idx="2">
            <a:schemeClr val="accent1"/>
          </a:lnRef>
          <a:fillRef idx="0">
            <a:schemeClr val="accent1"/>
          </a:fillRef>
          <a:effectRef idx="1">
            <a:schemeClr val="accent1"/>
          </a:effectRef>
          <a:fontRef idx="minor">
            <a:schemeClr val="tx1"/>
          </a:fontRef>
        </p:style>
      </p:cxnSp>
      <p:cxnSp>
        <p:nvCxnSpPr>
          <p:cNvPr id="20" name="Connecteur droit avec flèche 19"/>
          <p:cNvCxnSpPr/>
          <p:nvPr/>
        </p:nvCxnSpPr>
        <p:spPr>
          <a:xfrm flipH="1">
            <a:off x="6276337" y="3556001"/>
            <a:ext cx="1179311" cy="463249"/>
          </a:xfrm>
          <a:prstGeom prst="straightConnector1">
            <a:avLst/>
          </a:prstGeom>
          <a:ln w="57150" cmpd="sng">
            <a:solidFill>
              <a:srgbClr val="FF0000"/>
            </a:solidFill>
            <a:prstDash val="sysDash"/>
            <a:headEnd type="arrow"/>
            <a:tailEnd type="arrow"/>
          </a:ln>
        </p:spPr>
        <p:style>
          <a:lnRef idx="2">
            <a:schemeClr val="accent1"/>
          </a:lnRef>
          <a:fillRef idx="0">
            <a:schemeClr val="accent1"/>
          </a:fillRef>
          <a:effectRef idx="1">
            <a:schemeClr val="accent1"/>
          </a:effectRef>
          <a:fontRef idx="minor">
            <a:schemeClr val="tx1"/>
          </a:fontRef>
        </p:style>
      </p:cxnSp>
      <p:cxnSp>
        <p:nvCxnSpPr>
          <p:cNvPr id="23" name="Connecteur droit avec flèche 22"/>
          <p:cNvCxnSpPr/>
          <p:nvPr/>
        </p:nvCxnSpPr>
        <p:spPr>
          <a:xfrm flipH="1" flipV="1">
            <a:off x="8008192" y="5216928"/>
            <a:ext cx="1104211" cy="318788"/>
          </a:xfrm>
          <a:prstGeom prst="straightConnector1">
            <a:avLst/>
          </a:prstGeom>
          <a:ln w="57150" cmpd="sng">
            <a:solidFill>
              <a:srgbClr val="FF0000"/>
            </a:solidFill>
            <a:prstDash val="sysDash"/>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86850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sz="2400" dirty="0"/>
              <a:t>M8 : Semaine 2 Hiérarchisation des hypothèses </a:t>
            </a:r>
            <a:r>
              <a:rPr lang="mr-IN" sz="2400" dirty="0"/>
              <a:t>–</a:t>
            </a:r>
            <a:r>
              <a:rPr lang="fr-FR" sz="2400" dirty="0"/>
              <a:t> Diagnostic sur véhicule thermique</a:t>
            </a:r>
          </a:p>
          <a:p>
            <a:endParaRPr lang="fr-FR" dirty="0"/>
          </a:p>
        </p:txBody>
      </p:sp>
      <p:graphicFrame>
        <p:nvGraphicFramePr>
          <p:cNvPr id="6" name="Tableau 5"/>
          <p:cNvGraphicFramePr>
            <a:graphicFrameLocks noGrp="1"/>
          </p:cNvGraphicFramePr>
          <p:nvPr/>
        </p:nvGraphicFramePr>
        <p:xfrm>
          <a:off x="789168" y="1163510"/>
          <a:ext cx="10838702" cy="3754120"/>
        </p:xfrm>
        <a:graphic>
          <a:graphicData uri="http://schemas.openxmlformats.org/drawingml/2006/table">
            <a:tbl>
              <a:tblPr firstRow="1" bandRow="1">
                <a:tableStyleId>{68D230F3-CF80-4859-8CE7-A43EE81993B5}</a:tableStyleId>
              </a:tblPr>
              <a:tblGrid>
                <a:gridCol w="10838702">
                  <a:extLst>
                    <a:ext uri="{9D8B030D-6E8A-4147-A177-3AD203B41FA5}">
                      <a16:colId xmlns:a16="http://schemas.microsoft.com/office/drawing/2014/main" val="20000"/>
                    </a:ext>
                  </a:extLst>
                </a:gridCol>
              </a:tblGrid>
              <a:tr h="370840">
                <a:tc>
                  <a:txBody>
                    <a:bodyPr/>
                    <a:lstStyle/>
                    <a:p>
                      <a:r>
                        <a:rPr lang="fr-FR" dirty="0"/>
                        <a:t>Activités et contenus </a:t>
                      </a:r>
                    </a:p>
                  </a:txBody>
                  <a:tcPr/>
                </a:tc>
                <a:extLst>
                  <a:ext uri="{0D108BD9-81ED-4DB2-BD59-A6C34878D82A}">
                    <a16:rowId xmlns:a16="http://schemas.microsoft.com/office/drawing/2014/main" val="10000"/>
                  </a:ext>
                </a:extLst>
              </a:tr>
              <a:tr h="3076692">
                <a:tc>
                  <a:txBody>
                    <a:bodyPr/>
                    <a:lstStyle/>
                    <a:p>
                      <a:r>
                        <a:rPr lang="fr-FR" b="1" dirty="0"/>
                        <a:t>Cours</a:t>
                      </a:r>
                      <a:r>
                        <a:rPr lang="fr-FR" b="1" baseline="0" dirty="0"/>
                        <a:t> / TD : Méthodologie de hiérarchisation des hypothèses</a:t>
                      </a:r>
                      <a:r>
                        <a:rPr lang="fr-FR" baseline="0" dirty="0"/>
                        <a:t> </a:t>
                      </a:r>
                    </a:p>
                    <a:p>
                      <a:endParaRPr lang="fr-FR"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a:latin typeface="Wingdings"/>
                          <a:ea typeface="Wingdings"/>
                          <a:cs typeface="Wingdings"/>
                          <a:sym typeface="Wingdings"/>
                        </a:rPr>
                        <a:t> </a:t>
                      </a:r>
                      <a:r>
                        <a:rPr lang="fr-FR" baseline="0" dirty="0"/>
                        <a:t>Démarche hypothético-déductive : du symptôme à la cause probable </a:t>
                      </a:r>
                    </a:p>
                    <a:p>
                      <a:pPr marL="0" indent="0">
                        <a:buFontTx/>
                        <a:buNone/>
                      </a:pPr>
                      <a:r>
                        <a:rPr lang="fr-FR" baseline="0" dirty="0">
                          <a:latin typeface="Wingdings"/>
                          <a:ea typeface="Wingdings"/>
                          <a:cs typeface="Wingdings"/>
                          <a:sym typeface="Wingdings"/>
                        </a:rPr>
                        <a:t> </a:t>
                      </a:r>
                      <a:r>
                        <a:rPr lang="fr-FR" baseline="0" dirty="0"/>
                        <a:t>Arbre de causes et diagramme d'Ishikawa appliqués au diagnostic automobile </a:t>
                      </a:r>
                    </a:p>
                    <a:p>
                      <a:pPr marL="0" indent="0">
                        <a:buFontTx/>
                        <a:buNone/>
                      </a:pPr>
                      <a:r>
                        <a:rPr lang="fr-FR" baseline="0" dirty="0">
                          <a:latin typeface="Wingdings"/>
                          <a:ea typeface="Wingdings"/>
                          <a:cs typeface="Wingdings"/>
                          <a:sym typeface="Wingdings"/>
                        </a:rPr>
                        <a:t> </a:t>
                      </a:r>
                      <a:r>
                        <a:rPr lang="fr-FR" baseline="0" dirty="0"/>
                        <a:t>Choix des test et lecture des données en temps réel</a:t>
                      </a:r>
                    </a:p>
                    <a:p>
                      <a:pPr marL="0" indent="0">
                        <a:buFontTx/>
                        <a:buNone/>
                      </a:pPr>
                      <a:r>
                        <a:rPr lang="fr-FR" b="1" baseline="0" dirty="0"/>
                        <a:t>TP Atelier : Diagnostic sur véhicules thermique (2-3 cas de complexité croissante)</a:t>
                      </a:r>
                    </a:p>
                    <a:p>
                      <a:pPr marL="0" indent="0">
                        <a:buFontTx/>
                        <a:buNone/>
                      </a:pPr>
                      <a:endParaRPr lang="fr-FR" b="1" baseline="0" dirty="0"/>
                    </a:p>
                    <a:p>
                      <a:pPr marL="285750" indent="-285750">
                        <a:buFont typeface="Wingdings" charset="0"/>
                        <a:buChar char="è"/>
                      </a:pPr>
                      <a:r>
                        <a:rPr lang="fr-FR" baseline="0" dirty="0"/>
                        <a:t>    Lecture codes défauts, analyse paramètres temps réel, mesures électrique/mécaniques</a:t>
                      </a:r>
                    </a:p>
                    <a:p>
                      <a:pPr marL="285750" indent="-285750">
                        <a:buFont typeface="Wingdings" charset="0"/>
                        <a:buChar char="è"/>
                      </a:pPr>
                      <a:r>
                        <a:rPr lang="fr-FR" baseline="0" dirty="0"/>
                        <a:t>    Rédaction de l’arbre de causes + hiérarchisation  + confirmation par test alternatif</a:t>
                      </a:r>
                    </a:p>
                    <a:p>
                      <a:pPr marL="285750" indent="-285750">
                        <a:buFont typeface="Wingdings" charset="0"/>
                        <a:buChar char="è"/>
                      </a:pPr>
                      <a:r>
                        <a:rPr lang="fr-FR" baseline="0" dirty="0"/>
                        <a:t>    Restitution orale simulée au client + mise à jour OR </a:t>
                      </a:r>
                    </a:p>
                    <a:p>
                      <a:pPr marL="0" indent="0">
                        <a:buFont typeface="Wingdings" charset="0"/>
                        <a:buNone/>
                      </a:pPr>
                      <a:endParaRPr lang="fr-FR" baseline="0" dirty="0"/>
                    </a:p>
                    <a:p>
                      <a:pPr marL="0" indent="0">
                        <a:buFont typeface="Wingdings" charset="0"/>
                        <a:buNone/>
                      </a:pPr>
                      <a:endParaRPr lang="fr-FR" dirty="0"/>
                    </a:p>
                  </a:txBody>
                  <a:tcPr/>
                </a:tc>
                <a:extLst>
                  <a:ext uri="{0D108BD9-81ED-4DB2-BD59-A6C34878D82A}">
                    <a16:rowId xmlns:a16="http://schemas.microsoft.com/office/drawing/2014/main" val="10001"/>
                  </a:ext>
                </a:extLst>
              </a:tr>
            </a:tbl>
          </a:graphicData>
        </a:graphic>
      </p:graphicFrame>
      <p:graphicFrame>
        <p:nvGraphicFramePr>
          <p:cNvPr id="7" name="Tableau 6"/>
          <p:cNvGraphicFramePr>
            <a:graphicFrameLocks noGrp="1"/>
          </p:cNvGraphicFramePr>
          <p:nvPr/>
        </p:nvGraphicFramePr>
        <p:xfrm>
          <a:off x="752174" y="4800562"/>
          <a:ext cx="10801710" cy="1559560"/>
        </p:xfrm>
        <a:graphic>
          <a:graphicData uri="http://schemas.openxmlformats.org/drawingml/2006/table">
            <a:tbl>
              <a:tblPr firstRow="1" bandRow="1">
                <a:tableStyleId>{0E3FDE45-AF77-4B5C-9715-49D594BDF05E}</a:tableStyleId>
              </a:tblPr>
              <a:tblGrid>
                <a:gridCol w="10801710">
                  <a:extLst>
                    <a:ext uri="{9D8B030D-6E8A-4147-A177-3AD203B41FA5}">
                      <a16:colId xmlns:a16="http://schemas.microsoft.com/office/drawing/2014/main" val="20000"/>
                    </a:ext>
                  </a:extLst>
                </a:gridCol>
              </a:tblGrid>
              <a:tr h="370840">
                <a:tc>
                  <a:txBody>
                    <a:bodyPr/>
                    <a:lstStyle/>
                    <a:p>
                      <a:r>
                        <a:rPr lang="fr-FR" dirty="0"/>
                        <a:t>Modalités d’évaluation formative </a:t>
                      </a:r>
                    </a:p>
                  </a:txBody>
                  <a:tcPr/>
                </a:tc>
                <a:extLst>
                  <a:ext uri="{0D108BD9-81ED-4DB2-BD59-A6C34878D82A}">
                    <a16:rowId xmlns:a16="http://schemas.microsoft.com/office/drawing/2014/main" val="10000"/>
                  </a:ext>
                </a:extLst>
              </a:tr>
              <a:tr h="370840">
                <a:tc>
                  <a:txBody>
                    <a:bodyPr/>
                    <a:lstStyle/>
                    <a:p>
                      <a:pPr marL="285750" marR="0" indent="-285750" algn="l" defTabSz="914400" rtl="0" eaLnBrk="1" fontAlgn="auto" latinLnBrk="0" hangingPunct="1">
                        <a:lnSpc>
                          <a:spcPct val="100000"/>
                        </a:lnSpc>
                        <a:spcBef>
                          <a:spcPts val="0"/>
                        </a:spcBef>
                        <a:spcAft>
                          <a:spcPts val="0"/>
                        </a:spcAft>
                        <a:buClrTx/>
                        <a:buSzTx/>
                        <a:buFontTx/>
                        <a:buChar char="-"/>
                        <a:tabLst/>
                        <a:defRPr/>
                      </a:pPr>
                      <a:r>
                        <a:rPr lang="fr-FR" dirty="0"/>
                        <a:t>Pôle 1 </a:t>
                      </a:r>
                      <a:r>
                        <a:rPr lang="fr-FR" dirty="0">
                          <a:solidFill>
                            <a:srgbClr val="000000"/>
                          </a:solidFill>
                          <a:ea typeface="Wingdings"/>
                          <a:cs typeface="Comic Sans MS"/>
                          <a:sym typeface="Wingdings"/>
                        </a:rPr>
                        <a:t></a:t>
                      </a:r>
                      <a:r>
                        <a:rPr lang="fr-FR" baseline="0" dirty="0">
                          <a:solidFill>
                            <a:srgbClr val="000000"/>
                          </a:solidFill>
                          <a:ea typeface="Wingdings"/>
                          <a:cs typeface="Comic Sans MS"/>
                          <a:sym typeface="Wingdings"/>
                        </a:rPr>
                        <a:t> </a:t>
                      </a:r>
                      <a:r>
                        <a:rPr lang="fr-FR" dirty="0"/>
                        <a:t>: Arbre de causes évalué (logique, exhaustivité,</a:t>
                      </a:r>
                      <a:r>
                        <a:rPr lang="fr-FR" baseline="0" dirty="0"/>
                        <a:t> priorisation) + Confirmation du défaut</a:t>
                      </a:r>
                    </a:p>
                    <a:p>
                      <a:pPr marL="285750" indent="-285750">
                        <a:buFontTx/>
                        <a:buChar char="-"/>
                      </a:pPr>
                      <a:r>
                        <a:rPr lang="fr-FR" baseline="0" dirty="0"/>
                        <a:t>Pôle 2 : Restitution client : Clarté de l’explication, accord tracé dans l’OR</a:t>
                      </a:r>
                    </a:p>
                    <a:p>
                      <a:pPr marL="285750" indent="-285750">
                        <a:buFontTx/>
                        <a:buChar char="-"/>
                      </a:pPr>
                      <a:r>
                        <a:rPr lang="fr-FR" baseline="0" dirty="0"/>
                        <a:t>Pôle 3 : Séquençage logique des tests, OR mis à jour à chaque étape</a:t>
                      </a:r>
                    </a:p>
                    <a:p>
                      <a:pPr marL="285750" indent="-285750">
                        <a:buFontTx/>
                        <a:buChar char="-"/>
                      </a:pPr>
                      <a:r>
                        <a:rPr lang="fr-FR" baseline="0" dirty="0"/>
                        <a:t>Pôle 4 : Sécurisation du poste respectée entre chaque phase (grille d’observation)</a:t>
                      </a:r>
                      <a:endParaRPr lang="fr-FR" dirty="0"/>
                    </a:p>
                  </a:txBody>
                  <a:tcPr/>
                </a:tc>
                <a:extLst>
                  <a:ext uri="{0D108BD9-81ED-4DB2-BD59-A6C34878D82A}">
                    <a16:rowId xmlns:a16="http://schemas.microsoft.com/office/drawing/2014/main" val="10001"/>
                  </a:ext>
                </a:extLst>
              </a:tr>
            </a:tbl>
          </a:graphicData>
        </a:graphic>
      </p:graphicFrame>
      <p:pic>
        <p:nvPicPr>
          <p:cNvPr id="9" name="Image 8" descr="Capture d’écran 2026-03-30 à 16.38.49.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3139" y="1586958"/>
            <a:ext cx="1699705" cy="903498"/>
          </a:xfrm>
          <a:prstGeom prst="rect">
            <a:avLst/>
          </a:prstGeom>
          <a:ln>
            <a:solidFill>
              <a:schemeClr val="tx1"/>
            </a:solidFill>
          </a:ln>
        </p:spPr>
      </p:pic>
      <p:pic>
        <p:nvPicPr>
          <p:cNvPr id="10" name="Image 9" descr="Capture d’écran 2026-03-30 à 16.40.59.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67284" y="2566313"/>
            <a:ext cx="1733728" cy="922791"/>
          </a:xfrm>
          <a:prstGeom prst="rect">
            <a:avLst/>
          </a:prstGeom>
          <a:ln>
            <a:solidFill>
              <a:srgbClr val="000000"/>
            </a:solidFill>
          </a:ln>
        </p:spPr>
      </p:pic>
      <p:pic>
        <p:nvPicPr>
          <p:cNvPr id="11" name="Image 10" descr="Capture d’écran 2026-03-30 à 16.42.1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08370" y="3525290"/>
            <a:ext cx="1623561" cy="1205795"/>
          </a:xfrm>
          <a:prstGeom prst="rect">
            <a:avLst/>
          </a:prstGeom>
          <a:ln>
            <a:solidFill>
              <a:srgbClr val="000000"/>
            </a:solidFill>
          </a:ln>
        </p:spPr>
      </p:pic>
    </p:spTree>
    <p:extLst>
      <p:ext uri="{BB962C8B-B14F-4D97-AF65-F5344CB8AC3E}">
        <p14:creationId xmlns:p14="http://schemas.microsoft.com/office/powerpoint/2010/main" val="21618728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C6D32-C370-2795-C155-CA261FD4346C}"/>
            </a:ext>
          </a:extLst>
        </p:cNvPr>
        <p:cNvGrpSpPr/>
        <p:nvPr/>
      </p:nvGrpSpPr>
      <p:grpSpPr>
        <a:xfrm>
          <a:off x="0" y="0"/>
          <a:ext cx="0" cy="0"/>
          <a:chOff x="0" y="0"/>
          <a:chExt cx="0" cy="0"/>
        </a:xfrm>
      </p:grpSpPr>
      <p:sp>
        <p:nvSpPr>
          <p:cNvPr id="6" name="ZoneTexte 5">
            <a:extLst>
              <a:ext uri="{FF2B5EF4-FFF2-40B4-BE49-F238E27FC236}">
                <a16:creationId xmlns:a16="http://schemas.microsoft.com/office/drawing/2014/main" id="{5353C198-31A5-3E26-5435-259A13F7EADA}"/>
              </a:ext>
            </a:extLst>
          </p:cNvPr>
          <p:cNvSpPr txBox="1"/>
          <p:nvPr/>
        </p:nvSpPr>
        <p:spPr>
          <a:xfrm>
            <a:off x="7231380" y="2767280"/>
            <a:ext cx="4960620" cy="1323439"/>
          </a:xfrm>
          <a:prstGeom prst="rect">
            <a:avLst/>
          </a:prstGeom>
          <a:noFill/>
          <a:ln w="635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PNF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Rénovation du BTS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Maintenance des véhicules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Webinaire du 2 avril 2026</a:t>
            </a:r>
          </a:p>
        </p:txBody>
      </p:sp>
    </p:spTree>
    <p:extLst>
      <p:ext uri="{BB962C8B-B14F-4D97-AF65-F5344CB8AC3E}">
        <p14:creationId xmlns:p14="http://schemas.microsoft.com/office/powerpoint/2010/main" val="225095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 Les Pôles de formation</a:t>
            </a:r>
          </a:p>
          <a:p>
            <a:pPr lvl="0"/>
            <a:endParaRPr lang="fr-FR" dirty="0"/>
          </a:p>
        </p:txBody>
      </p:sp>
      <p:graphicFrame>
        <p:nvGraphicFramePr>
          <p:cNvPr id="5" name="Espace réservé du contenu 3">
            <a:extLst>
              <a:ext uri="{FF2B5EF4-FFF2-40B4-BE49-F238E27FC236}">
                <a16:creationId xmlns:a16="http://schemas.microsoft.com/office/drawing/2014/main" id="{97E4CE84-F625-9081-95DC-E7F66FD81800}"/>
              </a:ext>
            </a:extLst>
          </p:cNvPr>
          <p:cNvGraphicFramePr>
            <a:graphicFrameLocks/>
          </p:cNvGraphicFramePr>
          <p:nvPr/>
        </p:nvGraphicFramePr>
        <p:xfrm>
          <a:off x="2241348" y="1120435"/>
          <a:ext cx="7695294" cy="57375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10"/>
          <p:cNvSpPr/>
          <p:nvPr/>
        </p:nvSpPr>
        <p:spPr>
          <a:xfrm>
            <a:off x="8629190" y="1444383"/>
            <a:ext cx="3786945" cy="18609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t" anchorCtr="0">
            <a:noAutofit/>
          </a:bodyPr>
          <a:lstStyle/>
          <a:p>
            <a:pPr marL="0" marR="0" lvl="1" indent="0" algn="l" defTabSz="666750" rtl="0" eaLnBrk="1" fontAlgn="auto" latinLnBrk="0" hangingPunct="1">
              <a:lnSpc>
                <a:spcPct val="90000"/>
              </a:lnSpc>
              <a:spcBef>
                <a:spcPct val="0"/>
              </a:spcBef>
              <a:spcAft>
                <a:spcPct val="15000"/>
              </a:spcAft>
              <a:buClrTx/>
              <a:buSzTx/>
              <a:buFontTx/>
              <a:buNone/>
              <a:tabLst/>
              <a:defRPr/>
            </a:pPr>
            <a:r>
              <a:rPr kumimoji="0" lang="fr-FR" sz="2400" b="1" i="0" u="none" strike="noStrike" kern="1200" cap="none" spc="0" normalizeH="0" baseline="0" noProof="0" dirty="0">
                <a:ln>
                  <a:noFill/>
                </a:ln>
                <a:solidFill>
                  <a:prstClr val="black">
                    <a:hueOff val="0"/>
                    <a:satOff val="0"/>
                    <a:lumOff val="0"/>
                    <a:alphaOff val="0"/>
                  </a:prstClr>
                </a:solidFill>
                <a:effectLst/>
                <a:uLnTx/>
                <a:uFillTx/>
                <a:latin typeface="Comic Sans MS"/>
                <a:ea typeface="+mn-ea"/>
                <a:cs typeface="Comic Sans MS"/>
              </a:rPr>
              <a:t>Bloc 2 : </a:t>
            </a:r>
            <a:r>
              <a:rPr kumimoji="0" lang="fr-FR" sz="2400" b="0" i="0" u="none" strike="noStrike" kern="1200" cap="none" spc="0" normalizeH="0" baseline="0" noProof="0" dirty="0">
                <a:ln>
                  <a:noFill/>
                </a:ln>
                <a:solidFill>
                  <a:prstClr val="black">
                    <a:hueOff val="0"/>
                    <a:satOff val="0"/>
                    <a:lumOff val="0"/>
                    <a:alphaOff val="0"/>
                  </a:prstClr>
                </a:solidFill>
                <a:effectLst/>
                <a:uLnTx/>
                <a:uFillTx/>
                <a:latin typeface="Comic Sans MS"/>
                <a:ea typeface="+mn-ea"/>
                <a:cs typeface="Comic Sans MS"/>
              </a:rPr>
              <a:t>Assurer la relation clientèle et la commercialisation des produits et services de l’après vente des véhicules</a:t>
            </a:r>
            <a:endParaRPr kumimoji="0" lang="fr-FR" sz="2400" b="0" i="0" u="none" strike="noStrike" kern="1200" cap="none" spc="0" normalizeH="0" baseline="0" noProof="0" dirty="0">
              <a:ln>
                <a:noFill/>
              </a:ln>
              <a:solidFill>
                <a:prstClr val="black"/>
              </a:solidFill>
              <a:effectLst/>
              <a:uLnTx/>
              <a:uFillTx/>
              <a:latin typeface="Comic Sans MS"/>
              <a:ea typeface="+mn-ea"/>
              <a:cs typeface="Comic Sans MS"/>
            </a:endParaRPr>
          </a:p>
        </p:txBody>
      </p:sp>
      <p:sp>
        <p:nvSpPr>
          <p:cNvPr id="14" name="Rectangle 13"/>
          <p:cNvSpPr/>
          <p:nvPr/>
        </p:nvSpPr>
        <p:spPr>
          <a:xfrm>
            <a:off x="441398" y="4660554"/>
            <a:ext cx="3660869" cy="12764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t" anchorCtr="0">
            <a:noAutofit/>
          </a:bodyPr>
          <a:lstStyle/>
          <a:p>
            <a:pPr marL="0" marR="0" lvl="1" indent="0" algn="l" defTabSz="666750" rtl="0" eaLnBrk="1" fontAlgn="auto" latinLnBrk="0" hangingPunct="1">
              <a:lnSpc>
                <a:spcPct val="90000"/>
              </a:lnSpc>
              <a:spcBef>
                <a:spcPct val="0"/>
              </a:spcBef>
              <a:spcAft>
                <a:spcPct val="15000"/>
              </a:spcAft>
              <a:buClrTx/>
              <a:buSzTx/>
              <a:buFontTx/>
              <a:buNone/>
              <a:tabLst/>
              <a:defRPr/>
            </a:pPr>
            <a:r>
              <a:rPr kumimoji="0" lang="fr-FR" sz="2400" b="1" i="0" u="none" strike="noStrike" kern="1200" cap="none" spc="0" normalizeH="0" baseline="0" noProof="0" dirty="0">
                <a:ln>
                  <a:noFill/>
                </a:ln>
                <a:solidFill>
                  <a:prstClr val="black">
                    <a:hueOff val="0"/>
                    <a:satOff val="0"/>
                    <a:lumOff val="0"/>
                    <a:alphaOff val="0"/>
                  </a:prstClr>
                </a:solidFill>
                <a:effectLst/>
                <a:uLnTx/>
                <a:uFillTx/>
                <a:latin typeface="Comic Sans MS"/>
                <a:ea typeface="+mn-ea"/>
                <a:cs typeface="Comic Sans MS"/>
              </a:rPr>
              <a:t>Bloc 4 : </a:t>
            </a:r>
            <a:r>
              <a:rPr kumimoji="0" lang="fr-FR" sz="2400" b="0" i="0" u="none" strike="noStrike" kern="1200" cap="none" spc="0" normalizeH="0" baseline="0" noProof="0" dirty="0">
                <a:ln>
                  <a:noFill/>
                </a:ln>
                <a:solidFill>
                  <a:prstClr val="black">
                    <a:hueOff val="0"/>
                    <a:satOff val="0"/>
                    <a:lumOff val="0"/>
                    <a:alphaOff val="0"/>
                  </a:prstClr>
                </a:solidFill>
                <a:effectLst/>
                <a:uLnTx/>
                <a:uFillTx/>
                <a:latin typeface="Comic Sans MS"/>
                <a:ea typeface="+mn-ea"/>
                <a:cs typeface="Comic Sans MS"/>
              </a:rPr>
              <a:t>Réaliser la maintenance corrective des véhicules</a:t>
            </a:r>
            <a:endParaRPr kumimoji="0" lang="fr-FR" sz="2400" b="0" i="0" u="none" strike="noStrike" kern="1200" cap="none" spc="0" normalizeH="0" baseline="0" noProof="0" dirty="0">
              <a:ln>
                <a:noFill/>
              </a:ln>
              <a:solidFill>
                <a:prstClr val="black"/>
              </a:solidFill>
              <a:effectLst/>
              <a:uLnTx/>
              <a:uFillTx/>
              <a:latin typeface="Comic Sans MS"/>
              <a:ea typeface="+mn-ea"/>
              <a:cs typeface="Comic Sans MS"/>
            </a:endParaRPr>
          </a:p>
        </p:txBody>
      </p:sp>
      <p:sp>
        <p:nvSpPr>
          <p:cNvPr id="17" name="Rectangle 16"/>
          <p:cNvSpPr/>
          <p:nvPr/>
        </p:nvSpPr>
        <p:spPr>
          <a:xfrm>
            <a:off x="8655756" y="4604049"/>
            <a:ext cx="3385853" cy="12764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t" anchorCtr="0">
            <a:noAutofit/>
          </a:bodyPr>
          <a:lstStyle/>
          <a:p>
            <a:pPr marL="0" marR="0" lvl="1" indent="0" algn="l" defTabSz="666750" rtl="0" eaLnBrk="1" fontAlgn="auto" latinLnBrk="0" hangingPunct="1">
              <a:lnSpc>
                <a:spcPct val="90000"/>
              </a:lnSpc>
              <a:spcBef>
                <a:spcPct val="0"/>
              </a:spcBef>
              <a:spcAft>
                <a:spcPct val="15000"/>
              </a:spcAft>
              <a:buClrTx/>
              <a:buSzTx/>
              <a:buFontTx/>
              <a:buNone/>
              <a:tabLst/>
              <a:defRPr/>
            </a:pPr>
            <a:r>
              <a:rPr kumimoji="0" lang="fr-FR" sz="2400" b="1" i="0" u="none" strike="noStrike" kern="1200" cap="none" spc="0" normalizeH="0" baseline="0" noProof="0" dirty="0">
                <a:ln>
                  <a:noFill/>
                </a:ln>
                <a:solidFill>
                  <a:prstClr val="black">
                    <a:hueOff val="0"/>
                    <a:satOff val="0"/>
                    <a:lumOff val="0"/>
                    <a:alphaOff val="0"/>
                  </a:prstClr>
                </a:solidFill>
                <a:effectLst/>
                <a:uLnTx/>
                <a:uFillTx/>
                <a:latin typeface="Comic Sans MS"/>
                <a:ea typeface="+mn-ea"/>
                <a:cs typeface="Comic Sans MS"/>
              </a:rPr>
              <a:t>Bloc 3 : </a:t>
            </a:r>
            <a:r>
              <a:rPr kumimoji="0" lang="fr-FR" sz="2400" b="0" i="0" u="none" strike="noStrike" kern="1200" cap="none" spc="0" normalizeH="0" baseline="0" noProof="0" dirty="0">
                <a:ln>
                  <a:noFill/>
                </a:ln>
                <a:solidFill>
                  <a:prstClr val="black">
                    <a:hueOff val="0"/>
                    <a:satOff val="0"/>
                    <a:lumOff val="0"/>
                    <a:alphaOff val="0"/>
                  </a:prstClr>
                </a:solidFill>
                <a:effectLst/>
                <a:uLnTx/>
                <a:uFillTx/>
                <a:latin typeface="Comic Sans MS"/>
                <a:ea typeface="+mn-ea"/>
                <a:cs typeface="Comic Sans MS"/>
              </a:rPr>
              <a:t>Organisation des activités de maintenance des véhicules</a:t>
            </a:r>
            <a:endParaRPr kumimoji="0" lang="fr-FR" sz="2400" b="0" i="0" u="none" strike="noStrike" kern="1200" cap="none" spc="0" normalizeH="0" baseline="0" noProof="0" dirty="0">
              <a:ln>
                <a:noFill/>
              </a:ln>
              <a:solidFill>
                <a:prstClr val="black"/>
              </a:solidFill>
              <a:effectLst/>
              <a:uLnTx/>
              <a:uFillTx/>
              <a:latin typeface="Comic Sans MS"/>
              <a:ea typeface="+mn-ea"/>
              <a:cs typeface="Comic Sans MS"/>
            </a:endParaRPr>
          </a:p>
        </p:txBody>
      </p:sp>
      <p:sp>
        <p:nvSpPr>
          <p:cNvPr id="18" name="Rectangle à coins arrondis 17"/>
          <p:cNvSpPr/>
          <p:nvPr/>
        </p:nvSpPr>
        <p:spPr>
          <a:xfrm>
            <a:off x="317524" y="1456566"/>
            <a:ext cx="3735581" cy="1400545"/>
          </a:xfrm>
          <a:prstGeom prst="roundRect">
            <a:avLst/>
          </a:prstGeom>
          <a:noFill/>
          <a:ln w="57150" cmpd="sng">
            <a:solidFill>
              <a:schemeClr val="accent4">
                <a:lumMod val="60000"/>
                <a:lumOff val="40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p:cNvSpPr/>
          <p:nvPr/>
        </p:nvSpPr>
        <p:spPr>
          <a:xfrm>
            <a:off x="470449" y="1516095"/>
            <a:ext cx="3563978" cy="1095685"/>
          </a:xfrm>
          <a:prstGeom prst="rect">
            <a:avLst/>
          </a:prstGeom>
        </p:spPr>
        <p:txBody>
          <a:bodyPr wrap="square">
            <a:spAutoFit/>
          </a:bodyPr>
          <a:lstStyle/>
          <a:p>
            <a:pPr marL="0" marR="0" lvl="1" indent="0" algn="l" defTabSz="666750" rtl="0" eaLnBrk="1" fontAlgn="auto" latinLnBrk="0" hangingPunct="1">
              <a:lnSpc>
                <a:spcPct val="90000"/>
              </a:lnSpc>
              <a:spcBef>
                <a:spcPct val="0"/>
              </a:spcBef>
              <a:spcAft>
                <a:spcPct val="1500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omic Sans MS"/>
                <a:ea typeface="+mn-ea"/>
                <a:cs typeface="Comic Sans MS"/>
              </a:rPr>
              <a:t>Bloc 1 : </a:t>
            </a:r>
            <a:r>
              <a:rPr kumimoji="0" lang="fr-FR" sz="2400" b="0" i="0" u="none" strike="noStrike" kern="1200" cap="none" spc="0" normalizeH="0" baseline="0" noProof="0" dirty="0">
                <a:ln>
                  <a:noFill/>
                </a:ln>
                <a:solidFill>
                  <a:prstClr val="black"/>
                </a:solidFill>
                <a:effectLst/>
                <a:uLnTx/>
                <a:uFillTx/>
                <a:latin typeface="Comic Sans MS"/>
                <a:ea typeface="+mn-ea"/>
                <a:cs typeface="Comic Sans MS"/>
              </a:rPr>
              <a:t>Réaliser le diagnostic des systèmes des véhicules</a:t>
            </a:r>
          </a:p>
        </p:txBody>
      </p:sp>
      <p:sp>
        <p:nvSpPr>
          <p:cNvPr id="20" name="Rectangle à coins arrondis 19"/>
          <p:cNvSpPr/>
          <p:nvPr/>
        </p:nvSpPr>
        <p:spPr>
          <a:xfrm>
            <a:off x="309694" y="4607191"/>
            <a:ext cx="3735581" cy="1400545"/>
          </a:xfrm>
          <a:prstGeom prst="roundRect">
            <a:avLst/>
          </a:prstGeom>
          <a:noFill/>
          <a:ln w="57150" cmpd="sng">
            <a:solidFill>
              <a:schemeClr val="accent1">
                <a:lumMod val="40000"/>
                <a:lumOff val="60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à coins arrondis 20"/>
          <p:cNvSpPr/>
          <p:nvPr/>
        </p:nvSpPr>
        <p:spPr>
          <a:xfrm>
            <a:off x="8311666" y="1459575"/>
            <a:ext cx="3785907" cy="2069797"/>
          </a:xfrm>
          <a:prstGeom prst="roundRect">
            <a:avLst/>
          </a:prstGeom>
          <a:noFill/>
          <a:ln w="57150" cmpd="sng">
            <a:solidFill>
              <a:schemeClr val="accent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ectangle à coins arrondis 21"/>
          <p:cNvSpPr/>
          <p:nvPr/>
        </p:nvSpPr>
        <p:spPr>
          <a:xfrm>
            <a:off x="8206632" y="4633755"/>
            <a:ext cx="3841245" cy="1400545"/>
          </a:xfrm>
          <a:prstGeom prst="roundRect">
            <a:avLst/>
          </a:prstGeom>
          <a:noFill/>
          <a:ln w="57150" cmpd="sng">
            <a:solidFill>
              <a:schemeClr val="accent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Flèche en arc 33"/>
          <p:cNvSpPr/>
          <p:nvPr/>
        </p:nvSpPr>
        <p:spPr>
          <a:xfrm>
            <a:off x="5673714" y="3479584"/>
            <a:ext cx="844571" cy="734410"/>
          </a:xfrm>
          <a:prstGeom prst="circularArrow">
            <a:avLst/>
          </a:prstGeom>
        </p:spPr>
        <p:style>
          <a:lnRef idx="0">
            <a:schemeClr val="lt2">
              <a:hueOff val="0"/>
              <a:satOff val="0"/>
              <a:lumOff val="0"/>
              <a:alphaOff val="0"/>
            </a:schemeClr>
          </a:lnRef>
          <a:fillRef idx="3">
            <a:schemeClr val="dk2">
              <a:tint val="60000"/>
              <a:hueOff val="0"/>
              <a:satOff val="0"/>
              <a:lumOff val="0"/>
              <a:alphaOff val="0"/>
            </a:schemeClr>
          </a:fillRef>
          <a:effectRef idx="3">
            <a:schemeClr val="dk2">
              <a:tint val="6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endParaRPr>
          </a:p>
        </p:txBody>
      </p:sp>
      <p:sp>
        <p:nvSpPr>
          <p:cNvPr id="35" name="Flèche en arc 34"/>
          <p:cNvSpPr/>
          <p:nvPr/>
        </p:nvSpPr>
        <p:spPr>
          <a:xfrm rot="10800000">
            <a:off x="5690424" y="3696834"/>
            <a:ext cx="844571" cy="734410"/>
          </a:xfrm>
          <a:prstGeom prst="circularArrow">
            <a:avLst/>
          </a:prstGeom>
        </p:spPr>
        <p:style>
          <a:lnRef idx="0">
            <a:schemeClr val="lt2">
              <a:hueOff val="0"/>
              <a:satOff val="0"/>
              <a:lumOff val="0"/>
              <a:alphaOff val="0"/>
            </a:schemeClr>
          </a:lnRef>
          <a:fillRef idx="3">
            <a:schemeClr val="dk2">
              <a:tint val="60000"/>
              <a:hueOff val="0"/>
              <a:satOff val="0"/>
              <a:lumOff val="0"/>
              <a:alphaOff val="0"/>
            </a:schemeClr>
          </a:fillRef>
          <a:effectRef idx="3">
            <a:schemeClr val="dk2">
              <a:tint val="6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endParaRPr>
          </a:p>
        </p:txBody>
      </p:sp>
    </p:spTree>
    <p:extLst>
      <p:ext uri="{BB962C8B-B14F-4D97-AF65-F5344CB8AC3E}">
        <p14:creationId xmlns:p14="http://schemas.microsoft.com/office/powerpoint/2010/main" val="2914636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Image 59" descr="Capture d’écran 2026-03-29 à 20.25.1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03789">
            <a:off x="7086073" y="3024665"/>
            <a:ext cx="3089646" cy="2283933"/>
          </a:xfrm>
          <a:prstGeom prst="rect">
            <a:avLst/>
          </a:prstGeom>
        </p:spPr>
      </p:pic>
      <p:sp>
        <p:nvSpPr>
          <p:cNvPr id="2" name="Espace réservé du texte 1"/>
          <p:cNvSpPr>
            <a:spLocks noGrp="1"/>
          </p:cNvSpPr>
          <p:nvPr>
            <p:ph type="body" sz="quarter" idx="10"/>
          </p:nvPr>
        </p:nvSpPr>
        <p:spPr/>
        <p:txBody>
          <a:bodyPr/>
          <a:lstStyle/>
          <a:p>
            <a:r>
              <a:rPr lang="fr-FR" dirty="0"/>
              <a:t>Organisation de la progression</a:t>
            </a:r>
          </a:p>
        </p:txBody>
      </p:sp>
      <p:graphicFrame>
        <p:nvGraphicFramePr>
          <p:cNvPr id="4" name="Espace réservé du contenu 3">
            <a:extLst>
              <a:ext uri="{FF2B5EF4-FFF2-40B4-BE49-F238E27FC236}">
                <a16:creationId xmlns:a16="http://schemas.microsoft.com/office/drawing/2014/main" id="{E8D1A478-3EAD-2CBF-EF66-979E343221D4}"/>
              </a:ext>
            </a:extLst>
          </p:cNvPr>
          <p:cNvGraphicFramePr>
            <a:graphicFrameLocks noGrp="1"/>
          </p:cNvGraphicFramePr>
          <p:nvPr>
            <p:ph sz="quarter" idx="4294967295"/>
          </p:nvPr>
        </p:nvGraphicFramePr>
        <p:xfrm>
          <a:off x="365411" y="2148148"/>
          <a:ext cx="4886889" cy="43888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Espace réservé du contenu 3">
            <a:extLst>
              <a:ext uri="{FF2B5EF4-FFF2-40B4-BE49-F238E27FC236}">
                <a16:creationId xmlns:a16="http://schemas.microsoft.com/office/drawing/2014/main" id="{97E4CE84-F625-9081-95DC-E7F66FD81800}"/>
              </a:ext>
            </a:extLst>
          </p:cNvPr>
          <p:cNvGraphicFramePr>
            <a:graphicFrameLocks/>
          </p:cNvGraphicFramePr>
          <p:nvPr/>
        </p:nvGraphicFramePr>
        <p:xfrm>
          <a:off x="9870557" y="3700460"/>
          <a:ext cx="1653146" cy="153663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9" name="Tableau 8"/>
          <p:cNvGraphicFramePr>
            <a:graphicFrameLocks noGrp="1"/>
          </p:cNvGraphicFramePr>
          <p:nvPr/>
        </p:nvGraphicFramePr>
        <p:xfrm>
          <a:off x="5580465" y="1738387"/>
          <a:ext cx="979478" cy="4894926"/>
        </p:xfrm>
        <a:graphic>
          <a:graphicData uri="http://schemas.openxmlformats.org/drawingml/2006/table">
            <a:tbl>
              <a:tblPr firstRow="1">
                <a:tableStyleId>{7DF18680-E054-41AD-8BC1-D1AEF772440D}</a:tableStyleId>
              </a:tblPr>
              <a:tblGrid>
                <a:gridCol w="979478">
                  <a:extLst>
                    <a:ext uri="{9D8B030D-6E8A-4147-A177-3AD203B41FA5}">
                      <a16:colId xmlns:a16="http://schemas.microsoft.com/office/drawing/2014/main" val="20000"/>
                    </a:ext>
                  </a:extLst>
                </a:gridCol>
              </a:tblGrid>
              <a:tr h="322926">
                <a:tc>
                  <a:txBody>
                    <a:bodyPr/>
                    <a:lstStyle/>
                    <a:p>
                      <a:pPr algn="ctr"/>
                      <a:r>
                        <a:rPr lang="fr-FR" sz="1400" dirty="0"/>
                        <a:t>MODULES </a:t>
                      </a:r>
                    </a:p>
                  </a:txBody>
                  <a:tcPr anchor="ctr"/>
                </a:tc>
                <a:extLst>
                  <a:ext uri="{0D108BD9-81ED-4DB2-BD59-A6C34878D82A}">
                    <a16:rowId xmlns:a16="http://schemas.microsoft.com/office/drawing/2014/main" val="10000"/>
                  </a:ext>
                </a:extLst>
              </a:tr>
              <a:tr h="295802">
                <a:tc>
                  <a:txBody>
                    <a:bodyPr/>
                    <a:lstStyle/>
                    <a:p>
                      <a:pPr algn="ctr"/>
                      <a:r>
                        <a:rPr lang="fr-FR" sz="1400" dirty="0"/>
                        <a:t>M1</a:t>
                      </a:r>
                    </a:p>
                  </a:txBody>
                  <a:tcPr anchor="ctr"/>
                </a:tc>
                <a:extLst>
                  <a:ext uri="{0D108BD9-81ED-4DB2-BD59-A6C34878D82A}">
                    <a16:rowId xmlns:a16="http://schemas.microsoft.com/office/drawing/2014/main" val="10001"/>
                  </a:ext>
                </a:extLst>
              </a:tr>
              <a:tr h="295802">
                <a:tc>
                  <a:txBody>
                    <a:bodyPr/>
                    <a:lstStyle/>
                    <a:p>
                      <a:pPr algn="ctr"/>
                      <a:r>
                        <a:rPr lang="fr-FR" sz="1400" dirty="0"/>
                        <a:t>M2</a:t>
                      </a:r>
                    </a:p>
                  </a:txBody>
                  <a:tcPr anchor="ctr"/>
                </a:tc>
                <a:extLst>
                  <a:ext uri="{0D108BD9-81ED-4DB2-BD59-A6C34878D82A}">
                    <a16:rowId xmlns:a16="http://schemas.microsoft.com/office/drawing/2014/main" val="10002"/>
                  </a:ext>
                </a:extLst>
              </a:tr>
              <a:tr h="295802">
                <a:tc>
                  <a:txBody>
                    <a:bodyPr/>
                    <a:lstStyle/>
                    <a:p>
                      <a:pPr algn="ctr"/>
                      <a:r>
                        <a:rPr lang="fr-FR" sz="1400" dirty="0"/>
                        <a:t>M3</a:t>
                      </a:r>
                    </a:p>
                  </a:txBody>
                  <a:tcPr anchor="ctr"/>
                </a:tc>
                <a:extLst>
                  <a:ext uri="{0D108BD9-81ED-4DB2-BD59-A6C34878D82A}">
                    <a16:rowId xmlns:a16="http://schemas.microsoft.com/office/drawing/2014/main" val="10003"/>
                  </a:ext>
                </a:extLst>
              </a:tr>
              <a:tr h="295802">
                <a:tc>
                  <a:txBody>
                    <a:bodyPr/>
                    <a:lstStyle/>
                    <a:p>
                      <a:pPr algn="ctr"/>
                      <a:r>
                        <a:rPr lang="fr-FR" sz="1400" dirty="0"/>
                        <a:t>M4</a:t>
                      </a:r>
                    </a:p>
                  </a:txBody>
                  <a:tcPr anchor="ctr"/>
                </a:tc>
                <a:extLst>
                  <a:ext uri="{0D108BD9-81ED-4DB2-BD59-A6C34878D82A}">
                    <a16:rowId xmlns:a16="http://schemas.microsoft.com/office/drawing/2014/main" val="10004"/>
                  </a:ext>
                </a:extLst>
              </a:tr>
              <a:tr h="295802">
                <a:tc>
                  <a:txBody>
                    <a:bodyPr/>
                    <a:lstStyle/>
                    <a:p>
                      <a:pPr algn="ctr"/>
                      <a:r>
                        <a:rPr lang="fr-FR" sz="1400" dirty="0"/>
                        <a:t>M5</a:t>
                      </a:r>
                    </a:p>
                  </a:txBody>
                  <a:tcPr anchor="ctr"/>
                </a:tc>
                <a:extLst>
                  <a:ext uri="{0D108BD9-81ED-4DB2-BD59-A6C34878D82A}">
                    <a16:rowId xmlns:a16="http://schemas.microsoft.com/office/drawing/2014/main" val="10005"/>
                  </a:ext>
                </a:extLst>
              </a:tr>
              <a:tr h="295802">
                <a:tc>
                  <a:txBody>
                    <a:bodyPr/>
                    <a:lstStyle/>
                    <a:p>
                      <a:pPr algn="ctr"/>
                      <a:r>
                        <a:rPr lang="fr-FR" sz="1400" dirty="0"/>
                        <a:t>M6</a:t>
                      </a:r>
                    </a:p>
                  </a:txBody>
                  <a:tcPr anchor="ctr"/>
                </a:tc>
                <a:extLst>
                  <a:ext uri="{0D108BD9-81ED-4DB2-BD59-A6C34878D82A}">
                    <a16:rowId xmlns:a16="http://schemas.microsoft.com/office/drawing/2014/main" val="10006"/>
                  </a:ext>
                </a:extLst>
              </a:tr>
              <a:tr h="295802">
                <a:tc>
                  <a:txBody>
                    <a:bodyPr/>
                    <a:lstStyle/>
                    <a:p>
                      <a:pPr algn="ctr"/>
                      <a:r>
                        <a:rPr lang="fr-FR" sz="1400" dirty="0"/>
                        <a:t>M7</a:t>
                      </a:r>
                    </a:p>
                  </a:txBody>
                  <a:tcPr anchor="ctr"/>
                </a:tc>
                <a:extLst>
                  <a:ext uri="{0D108BD9-81ED-4DB2-BD59-A6C34878D82A}">
                    <a16:rowId xmlns:a16="http://schemas.microsoft.com/office/drawing/2014/main" val="10007"/>
                  </a:ext>
                </a:extLst>
              </a:tr>
              <a:tr h="295802">
                <a:tc>
                  <a:txBody>
                    <a:bodyPr/>
                    <a:lstStyle/>
                    <a:p>
                      <a:pPr algn="ctr"/>
                      <a:r>
                        <a:rPr lang="fr-FR" sz="1400" dirty="0"/>
                        <a:t>M8</a:t>
                      </a:r>
                    </a:p>
                  </a:txBody>
                  <a:tcPr anchor="ctr"/>
                </a:tc>
                <a:extLst>
                  <a:ext uri="{0D108BD9-81ED-4DB2-BD59-A6C34878D82A}">
                    <a16:rowId xmlns:a16="http://schemas.microsoft.com/office/drawing/2014/main" val="10008"/>
                  </a:ext>
                </a:extLst>
              </a:tr>
              <a:tr h="295802">
                <a:tc>
                  <a:txBody>
                    <a:bodyPr/>
                    <a:lstStyle/>
                    <a:p>
                      <a:pPr algn="ctr"/>
                      <a:r>
                        <a:rPr lang="fr-FR" sz="1400" dirty="0"/>
                        <a:t>M9 </a:t>
                      </a:r>
                    </a:p>
                  </a:txBody>
                  <a:tcPr anchor="ctr"/>
                </a:tc>
                <a:extLst>
                  <a:ext uri="{0D108BD9-81ED-4DB2-BD59-A6C34878D82A}">
                    <a16:rowId xmlns:a16="http://schemas.microsoft.com/office/drawing/2014/main" val="10009"/>
                  </a:ext>
                </a:extLst>
              </a:tr>
              <a:tr h="295802">
                <a:tc>
                  <a:txBody>
                    <a:bodyPr/>
                    <a:lstStyle/>
                    <a:p>
                      <a:pPr algn="ctr"/>
                      <a:r>
                        <a:rPr lang="fr-FR" sz="1400" dirty="0"/>
                        <a:t>M10</a:t>
                      </a:r>
                    </a:p>
                  </a:txBody>
                  <a:tcPr anchor="ctr"/>
                </a:tc>
                <a:extLst>
                  <a:ext uri="{0D108BD9-81ED-4DB2-BD59-A6C34878D82A}">
                    <a16:rowId xmlns:a16="http://schemas.microsoft.com/office/drawing/2014/main" val="10010"/>
                  </a:ext>
                </a:extLst>
              </a:tr>
              <a:tr h="295802">
                <a:tc>
                  <a:txBody>
                    <a:bodyPr/>
                    <a:lstStyle/>
                    <a:p>
                      <a:pPr algn="ctr"/>
                      <a:r>
                        <a:rPr lang="fr-FR" sz="1400" dirty="0"/>
                        <a:t>M11</a:t>
                      </a:r>
                    </a:p>
                  </a:txBody>
                  <a:tcPr anchor="ctr"/>
                </a:tc>
                <a:extLst>
                  <a:ext uri="{0D108BD9-81ED-4DB2-BD59-A6C34878D82A}">
                    <a16:rowId xmlns:a16="http://schemas.microsoft.com/office/drawing/2014/main" val="10011"/>
                  </a:ext>
                </a:extLst>
              </a:tr>
              <a:tr h="295802">
                <a:tc>
                  <a:txBody>
                    <a:bodyPr/>
                    <a:lstStyle/>
                    <a:p>
                      <a:pPr algn="ctr"/>
                      <a:r>
                        <a:rPr lang="fr-FR" sz="1400" dirty="0"/>
                        <a:t>M12</a:t>
                      </a:r>
                    </a:p>
                  </a:txBody>
                  <a:tcPr anchor="ctr"/>
                </a:tc>
                <a:extLst>
                  <a:ext uri="{0D108BD9-81ED-4DB2-BD59-A6C34878D82A}">
                    <a16:rowId xmlns:a16="http://schemas.microsoft.com/office/drawing/2014/main" val="10012"/>
                  </a:ext>
                </a:extLst>
              </a:tr>
              <a:tr h="295802">
                <a:tc>
                  <a:txBody>
                    <a:bodyPr/>
                    <a:lstStyle/>
                    <a:p>
                      <a:pPr algn="ctr"/>
                      <a:r>
                        <a:rPr lang="fr-FR" sz="1400" dirty="0"/>
                        <a:t>M13</a:t>
                      </a:r>
                    </a:p>
                  </a:txBody>
                  <a:tcPr anchor="ctr"/>
                </a:tc>
                <a:extLst>
                  <a:ext uri="{0D108BD9-81ED-4DB2-BD59-A6C34878D82A}">
                    <a16:rowId xmlns:a16="http://schemas.microsoft.com/office/drawing/2014/main" val="10013"/>
                  </a:ext>
                </a:extLst>
              </a:tr>
              <a:tr h="298768">
                <a:tc>
                  <a:txBody>
                    <a:bodyPr/>
                    <a:lstStyle/>
                    <a:p>
                      <a:pPr algn="ctr"/>
                      <a:r>
                        <a:rPr lang="fr-FR" sz="1400" dirty="0"/>
                        <a:t>M14</a:t>
                      </a:r>
                    </a:p>
                  </a:txBody>
                  <a:tcPr anchor="ctr"/>
                </a:tc>
                <a:extLst>
                  <a:ext uri="{0D108BD9-81ED-4DB2-BD59-A6C34878D82A}">
                    <a16:rowId xmlns:a16="http://schemas.microsoft.com/office/drawing/2014/main" val="10014"/>
                  </a:ext>
                </a:extLst>
              </a:tr>
              <a:tr h="295802">
                <a:tc>
                  <a:txBody>
                    <a:bodyPr/>
                    <a:lstStyle/>
                    <a:p>
                      <a:pPr algn="ctr"/>
                      <a:r>
                        <a:rPr lang="fr-FR" sz="1400" dirty="0"/>
                        <a:t>M15</a:t>
                      </a:r>
                    </a:p>
                  </a:txBody>
                  <a:tcPr anchor="ctr"/>
                </a:tc>
                <a:extLst>
                  <a:ext uri="{0D108BD9-81ED-4DB2-BD59-A6C34878D82A}">
                    <a16:rowId xmlns:a16="http://schemas.microsoft.com/office/drawing/2014/main" val="10015"/>
                  </a:ext>
                </a:extLst>
              </a:tr>
            </a:tbl>
          </a:graphicData>
        </a:graphic>
      </p:graphicFrame>
      <p:sp>
        <p:nvSpPr>
          <p:cNvPr id="22" name="ZoneTexte 21"/>
          <p:cNvSpPr txBox="1"/>
          <p:nvPr/>
        </p:nvSpPr>
        <p:spPr>
          <a:xfrm>
            <a:off x="2462119" y="1142433"/>
            <a:ext cx="7967145" cy="461665"/>
          </a:xfrm>
          <a:prstGeom prst="rect">
            <a:avLst/>
          </a:prstGeom>
          <a:solidFill>
            <a:schemeClr val="accent1">
              <a:lumMod val="40000"/>
              <a:lumOff val="60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Calibri"/>
                <a:ea typeface="+mn-ea"/>
                <a:cs typeface="+mn-cs"/>
              </a:rPr>
              <a:t>Proposition de stratégie pédagogique par approche modulaire </a:t>
            </a:r>
          </a:p>
        </p:txBody>
      </p:sp>
      <p:cxnSp>
        <p:nvCxnSpPr>
          <p:cNvPr id="25" name="Connecteur droit avec flèche 24"/>
          <p:cNvCxnSpPr/>
          <p:nvPr/>
        </p:nvCxnSpPr>
        <p:spPr>
          <a:xfrm flipV="1">
            <a:off x="1081817" y="1567992"/>
            <a:ext cx="9924496" cy="31359"/>
          </a:xfrm>
          <a:prstGeom prst="straightConnector1">
            <a:avLst/>
          </a:prstGeom>
          <a:ln w="57150" cmpd="sng">
            <a:solidFill>
              <a:schemeClr val="accent6"/>
            </a:solidFill>
            <a:tailEnd type="arrow"/>
          </a:ln>
        </p:spPr>
        <p:style>
          <a:lnRef idx="2">
            <a:schemeClr val="accent1"/>
          </a:lnRef>
          <a:fillRef idx="0">
            <a:schemeClr val="accent1"/>
          </a:fillRef>
          <a:effectRef idx="1">
            <a:schemeClr val="accent1"/>
          </a:effectRef>
          <a:fontRef idx="minor">
            <a:schemeClr val="tx1"/>
          </a:fontRef>
        </p:style>
      </p:cxnSp>
      <p:sp>
        <p:nvSpPr>
          <p:cNvPr id="27" name="Rectangle à coins arrondis 26"/>
          <p:cNvSpPr/>
          <p:nvPr/>
        </p:nvSpPr>
        <p:spPr>
          <a:xfrm>
            <a:off x="109750" y="1834549"/>
            <a:ext cx="5273076" cy="4751012"/>
          </a:xfrm>
          <a:prstGeom prst="roundRect">
            <a:avLst/>
          </a:prstGeom>
          <a:noFill/>
          <a:ln w="28575" cmpd="sng">
            <a:solidFill>
              <a:srgbClr val="70AD47"/>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Rectangle à coins arrondis 27"/>
          <p:cNvSpPr/>
          <p:nvPr/>
        </p:nvSpPr>
        <p:spPr>
          <a:xfrm>
            <a:off x="5472741" y="1666410"/>
            <a:ext cx="1201805" cy="5048931"/>
          </a:xfrm>
          <a:prstGeom prst="roundRect">
            <a:avLst/>
          </a:prstGeom>
          <a:noFill/>
          <a:ln w="28575" cmpd="sng">
            <a:solidFill>
              <a:srgbClr val="70AD47"/>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Rectangle à coins arrondis 28"/>
          <p:cNvSpPr/>
          <p:nvPr/>
        </p:nvSpPr>
        <p:spPr>
          <a:xfrm>
            <a:off x="6768617" y="1692104"/>
            <a:ext cx="5327820" cy="4768018"/>
          </a:xfrm>
          <a:prstGeom prst="roundRect">
            <a:avLst/>
          </a:prstGeom>
          <a:noFill/>
          <a:ln w="28575" cmpd="sng">
            <a:solidFill>
              <a:srgbClr val="70AD47"/>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ZoneTexte 33"/>
          <p:cNvSpPr txBox="1"/>
          <p:nvPr/>
        </p:nvSpPr>
        <p:spPr>
          <a:xfrm>
            <a:off x="7018091" y="1728361"/>
            <a:ext cx="4985766"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sng" strike="noStrike" kern="1200" cap="none" spc="0" normalizeH="0" baseline="0" noProof="0" dirty="0">
                <a:ln>
                  <a:noFill/>
                </a:ln>
                <a:solidFill>
                  <a:srgbClr val="008000"/>
                </a:solidFill>
                <a:effectLst/>
                <a:uLnTx/>
                <a:uFillTx/>
                <a:latin typeface="Calibri"/>
                <a:ea typeface="+mn-ea"/>
                <a:cs typeface="+mn-cs"/>
              </a:rPr>
              <a:t>Ce qu’on vise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omic Sans MS"/>
                <a:ea typeface="+mn-ea"/>
                <a:cs typeface="Comic Sans MS"/>
              </a:rPr>
              <a:t>Un module = Des systèmes véhicules, 4 pôles articulés.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omic Sans MS"/>
                <a:ea typeface="+mn-ea"/>
                <a:cs typeface="Comic Sans MS"/>
              </a:rPr>
              <a:t>Compétences intégrées comme en situation professionnelle réelle.</a:t>
            </a:r>
          </a:p>
        </p:txBody>
      </p:sp>
      <p:sp>
        <p:nvSpPr>
          <p:cNvPr id="61" name="Rectangle à coins arrondis 60"/>
          <p:cNvSpPr/>
          <p:nvPr/>
        </p:nvSpPr>
        <p:spPr>
          <a:xfrm>
            <a:off x="7922800" y="4852604"/>
            <a:ext cx="716057" cy="290405"/>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M1</a:t>
            </a:r>
          </a:p>
        </p:txBody>
      </p:sp>
      <p:sp>
        <p:nvSpPr>
          <p:cNvPr id="63" name="Rectangle à coins arrondis 62"/>
          <p:cNvSpPr/>
          <p:nvPr/>
        </p:nvSpPr>
        <p:spPr>
          <a:xfrm>
            <a:off x="10150520" y="3389766"/>
            <a:ext cx="761722" cy="326372"/>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M15</a:t>
            </a:r>
          </a:p>
        </p:txBody>
      </p:sp>
      <p:sp>
        <p:nvSpPr>
          <p:cNvPr id="64" name="Rectangle 63"/>
          <p:cNvSpPr/>
          <p:nvPr/>
        </p:nvSpPr>
        <p:spPr>
          <a:xfrm>
            <a:off x="6774991" y="5215307"/>
            <a:ext cx="5330694"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omic Sans MS"/>
                <a:ea typeface="+mn-ea"/>
                <a:cs typeface="Comic Sans MS"/>
              </a:rPr>
              <a:t>À chaque module, l'étudiant retrouve les 4 pôles</a:t>
            </a:r>
          </a:p>
        </p:txBody>
      </p:sp>
      <p:sp>
        <p:nvSpPr>
          <p:cNvPr id="76" name="Rectangle 75"/>
          <p:cNvSpPr/>
          <p:nvPr/>
        </p:nvSpPr>
        <p:spPr>
          <a:xfrm>
            <a:off x="6496110" y="5710134"/>
            <a:ext cx="6096000" cy="646331"/>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sng" strike="noStrike" kern="1200" cap="none" spc="0" normalizeH="0" baseline="0" noProof="0" dirty="0">
                <a:ln>
                  <a:noFill/>
                </a:ln>
                <a:solidFill>
                  <a:srgbClr val="ED7D31"/>
                </a:solidFill>
                <a:effectLst/>
                <a:uLnTx/>
                <a:uFillTx/>
                <a:latin typeface="Calibri"/>
                <a:ea typeface="+mn-ea"/>
                <a:cs typeface="+mn-cs"/>
              </a:rPr>
              <a:t>Ce qu’on évite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omic Sans MS"/>
                <a:ea typeface="+mn-ea"/>
                <a:cs typeface="Comic Sans MS"/>
              </a:rPr>
              <a:t>L’élève ne fait le lien qu’à l’examen </a:t>
            </a:r>
          </a:p>
        </p:txBody>
      </p:sp>
      <p:pic>
        <p:nvPicPr>
          <p:cNvPr id="77" name="Image 76"/>
          <p:cNvPicPr>
            <a:picLocks noChangeAspect="1"/>
          </p:cNvPicPr>
          <p:nvPr/>
        </p:nvPicPr>
        <p:blipFill>
          <a:blip r:embed="rId14"/>
          <a:stretch>
            <a:fillRect/>
          </a:stretch>
        </p:blipFill>
        <p:spPr>
          <a:xfrm>
            <a:off x="10642601" y="5494649"/>
            <a:ext cx="652152" cy="652152"/>
          </a:xfrm>
          <a:prstGeom prst="rect">
            <a:avLst/>
          </a:prstGeom>
        </p:spPr>
      </p:pic>
    </p:spTree>
    <p:extLst>
      <p:ext uri="{BB962C8B-B14F-4D97-AF65-F5344CB8AC3E}">
        <p14:creationId xmlns:p14="http://schemas.microsoft.com/office/powerpoint/2010/main" val="2016794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Espace réservé du contenu 3">
            <a:extLst>
              <a:ext uri="{FF2B5EF4-FFF2-40B4-BE49-F238E27FC236}">
                <a16:creationId xmlns:a16="http://schemas.microsoft.com/office/drawing/2014/main" id="{0151B992-10C5-FF4E-2CA8-354F87BEF415}"/>
              </a:ext>
            </a:extLst>
          </p:cNvPr>
          <p:cNvGraphicFramePr>
            <a:graphicFrameLocks noGrp="1"/>
          </p:cNvGraphicFramePr>
          <p:nvPr>
            <p:ph sz="quarter" idx="4294967295"/>
          </p:nvPr>
        </p:nvGraphicFramePr>
        <p:xfrm>
          <a:off x="115922" y="1079736"/>
          <a:ext cx="11947082" cy="5337213"/>
        </p:xfrm>
        <a:graphic>
          <a:graphicData uri="http://schemas.openxmlformats.org/drawingml/2006/table">
            <a:tbl>
              <a:tblPr firstRow="1">
                <a:tableStyleId>{7DF18680-E054-41AD-8BC1-D1AEF772440D}</a:tableStyleId>
              </a:tblPr>
              <a:tblGrid>
                <a:gridCol w="666624">
                  <a:extLst>
                    <a:ext uri="{9D8B030D-6E8A-4147-A177-3AD203B41FA5}">
                      <a16:colId xmlns:a16="http://schemas.microsoft.com/office/drawing/2014/main" val="20000"/>
                    </a:ext>
                  </a:extLst>
                </a:gridCol>
                <a:gridCol w="1872978">
                  <a:extLst>
                    <a:ext uri="{9D8B030D-6E8A-4147-A177-3AD203B41FA5}">
                      <a16:colId xmlns:a16="http://schemas.microsoft.com/office/drawing/2014/main" val="2192073963"/>
                    </a:ext>
                  </a:extLst>
                </a:gridCol>
                <a:gridCol w="1000235">
                  <a:extLst>
                    <a:ext uri="{9D8B030D-6E8A-4147-A177-3AD203B41FA5}">
                      <a16:colId xmlns:a16="http://schemas.microsoft.com/office/drawing/2014/main" val="668874382"/>
                    </a:ext>
                  </a:extLst>
                </a:gridCol>
                <a:gridCol w="5381643">
                  <a:extLst>
                    <a:ext uri="{9D8B030D-6E8A-4147-A177-3AD203B41FA5}">
                      <a16:colId xmlns:a16="http://schemas.microsoft.com/office/drawing/2014/main" val="3048137993"/>
                    </a:ext>
                  </a:extLst>
                </a:gridCol>
                <a:gridCol w="3025602">
                  <a:extLst>
                    <a:ext uri="{9D8B030D-6E8A-4147-A177-3AD203B41FA5}">
                      <a16:colId xmlns:a16="http://schemas.microsoft.com/office/drawing/2014/main" val="20004"/>
                    </a:ext>
                  </a:extLst>
                </a:gridCol>
              </a:tblGrid>
              <a:tr h="372933">
                <a:tc>
                  <a:txBody>
                    <a:bodyPr/>
                    <a:lstStyle/>
                    <a:p>
                      <a:pPr algn="ctr"/>
                      <a:r>
                        <a:rPr lang="fr-FR" sz="1400" dirty="0"/>
                        <a:t>Année</a:t>
                      </a:r>
                    </a:p>
                  </a:txBody>
                  <a:tcPr anchor="ctr"/>
                </a:tc>
                <a:tc>
                  <a:txBody>
                    <a:bodyPr/>
                    <a:lstStyle/>
                    <a:p>
                      <a:pPr algn="ctr"/>
                      <a:r>
                        <a:rPr lang="fr-FR" sz="1400" dirty="0"/>
                        <a:t>PÉRIODE</a:t>
                      </a:r>
                    </a:p>
                  </a:txBody>
                  <a:tcPr anchor="ctr"/>
                </a:tc>
                <a:tc>
                  <a:txBody>
                    <a:bodyPr/>
                    <a:lstStyle/>
                    <a:p>
                      <a:pPr algn="ctr"/>
                      <a:r>
                        <a:rPr lang="fr-FR" sz="1400" dirty="0"/>
                        <a:t>MODULES </a:t>
                      </a:r>
                    </a:p>
                  </a:txBody>
                  <a:tcPr anchor="ctr"/>
                </a:tc>
                <a:tc>
                  <a:txBody>
                    <a:bodyPr/>
                    <a:lstStyle/>
                    <a:p>
                      <a:pPr algn="ctr"/>
                      <a:r>
                        <a:rPr lang="fr-FR" sz="1400" dirty="0"/>
                        <a:t>INTITULÉ</a:t>
                      </a:r>
                    </a:p>
                  </a:txBody>
                  <a:tcPr anchor="ctr"/>
                </a:tc>
                <a:tc>
                  <a:txBody>
                    <a:bodyPr/>
                    <a:lstStyle/>
                    <a:p>
                      <a:pPr algn="ctr"/>
                      <a:r>
                        <a:rPr lang="fr-FR" sz="1400" dirty="0"/>
                        <a:t>Logique</a:t>
                      </a:r>
                      <a:r>
                        <a:rPr lang="fr-FR" sz="1400" baseline="0" dirty="0"/>
                        <a:t> de progression</a:t>
                      </a:r>
                      <a:endParaRPr lang="fr-FR" sz="1400" dirty="0"/>
                    </a:p>
                  </a:txBody>
                  <a:tcPr anchor="ctr"/>
                </a:tc>
                <a:extLst>
                  <a:ext uri="{0D108BD9-81ED-4DB2-BD59-A6C34878D82A}">
                    <a16:rowId xmlns:a16="http://schemas.microsoft.com/office/drawing/2014/main" val="1957933914"/>
                  </a:ext>
                </a:extLst>
              </a:tr>
              <a:tr h="149910">
                <a:tc rowSpan="9">
                  <a:txBody>
                    <a:bodyPr/>
                    <a:lstStyle/>
                    <a:p>
                      <a:pPr algn="ctr"/>
                      <a:r>
                        <a:rPr lang="fr-FR" sz="1400" dirty="0"/>
                        <a:t>1</a:t>
                      </a:r>
                    </a:p>
                  </a:txBody>
                  <a:tcPr anchor="ctr"/>
                </a:tc>
                <a:tc row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a:t>Semestre 1</a:t>
                      </a:r>
                    </a:p>
                    <a:p>
                      <a:pPr algn="ctr"/>
                      <a:r>
                        <a:rPr lang="fr-FR" sz="1400" dirty="0"/>
                        <a:t>BLOC</a:t>
                      </a:r>
                      <a:r>
                        <a:rPr lang="fr-FR" sz="1400" baseline="0" dirty="0"/>
                        <a:t> 1</a:t>
                      </a:r>
                      <a:endParaRPr lang="fr-FR" sz="1400" dirty="0"/>
                    </a:p>
                    <a:p>
                      <a:pPr algn="ctr"/>
                      <a:r>
                        <a:rPr lang="fr-FR" sz="1400" dirty="0"/>
                        <a:t>DÉCOUVERTE</a:t>
                      </a:r>
                    </a:p>
                    <a:p>
                      <a:pPr algn="ctr"/>
                      <a:endParaRPr lang="fr-FR" sz="1400" dirty="0"/>
                    </a:p>
                  </a:txBody>
                  <a:tcPr anchor="ctr"/>
                </a:tc>
                <a:tc>
                  <a:txBody>
                    <a:bodyPr/>
                    <a:lstStyle/>
                    <a:p>
                      <a:pPr algn="ctr"/>
                      <a:r>
                        <a:rPr lang="fr-FR" sz="1400" b="1" dirty="0"/>
                        <a:t>M1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Découverte de l’environnement de la maintenance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Entrée dans le métier</a:t>
                      </a:r>
                    </a:p>
                  </a:txBody>
                  <a:tcPr anchor="ctr"/>
                </a:tc>
                <a:extLst>
                  <a:ext uri="{0D108BD9-81ED-4DB2-BD59-A6C34878D82A}">
                    <a16:rowId xmlns:a16="http://schemas.microsoft.com/office/drawing/2014/main" val="910323942"/>
                  </a:ext>
                </a:extLst>
              </a:tr>
              <a:tr h="0">
                <a:tc vMerge="1">
                  <a:txBody>
                    <a:bodyPr/>
                    <a:lstStyle/>
                    <a:p>
                      <a:endParaRPr lang="fr-FR"/>
                    </a:p>
                  </a:txBody>
                  <a:tcPr/>
                </a:tc>
                <a:tc vMerge="1">
                  <a:txBody>
                    <a:bodyPr/>
                    <a:lstStyle/>
                    <a:p>
                      <a:endParaRPr lang="fr-FR"/>
                    </a:p>
                  </a:txBody>
                  <a:tcPr/>
                </a:tc>
                <a:tc>
                  <a:txBody>
                    <a:bodyPr/>
                    <a:lstStyle/>
                    <a:p>
                      <a:pPr algn="ctr"/>
                      <a:r>
                        <a:rPr lang="fr-FR" sz="1400" b="1" dirty="0"/>
                        <a:t>M2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Découpage fonctionnel du véhicule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Première</a:t>
                      </a:r>
                      <a:r>
                        <a:rPr lang="fr-FR" sz="1400" baseline="0" dirty="0"/>
                        <a:t> lecture technique</a:t>
                      </a:r>
                      <a:endParaRPr lang="fr-FR" sz="1400" dirty="0"/>
                    </a:p>
                  </a:txBody>
                  <a:tcPr anchor="ctr"/>
                </a:tc>
                <a:extLst>
                  <a:ext uri="{0D108BD9-81ED-4DB2-BD59-A6C34878D82A}">
                    <a16:rowId xmlns:a16="http://schemas.microsoft.com/office/drawing/2014/main" val="122253271"/>
                  </a:ext>
                </a:extLst>
              </a:tr>
              <a:tr h="0">
                <a:tc vMerge="1">
                  <a:txBody>
                    <a:bodyPr/>
                    <a:lstStyle/>
                    <a:p>
                      <a:endParaRPr lang="fr-FR"/>
                    </a:p>
                  </a:txBody>
                  <a:tcPr/>
                </a:tc>
                <a:tc vMerge="1">
                  <a:txBody>
                    <a:bodyPr/>
                    <a:lstStyle/>
                    <a:p>
                      <a:pPr algn="ctr"/>
                      <a:endParaRPr lang="fr-FR" sz="1600" dirty="0"/>
                    </a:p>
                  </a:txBody>
                  <a:tcPr anchor="ctr">
                    <a:cell3D prstMaterial="dkEdge">
                      <a:bevel prst="coolSlant"/>
                      <a:lightRig rig="flood" dir="t"/>
                    </a:cell3D>
                  </a:tcPr>
                </a:tc>
                <a:tc>
                  <a:txBody>
                    <a:bodyPr/>
                    <a:lstStyle/>
                    <a:p>
                      <a:pPr algn="ctr"/>
                      <a:r>
                        <a:rPr lang="fr-FR" sz="1400" b="1" dirty="0"/>
                        <a:t>M3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Période</a:t>
                      </a:r>
                      <a:r>
                        <a:rPr lang="fr-FR" sz="1400" baseline="0" dirty="0"/>
                        <a:t> différenciée : Stage de découverte ou renforcement</a:t>
                      </a:r>
                      <a:endParaRPr lang="fr-FR" sz="14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Adaptation au profil de l’étudiant</a:t>
                      </a:r>
                    </a:p>
                  </a:txBody>
                  <a:tcPr anchor="ctr"/>
                </a:tc>
                <a:extLst>
                  <a:ext uri="{0D108BD9-81ED-4DB2-BD59-A6C34878D82A}">
                    <a16:rowId xmlns:a16="http://schemas.microsoft.com/office/drawing/2014/main" val="420514332"/>
                  </a:ext>
                </a:extLst>
              </a:tr>
              <a:tr h="0">
                <a:tc vMerge="1">
                  <a:txBody>
                    <a:bodyPr/>
                    <a:lstStyle/>
                    <a:p>
                      <a:endParaRPr lang="fr-FR"/>
                    </a:p>
                  </a:txBody>
                  <a:tcPr/>
                </a:tc>
                <a:tc vMerge="1">
                  <a:txBody>
                    <a:bodyPr/>
                    <a:lstStyle/>
                    <a:p>
                      <a:endParaRPr lang="fr-FR"/>
                    </a:p>
                  </a:txBody>
                  <a:tcPr/>
                </a:tc>
                <a:tc>
                  <a:txBody>
                    <a:bodyPr/>
                    <a:lstStyle/>
                    <a:p>
                      <a:pPr algn="ctr"/>
                      <a:r>
                        <a:rPr lang="fr-FR" sz="1400" b="1" dirty="0"/>
                        <a:t>M4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Prévention des risques (VE,VH,GNL,GNV)</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Socle sécurité</a:t>
                      </a:r>
                      <a:r>
                        <a:rPr lang="fr-FR" sz="1400" baseline="0" dirty="0"/>
                        <a:t> obligatoire</a:t>
                      </a:r>
                      <a:endParaRPr lang="fr-FR" sz="1400" dirty="0"/>
                    </a:p>
                  </a:txBody>
                  <a:tcPr anchor="ctr"/>
                </a:tc>
                <a:extLst>
                  <a:ext uri="{0D108BD9-81ED-4DB2-BD59-A6C34878D82A}">
                    <a16:rowId xmlns:a16="http://schemas.microsoft.com/office/drawing/2014/main" val="514709228"/>
                  </a:ext>
                </a:extLst>
              </a:tr>
              <a:tr h="302894">
                <a:tc vMerge="1">
                  <a:txBody>
                    <a:bodyPr/>
                    <a:lstStyle/>
                    <a:p>
                      <a:pPr algn="ctr"/>
                      <a:endParaRPr lang="fr-FR" sz="1400" dirty="0"/>
                    </a:p>
                  </a:txBody>
                  <a:tcPr anchor="ctr">
                    <a:cell3D prstMaterial="dkEdge">
                      <a:bevel prst="coolSlant"/>
                      <a:lightRig rig="flood" dir="t"/>
                    </a:cell3D>
                  </a:tcPr>
                </a:tc>
                <a:tc row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400" dirty="0"/>
                    </a:p>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a:t>Semestre 2</a:t>
                      </a:r>
                    </a:p>
                    <a:p>
                      <a:pPr algn="ctr"/>
                      <a:r>
                        <a:rPr lang="fr-FR" sz="1400" dirty="0"/>
                        <a:t>BLOC 2</a:t>
                      </a:r>
                    </a:p>
                    <a:p>
                      <a:pPr algn="ctr"/>
                      <a:r>
                        <a:rPr lang="fr-FR" sz="1400" dirty="0"/>
                        <a:t>CONSOLIDATION</a:t>
                      </a:r>
                    </a:p>
                    <a:p>
                      <a:pPr algn="ctr"/>
                      <a:endParaRPr lang="fr-FR" sz="1400" dirty="0"/>
                    </a:p>
                  </a:txBody>
                  <a:tcPr anchor="ctr"/>
                </a:tc>
                <a:tc>
                  <a:txBody>
                    <a:bodyPr/>
                    <a:lstStyle/>
                    <a:p>
                      <a:pPr algn="ctr"/>
                      <a:r>
                        <a:rPr lang="fr-FR" sz="1400" b="1" dirty="0"/>
                        <a:t>M5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u="none" dirty="0"/>
                        <a:t>Réalisation d’interventions périodiques et préventives sur véhicules</a:t>
                      </a:r>
                      <a:endParaRPr lang="fr-FR" sz="1400" b="0" i="0" u="none"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0" i="0" u="none" dirty="0"/>
                        <a:t>Maitrise gestes de</a:t>
                      </a:r>
                      <a:r>
                        <a:rPr lang="fr-FR" sz="1400" b="0" i="0" u="none" baseline="0" dirty="0"/>
                        <a:t> base </a:t>
                      </a:r>
                      <a:endParaRPr lang="fr-FR" sz="1400" b="0" i="0" u="none" dirty="0"/>
                    </a:p>
                  </a:txBody>
                  <a:tcPr anchor="ctr"/>
                </a:tc>
                <a:extLst>
                  <a:ext uri="{0D108BD9-81ED-4DB2-BD59-A6C34878D82A}">
                    <a16:rowId xmlns:a16="http://schemas.microsoft.com/office/drawing/2014/main" val="2333849917"/>
                  </a:ext>
                </a:extLst>
              </a:tr>
              <a:tr h="302894">
                <a:tc vMerge="1">
                  <a:txBody>
                    <a:bodyPr/>
                    <a:lstStyle/>
                    <a:p>
                      <a:endParaRPr lang="fr-FR"/>
                    </a:p>
                  </a:txBody>
                  <a:tcPr/>
                </a:tc>
                <a:tc vMerge="1">
                  <a:txBody>
                    <a:bodyPr/>
                    <a:lstStyle/>
                    <a:p>
                      <a:endParaRPr lang="fr-FR"/>
                    </a:p>
                  </a:txBody>
                  <a:tcPr/>
                </a:tc>
                <a:tc>
                  <a:txBody>
                    <a:bodyPr/>
                    <a:lstStyle/>
                    <a:p>
                      <a:pPr algn="ctr"/>
                      <a:r>
                        <a:rPr lang="fr-FR" sz="1400" b="1" dirty="0"/>
                        <a:t>M6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u="none" dirty="0"/>
                        <a:t>Méthodologie</a:t>
                      </a:r>
                      <a:r>
                        <a:rPr lang="fr-FR" sz="1400" u="none" baseline="0" dirty="0"/>
                        <a:t> d’intervention</a:t>
                      </a:r>
                      <a:endParaRPr lang="fr-FR" sz="1400" b="0" i="0" u="none"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0" i="0" u="none" dirty="0"/>
                        <a:t>Structurer sa pratique </a:t>
                      </a:r>
                    </a:p>
                  </a:txBody>
                  <a:tcPr anchor="ctr"/>
                </a:tc>
                <a:extLst>
                  <a:ext uri="{0D108BD9-81ED-4DB2-BD59-A6C34878D82A}">
                    <a16:rowId xmlns:a16="http://schemas.microsoft.com/office/drawing/2014/main" val="166947872"/>
                  </a:ext>
                </a:extLst>
              </a:tr>
              <a:tr h="302894">
                <a:tc vMerge="1">
                  <a:txBody>
                    <a:bodyPr/>
                    <a:lstStyle/>
                    <a:p>
                      <a:endParaRPr lang="fr-FR"/>
                    </a:p>
                  </a:txBody>
                  <a:tcPr/>
                </a:tc>
                <a:tc vMerge="1">
                  <a:txBody>
                    <a:bodyPr/>
                    <a:lstStyle/>
                    <a:p>
                      <a:pPr algn="ctr"/>
                      <a:endParaRPr lang="fr-FR" sz="1600" dirty="0"/>
                    </a:p>
                  </a:txBody>
                  <a:tcPr anchor="ctr">
                    <a:cell3D prstMaterial="dkEdge">
                      <a:bevel prst="coolSlant"/>
                      <a:lightRig rig="flood" dir="t"/>
                    </a:cell3D>
                  </a:tcPr>
                </a:tc>
                <a:tc>
                  <a:txBody>
                    <a:bodyPr/>
                    <a:lstStyle/>
                    <a:p>
                      <a:pPr algn="ctr"/>
                      <a:r>
                        <a:rPr lang="fr-FR" sz="1400" b="1" dirty="0"/>
                        <a:t>M7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Contrôle de</a:t>
                      </a:r>
                      <a:r>
                        <a:rPr lang="fr-FR" sz="1400" baseline="0" dirty="0"/>
                        <a:t> c</a:t>
                      </a:r>
                      <a:r>
                        <a:rPr lang="fr-FR" sz="1400" dirty="0"/>
                        <a:t>onformité de la structure</a:t>
                      </a:r>
                      <a:r>
                        <a:rPr lang="fr-FR" sz="1400" baseline="0" dirty="0"/>
                        <a:t> et</a:t>
                      </a:r>
                      <a:r>
                        <a:rPr lang="fr-FR" sz="1400" dirty="0"/>
                        <a:t> des systèmes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Rigueur et traçabilité</a:t>
                      </a:r>
                    </a:p>
                  </a:txBody>
                  <a:tcPr anchor="ctr"/>
                </a:tc>
                <a:extLst>
                  <a:ext uri="{0D108BD9-81ED-4DB2-BD59-A6C34878D82A}">
                    <a16:rowId xmlns:a16="http://schemas.microsoft.com/office/drawing/2014/main" val="2255913316"/>
                  </a:ext>
                </a:extLst>
              </a:tr>
              <a:tr h="302894">
                <a:tc vMerge="1">
                  <a:txBody>
                    <a:bodyPr/>
                    <a:lstStyle/>
                    <a:p>
                      <a:endParaRPr lang="fr-FR"/>
                    </a:p>
                  </a:txBody>
                  <a:tcPr/>
                </a:tc>
                <a:tc vMerge="1">
                  <a:txBody>
                    <a:bodyPr/>
                    <a:lstStyle/>
                    <a:p>
                      <a:endParaRPr lang="fr-FR"/>
                    </a:p>
                  </a:txBody>
                  <a:tcPr/>
                </a:tc>
                <a:tc>
                  <a:txBody>
                    <a:bodyPr/>
                    <a:lstStyle/>
                    <a:p>
                      <a:pPr algn="ctr"/>
                      <a:r>
                        <a:rPr lang="fr-FR" sz="1400" b="1" dirty="0"/>
                        <a:t>M8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Détection des dysfonctionnements, des défauts et des écarts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Introduction au diagnostic</a:t>
                      </a:r>
                    </a:p>
                  </a:txBody>
                  <a:tcPr anchor="ctr"/>
                </a:tc>
                <a:extLst>
                  <a:ext uri="{0D108BD9-81ED-4DB2-BD59-A6C34878D82A}">
                    <a16:rowId xmlns:a16="http://schemas.microsoft.com/office/drawing/2014/main" val="3528474100"/>
                  </a:ext>
                </a:extLst>
              </a:tr>
              <a:tr h="0">
                <a:tc vMerge="1">
                  <a:txBody>
                    <a:bodyPr/>
                    <a:lstStyle/>
                    <a:p>
                      <a:endParaRPr lang="fr-FR"/>
                    </a:p>
                  </a:txBody>
                  <a:tcPr/>
                </a:tc>
                <a:tc vMerge="1">
                  <a:txBody>
                    <a:bodyPr/>
                    <a:lstStyle/>
                    <a:p>
                      <a:pPr algn="ctr"/>
                      <a:endParaRPr lang="fr-FR" sz="1600" dirty="0"/>
                    </a:p>
                  </a:txBody>
                  <a:tcPr anchor="ctr">
                    <a:cell3D prstMaterial="dkEdge">
                      <a:bevel prst="coolSlant"/>
                      <a:lightRig rig="flood" dir="t"/>
                    </a:cell3D>
                  </a:tcPr>
                </a:tc>
                <a:tc>
                  <a:txBody>
                    <a:bodyPr/>
                    <a:lstStyle/>
                    <a:p>
                      <a:pPr algn="ctr"/>
                      <a:r>
                        <a:rPr lang="fr-FR" sz="1400" b="1" dirty="0"/>
                        <a:t>M9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Formation entreprise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Ancrage professionnel</a:t>
                      </a:r>
                      <a:r>
                        <a:rPr lang="fr-FR" sz="1400" baseline="0" dirty="0"/>
                        <a:t> de 1</a:t>
                      </a:r>
                      <a:r>
                        <a:rPr lang="fr-FR" sz="1400" baseline="30000" dirty="0"/>
                        <a:t>ère</a:t>
                      </a:r>
                      <a:r>
                        <a:rPr lang="fr-FR" sz="1400" baseline="0" dirty="0"/>
                        <a:t> année</a:t>
                      </a:r>
                      <a:endParaRPr lang="fr-FR" sz="1400" dirty="0"/>
                    </a:p>
                  </a:txBody>
                  <a:tcPr anchor="ctr"/>
                </a:tc>
                <a:extLst>
                  <a:ext uri="{0D108BD9-81ED-4DB2-BD59-A6C34878D82A}">
                    <a16:rowId xmlns:a16="http://schemas.microsoft.com/office/drawing/2014/main" val="887593011"/>
                  </a:ext>
                </a:extLst>
              </a:tr>
              <a:tr h="302894">
                <a:tc rowSpan="6">
                  <a:txBody>
                    <a:bodyPr/>
                    <a:lstStyle/>
                    <a:p>
                      <a:pPr algn="ctr"/>
                      <a:r>
                        <a:rPr lang="fr-FR" sz="1400" dirty="0"/>
                        <a:t>2</a:t>
                      </a:r>
                    </a:p>
                  </a:txBody>
                  <a:tcPr anchor="ctr"/>
                </a:tc>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a:t>Semestre 3</a:t>
                      </a:r>
                      <a:r>
                        <a:rPr lang="fr-FR" sz="1400" baseline="0" dirty="0"/>
                        <a:t> </a:t>
                      </a:r>
                      <a:endParaRPr lang="fr-FR" sz="1400" dirty="0"/>
                    </a:p>
                    <a:p>
                      <a:pPr algn="ctr"/>
                      <a:r>
                        <a:rPr lang="fr-FR" sz="1400" dirty="0"/>
                        <a:t>BLOC 3 </a:t>
                      </a:r>
                    </a:p>
                    <a:p>
                      <a:pPr algn="ctr"/>
                      <a:r>
                        <a:rPr lang="fr-FR" sz="1400" dirty="0"/>
                        <a:t>APPROFONDISSEMENT</a:t>
                      </a:r>
                    </a:p>
                  </a:txBody>
                  <a:tcPr anchor="ctr"/>
                </a:tc>
                <a:tc>
                  <a:txBody>
                    <a:bodyPr/>
                    <a:lstStyle/>
                    <a:p>
                      <a:pPr algn="ctr"/>
                      <a:r>
                        <a:rPr lang="fr-FR" sz="1400" b="1" dirty="0"/>
                        <a:t>M10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u="none" dirty="0"/>
                        <a:t>Prise en charge d’une maintenance corrective</a:t>
                      </a:r>
                      <a:endParaRPr lang="fr-FR" sz="1400" b="0" i="0" u="none"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0" i="0" u="none" dirty="0"/>
                        <a:t>Autonomie croissante</a:t>
                      </a:r>
                    </a:p>
                  </a:txBody>
                  <a:tcPr anchor="ctr"/>
                </a:tc>
                <a:extLst>
                  <a:ext uri="{0D108BD9-81ED-4DB2-BD59-A6C34878D82A}">
                    <a16:rowId xmlns:a16="http://schemas.microsoft.com/office/drawing/2014/main" val="3907352544"/>
                  </a:ext>
                </a:extLst>
              </a:tr>
              <a:tr h="302894">
                <a:tc vMerge="1">
                  <a:txBody>
                    <a:bodyPr/>
                    <a:lstStyle/>
                    <a:p>
                      <a:endParaRPr lang="fr-FR"/>
                    </a:p>
                  </a:txBody>
                  <a:tcPr/>
                </a:tc>
                <a:tc vMerge="1">
                  <a:txBody>
                    <a:bodyPr/>
                    <a:lstStyle/>
                    <a:p>
                      <a:endParaRPr lang="fr-FR"/>
                    </a:p>
                  </a:txBody>
                  <a:tcPr/>
                </a:tc>
                <a:tc>
                  <a:txBody>
                    <a:bodyPr/>
                    <a:lstStyle/>
                    <a:p>
                      <a:pPr algn="ctr"/>
                      <a:r>
                        <a:rPr lang="fr-FR" sz="1400" b="1" dirty="0"/>
                        <a:t>M11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u="none" dirty="0"/>
                        <a:t>Traitement </a:t>
                      </a:r>
                      <a:r>
                        <a:rPr lang="fr-FR" sz="1400" dirty="0"/>
                        <a:t>des dysfonctionnements, des défauts et des écarts</a:t>
                      </a:r>
                      <a:endParaRPr lang="fr-FR" sz="1400" b="0" i="0" u="none"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0" i="0" u="none" dirty="0"/>
                        <a:t>Approfondissement du diagnostic</a:t>
                      </a:r>
                    </a:p>
                  </a:txBody>
                  <a:tcPr anchor="ctr"/>
                </a:tc>
                <a:extLst>
                  <a:ext uri="{0D108BD9-81ED-4DB2-BD59-A6C34878D82A}">
                    <a16:rowId xmlns:a16="http://schemas.microsoft.com/office/drawing/2014/main" val="3182195129"/>
                  </a:ext>
                </a:extLst>
              </a:tr>
              <a:tr h="302894">
                <a:tc vMerge="1">
                  <a:txBody>
                    <a:bodyPr/>
                    <a:lstStyle/>
                    <a:p>
                      <a:endParaRPr lang="fr-FR"/>
                    </a:p>
                  </a:txBody>
                  <a:tcPr/>
                </a:tc>
                <a:tc vMerge="1">
                  <a:txBody>
                    <a:bodyPr/>
                    <a:lstStyle/>
                    <a:p>
                      <a:pPr algn="ctr"/>
                      <a:endParaRPr lang="fr-FR" sz="1600" dirty="0"/>
                    </a:p>
                  </a:txBody>
                  <a:tcPr anchor="ctr">
                    <a:cell3D prstMaterial="dkEdge">
                      <a:bevel prst="coolSlant"/>
                      <a:lightRig rig="flood" dir="t"/>
                    </a:cell3D>
                  </a:tcPr>
                </a:tc>
                <a:tc>
                  <a:txBody>
                    <a:bodyPr/>
                    <a:lstStyle/>
                    <a:p>
                      <a:pPr algn="ctr"/>
                      <a:r>
                        <a:rPr lang="fr-FR" sz="1400" b="1" dirty="0"/>
                        <a:t>M12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Formation entreprise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Montée en autonomie en 2</a:t>
                      </a:r>
                      <a:r>
                        <a:rPr lang="fr-FR" sz="1400" baseline="30000" dirty="0"/>
                        <a:t>ème</a:t>
                      </a:r>
                      <a:r>
                        <a:rPr lang="fr-FR" sz="1400" baseline="0" dirty="0"/>
                        <a:t> année</a:t>
                      </a:r>
                      <a:endParaRPr lang="fr-FR" sz="1400" dirty="0"/>
                    </a:p>
                  </a:txBody>
                  <a:tcPr anchor="ctr"/>
                </a:tc>
                <a:extLst>
                  <a:ext uri="{0D108BD9-81ED-4DB2-BD59-A6C34878D82A}">
                    <a16:rowId xmlns:a16="http://schemas.microsoft.com/office/drawing/2014/main" val="3464917898"/>
                  </a:ext>
                </a:extLst>
              </a:tr>
              <a:tr h="302894">
                <a:tc vMerge="1">
                  <a:txBody>
                    <a:bodyPr/>
                    <a:lstStyle/>
                    <a:p>
                      <a:pPr algn="ctr"/>
                      <a:endParaRPr lang="fr-FR" sz="1400" dirty="0"/>
                    </a:p>
                  </a:txBody>
                  <a:tcPr anchor="ctr">
                    <a:cell3D prstMaterial="dkEdge">
                      <a:bevel prst="coolSlant"/>
                      <a:lightRig rig="flood" dir="t"/>
                    </a:cell3D>
                  </a:tcPr>
                </a:tc>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a:t>Semestre 4</a:t>
                      </a:r>
                    </a:p>
                    <a:p>
                      <a:pPr algn="ctr"/>
                      <a:r>
                        <a:rPr lang="fr-FR" sz="1400" dirty="0"/>
                        <a:t>BLOC 4</a:t>
                      </a:r>
                    </a:p>
                    <a:p>
                      <a:pPr algn="ctr"/>
                      <a:r>
                        <a:rPr lang="fr-FR" sz="1400" dirty="0"/>
                        <a:t>PERFECTIONNEMENT</a:t>
                      </a:r>
                    </a:p>
                  </a:txBody>
                  <a:tcPr anchor="ctr"/>
                </a:tc>
                <a:tc>
                  <a:txBody>
                    <a:bodyPr/>
                    <a:lstStyle/>
                    <a:p>
                      <a:pPr algn="ctr"/>
                      <a:r>
                        <a:rPr lang="fr-FR" sz="1400" b="1" dirty="0"/>
                        <a:t>M13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Innovation</a:t>
                      </a:r>
                      <a:r>
                        <a:rPr lang="fr-FR" sz="1400" baseline="0" dirty="0"/>
                        <a:t> et</a:t>
                      </a:r>
                      <a:r>
                        <a:rPr lang="fr-FR" sz="1400" dirty="0"/>
                        <a:t> fonctions avancées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Ouverture vers les évolutions du métier</a:t>
                      </a:r>
                    </a:p>
                  </a:txBody>
                  <a:tcPr anchor="ctr"/>
                </a:tc>
                <a:extLst>
                  <a:ext uri="{0D108BD9-81ED-4DB2-BD59-A6C34878D82A}">
                    <a16:rowId xmlns:a16="http://schemas.microsoft.com/office/drawing/2014/main" val="2986250714"/>
                  </a:ext>
                </a:extLst>
              </a:tr>
              <a:tr h="483720">
                <a:tc vMerge="1">
                  <a:txBody>
                    <a:bodyPr/>
                    <a:lstStyle/>
                    <a:p>
                      <a:endParaRPr lang="fr-FR"/>
                    </a:p>
                  </a:txBody>
                  <a:tcPr/>
                </a:tc>
                <a:tc vMerge="1">
                  <a:txBody>
                    <a:bodyPr/>
                    <a:lstStyle/>
                    <a:p>
                      <a:pPr algn="ctr"/>
                      <a:endParaRPr lang="fr-FR" sz="1600" dirty="0"/>
                    </a:p>
                  </a:txBody>
                  <a:tcPr anchor="ctr">
                    <a:cell3D prstMaterial="dkEdge">
                      <a:bevel prst="coolSlant"/>
                      <a:lightRig rig="flood" dir="t"/>
                    </a:cell3D>
                  </a:tcPr>
                </a:tc>
                <a:tc>
                  <a:txBody>
                    <a:bodyPr/>
                    <a:lstStyle/>
                    <a:p>
                      <a:pPr algn="ctr"/>
                      <a:r>
                        <a:rPr lang="fr-FR" sz="1400" b="1" dirty="0"/>
                        <a:t>M14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Remédiation</a:t>
                      </a:r>
                      <a:r>
                        <a:rPr lang="fr-FR" sz="1400" baseline="0" dirty="0"/>
                        <a:t> et r</a:t>
                      </a:r>
                      <a:r>
                        <a:rPr lang="fr-FR" sz="1400" dirty="0"/>
                        <a:t>enforcement des modules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Différenciation avant l’examen</a:t>
                      </a:r>
                    </a:p>
                  </a:txBody>
                  <a:tcPr anchor="ctr"/>
                </a:tc>
                <a:extLst>
                  <a:ext uri="{0D108BD9-81ED-4DB2-BD59-A6C34878D82A}">
                    <a16:rowId xmlns:a16="http://schemas.microsoft.com/office/drawing/2014/main" val="3821708238"/>
                  </a:ext>
                </a:extLst>
              </a:tr>
              <a:tr h="167729">
                <a:tc vMerge="1">
                  <a:txBody>
                    <a:bodyPr/>
                    <a:lstStyle/>
                    <a:p>
                      <a:endParaRPr lang="fr-FR"/>
                    </a:p>
                  </a:txBody>
                  <a:tcPr/>
                </a:tc>
                <a:tc vMerge="1">
                  <a:txBody>
                    <a:bodyPr/>
                    <a:lstStyle/>
                    <a:p>
                      <a:endParaRPr lang="fr-FR"/>
                    </a:p>
                  </a:txBody>
                  <a:tcPr/>
                </a:tc>
                <a:tc>
                  <a:txBody>
                    <a:bodyPr/>
                    <a:lstStyle/>
                    <a:p>
                      <a:pPr algn="ctr"/>
                      <a:r>
                        <a:rPr lang="fr-FR" sz="1400" b="1" dirty="0"/>
                        <a:t>M15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u="none" dirty="0"/>
                        <a:t>Projet diagnostic</a:t>
                      </a:r>
                      <a:endParaRPr lang="fr-FR" sz="14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Évaluation intégrative finale</a:t>
                      </a:r>
                    </a:p>
                  </a:txBody>
                  <a:tcPr anchor="ctr"/>
                </a:tc>
                <a:extLst>
                  <a:ext uri="{0D108BD9-81ED-4DB2-BD59-A6C34878D82A}">
                    <a16:rowId xmlns:a16="http://schemas.microsoft.com/office/drawing/2014/main" val="1028799509"/>
                  </a:ext>
                </a:extLst>
              </a:tr>
            </a:tbl>
          </a:graphicData>
        </a:graphic>
      </p:graphicFrame>
      <p:sp>
        <p:nvSpPr>
          <p:cNvPr id="2" name="Espace réservé du texte 1"/>
          <p:cNvSpPr>
            <a:spLocks noGrp="1"/>
          </p:cNvSpPr>
          <p:nvPr>
            <p:ph type="body" sz="quarter" idx="10"/>
          </p:nvPr>
        </p:nvSpPr>
        <p:spPr/>
        <p:txBody>
          <a:bodyPr/>
          <a:lstStyle/>
          <a:p>
            <a:r>
              <a:rPr lang="fr-FR" dirty="0"/>
              <a:t>Proposition de séquençage modulaire </a:t>
            </a:r>
          </a:p>
          <a:p>
            <a:pPr lvl="0"/>
            <a:endParaRPr lang="fr-FR" dirty="0"/>
          </a:p>
        </p:txBody>
      </p:sp>
      <p:sp>
        <p:nvSpPr>
          <p:cNvPr id="11" name="ZoneTexte 10"/>
          <p:cNvSpPr txBox="1"/>
          <p:nvPr/>
        </p:nvSpPr>
        <p:spPr>
          <a:xfrm>
            <a:off x="0" y="7199302"/>
            <a:ext cx="1155190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La progression se lit clairement en trois temps : découvrir → maîtriser → approfondir, avec les périodes entreprise positionnées comme des jalons de montée en autonomie.</a:t>
            </a:r>
          </a:p>
        </p:txBody>
      </p:sp>
      <p:pic>
        <p:nvPicPr>
          <p:cNvPr id="54" name="Image 53" descr="Capture d’écran 2026-03-31 à 17.41.03.png"/>
          <p:cNvPicPr>
            <a:picLocks noChangeAspect="1"/>
          </p:cNvPicPr>
          <p:nvPr/>
        </p:nvPicPr>
        <p:blipFill>
          <a:blip r:embed="rId3">
            <a:alphaModFix amt="24000"/>
            <a:extLst>
              <a:ext uri="{28A0092B-C50C-407E-A947-70E740481C1C}">
                <a14:useLocalDpi xmlns:a14="http://schemas.microsoft.com/office/drawing/2010/main" val="0"/>
              </a:ext>
            </a:extLst>
          </a:blip>
          <a:stretch>
            <a:fillRect/>
          </a:stretch>
        </p:blipFill>
        <p:spPr>
          <a:xfrm>
            <a:off x="2665346" y="1479302"/>
            <a:ext cx="1019103" cy="4925695"/>
          </a:xfrm>
          <a:prstGeom prst="rect">
            <a:avLst/>
          </a:prstGeom>
        </p:spPr>
      </p:pic>
    </p:spTree>
    <p:extLst>
      <p:ext uri="{BB962C8B-B14F-4D97-AF65-F5344CB8AC3E}">
        <p14:creationId xmlns:p14="http://schemas.microsoft.com/office/powerpoint/2010/main" val="3102591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lvl="0"/>
            <a:r>
              <a:rPr lang="fr-FR" dirty="0"/>
              <a:t>M1 Découverte de l’environnement de la maintenance (4 Semaines)</a:t>
            </a:r>
          </a:p>
          <a:p>
            <a:r>
              <a:rPr lang="fr-FR" dirty="0"/>
              <a:t> </a:t>
            </a:r>
          </a:p>
          <a:p>
            <a:pPr lvl="0"/>
            <a:endParaRPr lang="fr-FR" dirty="0"/>
          </a:p>
        </p:txBody>
      </p:sp>
      <p:graphicFrame>
        <p:nvGraphicFramePr>
          <p:cNvPr id="12" name="Tableau 11"/>
          <p:cNvGraphicFramePr>
            <a:graphicFrameLocks noGrp="1"/>
          </p:cNvGraphicFramePr>
          <p:nvPr/>
        </p:nvGraphicFramePr>
        <p:xfrm>
          <a:off x="3094023" y="2534743"/>
          <a:ext cx="4188414" cy="2161360"/>
        </p:xfrm>
        <a:graphic>
          <a:graphicData uri="http://schemas.openxmlformats.org/drawingml/2006/table">
            <a:tbl>
              <a:tblPr firstRow="1" bandRow="1">
                <a:tableStyleId>{E8B1032C-EA38-4F05-BA0D-38AFFFC7BED3}</a:tableStyleId>
              </a:tblPr>
              <a:tblGrid>
                <a:gridCol w="4188414">
                  <a:extLst>
                    <a:ext uri="{9D8B030D-6E8A-4147-A177-3AD203B41FA5}">
                      <a16:colId xmlns:a16="http://schemas.microsoft.com/office/drawing/2014/main" val="20000"/>
                    </a:ext>
                  </a:extLst>
                </a:gridCol>
              </a:tblGrid>
              <a:tr h="430644">
                <a:tc>
                  <a:txBody>
                    <a:bodyPr/>
                    <a:lstStyle/>
                    <a:p>
                      <a:r>
                        <a:rPr lang="fr-FR" dirty="0"/>
                        <a:t>Activités associées </a:t>
                      </a:r>
                    </a:p>
                  </a:txBody>
                  <a:tcPr/>
                </a:tc>
                <a:extLst>
                  <a:ext uri="{0D108BD9-81ED-4DB2-BD59-A6C34878D82A}">
                    <a16:rowId xmlns:a16="http://schemas.microsoft.com/office/drawing/2014/main" val="10000"/>
                  </a:ext>
                </a:extLst>
              </a:tr>
              <a:tr h="1730716">
                <a:tc>
                  <a:txBody>
                    <a:bodyPr/>
                    <a:lstStyle/>
                    <a:p>
                      <a:r>
                        <a:rPr lang="fr-FR" sz="1800" kern="1200" dirty="0">
                          <a:effectLst/>
                        </a:rPr>
                        <a:t>A1.1 – Réalisation d'un pré-diagnostic</a:t>
                      </a:r>
                      <a:r>
                        <a:rPr lang="fr-FR" dirty="0">
                          <a:effectLst/>
                        </a:rPr>
                        <a:t> </a:t>
                      </a:r>
                    </a:p>
                    <a:p>
                      <a:r>
                        <a:rPr lang="fr-FR" sz="1800" kern="1200" dirty="0">
                          <a:effectLst/>
                        </a:rPr>
                        <a:t>A2.1 – Relation client</a:t>
                      </a:r>
                      <a:r>
                        <a:rPr lang="fr-FR" dirty="0">
                          <a:effectLst/>
                        </a:rPr>
                        <a:t> </a:t>
                      </a:r>
                    </a:p>
                    <a:p>
                      <a:r>
                        <a:rPr lang="fr-FR" sz="1800" kern="1200" dirty="0">
                          <a:effectLst/>
                        </a:rPr>
                        <a:t>A3.1 – Planification et suivi des interventions</a:t>
                      </a:r>
                      <a:r>
                        <a:rPr lang="fr-FR" dirty="0">
                          <a:effectLst/>
                        </a:rPr>
                        <a:t> </a:t>
                      </a:r>
                    </a:p>
                    <a:p>
                      <a:r>
                        <a:rPr lang="fr-FR" sz="1800" kern="1200" dirty="0">
                          <a:effectLst/>
                        </a:rPr>
                        <a:t>A4.1 – Préparation de l'intervention</a:t>
                      </a:r>
                      <a:r>
                        <a:rPr lang="fr-FR" dirty="0">
                          <a:effectLst/>
                        </a:rPr>
                        <a:t> </a:t>
                      </a:r>
                    </a:p>
                  </a:txBody>
                  <a:tcPr/>
                </a:tc>
                <a:extLst>
                  <a:ext uri="{0D108BD9-81ED-4DB2-BD59-A6C34878D82A}">
                    <a16:rowId xmlns:a16="http://schemas.microsoft.com/office/drawing/2014/main" val="10001"/>
                  </a:ext>
                </a:extLst>
              </a:tr>
            </a:tbl>
          </a:graphicData>
        </a:graphic>
      </p:graphicFrame>
      <p:graphicFrame>
        <p:nvGraphicFramePr>
          <p:cNvPr id="18" name="Tableau 17"/>
          <p:cNvGraphicFramePr>
            <a:graphicFrameLocks noGrp="1"/>
          </p:cNvGraphicFramePr>
          <p:nvPr/>
        </p:nvGraphicFramePr>
        <p:xfrm>
          <a:off x="7540496" y="2543914"/>
          <a:ext cx="4421816" cy="2162772"/>
        </p:xfrm>
        <a:graphic>
          <a:graphicData uri="http://schemas.openxmlformats.org/drawingml/2006/table">
            <a:tbl>
              <a:tblPr firstRow="1" bandRow="1">
                <a:tableStyleId>{E8B1032C-EA38-4F05-BA0D-38AFFFC7BED3}</a:tableStyleId>
              </a:tblPr>
              <a:tblGrid>
                <a:gridCol w="4421816">
                  <a:extLst>
                    <a:ext uri="{9D8B030D-6E8A-4147-A177-3AD203B41FA5}">
                      <a16:colId xmlns:a16="http://schemas.microsoft.com/office/drawing/2014/main" val="20000"/>
                    </a:ext>
                  </a:extLst>
                </a:gridCol>
              </a:tblGrid>
              <a:tr h="425412">
                <a:tc>
                  <a:txBody>
                    <a:bodyPr/>
                    <a:lstStyle/>
                    <a:p>
                      <a:r>
                        <a:rPr lang="fr-FR" sz="1800" kern="1200" dirty="0">
                          <a:effectLst/>
                        </a:rPr>
                        <a:t>Tâches associées</a:t>
                      </a:r>
                      <a:r>
                        <a:rPr lang="fr-FR" dirty="0">
                          <a:effectLst/>
                        </a:rPr>
                        <a:t> </a:t>
                      </a:r>
                      <a:endParaRPr lang="fr-FR" dirty="0"/>
                    </a:p>
                  </a:txBody>
                  <a:tcPr/>
                </a:tc>
                <a:extLst>
                  <a:ext uri="{0D108BD9-81ED-4DB2-BD59-A6C34878D82A}">
                    <a16:rowId xmlns:a16="http://schemas.microsoft.com/office/drawing/2014/main" val="10000"/>
                  </a:ext>
                </a:extLst>
              </a:tr>
              <a:tr h="1479220">
                <a:tc>
                  <a:txBody>
                    <a:bodyPr/>
                    <a:lstStyle/>
                    <a:p>
                      <a:r>
                        <a:rPr lang="fr-FR" sz="1800" kern="1200" dirty="0">
                          <a:effectLst/>
                        </a:rPr>
                        <a:t>T1.1.1 – Collecte d'informations préliminaires au diagnostic</a:t>
                      </a:r>
                    </a:p>
                    <a:p>
                      <a:r>
                        <a:rPr lang="fr-FR" sz="1800" kern="1200" dirty="0">
                          <a:effectLst/>
                        </a:rPr>
                        <a:t>T2.1.1 – Accueil du client</a:t>
                      </a:r>
                    </a:p>
                    <a:p>
                      <a:r>
                        <a:rPr lang="fr-FR" sz="1800" kern="1200" dirty="0">
                          <a:effectLst/>
                        </a:rPr>
                        <a:t>T3.1.1 – Planification et suivi des interventions</a:t>
                      </a:r>
                    </a:p>
                    <a:p>
                      <a:r>
                        <a:rPr lang="fr-FR" sz="1800" kern="1200" dirty="0">
                          <a:effectLst/>
                        </a:rPr>
                        <a:t>T4.1.1 – Organisation de l'intervention</a:t>
                      </a:r>
                      <a:r>
                        <a:rPr lang="fr-FR" dirty="0">
                          <a:effectLst/>
                        </a:rPr>
                        <a:t> </a:t>
                      </a:r>
                      <a:endParaRPr lang="fr-FR" sz="1800" kern="1200" dirty="0">
                        <a:solidFill>
                          <a:schemeClr val="dk1"/>
                        </a:solidFill>
                        <a:effectLst/>
                        <a:latin typeface="+mn-lt"/>
                        <a:ea typeface="+mn-ea"/>
                        <a:cs typeface="+mn-cs"/>
                      </a:endParaRPr>
                    </a:p>
                  </a:txBody>
                  <a:tcPr/>
                </a:tc>
                <a:extLst>
                  <a:ext uri="{0D108BD9-81ED-4DB2-BD59-A6C34878D82A}">
                    <a16:rowId xmlns:a16="http://schemas.microsoft.com/office/drawing/2014/main" val="10001"/>
                  </a:ext>
                </a:extLst>
              </a:tr>
            </a:tbl>
          </a:graphicData>
        </a:graphic>
      </p:graphicFrame>
      <p:graphicFrame>
        <p:nvGraphicFramePr>
          <p:cNvPr id="19" name="Tableau 18"/>
          <p:cNvGraphicFramePr>
            <a:graphicFrameLocks noGrp="1"/>
          </p:cNvGraphicFramePr>
          <p:nvPr/>
        </p:nvGraphicFramePr>
        <p:xfrm>
          <a:off x="3077964" y="4794147"/>
          <a:ext cx="8870020" cy="1554480"/>
        </p:xfrm>
        <a:graphic>
          <a:graphicData uri="http://schemas.openxmlformats.org/drawingml/2006/table">
            <a:tbl>
              <a:tblPr firstRow="1" bandRow="1">
                <a:tableStyleId>{E8B1032C-EA38-4F05-BA0D-38AFFFC7BED3}</a:tableStyleId>
              </a:tblPr>
              <a:tblGrid>
                <a:gridCol w="8870020">
                  <a:extLst>
                    <a:ext uri="{9D8B030D-6E8A-4147-A177-3AD203B41FA5}">
                      <a16:colId xmlns:a16="http://schemas.microsoft.com/office/drawing/2014/main" val="20000"/>
                    </a:ext>
                  </a:extLst>
                </a:gridCol>
              </a:tblGrid>
              <a:tr h="295250">
                <a:tc>
                  <a:txBody>
                    <a:bodyPr/>
                    <a:lstStyle/>
                    <a:p>
                      <a:r>
                        <a:rPr lang="fr-FR" sz="1800" kern="1200" dirty="0">
                          <a:effectLst/>
                        </a:rPr>
                        <a:t>Compétences mobilisées</a:t>
                      </a:r>
                      <a:r>
                        <a:rPr lang="fr-FR" dirty="0">
                          <a:effectLst/>
                        </a:rPr>
                        <a:t> </a:t>
                      </a:r>
                      <a:endParaRPr lang="fr-FR" dirty="0"/>
                    </a:p>
                  </a:txBody>
                  <a:tcPr/>
                </a:tc>
                <a:extLst>
                  <a:ext uri="{0D108BD9-81ED-4DB2-BD59-A6C34878D82A}">
                    <a16:rowId xmlns:a16="http://schemas.microsoft.com/office/drawing/2014/main" val="10000"/>
                  </a:ext>
                </a:extLst>
              </a:tr>
              <a:tr h="959563">
                <a:tc>
                  <a:txBody>
                    <a:bodyPr/>
                    <a:lstStyle/>
                    <a:p>
                      <a:r>
                        <a:rPr lang="fr-FR" sz="1800" kern="1200" dirty="0">
                          <a:effectLst/>
                        </a:rPr>
                        <a:t>C1.1 – Constater le dysfonctionnement</a:t>
                      </a:r>
                    </a:p>
                    <a:p>
                      <a:r>
                        <a:rPr lang="fr-FR" sz="1800" kern="1200" dirty="0">
                          <a:effectLst/>
                        </a:rPr>
                        <a:t>C2.1 – Appliquer les principes de la relation client</a:t>
                      </a:r>
                    </a:p>
                    <a:p>
                      <a:r>
                        <a:rPr lang="fr-FR" sz="1800" kern="1200" dirty="0">
                          <a:effectLst/>
                        </a:rPr>
                        <a:t>C3.1 – Assurer la planification et le suivi</a:t>
                      </a:r>
                    </a:p>
                    <a:p>
                      <a:r>
                        <a:rPr lang="fr-FR" sz="1800" kern="1200" dirty="0">
                          <a:effectLst/>
                        </a:rPr>
                        <a:t>C4.1 – Préparer une intervention corrective</a:t>
                      </a:r>
                      <a:r>
                        <a:rPr lang="fr-FR" dirty="0">
                          <a:effectLst/>
                        </a:rPr>
                        <a:t>  </a:t>
                      </a:r>
                      <a:endParaRPr lang="fr-FR" b="0" dirty="0">
                        <a:effectLst/>
                      </a:endParaRPr>
                    </a:p>
                  </a:txBody>
                  <a:tcPr/>
                </a:tc>
                <a:extLst>
                  <a:ext uri="{0D108BD9-81ED-4DB2-BD59-A6C34878D82A}">
                    <a16:rowId xmlns:a16="http://schemas.microsoft.com/office/drawing/2014/main" val="10001"/>
                  </a:ext>
                </a:extLst>
              </a:tr>
            </a:tbl>
          </a:graphicData>
        </a:graphic>
      </p:graphicFrame>
      <p:sp>
        <p:nvSpPr>
          <p:cNvPr id="8" name="Rectangle à coins arrondis 7"/>
          <p:cNvSpPr/>
          <p:nvPr/>
        </p:nvSpPr>
        <p:spPr>
          <a:xfrm>
            <a:off x="432351" y="3181265"/>
            <a:ext cx="2082057" cy="2074114"/>
          </a:xfrm>
          <a:prstGeom prst="roundRect">
            <a:avLst/>
          </a:prstGeom>
          <a:noFill/>
          <a:ln w="28575" cmpd="sng">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ZoneTexte 4"/>
          <p:cNvSpPr txBox="1"/>
          <p:nvPr/>
        </p:nvSpPr>
        <p:spPr>
          <a:xfrm>
            <a:off x="1076638" y="1217100"/>
            <a:ext cx="10525044" cy="10156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alibri"/>
                <a:ea typeface="+mn-ea"/>
                <a:cs typeface="+mn-cs"/>
              </a:rPr>
              <a:t>À l'issue de ce module, l'étudiant sera capable d'identifier les systèmes fonctionnels d'un véhicule, de préparer son poste de travail conformément aux exigences qualité, sécurité et environnement de l'atelier, et d'accueillir un client en réceptionnant le véhicule selon les procédures de l'entreprise.</a:t>
            </a:r>
          </a:p>
        </p:txBody>
      </p:sp>
      <p:graphicFrame>
        <p:nvGraphicFramePr>
          <p:cNvPr id="11" name="Espace réservé du contenu 3">
            <a:extLst>
              <a:ext uri="{FF2B5EF4-FFF2-40B4-BE49-F238E27FC236}">
                <a16:creationId xmlns:a16="http://schemas.microsoft.com/office/drawing/2014/main" id="{97E4CE84-F625-9081-95DC-E7F66FD81800}"/>
              </a:ext>
            </a:extLst>
          </p:cNvPr>
          <p:cNvGraphicFramePr>
            <a:graphicFrameLocks/>
          </p:cNvGraphicFramePr>
          <p:nvPr/>
        </p:nvGraphicFramePr>
        <p:xfrm>
          <a:off x="1" y="3093784"/>
          <a:ext cx="2945400" cy="22291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29272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M2 Découpage fonctionnel du véhicule (4 Semaines)</a:t>
            </a:r>
          </a:p>
          <a:p>
            <a:pPr lvl="0"/>
            <a:endParaRPr lang="fr-FR" dirty="0"/>
          </a:p>
          <a:p>
            <a:endParaRPr lang="fr-FR" dirty="0"/>
          </a:p>
        </p:txBody>
      </p:sp>
      <p:graphicFrame>
        <p:nvGraphicFramePr>
          <p:cNvPr id="12" name="Tableau 11"/>
          <p:cNvGraphicFramePr>
            <a:graphicFrameLocks noGrp="1"/>
          </p:cNvGraphicFramePr>
          <p:nvPr/>
        </p:nvGraphicFramePr>
        <p:xfrm>
          <a:off x="2672355" y="2337225"/>
          <a:ext cx="3677822" cy="2337226"/>
        </p:xfrm>
        <a:graphic>
          <a:graphicData uri="http://schemas.openxmlformats.org/drawingml/2006/table">
            <a:tbl>
              <a:tblPr firstRow="1" bandRow="1">
                <a:tableStyleId>{E8B1032C-EA38-4F05-BA0D-38AFFFC7BED3}</a:tableStyleId>
              </a:tblPr>
              <a:tblGrid>
                <a:gridCol w="3677822">
                  <a:extLst>
                    <a:ext uri="{9D8B030D-6E8A-4147-A177-3AD203B41FA5}">
                      <a16:colId xmlns:a16="http://schemas.microsoft.com/office/drawing/2014/main" val="20000"/>
                    </a:ext>
                  </a:extLst>
                </a:gridCol>
              </a:tblGrid>
              <a:tr h="617326">
                <a:tc>
                  <a:txBody>
                    <a:bodyPr/>
                    <a:lstStyle/>
                    <a:p>
                      <a:r>
                        <a:rPr lang="fr-FR" dirty="0"/>
                        <a:t>Activités associées </a:t>
                      </a:r>
                    </a:p>
                  </a:txBody>
                  <a:tcPr/>
                </a:tc>
                <a:extLst>
                  <a:ext uri="{0D108BD9-81ED-4DB2-BD59-A6C34878D82A}">
                    <a16:rowId xmlns:a16="http://schemas.microsoft.com/office/drawing/2014/main" val="10000"/>
                  </a:ext>
                </a:extLst>
              </a:tr>
              <a:tr h="1719900">
                <a:tc>
                  <a:txBody>
                    <a:bodyPr/>
                    <a:lstStyle/>
                    <a:p>
                      <a:r>
                        <a:rPr lang="fr-FR" sz="1800" kern="1200" dirty="0">
                          <a:effectLst/>
                        </a:rPr>
                        <a:t>A1.1 Réalisation d'un pré-diagnostic</a:t>
                      </a:r>
                    </a:p>
                    <a:p>
                      <a:r>
                        <a:rPr lang="fr-FR" sz="1800" kern="1200" dirty="0">
                          <a:effectLst/>
                        </a:rPr>
                        <a:t>A2.1 – Relation client</a:t>
                      </a:r>
                    </a:p>
                    <a:p>
                      <a:r>
                        <a:rPr lang="fr-FR" sz="1800" kern="1200" dirty="0">
                          <a:effectLst/>
                        </a:rPr>
                        <a:t>A3.1 – Planification et suivi des interventions</a:t>
                      </a:r>
                      <a:r>
                        <a:rPr lang="fr-FR" dirty="0">
                          <a:effectLst/>
                        </a:rPr>
                        <a:t> </a:t>
                      </a:r>
                      <a:endParaRPr lang="fr-FR" sz="1800" kern="1200" dirty="0">
                        <a:effectLst/>
                      </a:endParaRPr>
                    </a:p>
                    <a:p>
                      <a:r>
                        <a:rPr lang="fr-FR" sz="1800" kern="1200" dirty="0">
                          <a:effectLst/>
                        </a:rPr>
                        <a:t>A4.1 Préparation de l'intervention</a:t>
                      </a:r>
                      <a:endParaRPr lang="fr-FR" sz="1800" kern="1200" dirty="0">
                        <a:solidFill>
                          <a:schemeClr val="dk1"/>
                        </a:solidFill>
                        <a:effectLst/>
                        <a:latin typeface="+mn-lt"/>
                        <a:ea typeface="+mn-ea"/>
                        <a:cs typeface="+mn-cs"/>
                      </a:endParaRPr>
                    </a:p>
                  </a:txBody>
                  <a:tcPr/>
                </a:tc>
                <a:extLst>
                  <a:ext uri="{0D108BD9-81ED-4DB2-BD59-A6C34878D82A}">
                    <a16:rowId xmlns:a16="http://schemas.microsoft.com/office/drawing/2014/main" val="10001"/>
                  </a:ext>
                </a:extLst>
              </a:tr>
            </a:tbl>
          </a:graphicData>
        </a:graphic>
      </p:graphicFrame>
      <p:graphicFrame>
        <p:nvGraphicFramePr>
          <p:cNvPr id="18" name="Tableau 17"/>
          <p:cNvGraphicFramePr>
            <a:graphicFrameLocks noGrp="1"/>
          </p:cNvGraphicFramePr>
          <p:nvPr/>
        </p:nvGraphicFramePr>
        <p:xfrm>
          <a:off x="6417619" y="2339831"/>
          <a:ext cx="5642450" cy="2342703"/>
        </p:xfrm>
        <a:graphic>
          <a:graphicData uri="http://schemas.openxmlformats.org/drawingml/2006/table">
            <a:tbl>
              <a:tblPr firstRow="1" bandRow="1">
                <a:tableStyleId>{E8B1032C-EA38-4F05-BA0D-38AFFFC7BED3}</a:tableStyleId>
              </a:tblPr>
              <a:tblGrid>
                <a:gridCol w="5642450">
                  <a:extLst>
                    <a:ext uri="{9D8B030D-6E8A-4147-A177-3AD203B41FA5}">
                      <a16:colId xmlns:a16="http://schemas.microsoft.com/office/drawing/2014/main" val="20000"/>
                    </a:ext>
                  </a:extLst>
                </a:gridCol>
              </a:tblGrid>
              <a:tr h="605343">
                <a:tc>
                  <a:txBody>
                    <a:bodyPr/>
                    <a:lstStyle/>
                    <a:p>
                      <a:r>
                        <a:rPr lang="fr-FR" sz="1800" kern="1200" dirty="0">
                          <a:effectLst/>
                        </a:rPr>
                        <a:t>Tâches associées</a:t>
                      </a:r>
                      <a:r>
                        <a:rPr lang="fr-FR" dirty="0">
                          <a:effectLst/>
                        </a:rPr>
                        <a:t> </a:t>
                      </a:r>
                      <a:endParaRPr lang="fr-FR" dirty="0"/>
                    </a:p>
                  </a:txBody>
                  <a:tcPr/>
                </a:tc>
                <a:extLst>
                  <a:ext uri="{0D108BD9-81ED-4DB2-BD59-A6C34878D82A}">
                    <a16:rowId xmlns:a16="http://schemas.microsoft.com/office/drawing/2014/main" val="10000"/>
                  </a:ext>
                </a:extLst>
              </a:tr>
              <a:tr h="16076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kern="1200" dirty="0">
                          <a:effectLst/>
                        </a:rPr>
                        <a:t>T1.1.1 – Collecte d'informations préliminaires au diagnostic</a:t>
                      </a:r>
                    </a:p>
                    <a:p>
                      <a:r>
                        <a:rPr lang="fr-FR" sz="1800" kern="1200" dirty="0">
                          <a:effectLst/>
                        </a:rPr>
                        <a:t>T2.1.2 – Réception du véhicule</a:t>
                      </a:r>
                      <a:r>
                        <a:rPr lang="fr-FR" dirty="0">
                          <a:effectLst/>
                        </a:rPr>
                        <a:t> </a:t>
                      </a:r>
                    </a:p>
                    <a:p>
                      <a:pPr marL="0" marR="0" indent="0" algn="l" defTabSz="914400" rtl="0" eaLnBrk="1" fontAlgn="auto" latinLnBrk="0" hangingPunct="1">
                        <a:lnSpc>
                          <a:spcPct val="100000"/>
                        </a:lnSpc>
                        <a:spcBef>
                          <a:spcPts val="0"/>
                        </a:spcBef>
                        <a:spcAft>
                          <a:spcPts val="0"/>
                        </a:spcAft>
                        <a:buClrTx/>
                        <a:buSzTx/>
                        <a:buFontTx/>
                        <a:buNone/>
                        <a:tabLst/>
                        <a:defRPr/>
                      </a:pPr>
                      <a:r>
                        <a:rPr lang="fr-FR" sz="1800" kern="1200" dirty="0">
                          <a:effectLst/>
                        </a:rPr>
                        <a:t>T3.1.2 – Suivi</a:t>
                      </a:r>
                      <a:r>
                        <a:rPr lang="fr-FR" sz="1800" kern="1200" baseline="0" dirty="0">
                          <a:effectLst/>
                        </a:rPr>
                        <a:t> des indicateurs de performance et de qualité </a:t>
                      </a:r>
                      <a:endParaRPr lang="fr-FR" sz="1800" kern="1200" dirty="0">
                        <a:effectLst/>
                      </a:endParaRPr>
                    </a:p>
                    <a:p>
                      <a:r>
                        <a:rPr lang="fr-FR" sz="1800" kern="1200" dirty="0">
                          <a:effectLst/>
                        </a:rPr>
                        <a:t>T4.1.2 – Approvisionnement des sous-ensembles et outillages</a:t>
                      </a:r>
                      <a:r>
                        <a:rPr lang="fr-FR" dirty="0">
                          <a:effectLst/>
                        </a:rPr>
                        <a:t> </a:t>
                      </a:r>
                      <a:endParaRPr lang="fr-FR" sz="1800" kern="1200" dirty="0">
                        <a:solidFill>
                          <a:schemeClr val="dk1"/>
                        </a:solidFill>
                        <a:effectLst/>
                        <a:latin typeface="+mn-lt"/>
                        <a:ea typeface="+mn-ea"/>
                        <a:cs typeface="+mn-cs"/>
                      </a:endParaRPr>
                    </a:p>
                  </a:txBody>
                  <a:tcPr/>
                </a:tc>
                <a:extLst>
                  <a:ext uri="{0D108BD9-81ED-4DB2-BD59-A6C34878D82A}">
                    <a16:rowId xmlns:a16="http://schemas.microsoft.com/office/drawing/2014/main" val="10001"/>
                  </a:ext>
                </a:extLst>
              </a:tr>
            </a:tbl>
          </a:graphicData>
        </a:graphic>
      </p:graphicFrame>
      <p:graphicFrame>
        <p:nvGraphicFramePr>
          <p:cNvPr id="19" name="Tableau 18"/>
          <p:cNvGraphicFramePr>
            <a:graphicFrameLocks noGrp="1"/>
          </p:cNvGraphicFramePr>
          <p:nvPr/>
        </p:nvGraphicFramePr>
        <p:xfrm>
          <a:off x="2688033" y="4768706"/>
          <a:ext cx="9368754" cy="1554480"/>
        </p:xfrm>
        <a:graphic>
          <a:graphicData uri="http://schemas.openxmlformats.org/drawingml/2006/table">
            <a:tbl>
              <a:tblPr firstRow="1" bandRow="1">
                <a:tableStyleId>{68D230F3-CF80-4859-8CE7-A43EE81993B5}</a:tableStyleId>
              </a:tblPr>
              <a:tblGrid>
                <a:gridCol w="9368754">
                  <a:extLst>
                    <a:ext uri="{9D8B030D-6E8A-4147-A177-3AD203B41FA5}">
                      <a16:colId xmlns:a16="http://schemas.microsoft.com/office/drawing/2014/main" val="20000"/>
                    </a:ext>
                  </a:extLst>
                </a:gridCol>
              </a:tblGrid>
              <a:tr h="295250">
                <a:tc>
                  <a:txBody>
                    <a:bodyPr/>
                    <a:lstStyle/>
                    <a:p>
                      <a:r>
                        <a:rPr lang="fr-FR" sz="1800" kern="1200" dirty="0">
                          <a:effectLst/>
                        </a:rPr>
                        <a:t>Compétences mobilisées</a:t>
                      </a:r>
                      <a:r>
                        <a:rPr lang="fr-FR" dirty="0">
                          <a:effectLst/>
                        </a:rPr>
                        <a:t> </a:t>
                      </a:r>
                      <a:endParaRPr lang="fr-FR" dirty="0"/>
                    </a:p>
                  </a:txBody>
                  <a:tcPr/>
                </a:tc>
                <a:extLst>
                  <a:ext uri="{0D108BD9-81ED-4DB2-BD59-A6C34878D82A}">
                    <a16:rowId xmlns:a16="http://schemas.microsoft.com/office/drawing/2014/main" val="10000"/>
                  </a:ext>
                </a:extLst>
              </a:tr>
              <a:tr h="148260">
                <a:tc>
                  <a:txBody>
                    <a:bodyPr/>
                    <a:lstStyle/>
                    <a:p>
                      <a:r>
                        <a:rPr lang="fr-FR" sz="1800" kern="1200" dirty="0">
                          <a:effectLst/>
                        </a:rPr>
                        <a:t>C1.1 – Constater le dysfonctionnement</a:t>
                      </a:r>
                    </a:p>
                    <a:p>
                      <a:r>
                        <a:rPr lang="fr-FR" sz="1800" kern="1200" dirty="0">
                          <a:effectLst/>
                        </a:rPr>
                        <a:t>C2.1 – Appliquer les principes de la relation client</a:t>
                      </a:r>
                    </a:p>
                    <a:p>
                      <a:pPr marL="0" marR="0" indent="0" algn="l" defTabSz="914400" rtl="0" eaLnBrk="1" fontAlgn="auto" latinLnBrk="0" hangingPunct="1">
                        <a:lnSpc>
                          <a:spcPct val="100000"/>
                        </a:lnSpc>
                        <a:spcBef>
                          <a:spcPts val="0"/>
                        </a:spcBef>
                        <a:spcAft>
                          <a:spcPts val="0"/>
                        </a:spcAft>
                        <a:buClrTx/>
                        <a:buSzTx/>
                        <a:buFontTx/>
                        <a:buNone/>
                        <a:tabLst/>
                        <a:defRPr/>
                      </a:pPr>
                      <a:r>
                        <a:rPr lang="fr-FR" sz="1800" kern="1200" dirty="0">
                          <a:effectLst/>
                        </a:rPr>
                        <a:t>C3.1 – Assurer la planification et le suivi</a:t>
                      </a:r>
                    </a:p>
                    <a:p>
                      <a:pPr marL="0" marR="0" indent="0" algn="l" defTabSz="914400" rtl="0" eaLnBrk="1" fontAlgn="auto" latinLnBrk="0" hangingPunct="1">
                        <a:lnSpc>
                          <a:spcPct val="100000"/>
                        </a:lnSpc>
                        <a:spcBef>
                          <a:spcPts val="0"/>
                        </a:spcBef>
                        <a:spcAft>
                          <a:spcPts val="0"/>
                        </a:spcAft>
                        <a:buClrTx/>
                        <a:buSzTx/>
                        <a:buFontTx/>
                        <a:buNone/>
                        <a:tabLst/>
                        <a:defRPr/>
                      </a:pPr>
                      <a:r>
                        <a:rPr lang="fr-FR" sz="1800" kern="1200" dirty="0">
                          <a:effectLst/>
                        </a:rPr>
                        <a:t>C4.1 Préparer une intervention corrective</a:t>
                      </a:r>
                      <a:endParaRPr lang="fr-FR" sz="1800" kern="1200" dirty="0">
                        <a:solidFill>
                          <a:schemeClr val="dk1"/>
                        </a:solidFill>
                        <a:effectLst/>
                        <a:latin typeface="+mn-lt"/>
                        <a:ea typeface="+mn-ea"/>
                        <a:cs typeface="+mn-cs"/>
                      </a:endParaRPr>
                    </a:p>
                  </a:txBody>
                  <a:tcPr/>
                </a:tc>
                <a:extLst>
                  <a:ext uri="{0D108BD9-81ED-4DB2-BD59-A6C34878D82A}">
                    <a16:rowId xmlns:a16="http://schemas.microsoft.com/office/drawing/2014/main" val="10001"/>
                  </a:ext>
                </a:extLst>
              </a:tr>
            </a:tbl>
          </a:graphicData>
        </a:graphic>
      </p:graphicFrame>
      <p:sp>
        <p:nvSpPr>
          <p:cNvPr id="6" name="ZoneTexte 5"/>
          <p:cNvSpPr txBox="1"/>
          <p:nvPr/>
        </p:nvSpPr>
        <p:spPr>
          <a:xfrm>
            <a:off x="1243013" y="1107818"/>
            <a:ext cx="10741255"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alibri"/>
                <a:ea typeface="+mn-ea"/>
                <a:cs typeface="+mn-cs"/>
              </a:rPr>
              <a:t>À l'issue de ce module, l'étudiant sera capable d'identifier et de localiser les systèmes fonctionnels d'un véhicule pour confirmer un dysfonctionnement, réceptionner le véhicule avec le client, suivre les indicateurs liés à l'organisation de l'atelier, et préparer le poste de travail avec l'approvisionnement en pièces.</a:t>
            </a:r>
          </a:p>
        </p:txBody>
      </p:sp>
      <p:sp>
        <p:nvSpPr>
          <p:cNvPr id="16" name="Rectangle à coins arrondis 15"/>
          <p:cNvSpPr/>
          <p:nvPr/>
        </p:nvSpPr>
        <p:spPr>
          <a:xfrm>
            <a:off x="432351" y="3181265"/>
            <a:ext cx="2082057" cy="2074114"/>
          </a:xfrm>
          <a:prstGeom prst="roundRect">
            <a:avLst/>
          </a:prstGeom>
          <a:noFill/>
          <a:ln w="28575" cmpd="sng">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21" name="Espace réservé du contenu 3">
            <a:extLst>
              <a:ext uri="{FF2B5EF4-FFF2-40B4-BE49-F238E27FC236}">
                <a16:creationId xmlns:a16="http://schemas.microsoft.com/office/drawing/2014/main" id="{97E4CE84-F625-9081-95DC-E7F66FD81800}"/>
              </a:ext>
            </a:extLst>
          </p:cNvPr>
          <p:cNvGraphicFramePr>
            <a:graphicFrameLocks/>
          </p:cNvGraphicFramePr>
          <p:nvPr/>
        </p:nvGraphicFramePr>
        <p:xfrm>
          <a:off x="1" y="3093784"/>
          <a:ext cx="2945400" cy="22291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3908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1232535" y="571902"/>
            <a:ext cx="10959465" cy="981745"/>
          </a:xfrm>
        </p:spPr>
        <p:txBody>
          <a:bodyPr/>
          <a:lstStyle/>
          <a:p>
            <a:r>
              <a:rPr lang="fr-FR" dirty="0"/>
              <a:t>M3 Période différenciée : Stage de découverte ou renforcement   </a:t>
            </a:r>
          </a:p>
          <a:p>
            <a:r>
              <a:rPr lang="fr-FR" dirty="0"/>
              <a:t>(2 Semaines)</a:t>
            </a:r>
          </a:p>
          <a:p>
            <a:pPr lvl="0"/>
            <a:endParaRPr lang="fr-FR" dirty="0"/>
          </a:p>
          <a:p>
            <a:endParaRPr lang="fr-FR" dirty="0"/>
          </a:p>
        </p:txBody>
      </p:sp>
      <p:graphicFrame>
        <p:nvGraphicFramePr>
          <p:cNvPr id="12" name="Tableau 11"/>
          <p:cNvGraphicFramePr>
            <a:graphicFrameLocks noGrp="1"/>
          </p:cNvGraphicFramePr>
          <p:nvPr/>
        </p:nvGraphicFramePr>
        <p:xfrm>
          <a:off x="1979705" y="2729014"/>
          <a:ext cx="4005673" cy="1999297"/>
        </p:xfrm>
        <a:graphic>
          <a:graphicData uri="http://schemas.openxmlformats.org/drawingml/2006/table">
            <a:tbl>
              <a:tblPr firstRow="1" bandRow="1">
                <a:tableStyleId>{E8B1032C-EA38-4F05-BA0D-38AFFFC7BED3}</a:tableStyleId>
              </a:tblPr>
              <a:tblGrid>
                <a:gridCol w="4005673">
                  <a:extLst>
                    <a:ext uri="{9D8B030D-6E8A-4147-A177-3AD203B41FA5}">
                      <a16:colId xmlns:a16="http://schemas.microsoft.com/office/drawing/2014/main" val="20000"/>
                    </a:ext>
                  </a:extLst>
                </a:gridCol>
              </a:tblGrid>
              <a:tr h="338920">
                <a:tc>
                  <a:txBody>
                    <a:bodyPr/>
                    <a:lstStyle/>
                    <a:p>
                      <a:r>
                        <a:rPr lang="fr-FR" dirty="0"/>
                        <a:t>Activités associées </a:t>
                      </a:r>
                    </a:p>
                  </a:txBody>
                  <a:tcPr/>
                </a:tc>
                <a:extLst>
                  <a:ext uri="{0D108BD9-81ED-4DB2-BD59-A6C34878D82A}">
                    <a16:rowId xmlns:a16="http://schemas.microsoft.com/office/drawing/2014/main" val="10000"/>
                  </a:ext>
                </a:extLst>
              </a:tr>
              <a:tr h="1633537">
                <a:tc>
                  <a:txBody>
                    <a:bodyPr/>
                    <a:lstStyle/>
                    <a:p>
                      <a:r>
                        <a:rPr lang="fr-FR" sz="1800" kern="1200" dirty="0">
                          <a:effectLst/>
                        </a:rPr>
                        <a:t>A1.1 – Réalisation d'un pré-diagnostic</a:t>
                      </a:r>
                    </a:p>
                    <a:p>
                      <a:r>
                        <a:rPr lang="fr-FR" sz="1800" kern="1200" dirty="0">
                          <a:effectLst/>
                        </a:rPr>
                        <a:t>A2.1 – Relation client</a:t>
                      </a:r>
                    </a:p>
                    <a:p>
                      <a:r>
                        <a:rPr lang="fr-FR" sz="1800" kern="1200" dirty="0">
                          <a:effectLst/>
                        </a:rPr>
                        <a:t>A3.1 – Planification et suivi des interventions</a:t>
                      </a:r>
                    </a:p>
                    <a:p>
                      <a:r>
                        <a:rPr lang="fr-FR" sz="1800" kern="1200" dirty="0">
                          <a:effectLst/>
                        </a:rPr>
                        <a:t>A4.1 – Préparation de l'intervention</a:t>
                      </a:r>
                      <a:r>
                        <a:rPr lang="fr-FR" dirty="0">
                          <a:effectLst/>
                        </a:rPr>
                        <a:t> </a:t>
                      </a:r>
                      <a:endParaRPr lang="fr-FR" sz="1800" kern="1200" dirty="0">
                        <a:solidFill>
                          <a:schemeClr val="dk1"/>
                        </a:solidFill>
                        <a:effectLst/>
                        <a:latin typeface="+mn-lt"/>
                        <a:ea typeface="+mn-ea"/>
                        <a:cs typeface="+mn-cs"/>
                      </a:endParaRPr>
                    </a:p>
                  </a:txBody>
                  <a:tcPr/>
                </a:tc>
                <a:extLst>
                  <a:ext uri="{0D108BD9-81ED-4DB2-BD59-A6C34878D82A}">
                    <a16:rowId xmlns:a16="http://schemas.microsoft.com/office/drawing/2014/main" val="10001"/>
                  </a:ext>
                </a:extLst>
              </a:tr>
            </a:tbl>
          </a:graphicData>
        </a:graphic>
      </p:graphicFrame>
      <p:graphicFrame>
        <p:nvGraphicFramePr>
          <p:cNvPr id="18" name="Tableau 17"/>
          <p:cNvGraphicFramePr>
            <a:graphicFrameLocks noGrp="1"/>
          </p:cNvGraphicFramePr>
          <p:nvPr/>
        </p:nvGraphicFramePr>
        <p:xfrm>
          <a:off x="6058045" y="2726765"/>
          <a:ext cx="5858668" cy="1988216"/>
        </p:xfrm>
        <a:graphic>
          <a:graphicData uri="http://schemas.openxmlformats.org/drawingml/2006/table">
            <a:tbl>
              <a:tblPr firstRow="1" bandRow="1">
                <a:tableStyleId>{E8B1032C-EA38-4F05-BA0D-38AFFFC7BED3}</a:tableStyleId>
              </a:tblPr>
              <a:tblGrid>
                <a:gridCol w="5858668">
                  <a:extLst>
                    <a:ext uri="{9D8B030D-6E8A-4147-A177-3AD203B41FA5}">
                      <a16:colId xmlns:a16="http://schemas.microsoft.com/office/drawing/2014/main" val="20000"/>
                    </a:ext>
                  </a:extLst>
                </a:gridCol>
              </a:tblGrid>
              <a:tr h="446678">
                <a:tc>
                  <a:txBody>
                    <a:bodyPr/>
                    <a:lstStyle/>
                    <a:p>
                      <a:r>
                        <a:rPr lang="fr-FR" sz="1800" kern="1200" dirty="0">
                          <a:effectLst/>
                        </a:rPr>
                        <a:t>Tâches associées</a:t>
                      </a:r>
                      <a:r>
                        <a:rPr lang="fr-FR" dirty="0">
                          <a:effectLst/>
                        </a:rPr>
                        <a:t> </a:t>
                      </a:r>
                      <a:endParaRPr lang="fr-FR" dirty="0"/>
                    </a:p>
                  </a:txBody>
                  <a:tcPr/>
                </a:tc>
                <a:extLst>
                  <a:ext uri="{0D108BD9-81ED-4DB2-BD59-A6C34878D82A}">
                    <a16:rowId xmlns:a16="http://schemas.microsoft.com/office/drawing/2014/main" val="10000"/>
                  </a:ext>
                </a:extLst>
              </a:tr>
              <a:tr h="1541538">
                <a:tc>
                  <a:txBody>
                    <a:bodyPr/>
                    <a:lstStyle/>
                    <a:p>
                      <a:r>
                        <a:rPr lang="fr-FR" sz="1800" kern="1200" dirty="0">
                          <a:effectLst/>
                        </a:rPr>
                        <a:t>T1.1.1 – Collecte d'informations préliminaires au diagnostic</a:t>
                      </a:r>
                    </a:p>
                    <a:p>
                      <a:r>
                        <a:rPr lang="fr-FR" sz="1800" kern="1200" dirty="0">
                          <a:effectLst/>
                        </a:rPr>
                        <a:t>T2.1.1 – Accueil du client</a:t>
                      </a:r>
                      <a:r>
                        <a:rPr lang="fr-FR" dirty="0">
                          <a:effectLst/>
                        </a:rPr>
                        <a:t> </a:t>
                      </a:r>
                    </a:p>
                    <a:p>
                      <a:r>
                        <a:rPr lang="fr-FR" sz="1800" kern="1200" dirty="0">
                          <a:effectLst/>
                        </a:rPr>
                        <a:t>T3.1.2 – Suivi</a:t>
                      </a:r>
                      <a:r>
                        <a:rPr lang="fr-FR" sz="1800" kern="1200" baseline="0" dirty="0">
                          <a:effectLst/>
                        </a:rPr>
                        <a:t> des indicateurs de performance et de qualité </a:t>
                      </a:r>
                      <a:endParaRPr lang="fr-FR" sz="1800" kern="1200" dirty="0">
                        <a:effectLst/>
                      </a:endParaRPr>
                    </a:p>
                    <a:p>
                      <a:r>
                        <a:rPr lang="fr-FR" sz="1800" kern="1200" dirty="0">
                          <a:effectLst/>
                        </a:rPr>
                        <a:t>T4.1.2 – Approvisionnement des sous-ensembles et outillages</a:t>
                      </a:r>
                      <a:r>
                        <a:rPr lang="fr-FR" dirty="0">
                          <a:effectLst/>
                        </a:rPr>
                        <a:t> </a:t>
                      </a:r>
                      <a:endParaRPr lang="fr-FR" sz="1800" kern="1200" dirty="0">
                        <a:solidFill>
                          <a:schemeClr val="dk1"/>
                        </a:solidFill>
                        <a:effectLst/>
                        <a:latin typeface="+mn-lt"/>
                        <a:ea typeface="+mn-ea"/>
                        <a:cs typeface="+mn-cs"/>
                      </a:endParaRPr>
                    </a:p>
                  </a:txBody>
                  <a:tcPr/>
                </a:tc>
                <a:extLst>
                  <a:ext uri="{0D108BD9-81ED-4DB2-BD59-A6C34878D82A}">
                    <a16:rowId xmlns:a16="http://schemas.microsoft.com/office/drawing/2014/main" val="10001"/>
                  </a:ext>
                </a:extLst>
              </a:tr>
            </a:tbl>
          </a:graphicData>
        </a:graphic>
      </p:graphicFrame>
      <p:graphicFrame>
        <p:nvGraphicFramePr>
          <p:cNvPr id="19" name="Tableau 18"/>
          <p:cNvGraphicFramePr>
            <a:graphicFrameLocks noGrp="1"/>
          </p:cNvGraphicFramePr>
          <p:nvPr/>
        </p:nvGraphicFramePr>
        <p:xfrm>
          <a:off x="1986118" y="4782532"/>
          <a:ext cx="9944105" cy="1656833"/>
        </p:xfrm>
        <a:graphic>
          <a:graphicData uri="http://schemas.openxmlformats.org/drawingml/2006/table">
            <a:tbl>
              <a:tblPr firstRow="1" bandRow="1">
                <a:tableStyleId>{E8B1032C-EA38-4F05-BA0D-38AFFFC7BED3}</a:tableStyleId>
              </a:tblPr>
              <a:tblGrid>
                <a:gridCol w="9944105">
                  <a:extLst>
                    <a:ext uri="{9D8B030D-6E8A-4147-A177-3AD203B41FA5}">
                      <a16:colId xmlns:a16="http://schemas.microsoft.com/office/drawing/2014/main" val="20000"/>
                    </a:ext>
                  </a:extLst>
                </a:gridCol>
              </a:tblGrid>
              <a:tr h="468113">
                <a:tc>
                  <a:txBody>
                    <a:bodyPr/>
                    <a:lstStyle/>
                    <a:p>
                      <a:r>
                        <a:rPr lang="fr-FR" sz="1800" kern="1200" dirty="0">
                          <a:effectLst/>
                        </a:rPr>
                        <a:t>Compétences mobilisées</a:t>
                      </a:r>
                      <a:r>
                        <a:rPr lang="fr-FR" dirty="0">
                          <a:effectLst/>
                        </a:rPr>
                        <a:t> </a:t>
                      </a:r>
                      <a:endParaRPr lang="fr-FR" dirty="0"/>
                    </a:p>
                  </a:txBody>
                  <a:tcPr/>
                </a:tc>
                <a:extLst>
                  <a:ext uri="{0D108BD9-81ED-4DB2-BD59-A6C34878D82A}">
                    <a16:rowId xmlns:a16="http://schemas.microsoft.com/office/drawing/2014/main" val="10000"/>
                  </a:ext>
                </a:extLst>
              </a:tr>
              <a:tr h="1072022">
                <a:tc>
                  <a:txBody>
                    <a:bodyPr/>
                    <a:lstStyle/>
                    <a:p>
                      <a:r>
                        <a:rPr lang="fr-FR" sz="1800" kern="1200" dirty="0">
                          <a:effectLst/>
                        </a:rPr>
                        <a:t>C1.1 – Constater le dysfonctionnement</a:t>
                      </a:r>
                    </a:p>
                    <a:p>
                      <a:r>
                        <a:rPr lang="fr-FR" sz="1800" kern="1200" dirty="0">
                          <a:effectLst/>
                        </a:rPr>
                        <a:t>C2.1 – Appliquer les principes de la relation client</a:t>
                      </a:r>
                      <a:r>
                        <a:rPr lang="fr-FR" dirty="0">
                          <a:effectLst/>
                        </a:rPr>
                        <a:t> </a:t>
                      </a:r>
                    </a:p>
                    <a:p>
                      <a:r>
                        <a:rPr lang="fr-FR" sz="1800" kern="1200" dirty="0">
                          <a:effectLst/>
                        </a:rPr>
                        <a:t>C3.1 – Assurer la planification et le suivi</a:t>
                      </a:r>
                      <a:r>
                        <a:rPr lang="fr-FR" dirty="0">
                          <a:effectLst/>
                        </a:rPr>
                        <a:t> </a:t>
                      </a:r>
                    </a:p>
                    <a:p>
                      <a:r>
                        <a:rPr lang="fr-FR" sz="1800" kern="1200" dirty="0">
                          <a:effectLst/>
                        </a:rPr>
                        <a:t>C4.1 – Préparer une intervention corrective</a:t>
                      </a:r>
                      <a:r>
                        <a:rPr lang="fr-FR" dirty="0">
                          <a:effectLst/>
                        </a:rPr>
                        <a:t> </a:t>
                      </a:r>
                    </a:p>
                  </a:txBody>
                  <a:tcPr/>
                </a:tc>
                <a:extLst>
                  <a:ext uri="{0D108BD9-81ED-4DB2-BD59-A6C34878D82A}">
                    <a16:rowId xmlns:a16="http://schemas.microsoft.com/office/drawing/2014/main" val="10001"/>
                  </a:ext>
                </a:extLst>
              </a:tr>
            </a:tbl>
          </a:graphicData>
        </a:graphic>
      </p:graphicFrame>
      <p:sp>
        <p:nvSpPr>
          <p:cNvPr id="5" name="Rectangle 4"/>
          <p:cNvSpPr/>
          <p:nvPr/>
        </p:nvSpPr>
        <p:spPr>
          <a:xfrm>
            <a:off x="1278057" y="1552099"/>
            <a:ext cx="10422480" cy="101566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alibri"/>
                <a:ea typeface="+mn-ea"/>
                <a:cs typeface="+mn-cs"/>
              </a:rPr>
              <a:t>À l'issue de ce module, l'étudiant sera capable de collecter les informations préliminaires au diagnostic dans un contexte professionnel réel, d'accueillir un client, de participer à la planification atelier et de préparer une intervention corrective en approvisionnant les pièces nécessaires. </a:t>
            </a:r>
          </a:p>
        </p:txBody>
      </p:sp>
      <p:sp>
        <p:nvSpPr>
          <p:cNvPr id="15" name="Rectangle à coins arrondis 14"/>
          <p:cNvSpPr/>
          <p:nvPr/>
        </p:nvSpPr>
        <p:spPr>
          <a:xfrm>
            <a:off x="189154" y="2764768"/>
            <a:ext cx="1607811" cy="1729276"/>
          </a:xfrm>
          <a:prstGeom prst="roundRect">
            <a:avLst/>
          </a:prstGeom>
          <a:noFill/>
          <a:ln w="28575" cmpd="sng">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16" name="Espace réservé du contenu 3">
            <a:extLst>
              <a:ext uri="{FF2B5EF4-FFF2-40B4-BE49-F238E27FC236}">
                <a16:creationId xmlns:a16="http://schemas.microsoft.com/office/drawing/2014/main" id="{97E4CE84-F625-9081-95DC-E7F66FD81800}"/>
              </a:ext>
            </a:extLst>
          </p:cNvPr>
          <p:cNvGraphicFramePr>
            <a:graphicFrameLocks/>
          </p:cNvGraphicFramePr>
          <p:nvPr/>
        </p:nvGraphicFramePr>
        <p:xfrm>
          <a:off x="-89800" y="2630352"/>
          <a:ext cx="2168036" cy="1923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6823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lvl="0"/>
            <a:r>
              <a:rPr lang="fr-FR" dirty="0"/>
              <a:t>M4 Prévention des risques VE,VH,GNL,GNV (4 Semaines)</a:t>
            </a:r>
          </a:p>
          <a:p>
            <a:endParaRPr lang="fr-FR" dirty="0"/>
          </a:p>
        </p:txBody>
      </p:sp>
      <p:graphicFrame>
        <p:nvGraphicFramePr>
          <p:cNvPr id="12" name="Tableau 11"/>
          <p:cNvGraphicFramePr>
            <a:graphicFrameLocks noGrp="1"/>
          </p:cNvGraphicFramePr>
          <p:nvPr/>
        </p:nvGraphicFramePr>
        <p:xfrm>
          <a:off x="3232283" y="2496942"/>
          <a:ext cx="3732227" cy="2201470"/>
        </p:xfrm>
        <a:graphic>
          <a:graphicData uri="http://schemas.openxmlformats.org/drawingml/2006/table">
            <a:tbl>
              <a:tblPr firstRow="1" bandRow="1">
                <a:tableStyleId>{E8B1032C-EA38-4F05-BA0D-38AFFFC7BED3}</a:tableStyleId>
              </a:tblPr>
              <a:tblGrid>
                <a:gridCol w="3732227">
                  <a:extLst>
                    <a:ext uri="{9D8B030D-6E8A-4147-A177-3AD203B41FA5}">
                      <a16:colId xmlns:a16="http://schemas.microsoft.com/office/drawing/2014/main" val="20000"/>
                    </a:ext>
                  </a:extLst>
                </a:gridCol>
              </a:tblGrid>
              <a:tr h="464110">
                <a:tc>
                  <a:txBody>
                    <a:bodyPr/>
                    <a:lstStyle/>
                    <a:p>
                      <a:r>
                        <a:rPr lang="fr-FR" dirty="0"/>
                        <a:t>Activités associées </a:t>
                      </a:r>
                    </a:p>
                  </a:txBody>
                  <a:tcPr/>
                </a:tc>
                <a:extLst>
                  <a:ext uri="{0D108BD9-81ED-4DB2-BD59-A6C34878D82A}">
                    <a16:rowId xmlns:a16="http://schemas.microsoft.com/office/drawing/2014/main" val="10000"/>
                  </a:ext>
                </a:extLst>
              </a:tr>
              <a:tr h="464110">
                <a:tc>
                  <a:txBody>
                    <a:bodyPr/>
                    <a:lstStyle/>
                    <a:p>
                      <a:r>
                        <a:rPr lang="fr-FR" sz="1800" kern="1200" dirty="0">
                          <a:effectLst/>
                        </a:rPr>
                        <a:t>A1.1 – Réalisation d'un pré-diagnostic</a:t>
                      </a:r>
                    </a:p>
                    <a:p>
                      <a:r>
                        <a:rPr lang="fr-FR" sz="1800" kern="1200" dirty="0">
                          <a:effectLst/>
                        </a:rPr>
                        <a:t>A2.1 – Relation client</a:t>
                      </a:r>
                    </a:p>
                    <a:p>
                      <a:pPr marL="0" marR="0" indent="0" algn="l" defTabSz="914400" rtl="0" eaLnBrk="1" fontAlgn="auto" latinLnBrk="0" hangingPunct="1">
                        <a:lnSpc>
                          <a:spcPct val="100000"/>
                        </a:lnSpc>
                        <a:spcBef>
                          <a:spcPts val="0"/>
                        </a:spcBef>
                        <a:spcAft>
                          <a:spcPts val="0"/>
                        </a:spcAft>
                        <a:buClrTx/>
                        <a:buSzTx/>
                        <a:buFontTx/>
                        <a:buNone/>
                        <a:tabLst/>
                        <a:defRPr/>
                      </a:pPr>
                      <a:r>
                        <a:rPr lang="fr-FR" sz="1800" kern="1200" dirty="0">
                          <a:effectLst/>
                        </a:rPr>
                        <a:t>A3.1 – Planification et suivi des interventions</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a:effectLst/>
                        </a:rPr>
                        <a:t> </a:t>
                      </a:r>
                      <a:r>
                        <a:rPr lang="fr-FR" sz="1800" kern="1200" dirty="0">
                          <a:effectLst/>
                        </a:rPr>
                        <a:t>A4.2 – Remise en conformité des systèmes</a:t>
                      </a:r>
                      <a:r>
                        <a:rPr lang="fr-FR" dirty="0">
                          <a:effectLst/>
                        </a:rPr>
                        <a:t> </a:t>
                      </a:r>
                      <a:endParaRPr lang="fr-FR" sz="1800" kern="1200" dirty="0">
                        <a:solidFill>
                          <a:schemeClr val="dk1"/>
                        </a:solidFill>
                        <a:effectLst/>
                        <a:latin typeface="+mn-lt"/>
                        <a:ea typeface="+mn-ea"/>
                        <a:cs typeface="+mn-cs"/>
                      </a:endParaRPr>
                    </a:p>
                  </a:txBody>
                  <a:tcPr/>
                </a:tc>
                <a:extLst>
                  <a:ext uri="{0D108BD9-81ED-4DB2-BD59-A6C34878D82A}">
                    <a16:rowId xmlns:a16="http://schemas.microsoft.com/office/drawing/2014/main" val="10001"/>
                  </a:ext>
                </a:extLst>
              </a:tr>
            </a:tbl>
          </a:graphicData>
        </a:graphic>
      </p:graphicFrame>
      <p:graphicFrame>
        <p:nvGraphicFramePr>
          <p:cNvPr id="18" name="Tableau 17"/>
          <p:cNvGraphicFramePr>
            <a:graphicFrameLocks noGrp="1"/>
          </p:cNvGraphicFramePr>
          <p:nvPr/>
        </p:nvGraphicFramePr>
        <p:xfrm>
          <a:off x="7082444" y="2514245"/>
          <a:ext cx="4899107" cy="2201470"/>
        </p:xfrm>
        <a:graphic>
          <a:graphicData uri="http://schemas.openxmlformats.org/drawingml/2006/table">
            <a:tbl>
              <a:tblPr firstRow="1" bandRow="1">
                <a:tableStyleId>{E8B1032C-EA38-4F05-BA0D-38AFFFC7BED3}</a:tableStyleId>
              </a:tblPr>
              <a:tblGrid>
                <a:gridCol w="4899107">
                  <a:extLst>
                    <a:ext uri="{9D8B030D-6E8A-4147-A177-3AD203B41FA5}">
                      <a16:colId xmlns:a16="http://schemas.microsoft.com/office/drawing/2014/main" val="20000"/>
                    </a:ext>
                  </a:extLst>
                </a:gridCol>
              </a:tblGrid>
              <a:tr h="464110">
                <a:tc>
                  <a:txBody>
                    <a:bodyPr/>
                    <a:lstStyle/>
                    <a:p>
                      <a:r>
                        <a:rPr lang="fr-FR" sz="1800" kern="1200" dirty="0">
                          <a:effectLst/>
                        </a:rPr>
                        <a:t>Tâches associées</a:t>
                      </a:r>
                      <a:r>
                        <a:rPr lang="fr-FR" dirty="0">
                          <a:effectLst/>
                        </a:rPr>
                        <a:t> </a:t>
                      </a:r>
                      <a:endParaRPr lang="fr-FR" dirty="0"/>
                    </a:p>
                  </a:txBody>
                  <a:tcPr/>
                </a:tc>
                <a:extLst>
                  <a:ext uri="{0D108BD9-81ED-4DB2-BD59-A6C34878D82A}">
                    <a16:rowId xmlns:a16="http://schemas.microsoft.com/office/drawing/2014/main" val="10000"/>
                  </a:ext>
                </a:extLst>
              </a:tr>
              <a:tr h="464110">
                <a:tc>
                  <a:txBody>
                    <a:bodyPr/>
                    <a:lstStyle/>
                    <a:p>
                      <a:r>
                        <a:rPr lang="fr-FR" sz="1800" kern="1200" dirty="0">
                          <a:effectLst/>
                        </a:rPr>
                        <a:t>T1.1.1 – Collecte d'informations préliminaires au diagnostic</a:t>
                      </a:r>
                    </a:p>
                    <a:p>
                      <a:pPr marL="0" marR="0" indent="0" algn="l" defTabSz="914400" rtl="0" eaLnBrk="1" fontAlgn="auto" latinLnBrk="0" hangingPunct="1">
                        <a:lnSpc>
                          <a:spcPct val="100000"/>
                        </a:lnSpc>
                        <a:spcBef>
                          <a:spcPts val="0"/>
                        </a:spcBef>
                        <a:spcAft>
                          <a:spcPts val="0"/>
                        </a:spcAft>
                        <a:buClrTx/>
                        <a:buSzTx/>
                        <a:buFontTx/>
                        <a:buNone/>
                        <a:tabLst/>
                        <a:defRPr/>
                      </a:pPr>
                      <a:r>
                        <a:rPr lang="fr-FR" sz="1800" kern="1200" dirty="0">
                          <a:effectLst/>
                        </a:rPr>
                        <a:t>T2.1.3 – Restitution du véhicule</a:t>
                      </a:r>
                    </a:p>
                    <a:p>
                      <a:pPr marL="0" marR="0" indent="0" algn="l" defTabSz="914400" rtl="0" eaLnBrk="1" fontAlgn="auto" latinLnBrk="0" hangingPunct="1">
                        <a:lnSpc>
                          <a:spcPct val="100000"/>
                        </a:lnSpc>
                        <a:spcBef>
                          <a:spcPts val="0"/>
                        </a:spcBef>
                        <a:spcAft>
                          <a:spcPts val="0"/>
                        </a:spcAft>
                        <a:buClrTx/>
                        <a:buSzTx/>
                        <a:buFontTx/>
                        <a:buNone/>
                        <a:tabLst/>
                        <a:defRPr/>
                      </a:pPr>
                      <a:r>
                        <a:rPr lang="fr-FR" sz="1800" kern="1200" dirty="0">
                          <a:effectLst/>
                        </a:rPr>
                        <a:t>T3.1.1 – Planification et suivi des interventions</a:t>
                      </a:r>
                    </a:p>
                    <a:p>
                      <a:r>
                        <a:rPr lang="fr-FR" sz="1800" kern="1200" dirty="0">
                          <a:effectLst/>
                        </a:rPr>
                        <a:t>T4.1.1 – Organisation de l'intervention</a:t>
                      </a:r>
                      <a:r>
                        <a:rPr lang="fr-FR" dirty="0">
                          <a:effectLst/>
                        </a:rPr>
                        <a:t> </a:t>
                      </a:r>
                    </a:p>
                    <a:p>
                      <a:pPr marL="0" marR="0" indent="0" algn="l" defTabSz="914400" rtl="0" eaLnBrk="1" fontAlgn="auto" latinLnBrk="0" hangingPunct="1">
                        <a:lnSpc>
                          <a:spcPct val="100000"/>
                        </a:lnSpc>
                        <a:spcBef>
                          <a:spcPts val="0"/>
                        </a:spcBef>
                        <a:spcAft>
                          <a:spcPts val="0"/>
                        </a:spcAft>
                        <a:buClrTx/>
                        <a:buSzTx/>
                        <a:buFontTx/>
                        <a:buNone/>
                        <a:tabLst/>
                        <a:defRPr/>
                      </a:pPr>
                      <a:r>
                        <a:rPr lang="fr-FR" sz="1800" kern="1200" dirty="0">
                          <a:effectLst/>
                        </a:rPr>
                        <a:t>T4.2.1 – Remplacement, réparation des systèmes</a:t>
                      </a:r>
                      <a:r>
                        <a:rPr lang="fr-FR" dirty="0">
                          <a:effectLst/>
                        </a:rPr>
                        <a:t> </a:t>
                      </a:r>
                      <a:endParaRPr lang="fr-FR" sz="1800" kern="1200" dirty="0">
                        <a:solidFill>
                          <a:schemeClr val="dk1"/>
                        </a:solidFill>
                        <a:effectLst/>
                        <a:latin typeface="+mn-lt"/>
                        <a:ea typeface="+mn-ea"/>
                        <a:cs typeface="+mn-cs"/>
                      </a:endParaRPr>
                    </a:p>
                  </a:txBody>
                  <a:tcPr/>
                </a:tc>
                <a:extLst>
                  <a:ext uri="{0D108BD9-81ED-4DB2-BD59-A6C34878D82A}">
                    <a16:rowId xmlns:a16="http://schemas.microsoft.com/office/drawing/2014/main" val="10001"/>
                  </a:ext>
                </a:extLst>
              </a:tr>
            </a:tbl>
          </a:graphicData>
        </a:graphic>
      </p:graphicFrame>
      <p:graphicFrame>
        <p:nvGraphicFramePr>
          <p:cNvPr id="19" name="Tableau 18"/>
          <p:cNvGraphicFramePr>
            <a:graphicFrameLocks noGrp="1"/>
          </p:cNvGraphicFramePr>
          <p:nvPr/>
        </p:nvGraphicFramePr>
        <p:xfrm>
          <a:off x="3229132" y="4803524"/>
          <a:ext cx="8755136" cy="1554480"/>
        </p:xfrm>
        <a:graphic>
          <a:graphicData uri="http://schemas.openxmlformats.org/drawingml/2006/table">
            <a:tbl>
              <a:tblPr firstRow="1" bandRow="1">
                <a:tableStyleId>{E8B1032C-EA38-4F05-BA0D-38AFFFC7BED3}</a:tableStyleId>
              </a:tblPr>
              <a:tblGrid>
                <a:gridCol w="8755136">
                  <a:extLst>
                    <a:ext uri="{9D8B030D-6E8A-4147-A177-3AD203B41FA5}">
                      <a16:colId xmlns:a16="http://schemas.microsoft.com/office/drawing/2014/main" val="20000"/>
                    </a:ext>
                  </a:extLst>
                </a:gridCol>
              </a:tblGrid>
              <a:tr h="295250">
                <a:tc>
                  <a:txBody>
                    <a:bodyPr/>
                    <a:lstStyle/>
                    <a:p>
                      <a:r>
                        <a:rPr lang="fr-FR" sz="1800" kern="1200" dirty="0">
                          <a:effectLst/>
                        </a:rPr>
                        <a:t>Compétences mobilisées</a:t>
                      </a:r>
                      <a:r>
                        <a:rPr lang="fr-FR" dirty="0">
                          <a:effectLst/>
                        </a:rPr>
                        <a:t> </a:t>
                      </a:r>
                      <a:endParaRPr lang="fr-FR" dirty="0"/>
                    </a:p>
                  </a:txBody>
                  <a:tcPr/>
                </a:tc>
                <a:extLst>
                  <a:ext uri="{0D108BD9-81ED-4DB2-BD59-A6C34878D82A}">
                    <a16:rowId xmlns:a16="http://schemas.microsoft.com/office/drawing/2014/main" val="10000"/>
                  </a:ext>
                </a:extLst>
              </a:tr>
              <a:tr h="148260">
                <a:tc>
                  <a:txBody>
                    <a:bodyPr/>
                    <a:lstStyle/>
                    <a:p>
                      <a:r>
                        <a:rPr lang="fr-FR" sz="1800" kern="1200" dirty="0">
                          <a:effectLst/>
                        </a:rPr>
                        <a:t>C1.1 – Constater le dysfonctionnement (respect hygiène/sécurité)</a:t>
                      </a:r>
                    </a:p>
                    <a:p>
                      <a:r>
                        <a:rPr lang="fr-FR" sz="1800" kern="1200" dirty="0">
                          <a:effectLst/>
                        </a:rPr>
                        <a:t>C2.1 – Appliquer les principes de la relation client</a:t>
                      </a:r>
                    </a:p>
                    <a:p>
                      <a:r>
                        <a:rPr lang="fr-FR" sz="1800" kern="1200" dirty="0">
                          <a:effectLst/>
                        </a:rPr>
                        <a:t>C3.1 – Assurer la planification et le suivi</a:t>
                      </a:r>
                    </a:p>
                    <a:p>
                      <a:pPr marL="0" marR="0" indent="0" algn="l" defTabSz="914400" rtl="0" eaLnBrk="1" fontAlgn="auto" latinLnBrk="0" hangingPunct="1">
                        <a:lnSpc>
                          <a:spcPct val="100000"/>
                        </a:lnSpc>
                        <a:spcBef>
                          <a:spcPts val="0"/>
                        </a:spcBef>
                        <a:spcAft>
                          <a:spcPts val="0"/>
                        </a:spcAft>
                        <a:buClrTx/>
                        <a:buSzTx/>
                        <a:buFontTx/>
                        <a:buNone/>
                        <a:tabLst/>
                        <a:defRPr/>
                      </a:pPr>
                      <a:r>
                        <a:rPr lang="fr-FR" sz="1800" kern="1200" dirty="0">
                          <a:effectLst/>
                        </a:rPr>
                        <a:t>C4.1 – Préparer une intervention corrective</a:t>
                      </a:r>
                      <a:r>
                        <a:rPr lang="fr-FR" dirty="0">
                          <a:effectLst/>
                        </a:rPr>
                        <a:t> /</a:t>
                      </a:r>
                      <a:r>
                        <a:rPr lang="fr-FR" baseline="0" dirty="0">
                          <a:effectLst/>
                        </a:rPr>
                        <a:t> </a:t>
                      </a:r>
                      <a:r>
                        <a:rPr lang="fr-FR" sz="1800" kern="1200" dirty="0">
                          <a:effectLst/>
                        </a:rPr>
                        <a:t>C4.2 – Remettre en conformité les systèmes</a:t>
                      </a:r>
                      <a:r>
                        <a:rPr lang="fr-FR" dirty="0">
                          <a:effectLst/>
                        </a:rPr>
                        <a:t>  </a:t>
                      </a:r>
                      <a:endParaRPr lang="fr-FR" sz="1800" b="0" kern="1200" dirty="0">
                        <a:solidFill>
                          <a:schemeClr val="dk1"/>
                        </a:solidFill>
                        <a:effectLst/>
                        <a:latin typeface="+mn-lt"/>
                        <a:ea typeface="+mn-ea"/>
                        <a:cs typeface="+mn-cs"/>
                      </a:endParaRPr>
                    </a:p>
                  </a:txBody>
                  <a:tcPr/>
                </a:tc>
                <a:extLst>
                  <a:ext uri="{0D108BD9-81ED-4DB2-BD59-A6C34878D82A}">
                    <a16:rowId xmlns:a16="http://schemas.microsoft.com/office/drawing/2014/main" val="10001"/>
                  </a:ext>
                </a:extLst>
              </a:tr>
            </a:tbl>
          </a:graphicData>
        </a:graphic>
      </p:graphicFrame>
      <p:sp>
        <p:nvSpPr>
          <p:cNvPr id="5" name="Rectangle 4"/>
          <p:cNvSpPr/>
          <p:nvPr/>
        </p:nvSpPr>
        <p:spPr>
          <a:xfrm>
            <a:off x="1237524" y="1129891"/>
            <a:ext cx="10954475" cy="163121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alibri"/>
                <a:ea typeface="+mn-ea"/>
                <a:cs typeface="+mn-cs"/>
              </a:rPr>
              <a:t>À l'issue de ce module, l'étudiant sera capable d'intégrer les risques spécifiques aux véhicules électriques, hybrides et gaz dans sa démarche de pré-diagnostic, d'informer le client sur les spécificités techniques de son véhicule, de planifier les interventions en tenant compte des contraintes réglementaires de consignation et d'appliquer les procédures de sécurité avant toute intervention sur ces technologies. </a:t>
            </a:r>
          </a:p>
        </p:txBody>
      </p:sp>
      <p:sp>
        <p:nvSpPr>
          <p:cNvPr id="15" name="Rectangle à coins arrondis 14"/>
          <p:cNvSpPr/>
          <p:nvPr/>
        </p:nvSpPr>
        <p:spPr>
          <a:xfrm>
            <a:off x="432351" y="3181265"/>
            <a:ext cx="2082057" cy="2074114"/>
          </a:xfrm>
          <a:prstGeom prst="roundRect">
            <a:avLst/>
          </a:prstGeom>
          <a:noFill/>
          <a:ln w="28575" cmpd="sng">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16" name="Espace réservé du contenu 3">
            <a:extLst>
              <a:ext uri="{FF2B5EF4-FFF2-40B4-BE49-F238E27FC236}">
                <a16:creationId xmlns:a16="http://schemas.microsoft.com/office/drawing/2014/main" id="{97E4CE84-F625-9081-95DC-E7F66FD81800}"/>
              </a:ext>
            </a:extLst>
          </p:cNvPr>
          <p:cNvGraphicFramePr>
            <a:graphicFrameLocks/>
          </p:cNvGraphicFramePr>
          <p:nvPr/>
        </p:nvGraphicFramePr>
        <p:xfrm>
          <a:off x="1" y="3093784"/>
          <a:ext cx="2945400" cy="22291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5083017"/>
      </p:ext>
    </p:extLst>
  </p:cSld>
  <p:clrMapOvr>
    <a:masterClrMapping/>
  </p:clrMapOvr>
</p:sld>
</file>

<file path=ppt/theme/theme1.xml><?xml version="1.0" encoding="utf-8"?>
<a:theme xmlns:a="http://schemas.openxmlformats.org/drawingml/2006/main" name="3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nf_bts_aero.potx" id="{BE5F3B43-29A6-45A2-8815-D5D1E74BBD8F}" vid="{05A940B4-F629-45AF-82DA-DC9323FB77B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nf_bts_aero.potx" id="{BE5F3B43-29A6-45A2-8815-D5D1E74BBD8F}" vid="{05A940B4-F629-45AF-82DA-DC9323FB77B6}"/>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4657</TotalTime>
  <Words>3619</Words>
  <Application>Microsoft Macintosh PowerPoint</Application>
  <PresentationFormat>Grand écran</PresentationFormat>
  <Paragraphs>648</Paragraphs>
  <Slides>25</Slides>
  <Notes>5</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25</vt:i4>
      </vt:variant>
    </vt:vector>
  </HeadingPairs>
  <TitlesOfParts>
    <vt:vector size="32" baseType="lpstr">
      <vt:lpstr>Arial</vt:lpstr>
      <vt:lpstr>Calibri</vt:lpstr>
      <vt:lpstr>Calibri Light</vt:lpstr>
      <vt:lpstr>Comic Sans MS</vt:lpstr>
      <vt:lpstr>Wingdings</vt:lpstr>
      <vt:lpstr>3_Thème Office</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JCM</dc:creator>
  <cp:lastModifiedBy>Pascale Costa</cp:lastModifiedBy>
  <cp:revision>135</cp:revision>
  <dcterms:created xsi:type="dcterms:W3CDTF">2024-03-18T07:54:44Z</dcterms:created>
  <dcterms:modified xsi:type="dcterms:W3CDTF">2026-04-02T11:48:50Z</dcterms:modified>
</cp:coreProperties>
</file>