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9" r:id="rId3"/>
  </p:sldMasterIdLst>
  <p:notesMasterIdLst>
    <p:notesMasterId r:id="rId14"/>
  </p:notesMasterIdLst>
  <p:handoutMasterIdLst>
    <p:handoutMasterId r:id="rId15"/>
  </p:handoutMasterIdLst>
  <p:sldIdLst>
    <p:sldId id="4892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491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322" autoAdjust="0"/>
    <p:restoredTop sz="95707" autoAdjust="0"/>
  </p:normalViewPr>
  <p:slideViewPr>
    <p:cSldViewPr snapToGrid="0">
      <p:cViewPr varScale="1">
        <p:scale>
          <a:sx n="60" d="100"/>
          <a:sy n="60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DFA76-65C1-4D9D-BADB-18286CA59B37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7FF20904-7B94-449D-8CC6-1F5A84FB7270}">
      <dgm:prSet phldrT="[Texte]"/>
      <dgm:spPr bwMode="auto">
        <a:solidFill>
          <a:schemeClr val="accent1">
            <a:lumMod val="50000"/>
            <a:alpha val="70000"/>
          </a:schemeClr>
        </a:solidFill>
      </dgm:spPr>
      <dgm:t>
        <a:bodyPr/>
        <a:lstStyle/>
        <a:p>
          <a:pPr>
            <a:defRPr/>
          </a:pPr>
          <a:r>
            <a:rPr lang="fr-FR" b="1" dirty="0">
              <a:solidFill>
                <a:srgbClr val="FFC000"/>
              </a:solidFill>
            </a:rPr>
            <a:t>Répartition horaire globale</a:t>
          </a:r>
          <a:endParaRPr dirty="0"/>
        </a:p>
      </dgm:t>
    </dgm:pt>
    <dgm:pt modelId="{FD9A5680-4871-4B2D-A996-07C4E165A945}" type="parTrans" cxnId="{2480F370-9E68-4F1F-B808-3EBBDA896CE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9EDC5B4-5C93-4B77-8320-46255CF8096D}" type="sibTrans" cxnId="{2480F370-9E68-4F1F-B808-3EBBDA896CEE}">
      <dgm:prSet/>
      <dgm:spPr bwMode="auto"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defRPr/>
          </a:pPr>
          <a:endParaRPr lang="fr-FR"/>
        </a:p>
      </dgm:t>
    </dgm:pt>
    <dgm:pt modelId="{74A972C5-B50D-4A8A-808F-25D77264CFDD}">
      <dgm:prSet phldrT="[Texte]"/>
      <dgm:spPr bwMode="auto">
        <a:solidFill>
          <a:schemeClr val="accent1">
            <a:lumMod val="50000"/>
            <a:alpha val="70000"/>
          </a:schemeClr>
        </a:solidFill>
      </dgm:spPr>
      <dgm:t>
        <a:bodyPr/>
        <a:lstStyle/>
        <a:p>
          <a:pPr>
            <a:defRPr/>
          </a:pPr>
          <a:r>
            <a:rPr lang="fr-FR" b="1" dirty="0">
              <a:solidFill>
                <a:srgbClr val="FFC000"/>
              </a:solidFill>
            </a:rPr>
            <a:t>Répartition horaire lycée</a:t>
          </a:r>
          <a:endParaRPr dirty="0"/>
        </a:p>
      </dgm:t>
    </dgm:pt>
    <dgm:pt modelId="{05DECF49-2F4E-482C-8103-1206804EB39F}" type="parTrans" cxnId="{E8B4D257-C471-4157-94B4-9B45E6B673D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6FFE6E4-B6B4-43F1-A213-1620DDFBBEEF}" type="sibTrans" cxnId="{E8B4D257-C471-4157-94B4-9B45E6B673D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46C8E6B-B27C-42E7-95BC-EA6D7CB47842}">
      <dgm:prSet phldrT="[Texte]"/>
      <dgm:spPr bwMode="auto">
        <a:solidFill>
          <a:schemeClr val="accent1">
            <a:lumMod val="50000"/>
            <a:alpha val="70000"/>
          </a:schemeClr>
        </a:solidFill>
      </dgm:spPr>
      <dgm:t>
        <a:bodyPr/>
        <a:lstStyle/>
        <a:p>
          <a:pPr>
            <a:defRPr/>
          </a:pPr>
          <a:r>
            <a:rPr lang="fr-FR" b="1" dirty="0">
              <a:solidFill>
                <a:srgbClr val="FFC000"/>
              </a:solidFill>
            </a:rPr>
            <a:t>Exemple de progression pédagogique</a:t>
          </a:r>
          <a:endParaRPr dirty="0"/>
        </a:p>
      </dgm:t>
    </dgm:pt>
    <dgm:pt modelId="{9EA9D284-AA39-45FE-ACCB-89D10A80D4D8}" type="parTrans" cxnId="{989AD48F-CE68-4AD0-8349-B990CBCE75F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622090D-A670-4920-A6E6-3EFD8B0332E9}" type="sibTrans" cxnId="{989AD48F-CE68-4AD0-8349-B990CBCE75F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B7950A1-6F7D-403E-B22D-12962345244B}" type="pres">
      <dgm:prSet presAssocID="{B14DFA76-65C1-4D9D-BADB-18286CA59B37}" presName="Name0" presStyleCnt="0">
        <dgm:presLayoutVars>
          <dgm:chMax val="7"/>
          <dgm:chPref val="7"/>
          <dgm:dir/>
        </dgm:presLayoutVars>
      </dgm:prSet>
      <dgm:spPr bwMode="auto"/>
    </dgm:pt>
    <dgm:pt modelId="{0F43C843-9CA9-4C30-AD9D-2604FA945830}" type="pres">
      <dgm:prSet presAssocID="{B14DFA76-65C1-4D9D-BADB-18286CA59B37}" presName="Name1" presStyleCnt="0"/>
      <dgm:spPr bwMode="auto"/>
    </dgm:pt>
    <dgm:pt modelId="{0A08BEA2-A76E-4B36-9CD3-F4AB6439548E}" type="pres">
      <dgm:prSet presAssocID="{B14DFA76-65C1-4D9D-BADB-18286CA59B37}" presName="cycle" presStyleCnt="0"/>
      <dgm:spPr bwMode="auto"/>
    </dgm:pt>
    <dgm:pt modelId="{E112264D-9D3A-44D4-8BC7-C4079B3392D2}" type="pres">
      <dgm:prSet presAssocID="{B14DFA76-65C1-4D9D-BADB-18286CA59B37}" presName="srcNode" presStyleLbl="node1" presStyleIdx="0" presStyleCnt="3"/>
      <dgm:spPr bwMode="auto"/>
    </dgm:pt>
    <dgm:pt modelId="{6CC6890F-05B0-4C2D-886E-63DBED40B8FC}" type="pres">
      <dgm:prSet presAssocID="{B14DFA76-65C1-4D9D-BADB-18286CA59B37}" presName="conn" presStyleLbl="parChTrans1D2" presStyleIdx="0" presStyleCnt="1"/>
      <dgm:spPr bwMode="auto"/>
    </dgm:pt>
    <dgm:pt modelId="{B51167F0-6400-4062-9B25-4945E5DC8319}" type="pres">
      <dgm:prSet presAssocID="{B14DFA76-65C1-4D9D-BADB-18286CA59B37}" presName="extraNode" presStyleLbl="node1" presStyleIdx="0" presStyleCnt="3"/>
      <dgm:spPr bwMode="auto"/>
    </dgm:pt>
    <dgm:pt modelId="{378C0E7B-41B1-40E6-94D2-45A9FC241C8F}" type="pres">
      <dgm:prSet presAssocID="{B14DFA76-65C1-4D9D-BADB-18286CA59B37}" presName="dstNode" presStyleLbl="node1" presStyleIdx="0" presStyleCnt="3"/>
      <dgm:spPr bwMode="auto"/>
    </dgm:pt>
    <dgm:pt modelId="{945A6508-E15B-40F9-8F1B-4B4A77AE311C}" type="pres">
      <dgm:prSet presAssocID="{7FF20904-7B94-449D-8CC6-1F5A84FB7270}" presName="text_1" presStyleLbl="node1" presStyleIdx="0" presStyleCnt="3" custScaleY="64534" custLinFactNeighborY="1254">
        <dgm:presLayoutVars>
          <dgm:bulletEnabled val="1"/>
        </dgm:presLayoutVars>
      </dgm:prSet>
      <dgm:spPr bwMode="auto"/>
    </dgm:pt>
    <dgm:pt modelId="{570334D7-2ABB-4AAC-9610-6141FE719826}" type="pres">
      <dgm:prSet presAssocID="{7FF20904-7B94-449D-8CC6-1F5A84FB7270}" presName="accent_1" presStyleCnt="0"/>
      <dgm:spPr bwMode="auto"/>
    </dgm:pt>
    <dgm:pt modelId="{1DD08DCD-5D0F-4E19-955C-B79E52FD3973}" type="pres">
      <dgm:prSet presAssocID="{7FF20904-7B94-449D-8CC6-1F5A84FB7270}" presName="accentRepeatNode" presStyleLbl="solidFgAcc1" presStyleIdx="0" presStyleCnt="3" custScaleX="97010" custScaleY="98819"/>
      <dgm:spPr bwMode="auto">
        <a:solidFill>
          <a:schemeClr val="bg1">
            <a:lumMod val="85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70BC0060-6812-4367-968E-489F682AE1F0}" type="pres">
      <dgm:prSet presAssocID="{74A972C5-B50D-4A8A-808F-25D77264CFDD}" presName="text_2" presStyleLbl="node1" presStyleIdx="1" presStyleCnt="3" custScaleY="64534" custLinFactNeighborY="1254">
        <dgm:presLayoutVars>
          <dgm:bulletEnabled val="1"/>
        </dgm:presLayoutVars>
      </dgm:prSet>
      <dgm:spPr bwMode="auto"/>
    </dgm:pt>
    <dgm:pt modelId="{09C39505-DA15-4C05-8526-2050F04B87A2}" type="pres">
      <dgm:prSet presAssocID="{74A972C5-B50D-4A8A-808F-25D77264CFDD}" presName="accent_2" presStyleCnt="0"/>
      <dgm:spPr bwMode="auto"/>
    </dgm:pt>
    <dgm:pt modelId="{1BB2265E-1E70-4D06-8BEE-1B4022AC5D01}" type="pres">
      <dgm:prSet presAssocID="{74A972C5-B50D-4A8A-808F-25D77264CFDD}" presName="accentRepeatNode" presStyleLbl="solidFgAcc1" presStyleIdx="1" presStyleCnt="3"/>
      <dgm:spPr bwMode="auto">
        <a:solidFill>
          <a:schemeClr val="bg1">
            <a:lumMod val="85000"/>
          </a:schemeClr>
        </a:solidFill>
      </dgm:spPr>
    </dgm:pt>
    <dgm:pt modelId="{6735F236-B788-4A2E-8457-5764A4790459}" type="pres">
      <dgm:prSet presAssocID="{646C8E6B-B27C-42E7-95BC-EA6D7CB47842}" presName="text_3" presStyleLbl="node1" presStyleIdx="2" presStyleCnt="3" custScaleY="68722">
        <dgm:presLayoutVars>
          <dgm:bulletEnabled val="1"/>
        </dgm:presLayoutVars>
      </dgm:prSet>
      <dgm:spPr bwMode="auto"/>
    </dgm:pt>
    <dgm:pt modelId="{55EF4298-579C-4CD2-A93D-101C4D18D1F8}" type="pres">
      <dgm:prSet presAssocID="{646C8E6B-B27C-42E7-95BC-EA6D7CB47842}" presName="accent_3" presStyleCnt="0"/>
      <dgm:spPr bwMode="auto"/>
    </dgm:pt>
    <dgm:pt modelId="{1D574789-2E57-4CB5-837A-2265D991B516}" type="pres">
      <dgm:prSet presAssocID="{646C8E6B-B27C-42E7-95BC-EA6D7CB47842}" presName="accentRepeatNode" presStyleLbl="solidFgAcc1" presStyleIdx="2" presStyleCnt="3"/>
      <dgm:spPr bwMode="auto">
        <a:solidFill>
          <a:schemeClr val="bg1">
            <a:lumMod val="85000"/>
          </a:schemeClr>
        </a:solidFill>
      </dgm:spPr>
    </dgm:pt>
  </dgm:ptLst>
  <dgm:cxnLst>
    <dgm:cxn modelId="{5B35BB25-540A-48B4-A7EA-033CF8677981}" type="presOf" srcId="{B14DFA76-65C1-4D9D-BADB-18286CA59B37}" destId="{4B7950A1-6F7D-403E-B22D-12962345244B}" srcOrd="0" destOrd="0" presId="urn:microsoft.com/office/officeart/2008/layout/VerticalCurvedList"/>
    <dgm:cxn modelId="{98DA8E27-2262-43A9-9E40-641940B7B865}" type="presOf" srcId="{E9EDC5B4-5C93-4B77-8320-46255CF8096D}" destId="{6CC6890F-05B0-4C2D-886E-63DBED40B8FC}" srcOrd="0" destOrd="0" presId="urn:microsoft.com/office/officeart/2008/layout/VerticalCurvedList"/>
    <dgm:cxn modelId="{BAA0C842-4004-4CD9-9393-996319196ABA}" type="presOf" srcId="{646C8E6B-B27C-42E7-95BC-EA6D7CB47842}" destId="{6735F236-B788-4A2E-8457-5764A4790459}" srcOrd="0" destOrd="0" presId="urn:microsoft.com/office/officeart/2008/layout/VerticalCurvedList"/>
    <dgm:cxn modelId="{E8B4D257-C471-4157-94B4-9B45E6B673D4}" srcId="{B14DFA76-65C1-4D9D-BADB-18286CA59B37}" destId="{74A972C5-B50D-4A8A-808F-25D77264CFDD}" srcOrd="1" destOrd="0" parTransId="{05DECF49-2F4E-482C-8103-1206804EB39F}" sibTransId="{F6FFE6E4-B6B4-43F1-A213-1620DDFBBEEF}"/>
    <dgm:cxn modelId="{2480F370-9E68-4F1F-B808-3EBBDA896CEE}" srcId="{B14DFA76-65C1-4D9D-BADB-18286CA59B37}" destId="{7FF20904-7B94-449D-8CC6-1F5A84FB7270}" srcOrd="0" destOrd="0" parTransId="{FD9A5680-4871-4B2D-A996-07C4E165A945}" sibTransId="{E9EDC5B4-5C93-4B77-8320-46255CF8096D}"/>
    <dgm:cxn modelId="{158F3D8B-3307-4360-9234-3EC404D993B7}" type="presOf" srcId="{74A972C5-B50D-4A8A-808F-25D77264CFDD}" destId="{70BC0060-6812-4367-968E-489F682AE1F0}" srcOrd="0" destOrd="0" presId="urn:microsoft.com/office/officeart/2008/layout/VerticalCurvedList"/>
    <dgm:cxn modelId="{989AD48F-CE68-4AD0-8349-B990CBCE75FA}" srcId="{B14DFA76-65C1-4D9D-BADB-18286CA59B37}" destId="{646C8E6B-B27C-42E7-95BC-EA6D7CB47842}" srcOrd="2" destOrd="0" parTransId="{9EA9D284-AA39-45FE-ACCB-89D10A80D4D8}" sibTransId="{A622090D-A670-4920-A6E6-3EFD8B0332E9}"/>
    <dgm:cxn modelId="{CEB566DA-75A6-4D34-8A7E-424456194711}" type="presOf" srcId="{7FF20904-7B94-449D-8CC6-1F5A84FB7270}" destId="{945A6508-E15B-40F9-8F1B-4B4A77AE311C}" srcOrd="0" destOrd="0" presId="urn:microsoft.com/office/officeart/2008/layout/VerticalCurvedList"/>
    <dgm:cxn modelId="{15002B2A-BB4A-463C-B79A-C32F66937112}" type="presParOf" srcId="{4B7950A1-6F7D-403E-B22D-12962345244B}" destId="{0F43C843-9CA9-4C30-AD9D-2604FA945830}" srcOrd="0" destOrd="0" presId="urn:microsoft.com/office/officeart/2008/layout/VerticalCurvedList"/>
    <dgm:cxn modelId="{9F37C8B7-56B8-4FD6-B3EA-6C3A1C437B1B}" type="presParOf" srcId="{0F43C843-9CA9-4C30-AD9D-2604FA945830}" destId="{0A08BEA2-A76E-4B36-9CD3-F4AB6439548E}" srcOrd="0" destOrd="0" presId="urn:microsoft.com/office/officeart/2008/layout/VerticalCurvedList"/>
    <dgm:cxn modelId="{B3B5B77E-D6BA-4192-92B7-7B641C390D98}" type="presParOf" srcId="{0A08BEA2-A76E-4B36-9CD3-F4AB6439548E}" destId="{E112264D-9D3A-44D4-8BC7-C4079B3392D2}" srcOrd="0" destOrd="0" presId="urn:microsoft.com/office/officeart/2008/layout/VerticalCurvedList"/>
    <dgm:cxn modelId="{1795384D-8D73-44E7-8312-79A5D84A4FB7}" type="presParOf" srcId="{0A08BEA2-A76E-4B36-9CD3-F4AB6439548E}" destId="{6CC6890F-05B0-4C2D-886E-63DBED40B8FC}" srcOrd="1" destOrd="0" presId="urn:microsoft.com/office/officeart/2008/layout/VerticalCurvedList"/>
    <dgm:cxn modelId="{3B30F55F-EC1B-4410-AC58-9C43529EB56B}" type="presParOf" srcId="{0A08BEA2-A76E-4B36-9CD3-F4AB6439548E}" destId="{B51167F0-6400-4062-9B25-4945E5DC8319}" srcOrd="2" destOrd="0" presId="urn:microsoft.com/office/officeart/2008/layout/VerticalCurvedList"/>
    <dgm:cxn modelId="{A1AA8678-23C9-4534-BD68-5C39EC3457E4}" type="presParOf" srcId="{0A08BEA2-A76E-4B36-9CD3-F4AB6439548E}" destId="{378C0E7B-41B1-40E6-94D2-45A9FC241C8F}" srcOrd="3" destOrd="0" presId="urn:microsoft.com/office/officeart/2008/layout/VerticalCurvedList"/>
    <dgm:cxn modelId="{41B694DD-B4AC-4112-ADBC-53DD97E345F9}" type="presParOf" srcId="{0F43C843-9CA9-4C30-AD9D-2604FA945830}" destId="{945A6508-E15B-40F9-8F1B-4B4A77AE311C}" srcOrd="1" destOrd="0" presId="urn:microsoft.com/office/officeart/2008/layout/VerticalCurvedList"/>
    <dgm:cxn modelId="{BF2CFCFA-A2A0-4F46-A5A5-37BB8AD666DC}" type="presParOf" srcId="{0F43C843-9CA9-4C30-AD9D-2604FA945830}" destId="{570334D7-2ABB-4AAC-9610-6141FE719826}" srcOrd="2" destOrd="0" presId="urn:microsoft.com/office/officeart/2008/layout/VerticalCurvedList"/>
    <dgm:cxn modelId="{1D82F797-D4E3-4565-B748-978A8EFD0B2A}" type="presParOf" srcId="{570334D7-2ABB-4AAC-9610-6141FE719826}" destId="{1DD08DCD-5D0F-4E19-955C-B79E52FD3973}" srcOrd="0" destOrd="0" presId="urn:microsoft.com/office/officeart/2008/layout/VerticalCurvedList"/>
    <dgm:cxn modelId="{F49CDBB6-1BC5-4585-A3F1-769E6CA791F7}" type="presParOf" srcId="{0F43C843-9CA9-4C30-AD9D-2604FA945830}" destId="{70BC0060-6812-4367-968E-489F682AE1F0}" srcOrd="3" destOrd="0" presId="urn:microsoft.com/office/officeart/2008/layout/VerticalCurvedList"/>
    <dgm:cxn modelId="{79E17ECB-9088-4ACD-BDEB-9A4101059688}" type="presParOf" srcId="{0F43C843-9CA9-4C30-AD9D-2604FA945830}" destId="{09C39505-DA15-4C05-8526-2050F04B87A2}" srcOrd="4" destOrd="0" presId="urn:microsoft.com/office/officeart/2008/layout/VerticalCurvedList"/>
    <dgm:cxn modelId="{2A45B345-53EF-4EF4-ACF7-18A6BE17966F}" type="presParOf" srcId="{09C39505-DA15-4C05-8526-2050F04B87A2}" destId="{1BB2265E-1E70-4D06-8BEE-1B4022AC5D01}" srcOrd="0" destOrd="0" presId="urn:microsoft.com/office/officeart/2008/layout/VerticalCurvedList"/>
    <dgm:cxn modelId="{5FA6A5F8-292B-4A37-8920-17289A9358F9}" type="presParOf" srcId="{0F43C843-9CA9-4C30-AD9D-2604FA945830}" destId="{6735F236-B788-4A2E-8457-5764A4790459}" srcOrd="5" destOrd="0" presId="urn:microsoft.com/office/officeart/2008/layout/VerticalCurvedList"/>
    <dgm:cxn modelId="{505B3AF7-6C17-463C-B8DE-B2DDE357F94B}" type="presParOf" srcId="{0F43C843-9CA9-4C30-AD9D-2604FA945830}" destId="{55EF4298-579C-4CD2-A93D-101C4D18D1F8}" srcOrd="6" destOrd="0" presId="urn:microsoft.com/office/officeart/2008/layout/VerticalCurvedList"/>
    <dgm:cxn modelId="{CB8159DD-1AB2-4AEF-949C-B2319DE85C36}" type="presParOf" srcId="{55EF4298-579C-4CD2-A93D-101C4D18D1F8}" destId="{1D574789-2E57-4CB5-837A-2265D991B5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6FF59-84BC-4067-A18A-72EDFF053151}" type="doc">
      <dgm:prSet loTypeId="urn:microsoft.com/office/officeart/2009/layout/CircleArrowProcess" loCatId="cycle" qsTypeId="urn:microsoft.com/office/officeart/2005/8/quickstyle/simple1#2" qsCatId="simple" csTypeId="urn:microsoft.com/office/officeart/2005/8/colors/colorful4" csCatId="colorful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3F6D48C7-7541-4160-BEEA-C471310D8F61}">
      <dgm:prSet phldrT="[Texte]"/>
      <dgm:spPr bwMode="auto"/>
      <dgm:t>
        <a:bodyPr/>
        <a:lstStyle/>
        <a:p>
          <a:pPr>
            <a:defRPr/>
          </a:pPr>
          <a:r>
            <a:rPr lang="fr-FR"/>
            <a:t>1291 heures sur 2 ans</a:t>
          </a:r>
          <a:endParaRPr/>
        </a:p>
      </dgm:t>
    </dgm:pt>
    <dgm:pt modelId="{C581F74D-F201-48F1-8957-A17505AF133E}" type="parTrans" cxnId="{00008D75-FC34-421A-AFEC-64948347193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E4F6F01-AF9B-4CBF-A2B6-88CA7A9F188B}" type="sibTrans" cxnId="{00008D75-FC34-421A-AFEC-64948347193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674967B-88B9-4D15-98BA-D6EEF7F9286F}">
      <dgm:prSet phldrT="[Texte]"/>
      <dgm:spPr bwMode="auto"/>
      <dgm:t>
        <a:bodyPr/>
        <a:lstStyle/>
        <a:p>
          <a:pPr>
            <a:defRPr/>
          </a:pPr>
          <a:r>
            <a:rPr lang="fr-FR"/>
            <a:t>4 pôles</a:t>
          </a:r>
          <a:endParaRPr/>
        </a:p>
      </dgm:t>
    </dgm:pt>
    <dgm:pt modelId="{6AE20EC1-36DE-4C44-A5EA-209177645DE1}" type="parTrans" cxnId="{5FF48A94-701A-47CC-B1DF-AC386F09509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0FEE940-B21F-4640-BEBD-1670310A4FD3}" type="sibTrans" cxnId="{5FF48A94-701A-47CC-B1DF-AC386F09509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77B21D2-B12B-4A5B-B888-AFBA546F7DB9}">
      <dgm:prSet phldrT="[Texte]"/>
      <dgm:spPr bwMode="auto"/>
      <dgm:t>
        <a:bodyPr/>
        <a:lstStyle/>
        <a:p>
          <a:pPr>
            <a:defRPr/>
          </a:pPr>
          <a:r>
            <a:rPr lang="fr-FR"/>
            <a:t>Formation + certification</a:t>
          </a:r>
          <a:endParaRPr/>
        </a:p>
      </dgm:t>
    </dgm:pt>
    <dgm:pt modelId="{ED7DB04D-4568-405D-B8D4-E709E8F6FFEC}" type="parTrans" cxnId="{351EDAEB-A50A-456F-A80F-0DC8CB27732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C2A3CE1-D2C2-470B-BCD7-4739BFC70351}" type="sibTrans" cxnId="{351EDAEB-A50A-456F-A80F-0DC8CB27732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A7F93E6-338D-4A69-8129-71F1FF80BF20}" type="pres">
      <dgm:prSet presAssocID="{2476FF59-84BC-4067-A18A-72EDFF053151}" presName="Name0" presStyleCnt="0">
        <dgm:presLayoutVars>
          <dgm:chMax val="7"/>
          <dgm:chPref val="7"/>
          <dgm:dir/>
          <dgm:animLvl val="lvl"/>
        </dgm:presLayoutVars>
      </dgm:prSet>
      <dgm:spPr bwMode="auto"/>
    </dgm:pt>
    <dgm:pt modelId="{BC3E2CAE-3F0E-48E4-B6DE-CDDAEAEC73CC}" type="pres">
      <dgm:prSet presAssocID="{3F6D48C7-7541-4160-BEEA-C471310D8F61}" presName="Accent1" presStyleCnt="0"/>
      <dgm:spPr bwMode="auto"/>
    </dgm:pt>
    <dgm:pt modelId="{C9823E19-F6AF-4C76-A860-B2EAE235E210}" type="pres">
      <dgm:prSet presAssocID="{3F6D48C7-7541-4160-BEEA-C471310D8F61}" presName="Accent" presStyleLbl="node1" presStyleIdx="0" presStyleCnt="3"/>
      <dgm:spPr bwMode="auto"/>
    </dgm:pt>
    <dgm:pt modelId="{A7008628-5C1A-4900-828F-1D894FCBDDD4}" type="pres">
      <dgm:prSet presAssocID="{3F6D48C7-7541-4160-BEEA-C471310D8F61}" presName="Parent1" presStyleLbl="revTx" presStyleIdx="0" presStyleCnt="3">
        <dgm:presLayoutVars>
          <dgm:chMax val="1"/>
          <dgm:chPref val="1"/>
          <dgm:bulletEnabled val="1"/>
        </dgm:presLayoutVars>
      </dgm:prSet>
      <dgm:spPr bwMode="auto"/>
    </dgm:pt>
    <dgm:pt modelId="{07AFF20D-FECE-4694-95D2-097C6552E167}" type="pres">
      <dgm:prSet presAssocID="{7674967B-88B9-4D15-98BA-D6EEF7F9286F}" presName="Accent2" presStyleCnt="0"/>
      <dgm:spPr bwMode="auto"/>
    </dgm:pt>
    <dgm:pt modelId="{DDA50B5A-43D1-4CFA-91F0-DED2CF0FE23E}" type="pres">
      <dgm:prSet presAssocID="{7674967B-88B9-4D15-98BA-D6EEF7F9286F}" presName="Accent" presStyleLbl="node1" presStyleIdx="1" presStyleCnt="3"/>
      <dgm:spPr bwMode="auto"/>
    </dgm:pt>
    <dgm:pt modelId="{6F9FC585-6363-4FE7-B326-CC2FD0F02DF9}" type="pres">
      <dgm:prSet presAssocID="{7674967B-88B9-4D15-98BA-D6EEF7F9286F}" presName="Parent2" presStyleLbl="revTx" presStyleIdx="1" presStyleCnt="3">
        <dgm:presLayoutVars>
          <dgm:chMax val="1"/>
          <dgm:chPref val="1"/>
          <dgm:bulletEnabled val="1"/>
        </dgm:presLayoutVars>
      </dgm:prSet>
      <dgm:spPr bwMode="auto"/>
    </dgm:pt>
    <dgm:pt modelId="{536D5B78-5E35-4D7C-BD54-FF59E6C3A9AD}" type="pres">
      <dgm:prSet presAssocID="{377B21D2-B12B-4A5B-B888-AFBA546F7DB9}" presName="Accent3" presStyleCnt="0"/>
      <dgm:spPr bwMode="auto"/>
    </dgm:pt>
    <dgm:pt modelId="{A75FECC8-C05F-4683-BF82-BC2275CB9C83}" type="pres">
      <dgm:prSet presAssocID="{377B21D2-B12B-4A5B-B888-AFBA546F7DB9}" presName="Accent" presStyleLbl="node1" presStyleIdx="2" presStyleCnt="3"/>
      <dgm:spPr bwMode="auto"/>
    </dgm:pt>
    <dgm:pt modelId="{DCF6E654-8A97-4A7B-A338-B717C250525E}" type="pres">
      <dgm:prSet presAssocID="{377B21D2-B12B-4A5B-B888-AFBA546F7DB9}" presName="Parent3" presStyleLbl="revTx" presStyleIdx="2" presStyleCnt="3">
        <dgm:presLayoutVars>
          <dgm:chMax val="1"/>
          <dgm:chPref val="1"/>
          <dgm:bulletEnabled val="1"/>
        </dgm:presLayoutVars>
      </dgm:prSet>
      <dgm:spPr bwMode="auto"/>
    </dgm:pt>
  </dgm:ptLst>
  <dgm:cxnLst>
    <dgm:cxn modelId="{97969F18-F364-4D30-B0C2-49CDCD913874}" type="presOf" srcId="{377B21D2-B12B-4A5B-B888-AFBA546F7DB9}" destId="{DCF6E654-8A97-4A7B-A338-B717C250525E}" srcOrd="0" destOrd="0" presId="urn:microsoft.com/office/officeart/2009/layout/CircleArrowProcess"/>
    <dgm:cxn modelId="{A603393F-297B-4C3D-B191-B84ABE88DE99}" type="presOf" srcId="{7674967B-88B9-4D15-98BA-D6EEF7F9286F}" destId="{6F9FC585-6363-4FE7-B326-CC2FD0F02DF9}" srcOrd="0" destOrd="0" presId="urn:microsoft.com/office/officeart/2009/layout/CircleArrowProcess"/>
    <dgm:cxn modelId="{C7C88E40-0A2B-45E1-AFF4-D0C2E3171FCB}" type="presOf" srcId="{3F6D48C7-7541-4160-BEEA-C471310D8F61}" destId="{A7008628-5C1A-4900-828F-1D894FCBDDD4}" srcOrd="0" destOrd="0" presId="urn:microsoft.com/office/officeart/2009/layout/CircleArrowProcess"/>
    <dgm:cxn modelId="{00008D75-FC34-421A-AFEC-649483471930}" srcId="{2476FF59-84BC-4067-A18A-72EDFF053151}" destId="{3F6D48C7-7541-4160-BEEA-C471310D8F61}" srcOrd="0" destOrd="0" parTransId="{C581F74D-F201-48F1-8957-A17505AF133E}" sibTransId="{7E4F6F01-AF9B-4CBF-A2B6-88CA7A9F188B}"/>
    <dgm:cxn modelId="{9B116876-9246-4CEA-A047-8E3CCD657535}" type="presOf" srcId="{2476FF59-84BC-4067-A18A-72EDFF053151}" destId="{7A7F93E6-338D-4A69-8129-71F1FF80BF20}" srcOrd="0" destOrd="0" presId="urn:microsoft.com/office/officeart/2009/layout/CircleArrowProcess"/>
    <dgm:cxn modelId="{5FF48A94-701A-47CC-B1DF-AC386F095092}" srcId="{2476FF59-84BC-4067-A18A-72EDFF053151}" destId="{7674967B-88B9-4D15-98BA-D6EEF7F9286F}" srcOrd="1" destOrd="0" parTransId="{6AE20EC1-36DE-4C44-A5EA-209177645DE1}" sibTransId="{90FEE940-B21F-4640-BEBD-1670310A4FD3}"/>
    <dgm:cxn modelId="{351EDAEB-A50A-456F-A80F-0DC8CB277321}" srcId="{2476FF59-84BC-4067-A18A-72EDFF053151}" destId="{377B21D2-B12B-4A5B-B888-AFBA546F7DB9}" srcOrd="2" destOrd="0" parTransId="{ED7DB04D-4568-405D-B8D4-E709E8F6FFEC}" sibTransId="{EC2A3CE1-D2C2-470B-BCD7-4739BFC70351}"/>
    <dgm:cxn modelId="{632252A7-4892-4222-A255-5759294A6883}" type="presParOf" srcId="{7A7F93E6-338D-4A69-8129-71F1FF80BF20}" destId="{BC3E2CAE-3F0E-48E4-B6DE-CDDAEAEC73CC}" srcOrd="0" destOrd="0" presId="urn:microsoft.com/office/officeart/2009/layout/CircleArrowProcess"/>
    <dgm:cxn modelId="{0D673FBE-52A8-413A-BA1A-E073D123435C}" type="presParOf" srcId="{BC3E2CAE-3F0E-48E4-B6DE-CDDAEAEC73CC}" destId="{C9823E19-F6AF-4C76-A860-B2EAE235E210}" srcOrd="0" destOrd="0" presId="urn:microsoft.com/office/officeart/2009/layout/CircleArrowProcess"/>
    <dgm:cxn modelId="{07EC417E-D8D4-4392-A041-96560A5D90BF}" type="presParOf" srcId="{7A7F93E6-338D-4A69-8129-71F1FF80BF20}" destId="{A7008628-5C1A-4900-828F-1D894FCBDDD4}" srcOrd="1" destOrd="0" presId="urn:microsoft.com/office/officeart/2009/layout/CircleArrowProcess"/>
    <dgm:cxn modelId="{A576EC75-C115-4A87-BE71-5FDC18A1C3BA}" type="presParOf" srcId="{7A7F93E6-338D-4A69-8129-71F1FF80BF20}" destId="{07AFF20D-FECE-4694-95D2-097C6552E167}" srcOrd="2" destOrd="0" presId="urn:microsoft.com/office/officeart/2009/layout/CircleArrowProcess"/>
    <dgm:cxn modelId="{9F976EE4-0A1C-47B8-BCAD-8C9A00B2E6A1}" type="presParOf" srcId="{07AFF20D-FECE-4694-95D2-097C6552E167}" destId="{DDA50B5A-43D1-4CFA-91F0-DED2CF0FE23E}" srcOrd="0" destOrd="0" presId="urn:microsoft.com/office/officeart/2009/layout/CircleArrowProcess"/>
    <dgm:cxn modelId="{109E0DF4-0966-4FE1-AFAF-192013A30D64}" type="presParOf" srcId="{7A7F93E6-338D-4A69-8129-71F1FF80BF20}" destId="{6F9FC585-6363-4FE7-B326-CC2FD0F02DF9}" srcOrd="3" destOrd="0" presId="urn:microsoft.com/office/officeart/2009/layout/CircleArrowProcess"/>
    <dgm:cxn modelId="{C4E94A4E-A39C-47DD-8609-B727F2001E9C}" type="presParOf" srcId="{7A7F93E6-338D-4A69-8129-71F1FF80BF20}" destId="{536D5B78-5E35-4D7C-BD54-FF59E6C3A9AD}" srcOrd="4" destOrd="0" presId="urn:microsoft.com/office/officeart/2009/layout/CircleArrowProcess"/>
    <dgm:cxn modelId="{5A41938A-853B-4F84-93D9-ED8CEB27602B}" type="presParOf" srcId="{536D5B78-5E35-4D7C-BD54-FF59E6C3A9AD}" destId="{A75FECC8-C05F-4683-BF82-BC2275CB9C83}" srcOrd="0" destOrd="0" presId="urn:microsoft.com/office/officeart/2009/layout/CircleArrowProcess"/>
    <dgm:cxn modelId="{5FF810D1-1098-426C-B4A4-A2A495D0F9B4}" type="presParOf" srcId="{7A7F93E6-338D-4A69-8129-71F1FF80BF20}" destId="{DCF6E654-8A97-4A7B-A338-B717C250525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BE6FA-35A1-4C5E-94E1-0D1762ED3E19}" type="doc">
      <dgm:prSet loTypeId="urn:microsoft.com/office/officeart/2005/8/layout/radial5" loCatId="relationship" qsTypeId="urn:microsoft.com/office/officeart/2005/8/quickstyle/simple1#3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16B87393-F6C9-498D-A207-4705861DD956}">
      <dgm:prSet phldrT="[Texte]"/>
      <dgm:spPr bwMode="auto">
        <a:solidFill>
          <a:srgbClr val="FFE399"/>
        </a:solidFill>
      </dgm:spPr>
      <dgm:t>
        <a:bodyPr/>
        <a:lstStyle/>
        <a:p>
          <a:pPr>
            <a:defRPr/>
          </a:pPr>
          <a:endParaRPr lang="fr-FR" b="0" cap="none" spc="0" dirty="0">
            <a:ln w="0"/>
            <a:solidFill>
              <a:schemeClr val="tx1"/>
            </a:solidFill>
          </a:endParaRPr>
        </a:p>
        <a:p>
          <a:pPr>
            <a:defRPr/>
          </a:pPr>
          <a:r>
            <a:rPr lang="fr-FR" b="0" cap="none" spc="0" dirty="0">
              <a:ln w="0"/>
              <a:solidFill>
                <a:schemeClr val="tx1"/>
              </a:solidFill>
            </a:rPr>
            <a:t>Pôle 1</a:t>
          </a:r>
          <a:endParaRPr dirty="0"/>
        </a:p>
      </dgm:t>
    </dgm:pt>
    <dgm:pt modelId="{C8E176F5-F3C6-4B90-BA0C-0B134D9DB3B8}" type="parTrans" cxnId="{5E85162F-9303-42BA-8749-79F9F40349B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89AC1C5-8823-4F03-944D-F367B45F4A46}" type="sibTrans" cxnId="{5E85162F-9303-42BA-8749-79F9F40349B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95ACAFD-0850-4C36-A48C-517ED13EC23D}">
      <dgm:prSet phldrT="[Texte]"/>
      <dgm:spPr bwMode="auto">
        <a:solidFill>
          <a:srgbClr val="F4B082"/>
        </a:solidFill>
      </dgm:spPr>
      <dgm:t>
        <a:bodyPr/>
        <a:lstStyle/>
        <a:p>
          <a:pPr>
            <a:defRPr/>
          </a:pPr>
          <a:r>
            <a:rPr lang="fr-FR" b="0" cap="none" spc="0">
              <a:ln w="0"/>
              <a:solidFill>
                <a:schemeClr val="tx1"/>
              </a:solidFill>
            </a:rPr>
            <a:t>Pôle 2</a:t>
          </a:r>
          <a:r>
            <a:rPr lang="fr-FR"/>
            <a:t>	</a:t>
          </a:r>
          <a:endParaRPr/>
        </a:p>
      </dgm:t>
    </dgm:pt>
    <dgm:pt modelId="{E9A104E3-ACE4-4A94-B1CF-E710E46F1E0A}" type="parTrans" cxnId="{01A01AE2-BF96-413F-96EC-870161DA3EA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5D27ABE-4E97-4A7D-9B9F-C2CDD9164BFE}" type="sibTrans" cxnId="{01A01AE2-BF96-413F-96EC-870161DA3EA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15359C7-B1CF-4426-B6BB-3175D9F414EC}">
      <dgm:prSet phldrT="[Texte]"/>
      <dgm:spPr bwMode="auto">
        <a:solidFill>
          <a:srgbClr val="8395B0"/>
        </a:solidFill>
      </dgm:spPr>
      <dgm:t>
        <a:bodyPr/>
        <a:lstStyle/>
        <a:p>
          <a:pPr>
            <a:defRPr/>
          </a:pPr>
          <a:r>
            <a:rPr lang="fr-FR" b="0" cap="none" spc="0">
              <a:ln w="0"/>
              <a:solidFill>
                <a:schemeClr val="tx1"/>
              </a:solidFill>
            </a:rPr>
            <a:t>Pôle 3</a:t>
          </a:r>
          <a:endParaRPr/>
        </a:p>
      </dgm:t>
    </dgm:pt>
    <dgm:pt modelId="{2775702A-2A8D-4BE5-B2B2-B7037B93AAE6}" type="parTrans" cxnId="{8861B8DF-B354-4048-87FC-AEFBA824717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DAB8455-49CB-404E-87B3-0E2BF00B7838}" type="sibTrans" cxnId="{8861B8DF-B354-4048-87FC-AEFBA824717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D4296E1-3C97-451D-BCB2-01D79B5FB9D2}">
      <dgm:prSet phldrT="[Texte]"/>
      <dgm:spPr bwMode="auto">
        <a:solidFill>
          <a:srgbClr val="BDD6ED"/>
        </a:solidFill>
      </dgm:spPr>
      <dgm:t>
        <a:bodyPr/>
        <a:lstStyle/>
        <a:p>
          <a:pPr>
            <a:defRPr/>
          </a:pPr>
          <a:r>
            <a:rPr lang="fr-FR" b="0" cap="none" spc="0">
              <a:ln w="0"/>
              <a:solidFill>
                <a:schemeClr val="tx1"/>
              </a:solidFill>
            </a:rPr>
            <a:t>Pôle 4</a:t>
          </a:r>
          <a:endParaRPr/>
        </a:p>
      </dgm:t>
    </dgm:pt>
    <dgm:pt modelId="{BA47780F-A681-49F7-A9A6-6DA9ECB01CA1}" type="parTrans" cxnId="{F6C0EF87-F050-4DB8-AD41-4B332A0B76A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900332A-F6F9-46B3-82A2-673EEA04421B}" type="sibTrans" cxnId="{F6C0EF87-F050-4DB8-AD41-4B332A0B76A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490AEF6-5E7E-4FD5-8943-72EDE15ECC1A}">
      <dgm:prSet phldrT="[Texte]"/>
      <dgm:spPr bwMode="auto"/>
      <dgm:t>
        <a:bodyPr/>
        <a:lstStyle/>
        <a:p>
          <a:pPr>
            <a:defRPr/>
          </a:pPr>
          <a:endParaRPr lang="fr-FR"/>
        </a:p>
      </dgm:t>
    </dgm:pt>
    <dgm:pt modelId="{B90E9682-2238-4A65-96BF-C1F41E1BE9F4}" type="parTrans" cxnId="{868A5092-1011-4A0B-B918-86FF92834EC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8A80AA3-ACD6-4C15-BCB6-E3018939E794}" type="sibTrans" cxnId="{868A5092-1011-4A0B-B918-86FF92834EC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06D44CF-C265-4A8E-9008-4FE08CD8A0B5}" type="pres">
      <dgm:prSet presAssocID="{2DABE6FA-35A1-4C5E-94E1-0D1762ED3E19}" presName="Name0" presStyleCnt="0">
        <dgm:presLayoutVars>
          <dgm:chMax val="1"/>
          <dgm:dir/>
          <dgm:animLvl val="ctr"/>
          <dgm:resizeHandles val="exact"/>
        </dgm:presLayoutVars>
      </dgm:prSet>
      <dgm:spPr bwMode="auto"/>
    </dgm:pt>
    <dgm:pt modelId="{9F563222-F235-42A4-BD14-07962991F586}" type="pres">
      <dgm:prSet presAssocID="{16B87393-F6C9-498D-A207-4705861DD956}" presName="centerShape" presStyleLbl="node0" presStyleIdx="0" presStyleCnt="1" custScaleX="207099" custScaleY="216038"/>
      <dgm:spPr bwMode="auto"/>
    </dgm:pt>
    <dgm:pt modelId="{3B925F2E-D314-41E3-B9BA-D174913D3A02}" type="pres">
      <dgm:prSet presAssocID="{E9A104E3-ACE4-4A94-B1CF-E710E46F1E0A}" presName="parTrans" presStyleLbl="sibTrans2D1" presStyleIdx="0" presStyleCnt="3"/>
      <dgm:spPr bwMode="auto"/>
    </dgm:pt>
    <dgm:pt modelId="{4D910D6C-5871-4BA3-83FE-274A9EF0EEEC}" type="pres">
      <dgm:prSet presAssocID="{E9A104E3-ACE4-4A94-B1CF-E710E46F1E0A}" presName="connectorText" presStyleLbl="sibTrans2D1" presStyleIdx="0" presStyleCnt="3"/>
      <dgm:spPr bwMode="auto"/>
    </dgm:pt>
    <dgm:pt modelId="{1D0E2C0E-BB40-4240-9708-7D20A5E7B56F}" type="pres">
      <dgm:prSet presAssocID="{095ACAFD-0850-4C36-A48C-517ED13EC23D}" presName="node" presStyleLbl="node1" presStyleIdx="0" presStyleCnt="3">
        <dgm:presLayoutVars>
          <dgm:bulletEnabled val="1"/>
        </dgm:presLayoutVars>
      </dgm:prSet>
      <dgm:spPr bwMode="auto"/>
    </dgm:pt>
    <dgm:pt modelId="{2F45FCC2-D7FB-4593-A13E-45A89D3F20A0}" type="pres">
      <dgm:prSet presAssocID="{2775702A-2A8D-4BE5-B2B2-B7037B93AAE6}" presName="parTrans" presStyleLbl="sibTrans2D1" presStyleIdx="1" presStyleCnt="3"/>
      <dgm:spPr bwMode="auto"/>
    </dgm:pt>
    <dgm:pt modelId="{7216381E-CF58-44AA-8841-236E559F0206}" type="pres">
      <dgm:prSet presAssocID="{2775702A-2A8D-4BE5-B2B2-B7037B93AAE6}" presName="connectorText" presStyleLbl="sibTrans2D1" presStyleIdx="1" presStyleCnt="3"/>
      <dgm:spPr bwMode="auto"/>
    </dgm:pt>
    <dgm:pt modelId="{39D606DA-A110-42E5-AB67-6669E8540C2C}" type="pres">
      <dgm:prSet presAssocID="{815359C7-B1CF-4426-B6BB-3175D9F414EC}" presName="node" presStyleLbl="node1" presStyleIdx="1" presStyleCnt="3">
        <dgm:presLayoutVars>
          <dgm:bulletEnabled val="1"/>
        </dgm:presLayoutVars>
      </dgm:prSet>
      <dgm:spPr bwMode="auto"/>
    </dgm:pt>
    <dgm:pt modelId="{12E86BF2-E3AF-43EE-BA3D-F2B9D4D77270}" type="pres">
      <dgm:prSet presAssocID="{BA47780F-A681-49F7-A9A6-6DA9ECB01CA1}" presName="parTrans" presStyleLbl="sibTrans2D1" presStyleIdx="2" presStyleCnt="3"/>
      <dgm:spPr bwMode="auto"/>
    </dgm:pt>
    <dgm:pt modelId="{A32CED3A-6391-41AF-BF28-56B4EA89A100}" type="pres">
      <dgm:prSet presAssocID="{BA47780F-A681-49F7-A9A6-6DA9ECB01CA1}" presName="connectorText" presStyleLbl="sibTrans2D1" presStyleIdx="2" presStyleCnt="3"/>
      <dgm:spPr bwMode="auto"/>
    </dgm:pt>
    <dgm:pt modelId="{FAC7A9B2-8B37-4CDE-A153-DAFC5922B715}" type="pres">
      <dgm:prSet presAssocID="{0D4296E1-3C97-451D-BCB2-01D79B5FB9D2}" presName="node" presStyleLbl="node1" presStyleIdx="2" presStyleCnt="3">
        <dgm:presLayoutVars>
          <dgm:bulletEnabled val="1"/>
        </dgm:presLayoutVars>
      </dgm:prSet>
      <dgm:spPr bwMode="auto"/>
    </dgm:pt>
  </dgm:ptLst>
  <dgm:cxnLst>
    <dgm:cxn modelId="{BBA0881F-7898-4E3B-A61F-28AE40F8FBDE}" type="presOf" srcId="{2DABE6FA-35A1-4C5E-94E1-0D1762ED3E19}" destId="{706D44CF-C265-4A8E-9008-4FE08CD8A0B5}" srcOrd="0" destOrd="0" presId="urn:microsoft.com/office/officeart/2005/8/layout/radial5"/>
    <dgm:cxn modelId="{CB56FD25-406C-451F-B50B-1E28783FD3A8}" type="presOf" srcId="{BA47780F-A681-49F7-A9A6-6DA9ECB01CA1}" destId="{A32CED3A-6391-41AF-BF28-56B4EA89A100}" srcOrd="1" destOrd="0" presId="urn:microsoft.com/office/officeart/2005/8/layout/radial5"/>
    <dgm:cxn modelId="{37858A26-33F8-40EB-BCF0-D46B508017CA}" type="presOf" srcId="{BA47780F-A681-49F7-A9A6-6DA9ECB01CA1}" destId="{12E86BF2-E3AF-43EE-BA3D-F2B9D4D77270}" srcOrd="0" destOrd="0" presId="urn:microsoft.com/office/officeart/2005/8/layout/radial5"/>
    <dgm:cxn modelId="{5E85162F-9303-42BA-8749-79F9F40349B4}" srcId="{2DABE6FA-35A1-4C5E-94E1-0D1762ED3E19}" destId="{16B87393-F6C9-498D-A207-4705861DD956}" srcOrd="0" destOrd="0" parTransId="{C8E176F5-F3C6-4B90-BA0C-0B134D9DB3B8}" sibTransId="{289AC1C5-8823-4F03-944D-F367B45F4A46}"/>
    <dgm:cxn modelId="{65D05C39-9348-4C28-A9B3-8C177927A9C5}" type="presOf" srcId="{2775702A-2A8D-4BE5-B2B2-B7037B93AAE6}" destId="{2F45FCC2-D7FB-4593-A13E-45A89D3F20A0}" srcOrd="0" destOrd="0" presId="urn:microsoft.com/office/officeart/2005/8/layout/radial5"/>
    <dgm:cxn modelId="{564CE54D-493A-49B6-809D-2D6DE0072C4C}" type="presOf" srcId="{E9A104E3-ACE4-4A94-B1CF-E710E46F1E0A}" destId="{4D910D6C-5871-4BA3-83FE-274A9EF0EEEC}" srcOrd="1" destOrd="0" presId="urn:microsoft.com/office/officeart/2005/8/layout/radial5"/>
    <dgm:cxn modelId="{99A81E4F-BC3B-413D-B71F-CB85FD8CF933}" type="presOf" srcId="{815359C7-B1CF-4426-B6BB-3175D9F414EC}" destId="{39D606DA-A110-42E5-AB67-6669E8540C2C}" srcOrd="0" destOrd="0" presId="urn:microsoft.com/office/officeart/2005/8/layout/radial5"/>
    <dgm:cxn modelId="{F6C0EF87-F050-4DB8-AD41-4B332A0B76AD}" srcId="{16B87393-F6C9-498D-A207-4705861DD956}" destId="{0D4296E1-3C97-451D-BCB2-01D79B5FB9D2}" srcOrd="2" destOrd="0" parTransId="{BA47780F-A681-49F7-A9A6-6DA9ECB01CA1}" sibTransId="{8900332A-F6F9-46B3-82A2-673EEA04421B}"/>
    <dgm:cxn modelId="{868A5092-1011-4A0B-B918-86FF92834EC5}" srcId="{2DABE6FA-35A1-4C5E-94E1-0D1762ED3E19}" destId="{5490AEF6-5E7E-4FD5-8943-72EDE15ECC1A}" srcOrd="1" destOrd="0" parTransId="{B90E9682-2238-4A65-96BF-C1F41E1BE9F4}" sibTransId="{58A80AA3-ACD6-4C15-BCB6-E3018939E794}"/>
    <dgm:cxn modelId="{B1F4D2A1-B5DE-49E0-8EB8-AFF23123784C}" type="presOf" srcId="{2775702A-2A8D-4BE5-B2B2-B7037B93AAE6}" destId="{7216381E-CF58-44AA-8841-236E559F0206}" srcOrd="1" destOrd="0" presId="urn:microsoft.com/office/officeart/2005/8/layout/radial5"/>
    <dgm:cxn modelId="{7A73C1D2-61E1-4CC9-B56D-4DAA1ADE5F3A}" type="presOf" srcId="{0D4296E1-3C97-451D-BCB2-01D79B5FB9D2}" destId="{FAC7A9B2-8B37-4CDE-A153-DAFC5922B715}" srcOrd="0" destOrd="0" presId="urn:microsoft.com/office/officeart/2005/8/layout/radial5"/>
    <dgm:cxn modelId="{78639CD7-5E4B-49E3-84F5-B3197C78902D}" type="presOf" srcId="{E9A104E3-ACE4-4A94-B1CF-E710E46F1E0A}" destId="{3B925F2E-D314-41E3-B9BA-D174913D3A02}" srcOrd="0" destOrd="0" presId="urn:microsoft.com/office/officeart/2005/8/layout/radial5"/>
    <dgm:cxn modelId="{8861B8DF-B354-4048-87FC-AEFBA8247170}" srcId="{16B87393-F6C9-498D-A207-4705861DD956}" destId="{815359C7-B1CF-4426-B6BB-3175D9F414EC}" srcOrd="1" destOrd="0" parTransId="{2775702A-2A8D-4BE5-B2B2-B7037B93AAE6}" sibTransId="{6DAB8455-49CB-404E-87B3-0E2BF00B7838}"/>
    <dgm:cxn modelId="{836B22E0-191F-4668-9159-EA536A996E04}" type="presOf" srcId="{095ACAFD-0850-4C36-A48C-517ED13EC23D}" destId="{1D0E2C0E-BB40-4240-9708-7D20A5E7B56F}" srcOrd="0" destOrd="0" presId="urn:microsoft.com/office/officeart/2005/8/layout/radial5"/>
    <dgm:cxn modelId="{01A01AE2-BF96-413F-96EC-870161DA3EA8}" srcId="{16B87393-F6C9-498D-A207-4705861DD956}" destId="{095ACAFD-0850-4C36-A48C-517ED13EC23D}" srcOrd="0" destOrd="0" parTransId="{E9A104E3-ACE4-4A94-B1CF-E710E46F1E0A}" sibTransId="{85D27ABE-4E97-4A7D-9B9F-C2CDD9164BFE}"/>
    <dgm:cxn modelId="{03CB86EA-7B57-43EE-B843-D34128D90E10}" type="presOf" srcId="{16B87393-F6C9-498D-A207-4705861DD956}" destId="{9F563222-F235-42A4-BD14-07962991F586}" srcOrd="0" destOrd="0" presId="urn:microsoft.com/office/officeart/2005/8/layout/radial5"/>
    <dgm:cxn modelId="{08F6D32B-FA90-44A2-B8E1-9C54767CCA70}" type="presParOf" srcId="{706D44CF-C265-4A8E-9008-4FE08CD8A0B5}" destId="{9F563222-F235-42A4-BD14-07962991F586}" srcOrd="0" destOrd="0" presId="urn:microsoft.com/office/officeart/2005/8/layout/radial5"/>
    <dgm:cxn modelId="{03D55107-7647-49EE-B962-12A9150A50BF}" type="presParOf" srcId="{706D44CF-C265-4A8E-9008-4FE08CD8A0B5}" destId="{3B925F2E-D314-41E3-B9BA-D174913D3A02}" srcOrd="1" destOrd="0" presId="urn:microsoft.com/office/officeart/2005/8/layout/radial5"/>
    <dgm:cxn modelId="{BB93EEDF-5557-4142-BD7E-2E2A75EDDBCF}" type="presParOf" srcId="{3B925F2E-D314-41E3-B9BA-D174913D3A02}" destId="{4D910D6C-5871-4BA3-83FE-274A9EF0EEEC}" srcOrd="0" destOrd="0" presId="urn:microsoft.com/office/officeart/2005/8/layout/radial5"/>
    <dgm:cxn modelId="{9227CF46-9C42-458F-86D6-E9DAF330ADD0}" type="presParOf" srcId="{706D44CF-C265-4A8E-9008-4FE08CD8A0B5}" destId="{1D0E2C0E-BB40-4240-9708-7D20A5E7B56F}" srcOrd="2" destOrd="0" presId="urn:microsoft.com/office/officeart/2005/8/layout/radial5"/>
    <dgm:cxn modelId="{EEA0605E-EE3C-43DF-B9F6-51A6A0FBE77A}" type="presParOf" srcId="{706D44CF-C265-4A8E-9008-4FE08CD8A0B5}" destId="{2F45FCC2-D7FB-4593-A13E-45A89D3F20A0}" srcOrd="3" destOrd="0" presId="urn:microsoft.com/office/officeart/2005/8/layout/radial5"/>
    <dgm:cxn modelId="{460588D4-0D30-451F-838A-16BC8A3FBB4D}" type="presParOf" srcId="{2F45FCC2-D7FB-4593-A13E-45A89D3F20A0}" destId="{7216381E-CF58-44AA-8841-236E559F0206}" srcOrd="0" destOrd="0" presId="urn:microsoft.com/office/officeart/2005/8/layout/radial5"/>
    <dgm:cxn modelId="{7EDADF84-0104-42FE-B291-9E186064E2D1}" type="presParOf" srcId="{706D44CF-C265-4A8E-9008-4FE08CD8A0B5}" destId="{39D606DA-A110-42E5-AB67-6669E8540C2C}" srcOrd="4" destOrd="0" presId="urn:microsoft.com/office/officeart/2005/8/layout/radial5"/>
    <dgm:cxn modelId="{F66636CB-C6B5-4F10-89DF-70B4636CB651}" type="presParOf" srcId="{706D44CF-C265-4A8E-9008-4FE08CD8A0B5}" destId="{12E86BF2-E3AF-43EE-BA3D-F2B9D4D77270}" srcOrd="5" destOrd="0" presId="urn:microsoft.com/office/officeart/2005/8/layout/radial5"/>
    <dgm:cxn modelId="{4C9DCEAF-D95F-4500-ADB7-582A91444655}" type="presParOf" srcId="{12E86BF2-E3AF-43EE-BA3D-F2B9D4D77270}" destId="{A32CED3A-6391-41AF-BF28-56B4EA89A100}" srcOrd="0" destOrd="0" presId="urn:microsoft.com/office/officeart/2005/8/layout/radial5"/>
    <dgm:cxn modelId="{94C27258-5C19-42AE-8B46-510182BF3BA2}" type="presParOf" srcId="{706D44CF-C265-4A8E-9008-4FE08CD8A0B5}" destId="{FAC7A9B2-8B37-4CDE-A153-DAFC5922B71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75DEA-82B8-4C79-8D7C-8135358A7404}" type="doc">
      <dgm:prSet loTypeId="urn:microsoft.com/office/officeart/2005/8/layout/process4" loCatId="list" qsTypeId="urn:microsoft.com/office/officeart/2005/8/quickstyle/simple1#4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9D688F81-6142-43E9-95DC-616CA744D056}">
      <dgm:prSet phldrT="[Texte]"/>
      <dgm:spPr bwMode="auto">
        <a:solidFill>
          <a:schemeClr val="accent2">
            <a:lumMod val="75000"/>
          </a:schemeClr>
        </a:solidFill>
      </dgm:spPr>
      <dgm:t>
        <a:bodyPr/>
        <a:lstStyle/>
        <a:p>
          <a:pPr>
            <a:defRPr/>
          </a:pPr>
          <a:r>
            <a:rPr lang="fr-FR" dirty="0"/>
            <a:t>Global 656 heures (1</a:t>
          </a:r>
          <a:r>
            <a:rPr lang="fr-FR" baseline="30000" dirty="0"/>
            <a:t>ère</a:t>
          </a:r>
          <a:r>
            <a:rPr lang="fr-FR" dirty="0"/>
            <a:t>  année)</a:t>
          </a:r>
          <a:endParaRPr dirty="0"/>
        </a:p>
      </dgm:t>
    </dgm:pt>
    <dgm:pt modelId="{40968DAC-9973-4350-840C-F0FEA1391A7B}" type="parTrans" cxnId="{FB4E861E-487B-4E20-B951-2A8752E049E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D106F3D-12E0-494B-94A1-E18C13D4D2C9}" type="sibTrans" cxnId="{FB4E861E-487B-4E20-B951-2A8752E049E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35BF6BC-54E7-45AF-94FF-1CECE38B0682}">
      <dgm:prSet phldrT="[Texte]"/>
      <dgm:spPr bwMode="auto">
        <a:solidFill>
          <a:srgbClr val="00B0F0">
            <a:alpha val="90000"/>
          </a:srgbClr>
        </a:solidFill>
      </dgm:spPr>
      <dgm:t>
        <a:bodyPr/>
        <a:lstStyle/>
        <a:p>
          <a:pPr>
            <a:defRPr/>
          </a:pPr>
          <a:r>
            <a:rPr lang="fr-FR" dirty="0"/>
            <a:t>STI </a:t>
          </a:r>
          <a:endParaRPr dirty="0"/>
        </a:p>
      </dgm:t>
    </dgm:pt>
    <dgm:pt modelId="{356DEB63-715C-47D6-8FFC-77D9B038D9EF}" type="parTrans" cxnId="{0B0FA73C-5CBF-49FF-83F8-096BFB3CE61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B72601B-0F73-43AD-BCD1-F7C5D7B86D86}" type="sibTrans" cxnId="{0B0FA73C-5CBF-49FF-83F8-096BFB3CE61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33E1333-96F0-4405-9937-7B00CC4AE61F}">
      <dgm:prSet phldrT="[Texte]"/>
      <dgm:spPr bwMode="auto">
        <a:solidFill>
          <a:srgbClr val="7030A0">
            <a:alpha val="90000"/>
          </a:srgbClr>
        </a:solidFill>
      </dgm:spPr>
      <dgm:t>
        <a:bodyPr/>
        <a:lstStyle/>
        <a:p>
          <a:pPr>
            <a:defRPr/>
          </a:pPr>
          <a:r>
            <a:rPr lang="fr-FR"/>
            <a:t>Co PC</a:t>
          </a:r>
          <a:endParaRPr/>
        </a:p>
      </dgm:t>
    </dgm:pt>
    <dgm:pt modelId="{BCD53E73-C931-4835-8202-F1DD4DA181C1}" type="parTrans" cxnId="{541F18C1-590A-4D19-A726-2D72B3763E9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17A4321-DF80-4B54-87BF-23DC674D215A}" type="sibTrans" cxnId="{541F18C1-590A-4D19-A726-2D72B3763E9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4113E80-CE4E-4DC1-BB83-2234D0ABA51A}">
      <dgm:prSet phldrT="[Texte]"/>
      <dgm:spPr bwMode="auto">
        <a:solidFill>
          <a:srgbClr val="FFC000"/>
        </a:solidFill>
      </dgm:spPr>
      <dgm:t>
        <a:bodyPr/>
        <a:lstStyle/>
        <a:p>
          <a:pPr>
            <a:defRPr/>
          </a:pPr>
          <a:r>
            <a:rPr lang="fr-FR"/>
            <a:t>Eco gestion</a:t>
          </a:r>
          <a:endParaRPr/>
        </a:p>
      </dgm:t>
    </dgm:pt>
    <dgm:pt modelId="{9CC71BFC-DE9F-4CF5-BE25-CDE2D2CDCB62}" type="parTrans" cxnId="{18B94F31-BD9B-463E-B439-64EAD18EC2D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602D5E9-FF56-4992-B6BA-7CD32FA0A60A}" type="sibTrans" cxnId="{18B94F31-BD9B-463E-B439-64EAD18EC2D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7B3D317-8393-40C9-8679-837A04FFD2E1}">
      <dgm:prSet phldrT="[Texte]"/>
      <dgm:spPr bwMode="auto">
        <a:solidFill>
          <a:srgbClr val="FFFF00">
            <a:alpha val="90000"/>
          </a:srgbClr>
        </a:solidFill>
      </dgm:spPr>
      <dgm:t>
        <a:bodyPr/>
        <a:lstStyle/>
        <a:p>
          <a:pPr>
            <a:defRPr/>
          </a:pPr>
          <a:r>
            <a:rPr lang="fr-FR"/>
            <a:t>Co anglais</a:t>
          </a:r>
          <a:endParaRPr/>
        </a:p>
      </dgm:t>
    </dgm:pt>
    <dgm:pt modelId="{69C70A91-3C3A-4D93-9A50-BC3BB45D5C0D}" type="parTrans" cxnId="{57EC87F4-D1E4-4DDB-9020-F9576D2658A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CCA1529-C467-4A88-A43D-CD34E3B91945}" type="sibTrans" cxnId="{57EC87F4-D1E4-4DDB-9020-F9576D2658A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62B7278-189C-4B31-BEA7-E2C99AE87FF4}">
      <dgm:prSet phldrT="[Texte]"/>
      <dgm:spPr bwMode="auto">
        <a:solidFill>
          <a:schemeClr val="bg2">
            <a:lumMod val="50000"/>
          </a:schemeClr>
        </a:solidFill>
      </dgm:spPr>
      <dgm:t>
        <a:bodyPr/>
        <a:lstStyle/>
        <a:p>
          <a:pPr>
            <a:defRPr/>
          </a:pPr>
          <a:r>
            <a:rPr lang="fr-FR" dirty="0"/>
            <a:t>Répartition </a:t>
          </a:r>
          <a:endParaRPr dirty="0"/>
        </a:p>
      </dgm:t>
    </dgm:pt>
    <dgm:pt modelId="{FF40568A-2095-45ED-8E12-D164B5BF74C7}" type="sibTrans" cxnId="{6ACD4BB6-BEBA-4BA1-838F-4A436231659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375FC09-5D65-4A04-B64A-AC3E058D565B}" type="parTrans" cxnId="{6ACD4BB6-BEBA-4BA1-838F-4A436231659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A3AFC25-49E7-4051-A3DC-841291703A56}">
      <dgm:prSet phldrT="[Texte]"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r>
            <a:rPr lang="fr-FR"/>
            <a:t>Dotation horaire</a:t>
          </a:r>
          <a:endParaRPr/>
        </a:p>
      </dgm:t>
    </dgm:pt>
    <dgm:pt modelId="{DBA6411C-A672-47F7-9D4E-6F6D7B6624AB}" type="sibTrans" cxnId="{5F395002-8501-4B79-BF9D-7D49B462637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E7C7822-F071-4D21-A978-A2415892479A}" type="parTrans" cxnId="{5F395002-8501-4B79-BF9D-7D49B462637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F154819-CA98-4D4B-A1A3-E7B10B3DDF82}">
      <dgm:prSet phldrT="[Texte]"/>
      <dgm:spPr bwMode="auto"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fr-FR" dirty="0"/>
            <a:t>Enseignements de spécialité</a:t>
          </a:r>
          <a:endParaRPr dirty="0"/>
        </a:p>
      </dgm:t>
    </dgm:pt>
    <dgm:pt modelId="{864CF16E-642C-45F9-B41E-3433BB409B83}" type="sibTrans" cxnId="{BD3A2B90-4123-4874-AB18-19EFEAEDBDD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2F5DF35-4AD2-444E-A42E-1C278E826B77}" type="parTrans" cxnId="{BD3A2B90-4123-4874-AB18-19EFEAEDBDD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EA26CFB-296C-4BC0-B808-5CF9CDAE44A1}">
      <dgm:prSet phldrT="[Texte]"/>
      <dgm:spPr bwMode="auto"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fr-FR"/>
            <a:t>Co enseignement</a:t>
          </a:r>
          <a:endParaRPr/>
        </a:p>
      </dgm:t>
    </dgm:pt>
    <dgm:pt modelId="{906396E0-F1A7-46E8-8C2A-896D4F6811AC}" type="sibTrans" cxnId="{F27DEDF2-BBF3-422E-AD4D-6EB92B271BD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EC309CE-21FA-4905-88CD-9F04C0975715}" type="parTrans" cxnId="{F27DEDF2-BBF3-422E-AD4D-6EB92B271BD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7A21B57-FB48-4C8E-A7C0-F160E485F8AD}">
      <dgm:prSet phldrT="[Texte]"/>
      <dgm:spPr bwMode="auto"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fr-FR"/>
            <a:t>Équipe pédagogique</a:t>
          </a:r>
          <a:endParaRPr/>
        </a:p>
      </dgm:t>
    </dgm:pt>
    <dgm:pt modelId="{72C0FD64-38D3-4481-9049-A2F2B1250DA0}" type="sibTrans" cxnId="{053805DB-8AE1-4B37-907F-272EA7DBDAB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5B9EDB3-EF74-4924-BB17-F04548F9C133}" type="parTrans" cxnId="{053805DB-8AE1-4B37-907F-272EA7DBDAB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7B3A57A-917D-44FD-902C-F0794EC6014A}">
      <dgm:prSet phldrT="[Texte]"/>
      <dgm:spPr bwMode="auto"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fr-FR"/>
            <a:t>4 pôles </a:t>
          </a:r>
          <a:endParaRPr/>
        </a:p>
      </dgm:t>
    </dgm:pt>
    <dgm:pt modelId="{BB3D3A33-1408-40EF-AAD0-917183F2E614}" type="sibTrans" cxnId="{5EDB5464-CA1A-4704-B33F-C7DD5957341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CAC2D27-3DF6-4F79-8AA4-17EEF1D79350}" type="parTrans" cxnId="{5EDB5464-CA1A-4704-B33F-C7DD5957341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D9D5C02-9CF8-456C-8E90-D9C5B142E16A}">
      <dgm:prSet phldrT="[Texte]"/>
      <dgm:spPr bwMode="auto">
        <a:solidFill>
          <a:srgbClr val="92D050">
            <a:alpha val="90000"/>
          </a:srgbClr>
        </a:solidFill>
      </dgm:spPr>
      <dgm:t>
        <a:bodyPr/>
        <a:lstStyle/>
        <a:p>
          <a:pPr>
            <a:defRPr/>
          </a:pPr>
          <a:r>
            <a:rPr lang="fr-FR" dirty="0"/>
            <a:t>STI ACS</a:t>
          </a:r>
          <a:endParaRPr dirty="0"/>
        </a:p>
      </dgm:t>
    </dgm:pt>
    <dgm:pt modelId="{BB21E598-42C0-4150-A8A3-05A571188CC6}" type="sibTrans" cxnId="{F3614274-824B-4D67-B984-EADCB05864C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089DF72-E34B-4976-8CF1-80421780BCB2}" type="parTrans" cxnId="{F3614274-824B-4D67-B984-EADCB05864C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8D007CC-194A-4B14-8FA9-B227F1D37AA9}" type="pres">
      <dgm:prSet presAssocID="{29075DEA-82B8-4C79-8D7C-8135358A7404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D95E51D6-DE9E-4013-98C6-9E456A7E28E8}" type="pres">
      <dgm:prSet presAssocID="{662B7278-189C-4B31-BEA7-E2C99AE87FF4}" presName="boxAndChildren" presStyleCnt="0"/>
      <dgm:spPr bwMode="auto"/>
    </dgm:pt>
    <dgm:pt modelId="{4D7375C8-6018-4748-97A9-71415F9E4007}" type="pres">
      <dgm:prSet presAssocID="{662B7278-189C-4B31-BEA7-E2C99AE87FF4}" presName="parentTextBox" presStyleLbl="node1" presStyleIdx="0" presStyleCnt="3"/>
      <dgm:spPr bwMode="auto"/>
    </dgm:pt>
    <dgm:pt modelId="{0274A9A5-AC7D-49A4-9FC1-93831C7B1937}" type="pres">
      <dgm:prSet presAssocID="{662B7278-189C-4B31-BEA7-E2C99AE87FF4}" presName="entireBox" presStyleLbl="node1" presStyleIdx="0" presStyleCnt="3"/>
      <dgm:spPr bwMode="auto"/>
    </dgm:pt>
    <dgm:pt modelId="{CBB821BA-35EC-4289-B3CB-382F14B5224A}" type="pres">
      <dgm:prSet presAssocID="{662B7278-189C-4B31-BEA7-E2C99AE87FF4}" presName="descendantBox" presStyleCnt="0"/>
      <dgm:spPr bwMode="auto"/>
    </dgm:pt>
    <dgm:pt modelId="{FC1EC72F-6096-49C2-8376-6E81403F90E6}" type="pres">
      <dgm:prSet presAssocID="{535BF6BC-54E7-45AF-94FF-1CECE38B0682}" presName="childTextBox" presStyleLbl="fgAccFollowNode1" presStyleIdx="0" presStyleCnt="9">
        <dgm:presLayoutVars>
          <dgm:bulletEnabled val="1"/>
        </dgm:presLayoutVars>
      </dgm:prSet>
      <dgm:spPr bwMode="auto"/>
    </dgm:pt>
    <dgm:pt modelId="{C2DD427D-E096-4D82-9AC7-5DC0028221F1}" type="pres">
      <dgm:prSet presAssocID="{1D9D5C02-9CF8-456C-8E90-D9C5B142E16A}" presName="childTextBox" presStyleLbl="fgAccFollowNode1" presStyleIdx="1" presStyleCnt="9">
        <dgm:presLayoutVars>
          <dgm:bulletEnabled val="1"/>
        </dgm:presLayoutVars>
      </dgm:prSet>
      <dgm:spPr bwMode="auto"/>
    </dgm:pt>
    <dgm:pt modelId="{B308135B-0AD8-479D-8B40-4394EF1F5282}" type="pres">
      <dgm:prSet presAssocID="{E4113E80-CE4E-4DC1-BB83-2234D0ABA51A}" presName="childTextBox" presStyleLbl="fgAccFollowNode1" presStyleIdx="2" presStyleCnt="9">
        <dgm:presLayoutVars>
          <dgm:bulletEnabled val="1"/>
        </dgm:presLayoutVars>
      </dgm:prSet>
      <dgm:spPr bwMode="auto"/>
    </dgm:pt>
    <dgm:pt modelId="{D7686894-AF0B-4A03-A173-1C9E7D260522}" type="pres">
      <dgm:prSet presAssocID="{F7B3D317-8393-40C9-8679-837A04FFD2E1}" presName="childTextBox" presStyleLbl="fgAccFollowNode1" presStyleIdx="3" presStyleCnt="9">
        <dgm:presLayoutVars>
          <dgm:bulletEnabled val="1"/>
        </dgm:presLayoutVars>
      </dgm:prSet>
      <dgm:spPr bwMode="auto"/>
    </dgm:pt>
    <dgm:pt modelId="{9C3E10C6-C58A-4CEE-B340-E613B5880EBF}" type="pres">
      <dgm:prSet presAssocID="{F33E1333-96F0-4405-9937-7B00CC4AE61F}" presName="childTextBox" presStyleLbl="fgAccFollowNode1" presStyleIdx="4" presStyleCnt="9">
        <dgm:presLayoutVars>
          <dgm:bulletEnabled val="1"/>
        </dgm:presLayoutVars>
      </dgm:prSet>
      <dgm:spPr bwMode="auto"/>
    </dgm:pt>
    <dgm:pt modelId="{4C0317C8-2BC5-4E78-81BE-CEF8587B5F26}" type="pres">
      <dgm:prSet presAssocID="{9D106F3D-12E0-494B-94A1-E18C13D4D2C9}" presName="sp" presStyleCnt="0"/>
      <dgm:spPr bwMode="auto"/>
    </dgm:pt>
    <dgm:pt modelId="{2CAA580A-C2B3-4D32-BA87-DB29DC33B2F4}" type="pres">
      <dgm:prSet presAssocID="{9D688F81-6142-43E9-95DC-616CA744D056}" presName="arrowAndChildren" presStyleCnt="0"/>
      <dgm:spPr bwMode="auto"/>
    </dgm:pt>
    <dgm:pt modelId="{74514B4A-B83A-4F01-A411-E2F5F984A0A3}" type="pres">
      <dgm:prSet presAssocID="{9D688F81-6142-43E9-95DC-616CA744D056}" presName="parentTextArrow" presStyleLbl="node1" presStyleIdx="0" presStyleCnt="3"/>
      <dgm:spPr bwMode="auto"/>
    </dgm:pt>
    <dgm:pt modelId="{3C089E74-8CCC-4AB1-8F05-F4CC1BCF5907}" type="pres">
      <dgm:prSet presAssocID="{9D688F81-6142-43E9-95DC-616CA744D056}" presName="arrow" presStyleLbl="node1" presStyleIdx="1" presStyleCnt="3"/>
      <dgm:spPr bwMode="auto"/>
    </dgm:pt>
    <dgm:pt modelId="{E79496AE-7A85-4B1C-A125-D8C074759FF0}" type="pres">
      <dgm:prSet presAssocID="{9D688F81-6142-43E9-95DC-616CA744D056}" presName="descendantArrow" presStyleCnt="0"/>
      <dgm:spPr bwMode="auto"/>
    </dgm:pt>
    <dgm:pt modelId="{394753E0-D53E-45E8-989D-1947DF80C91A}" type="pres">
      <dgm:prSet presAssocID="{07B3A57A-917D-44FD-902C-F0794EC6014A}" presName="childTextArrow" presStyleLbl="fgAccFollowNode1" presStyleIdx="5" presStyleCnt="9">
        <dgm:presLayoutVars>
          <dgm:bulletEnabled val="1"/>
        </dgm:presLayoutVars>
      </dgm:prSet>
      <dgm:spPr bwMode="auto"/>
    </dgm:pt>
    <dgm:pt modelId="{170DE8A2-1293-43F1-8C40-E5E698034650}" type="pres">
      <dgm:prSet presAssocID="{B7A21B57-FB48-4C8E-A7C0-F160E485F8AD}" presName="childTextArrow" presStyleLbl="fgAccFollowNode1" presStyleIdx="6" presStyleCnt="9">
        <dgm:presLayoutVars>
          <dgm:bulletEnabled val="1"/>
        </dgm:presLayoutVars>
      </dgm:prSet>
      <dgm:spPr bwMode="auto"/>
    </dgm:pt>
    <dgm:pt modelId="{4FC99922-A230-4467-A24D-DBBC2DAC513E}" type="pres">
      <dgm:prSet presAssocID="{DBA6411C-A672-47F7-9D4E-6F6D7B6624AB}" presName="sp" presStyleCnt="0"/>
      <dgm:spPr bwMode="auto"/>
    </dgm:pt>
    <dgm:pt modelId="{53B6DE1D-BA4E-4AD7-9C84-3D887FEC4582}" type="pres">
      <dgm:prSet presAssocID="{AA3AFC25-49E7-4051-A3DC-841291703A56}" presName="arrowAndChildren" presStyleCnt="0"/>
      <dgm:spPr bwMode="auto"/>
    </dgm:pt>
    <dgm:pt modelId="{820713A5-FA6B-41A4-A647-6A894882A8D6}" type="pres">
      <dgm:prSet presAssocID="{AA3AFC25-49E7-4051-A3DC-841291703A56}" presName="parentTextArrow" presStyleLbl="node1" presStyleIdx="1" presStyleCnt="3"/>
      <dgm:spPr bwMode="auto"/>
    </dgm:pt>
    <dgm:pt modelId="{4D6A30AF-B46B-4E21-94BB-2F1B28F73E53}" type="pres">
      <dgm:prSet presAssocID="{AA3AFC25-49E7-4051-A3DC-841291703A56}" presName="arrow" presStyleLbl="node1" presStyleIdx="2" presStyleCnt="3"/>
      <dgm:spPr bwMode="auto"/>
    </dgm:pt>
    <dgm:pt modelId="{AA8298CC-C19D-4CE7-ABFF-9A7C7F3C1911}" type="pres">
      <dgm:prSet presAssocID="{AA3AFC25-49E7-4051-A3DC-841291703A56}" presName="descendantArrow" presStyleCnt="0"/>
      <dgm:spPr bwMode="auto"/>
    </dgm:pt>
    <dgm:pt modelId="{A8F4CCC3-E71D-46CA-A803-AA06984B47C5}" type="pres">
      <dgm:prSet presAssocID="{4EA26CFB-296C-4BC0-B808-5CF9CDAE44A1}" presName="childTextArrow" presStyleLbl="fgAccFollowNode1" presStyleIdx="7" presStyleCnt="9">
        <dgm:presLayoutVars>
          <dgm:bulletEnabled val="1"/>
        </dgm:presLayoutVars>
      </dgm:prSet>
      <dgm:spPr bwMode="auto"/>
    </dgm:pt>
    <dgm:pt modelId="{84E59AA6-C20C-44D4-8DF1-A121F4831C05}" type="pres">
      <dgm:prSet presAssocID="{FF154819-CA98-4D4B-A1A3-E7B10B3DDF82}" presName="childTextArrow" presStyleLbl="fgAccFollowNode1" presStyleIdx="8" presStyleCnt="9">
        <dgm:presLayoutVars>
          <dgm:bulletEnabled val="1"/>
        </dgm:presLayoutVars>
      </dgm:prSet>
      <dgm:spPr bwMode="auto"/>
    </dgm:pt>
  </dgm:ptLst>
  <dgm:cxnLst>
    <dgm:cxn modelId="{5F395002-8501-4B79-BF9D-7D49B4626372}" srcId="{29075DEA-82B8-4C79-8D7C-8135358A7404}" destId="{AA3AFC25-49E7-4051-A3DC-841291703A56}" srcOrd="0" destOrd="0" parTransId="{7E7C7822-F071-4D21-A978-A2415892479A}" sibTransId="{DBA6411C-A672-47F7-9D4E-6F6D7B6624AB}"/>
    <dgm:cxn modelId="{D0BB0507-B890-46A1-A00D-EB8E278A0736}" type="presOf" srcId="{AA3AFC25-49E7-4051-A3DC-841291703A56}" destId="{4D6A30AF-B46B-4E21-94BB-2F1B28F73E53}" srcOrd="1" destOrd="0" presId="urn:microsoft.com/office/officeart/2005/8/layout/process4"/>
    <dgm:cxn modelId="{EA55020B-8C62-4AD9-92EE-D91D6C02DEBC}" type="presOf" srcId="{E4113E80-CE4E-4DC1-BB83-2234D0ABA51A}" destId="{B308135B-0AD8-479D-8B40-4394EF1F5282}" srcOrd="0" destOrd="0" presId="urn:microsoft.com/office/officeart/2005/8/layout/process4"/>
    <dgm:cxn modelId="{95FAAE19-80E6-4EBC-8EE2-3E3FB815188F}" type="presOf" srcId="{AA3AFC25-49E7-4051-A3DC-841291703A56}" destId="{820713A5-FA6B-41A4-A647-6A894882A8D6}" srcOrd="0" destOrd="0" presId="urn:microsoft.com/office/officeart/2005/8/layout/process4"/>
    <dgm:cxn modelId="{FB4E861E-487B-4E20-B951-2A8752E049EB}" srcId="{29075DEA-82B8-4C79-8D7C-8135358A7404}" destId="{9D688F81-6142-43E9-95DC-616CA744D056}" srcOrd="1" destOrd="0" parTransId="{40968DAC-9973-4350-840C-F0FEA1391A7B}" sibTransId="{9D106F3D-12E0-494B-94A1-E18C13D4D2C9}"/>
    <dgm:cxn modelId="{0AA2AD20-E38F-4D19-AB7D-73B576798ADF}" type="presOf" srcId="{F7B3D317-8393-40C9-8679-837A04FFD2E1}" destId="{D7686894-AF0B-4A03-A173-1C9E7D260522}" srcOrd="0" destOrd="0" presId="urn:microsoft.com/office/officeart/2005/8/layout/process4"/>
    <dgm:cxn modelId="{2E161E30-44E6-4713-B5BE-87EB99EA22F3}" type="presOf" srcId="{07B3A57A-917D-44FD-902C-F0794EC6014A}" destId="{394753E0-D53E-45E8-989D-1947DF80C91A}" srcOrd="0" destOrd="0" presId="urn:microsoft.com/office/officeart/2005/8/layout/process4"/>
    <dgm:cxn modelId="{18B94F31-BD9B-463E-B439-64EAD18EC2DC}" srcId="{662B7278-189C-4B31-BEA7-E2C99AE87FF4}" destId="{E4113E80-CE4E-4DC1-BB83-2234D0ABA51A}" srcOrd="2" destOrd="0" parTransId="{9CC71BFC-DE9F-4CF5-BE25-CDE2D2CDCB62}" sibTransId="{8602D5E9-FF56-4992-B6BA-7CD32FA0A60A}"/>
    <dgm:cxn modelId="{0B0FA73C-5CBF-49FF-83F8-096BFB3CE61C}" srcId="{662B7278-189C-4B31-BEA7-E2C99AE87FF4}" destId="{535BF6BC-54E7-45AF-94FF-1CECE38B0682}" srcOrd="0" destOrd="0" parTransId="{356DEB63-715C-47D6-8FFC-77D9B038D9EF}" sibTransId="{6B72601B-0F73-43AD-BCD1-F7C5D7B86D86}"/>
    <dgm:cxn modelId="{11231F47-91F7-4590-B8AE-C69D91C341A5}" type="presOf" srcId="{662B7278-189C-4B31-BEA7-E2C99AE87FF4}" destId="{0274A9A5-AC7D-49A4-9FC1-93831C7B1937}" srcOrd="1" destOrd="0" presId="urn:microsoft.com/office/officeart/2005/8/layout/process4"/>
    <dgm:cxn modelId="{5EDB5464-CA1A-4704-B33F-C7DD59573410}" srcId="{9D688F81-6142-43E9-95DC-616CA744D056}" destId="{07B3A57A-917D-44FD-902C-F0794EC6014A}" srcOrd="0" destOrd="0" parTransId="{0CAC2D27-3DF6-4F79-8AA4-17EEF1D79350}" sibTransId="{BB3D3A33-1408-40EF-AAD0-917183F2E614}"/>
    <dgm:cxn modelId="{E191656E-ED03-45E8-94DD-5D7CFBCD4522}" type="presOf" srcId="{F33E1333-96F0-4405-9937-7B00CC4AE61F}" destId="{9C3E10C6-C58A-4CEE-B340-E613B5880EBF}" srcOrd="0" destOrd="0" presId="urn:microsoft.com/office/officeart/2005/8/layout/process4"/>
    <dgm:cxn modelId="{F3614274-824B-4D67-B984-EADCB05864C9}" srcId="{662B7278-189C-4B31-BEA7-E2C99AE87FF4}" destId="{1D9D5C02-9CF8-456C-8E90-D9C5B142E16A}" srcOrd="1" destOrd="0" parTransId="{2089DF72-E34B-4976-8CF1-80421780BCB2}" sibTransId="{BB21E598-42C0-4150-A8A3-05A571188CC6}"/>
    <dgm:cxn modelId="{528C7585-4E6A-4B92-9C8D-3DC5A228A716}" type="presOf" srcId="{9D688F81-6142-43E9-95DC-616CA744D056}" destId="{3C089E74-8CCC-4AB1-8F05-F4CC1BCF5907}" srcOrd="1" destOrd="0" presId="urn:microsoft.com/office/officeart/2005/8/layout/process4"/>
    <dgm:cxn modelId="{BD3A2B90-4123-4874-AB18-19EFEAEDBDDA}" srcId="{AA3AFC25-49E7-4051-A3DC-841291703A56}" destId="{FF154819-CA98-4D4B-A1A3-E7B10B3DDF82}" srcOrd="1" destOrd="0" parTransId="{52F5DF35-4AD2-444E-A42E-1C278E826B77}" sibTransId="{864CF16E-642C-45F9-B41E-3433BB409B83}"/>
    <dgm:cxn modelId="{ECFDEA9C-19D8-4DA5-9491-7CEB6F62AD40}" type="presOf" srcId="{9D688F81-6142-43E9-95DC-616CA744D056}" destId="{74514B4A-B83A-4F01-A411-E2F5F984A0A3}" srcOrd="0" destOrd="0" presId="urn:microsoft.com/office/officeart/2005/8/layout/process4"/>
    <dgm:cxn modelId="{6FF680B3-5C0E-4FE0-BAFF-C3742B7573F7}" type="presOf" srcId="{4EA26CFB-296C-4BC0-B808-5CF9CDAE44A1}" destId="{A8F4CCC3-E71D-46CA-A803-AA06984B47C5}" srcOrd="0" destOrd="0" presId="urn:microsoft.com/office/officeart/2005/8/layout/process4"/>
    <dgm:cxn modelId="{6ACD4BB6-BEBA-4BA1-838F-4A4362316596}" srcId="{29075DEA-82B8-4C79-8D7C-8135358A7404}" destId="{662B7278-189C-4B31-BEA7-E2C99AE87FF4}" srcOrd="2" destOrd="0" parTransId="{F375FC09-5D65-4A04-B64A-AC3E058D565B}" sibTransId="{FF40568A-2095-45ED-8E12-D164B5BF74C7}"/>
    <dgm:cxn modelId="{FEC87BBC-29F6-4134-B5A8-6FDAE7A92348}" type="presOf" srcId="{B7A21B57-FB48-4C8E-A7C0-F160E485F8AD}" destId="{170DE8A2-1293-43F1-8C40-E5E698034650}" srcOrd="0" destOrd="0" presId="urn:microsoft.com/office/officeart/2005/8/layout/process4"/>
    <dgm:cxn modelId="{541F18C1-590A-4D19-A726-2D72B3763E91}" srcId="{662B7278-189C-4B31-BEA7-E2C99AE87FF4}" destId="{F33E1333-96F0-4405-9937-7B00CC4AE61F}" srcOrd="4" destOrd="0" parTransId="{BCD53E73-C931-4835-8202-F1DD4DA181C1}" sibTransId="{817A4321-DF80-4B54-87BF-23DC674D215A}"/>
    <dgm:cxn modelId="{8CD290D0-DD9C-4E1F-B44A-E3EE3A3D2038}" type="presOf" srcId="{535BF6BC-54E7-45AF-94FF-1CECE38B0682}" destId="{FC1EC72F-6096-49C2-8376-6E81403F90E6}" srcOrd="0" destOrd="0" presId="urn:microsoft.com/office/officeart/2005/8/layout/process4"/>
    <dgm:cxn modelId="{44661BD1-E7D7-4E36-938C-445E390C4826}" type="presOf" srcId="{29075DEA-82B8-4C79-8D7C-8135358A7404}" destId="{98D007CC-194A-4B14-8FA9-B227F1D37AA9}" srcOrd="0" destOrd="0" presId="urn:microsoft.com/office/officeart/2005/8/layout/process4"/>
    <dgm:cxn modelId="{053805DB-8AE1-4B37-907F-272EA7DBDABB}" srcId="{9D688F81-6142-43E9-95DC-616CA744D056}" destId="{B7A21B57-FB48-4C8E-A7C0-F160E485F8AD}" srcOrd="1" destOrd="0" parTransId="{25B9EDB3-EF74-4924-BB17-F04548F9C133}" sibTransId="{72C0FD64-38D3-4481-9049-A2F2B1250DA0}"/>
    <dgm:cxn modelId="{BCF1CBE3-8B2B-4149-9E3F-A4F6525506FE}" type="presOf" srcId="{1D9D5C02-9CF8-456C-8E90-D9C5B142E16A}" destId="{C2DD427D-E096-4D82-9AC7-5DC0028221F1}" srcOrd="0" destOrd="0" presId="urn:microsoft.com/office/officeart/2005/8/layout/process4"/>
    <dgm:cxn modelId="{F27DEDF2-BBF3-422E-AD4D-6EB92B271BDE}" srcId="{AA3AFC25-49E7-4051-A3DC-841291703A56}" destId="{4EA26CFB-296C-4BC0-B808-5CF9CDAE44A1}" srcOrd="0" destOrd="0" parTransId="{0EC309CE-21FA-4905-88CD-9F04C0975715}" sibTransId="{906396E0-F1A7-46E8-8C2A-896D4F6811AC}"/>
    <dgm:cxn modelId="{57EC87F4-D1E4-4DDB-9020-F9576D2658A6}" srcId="{662B7278-189C-4B31-BEA7-E2C99AE87FF4}" destId="{F7B3D317-8393-40C9-8679-837A04FFD2E1}" srcOrd="3" destOrd="0" parTransId="{69C70A91-3C3A-4D93-9A50-BC3BB45D5C0D}" sibTransId="{9CCA1529-C467-4A88-A43D-CD34E3B91945}"/>
    <dgm:cxn modelId="{D3E632FA-0B50-4FEB-A354-AE78B3CEED99}" type="presOf" srcId="{662B7278-189C-4B31-BEA7-E2C99AE87FF4}" destId="{4D7375C8-6018-4748-97A9-71415F9E4007}" srcOrd="0" destOrd="0" presId="urn:microsoft.com/office/officeart/2005/8/layout/process4"/>
    <dgm:cxn modelId="{F0A6C0FB-A086-4E60-9F23-0748397281DC}" type="presOf" srcId="{FF154819-CA98-4D4B-A1A3-E7B10B3DDF82}" destId="{84E59AA6-C20C-44D4-8DF1-A121F4831C05}" srcOrd="0" destOrd="0" presId="urn:microsoft.com/office/officeart/2005/8/layout/process4"/>
    <dgm:cxn modelId="{44A136B9-CE30-4D7C-88E0-63E8D81874A2}" type="presParOf" srcId="{98D007CC-194A-4B14-8FA9-B227F1D37AA9}" destId="{D95E51D6-DE9E-4013-98C6-9E456A7E28E8}" srcOrd="0" destOrd="0" presId="urn:microsoft.com/office/officeart/2005/8/layout/process4"/>
    <dgm:cxn modelId="{75E92DFA-20AF-458D-8159-68D5F0D97AAE}" type="presParOf" srcId="{D95E51D6-DE9E-4013-98C6-9E456A7E28E8}" destId="{4D7375C8-6018-4748-97A9-71415F9E4007}" srcOrd="0" destOrd="0" presId="urn:microsoft.com/office/officeart/2005/8/layout/process4"/>
    <dgm:cxn modelId="{25E5E1C8-D14F-4A07-88BE-68E927905A5F}" type="presParOf" srcId="{D95E51D6-DE9E-4013-98C6-9E456A7E28E8}" destId="{0274A9A5-AC7D-49A4-9FC1-93831C7B1937}" srcOrd="1" destOrd="0" presId="urn:microsoft.com/office/officeart/2005/8/layout/process4"/>
    <dgm:cxn modelId="{FADF2AA5-91E3-4247-A51B-D7034536DD01}" type="presParOf" srcId="{D95E51D6-DE9E-4013-98C6-9E456A7E28E8}" destId="{CBB821BA-35EC-4289-B3CB-382F14B5224A}" srcOrd="2" destOrd="0" presId="urn:microsoft.com/office/officeart/2005/8/layout/process4"/>
    <dgm:cxn modelId="{42517291-9A84-45D1-B0ED-563B95AB7F22}" type="presParOf" srcId="{CBB821BA-35EC-4289-B3CB-382F14B5224A}" destId="{FC1EC72F-6096-49C2-8376-6E81403F90E6}" srcOrd="0" destOrd="0" presId="urn:microsoft.com/office/officeart/2005/8/layout/process4"/>
    <dgm:cxn modelId="{183FD9D2-2FDD-458A-82E5-005C4327CEDD}" type="presParOf" srcId="{CBB821BA-35EC-4289-B3CB-382F14B5224A}" destId="{C2DD427D-E096-4D82-9AC7-5DC0028221F1}" srcOrd="1" destOrd="0" presId="urn:microsoft.com/office/officeart/2005/8/layout/process4"/>
    <dgm:cxn modelId="{0AE85C53-A46A-4495-A475-070A6DCC9012}" type="presParOf" srcId="{CBB821BA-35EC-4289-B3CB-382F14B5224A}" destId="{B308135B-0AD8-479D-8B40-4394EF1F5282}" srcOrd="2" destOrd="0" presId="urn:microsoft.com/office/officeart/2005/8/layout/process4"/>
    <dgm:cxn modelId="{75410C25-EAA2-47FF-A7B1-A032C8EA7B63}" type="presParOf" srcId="{CBB821BA-35EC-4289-B3CB-382F14B5224A}" destId="{D7686894-AF0B-4A03-A173-1C9E7D260522}" srcOrd="3" destOrd="0" presId="urn:microsoft.com/office/officeart/2005/8/layout/process4"/>
    <dgm:cxn modelId="{4AA68FAC-77B4-4AF0-B655-541BC57B895E}" type="presParOf" srcId="{CBB821BA-35EC-4289-B3CB-382F14B5224A}" destId="{9C3E10C6-C58A-4CEE-B340-E613B5880EBF}" srcOrd="4" destOrd="0" presId="urn:microsoft.com/office/officeart/2005/8/layout/process4"/>
    <dgm:cxn modelId="{0009E8FD-0D34-4D74-A3CF-37BD7D7DA4E3}" type="presParOf" srcId="{98D007CC-194A-4B14-8FA9-B227F1D37AA9}" destId="{4C0317C8-2BC5-4E78-81BE-CEF8587B5F26}" srcOrd="1" destOrd="0" presId="urn:microsoft.com/office/officeart/2005/8/layout/process4"/>
    <dgm:cxn modelId="{DAE83F5C-93B1-4BFB-8203-AAB455EB8F73}" type="presParOf" srcId="{98D007CC-194A-4B14-8FA9-B227F1D37AA9}" destId="{2CAA580A-C2B3-4D32-BA87-DB29DC33B2F4}" srcOrd="2" destOrd="0" presId="urn:microsoft.com/office/officeart/2005/8/layout/process4"/>
    <dgm:cxn modelId="{A52560CD-A01C-4860-AD6A-D9670F73503B}" type="presParOf" srcId="{2CAA580A-C2B3-4D32-BA87-DB29DC33B2F4}" destId="{74514B4A-B83A-4F01-A411-E2F5F984A0A3}" srcOrd="0" destOrd="0" presId="urn:microsoft.com/office/officeart/2005/8/layout/process4"/>
    <dgm:cxn modelId="{61BEC279-8EC4-429E-87DF-588AF44A75AA}" type="presParOf" srcId="{2CAA580A-C2B3-4D32-BA87-DB29DC33B2F4}" destId="{3C089E74-8CCC-4AB1-8F05-F4CC1BCF5907}" srcOrd="1" destOrd="0" presId="urn:microsoft.com/office/officeart/2005/8/layout/process4"/>
    <dgm:cxn modelId="{40208CDA-5623-478C-94F9-F67CBB7C7B25}" type="presParOf" srcId="{2CAA580A-C2B3-4D32-BA87-DB29DC33B2F4}" destId="{E79496AE-7A85-4B1C-A125-D8C074759FF0}" srcOrd="2" destOrd="0" presId="urn:microsoft.com/office/officeart/2005/8/layout/process4"/>
    <dgm:cxn modelId="{846C6FF0-41BE-420A-94ED-CC3692B610D1}" type="presParOf" srcId="{E79496AE-7A85-4B1C-A125-D8C074759FF0}" destId="{394753E0-D53E-45E8-989D-1947DF80C91A}" srcOrd="0" destOrd="0" presId="urn:microsoft.com/office/officeart/2005/8/layout/process4"/>
    <dgm:cxn modelId="{3D4014A6-6B08-4C53-9314-C50405A83836}" type="presParOf" srcId="{E79496AE-7A85-4B1C-A125-D8C074759FF0}" destId="{170DE8A2-1293-43F1-8C40-E5E698034650}" srcOrd="1" destOrd="0" presId="urn:microsoft.com/office/officeart/2005/8/layout/process4"/>
    <dgm:cxn modelId="{3687EC09-36C2-4FC1-A939-F6AEA2F760FD}" type="presParOf" srcId="{98D007CC-194A-4B14-8FA9-B227F1D37AA9}" destId="{4FC99922-A230-4467-A24D-DBBC2DAC513E}" srcOrd="3" destOrd="0" presId="urn:microsoft.com/office/officeart/2005/8/layout/process4"/>
    <dgm:cxn modelId="{7CEE00C2-A1D7-4803-8BEB-B7E0336E8DE3}" type="presParOf" srcId="{98D007CC-194A-4B14-8FA9-B227F1D37AA9}" destId="{53B6DE1D-BA4E-4AD7-9C84-3D887FEC4582}" srcOrd="4" destOrd="0" presId="urn:microsoft.com/office/officeart/2005/8/layout/process4"/>
    <dgm:cxn modelId="{67389FEC-C333-4F9E-84E6-A22A98B28DA4}" type="presParOf" srcId="{53B6DE1D-BA4E-4AD7-9C84-3D887FEC4582}" destId="{820713A5-FA6B-41A4-A647-6A894882A8D6}" srcOrd="0" destOrd="0" presId="urn:microsoft.com/office/officeart/2005/8/layout/process4"/>
    <dgm:cxn modelId="{77EAEDA1-216A-4144-A2A3-B318C9C8E054}" type="presParOf" srcId="{53B6DE1D-BA4E-4AD7-9C84-3D887FEC4582}" destId="{4D6A30AF-B46B-4E21-94BB-2F1B28F73E53}" srcOrd="1" destOrd="0" presId="urn:microsoft.com/office/officeart/2005/8/layout/process4"/>
    <dgm:cxn modelId="{2FBBE3A0-2C92-4F05-9447-DB184FEBFB82}" type="presParOf" srcId="{53B6DE1D-BA4E-4AD7-9C84-3D887FEC4582}" destId="{AA8298CC-C19D-4CE7-ABFF-9A7C7F3C1911}" srcOrd="2" destOrd="0" presId="urn:microsoft.com/office/officeart/2005/8/layout/process4"/>
    <dgm:cxn modelId="{9F8B6F12-39AB-4CD7-893D-C0769C498BEA}" type="presParOf" srcId="{AA8298CC-C19D-4CE7-ABFF-9A7C7F3C1911}" destId="{A8F4CCC3-E71D-46CA-A803-AA06984B47C5}" srcOrd="0" destOrd="0" presId="urn:microsoft.com/office/officeart/2005/8/layout/process4"/>
    <dgm:cxn modelId="{85B86499-5236-4417-8EA8-AAF33D64E653}" type="presParOf" srcId="{AA8298CC-C19D-4CE7-ABFF-9A7C7F3C1911}" destId="{84E59AA6-C20C-44D4-8DF1-A121F4831C0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599D9-A5AB-4797-B7CA-65995E655D09}" type="doc">
      <dgm:prSet loTypeId="urn:microsoft.com/office/officeart/2005/8/layout/target3#1" loCatId="relationship" qsTypeId="urn:microsoft.com/office/officeart/2005/8/quickstyle/3d2" qsCatId="3D" csTypeId="urn:microsoft.com/office/officeart/2005/8/colors/accent6_3" csCatId="accent6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508F6C30-EA3C-4773-841E-6A525D9308E2}">
      <dgm:prSet phldrT="[Texte]"/>
      <dgm:spPr bwMode="auto"/>
      <dgm:t>
        <a:bodyPr/>
        <a:lstStyle/>
        <a:p>
          <a:pPr>
            <a:defRPr/>
          </a:pPr>
          <a:r>
            <a:rPr lang="fr-FR" dirty="0"/>
            <a:t>Capacité d’accueil étudiants</a:t>
          </a:r>
          <a:endParaRPr dirty="0"/>
        </a:p>
      </dgm:t>
    </dgm:pt>
    <dgm:pt modelId="{182F6F41-9A17-4621-AF00-E114C440676A}" type="parTrans" cxnId="{F21432A7-329A-4C95-93C6-9D9D47D737E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197701F-56DF-4FCF-8FE8-FE6FE5EBE0D7}" type="sibTrans" cxnId="{F21432A7-329A-4C95-93C6-9D9D47D737E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F030C93-C784-43F3-8C50-3A011862DFEB}">
      <dgm:prSet phldrT="[Texte]" custT="1"/>
      <dgm:spPr bwMode="auto"/>
      <dgm:t>
        <a:bodyPr/>
        <a:lstStyle/>
        <a:p>
          <a:pPr>
            <a:lnSpc>
              <a:spcPct val="150000"/>
            </a:lnSpc>
            <a:defRPr/>
          </a:pPr>
          <a:r>
            <a:rPr lang="fr-FR" sz="1500"/>
            <a:t>48 scolaires</a:t>
          </a:r>
          <a:endParaRPr/>
        </a:p>
      </dgm:t>
    </dgm:pt>
    <dgm:pt modelId="{3A1C1932-6C18-4B30-8D5E-2999F218E010}" type="parTrans" cxnId="{9658667F-63EB-4EA3-95D9-AEF7A3D253A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6297E1B-0ADA-42C0-9E38-5B3A989C61CD}" type="sibTrans" cxnId="{9658667F-63EB-4EA3-95D9-AEF7A3D253A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50F6417-202A-41C0-B8F4-65A647862BE3}">
      <dgm:prSet phldrT="[Texte]" custT="1"/>
      <dgm:spPr bwMode="auto"/>
      <dgm:t>
        <a:bodyPr/>
        <a:lstStyle/>
        <a:p>
          <a:pPr>
            <a:lnSpc>
              <a:spcPct val="150000"/>
            </a:lnSpc>
            <a:defRPr/>
          </a:pPr>
          <a:r>
            <a:rPr lang="fr-FR" sz="1500" dirty="0"/>
            <a:t>48 apprentis</a:t>
          </a:r>
          <a:endParaRPr dirty="0"/>
        </a:p>
      </dgm:t>
    </dgm:pt>
    <dgm:pt modelId="{A44D655B-0D53-46F3-8197-670424DD02CB}" type="parTrans" cxnId="{29246CB3-829D-4234-A26C-8D89891CB30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B4D20C9-4F58-42C4-A96D-DEF84DA2D0DD}" type="sibTrans" cxnId="{29246CB3-829D-4234-A26C-8D89891CB30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77AD53A-4F0C-4CA5-AEE4-32B944A0D12B}">
      <dgm:prSet phldrT="[Texte]"/>
      <dgm:spPr bwMode="auto"/>
      <dgm:t>
        <a:bodyPr/>
        <a:lstStyle/>
        <a:p>
          <a:pPr>
            <a:defRPr/>
          </a:pPr>
          <a:r>
            <a:rPr lang="fr-FR" dirty="0"/>
            <a:t>Équipe pédagogique enseignements de spécialité</a:t>
          </a:r>
          <a:endParaRPr dirty="0"/>
        </a:p>
      </dgm:t>
    </dgm:pt>
    <dgm:pt modelId="{DC34B8BC-6170-49BB-8A21-2A3BDFBD9004}" type="parTrans" cxnId="{ECD1CABA-0B72-4636-8015-2D3BC1C80BC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90A5974-8511-4315-B834-60E20CC0E13D}" type="sibTrans" cxnId="{ECD1CABA-0B72-4636-8015-2D3BC1C80BC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5BC2670-545C-43BC-8D8D-B0B9DB5ABD2A}">
      <dgm:prSet phldrT="[Texte]"/>
      <dgm:spPr bwMode="auto"/>
      <dgm:t>
        <a:bodyPr/>
        <a:lstStyle/>
        <a:p>
          <a:pPr>
            <a:defRPr/>
          </a:pPr>
          <a:r>
            <a:rPr lang="fr-FR"/>
            <a:t>3 STI Maintenance</a:t>
          </a:r>
          <a:endParaRPr/>
        </a:p>
      </dgm:t>
    </dgm:pt>
    <dgm:pt modelId="{BABA465A-7D16-4911-B6F6-3951E45A2122}" type="parTrans" cxnId="{A7054BD4-31ED-416A-B3A4-E44378DA16D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7A8CC6E-E4CF-4348-9883-11A25C75E3D8}" type="sibTrans" cxnId="{A7054BD4-31ED-416A-B3A4-E44378DA16D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1FD4D30-AB50-4B96-912D-88E9DFACD2AF}">
      <dgm:prSet phldrT="[Texte]"/>
      <dgm:spPr bwMode="auto"/>
      <dgm:t>
        <a:bodyPr/>
        <a:lstStyle/>
        <a:p>
          <a:pPr>
            <a:defRPr/>
          </a:pPr>
          <a:r>
            <a:rPr lang="fr-FR"/>
            <a:t>2 STI Approche fonctionnelle structurelle et comportementale</a:t>
          </a:r>
          <a:endParaRPr/>
        </a:p>
      </dgm:t>
    </dgm:pt>
    <dgm:pt modelId="{860DD716-BAF5-4CE9-A5A2-96FA3E7C0F40}" type="parTrans" cxnId="{CE36CAA7-7CAB-4BAA-AC15-715517C0384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E4FAAED-01F3-437D-A529-9BA6E9622BC6}" type="sibTrans" cxnId="{CE36CAA7-7CAB-4BAA-AC15-715517C0384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AB9ADAF-13D9-4639-ACF5-BC9234D9D449}">
      <dgm:prSet phldrT="[Texte]"/>
      <dgm:spPr bwMode="auto"/>
      <dgm:t>
        <a:bodyPr/>
        <a:lstStyle/>
        <a:p>
          <a:pPr>
            <a:defRPr/>
          </a:pPr>
          <a:r>
            <a:rPr lang="fr-FR" dirty="0"/>
            <a:t>Volume horaire dédié à la formation</a:t>
          </a:r>
          <a:endParaRPr dirty="0"/>
        </a:p>
      </dgm:t>
    </dgm:pt>
    <dgm:pt modelId="{D90BE11E-0A19-4F27-A83C-60F346E96AD3}" type="parTrans" cxnId="{3BD3D315-0AC5-40D4-ACB7-080132C072C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1F55705-756C-4436-9BD7-F41DB3DBA970}" type="sibTrans" cxnId="{3BD3D315-0AC5-40D4-ACB7-080132C072C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A5AED63-72ED-4DD0-8EBB-44162F1A91AE}">
      <dgm:prSet phldrT="[Texte]"/>
      <dgm:spPr bwMode="auto"/>
      <dgm:t>
        <a:bodyPr/>
        <a:lstStyle/>
        <a:p>
          <a:pPr>
            <a:defRPr/>
          </a:pPr>
          <a:r>
            <a:rPr lang="fr-FR" dirty="0"/>
            <a:t>14 modules de formation </a:t>
          </a:r>
          <a:endParaRPr dirty="0"/>
        </a:p>
      </dgm:t>
    </dgm:pt>
    <dgm:pt modelId="{B6DE6012-1259-4B33-8C3A-E9420FCFD736}" type="parTrans" cxnId="{C8F518CA-8864-46D1-BA1F-4C14893DBC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FC12C97-65FD-49B0-9371-007F2D843493}" type="sibTrans" cxnId="{C8F518CA-8864-46D1-BA1F-4C14893DBC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B613FE3-A898-4F63-B30B-FB116E360599}">
      <dgm:prSet phldrT="[Texte]"/>
      <dgm:spPr bwMode="auto"/>
      <dgm:t>
        <a:bodyPr/>
        <a:lstStyle/>
        <a:p>
          <a:pPr>
            <a:defRPr/>
          </a:pPr>
          <a:r>
            <a:rPr lang="fr-FR"/>
            <a:t>1 module projet E5</a:t>
          </a:r>
          <a:endParaRPr/>
        </a:p>
      </dgm:t>
    </dgm:pt>
    <dgm:pt modelId="{5CEF1235-8930-45E9-9809-45BEB6F65E6D}" type="parTrans" cxnId="{CE80C342-6A99-4376-A2C3-D06451EE7C0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5A9E900-ECDA-495E-B316-C54F0620CEC2}" type="sibTrans" cxnId="{CE80C342-6A99-4376-A2C3-D06451EE7C0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075D2BA-68C1-43F8-9DBE-D4A6FB668D65}">
      <dgm:prSet phldrT="[Texte]"/>
      <dgm:spPr bwMode="auto"/>
      <dgm:t>
        <a:bodyPr/>
        <a:lstStyle/>
        <a:p>
          <a:pPr>
            <a:defRPr/>
          </a:pPr>
          <a:r>
            <a:rPr lang="fr-FR"/>
            <a:t>1 Eco gestion</a:t>
          </a:r>
          <a:endParaRPr/>
        </a:p>
      </dgm:t>
    </dgm:pt>
    <dgm:pt modelId="{7823CD92-CF99-4CAC-8B1A-063FE9B708BC}" type="parTrans" cxnId="{5F30C3D3-F4B8-4448-A475-E3A37E5F1F6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33D6714-1AF5-41E2-9F4B-558EAD445041}" type="sibTrans" cxnId="{5F30C3D3-F4B8-4448-A475-E3A37E5F1F6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EEECBDF-DECA-421A-86A5-DAAC65343364}">
      <dgm:prSet phldrT="[Texte]"/>
      <dgm:spPr bwMode="auto"/>
      <dgm:t>
        <a:bodyPr/>
        <a:lstStyle/>
        <a:p>
          <a:pPr>
            <a:defRPr/>
          </a:pPr>
          <a:r>
            <a:rPr lang="fr-FR"/>
            <a:t>1 Physique Chimie</a:t>
          </a:r>
          <a:endParaRPr/>
        </a:p>
      </dgm:t>
    </dgm:pt>
    <dgm:pt modelId="{07BBC46A-CA06-4EB5-A96F-DB2675C989E7}" type="parTrans" cxnId="{5D62E162-08A5-4768-85E0-48E85276C2B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9C0435D-DFAE-4B45-BCCC-E1E77EFA77E2}" type="sibTrans" cxnId="{5D62E162-08A5-4768-85E0-48E85276C2B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984066A-C4FC-478A-B174-CE97A52CAA38}">
      <dgm:prSet phldrT="[Texte]"/>
      <dgm:spPr bwMode="auto"/>
      <dgm:t>
        <a:bodyPr/>
        <a:lstStyle/>
        <a:p>
          <a:pPr>
            <a:defRPr/>
          </a:pPr>
          <a:r>
            <a:rPr lang="fr-FR" dirty="0"/>
            <a:t>1 Anglais</a:t>
          </a:r>
          <a:endParaRPr dirty="0"/>
        </a:p>
      </dgm:t>
    </dgm:pt>
    <dgm:pt modelId="{4C574109-B8F8-4F4A-9343-32FE7DF9F7B0}" type="parTrans" cxnId="{901354D9-CA4A-424B-B902-BB37278B198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CCB20E9-1374-4B3C-894B-BF447B464A29}" type="sibTrans" cxnId="{901354D9-CA4A-424B-B902-BB37278B198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3034421-A734-412E-BB61-E1F9226840A1}">
      <dgm:prSet phldrT="[Texte]" custT="1"/>
      <dgm:spPr bwMode="auto"/>
      <dgm:t>
        <a:bodyPr/>
        <a:lstStyle/>
        <a:p>
          <a:pPr>
            <a:lnSpc>
              <a:spcPct val="150000"/>
            </a:lnSpc>
            <a:defRPr/>
          </a:pPr>
          <a:r>
            <a:rPr lang="fr-FR" sz="1500"/>
            <a:t>Total 96 apprenants </a:t>
          </a:r>
          <a:endParaRPr/>
        </a:p>
      </dgm:t>
    </dgm:pt>
    <dgm:pt modelId="{D65B5A79-4CF9-4A59-BA4F-40F5C58CC411}" type="parTrans" cxnId="{D731E367-AEE1-43CF-B442-33719741470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3C77DC3-835C-45D7-A9DD-1C076E154FD6}" type="sibTrans" cxnId="{D731E367-AEE1-43CF-B442-33719741470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AAC691A-BF4E-405D-81FB-B5EB8A7B12EC}" type="pres">
      <dgm:prSet presAssocID="{FF7599D9-A5AB-4797-B7CA-65995E655D09}" presName="Name0" presStyleCnt="0">
        <dgm:presLayoutVars>
          <dgm:chMax val="7"/>
          <dgm:dir/>
          <dgm:animLvl val="lvl"/>
          <dgm:resizeHandles val="exact"/>
        </dgm:presLayoutVars>
      </dgm:prSet>
      <dgm:spPr bwMode="auto"/>
    </dgm:pt>
    <dgm:pt modelId="{3C942DBA-5F67-4025-82DF-B0CAADF73CFB}" type="pres">
      <dgm:prSet presAssocID="{508F6C30-EA3C-4773-841E-6A525D9308E2}" presName="circle1" presStyleLbl="node1" presStyleIdx="0" presStyleCnt="3"/>
      <dgm:spPr bwMode="auto"/>
    </dgm:pt>
    <dgm:pt modelId="{6CA7BCAE-8DF3-48BB-BFE9-996B1C5690FF}" type="pres">
      <dgm:prSet presAssocID="{508F6C30-EA3C-4773-841E-6A525D9308E2}" presName="space" presStyleCnt="0"/>
      <dgm:spPr bwMode="auto"/>
    </dgm:pt>
    <dgm:pt modelId="{C3DF9748-552E-4A4C-8B36-86D5AFBDEA2E}" type="pres">
      <dgm:prSet presAssocID="{508F6C30-EA3C-4773-841E-6A525D9308E2}" presName="rect1" presStyleLbl="alignAcc1" presStyleIdx="0" presStyleCnt="3"/>
      <dgm:spPr bwMode="auto"/>
    </dgm:pt>
    <dgm:pt modelId="{3ED3E7AE-0930-40EC-B9D8-73FA64A33B12}" type="pres">
      <dgm:prSet presAssocID="{B77AD53A-4F0C-4CA5-AEE4-32B944A0D12B}" presName="vertSpace2" presStyleLbl="node1" presStyleIdx="0" presStyleCnt="3"/>
      <dgm:spPr bwMode="auto"/>
    </dgm:pt>
    <dgm:pt modelId="{2F856908-76C0-422A-8761-C324EAF21578}" type="pres">
      <dgm:prSet presAssocID="{B77AD53A-4F0C-4CA5-AEE4-32B944A0D12B}" presName="circle2" presStyleLbl="node1" presStyleIdx="1" presStyleCnt="3"/>
      <dgm:spPr bwMode="auto"/>
    </dgm:pt>
    <dgm:pt modelId="{06299870-85D4-4158-9F64-72356BC6654B}" type="pres">
      <dgm:prSet presAssocID="{B77AD53A-4F0C-4CA5-AEE4-32B944A0D12B}" presName="rect2" presStyleLbl="alignAcc1" presStyleIdx="1" presStyleCnt="3"/>
      <dgm:spPr bwMode="auto"/>
    </dgm:pt>
    <dgm:pt modelId="{DCB2AED0-8338-4241-9B70-FE866DD933C5}" type="pres">
      <dgm:prSet presAssocID="{CAB9ADAF-13D9-4639-ACF5-BC9234D9D449}" presName="vertSpace3" presStyleLbl="node1" presStyleIdx="1" presStyleCnt="3"/>
      <dgm:spPr bwMode="auto"/>
    </dgm:pt>
    <dgm:pt modelId="{27D8F5EC-04D8-40B6-AE37-25E5E03F75F9}" type="pres">
      <dgm:prSet presAssocID="{CAB9ADAF-13D9-4639-ACF5-BC9234D9D449}" presName="circle3" presStyleLbl="node1" presStyleIdx="2" presStyleCnt="3"/>
      <dgm:spPr bwMode="auto"/>
    </dgm:pt>
    <dgm:pt modelId="{36A6B15F-077F-42ED-A83F-AA9574503F92}" type="pres">
      <dgm:prSet presAssocID="{CAB9ADAF-13D9-4639-ACF5-BC9234D9D449}" presName="rect3" presStyleLbl="alignAcc1" presStyleIdx="2" presStyleCnt="3"/>
      <dgm:spPr bwMode="auto"/>
    </dgm:pt>
    <dgm:pt modelId="{0FAFEC2D-CC8A-4BEB-9F10-A1544CEBA0F1}" type="pres">
      <dgm:prSet presAssocID="{508F6C30-EA3C-4773-841E-6A525D9308E2}" presName="rect1ParTx" presStyleLbl="alignAcc1" presStyleIdx="2" presStyleCnt="3">
        <dgm:presLayoutVars>
          <dgm:chMax val="1"/>
          <dgm:bulletEnabled val="1"/>
        </dgm:presLayoutVars>
      </dgm:prSet>
      <dgm:spPr bwMode="auto"/>
    </dgm:pt>
    <dgm:pt modelId="{10C1C12A-63BC-42E1-A7AA-B0E5242CA19B}" type="pres">
      <dgm:prSet presAssocID="{508F6C30-EA3C-4773-841E-6A525D9308E2}" presName="rect1ChTx" presStyleLbl="alignAcc1" presStyleIdx="2" presStyleCnt="3">
        <dgm:presLayoutVars>
          <dgm:bulletEnabled val="1"/>
        </dgm:presLayoutVars>
      </dgm:prSet>
      <dgm:spPr bwMode="auto"/>
    </dgm:pt>
    <dgm:pt modelId="{5B3E5D39-0CF7-462F-862D-6EA55931956B}" type="pres">
      <dgm:prSet presAssocID="{B77AD53A-4F0C-4CA5-AEE4-32B944A0D12B}" presName="rect2ParTx" presStyleLbl="alignAcc1" presStyleIdx="2" presStyleCnt="3">
        <dgm:presLayoutVars>
          <dgm:chMax val="1"/>
          <dgm:bulletEnabled val="1"/>
        </dgm:presLayoutVars>
      </dgm:prSet>
      <dgm:spPr bwMode="auto"/>
    </dgm:pt>
    <dgm:pt modelId="{73E728CD-25EC-4602-BB20-033ADD616006}" type="pres">
      <dgm:prSet presAssocID="{B77AD53A-4F0C-4CA5-AEE4-32B944A0D12B}" presName="rect2ChTx" presStyleLbl="alignAcc1" presStyleIdx="2" presStyleCnt="3">
        <dgm:presLayoutVars>
          <dgm:bulletEnabled val="1"/>
        </dgm:presLayoutVars>
      </dgm:prSet>
      <dgm:spPr bwMode="auto"/>
    </dgm:pt>
    <dgm:pt modelId="{FFAD8122-7EA3-483C-9E32-3620851C2C90}" type="pres">
      <dgm:prSet presAssocID="{CAB9ADAF-13D9-4639-ACF5-BC9234D9D449}" presName="rect3ParTx" presStyleLbl="alignAcc1" presStyleIdx="2" presStyleCnt="3">
        <dgm:presLayoutVars>
          <dgm:chMax val="1"/>
          <dgm:bulletEnabled val="1"/>
        </dgm:presLayoutVars>
      </dgm:prSet>
      <dgm:spPr bwMode="auto"/>
    </dgm:pt>
    <dgm:pt modelId="{58F150AB-5522-4A30-AE45-0A590C52FEF4}" type="pres">
      <dgm:prSet presAssocID="{CAB9ADAF-13D9-4639-ACF5-BC9234D9D449}" presName="rect3ChTx" presStyleLbl="alignAcc1" presStyleIdx="2" presStyleCnt="3">
        <dgm:presLayoutVars>
          <dgm:bulletEnabled val="1"/>
        </dgm:presLayoutVars>
      </dgm:prSet>
      <dgm:spPr bwMode="auto"/>
    </dgm:pt>
  </dgm:ptLst>
  <dgm:cxnLst>
    <dgm:cxn modelId="{FC691A06-AC7F-4BEB-AD8B-597C9180A254}" type="presOf" srcId="{45BC2670-545C-43BC-8D8D-B0B9DB5ABD2A}" destId="{73E728CD-25EC-4602-BB20-033ADD616006}" srcOrd="0" destOrd="0" presId="urn:microsoft.com/office/officeart/2005/8/layout/target3#1"/>
    <dgm:cxn modelId="{BBD5BE12-51E7-4552-946E-8065527B6F48}" type="presOf" srcId="{31FD4D30-AB50-4B96-912D-88E9DFACD2AF}" destId="{73E728CD-25EC-4602-BB20-033ADD616006}" srcOrd="0" destOrd="1" presId="urn:microsoft.com/office/officeart/2005/8/layout/target3#1"/>
    <dgm:cxn modelId="{3BD3D315-0AC5-40D4-ACB7-080132C072C3}" srcId="{FF7599D9-A5AB-4797-B7CA-65995E655D09}" destId="{CAB9ADAF-13D9-4639-ACF5-BC9234D9D449}" srcOrd="2" destOrd="0" parTransId="{D90BE11E-0A19-4F27-A83C-60F346E96AD3}" sibTransId="{21F55705-756C-4436-9BD7-F41DB3DBA970}"/>
    <dgm:cxn modelId="{7482B51F-F868-4DA0-8009-C4795C6E1DB8}" type="presOf" srcId="{93034421-A734-412E-BB61-E1F9226840A1}" destId="{10C1C12A-63BC-42E1-A7AA-B0E5242CA19B}" srcOrd="0" destOrd="2" presId="urn:microsoft.com/office/officeart/2005/8/layout/target3#1"/>
    <dgm:cxn modelId="{A502E52E-4463-42FD-9A99-9F6E782468B3}" type="presOf" srcId="{CAB9ADAF-13D9-4639-ACF5-BC9234D9D449}" destId="{36A6B15F-077F-42ED-A83F-AA9574503F92}" srcOrd="0" destOrd="0" presId="urn:microsoft.com/office/officeart/2005/8/layout/target3#1"/>
    <dgm:cxn modelId="{E2D62836-46F5-4A9E-BB83-EF5E9A9A32BB}" type="presOf" srcId="{BB613FE3-A898-4F63-B30B-FB116E360599}" destId="{58F150AB-5522-4A30-AE45-0A590C52FEF4}" srcOrd="0" destOrd="1" presId="urn:microsoft.com/office/officeart/2005/8/layout/target3#1"/>
    <dgm:cxn modelId="{CE80C342-6A99-4376-A2C3-D06451EE7C0D}" srcId="{CAB9ADAF-13D9-4639-ACF5-BC9234D9D449}" destId="{BB613FE3-A898-4F63-B30B-FB116E360599}" srcOrd="1" destOrd="0" parTransId="{5CEF1235-8930-45E9-9809-45BEB6F65E6D}" sibTransId="{35A9E900-ECDA-495E-B316-C54F0620CEC2}"/>
    <dgm:cxn modelId="{3EEEAC5E-520C-4551-A995-DB9BBD10CEF7}" type="presOf" srcId="{B77AD53A-4F0C-4CA5-AEE4-32B944A0D12B}" destId="{5B3E5D39-0CF7-462F-862D-6EA55931956B}" srcOrd="1" destOrd="0" presId="urn:microsoft.com/office/officeart/2005/8/layout/target3#1"/>
    <dgm:cxn modelId="{5D62E162-08A5-4768-85E0-48E85276C2B6}" srcId="{B77AD53A-4F0C-4CA5-AEE4-32B944A0D12B}" destId="{6EEECBDF-DECA-421A-86A5-DAAC65343364}" srcOrd="3" destOrd="0" parTransId="{07BBC46A-CA06-4EB5-A96F-DB2675C989E7}" sibTransId="{A9C0435D-DFAE-4B45-BCCC-E1E77EFA77E2}"/>
    <dgm:cxn modelId="{D731E367-AEE1-43CF-B442-337197414705}" srcId="{508F6C30-EA3C-4773-841E-6A525D9308E2}" destId="{93034421-A734-412E-BB61-E1F9226840A1}" srcOrd="2" destOrd="0" parTransId="{D65B5A79-4CF9-4A59-BA4F-40F5C58CC411}" sibTransId="{93C77DC3-835C-45D7-A9DD-1C076E154FD6}"/>
    <dgm:cxn modelId="{82AE5577-93F1-478D-A69E-E931684ACCCF}" type="presOf" srcId="{B77AD53A-4F0C-4CA5-AEE4-32B944A0D12B}" destId="{06299870-85D4-4158-9F64-72356BC6654B}" srcOrd="0" destOrd="0" presId="urn:microsoft.com/office/officeart/2005/8/layout/target3#1"/>
    <dgm:cxn modelId="{9658667F-63EB-4EA3-95D9-AEF7A3D253AD}" srcId="{508F6C30-EA3C-4773-841E-6A525D9308E2}" destId="{FF030C93-C784-43F3-8C50-3A011862DFEB}" srcOrd="0" destOrd="0" parTransId="{3A1C1932-6C18-4B30-8D5E-2999F218E010}" sibTransId="{06297E1B-0ADA-42C0-9E38-5B3A989C61CD}"/>
    <dgm:cxn modelId="{15397E81-A64F-4961-9C2B-94B92A4E5600}" type="presOf" srcId="{FA5AED63-72ED-4DD0-8EBB-44162F1A91AE}" destId="{58F150AB-5522-4A30-AE45-0A590C52FEF4}" srcOrd="0" destOrd="0" presId="urn:microsoft.com/office/officeart/2005/8/layout/target3#1"/>
    <dgm:cxn modelId="{55711C8F-D96A-4067-836E-B3EDBA1017E2}" type="presOf" srcId="{0075D2BA-68C1-43F8-9DBE-D4A6FB668D65}" destId="{73E728CD-25EC-4602-BB20-033ADD616006}" srcOrd="0" destOrd="2" presId="urn:microsoft.com/office/officeart/2005/8/layout/target3#1"/>
    <dgm:cxn modelId="{F21432A7-329A-4C95-93C6-9D9D47D737E2}" srcId="{FF7599D9-A5AB-4797-B7CA-65995E655D09}" destId="{508F6C30-EA3C-4773-841E-6A525D9308E2}" srcOrd="0" destOrd="0" parTransId="{182F6F41-9A17-4621-AF00-E114C440676A}" sibTransId="{6197701F-56DF-4FCF-8FE8-FE6FE5EBE0D7}"/>
    <dgm:cxn modelId="{CE36CAA7-7CAB-4BAA-AC15-715517C03848}" srcId="{B77AD53A-4F0C-4CA5-AEE4-32B944A0D12B}" destId="{31FD4D30-AB50-4B96-912D-88E9DFACD2AF}" srcOrd="1" destOrd="0" parTransId="{860DD716-BAF5-4CE9-A5A2-96FA3E7C0F40}" sibTransId="{EE4FAAED-01F3-437D-A529-9BA6E9622BC6}"/>
    <dgm:cxn modelId="{4BC309AB-544D-45EB-9558-B95A2C39183E}" type="presOf" srcId="{FF7599D9-A5AB-4797-B7CA-65995E655D09}" destId="{8AAC691A-BF4E-405D-81FB-B5EB8A7B12EC}" srcOrd="0" destOrd="0" presId="urn:microsoft.com/office/officeart/2005/8/layout/target3#1"/>
    <dgm:cxn modelId="{29246CB3-829D-4234-A26C-8D89891CB308}" srcId="{508F6C30-EA3C-4773-841E-6A525D9308E2}" destId="{650F6417-202A-41C0-B8F4-65A647862BE3}" srcOrd="1" destOrd="0" parTransId="{A44D655B-0D53-46F3-8197-670424DD02CB}" sibTransId="{6B4D20C9-4F58-42C4-A96D-DEF84DA2D0DD}"/>
    <dgm:cxn modelId="{864147B9-965D-4D39-901A-3FDA40EEF788}" type="presOf" srcId="{650F6417-202A-41C0-B8F4-65A647862BE3}" destId="{10C1C12A-63BC-42E1-A7AA-B0E5242CA19B}" srcOrd="0" destOrd="1" presId="urn:microsoft.com/office/officeart/2005/8/layout/target3#1"/>
    <dgm:cxn modelId="{ECD1CABA-0B72-4636-8015-2D3BC1C80BCB}" srcId="{FF7599D9-A5AB-4797-B7CA-65995E655D09}" destId="{B77AD53A-4F0C-4CA5-AEE4-32B944A0D12B}" srcOrd="1" destOrd="0" parTransId="{DC34B8BC-6170-49BB-8A21-2A3BDFBD9004}" sibTransId="{890A5974-8511-4315-B834-60E20CC0E13D}"/>
    <dgm:cxn modelId="{B84381BB-BB27-4C21-96D5-C9820211D6DA}" type="presOf" srcId="{508F6C30-EA3C-4773-841E-6A525D9308E2}" destId="{0FAFEC2D-CC8A-4BEB-9F10-A1544CEBA0F1}" srcOrd="1" destOrd="0" presId="urn:microsoft.com/office/officeart/2005/8/layout/target3#1"/>
    <dgm:cxn modelId="{26F4F6BF-FA47-4F16-B770-AB3244040130}" type="presOf" srcId="{FF030C93-C784-43F3-8C50-3A011862DFEB}" destId="{10C1C12A-63BC-42E1-A7AA-B0E5242CA19B}" srcOrd="0" destOrd="0" presId="urn:microsoft.com/office/officeart/2005/8/layout/target3#1"/>
    <dgm:cxn modelId="{5AEF86C7-AC61-414D-B276-A939A11B4E0B}" type="presOf" srcId="{7984066A-C4FC-478A-B174-CE97A52CAA38}" destId="{73E728CD-25EC-4602-BB20-033ADD616006}" srcOrd="0" destOrd="4" presId="urn:microsoft.com/office/officeart/2005/8/layout/target3#1"/>
    <dgm:cxn modelId="{C8F518CA-8864-46D1-BA1F-4C14893DBC3E}" srcId="{CAB9ADAF-13D9-4639-ACF5-BC9234D9D449}" destId="{FA5AED63-72ED-4DD0-8EBB-44162F1A91AE}" srcOrd="0" destOrd="0" parTransId="{B6DE6012-1259-4B33-8C3A-E9420FCFD736}" sibTransId="{AFC12C97-65FD-49B0-9371-007F2D843493}"/>
    <dgm:cxn modelId="{4A0054CA-BB16-4335-ACC2-589AC85CBC75}" type="presOf" srcId="{6EEECBDF-DECA-421A-86A5-DAAC65343364}" destId="{73E728CD-25EC-4602-BB20-033ADD616006}" srcOrd="0" destOrd="3" presId="urn:microsoft.com/office/officeart/2005/8/layout/target3#1"/>
    <dgm:cxn modelId="{5F30C3D3-F4B8-4448-A475-E3A37E5F1F66}" srcId="{B77AD53A-4F0C-4CA5-AEE4-32B944A0D12B}" destId="{0075D2BA-68C1-43F8-9DBE-D4A6FB668D65}" srcOrd="2" destOrd="0" parTransId="{7823CD92-CF99-4CAC-8B1A-063FE9B708BC}" sibTransId="{633D6714-1AF5-41E2-9F4B-558EAD445041}"/>
    <dgm:cxn modelId="{A7054BD4-31ED-416A-B3A4-E44378DA16DA}" srcId="{B77AD53A-4F0C-4CA5-AEE4-32B944A0D12B}" destId="{45BC2670-545C-43BC-8D8D-B0B9DB5ABD2A}" srcOrd="0" destOrd="0" parTransId="{BABA465A-7D16-4911-B6F6-3951E45A2122}" sibTransId="{27A8CC6E-E4CF-4348-9883-11A25C75E3D8}"/>
    <dgm:cxn modelId="{6D8C51D8-A12C-4E0D-9030-7D93A8389AFB}" type="presOf" srcId="{CAB9ADAF-13D9-4639-ACF5-BC9234D9D449}" destId="{FFAD8122-7EA3-483C-9E32-3620851C2C90}" srcOrd="1" destOrd="0" presId="urn:microsoft.com/office/officeart/2005/8/layout/target3#1"/>
    <dgm:cxn modelId="{901354D9-CA4A-424B-B902-BB37278B198C}" srcId="{B77AD53A-4F0C-4CA5-AEE4-32B944A0D12B}" destId="{7984066A-C4FC-478A-B174-CE97A52CAA38}" srcOrd="4" destOrd="0" parTransId="{4C574109-B8F8-4F4A-9343-32FE7DF9F7B0}" sibTransId="{2CCB20E9-1374-4B3C-894B-BF447B464A29}"/>
    <dgm:cxn modelId="{B5B087F1-AF46-4440-A827-ACD35E4468CA}" type="presOf" srcId="{508F6C30-EA3C-4773-841E-6A525D9308E2}" destId="{C3DF9748-552E-4A4C-8B36-86D5AFBDEA2E}" srcOrd="0" destOrd="0" presId="urn:microsoft.com/office/officeart/2005/8/layout/target3#1"/>
    <dgm:cxn modelId="{82EE7370-2BB4-4CC5-9135-4C722715F1C5}" type="presParOf" srcId="{8AAC691A-BF4E-405D-81FB-B5EB8A7B12EC}" destId="{3C942DBA-5F67-4025-82DF-B0CAADF73CFB}" srcOrd="0" destOrd="0" presId="urn:microsoft.com/office/officeart/2005/8/layout/target3#1"/>
    <dgm:cxn modelId="{E9D11B2E-4EB9-4DB2-90AA-558FAC957B8C}" type="presParOf" srcId="{8AAC691A-BF4E-405D-81FB-B5EB8A7B12EC}" destId="{6CA7BCAE-8DF3-48BB-BFE9-996B1C5690FF}" srcOrd="1" destOrd="0" presId="urn:microsoft.com/office/officeart/2005/8/layout/target3#1"/>
    <dgm:cxn modelId="{60108AFC-63EE-4404-9E96-37706605CBF9}" type="presParOf" srcId="{8AAC691A-BF4E-405D-81FB-B5EB8A7B12EC}" destId="{C3DF9748-552E-4A4C-8B36-86D5AFBDEA2E}" srcOrd="2" destOrd="0" presId="urn:microsoft.com/office/officeart/2005/8/layout/target3#1"/>
    <dgm:cxn modelId="{493ADB89-B78E-49C2-8975-DDBE47C28AEC}" type="presParOf" srcId="{8AAC691A-BF4E-405D-81FB-B5EB8A7B12EC}" destId="{3ED3E7AE-0930-40EC-B9D8-73FA64A33B12}" srcOrd="3" destOrd="0" presId="urn:microsoft.com/office/officeart/2005/8/layout/target3#1"/>
    <dgm:cxn modelId="{EAA8F910-3AA6-4845-B84A-7AED11DA6705}" type="presParOf" srcId="{8AAC691A-BF4E-405D-81FB-B5EB8A7B12EC}" destId="{2F856908-76C0-422A-8761-C324EAF21578}" srcOrd="4" destOrd="0" presId="urn:microsoft.com/office/officeart/2005/8/layout/target3#1"/>
    <dgm:cxn modelId="{5C7505F1-8A80-4887-9007-F9BDD8497475}" type="presParOf" srcId="{8AAC691A-BF4E-405D-81FB-B5EB8A7B12EC}" destId="{06299870-85D4-4158-9F64-72356BC6654B}" srcOrd="5" destOrd="0" presId="urn:microsoft.com/office/officeart/2005/8/layout/target3#1"/>
    <dgm:cxn modelId="{93D54E71-4357-4213-99E7-A092F7351B42}" type="presParOf" srcId="{8AAC691A-BF4E-405D-81FB-B5EB8A7B12EC}" destId="{DCB2AED0-8338-4241-9B70-FE866DD933C5}" srcOrd="6" destOrd="0" presId="urn:microsoft.com/office/officeart/2005/8/layout/target3#1"/>
    <dgm:cxn modelId="{73E3D017-C559-4BCD-A7DD-FCC356274865}" type="presParOf" srcId="{8AAC691A-BF4E-405D-81FB-B5EB8A7B12EC}" destId="{27D8F5EC-04D8-40B6-AE37-25E5E03F75F9}" srcOrd="7" destOrd="0" presId="urn:microsoft.com/office/officeart/2005/8/layout/target3#1"/>
    <dgm:cxn modelId="{46535DF6-CBD4-42B3-9326-23F20EF095EB}" type="presParOf" srcId="{8AAC691A-BF4E-405D-81FB-B5EB8A7B12EC}" destId="{36A6B15F-077F-42ED-A83F-AA9574503F92}" srcOrd="8" destOrd="0" presId="urn:microsoft.com/office/officeart/2005/8/layout/target3#1"/>
    <dgm:cxn modelId="{60AC8AB2-3235-4D58-ADE6-6FF0330169B3}" type="presParOf" srcId="{8AAC691A-BF4E-405D-81FB-B5EB8A7B12EC}" destId="{0FAFEC2D-CC8A-4BEB-9F10-A1544CEBA0F1}" srcOrd="9" destOrd="0" presId="urn:microsoft.com/office/officeart/2005/8/layout/target3#1"/>
    <dgm:cxn modelId="{865E8E05-A013-4384-8DE3-84EAE6F68F19}" type="presParOf" srcId="{8AAC691A-BF4E-405D-81FB-B5EB8A7B12EC}" destId="{10C1C12A-63BC-42E1-A7AA-B0E5242CA19B}" srcOrd="10" destOrd="0" presId="urn:microsoft.com/office/officeart/2005/8/layout/target3#1"/>
    <dgm:cxn modelId="{C38CBDE1-87D7-49A3-80C8-37F1F17A8D15}" type="presParOf" srcId="{8AAC691A-BF4E-405D-81FB-B5EB8A7B12EC}" destId="{5B3E5D39-0CF7-462F-862D-6EA55931956B}" srcOrd="11" destOrd="0" presId="urn:microsoft.com/office/officeart/2005/8/layout/target3#1"/>
    <dgm:cxn modelId="{ED1D1FF6-EAC1-4B24-866F-DB21BF55907A}" type="presParOf" srcId="{8AAC691A-BF4E-405D-81FB-B5EB8A7B12EC}" destId="{73E728CD-25EC-4602-BB20-033ADD616006}" srcOrd="12" destOrd="0" presId="urn:microsoft.com/office/officeart/2005/8/layout/target3#1"/>
    <dgm:cxn modelId="{D1F5D7BE-63B4-40CF-8E74-667F17556A30}" type="presParOf" srcId="{8AAC691A-BF4E-405D-81FB-B5EB8A7B12EC}" destId="{FFAD8122-7EA3-483C-9E32-3620851C2C90}" srcOrd="13" destOrd="0" presId="urn:microsoft.com/office/officeart/2005/8/layout/target3#1"/>
    <dgm:cxn modelId="{8F5E3C5C-248C-45D8-9337-6EEE8C5395A9}" type="presParOf" srcId="{8AAC691A-BF4E-405D-81FB-B5EB8A7B12EC}" destId="{58F150AB-5522-4A30-AE45-0A590C52FEF4}" srcOrd="14" destOrd="0" presId="urn:microsoft.com/office/officeart/2005/8/layout/targe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676BE1-6D32-4DF2-A6B2-8DD59ADEE4C5}" type="doc">
      <dgm:prSet loTypeId="urn:microsoft.com/office/officeart/2005/8/layout/equation1" loCatId="relationship" qsTypeId="urn:microsoft.com/office/officeart/2005/8/quickstyle/simple1#5" qsCatId="simple" csTypeId="urn:microsoft.com/office/officeart/2005/8/colors/colorful5" csCatId="colorful" phldr="1"/>
      <dgm:spPr bwMode="auto"/>
    </dgm:pt>
    <dgm:pt modelId="{D4449236-46CB-4614-B6F1-02CC61C6E612}">
      <dgm:prSet phldrT="[Texte]"/>
      <dgm:spPr bwMode="auto"/>
      <dgm:t>
        <a:bodyPr/>
        <a:lstStyle/>
        <a:p>
          <a:pPr>
            <a:defRPr/>
          </a:pPr>
          <a:r>
            <a:rPr lang="fr-FR"/>
            <a:t>32 semaines en centre</a:t>
          </a:r>
          <a:endParaRPr/>
        </a:p>
      </dgm:t>
    </dgm:pt>
    <dgm:pt modelId="{5C4E42DE-BE19-45F2-A950-F59BDC3E60DB}" type="parTrans" cxnId="{ED0FFB08-4699-4261-B34C-ADECD9BA130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EFD1369-0521-4A6E-B6CA-9594FB4DE44E}" type="sibTrans" cxnId="{ED0FFB08-4699-4261-B34C-ADECD9BA130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619C330-EC5A-42ED-A2E0-285ADF57F49B}">
      <dgm:prSet phldrT="[Texte]"/>
      <dgm:spPr bwMode="auto"/>
      <dgm:t>
        <a:bodyPr/>
        <a:lstStyle/>
        <a:p>
          <a:pPr>
            <a:defRPr/>
          </a:pPr>
          <a:r>
            <a:rPr lang="fr-FR"/>
            <a:t>20,5 heures formation pro</a:t>
          </a:r>
          <a:endParaRPr/>
        </a:p>
      </dgm:t>
    </dgm:pt>
    <dgm:pt modelId="{D441230E-EFD8-4015-8638-FBA986AAAF2F}" type="parTrans" cxnId="{59D4BA20-F1F3-4A44-B171-06983C7FB56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3939D9A-D5D9-4A1A-8499-B1E13BDD0C66}" type="sibTrans" cxnId="{59D4BA20-F1F3-4A44-B171-06983C7FB56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6833D4A-9649-4093-B07D-0EBAB3A28C5D}">
      <dgm:prSet phldrT="[Texte]"/>
      <dgm:spPr bwMode="auto"/>
      <dgm:t>
        <a:bodyPr/>
        <a:lstStyle/>
        <a:p>
          <a:pPr>
            <a:defRPr/>
          </a:pPr>
          <a:r>
            <a:rPr lang="fr-FR"/>
            <a:t>656 heures de formation en centre </a:t>
          </a:r>
          <a:endParaRPr/>
        </a:p>
      </dgm:t>
    </dgm:pt>
    <dgm:pt modelId="{1D6BC3BD-EF45-494C-A9B2-55573536B718}" type="parTrans" cxnId="{FD304C4F-DBDC-4C04-B803-30F4251B0AA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B65E660-CCC6-43E8-8A0A-78FB5F22F304}" type="sibTrans" cxnId="{FD304C4F-DBDC-4C04-B803-30F4251B0AA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DD633FB-58A7-4FDA-AC36-3B77AACF3410}" type="pres">
      <dgm:prSet presAssocID="{3D676BE1-6D32-4DF2-A6B2-8DD59ADEE4C5}" presName="linearFlow" presStyleCnt="0">
        <dgm:presLayoutVars>
          <dgm:dir/>
          <dgm:resizeHandles val="exact"/>
        </dgm:presLayoutVars>
      </dgm:prSet>
      <dgm:spPr bwMode="auto"/>
    </dgm:pt>
    <dgm:pt modelId="{F71C0D49-1B6A-40C1-B937-EAF0922A2F5A}" type="pres">
      <dgm:prSet presAssocID="{D4449236-46CB-4614-B6F1-02CC61C6E612}" presName="node" presStyleLbl="node1" presStyleIdx="0" presStyleCnt="3">
        <dgm:presLayoutVars>
          <dgm:bulletEnabled val="1"/>
        </dgm:presLayoutVars>
      </dgm:prSet>
      <dgm:spPr bwMode="auto"/>
    </dgm:pt>
    <dgm:pt modelId="{0BB9DD1F-0701-499D-A2E0-36B7C6557E99}" type="pres">
      <dgm:prSet presAssocID="{9EFD1369-0521-4A6E-B6CA-9594FB4DE44E}" presName="spacerL" presStyleCnt="0"/>
      <dgm:spPr bwMode="auto"/>
    </dgm:pt>
    <dgm:pt modelId="{51B4D1D8-C236-406E-A25F-83AF446FB8EF}" type="pres">
      <dgm:prSet presAssocID="{9EFD1369-0521-4A6E-B6CA-9594FB4DE44E}" presName="sibTrans" presStyleLbl="sibTrans2D1" presStyleIdx="0" presStyleCnt="2" custAng="2623485"/>
      <dgm:spPr bwMode="auto"/>
    </dgm:pt>
    <dgm:pt modelId="{D53878AE-0B09-422A-B450-F540AABE4D5A}" type="pres">
      <dgm:prSet presAssocID="{9EFD1369-0521-4A6E-B6CA-9594FB4DE44E}" presName="spacerR" presStyleCnt="0"/>
      <dgm:spPr bwMode="auto"/>
    </dgm:pt>
    <dgm:pt modelId="{CAEA5DC5-C3D8-4EED-9F0C-281FBEBC9F02}" type="pres">
      <dgm:prSet presAssocID="{1619C330-EC5A-42ED-A2E0-285ADF57F49B}" presName="node" presStyleLbl="node1" presStyleIdx="1" presStyleCnt="3">
        <dgm:presLayoutVars>
          <dgm:bulletEnabled val="1"/>
        </dgm:presLayoutVars>
      </dgm:prSet>
      <dgm:spPr bwMode="auto"/>
    </dgm:pt>
    <dgm:pt modelId="{38FE4E29-87B7-48F4-BA8F-CD01A1A29196}" type="pres">
      <dgm:prSet presAssocID="{23939D9A-D5D9-4A1A-8499-B1E13BDD0C66}" presName="spacerL" presStyleCnt="0"/>
      <dgm:spPr bwMode="auto"/>
    </dgm:pt>
    <dgm:pt modelId="{DA7209E9-BA95-4D9F-9B26-C6DF50822576}" type="pres">
      <dgm:prSet presAssocID="{23939D9A-D5D9-4A1A-8499-B1E13BDD0C66}" presName="sibTrans" presStyleLbl="sibTrans2D1" presStyleIdx="1" presStyleCnt="2"/>
      <dgm:spPr bwMode="auto"/>
    </dgm:pt>
    <dgm:pt modelId="{8D787933-5856-40F0-BC4A-3021764AD3A9}" type="pres">
      <dgm:prSet presAssocID="{23939D9A-D5D9-4A1A-8499-B1E13BDD0C66}" presName="spacerR" presStyleCnt="0"/>
      <dgm:spPr bwMode="auto"/>
    </dgm:pt>
    <dgm:pt modelId="{3D493B4C-367D-49AC-8D68-C3079F60FECA}" type="pres">
      <dgm:prSet presAssocID="{D6833D4A-9649-4093-B07D-0EBAB3A28C5D}" presName="node" presStyleLbl="node1" presStyleIdx="2" presStyleCnt="3">
        <dgm:presLayoutVars>
          <dgm:bulletEnabled val="1"/>
        </dgm:presLayoutVars>
      </dgm:prSet>
      <dgm:spPr bwMode="auto"/>
    </dgm:pt>
  </dgm:ptLst>
  <dgm:cxnLst>
    <dgm:cxn modelId="{ED0FFB08-4699-4261-B34C-ADECD9BA1303}" srcId="{3D676BE1-6D32-4DF2-A6B2-8DD59ADEE4C5}" destId="{D4449236-46CB-4614-B6F1-02CC61C6E612}" srcOrd="0" destOrd="0" parTransId="{5C4E42DE-BE19-45F2-A950-F59BDC3E60DB}" sibTransId="{9EFD1369-0521-4A6E-B6CA-9594FB4DE44E}"/>
    <dgm:cxn modelId="{59D4BA20-F1F3-4A44-B171-06983C7FB56B}" srcId="{3D676BE1-6D32-4DF2-A6B2-8DD59ADEE4C5}" destId="{1619C330-EC5A-42ED-A2E0-285ADF57F49B}" srcOrd="1" destOrd="0" parTransId="{D441230E-EFD8-4015-8638-FBA986AAAF2F}" sibTransId="{23939D9A-D5D9-4A1A-8499-B1E13BDD0C66}"/>
    <dgm:cxn modelId="{FD304C4F-DBDC-4C04-B803-30F4251B0AA6}" srcId="{3D676BE1-6D32-4DF2-A6B2-8DD59ADEE4C5}" destId="{D6833D4A-9649-4093-B07D-0EBAB3A28C5D}" srcOrd="2" destOrd="0" parTransId="{1D6BC3BD-EF45-494C-A9B2-55573536B718}" sibTransId="{2B65E660-CCC6-43E8-8A0A-78FB5F22F304}"/>
    <dgm:cxn modelId="{C0A63562-888B-4516-8719-021ACE8D6A0D}" type="presOf" srcId="{23939D9A-D5D9-4A1A-8499-B1E13BDD0C66}" destId="{DA7209E9-BA95-4D9F-9B26-C6DF50822576}" srcOrd="0" destOrd="0" presId="urn:microsoft.com/office/officeart/2005/8/layout/equation1"/>
    <dgm:cxn modelId="{56FBAEA2-03BD-4002-93B1-D3D72826A069}" type="presOf" srcId="{1619C330-EC5A-42ED-A2E0-285ADF57F49B}" destId="{CAEA5DC5-C3D8-4EED-9F0C-281FBEBC9F02}" srcOrd="0" destOrd="0" presId="urn:microsoft.com/office/officeart/2005/8/layout/equation1"/>
    <dgm:cxn modelId="{CED76BA8-9DD1-4981-B0B1-5640A568161D}" type="presOf" srcId="{D4449236-46CB-4614-B6F1-02CC61C6E612}" destId="{F71C0D49-1B6A-40C1-B937-EAF0922A2F5A}" srcOrd="0" destOrd="0" presId="urn:microsoft.com/office/officeart/2005/8/layout/equation1"/>
    <dgm:cxn modelId="{BF454FB9-6F39-4058-8B38-0D6E46A8F05F}" type="presOf" srcId="{3D676BE1-6D32-4DF2-A6B2-8DD59ADEE4C5}" destId="{9DD633FB-58A7-4FDA-AC36-3B77AACF3410}" srcOrd="0" destOrd="0" presId="urn:microsoft.com/office/officeart/2005/8/layout/equation1"/>
    <dgm:cxn modelId="{A9AEFCBB-C3C2-40C2-9630-58B262C2A895}" type="presOf" srcId="{D6833D4A-9649-4093-B07D-0EBAB3A28C5D}" destId="{3D493B4C-367D-49AC-8D68-C3079F60FECA}" srcOrd="0" destOrd="0" presId="urn:microsoft.com/office/officeart/2005/8/layout/equation1"/>
    <dgm:cxn modelId="{923BC8D0-2543-46B6-AE2C-EA1E7ABF637C}" type="presOf" srcId="{9EFD1369-0521-4A6E-B6CA-9594FB4DE44E}" destId="{51B4D1D8-C236-406E-A25F-83AF446FB8EF}" srcOrd="0" destOrd="0" presId="urn:microsoft.com/office/officeart/2005/8/layout/equation1"/>
    <dgm:cxn modelId="{76952700-E1EB-4E4B-90B4-B1EF547C7FAB}" type="presParOf" srcId="{9DD633FB-58A7-4FDA-AC36-3B77AACF3410}" destId="{F71C0D49-1B6A-40C1-B937-EAF0922A2F5A}" srcOrd="0" destOrd="0" presId="urn:microsoft.com/office/officeart/2005/8/layout/equation1"/>
    <dgm:cxn modelId="{8A7288B4-13E4-475E-A84F-1072CB0B5839}" type="presParOf" srcId="{9DD633FB-58A7-4FDA-AC36-3B77AACF3410}" destId="{0BB9DD1F-0701-499D-A2E0-36B7C6557E99}" srcOrd="1" destOrd="0" presId="urn:microsoft.com/office/officeart/2005/8/layout/equation1"/>
    <dgm:cxn modelId="{9ADADB8F-FF3B-4319-A832-FE8C96C0F053}" type="presParOf" srcId="{9DD633FB-58A7-4FDA-AC36-3B77AACF3410}" destId="{51B4D1D8-C236-406E-A25F-83AF446FB8EF}" srcOrd="2" destOrd="0" presId="urn:microsoft.com/office/officeart/2005/8/layout/equation1"/>
    <dgm:cxn modelId="{B10CD44F-B505-46DA-953B-7D893ED34A4A}" type="presParOf" srcId="{9DD633FB-58A7-4FDA-AC36-3B77AACF3410}" destId="{D53878AE-0B09-422A-B450-F540AABE4D5A}" srcOrd="3" destOrd="0" presId="urn:microsoft.com/office/officeart/2005/8/layout/equation1"/>
    <dgm:cxn modelId="{C4743A4E-65F8-41AF-B20E-BFF149FB4D8D}" type="presParOf" srcId="{9DD633FB-58A7-4FDA-AC36-3B77AACF3410}" destId="{CAEA5DC5-C3D8-4EED-9F0C-281FBEBC9F02}" srcOrd="4" destOrd="0" presId="urn:microsoft.com/office/officeart/2005/8/layout/equation1"/>
    <dgm:cxn modelId="{C33AC122-7A0D-4419-8AF3-64DA3484D1FA}" type="presParOf" srcId="{9DD633FB-58A7-4FDA-AC36-3B77AACF3410}" destId="{38FE4E29-87B7-48F4-BA8F-CD01A1A29196}" srcOrd="5" destOrd="0" presId="urn:microsoft.com/office/officeart/2005/8/layout/equation1"/>
    <dgm:cxn modelId="{42CD526E-54D0-4FC5-83C2-27339115EAB2}" type="presParOf" srcId="{9DD633FB-58A7-4FDA-AC36-3B77AACF3410}" destId="{DA7209E9-BA95-4D9F-9B26-C6DF50822576}" srcOrd="6" destOrd="0" presId="urn:microsoft.com/office/officeart/2005/8/layout/equation1"/>
    <dgm:cxn modelId="{41B5A563-072C-4201-A384-9204FC98EBD7}" type="presParOf" srcId="{9DD633FB-58A7-4FDA-AC36-3B77AACF3410}" destId="{8D787933-5856-40F0-BC4A-3021764AD3A9}" srcOrd="7" destOrd="0" presId="urn:microsoft.com/office/officeart/2005/8/layout/equation1"/>
    <dgm:cxn modelId="{7AB19A75-BD1C-473B-A6B1-6463C43950CB}" type="presParOf" srcId="{9DD633FB-58A7-4FDA-AC36-3B77AACF3410}" destId="{3D493B4C-367D-49AC-8D68-C3079F60FEC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5D97E6-80B5-444F-BE00-DC26D1B09E8A}" type="doc">
      <dgm:prSet loTypeId="urn:microsoft.com/office/officeart/2005/8/layout/chevron1" loCatId="process" qsTypeId="urn:microsoft.com/office/officeart/2005/8/quickstyle/simple1#7" qsCatId="simple" csTypeId="urn:microsoft.com/office/officeart/2005/8/colors/accent6_3" csCatId="accent6" phldr="1"/>
      <dgm:spPr bwMode="auto"/>
    </dgm:pt>
    <dgm:pt modelId="{EF6B5D5F-233D-4DDE-BDB0-F5F9C83A700B}">
      <dgm:prSet phldrT="[Texte]" custT="1"/>
      <dgm:spPr bwMode="auto"/>
      <dgm:t>
        <a:bodyPr/>
        <a:lstStyle/>
        <a:p>
          <a:pPr>
            <a:defRPr/>
          </a:pPr>
          <a:r>
            <a:rPr lang="fr-FR" sz="1600"/>
            <a:t>Découverte</a:t>
          </a:r>
          <a:endParaRPr/>
        </a:p>
      </dgm:t>
    </dgm:pt>
    <dgm:pt modelId="{5D861769-4901-4CEB-87F0-42D179029CBE}" type="parTrans" cxnId="{C36FDB69-4E49-4193-8FD9-6F15472239C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CEA39EB-C245-4236-A742-91EA0ECD90C6}" type="sibTrans" cxnId="{C36FDB69-4E49-4193-8FD9-6F15472239C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F64D953-9B9A-4EBC-BCEC-74107C52B940}">
      <dgm:prSet phldrT="[Texte]" custT="1"/>
      <dgm:spPr bwMode="auto"/>
      <dgm:t>
        <a:bodyPr/>
        <a:lstStyle/>
        <a:p>
          <a:pPr>
            <a:defRPr/>
          </a:pPr>
          <a:r>
            <a:rPr lang="fr-FR" sz="1600"/>
            <a:t>Consolidation</a:t>
          </a:r>
          <a:endParaRPr/>
        </a:p>
      </dgm:t>
    </dgm:pt>
    <dgm:pt modelId="{95A95327-FE30-4999-94B3-4672D6131B1C}" type="parTrans" cxnId="{A6609975-5F6E-4602-AD79-4780D96506A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C80791C-F4FA-4F75-8FC1-9BA645D5C398}" type="sibTrans" cxnId="{A6609975-5F6E-4602-AD79-4780D96506A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B9F3ED5-461C-4D83-BD74-B687404D8A8F}" type="pres">
      <dgm:prSet presAssocID="{2D5D97E6-80B5-444F-BE00-DC26D1B09E8A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A90BF462-346C-461B-8BB1-E036A212E8E4}" type="pres">
      <dgm:prSet presAssocID="{EF6B5D5F-233D-4DDE-BDB0-F5F9C83A700B}" presName="parTxOnly" presStyleLbl="node1" presStyleIdx="0" presStyleCnt="2" custLinFactNeighborX="39329" custLinFactNeighborY="-1758">
        <dgm:presLayoutVars>
          <dgm:chMax val="0"/>
          <dgm:chPref val="0"/>
          <dgm:bulletEnabled val="1"/>
        </dgm:presLayoutVars>
      </dgm:prSet>
      <dgm:spPr bwMode="auto"/>
    </dgm:pt>
    <dgm:pt modelId="{4BE67D90-8E14-4CCB-994D-14B36D044B5A}" type="pres">
      <dgm:prSet presAssocID="{8CEA39EB-C245-4236-A742-91EA0ECD90C6}" presName="parTxOnlySpace" presStyleCnt="0"/>
      <dgm:spPr bwMode="auto"/>
    </dgm:pt>
    <dgm:pt modelId="{28459394-F7C6-4DAD-B7C9-0BF6DCD86DD7}" type="pres">
      <dgm:prSet presAssocID="{5F64D953-9B9A-4EBC-BCEC-74107C52B940}" presName="parTxOnly" presStyleLbl="node1" presStyleIdx="1" presStyleCnt="2" custLinFactX="-8111" custLinFactNeighborX="-100000" custLinFactNeighborY="-3732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2DEACC4C-0491-4165-8B0D-E3A9D068F910}" type="presOf" srcId="{EF6B5D5F-233D-4DDE-BDB0-F5F9C83A700B}" destId="{A90BF462-346C-461B-8BB1-E036A212E8E4}" srcOrd="0" destOrd="0" presId="urn:microsoft.com/office/officeart/2005/8/layout/chevron1"/>
    <dgm:cxn modelId="{C36FDB69-4E49-4193-8FD9-6F15472239CE}" srcId="{2D5D97E6-80B5-444F-BE00-DC26D1B09E8A}" destId="{EF6B5D5F-233D-4DDE-BDB0-F5F9C83A700B}" srcOrd="0" destOrd="0" parTransId="{5D861769-4901-4CEB-87F0-42D179029CBE}" sibTransId="{8CEA39EB-C245-4236-A742-91EA0ECD90C6}"/>
    <dgm:cxn modelId="{A6609975-5F6E-4602-AD79-4780D96506A1}" srcId="{2D5D97E6-80B5-444F-BE00-DC26D1B09E8A}" destId="{5F64D953-9B9A-4EBC-BCEC-74107C52B940}" srcOrd="1" destOrd="0" parTransId="{95A95327-FE30-4999-94B3-4672D6131B1C}" sibTransId="{DC80791C-F4FA-4F75-8FC1-9BA645D5C398}"/>
    <dgm:cxn modelId="{C14E22C1-C652-4F02-836B-26BF0D34B90D}" type="presOf" srcId="{5F64D953-9B9A-4EBC-BCEC-74107C52B940}" destId="{28459394-F7C6-4DAD-B7C9-0BF6DCD86DD7}" srcOrd="0" destOrd="0" presId="urn:microsoft.com/office/officeart/2005/8/layout/chevron1"/>
    <dgm:cxn modelId="{79C080DC-9918-40FA-A830-2EA74094C73D}" type="presOf" srcId="{2D5D97E6-80B5-444F-BE00-DC26D1B09E8A}" destId="{CB9F3ED5-461C-4D83-BD74-B687404D8A8F}" srcOrd="0" destOrd="0" presId="urn:microsoft.com/office/officeart/2005/8/layout/chevron1"/>
    <dgm:cxn modelId="{AAE160AE-2FE2-49DB-8272-92EB9ECE9941}" type="presParOf" srcId="{CB9F3ED5-461C-4D83-BD74-B687404D8A8F}" destId="{A90BF462-346C-461B-8BB1-E036A212E8E4}" srcOrd="0" destOrd="0" presId="urn:microsoft.com/office/officeart/2005/8/layout/chevron1"/>
    <dgm:cxn modelId="{712BEBED-0A3A-41F1-94FE-8419EDC38062}" type="presParOf" srcId="{CB9F3ED5-461C-4D83-BD74-B687404D8A8F}" destId="{4BE67D90-8E14-4CCB-994D-14B36D044B5A}" srcOrd="1" destOrd="0" presId="urn:microsoft.com/office/officeart/2005/8/layout/chevron1"/>
    <dgm:cxn modelId="{10981B80-8C3A-4D04-91DA-71505B1E79FD}" type="presParOf" srcId="{CB9F3ED5-461C-4D83-BD74-B687404D8A8F}" destId="{28459394-F7C6-4DAD-B7C9-0BF6DCD86DD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5D97E6-80B5-444F-BE00-DC26D1B09E8A}" type="doc">
      <dgm:prSet loTypeId="urn:microsoft.com/office/officeart/2005/8/layout/chevron1" loCatId="process" qsTypeId="urn:microsoft.com/office/officeart/2005/8/quickstyle/simple1#8" qsCatId="simple" csTypeId="urn:microsoft.com/office/officeart/2005/8/colors/accent2_3" csCatId="accent2" phldr="1"/>
      <dgm:spPr bwMode="auto"/>
    </dgm:pt>
    <dgm:pt modelId="{EF6B5D5F-233D-4DDE-BDB0-F5F9C83A700B}">
      <dgm:prSet phldrT="[Texte]" custT="1"/>
      <dgm:spPr bwMode="auto"/>
      <dgm:t>
        <a:bodyPr/>
        <a:lstStyle/>
        <a:p>
          <a:pPr>
            <a:defRPr/>
          </a:pPr>
          <a:r>
            <a:rPr lang="fr-FR" sz="1600" dirty="0"/>
            <a:t>Perfectionnement</a:t>
          </a:r>
          <a:endParaRPr dirty="0"/>
        </a:p>
      </dgm:t>
    </dgm:pt>
    <dgm:pt modelId="{5D861769-4901-4CEB-87F0-42D179029CBE}" type="parTrans" cxnId="{C36FDB69-4E49-4193-8FD9-6F15472239C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CEA39EB-C245-4236-A742-91EA0ECD90C6}" type="sibTrans" cxnId="{C36FDB69-4E49-4193-8FD9-6F15472239C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F64D953-9B9A-4EBC-BCEC-74107C52B940}">
      <dgm:prSet phldrT="[Texte]" custT="1"/>
      <dgm:spPr bwMode="auto"/>
      <dgm:t>
        <a:bodyPr/>
        <a:lstStyle/>
        <a:p>
          <a:pPr>
            <a:defRPr/>
          </a:pPr>
          <a:r>
            <a:rPr lang="fr-FR" sz="1600"/>
            <a:t>Professionnalisation</a:t>
          </a:r>
          <a:endParaRPr/>
        </a:p>
      </dgm:t>
    </dgm:pt>
    <dgm:pt modelId="{95A95327-FE30-4999-94B3-4672D6131B1C}" type="parTrans" cxnId="{A6609975-5F6E-4602-AD79-4780D96506A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C80791C-F4FA-4F75-8FC1-9BA645D5C398}" type="sibTrans" cxnId="{A6609975-5F6E-4602-AD79-4780D96506A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B9F3ED5-461C-4D83-BD74-B687404D8A8F}" type="pres">
      <dgm:prSet presAssocID="{2D5D97E6-80B5-444F-BE00-DC26D1B09E8A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A90BF462-346C-461B-8BB1-E036A212E8E4}" type="pres">
      <dgm:prSet presAssocID="{EF6B5D5F-233D-4DDE-BDB0-F5F9C83A700B}" presName="parTxOnly" presStyleLbl="node1" presStyleIdx="0" presStyleCnt="2" custScaleX="129185" custLinFactNeighborX="-35" custLinFactNeighborY="-10238">
        <dgm:presLayoutVars>
          <dgm:chMax val="0"/>
          <dgm:chPref val="0"/>
          <dgm:bulletEnabled val="1"/>
        </dgm:presLayoutVars>
      </dgm:prSet>
      <dgm:spPr bwMode="auto"/>
    </dgm:pt>
    <dgm:pt modelId="{4BE67D90-8E14-4CCB-994D-14B36D044B5A}" type="pres">
      <dgm:prSet presAssocID="{8CEA39EB-C245-4236-A742-91EA0ECD90C6}" presName="parTxOnlySpace" presStyleCnt="0"/>
      <dgm:spPr bwMode="auto"/>
    </dgm:pt>
    <dgm:pt modelId="{28459394-F7C6-4DAD-B7C9-0BF6DCD86DD7}" type="pres">
      <dgm:prSet presAssocID="{5F64D953-9B9A-4EBC-BCEC-74107C52B940}" presName="parTxOnly" presStyleLbl="node1" presStyleIdx="1" presStyleCnt="2" custScaleX="104145" custLinFactX="-5772" custLinFactNeighborX="-100000" custLinFactNeighborY="-55975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2DEACC4C-0491-4165-8B0D-E3A9D068F910}" type="presOf" srcId="{EF6B5D5F-233D-4DDE-BDB0-F5F9C83A700B}" destId="{A90BF462-346C-461B-8BB1-E036A212E8E4}" srcOrd="0" destOrd="0" presId="urn:microsoft.com/office/officeart/2005/8/layout/chevron1"/>
    <dgm:cxn modelId="{C36FDB69-4E49-4193-8FD9-6F15472239CE}" srcId="{2D5D97E6-80B5-444F-BE00-DC26D1B09E8A}" destId="{EF6B5D5F-233D-4DDE-BDB0-F5F9C83A700B}" srcOrd="0" destOrd="0" parTransId="{5D861769-4901-4CEB-87F0-42D179029CBE}" sibTransId="{8CEA39EB-C245-4236-A742-91EA0ECD90C6}"/>
    <dgm:cxn modelId="{A6609975-5F6E-4602-AD79-4780D96506A1}" srcId="{2D5D97E6-80B5-444F-BE00-DC26D1B09E8A}" destId="{5F64D953-9B9A-4EBC-BCEC-74107C52B940}" srcOrd="1" destOrd="0" parTransId="{95A95327-FE30-4999-94B3-4672D6131B1C}" sibTransId="{DC80791C-F4FA-4F75-8FC1-9BA645D5C398}"/>
    <dgm:cxn modelId="{C14E22C1-C652-4F02-836B-26BF0D34B90D}" type="presOf" srcId="{5F64D953-9B9A-4EBC-BCEC-74107C52B940}" destId="{28459394-F7C6-4DAD-B7C9-0BF6DCD86DD7}" srcOrd="0" destOrd="0" presId="urn:microsoft.com/office/officeart/2005/8/layout/chevron1"/>
    <dgm:cxn modelId="{79C080DC-9918-40FA-A830-2EA74094C73D}" type="presOf" srcId="{2D5D97E6-80B5-444F-BE00-DC26D1B09E8A}" destId="{CB9F3ED5-461C-4D83-BD74-B687404D8A8F}" srcOrd="0" destOrd="0" presId="urn:microsoft.com/office/officeart/2005/8/layout/chevron1"/>
    <dgm:cxn modelId="{AAE160AE-2FE2-49DB-8272-92EB9ECE9941}" type="presParOf" srcId="{CB9F3ED5-461C-4D83-BD74-B687404D8A8F}" destId="{A90BF462-346C-461B-8BB1-E036A212E8E4}" srcOrd="0" destOrd="0" presId="urn:microsoft.com/office/officeart/2005/8/layout/chevron1"/>
    <dgm:cxn modelId="{712BEBED-0A3A-41F1-94FE-8419EDC38062}" type="presParOf" srcId="{CB9F3ED5-461C-4D83-BD74-B687404D8A8F}" destId="{4BE67D90-8E14-4CCB-994D-14B36D044B5A}" srcOrd="1" destOrd="0" presId="urn:microsoft.com/office/officeart/2005/8/layout/chevron1"/>
    <dgm:cxn modelId="{10981B80-8C3A-4D04-91DA-71505B1E79FD}" type="presParOf" srcId="{CB9F3ED5-461C-4D83-BD74-B687404D8A8F}" destId="{28459394-F7C6-4DAD-B7C9-0BF6DCD86DD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6890F-05B0-4C2D-886E-63DBED40B8FC}">
      <dsp:nvSpPr>
        <dsp:cNvPr id="0" name=""/>
        <dsp:cNvSpPr/>
      </dsp:nvSpPr>
      <dsp:spPr bwMode="auto">
        <a:xfrm>
          <a:off x="-6534662" y="-999773"/>
          <a:ext cx="7780786" cy="7780786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945A6508-E15B-40F9-8F1B-4B4A77AE311C}">
      <dsp:nvSpPr>
        <dsp:cNvPr id="0" name=""/>
        <dsp:cNvSpPr/>
      </dsp:nvSpPr>
      <dsp:spPr bwMode="auto">
        <a:xfrm>
          <a:off x="802436" y="797660"/>
          <a:ext cx="11309542" cy="746173"/>
        </a:xfrm>
        <a:prstGeom prst="rect">
          <a:avLst/>
        </a:prstGeom>
        <a:solidFill>
          <a:schemeClr val="accent1">
            <a:lumMod val="50000"/>
            <a:alpha val="7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7772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900" b="1" kern="1200" dirty="0">
              <a:solidFill>
                <a:srgbClr val="FFC000"/>
              </a:solidFill>
            </a:rPr>
            <a:t>Répartition horaire globale</a:t>
          </a:r>
          <a:endParaRPr sz="3900" kern="1200" dirty="0"/>
        </a:p>
      </dsp:txBody>
      <dsp:txXfrm>
        <a:off x="802436" y="797660"/>
        <a:ext cx="11309542" cy="746173"/>
      </dsp:txXfrm>
    </dsp:sp>
    <dsp:sp modelId="{1DD08DCD-5D0F-4E19-955C-B79E52FD3973}">
      <dsp:nvSpPr>
        <dsp:cNvPr id="0" name=""/>
        <dsp:cNvSpPr/>
      </dsp:nvSpPr>
      <dsp:spPr bwMode="auto">
        <a:xfrm>
          <a:off x="101388" y="442127"/>
          <a:ext cx="1402095" cy="1428240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70BC0060-6812-4367-968E-489F682AE1F0}">
      <dsp:nvSpPr>
        <dsp:cNvPr id="0" name=""/>
        <dsp:cNvSpPr/>
      </dsp:nvSpPr>
      <dsp:spPr bwMode="auto">
        <a:xfrm>
          <a:off x="1222732" y="2532032"/>
          <a:ext cx="10889246" cy="746173"/>
        </a:xfrm>
        <a:prstGeom prst="rect">
          <a:avLst/>
        </a:prstGeom>
        <a:solidFill>
          <a:schemeClr val="accent1">
            <a:lumMod val="50000"/>
            <a:alpha val="7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7772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900" b="1" kern="1200" dirty="0">
              <a:solidFill>
                <a:srgbClr val="FFC000"/>
              </a:solidFill>
            </a:rPr>
            <a:t>Répartition horaire lycée</a:t>
          </a:r>
          <a:endParaRPr sz="3900" kern="1200" dirty="0"/>
        </a:p>
      </dsp:txBody>
      <dsp:txXfrm>
        <a:off x="1222732" y="2532032"/>
        <a:ext cx="10889246" cy="746173"/>
      </dsp:txXfrm>
    </dsp:sp>
    <dsp:sp modelId="{1BB2265E-1E70-4D06-8BEE-1B4022AC5D01}">
      <dsp:nvSpPr>
        <dsp:cNvPr id="0" name=""/>
        <dsp:cNvSpPr/>
      </dsp:nvSpPr>
      <dsp:spPr bwMode="auto">
        <a:xfrm>
          <a:off x="500077" y="2167965"/>
          <a:ext cx="1445310" cy="1445310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6735F236-B788-4A2E-8457-5764A4790459}">
      <dsp:nvSpPr>
        <dsp:cNvPr id="0" name=""/>
        <dsp:cNvSpPr/>
      </dsp:nvSpPr>
      <dsp:spPr bwMode="auto">
        <a:xfrm>
          <a:off x="802436" y="4227693"/>
          <a:ext cx="11309542" cy="794596"/>
        </a:xfrm>
        <a:prstGeom prst="rect">
          <a:avLst/>
        </a:prstGeom>
        <a:solidFill>
          <a:schemeClr val="accent1">
            <a:lumMod val="50000"/>
            <a:alpha val="7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7772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900" b="1" kern="1200" dirty="0">
              <a:solidFill>
                <a:srgbClr val="FFC000"/>
              </a:solidFill>
            </a:rPr>
            <a:t>Exemple de progression pédagogique</a:t>
          </a:r>
          <a:endParaRPr sz="3900" kern="1200" dirty="0"/>
        </a:p>
      </dsp:txBody>
      <dsp:txXfrm>
        <a:off x="802436" y="4227693"/>
        <a:ext cx="11309542" cy="794596"/>
      </dsp:txXfrm>
    </dsp:sp>
    <dsp:sp modelId="{1D574789-2E57-4CB5-837A-2265D991B516}">
      <dsp:nvSpPr>
        <dsp:cNvPr id="0" name=""/>
        <dsp:cNvSpPr/>
      </dsp:nvSpPr>
      <dsp:spPr bwMode="auto">
        <a:xfrm>
          <a:off x="79781" y="3902337"/>
          <a:ext cx="1445310" cy="1445310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23E19-F6AF-4C76-A860-B2EAE235E210}">
      <dsp:nvSpPr>
        <dsp:cNvPr id="0" name=""/>
        <dsp:cNvSpPr/>
      </dsp:nvSpPr>
      <dsp:spPr bwMode="auto">
        <a:xfrm>
          <a:off x="2064720" y="0"/>
          <a:ext cx="2608001" cy="26083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A7008628-5C1A-4900-828F-1D894FCBDDD4}">
      <dsp:nvSpPr>
        <dsp:cNvPr id="0" name=""/>
        <dsp:cNvSpPr/>
      </dsp:nvSpPr>
      <dsp:spPr bwMode="auto">
        <a:xfrm>
          <a:off x="2641174" y="941710"/>
          <a:ext cx="1449216" cy="724434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200" kern="1200"/>
            <a:t>1291 heures sur 2 ans</a:t>
          </a:r>
          <a:endParaRPr sz="2200" kern="1200"/>
        </a:p>
      </dsp:txBody>
      <dsp:txXfrm>
        <a:off x="2641174" y="941710"/>
        <a:ext cx="1449216" cy="724434"/>
      </dsp:txXfrm>
    </dsp:sp>
    <dsp:sp modelId="{DDA50B5A-43D1-4CFA-91F0-DED2CF0FE23E}">
      <dsp:nvSpPr>
        <dsp:cNvPr id="0" name=""/>
        <dsp:cNvSpPr/>
      </dsp:nvSpPr>
      <dsp:spPr bwMode="auto">
        <a:xfrm>
          <a:off x="1340357" y="1498718"/>
          <a:ext cx="2608001" cy="26083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F9FC585-6363-4FE7-B326-CC2FD0F02DF9}">
      <dsp:nvSpPr>
        <dsp:cNvPr id="0" name=""/>
        <dsp:cNvSpPr/>
      </dsp:nvSpPr>
      <dsp:spPr bwMode="auto">
        <a:xfrm>
          <a:off x="1919750" y="2449098"/>
          <a:ext cx="1449216" cy="724434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200" kern="1200"/>
            <a:t>4 pôles</a:t>
          </a:r>
          <a:endParaRPr sz="2200" kern="1200"/>
        </a:p>
      </dsp:txBody>
      <dsp:txXfrm>
        <a:off x="1919750" y="2449098"/>
        <a:ext cx="1449216" cy="724434"/>
      </dsp:txXfrm>
    </dsp:sp>
    <dsp:sp modelId="{A75FECC8-C05F-4683-BF82-BC2275CB9C83}">
      <dsp:nvSpPr>
        <dsp:cNvPr id="0" name=""/>
        <dsp:cNvSpPr/>
      </dsp:nvSpPr>
      <dsp:spPr bwMode="auto">
        <a:xfrm>
          <a:off x="2250341" y="3176784"/>
          <a:ext cx="2240677" cy="224157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DCF6E654-8A97-4A7B-A338-B717C250525E}">
      <dsp:nvSpPr>
        <dsp:cNvPr id="0" name=""/>
        <dsp:cNvSpPr/>
      </dsp:nvSpPr>
      <dsp:spPr bwMode="auto">
        <a:xfrm>
          <a:off x="2644603" y="3958653"/>
          <a:ext cx="1449216" cy="724434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200" kern="1200"/>
            <a:t>Formation + certification</a:t>
          </a:r>
          <a:endParaRPr sz="2200" kern="1200"/>
        </a:p>
      </dsp:txBody>
      <dsp:txXfrm>
        <a:off x="2644603" y="3958653"/>
        <a:ext cx="1449216" cy="72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63222-F235-42A4-BD14-07962991F586}">
      <dsp:nvSpPr>
        <dsp:cNvPr id="0" name=""/>
        <dsp:cNvSpPr/>
      </dsp:nvSpPr>
      <dsp:spPr bwMode="auto">
        <a:xfrm>
          <a:off x="2255689" y="1433865"/>
          <a:ext cx="3616341" cy="3772433"/>
        </a:xfrm>
        <a:prstGeom prst="ellipse">
          <a:avLst/>
        </a:prstGeom>
        <a:solidFill>
          <a:srgbClr val="FFE399"/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sz="6400" b="0" kern="1200" cap="none" spc="0" dirty="0">
            <a:ln w="0"/>
            <a:solidFill>
              <a:schemeClr val="tx1"/>
            </a:solidFill>
          </a:endParaRP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6400" b="0" kern="1200" cap="none" spc="0" dirty="0">
              <a:ln w="0"/>
              <a:solidFill>
                <a:schemeClr val="tx1"/>
              </a:solidFill>
            </a:rPr>
            <a:t>Pôle 1</a:t>
          </a:r>
          <a:endParaRPr sz="6400" kern="1200" dirty="0"/>
        </a:p>
      </dsp:txBody>
      <dsp:txXfrm>
        <a:off x="2785290" y="1986325"/>
        <a:ext cx="2557139" cy="2667513"/>
      </dsp:txXfrm>
    </dsp:sp>
    <dsp:sp modelId="{3B925F2E-D314-41E3-B9BA-D174913D3A02}">
      <dsp:nvSpPr>
        <dsp:cNvPr id="0" name=""/>
        <dsp:cNvSpPr/>
      </dsp:nvSpPr>
      <dsp:spPr bwMode="auto">
        <a:xfrm rot="5400000">
          <a:off x="3980198" y="1290129"/>
          <a:ext cx="167322" cy="593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sz="2500" kern="1200"/>
        </a:p>
      </dsp:txBody>
      <dsp:txXfrm>
        <a:off x="4005297" y="1383772"/>
        <a:ext cx="117125" cy="356222"/>
      </dsp:txXfrm>
    </dsp:sp>
    <dsp:sp modelId="{1D0E2C0E-BB40-4240-9708-7D20A5E7B56F}">
      <dsp:nvSpPr>
        <dsp:cNvPr id="0" name=""/>
        <dsp:cNvSpPr/>
      </dsp:nvSpPr>
      <dsp:spPr bwMode="auto">
        <a:xfrm>
          <a:off x="3190765" y="3378"/>
          <a:ext cx="1746189" cy="1746189"/>
        </a:xfrm>
        <a:prstGeom prst="ellipse">
          <a:avLst/>
        </a:prstGeom>
        <a:solidFill>
          <a:srgbClr val="F4B082"/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600" b="0" kern="1200" cap="none" spc="0">
              <a:ln w="0"/>
              <a:solidFill>
                <a:schemeClr val="tx1"/>
              </a:solidFill>
            </a:rPr>
            <a:t>Pôle 2</a:t>
          </a:r>
          <a:r>
            <a:rPr lang="fr-FR" sz="2600" kern="1200"/>
            <a:t>	</a:t>
          </a:r>
          <a:endParaRPr sz="2600" kern="1200"/>
        </a:p>
      </dsp:txBody>
      <dsp:txXfrm>
        <a:off x="3446488" y="259101"/>
        <a:ext cx="1234743" cy="1234743"/>
      </dsp:txXfrm>
    </dsp:sp>
    <dsp:sp modelId="{2F45FCC2-D7FB-4593-A13E-45A89D3F20A0}">
      <dsp:nvSpPr>
        <dsp:cNvPr id="0" name=""/>
        <dsp:cNvSpPr/>
      </dsp:nvSpPr>
      <dsp:spPr bwMode="auto">
        <a:xfrm rot="12600000">
          <a:off x="5470347" y="3874472"/>
          <a:ext cx="135816" cy="593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sz="2500" kern="1200"/>
        </a:p>
      </dsp:txBody>
      <dsp:txXfrm rot="10800000">
        <a:off x="5508363" y="4003399"/>
        <a:ext cx="95071" cy="356222"/>
      </dsp:txXfrm>
    </dsp:sp>
    <dsp:sp modelId="{39D606DA-A110-42E5-AB67-6669E8540C2C}">
      <dsp:nvSpPr>
        <dsp:cNvPr id="0" name=""/>
        <dsp:cNvSpPr/>
      </dsp:nvSpPr>
      <dsp:spPr bwMode="auto">
        <a:xfrm>
          <a:off x="5306991" y="3668791"/>
          <a:ext cx="1746189" cy="1746189"/>
        </a:xfrm>
        <a:prstGeom prst="ellipse">
          <a:avLst/>
        </a:prstGeom>
        <a:solidFill>
          <a:srgbClr val="8395B0"/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600" b="0" kern="1200" cap="none" spc="0">
              <a:ln w="0"/>
              <a:solidFill>
                <a:schemeClr val="tx1"/>
              </a:solidFill>
            </a:rPr>
            <a:t>Pôle 3</a:t>
          </a:r>
          <a:endParaRPr sz="2600" kern="1200"/>
        </a:p>
      </dsp:txBody>
      <dsp:txXfrm>
        <a:off x="5562714" y="3924514"/>
        <a:ext cx="1234743" cy="1234743"/>
      </dsp:txXfrm>
    </dsp:sp>
    <dsp:sp modelId="{12E86BF2-E3AF-43EE-BA3D-F2B9D4D77270}">
      <dsp:nvSpPr>
        <dsp:cNvPr id="0" name=""/>
        <dsp:cNvSpPr/>
      </dsp:nvSpPr>
      <dsp:spPr bwMode="auto">
        <a:xfrm rot="19800000">
          <a:off x="2521555" y="3874472"/>
          <a:ext cx="135816" cy="593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sz="2500" kern="1200"/>
        </a:p>
      </dsp:txBody>
      <dsp:txXfrm>
        <a:off x="2524284" y="4003399"/>
        <a:ext cx="95071" cy="356222"/>
      </dsp:txXfrm>
    </dsp:sp>
    <dsp:sp modelId="{FAC7A9B2-8B37-4CDE-A153-DAFC5922B715}">
      <dsp:nvSpPr>
        <dsp:cNvPr id="0" name=""/>
        <dsp:cNvSpPr/>
      </dsp:nvSpPr>
      <dsp:spPr bwMode="auto">
        <a:xfrm>
          <a:off x="1074538" y="3668791"/>
          <a:ext cx="1746189" cy="1746189"/>
        </a:xfrm>
        <a:prstGeom prst="ellipse">
          <a:avLst/>
        </a:prstGeom>
        <a:solidFill>
          <a:srgbClr val="BDD6ED"/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600" b="0" kern="1200" cap="none" spc="0">
              <a:ln w="0"/>
              <a:solidFill>
                <a:schemeClr val="tx1"/>
              </a:solidFill>
            </a:rPr>
            <a:t>Pôle 4</a:t>
          </a:r>
          <a:endParaRPr sz="2600" kern="1200"/>
        </a:p>
      </dsp:txBody>
      <dsp:txXfrm>
        <a:off x="1330261" y="3924514"/>
        <a:ext cx="1234743" cy="1234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4A9A5-AC7D-49A4-9FC1-93831C7B1937}">
      <dsp:nvSpPr>
        <dsp:cNvPr id="0" name=""/>
        <dsp:cNvSpPr/>
      </dsp:nvSpPr>
      <dsp:spPr bwMode="auto">
        <a:xfrm>
          <a:off x="0" y="2274156"/>
          <a:ext cx="5626080" cy="74642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 dirty="0"/>
            <a:t>Répartition </a:t>
          </a:r>
          <a:endParaRPr sz="1400" kern="1200" dirty="0"/>
        </a:p>
      </dsp:txBody>
      <dsp:txXfrm>
        <a:off x="0" y="2274156"/>
        <a:ext cx="5626080" cy="403071"/>
      </dsp:txXfrm>
    </dsp:sp>
    <dsp:sp modelId="{FC1EC72F-6096-49C2-8376-6E81403F90E6}">
      <dsp:nvSpPr>
        <dsp:cNvPr id="0" name=""/>
        <dsp:cNvSpPr/>
      </dsp:nvSpPr>
      <dsp:spPr bwMode="auto">
        <a:xfrm>
          <a:off x="686" y="2662300"/>
          <a:ext cx="1124941" cy="343357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500" kern="1200" dirty="0"/>
            <a:t>STI </a:t>
          </a:r>
          <a:endParaRPr sz="1500" kern="1200" dirty="0"/>
        </a:p>
      </dsp:txBody>
      <dsp:txXfrm>
        <a:off x="686" y="2662300"/>
        <a:ext cx="1124941" cy="343357"/>
      </dsp:txXfrm>
    </dsp:sp>
    <dsp:sp modelId="{C2DD427D-E096-4D82-9AC7-5DC0028221F1}">
      <dsp:nvSpPr>
        <dsp:cNvPr id="0" name=""/>
        <dsp:cNvSpPr/>
      </dsp:nvSpPr>
      <dsp:spPr bwMode="auto">
        <a:xfrm>
          <a:off x="1125628" y="2662300"/>
          <a:ext cx="1124941" cy="343357"/>
        </a:xfrm>
        <a:prstGeom prst="rect">
          <a:avLst/>
        </a:prstGeom>
        <a:solidFill>
          <a:srgbClr val="92D050">
            <a:alpha val="90000"/>
          </a:srgb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500" kern="1200" dirty="0"/>
            <a:t>STI ACS</a:t>
          </a:r>
          <a:endParaRPr sz="1500" kern="1200" dirty="0"/>
        </a:p>
      </dsp:txBody>
      <dsp:txXfrm>
        <a:off x="1125628" y="2662300"/>
        <a:ext cx="1124941" cy="343357"/>
      </dsp:txXfrm>
    </dsp:sp>
    <dsp:sp modelId="{B308135B-0AD8-479D-8B40-4394EF1F5282}">
      <dsp:nvSpPr>
        <dsp:cNvPr id="0" name=""/>
        <dsp:cNvSpPr/>
      </dsp:nvSpPr>
      <dsp:spPr bwMode="auto">
        <a:xfrm>
          <a:off x="2250569" y="2662300"/>
          <a:ext cx="1124941" cy="343357"/>
        </a:xfrm>
        <a:prstGeom prst="rect">
          <a:avLst/>
        </a:prstGeom>
        <a:solidFill>
          <a:srgbClr val="FFC000"/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500" kern="1200"/>
            <a:t>Eco gestion</a:t>
          </a:r>
          <a:endParaRPr sz="1500" kern="1200"/>
        </a:p>
      </dsp:txBody>
      <dsp:txXfrm>
        <a:off x="2250569" y="2662300"/>
        <a:ext cx="1124941" cy="343357"/>
      </dsp:txXfrm>
    </dsp:sp>
    <dsp:sp modelId="{D7686894-AF0B-4A03-A173-1C9E7D260522}">
      <dsp:nvSpPr>
        <dsp:cNvPr id="0" name=""/>
        <dsp:cNvSpPr/>
      </dsp:nvSpPr>
      <dsp:spPr bwMode="auto">
        <a:xfrm>
          <a:off x="3375510" y="2662300"/>
          <a:ext cx="1124941" cy="343357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500" kern="1200"/>
            <a:t>Co anglais</a:t>
          </a:r>
          <a:endParaRPr sz="1500" kern="1200"/>
        </a:p>
      </dsp:txBody>
      <dsp:txXfrm>
        <a:off x="3375510" y="2662300"/>
        <a:ext cx="1124941" cy="343357"/>
      </dsp:txXfrm>
    </dsp:sp>
    <dsp:sp modelId="{9C3E10C6-C58A-4CEE-B340-E613B5880EBF}">
      <dsp:nvSpPr>
        <dsp:cNvPr id="0" name=""/>
        <dsp:cNvSpPr/>
      </dsp:nvSpPr>
      <dsp:spPr bwMode="auto">
        <a:xfrm>
          <a:off x="4500451" y="2662300"/>
          <a:ext cx="1124941" cy="343357"/>
        </a:xfrm>
        <a:prstGeom prst="rect">
          <a:avLst/>
        </a:prstGeom>
        <a:solidFill>
          <a:srgbClr val="7030A0">
            <a:alpha val="90000"/>
          </a:srgb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500" kern="1200"/>
            <a:t>Co PC</a:t>
          </a:r>
          <a:endParaRPr sz="1500" kern="1200"/>
        </a:p>
      </dsp:txBody>
      <dsp:txXfrm>
        <a:off x="4500451" y="2662300"/>
        <a:ext cx="1124941" cy="343357"/>
      </dsp:txXfrm>
    </dsp:sp>
    <dsp:sp modelId="{3C089E74-8CCC-4AB1-8F05-F4CC1BCF5907}">
      <dsp:nvSpPr>
        <dsp:cNvPr id="0" name=""/>
        <dsp:cNvSpPr/>
      </dsp:nvSpPr>
      <dsp:spPr bwMode="auto">
        <a:xfrm rot="10800000">
          <a:off x="0" y="1137345"/>
          <a:ext cx="5626080" cy="1148007"/>
        </a:xfrm>
        <a:prstGeom prst="upArrowCallout">
          <a:avLst/>
        </a:prstGeom>
        <a:solidFill>
          <a:schemeClr val="accent2">
            <a:lumMod val="75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 dirty="0"/>
            <a:t>Global 656 heures (1</a:t>
          </a:r>
          <a:r>
            <a:rPr lang="fr-FR" sz="1400" kern="1200" baseline="30000" dirty="0"/>
            <a:t>ère</a:t>
          </a:r>
          <a:r>
            <a:rPr lang="fr-FR" sz="1400" kern="1200" dirty="0"/>
            <a:t>  année)</a:t>
          </a:r>
          <a:endParaRPr sz="1400" kern="1200" dirty="0"/>
        </a:p>
      </dsp:txBody>
      <dsp:txXfrm rot="-10800000">
        <a:off x="0" y="1137345"/>
        <a:ext cx="5626080" cy="402950"/>
      </dsp:txXfrm>
    </dsp:sp>
    <dsp:sp modelId="{394753E0-D53E-45E8-989D-1947DF80C91A}">
      <dsp:nvSpPr>
        <dsp:cNvPr id="0" name=""/>
        <dsp:cNvSpPr/>
      </dsp:nvSpPr>
      <dsp:spPr bwMode="auto">
        <a:xfrm>
          <a:off x="0" y="1540296"/>
          <a:ext cx="2813040" cy="343254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500" kern="1200"/>
            <a:t>4 pôles </a:t>
          </a:r>
          <a:endParaRPr sz="1500" kern="1200"/>
        </a:p>
      </dsp:txBody>
      <dsp:txXfrm>
        <a:off x="0" y="1540296"/>
        <a:ext cx="2813040" cy="343254"/>
      </dsp:txXfrm>
    </dsp:sp>
    <dsp:sp modelId="{170DE8A2-1293-43F1-8C40-E5E698034650}">
      <dsp:nvSpPr>
        <dsp:cNvPr id="0" name=""/>
        <dsp:cNvSpPr/>
      </dsp:nvSpPr>
      <dsp:spPr bwMode="auto">
        <a:xfrm>
          <a:off x="2813040" y="1540296"/>
          <a:ext cx="2813040" cy="343254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500" kern="1200"/>
            <a:t>Équipe pédagogique</a:t>
          </a:r>
          <a:endParaRPr sz="1500" kern="1200"/>
        </a:p>
      </dsp:txBody>
      <dsp:txXfrm>
        <a:off x="2813040" y="1540296"/>
        <a:ext cx="2813040" cy="343254"/>
      </dsp:txXfrm>
    </dsp:sp>
    <dsp:sp modelId="{4D6A30AF-B46B-4E21-94BB-2F1B28F73E53}">
      <dsp:nvSpPr>
        <dsp:cNvPr id="0" name=""/>
        <dsp:cNvSpPr/>
      </dsp:nvSpPr>
      <dsp:spPr bwMode="auto">
        <a:xfrm rot="10800000">
          <a:off x="0" y="534"/>
          <a:ext cx="5626080" cy="1148007"/>
        </a:xfrm>
        <a:prstGeom prst="upArrowCallout">
          <a:avLst/>
        </a:prstGeom>
        <a:solidFill>
          <a:schemeClr val="accent6"/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/>
            <a:t>Dotation horaire</a:t>
          </a:r>
          <a:endParaRPr sz="1400" kern="1200"/>
        </a:p>
      </dsp:txBody>
      <dsp:txXfrm rot="-10800000">
        <a:off x="0" y="534"/>
        <a:ext cx="5626080" cy="402950"/>
      </dsp:txXfrm>
    </dsp:sp>
    <dsp:sp modelId="{A8F4CCC3-E71D-46CA-A803-AA06984B47C5}">
      <dsp:nvSpPr>
        <dsp:cNvPr id="0" name=""/>
        <dsp:cNvSpPr/>
      </dsp:nvSpPr>
      <dsp:spPr bwMode="auto">
        <a:xfrm>
          <a:off x="0" y="403484"/>
          <a:ext cx="2813040" cy="343254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500" kern="1200"/>
            <a:t>Co enseignement</a:t>
          </a:r>
          <a:endParaRPr sz="1500" kern="1200"/>
        </a:p>
      </dsp:txBody>
      <dsp:txXfrm>
        <a:off x="0" y="403484"/>
        <a:ext cx="2813040" cy="343254"/>
      </dsp:txXfrm>
    </dsp:sp>
    <dsp:sp modelId="{84E59AA6-C20C-44D4-8DF1-A121F4831C05}">
      <dsp:nvSpPr>
        <dsp:cNvPr id="0" name=""/>
        <dsp:cNvSpPr/>
      </dsp:nvSpPr>
      <dsp:spPr bwMode="auto">
        <a:xfrm>
          <a:off x="2813040" y="403484"/>
          <a:ext cx="2813040" cy="343254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500" kern="1200" dirty="0"/>
            <a:t>Enseignements de spécialité</a:t>
          </a:r>
          <a:endParaRPr sz="1500" kern="1200" dirty="0"/>
        </a:p>
      </dsp:txBody>
      <dsp:txXfrm>
        <a:off x="2813040" y="403484"/>
        <a:ext cx="2813040" cy="343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42DBA-5F67-4025-82DF-B0CAADF73CFB}">
      <dsp:nvSpPr>
        <dsp:cNvPr id="0" name=""/>
        <dsp:cNvSpPr/>
      </dsp:nvSpPr>
      <dsp:spPr bwMode="auto">
        <a:xfrm>
          <a:off x="0" y="230112"/>
          <a:ext cx="5446656" cy="54466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DF9748-552E-4A4C-8B36-86D5AFBDEA2E}">
      <dsp:nvSpPr>
        <dsp:cNvPr id="0" name=""/>
        <dsp:cNvSpPr/>
      </dsp:nvSpPr>
      <dsp:spPr bwMode="auto">
        <a:xfrm>
          <a:off x="2723328" y="230111"/>
          <a:ext cx="6354432" cy="5446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800" kern="1200" dirty="0"/>
            <a:t>Capacité d’accueil étudiants</a:t>
          </a:r>
          <a:endParaRPr sz="2800" kern="1200" dirty="0"/>
        </a:p>
      </dsp:txBody>
      <dsp:txXfrm>
        <a:off x="2723328" y="230111"/>
        <a:ext cx="3177216" cy="1543201"/>
      </dsp:txXfrm>
    </dsp:sp>
    <dsp:sp modelId="{2F856908-76C0-422A-8761-C324EAF21578}">
      <dsp:nvSpPr>
        <dsp:cNvPr id="0" name=""/>
        <dsp:cNvSpPr/>
      </dsp:nvSpPr>
      <dsp:spPr bwMode="auto">
        <a:xfrm>
          <a:off x="907766" y="1773313"/>
          <a:ext cx="3631122" cy="363112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99870-85D4-4158-9F64-72356BC6654B}">
      <dsp:nvSpPr>
        <dsp:cNvPr id="0" name=""/>
        <dsp:cNvSpPr/>
      </dsp:nvSpPr>
      <dsp:spPr bwMode="auto">
        <a:xfrm>
          <a:off x="2723328" y="1773313"/>
          <a:ext cx="6354432" cy="36311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800" kern="1200" dirty="0"/>
            <a:t>Équipe pédagogique enseignements de spécialité</a:t>
          </a:r>
          <a:endParaRPr sz="2800" kern="1200" dirty="0"/>
        </a:p>
      </dsp:txBody>
      <dsp:txXfrm>
        <a:off x="2723328" y="1773313"/>
        <a:ext cx="3177216" cy="1543255"/>
      </dsp:txXfrm>
    </dsp:sp>
    <dsp:sp modelId="{27D8F5EC-04D8-40B6-AE37-25E5E03F75F9}">
      <dsp:nvSpPr>
        <dsp:cNvPr id="0" name=""/>
        <dsp:cNvSpPr/>
      </dsp:nvSpPr>
      <dsp:spPr bwMode="auto">
        <a:xfrm>
          <a:off x="1815561" y="3316568"/>
          <a:ext cx="1815533" cy="18155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6B15F-077F-42ED-A83F-AA9574503F92}">
      <dsp:nvSpPr>
        <dsp:cNvPr id="0" name=""/>
        <dsp:cNvSpPr/>
      </dsp:nvSpPr>
      <dsp:spPr bwMode="auto">
        <a:xfrm>
          <a:off x="2723328" y="3316568"/>
          <a:ext cx="6354432" cy="1815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800" kern="1200" dirty="0"/>
            <a:t>Volume horaire dédié à la formation</a:t>
          </a:r>
          <a:endParaRPr sz="2800" kern="1200" dirty="0"/>
        </a:p>
      </dsp:txBody>
      <dsp:txXfrm>
        <a:off x="2723328" y="3316568"/>
        <a:ext cx="3177216" cy="1815533"/>
      </dsp:txXfrm>
    </dsp:sp>
    <dsp:sp modelId="{10C1C12A-63BC-42E1-A7AA-B0E5242CA19B}">
      <dsp:nvSpPr>
        <dsp:cNvPr id="0" name=""/>
        <dsp:cNvSpPr/>
      </dsp:nvSpPr>
      <dsp:spPr bwMode="auto">
        <a:xfrm>
          <a:off x="5900544" y="230111"/>
          <a:ext cx="3177216" cy="154320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/>
            <a:t>48 scolaires</a:t>
          </a:r>
          <a:endParaRPr kern="1200"/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 dirty="0"/>
            <a:t>48 apprentis</a:t>
          </a:r>
          <a:endParaRPr kern="1200" dirty="0"/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/>
            <a:t>Total 96 apprenants </a:t>
          </a:r>
          <a:endParaRPr kern="1200"/>
        </a:p>
      </dsp:txBody>
      <dsp:txXfrm>
        <a:off x="5900544" y="230111"/>
        <a:ext cx="3177216" cy="1543201"/>
      </dsp:txXfrm>
    </dsp:sp>
    <dsp:sp modelId="{73E728CD-25EC-4602-BB20-033ADD616006}">
      <dsp:nvSpPr>
        <dsp:cNvPr id="0" name=""/>
        <dsp:cNvSpPr/>
      </dsp:nvSpPr>
      <dsp:spPr bwMode="auto">
        <a:xfrm>
          <a:off x="5900544" y="1773313"/>
          <a:ext cx="3177216" cy="15432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/>
            <a:t>3 STI Maintenance</a:t>
          </a:r>
          <a:endParaRPr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/>
            <a:t>2 STI Approche fonctionnelle structurelle et comportementale</a:t>
          </a:r>
          <a:endParaRPr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/>
            <a:t>1 Eco gestion</a:t>
          </a:r>
          <a:endParaRPr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/>
            <a:t>1 Physique Chimie</a:t>
          </a:r>
          <a:endParaRPr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 dirty="0"/>
            <a:t>1 Anglais</a:t>
          </a:r>
          <a:endParaRPr sz="1500" kern="1200" dirty="0"/>
        </a:p>
      </dsp:txBody>
      <dsp:txXfrm>
        <a:off x="5900544" y="1773313"/>
        <a:ext cx="3177216" cy="1543255"/>
      </dsp:txXfrm>
    </dsp:sp>
    <dsp:sp modelId="{58F150AB-5522-4A30-AE45-0A590C52FEF4}">
      <dsp:nvSpPr>
        <dsp:cNvPr id="0" name=""/>
        <dsp:cNvSpPr/>
      </dsp:nvSpPr>
      <dsp:spPr bwMode="auto">
        <a:xfrm>
          <a:off x="5900544" y="3316568"/>
          <a:ext cx="3177216" cy="181553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 dirty="0"/>
            <a:t>14 modules de formation </a:t>
          </a:r>
          <a:endParaRPr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500" kern="1200"/>
            <a:t>1 module projet E5</a:t>
          </a:r>
          <a:endParaRPr sz="1500" kern="1200"/>
        </a:p>
      </dsp:txBody>
      <dsp:txXfrm>
        <a:off x="5900544" y="3316568"/>
        <a:ext cx="3177216" cy="1815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C0D49-1B6A-40C1-B937-EAF0922A2F5A}">
      <dsp:nvSpPr>
        <dsp:cNvPr id="0" name=""/>
        <dsp:cNvSpPr/>
      </dsp:nvSpPr>
      <dsp:spPr bwMode="auto">
        <a:xfrm>
          <a:off x="1112" y="1488656"/>
          <a:ext cx="1474807" cy="14748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700" kern="1200"/>
            <a:t>32 semaines en centre</a:t>
          </a:r>
          <a:endParaRPr sz="1700" kern="1200"/>
        </a:p>
      </dsp:txBody>
      <dsp:txXfrm>
        <a:off x="217092" y="1704636"/>
        <a:ext cx="1042847" cy="1042847"/>
      </dsp:txXfrm>
    </dsp:sp>
    <dsp:sp modelId="{51B4D1D8-C236-406E-A25F-83AF446FB8EF}">
      <dsp:nvSpPr>
        <dsp:cNvPr id="0" name=""/>
        <dsp:cNvSpPr/>
      </dsp:nvSpPr>
      <dsp:spPr bwMode="auto">
        <a:xfrm rot="2623485">
          <a:off x="1595674" y="1798365"/>
          <a:ext cx="855388" cy="85538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sz="1400" kern="1200"/>
        </a:p>
      </dsp:txBody>
      <dsp:txXfrm>
        <a:off x="1709056" y="2125465"/>
        <a:ext cx="628624" cy="201188"/>
      </dsp:txXfrm>
    </dsp:sp>
    <dsp:sp modelId="{CAEA5DC5-C3D8-4EED-9F0C-281FBEBC9F02}">
      <dsp:nvSpPr>
        <dsp:cNvPr id="0" name=""/>
        <dsp:cNvSpPr/>
      </dsp:nvSpPr>
      <dsp:spPr bwMode="auto">
        <a:xfrm>
          <a:off x="2570816" y="1488656"/>
          <a:ext cx="1474807" cy="147480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700" kern="1200"/>
            <a:t>20,5 heures formation pro</a:t>
          </a:r>
          <a:endParaRPr sz="1700" kern="1200"/>
        </a:p>
      </dsp:txBody>
      <dsp:txXfrm>
        <a:off x="2786796" y="1704636"/>
        <a:ext cx="1042847" cy="1042847"/>
      </dsp:txXfrm>
    </dsp:sp>
    <dsp:sp modelId="{DA7209E9-BA95-4D9F-9B26-C6DF50822576}">
      <dsp:nvSpPr>
        <dsp:cNvPr id="0" name=""/>
        <dsp:cNvSpPr/>
      </dsp:nvSpPr>
      <dsp:spPr bwMode="auto">
        <a:xfrm>
          <a:off x="4165377" y="1798365"/>
          <a:ext cx="855388" cy="855388"/>
        </a:xfrm>
        <a:prstGeom prst="mathEqual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sz="1400" kern="1200"/>
        </a:p>
      </dsp:txBody>
      <dsp:txXfrm>
        <a:off x="4278759" y="1974575"/>
        <a:ext cx="628624" cy="502968"/>
      </dsp:txXfrm>
    </dsp:sp>
    <dsp:sp modelId="{3D493B4C-367D-49AC-8D68-C3079F60FECA}">
      <dsp:nvSpPr>
        <dsp:cNvPr id="0" name=""/>
        <dsp:cNvSpPr/>
      </dsp:nvSpPr>
      <dsp:spPr bwMode="auto">
        <a:xfrm>
          <a:off x="5140520" y="1488656"/>
          <a:ext cx="1474807" cy="147480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700" kern="1200"/>
            <a:t>656 heures de formation en centre </a:t>
          </a:r>
          <a:endParaRPr sz="1700" kern="1200"/>
        </a:p>
      </dsp:txBody>
      <dsp:txXfrm>
        <a:off x="5356500" y="1704636"/>
        <a:ext cx="1042847" cy="10428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BF462-346C-461B-8BB1-E036A212E8E4}">
      <dsp:nvSpPr>
        <dsp:cNvPr id="0" name=""/>
        <dsp:cNvSpPr/>
      </dsp:nvSpPr>
      <dsp:spPr bwMode="auto">
        <a:xfrm>
          <a:off x="274678" y="0"/>
          <a:ext cx="6699171" cy="313560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600" kern="1200"/>
            <a:t>Découverte</a:t>
          </a:r>
          <a:endParaRPr kern="1200"/>
        </a:p>
      </dsp:txBody>
      <dsp:txXfrm>
        <a:off x="431458" y="0"/>
        <a:ext cx="6385611" cy="313560"/>
      </dsp:txXfrm>
    </dsp:sp>
    <dsp:sp modelId="{28459394-F7C6-4DAD-B7C9-0BF6DCD86DD7}">
      <dsp:nvSpPr>
        <dsp:cNvPr id="0" name=""/>
        <dsp:cNvSpPr/>
      </dsp:nvSpPr>
      <dsp:spPr bwMode="auto">
        <a:xfrm>
          <a:off x="4827174" y="0"/>
          <a:ext cx="6699171" cy="313560"/>
        </a:xfrm>
        <a:prstGeom prst="chevron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600" kern="1200"/>
            <a:t>Consolidation</a:t>
          </a:r>
          <a:endParaRPr kern="1200"/>
        </a:p>
      </dsp:txBody>
      <dsp:txXfrm>
        <a:off x="4983954" y="0"/>
        <a:ext cx="6385611" cy="313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BF462-346C-461B-8BB1-E036A212E8E4}">
      <dsp:nvSpPr>
        <dsp:cNvPr id="0" name=""/>
        <dsp:cNvSpPr/>
      </dsp:nvSpPr>
      <dsp:spPr bwMode="auto">
        <a:xfrm>
          <a:off x="0" y="0"/>
          <a:ext cx="6869246" cy="32760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600" kern="1200" dirty="0"/>
            <a:t>Perfectionnement</a:t>
          </a:r>
          <a:endParaRPr kern="1200" dirty="0"/>
        </a:p>
      </dsp:txBody>
      <dsp:txXfrm>
        <a:off x="163800" y="0"/>
        <a:ext cx="6541646" cy="327600"/>
      </dsp:txXfrm>
    </dsp:sp>
    <dsp:sp modelId="{28459394-F7C6-4DAD-B7C9-0BF6DCD86DD7}">
      <dsp:nvSpPr>
        <dsp:cNvPr id="0" name=""/>
        <dsp:cNvSpPr/>
      </dsp:nvSpPr>
      <dsp:spPr bwMode="auto">
        <a:xfrm>
          <a:off x="5499038" y="0"/>
          <a:ext cx="5537776" cy="327600"/>
        </a:xfrm>
        <a:prstGeom prst="chevr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600" kern="1200"/>
            <a:t>Professionnalisation</a:t>
          </a:r>
          <a:endParaRPr kern="1200"/>
        </a:p>
      </dsp:txBody>
      <dsp:txXfrm>
        <a:off x="5662838" y="0"/>
        <a:ext cx="5210176" cy="32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#1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none" for="ch" forName="circle2" refType="h" refFor="ch" refForName="vertSpace2" fact="-0.5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none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none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none" for="ch" forName="circle2" refType="h" refFor="ch" refForName="vertSpace2" fact="-0.25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none" for="ch" forName="circle3" refType="h" refFor="ch" refForName="vertSpace2" fact="-0.5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none" for="ch" forName="circle4" refType="h" refFor="ch" refForName="vertSpace2" fact="-0.75"/>
              <dgm:constr type="w" for="ch" forName="circle4" refType="h" refFor="ch" refForName="circle4" op="equ"/>
              <dgm:constr type="wOff" for="ch" forName="circle4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none" for="ch" forName="circle2" refType="h" refFor="ch" refForName="vertSpace2" fact="-0.2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none" for="ch" forName="circle3" refType="h" refFor="ch" refForName="vertSpace2" fact="-0.4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none" for="ch" forName="circle4" refType="h" refFor="ch" refForName="vertSpace2" fact="-0.6"/>
              <dgm:constr type="w" for="ch" forName="circle4" refType="h" refFor="ch" refForName="circle4" op="equ"/>
              <dgm:constr type="wOff" for="ch" forName="circle4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none" for="ch" forName="circle5" refType="h" refFor="ch" refForName="vertSpace2" fact="-0.8"/>
              <dgm:constr type="w" for="ch" forName="circle5" refType="h" refFor="ch" refForName="circle5" op="equ"/>
              <dgm:constr type="wOff" for="ch" forName="circle5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none" for="ch" forName="rect5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none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none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none" for="ch" forName="circle4" refType="h" refFor="ch" refForName="vertSpace2" fact="-0.5"/>
              <dgm:constr type="w" for="ch" forName="circle4" refType="h" refFor="ch" refForName="circle4" op="equ"/>
              <dgm:constr type="wOff" for="ch" forName="circle4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none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none" for="ch" forName="rect5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none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none" for="ch" forName="rect6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none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none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none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none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none" for="ch" forName="rect5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none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none" for="ch" forName="rect6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none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none" for="ch" forName="rect7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none" for="ch" forName="circle2" refType="h" refFor="ch" refForName="vertSpace2" fact="-0.5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none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none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none" for="ch" forName="circle2" refType="h" refFor="ch" refForName="vertSpace2" fact="-0.25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none" for="ch" forName="circle3" refType="h" refFor="ch" refForName="vertSpace2" fact="-0.5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none" for="ch" forName="circle4" refType="h" refFor="ch" refForName="vertSpace2" fact="-0.75"/>
              <dgm:constr type="w" for="ch" forName="circle4" refType="h" refFor="ch" refForName="circle4" op="equ"/>
              <dgm:constr type="wOff" for="ch" forName="circle4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none" for="ch" forName="circle2" refType="h" refFor="ch" refForName="vertSpace2" fact="-0.2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none" for="ch" forName="circle3" refType="h" refFor="ch" refForName="vertSpace2" fact="-0.4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none" for="ch" forName="circle4" refType="h" refFor="ch" refForName="vertSpace2" fact="-0.6"/>
              <dgm:constr type="w" for="ch" forName="circle4" refType="h" refFor="ch" refForName="circle4" op="equ"/>
              <dgm:constr type="wOff" for="ch" forName="circle4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none" for="ch" forName="circle5" refType="h" refFor="ch" refForName="vertSpace2" fact="-0.8"/>
              <dgm:constr type="w" for="ch" forName="circle5" refType="h" refFor="ch" refForName="circle5" op="equ"/>
              <dgm:constr type="wOff" for="ch" forName="circle5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none" for="ch" forName="rect5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none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none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none" for="ch" forName="circle4" refType="h" refFor="ch" refForName="vertSpace2" fact="-0.5"/>
              <dgm:constr type="w" for="ch" forName="circle4" refType="h" refFor="ch" refForName="circle4" op="equ"/>
              <dgm:constr type="wOff" for="ch" forName="circle4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none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none" for="ch" forName="rect5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none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none" for="ch" forName="rect6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none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none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none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none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none" for="ch" forName="rect5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none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none" for="ch" forName="rect6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none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none" for="ch" forName="rect7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CFEBD-EA69-4617-B34F-4D04F33B5D92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0B6FA-4F3C-4710-9E5C-2CCD99C70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644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2A7B-3BED-4548-8BA7-73EF4C9E23BD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73F5E-1276-427F-86DE-C390B5F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9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1FF98-6E45-092D-07B5-B5013926FF8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DD826-C071-EA01-72A4-F1ADBA37A42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  <a:defRPr/>
            </a:pPr>
            <a:r>
              <a:rPr lang="fr-FR" sz="1800" b="0" u="none" strike="noStrike" dirty="0">
                <a:solidFill>
                  <a:srgbClr val="000000"/>
                </a:solidFill>
                <a:latin typeface="Calibri"/>
              </a:rPr>
              <a:t>Un pôle 1 cœur de métier, les 3 autres pôles apparaissent d’égal importance. Néanmoins le pôle 2 et la relation client a été repositionné afin de marquer une attente de la profession. </a:t>
            </a:r>
          </a:p>
          <a:p>
            <a:pPr indent="0" algn="l">
              <a:buNone/>
              <a:defRPr/>
            </a:pPr>
            <a:r>
              <a:rPr lang="fr-FR" sz="1800" b="0" u="none" strike="noStrike" dirty="0">
                <a:solidFill>
                  <a:srgbClr val="000000"/>
                </a:solidFill>
                <a:latin typeface="Calibri"/>
              </a:rPr>
              <a:t>Le plan de formation a monter devra privilégier le plus possible des séquences ou modules de formation en </a:t>
            </a:r>
            <a:r>
              <a:rPr lang="fr-FR" sz="1800" b="0" u="none" strike="noStrike" dirty="0" err="1">
                <a:solidFill>
                  <a:srgbClr val="000000"/>
                </a:solidFill>
                <a:latin typeface="Calibri"/>
              </a:rPr>
              <a:t>interpôles</a:t>
            </a:r>
            <a:r>
              <a:rPr lang="fr-FR" sz="1800" b="0" u="none" strike="noStrike" dirty="0">
                <a:solidFill>
                  <a:srgbClr val="000000"/>
                </a:solidFill>
                <a:latin typeface="Calibri"/>
              </a:rPr>
              <a:t> afin de donner du sens aux activités confiées aux étudiants et aux interventions des différents enseignants (PC, Anglais, STI (Maintenance et ACS)). </a:t>
            </a:r>
          </a:p>
        </p:txBody>
      </p:sp>
      <p:sp>
        <p:nvSpPr>
          <p:cNvPr id="554" name="PlaceHolder 3"/>
          <p:cNvSpPr>
            <a:spLocks noGrp="1"/>
          </p:cNvSpPr>
          <p:nvPr>
            <p:ph type="sldNum" idx="68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D8AF1-2DDF-4970-BD3F-8F14BCC10F79}" type="slidenum"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  <a:defRPr/>
            </a:pPr>
            <a:r>
              <a:rPr lang="fr-FR" sz="1800" b="0" u="none" strike="noStrike" dirty="0">
                <a:solidFill>
                  <a:srgbClr val="000000"/>
                </a:solidFill>
                <a:latin typeface="Calibri"/>
              </a:rPr>
              <a:t>656 = 20,5 h  x 32 semaines (36 – 4 semaines de stage en 1</a:t>
            </a:r>
            <a:r>
              <a:rPr lang="fr-FR" sz="1800" b="0" u="none" strike="noStrike" baseline="30000" dirty="0">
                <a:solidFill>
                  <a:srgbClr val="000000"/>
                </a:solidFill>
                <a:latin typeface="Calibri"/>
              </a:rPr>
              <a:t>ère</a:t>
            </a:r>
            <a:r>
              <a:rPr lang="fr-FR" sz="1800" b="0" u="none" strike="noStrike" dirty="0">
                <a:solidFill>
                  <a:srgbClr val="000000"/>
                </a:solidFill>
                <a:latin typeface="Calibri"/>
              </a:rPr>
              <a:t> année) estimation haute, 31 semaines si stage découverte mis en place soit 635,5 h à répartir.</a:t>
            </a:r>
          </a:p>
        </p:txBody>
      </p:sp>
      <p:sp>
        <p:nvSpPr>
          <p:cNvPr id="557" name="PlaceHolder 3"/>
          <p:cNvSpPr>
            <a:spLocks noGrp="1"/>
          </p:cNvSpPr>
          <p:nvPr>
            <p:ph type="sldNum" idx="69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21210-C5CD-4F6D-BADC-31B051D7E7C6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6AD00-4852-24B6-2B1B-B734C26D66B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En première répartition le pôle 1 se verrait doté de 262,4 h et les 3 autres pôles de 131,2h.</a:t>
            </a:r>
          </a:p>
          <a:p>
            <a:pPr>
              <a:defRPr/>
            </a:pPr>
            <a:r>
              <a:rPr lang="fr-FR" dirty="0"/>
              <a:t>Des choix d’équipe sont opérés:</a:t>
            </a:r>
          </a:p>
          <a:p>
            <a:pPr>
              <a:defRPr/>
            </a:pPr>
            <a:r>
              <a:rPr lang="fr-FR" dirty="0"/>
              <a:t> -le pôle 2 sera le lieu du </a:t>
            </a:r>
            <a:r>
              <a:rPr lang="fr-FR" dirty="0" err="1"/>
              <a:t>co</a:t>
            </a:r>
            <a:r>
              <a:rPr lang="fr-FR" dirty="0"/>
              <a:t>-enseignement STI-LV anglais 32h; le référentiel fait apparaître 2h hebdomadaire en Eco </a:t>
            </a:r>
            <a:r>
              <a:rPr lang="fr-FR" dirty="0" err="1"/>
              <a:t>Gest</a:t>
            </a:r>
            <a:r>
              <a:rPr lang="fr-FR" dirty="0"/>
              <a:t> soit 64h sur l’année que nous avons décidé de répartir pour 48h sur le pôle 2 et 16h sur le pôle 3. Afin de contextualiser la formation l’équipe décide d’allouer 16h d’enseignement STI qui se feront en parallèle de l’enseignement d’éco-gestion pour travailler la relation client et commercialisation des produits et services de l’après-vente.</a:t>
            </a:r>
          </a:p>
          <a:p>
            <a:pPr marL="171450" indent="-171450">
              <a:buFontTx/>
              <a:buChar char="-"/>
              <a:defRPr/>
            </a:pPr>
            <a:r>
              <a:rPr lang="fr-FR" dirty="0"/>
              <a:t>Le pôle 3 sera aussi le lieu d’un travail commun STI-</a:t>
            </a:r>
            <a:r>
              <a:rPr lang="fr-FR" dirty="0" err="1"/>
              <a:t>EcoGestion</a:t>
            </a:r>
            <a:r>
              <a:rPr lang="fr-FR" dirty="0"/>
              <a:t> au service du développement des compétences du bloc 3. L’équipe décide de dédier 32 h de formation à ce pôle et bloc afin de renforcer en seconde année l’horaire dédié et pouvoir confier notamment la tâche d’appui technique au équipes.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Un effort particulier est donc porté aux blocs 1 et 4. Formation au Diagnostic et à la maintenance corrective.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Il faudra dans un premier temps faire découvrir le véhicule à travers des activités qui relève aussi de la maintenance préventive. Un plan de formation adapté aux profils de bacheliers généraux et technologiques, un </a:t>
            </a:r>
            <a:r>
              <a:rPr lang="fr-FR" dirty="0" err="1"/>
              <a:t>renformement</a:t>
            </a:r>
            <a:r>
              <a:rPr lang="fr-FR" dirty="0"/>
              <a:t> aussi pour les bacheliers professionnels.</a:t>
            </a: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655E1-E152-23C9-A1D6-42E59AE17A2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defRPr/>
            </a:pPr>
            <a:r>
              <a:rPr lang="fr-FR" sz="2000" b="0" u="none" strike="noStrike" dirty="0">
                <a:solidFill>
                  <a:srgbClr val="000000"/>
                </a:solidFill>
                <a:latin typeface="Calibri"/>
              </a:rPr>
              <a:t>Montré le poids des </a:t>
            </a:r>
            <a:r>
              <a:rPr lang="fr-FR" sz="2000" b="0" u="none" strike="noStrike" dirty="0" err="1">
                <a:solidFill>
                  <a:srgbClr val="000000"/>
                </a:solidFill>
                <a:latin typeface="Calibri"/>
              </a:rPr>
              <a:t>poles</a:t>
            </a:r>
            <a:endParaRPr dirty="0"/>
          </a:p>
        </p:txBody>
      </p:sp>
      <p:sp>
        <p:nvSpPr>
          <p:cNvPr id="560" name="PlaceHolder 3"/>
          <p:cNvSpPr>
            <a:spLocks noGrp="1"/>
          </p:cNvSpPr>
          <p:nvPr>
            <p:ph type="sldNum" idx="70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D2C2-AD1F-4984-821C-1A6380432D8B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defRPr/>
            </a:pPr>
            <a:r>
              <a:rPr lang="fr-FR" sz="2000" b="0" u="none" strike="noStrike">
                <a:solidFill>
                  <a:srgbClr val="000000"/>
                </a:solidFill>
                <a:latin typeface="Calibri"/>
              </a:rPr>
              <a:t>Montré le poids des poles</a:t>
            </a:r>
            <a:endParaRPr/>
          </a:p>
        </p:txBody>
      </p:sp>
      <p:sp>
        <p:nvSpPr>
          <p:cNvPr id="563" name="PlaceHolder 3"/>
          <p:cNvSpPr>
            <a:spLocks noGrp="1"/>
          </p:cNvSpPr>
          <p:nvPr>
            <p:ph type="sldNum" idx="7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8C5B5-9809-47C5-9AF4-ED6B4784060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3E7F58-97B8-8BA0-CA13-C65598ADD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17" y="1551709"/>
            <a:ext cx="6005946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3CACE-1CEB-40CE-B72D-A61F524F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F5EB52-81CD-40F2-85A2-192E42BC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D4FF4F-020D-4292-B6B2-990E6D51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B3AE6D-8287-4464-B3F6-54D7BFBB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31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B67E90-2C0E-463B-B7F4-AB487D47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A2B5F0-804E-4964-9D06-CFB18B23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350446-E714-451A-98EA-1C700625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01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126FC-E7D6-4628-9FE4-356AA146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A71014-89A9-43E2-B1B7-6D59E993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9C6CF7-FE0C-4453-9AD4-AD66924CA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3268BF-D1B0-4201-B0F2-EAF7AAC9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F100AB-B0D0-469C-AE61-795AD9B3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D893DA-5B78-4E6C-B06A-E07E8BF7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4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383DF-F3A2-4809-93A6-C47FD3FF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C970AD-E17A-485E-A006-BCFF78BE7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66409B-5992-4547-A6AA-FBE3D4D4F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DEE0C7-EF3A-475F-B2BF-E1E82384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64584C-DDF2-4E3D-901B-1BF681E0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CF8287-C16D-482E-85E6-33908C24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35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4EA64-9FAE-4054-A1A9-10C316AC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76A1CF-6F6A-4B86-9EDF-F70F7F14E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41F97A-2E82-40AE-8BE4-918DC5D8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A2FF75-B84D-4D7A-8C44-8013B181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30447F-242E-495D-8D8A-404EA0AF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78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7D14F1-9650-47DB-98E0-48BF3626B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1E5D88-6935-446E-B1DC-8A68415BF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DA7BFD-47F6-4F45-BA15-D68C497C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E80529-E8AE-4B8A-A734-22A4E25E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3B9BD-9E5C-4332-A2F3-1637BEA9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44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Disposition personnalisé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" name="Image 6"/>
          <p:cNvPicPr/>
          <p:nvPr/>
        </p:nvPicPr>
        <p:blipFill>
          <a:blip r:embed="rId3"/>
          <a:stretch/>
        </p:blipFill>
        <p:spPr bwMode="auto">
          <a:xfrm>
            <a:off x="691200" y="1385640"/>
            <a:ext cx="6130080" cy="408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Cliquez pour éditer le format du texte-titre</a:t>
            </a:r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2pPr>
            <a:lvl3pPr lvl="2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3pPr>
            <a:lvl4pPr lvl="3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5pPr>
            <a:lvl6pPr lvl="5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6pPr>
            <a:lvl7pPr lvl="6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7pPr>
          </a:lstStyle>
          <a:p>
            <a:pPr marL="432000" indent="-324000"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éditer le format du plan de texte</a:t>
            </a:r>
            <a:endParaRPr/>
          </a:p>
          <a:p>
            <a:pPr marL="864000" lvl="1" indent="-324000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Second niveau de plan</a:t>
            </a:r>
            <a:endParaRPr/>
          </a:p>
          <a:p>
            <a:pPr marL="1296000" lvl="2" indent="-288000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Troisième niveau de plan</a:t>
            </a:r>
            <a:endParaRPr/>
          </a:p>
          <a:p>
            <a:pPr marL="1728000" lvl="3" indent="-216000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 de plan</a:t>
            </a:r>
            <a:endParaRPr/>
          </a:p>
          <a:p>
            <a:pPr marL="2160000" lvl="4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Cinquième niveau de plan</a:t>
            </a:r>
            <a:endParaRPr/>
          </a:p>
          <a:p>
            <a:pPr marL="2592000" lvl="5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Sixième niveau de plan</a:t>
            </a:r>
            <a:endParaRPr/>
          </a:p>
          <a:p>
            <a:pPr marL="3024000" lvl="6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Septième niveau de plan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020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Un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body" hasCustomPrompt="1"/>
          </p:nvPr>
        </p:nvSpPr>
        <p:spPr bwMode="auto">
          <a:xfrm>
            <a:off x="1314360" y="503640"/>
            <a:ext cx="9222480" cy="57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Titre de la diapo</a:t>
            </a:r>
            <a:endParaRPr lang="fr-FR" sz="2800" b="1" u="none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 bwMode="auto">
          <a:xfrm>
            <a:off x="0" y="1076400"/>
            <a:ext cx="12191760" cy="5781240"/>
          </a:xfrm>
          <a:prstGeom prst="rect">
            <a:avLst/>
          </a:prstGeom>
          <a:noFill/>
          <a:ln w="0">
            <a:noFill/>
          </a:ln>
        </p:spPr>
        <p:txBody>
          <a:bodyPr lIns="360000" tIns="360000" rIns="360000" bIns="360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4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0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fr-FR" sz="2800" b="1" u="none" strike="noStrike">
              <a:solidFill>
                <a:schemeClr val="lt1"/>
              </a:solidFill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 hasCustomPrompt="1"/>
          </p:nvPr>
        </p:nvSpPr>
        <p:spPr bwMode="auto">
          <a:xfrm>
            <a:off x="1314360" y="10800"/>
            <a:ext cx="9222480" cy="4924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400" b="1" u="none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lt1"/>
                </a:solidFill>
                <a:latin typeface="Calibri"/>
              </a:rPr>
              <a:t>PNF BTS Maintenance des véhicules 16 mars et 02 avril 206</a:t>
            </a:r>
            <a:endParaRPr/>
          </a:p>
        </p:txBody>
      </p:sp>
      <p:pic>
        <p:nvPicPr>
          <p:cNvPr id="39" name="Image 4"/>
          <p:cNvPicPr/>
          <p:nvPr/>
        </p:nvPicPr>
        <p:blipFill>
          <a:blip r:embed="rId3"/>
          <a:stretch/>
        </p:blipFill>
        <p:spPr bwMode="auto">
          <a:xfrm>
            <a:off x="10537200" y="0"/>
            <a:ext cx="1654200" cy="110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PlaceHolder 4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Cliquez pour éditer le format du texte-titre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600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Diapositive de 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sldNum" idx="1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8FDD2B73-9064-4BE3-859B-80900905320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Cliquez pour éditer le format du texte-titre</a:t>
            </a:r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2pPr>
            <a:lvl3pPr lvl="2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3pPr>
            <a:lvl4pPr lvl="3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5pPr>
            <a:lvl6pPr lvl="5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6pPr>
            <a:lvl7pPr lvl="6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7pPr>
          </a:lstStyle>
          <a:p>
            <a:pPr marL="432000" indent="-324000"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éditer le format du plan de texte</a:t>
            </a:r>
            <a:endParaRPr/>
          </a:p>
          <a:p>
            <a:pPr marL="864000" lvl="1" indent="-324000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Second niveau de plan</a:t>
            </a:r>
            <a:endParaRPr/>
          </a:p>
          <a:p>
            <a:pPr marL="1296000" lvl="2" indent="-288000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Troisième niveau de plan</a:t>
            </a:r>
            <a:endParaRPr/>
          </a:p>
          <a:p>
            <a:pPr marL="1728000" lvl="3" indent="-216000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 de plan</a:t>
            </a:r>
            <a:endParaRPr/>
          </a:p>
          <a:p>
            <a:pPr marL="2160000" lvl="4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Cinquième niveau de plan</a:t>
            </a:r>
            <a:endParaRPr/>
          </a:p>
          <a:p>
            <a:pPr marL="2592000" lvl="5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Sixième niveau de plan</a:t>
            </a:r>
            <a:endParaRPr/>
          </a:p>
          <a:p>
            <a:pPr marL="3024000" lvl="6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Septième niveau de plan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610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fr-FR" sz="4400" b="0" u="none" strike="noStrike">
                <a:solidFill>
                  <a:schemeClr val="dk1"/>
                </a:solidFill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45000" tIns="90000" rIns="45000" bIns="90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/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dt" idx="2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3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18" name="PlaceHolder 5"/>
          <p:cNvSpPr>
            <a:spLocks noGrp="1"/>
          </p:cNvSpPr>
          <p:nvPr>
            <p:ph type="sldNum" idx="4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C641A75A-9A2B-4C9C-A55B-D5B842B5906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86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4449" y="503593"/>
            <a:ext cx="9222921" cy="572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1C4768F9-16C4-4F41-A99E-F85DC54DB5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076325"/>
            <a:ext cx="12192000" cy="5781675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4450" y="10758"/>
            <a:ext cx="9222920" cy="492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PNF BTS Maintenance des véhicules 16 mars et 02 avril 206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AF347B-8304-345F-2E6E-F788FBD81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370" y="0"/>
            <a:ext cx="165463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6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45000" tIns="90000" rIns="45000" bIns="9000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fr-FR" sz="4400" b="0" u="none" strike="noStrike">
                <a:solidFill>
                  <a:schemeClr val="dk1"/>
                </a:solidFill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 bwMode="auto"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45000" tIns="90000" rIns="45000" bIns="90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/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dt" idx="5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6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26" name="PlaceHolder 5"/>
          <p:cNvSpPr>
            <a:spLocks noGrp="1"/>
          </p:cNvSpPr>
          <p:nvPr>
            <p:ph type="sldNum" idx="7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086E907F-A261-43E3-83E2-0929595B90D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733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Disposition personnalisé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" name="Image 6"/>
          <p:cNvPicPr/>
          <p:nvPr/>
        </p:nvPicPr>
        <p:blipFill>
          <a:blip r:embed="rId3"/>
          <a:stretch/>
        </p:blipFill>
        <p:spPr bwMode="auto">
          <a:xfrm>
            <a:off x="691200" y="1385640"/>
            <a:ext cx="6130080" cy="408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Cliquez pour éditer le format du texte-titre</a:t>
            </a:r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2pPr>
            <a:lvl3pPr lvl="2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3pPr>
            <a:lvl4pPr lvl="3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5pPr>
            <a:lvl6pPr lvl="5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6pPr>
            <a:lvl7pPr lvl="6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7pPr>
          </a:lstStyle>
          <a:p>
            <a:pPr marL="432000" indent="-324000"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éditer le format du plan de texte</a:t>
            </a:r>
            <a:endParaRPr/>
          </a:p>
          <a:p>
            <a:pPr marL="864000" lvl="1" indent="-324000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Second niveau de plan</a:t>
            </a:r>
            <a:endParaRPr/>
          </a:p>
          <a:p>
            <a:pPr marL="1296000" lvl="2" indent="-288000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Troisième niveau de plan</a:t>
            </a:r>
            <a:endParaRPr/>
          </a:p>
          <a:p>
            <a:pPr marL="1728000" lvl="3" indent="-216000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 de plan</a:t>
            </a:r>
            <a:endParaRPr/>
          </a:p>
          <a:p>
            <a:pPr marL="2160000" lvl="4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Cinquième niveau de plan</a:t>
            </a:r>
            <a:endParaRPr/>
          </a:p>
          <a:p>
            <a:pPr marL="2592000" lvl="5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Sixième niveau de plan</a:t>
            </a:r>
            <a:endParaRPr/>
          </a:p>
          <a:p>
            <a:pPr marL="3024000" lvl="6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Septième niveau de plan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8440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Un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body" hasCustomPrompt="1"/>
          </p:nvPr>
        </p:nvSpPr>
        <p:spPr bwMode="auto">
          <a:xfrm>
            <a:off x="1314360" y="503640"/>
            <a:ext cx="9222480" cy="57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Titre de la diapo</a:t>
            </a:r>
            <a:endParaRPr lang="fr-FR" sz="2800" b="1" u="none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 bwMode="auto">
          <a:xfrm>
            <a:off x="0" y="1076400"/>
            <a:ext cx="12191760" cy="5781240"/>
          </a:xfrm>
          <a:prstGeom prst="rect">
            <a:avLst/>
          </a:prstGeom>
          <a:noFill/>
          <a:ln w="0">
            <a:noFill/>
          </a:ln>
        </p:spPr>
        <p:txBody>
          <a:bodyPr lIns="360000" tIns="360000" rIns="360000" bIns="360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4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0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fr-FR" sz="2800" b="1" u="none" strike="noStrike">
              <a:solidFill>
                <a:schemeClr val="lt1"/>
              </a:solidFill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 hasCustomPrompt="1"/>
          </p:nvPr>
        </p:nvSpPr>
        <p:spPr bwMode="auto">
          <a:xfrm>
            <a:off x="1314360" y="10800"/>
            <a:ext cx="9222480" cy="4924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400" b="1" u="none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lt1"/>
                </a:solidFill>
                <a:latin typeface="Calibri"/>
              </a:rPr>
              <a:t>PNF BTS Maintenance des véhicules 16 mars et 02 avril 206</a:t>
            </a:r>
            <a:endParaRPr/>
          </a:p>
        </p:txBody>
      </p:sp>
      <p:pic>
        <p:nvPicPr>
          <p:cNvPr id="39" name="Image 4"/>
          <p:cNvPicPr/>
          <p:nvPr/>
        </p:nvPicPr>
        <p:blipFill>
          <a:blip r:embed="rId3"/>
          <a:stretch/>
        </p:blipFill>
        <p:spPr bwMode="auto">
          <a:xfrm>
            <a:off x="10537200" y="0"/>
            <a:ext cx="1654200" cy="110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PlaceHolder 4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Cliquez pour éditer le format du texte-titre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781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fr-FR" sz="4400" b="0" u="none" strike="noStrike">
                <a:solidFill>
                  <a:schemeClr val="dk1"/>
                </a:solidFill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/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 idx="8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9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 idx="10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89FBC9F-72F6-433F-A3B6-F12204648C44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211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 bwMode="auto"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fr-FR" sz="6000" b="0" u="none" strike="noStrike">
                <a:solidFill>
                  <a:schemeClr val="dk1"/>
                </a:solidFill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defRPr/>
            </a:pPr>
            <a:r>
              <a:rPr lang="fr-FR" sz="6000" b="0" u="none" strike="noStrike">
                <a:solidFill>
                  <a:schemeClr val="dk1"/>
                </a:solid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 bwMode="auto">
          <a:xfrm>
            <a:off x="831960" y="4589640"/>
            <a:ext cx="10515240" cy="14997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4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4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Cliquez pour modifier les styles du texte du masque</a:t>
            </a:r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dt" idx="1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1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56" name="PlaceHolder 5"/>
          <p:cNvSpPr>
            <a:spLocks noGrp="1"/>
          </p:cNvSpPr>
          <p:nvPr>
            <p:ph type="sldNum" idx="1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0E716AAD-621C-4CB5-B037-4CE5E8FD067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113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fr-FR" sz="4400" b="0" u="none" strike="noStrike">
                <a:solidFill>
                  <a:schemeClr val="dk1"/>
                </a:solidFill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/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 bwMode="auto"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/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dt" idx="14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15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65" name="PlaceHolder 6"/>
          <p:cNvSpPr>
            <a:spLocks noGrp="1"/>
          </p:cNvSpPr>
          <p:nvPr>
            <p:ph type="sldNum" idx="16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5DAB704D-AC0F-4ECB-AAC6-60D69FF4B0E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345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mpara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6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fr-FR" sz="4400" b="0" u="none" strike="noStrike">
                <a:solidFill>
                  <a:schemeClr val="dk1"/>
                </a:solidFill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 bwMode="auto">
          <a:xfrm>
            <a:off x="839879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400" b="1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fr-FR" sz="2400" b="0" u="none" strike="noStrike">
              <a:solidFill>
                <a:schemeClr val="dk1">
                  <a:tint val="75000"/>
                </a:schemeClr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4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0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fr-FR" sz="2800" b="0" u="none" strike="noStrike">
              <a:solidFill>
                <a:schemeClr val="dk1">
                  <a:tint val="75000"/>
                </a:schemeClr>
              </a:solidFill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 bwMode="auto"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400" b="1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fr-FR" sz="2400" b="0" u="none" strike="noStrike">
              <a:solidFill>
                <a:schemeClr val="dk1">
                  <a:tint val="75000"/>
                </a:schemeClr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 bwMode="auto"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r" defTabSz="914400">
              <a:lnSpc>
                <a:spcPct val="90000"/>
              </a:lnSpc>
              <a:spcBef>
                <a:spcPts val="1001"/>
              </a:spcBef>
              <a:buClr>
                <a:srgbClr val="8B8B8B"/>
              </a:buClr>
              <a:buFont typeface="Arial"/>
              <a:buChar char="•"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4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0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buClr>
                <a:srgbClr val="8B8B8B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Cliquez pour modifier les styles du texte du masque</a:t>
            </a:r>
            <a:endParaRPr/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74" name="PlaceHolder 6"/>
          <p:cNvSpPr>
            <a:spLocks noGrp="1"/>
          </p:cNvSpPr>
          <p:nvPr>
            <p:ph type="dt" idx="17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ftr" idx="18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76" name="PlaceHolder 8"/>
          <p:cNvSpPr>
            <a:spLocks noGrp="1"/>
          </p:cNvSpPr>
          <p:nvPr>
            <p:ph type="sldNum" idx="19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B83CB19B-F5B1-401A-9324-88F02EB4387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05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7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fr-FR" sz="4400" b="0" u="none" strike="noStrike">
                <a:solidFill>
                  <a:schemeClr val="dk1"/>
                </a:solidFill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dt" idx="20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ftr" idx="21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sldNum" idx="22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99FD61E-9828-4902-AF3B-4CE099C6C57C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597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dt" idx="23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ftr" idx="24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sldNum" idx="25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4841AA2-DE14-4C38-84EF-C4E94323FBC6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313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ntenu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fr-FR" sz="3200" b="0" u="none" strike="noStrike">
                <a:solidFill>
                  <a:schemeClr val="dk1"/>
                </a:solidFill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 bwMode="auto"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32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/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16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dt" idx="26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ftr" idx="27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98" name="PlaceHolder 6"/>
          <p:cNvSpPr>
            <a:spLocks noGrp="1"/>
          </p:cNvSpPr>
          <p:nvPr>
            <p:ph type="sldNum" idx="28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72CF4ABD-8990-48C8-A1E1-B525492E21E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90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962EE1D-7308-436F-ABBE-8604C0E62D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076326"/>
            <a:ext cx="6095999" cy="5781674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0D9A092F-1B45-47A6-BABE-2D97175AB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76326"/>
            <a:ext cx="6096000" cy="5781674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0E3D1F60-3B97-0470-1E10-A69980310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4449" y="503593"/>
            <a:ext cx="9222921" cy="572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2BD6B83E-253E-6DBE-44E2-BBC077837C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4450" y="10758"/>
            <a:ext cx="9222920" cy="492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PNF BTS Maintenance des véhicules 16 mars et 02 avril 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17988C-EF36-81BC-4EDB-0602A75CB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370" y="0"/>
            <a:ext cx="165463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4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Image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9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fr-FR" sz="3200" b="0" u="none" strike="noStrike">
                <a:solidFill>
                  <a:schemeClr val="dk1"/>
                </a:solidFill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 bwMode="auto"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latin typeface="Calibri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latin typeface="Calibri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latin typeface="Calibri"/>
              </a:defRPr>
            </a:lvl7pPr>
          </a:lstStyle>
          <a:p>
            <a: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"/>
              </a:rPr>
              <a:t>Cliquez pour éditer le format du plan de texte</a:t>
            </a:r>
            <a:endParaRPr/>
          </a:p>
          <a:p>
            <a:pPr marL="457200"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"/>
              </a:rPr>
              <a:t>Second niveau de plan</a:t>
            </a:r>
            <a:endParaRPr/>
          </a:p>
          <a:p>
            <a:pPr marL="914400"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"/>
              </a:rPr>
              <a:t>Troisième niveau de plan</a:t>
            </a:r>
            <a:endParaRPr/>
          </a:p>
          <a:p>
            <a:pPr marL="1371600"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"/>
              </a:rPr>
              <a:t>Quatrième niveau de plan</a:t>
            </a:r>
            <a:endParaRPr/>
          </a:p>
          <a:p>
            <a:pPr marL="1828800"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"/>
              </a:rPr>
              <a:t>Cinquième niveau de plan</a:t>
            </a:r>
            <a:endParaRPr/>
          </a:p>
          <a:p>
            <a:pPr marL="2286000"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"/>
              </a:rPr>
              <a:t>Sixième niveau de plan</a:t>
            </a:r>
            <a:endParaRPr/>
          </a:p>
          <a:p>
            <a:pPr marL="2743200"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Calibri"/>
              </a:rPr>
              <a:t>Septième niveau de plan</a:t>
            </a:r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16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dt" idx="29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800" b="0" u="none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ftr" idx="30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/>
          </a:p>
        </p:txBody>
      </p:sp>
      <p:sp>
        <p:nvSpPr>
          <p:cNvPr id="107" name="PlaceHolder 6"/>
          <p:cNvSpPr>
            <a:spLocks noGrp="1"/>
          </p:cNvSpPr>
          <p:nvPr>
            <p:ph type="sldNum" idx="31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554D82E9-4B45-4281-898C-65F8CAF8B58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114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3E7F58-97B8-8BA0-CA13-C65598ADD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17" y="1551709"/>
            <a:ext cx="6005946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8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1_Disposition personnalisé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" name="Image 6"/>
          <p:cNvPicPr/>
          <p:nvPr/>
        </p:nvPicPr>
        <p:blipFill>
          <a:blip r:embed="rId2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FFFFFF"/>
                </a:solidFill>
                <a:latin typeface="Calibri"/>
              </a:rPr>
              <a:t>PNF BTS Maintenance des véhicules </a:t>
            </a: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400" b="0" u="none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Calibri"/>
              </a:rPr>
              <a:t>Pôle 1</a:t>
            </a:r>
            <a:endParaRPr lang="fr-FR" sz="2400" b="0" u="none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" name="Image 6"/>
          <p:cNvPicPr/>
          <p:nvPr/>
        </p:nvPicPr>
        <p:blipFill>
          <a:blip r:embed="rId3"/>
          <a:stretch/>
        </p:blipFill>
        <p:spPr bwMode="auto">
          <a:xfrm>
            <a:off x="691200" y="1385640"/>
            <a:ext cx="6130080" cy="408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fr-FR" sz="1800" b="0" u="none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l"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Cliquez pour éditer le format du texte-titre</a:t>
            </a:r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800" b="0" u="none" strike="noStrike">
                <a:solidFill>
                  <a:schemeClr val="dk1"/>
                </a:solidFill>
                <a:latin typeface="Calibri"/>
              </a:defRPr>
            </a:lvl1pPr>
            <a:lvl2pPr lvl="1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2pPr>
            <a:lvl3pPr lvl="2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3pPr>
            <a:lvl4pPr lvl="3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 lang="fr-FR" sz="1800" b="0" u="none" strike="noStrike">
                <a:solidFill>
                  <a:schemeClr val="dk1"/>
                </a:solidFill>
                <a:latin typeface="Calibri"/>
              </a:defRPr>
            </a:lvl4pPr>
            <a:lvl5pPr lvl="4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5pPr>
            <a:lvl6pPr lvl="5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6pPr>
            <a:lvl7pPr lvl="6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 lang="fr-FR" sz="2000" b="0" u="none" strike="noStrike">
                <a:solidFill>
                  <a:schemeClr val="dk1"/>
                </a:solidFill>
                <a:latin typeface="Calibri"/>
              </a:defRPr>
            </a:lvl7pPr>
          </a:lstStyle>
          <a:p>
            <a:pPr marL="432000" indent="-324000"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Calibri"/>
              </a:rPr>
              <a:t>Cliquez pour éditer le format du plan de texte</a:t>
            </a:r>
            <a:endParaRPr/>
          </a:p>
          <a:p>
            <a:pPr marL="864000" lvl="1" indent="-324000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Second niveau de plan</a:t>
            </a:r>
            <a:endParaRPr/>
          </a:p>
          <a:p>
            <a:pPr marL="1296000" lvl="2" indent="-288000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Troisième niveau de plan</a:t>
            </a:r>
            <a:endParaRPr/>
          </a:p>
          <a:p>
            <a:pPr marL="1728000" lvl="3" indent="-216000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Calibri"/>
              </a:rPr>
              <a:t>Quatrième niveau de plan</a:t>
            </a:r>
            <a:endParaRPr/>
          </a:p>
          <a:p>
            <a:pPr marL="2160000" lvl="4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Cinquième niveau de plan</a:t>
            </a:r>
            <a:endParaRPr/>
          </a:p>
          <a:p>
            <a:pPr marL="2592000" lvl="5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Sixième niveau de plan</a:t>
            </a:r>
            <a:endParaRPr/>
          </a:p>
          <a:p>
            <a:pPr marL="3024000" lvl="6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Calibri"/>
              </a:rPr>
              <a:t>Septième niveau de plan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625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35F39-FD68-4EF0-816D-4395A08A0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559C11-85AC-4CD7-A89A-D9E6C88CC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DA8986-D47D-4FC5-BC4E-4EE42DF9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ACB3F9-8C55-4AA6-9C9B-94D6C783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A71CBB-7D9F-48D1-9598-9ACAABFD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8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AEA3D-968F-42C5-90E3-9FEC66FF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4EFB0E-AF0C-4D39-BA68-2D8AF0BA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FE05AD-ECD2-4476-B213-C8D807F2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B6E7B8-7AED-4EDB-A5D5-1C551C40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057E14-C175-4E7A-8851-57969700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17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ED32D-7A7A-4939-8E1C-4E0F534A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45AD0B-D69E-4806-9AB4-E15E2CC2F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601CC-71EB-47D0-8508-461F357C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02C56C-C5C2-435B-B306-03F4FC2C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EAE53-47F1-46A6-8FB0-C46CD078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49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23B90-0304-4126-8C94-9253D32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0C826-E408-4ECE-A67A-3F840D97B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974BFF-651C-4874-A42F-F6EE80A64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D5BB89-D37C-4631-801F-19D8DE87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658102-1046-400A-8D1F-E345D51A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30CD0F-39CF-4ABD-94D3-F4D6DFC4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97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24019-648E-44E1-AB28-D1559134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8DA8F2-5790-4CFF-BB14-E383A22EE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887894-3EE1-4F29-A97E-9A9209AA8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1E2E37-02CD-42EA-888D-7774C36AE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B8ACA3-0A7D-4D9B-9B6B-C61C10AFA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E8B468-F999-4FDA-BB4B-582003BF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E37B6C-C6C9-40AA-AEC8-C268123E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A3844F-507A-4B9B-B359-12B0C057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6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ADBB25-30C4-4C9F-BE91-6868B223DD09}"/>
              </a:ext>
            </a:extLst>
          </p:cNvPr>
          <p:cNvSpPr txBox="1"/>
          <p:nvPr userDrawn="1"/>
        </p:nvSpPr>
        <p:spPr>
          <a:xfrm>
            <a:off x="11444654" y="6488668"/>
            <a:ext cx="74734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fld id="{790C2D54-5533-4671-8275-CE664E6D1A75}" type="slidenum">
              <a:rPr lang="fr-FR" smtClean="0">
                <a:solidFill>
                  <a:schemeClr val="bg1"/>
                </a:solidFill>
              </a:r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6520" cy="8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7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3" r:id="rId3"/>
    <p:sldLayoutId id="214748369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56D413-68DC-44E0-87F8-C8D64017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3E7926-B30E-4BF4-B779-051CF3CCA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FFD0DC-75F1-4398-8E05-BB7E6AAD9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986E-C493-40CC-9801-E0FBD2E0C5C4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4E1FEB-0C53-4C71-B0F4-2EF0B804E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9A1B7F-00FB-4E97-B57C-F8A5899FC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6DBA-E714-4D6E-8697-EF5EE9762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9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30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79472" y="3650175"/>
            <a:ext cx="49606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70C0"/>
                </a:solidFill>
              </a:rPr>
              <a:t>Se projeter à la rentrée 2026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 d’organisation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72300" y="1611696"/>
            <a:ext cx="4960620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Rénovation du BTS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Maintenance des véhicules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 avril 2026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410603-BFFB-074F-47B0-432C03E5FDDD}"/>
              </a:ext>
            </a:extLst>
          </p:cNvPr>
          <p:cNvSpPr txBox="1"/>
          <p:nvPr/>
        </p:nvSpPr>
        <p:spPr>
          <a:xfrm>
            <a:off x="7348998" y="5196213"/>
            <a:ext cx="420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Arnaud FRANCOIS et David MARIETTE,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enseignants en BTS MV, lycée Jules Verne Mondeville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cadémie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Normandie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22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E69E9-E9B5-CBF6-E6F0-059CA8F22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5C35737-F5FF-6724-0FD0-CF4B45F16860}"/>
              </a:ext>
            </a:extLst>
          </p:cNvPr>
          <p:cNvSpPr txBox="1"/>
          <p:nvPr/>
        </p:nvSpPr>
        <p:spPr>
          <a:xfrm>
            <a:off x="7014343" y="2767280"/>
            <a:ext cx="4960620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PNF 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Rénovation du BTS 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Maintenance des véhicules  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Webinaire du 2 avril 2026</a:t>
            </a:r>
          </a:p>
        </p:txBody>
      </p:sp>
    </p:spTree>
    <p:extLst>
      <p:ext uri="{BB962C8B-B14F-4D97-AF65-F5344CB8AC3E}">
        <p14:creationId xmlns:p14="http://schemas.microsoft.com/office/powerpoint/2010/main" val="95648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74" name="Diagram1"/>
          <p:cNvGraphicFramePr>
            <a:graphicFrameLocks/>
          </p:cNvGraphicFramePr>
          <p:nvPr/>
        </p:nvGraphicFramePr>
        <p:xfrm>
          <a:off x="0" y="1076400"/>
          <a:ext cx="12191760" cy="578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5" name="PlaceHolder 1"/>
          <p:cNvSpPr>
            <a:spLocks noGrp="1"/>
          </p:cNvSpPr>
          <p:nvPr>
            <p:ph hasCustomPrompt="1"/>
          </p:nvPr>
        </p:nvSpPr>
        <p:spPr bwMode="auto">
          <a:xfrm>
            <a:off x="2343893" y="910146"/>
            <a:ext cx="8144640" cy="485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600" b="1" u="none" strike="noStrike" dirty="0">
                <a:solidFill>
                  <a:schemeClr val="dk1"/>
                </a:solidFill>
                <a:latin typeface="Calibri"/>
              </a:rPr>
              <a:t>Sommaire</a:t>
            </a:r>
            <a:r>
              <a:rPr lang="fr-FR" sz="2600" b="0" u="none" strike="noStrike" dirty="0">
                <a:solidFill>
                  <a:schemeClr val="dk1"/>
                </a:solidFill>
                <a:latin typeface="Calibri"/>
              </a:rPr>
              <a:t> </a:t>
            </a:r>
            <a:r>
              <a:rPr lang="fr-FR" sz="2600" b="1" u="none" strike="noStrike" dirty="0">
                <a:solidFill>
                  <a:schemeClr val="dk1"/>
                </a:solidFill>
                <a:latin typeface="Calibri"/>
              </a:rPr>
              <a:t>de la présentation</a:t>
            </a:r>
            <a:endParaRPr lang="fr-FR" sz="2600" b="1" u="none" strike="noStrike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D187173-095D-80F2-5436-C3BC4E6CDFD5}"/>
              </a:ext>
            </a:extLst>
          </p:cNvPr>
          <p:cNvSpPr txBox="1">
            <a:spLocks/>
          </p:cNvSpPr>
          <p:nvPr/>
        </p:nvSpPr>
        <p:spPr bwMode="auto">
          <a:xfrm>
            <a:off x="2343893" y="381195"/>
            <a:ext cx="8144640" cy="485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vert="horz" lIns="90000" tIns="45000" rIns="90000" bIns="45000" rtlCol="0" anchor="t">
            <a:noAutofit/>
          </a:bodyPr>
          <a:lstStyle>
            <a:lvl1pPr marL="228600" indent="0" algn="ctr" defTabSz="914400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fr-FR" sz="2800" b="0" u="none" strike="noStrike" kern="1200">
                <a:solidFill>
                  <a:schemeClr val="dk1"/>
                </a:solidFill>
                <a:latin typeface="Calibri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Exemple d’organisation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76" name="Diagram2"/>
          <p:cNvGraphicFramePr>
            <a:graphicFrameLocks/>
          </p:cNvGraphicFramePr>
          <p:nvPr/>
        </p:nvGraphicFramePr>
        <p:xfrm>
          <a:off x="7673400" y="738360"/>
          <a:ext cx="601308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7" name="Image 6"/>
          <p:cNvPicPr/>
          <p:nvPr/>
        </p:nvPicPr>
        <p:blipFill>
          <a:blip r:embed="rId8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BTS Maintenance des véhicules 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Grille horaire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0" name="Image 7"/>
          <p:cNvPicPr/>
          <p:nvPr/>
        </p:nvPicPr>
        <p:blipFill>
          <a:blip r:embed="rId9"/>
          <a:stretch/>
        </p:blipFill>
        <p:spPr bwMode="auto">
          <a:xfrm>
            <a:off x="160200" y="1144800"/>
            <a:ext cx="9163800" cy="515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Rectangle 8"/>
          <p:cNvSpPr/>
          <p:nvPr/>
        </p:nvSpPr>
        <p:spPr bwMode="auto">
          <a:xfrm>
            <a:off x="8031960" y="3188880"/>
            <a:ext cx="1149840" cy="449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2" name="Diagram3"/>
          <p:cNvGraphicFramePr>
            <a:graphicFrameLocks/>
          </p:cNvGraphicFramePr>
          <p:nvPr/>
        </p:nvGraphicFramePr>
        <p:xfrm>
          <a:off x="5072400" y="754200"/>
          <a:ext cx="812772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3" name="Image 6"/>
          <p:cNvPicPr/>
          <p:nvPr/>
        </p:nvPicPr>
        <p:blipFill>
          <a:blip r:embed="rId8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PNF BTS Maintenance des véhicules </a:t>
            </a: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85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Epreuves, poids  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86" name="Flèche : droite 3"/>
          <p:cNvSpPr/>
          <p:nvPr/>
        </p:nvSpPr>
        <p:spPr bwMode="auto">
          <a:xfrm>
            <a:off x="1209240" y="1965960"/>
            <a:ext cx="483480" cy="350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87" name="Flèche : droite 7"/>
          <p:cNvSpPr/>
          <p:nvPr/>
        </p:nvSpPr>
        <p:spPr bwMode="auto">
          <a:xfrm>
            <a:off x="1209240" y="2980800"/>
            <a:ext cx="483480" cy="350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D7D31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88" name="Flèche : droite 8"/>
          <p:cNvSpPr/>
          <p:nvPr/>
        </p:nvSpPr>
        <p:spPr bwMode="auto">
          <a:xfrm>
            <a:off x="1209240" y="4028040"/>
            <a:ext cx="483480" cy="350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4546A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89" name="Flèche : droite 9"/>
          <p:cNvSpPr/>
          <p:nvPr/>
        </p:nvSpPr>
        <p:spPr bwMode="auto">
          <a:xfrm>
            <a:off x="1209240" y="5099039"/>
            <a:ext cx="483480" cy="350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472C4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90" name="ZoneTexte 4"/>
          <p:cNvSpPr/>
          <p:nvPr/>
        </p:nvSpPr>
        <p:spPr bwMode="auto">
          <a:xfrm>
            <a:off x="327240" y="1940400"/>
            <a:ext cx="11239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1</a:t>
            </a:r>
          </a:p>
        </p:txBody>
      </p:sp>
      <p:sp>
        <p:nvSpPr>
          <p:cNvPr id="191" name="ZoneTexte 11"/>
          <p:cNvSpPr/>
          <p:nvPr/>
        </p:nvSpPr>
        <p:spPr bwMode="auto">
          <a:xfrm>
            <a:off x="327240" y="2962080"/>
            <a:ext cx="11239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2</a:t>
            </a:r>
          </a:p>
        </p:txBody>
      </p:sp>
      <p:sp>
        <p:nvSpPr>
          <p:cNvPr id="192" name="ZoneTexte 12"/>
          <p:cNvSpPr/>
          <p:nvPr/>
        </p:nvSpPr>
        <p:spPr bwMode="auto">
          <a:xfrm>
            <a:off x="301320" y="3996000"/>
            <a:ext cx="11239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3</a:t>
            </a:r>
          </a:p>
        </p:txBody>
      </p:sp>
      <p:sp>
        <p:nvSpPr>
          <p:cNvPr id="193" name="ZoneTexte 13"/>
          <p:cNvSpPr/>
          <p:nvPr/>
        </p:nvSpPr>
        <p:spPr bwMode="auto">
          <a:xfrm>
            <a:off x="301320" y="5099039"/>
            <a:ext cx="11239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4</a:t>
            </a:r>
          </a:p>
        </p:txBody>
      </p:sp>
      <p:pic>
        <p:nvPicPr>
          <p:cNvPr id="194" name="Image 5"/>
          <p:cNvPicPr/>
          <p:nvPr/>
        </p:nvPicPr>
        <p:blipFill>
          <a:blip r:embed="rId9"/>
          <a:stretch/>
        </p:blipFill>
        <p:spPr bwMode="auto">
          <a:xfrm>
            <a:off x="2176200" y="1144800"/>
            <a:ext cx="3666600" cy="492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Ellipse 19"/>
          <p:cNvSpPr/>
          <p:nvPr/>
        </p:nvSpPr>
        <p:spPr bwMode="auto">
          <a:xfrm>
            <a:off x="5215680" y="2868840"/>
            <a:ext cx="627120" cy="312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96" name="Ellipse 16"/>
          <p:cNvSpPr/>
          <p:nvPr/>
        </p:nvSpPr>
        <p:spPr bwMode="auto">
          <a:xfrm>
            <a:off x="5215680" y="1965960"/>
            <a:ext cx="627120" cy="902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A6059A-6375-9AFE-EB63-E01BBFF4DD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7387" y="853196"/>
            <a:ext cx="1372138" cy="13233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A6B5F0-E25C-7FAE-1197-F07916BCF7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17852" y="2993654"/>
            <a:ext cx="1428823" cy="13208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4E9341-FD45-32A0-DE5A-B1A3BF4BFF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5335" y="2977242"/>
            <a:ext cx="1428823" cy="13631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92C08F-9F3E-2188-7A7B-34E2781564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13092" r="68265"/>
          <a:stretch/>
        </p:blipFill>
        <p:spPr>
          <a:xfrm>
            <a:off x="8261684" y="2498314"/>
            <a:ext cx="1786199" cy="170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" name="Image 6"/>
          <p:cNvPicPr/>
          <p:nvPr/>
        </p:nvPicPr>
        <p:blipFill>
          <a:blip r:embed="rId3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8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PNF BTS Maintenance des véhicules 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99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Proposition de répartition horaire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200" name="Image 4"/>
          <p:cNvPicPr/>
          <p:nvPr/>
        </p:nvPicPr>
        <p:blipFill>
          <a:blip r:embed="rId4"/>
          <a:stretch/>
        </p:blipFill>
        <p:spPr bwMode="auto">
          <a:xfrm>
            <a:off x="647280" y="918720"/>
            <a:ext cx="9030600" cy="18572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01" name="Diagram4"/>
          <p:cNvGraphicFramePr>
            <a:graphicFrameLocks/>
          </p:cNvGraphicFramePr>
          <p:nvPr/>
        </p:nvGraphicFramePr>
        <p:xfrm>
          <a:off x="2911320" y="2917800"/>
          <a:ext cx="5626080" cy="302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02" name="Groupe 7"/>
          <p:cNvGrpSpPr/>
          <p:nvPr/>
        </p:nvGrpSpPr>
        <p:grpSpPr bwMode="auto">
          <a:xfrm>
            <a:off x="2911320" y="5583382"/>
            <a:ext cx="2235644" cy="355538"/>
            <a:chOff x="2790000" y="6180480"/>
            <a:chExt cx="1203120" cy="451080"/>
          </a:xfrm>
          <a:solidFill>
            <a:schemeClr val="bg2"/>
          </a:solidFill>
        </p:grpSpPr>
        <p:sp>
          <p:nvSpPr>
            <p:cNvPr id="203" name="Rectangle 12"/>
            <p:cNvSpPr/>
            <p:nvPr/>
          </p:nvSpPr>
          <p:spPr bwMode="auto">
            <a:xfrm>
              <a:off x="2790000" y="6180480"/>
              <a:ext cx="1203120" cy="451080"/>
            </a:xfrm>
            <a:prstGeom prst="rect">
              <a:avLst/>
            </a:prstGeom>
            <a:grpFill/>
            <a:ln>
              <a:solidFill>
                <a:srgbClr val="CFD5E9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0">
              <a:srgbClr val="00000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204" name="ZoneTexte 13"/>
            <p:cNvSpPr/>
            <p:nvPr/>
          </p:nvSpPr>
          <p:spPr bwMode="auto">
            <a:xfrm>
              <a:off x="2790000" y="6180480"/>
              <a:ext cx="1203120" cy="451080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120960" tIns="21600" rIns="120960" bIns="21600" numCol="1" spcCol="1440" anchor="ctr">
              <a:noAutofit/>
            </a:bodyPr>
            <a:lstStyle/>
            <a:p>
              <a:pPr marL="0" marR="0" lvl="0" indent="0" algn="ctr" defTabSz="75564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</a:rPr>
                <a:t>STI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Arial"/>
                </a:rPr>
                <a:t> Maintenance +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cs typeface="Arial"/>
                </a:rPr>
                <a:t>ACS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" name="Image 6"/>
          <p:cNvPicPr/>
          <p:nvPr/>
        </p:nvPicPr>
        <p:blipFill>
          <a:blip r:embed="rId3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4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PNF BTS Maintenance des véhicules 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15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Contexte de notre établissement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aphicFrame>
        <p:nvGraphicFramePr>
          <p:cNvPr id="216" name="Diagram6"/>
          <p:cNvGraphicFramePr>
            <a:graphicFrameLocks/>
          </p:cNvGraphicFramePr>
          <p:nvPr/>
        </p:nvGraphicFramePr>
        <p:xfrm>
          <a:off x="1319759" y="738360"/>
          <a:ext cx="9077760" cy="590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7" name="ZoneTexte 3"/>
          <p:cNvSpPr/>
          <p:nvPr/>
        </p:nvSpPr>
        <p:spPr bwMode="auto">
          <a:xfrm>
            <a:off x="9253800" y="1042560"/>
            <a:ext cx="1227600" cy="138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Profil de recrutement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Bac pro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STI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Bac général</a:t>
            </a:r>
          </a:p>
        </p:txBody>
      </p:sp>
      <p:pic>
        <p:nvPicPr>
          <p:cNvPr id="218" name="Image 1"/>
          <p:cNvPicPr/>
          <p:nvPr/>
        </p:nvPicPr>
        <p:blipFill>
          <a:blip r:embed="rId9"/>
          <a:stretch/>
        </p:blipFill>
        <p:spPr bwMode="auto">
          <a:xfrm>
            <a:off x="174960" y="1042560"/>
            <a:ext cx="1618920" cy="942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12" name="Diagram5"/>
          <p:cNvGraphicFramePr>
            <a:graphicFrameLocks/>
          </p:cNvGraphicFramePr>
          <p:nvPr/>
        </p:nvGraphicFramePr>
        <p:xfrm>
          <a:off x="2937855" y="-361890"/>
          <a:ext cx="6616440" cy="445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8" name="Image 6"/>
          <p:cNvPicPr/>
          <p:nvPr/>
        </p:nvPicPr>
        <p:blipFill>
          <a:blip r:embed="rId8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PNF BTS Maintenance des véhicules 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10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Exemple de répartition horaire 1</a:t>
            </a: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ère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année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aphicFrame>
        <p:nvGraphicFramePr>
          <p:cNvPr id="211" name="Tableau 12"/>
          <p:cNvGraphicFramePr>
            <a:graphicFrameLocks/>
          </p:cNvGraphicFramePr>
          <p:nvPr/>
        </p:nvGraphicFramePr>
        <p:xfrm>
          <a:off x="2023500" y="3142365"/>
          <a:ext cx="8145000" cy="3146040"/>
        </p:xfrm>
        <a:graphic>
          <a:graphicData uri="http://schemas.openxmlformats.org/drawingml/2006/table">
            <a:tbl>
              <a:tblPr/>
              <a:tblGrid>
                <a:gridCol w="145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5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86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endParaRPr lang="fr-FR" sz="1800" b="1" u="none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12240" algn="ctr">
                      <a:solidFill>
                        <a:srgbClr val="FFFFFF"/>
                      </a:solidFill>
                      <a:miter/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1800" b="1" u="none" strike="noStrike">
                          <a:solidFill>
                            <a:schemeClr val="lt1"/>
                          </a:solidFill>
                          <a:latin typeface="Calibri"/>
                        </a:rPr>
                        <a:t>Co PC</a:t>
                      </a:r>
                      <a:endParaRPr lang="fr-FR" sz="1800" b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12240" algn="ctr">
                      <a:solidFill>
                        <a:srgbClr val="FFFFFF"/>
                      </a:solidFill>
                      <a:miter/>
                    </a:lnT>
                    <a:lnB w="38160" algn="ctr">
                      <a:solidFill>
                        <a:srgbClr val="FFFFFF"/>
                      </a:solidFill>
                      <a:miter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CO anglais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  <a:miter/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  <a:miter/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1800" b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STI</a:t>
                      </a: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1800" b="1" u="none" strike="noStrike" dirty="0">
                          <a:solidFill>
                            <a:schemeClr val="lt1"/>
                          </a:solidFill>
                          <a:latin typeface="Calibri"/>
                        </a:rPr>
                        <a:t>Eco gestion</a:t>
                      </a:r>
                      <a:endParaRPr lang="fr-FR" sz="1800" b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1800" b="1" u="none" strike="noStrike" dirty="0">
                          <a:solidFill>
                            <a:schemeClr val="lt1"/>
                          </a:solidFill>
                          <a:latin typeface="Calibri"/>
                        </a:rPr>
                        <a:t>total</a:t>
                      </a:r>
                      <a:endParaRPr lang="fr-FR" sz="1800" b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Pôle 1</a:t>
                      </a:r>
                      <a:endParaRPr lang="fr-FR" sz="2400" b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3816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  <a:miter/>
                    </a:lnB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</a:lnR>
                    <a:lnT w="38160" algn="ctr">
                      <a:solidFill>
                        <a:srgbClr val="FFFFFF"/>
                      </a:solidFill>
                      <a:miter/>
                    </a:lnT>
                    <a:lnB w="12240" algn="ctr">
                      <a:solidFill>
                        <a:srgbClr val="FFFFFF"/>
                      </a:solidFill>
                      <a:miter/>
                    </a:lnB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endParaRPr lang="fr-FR" sz="2400" b="0" u="none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3816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192 +</a:t>
                      </a:r>
                      <a:r>
                        <a:rPr lang="fr-FR" sz="2400" b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</a:lnR>
                    <a:lnT w="3816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  <a:miter/>
                    </a:lnB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endParaRPr lang="fr-FR" sz="2400" b="0" u="none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352</a:t>
                      </a:r>
                      <a:endParaRPr lang="fr-FR" sz="2400" b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3816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FFE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3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Pôle 2</a:t>
                      </a:r>
                      <a:endParaRPr lang="fr-FR" sz="2400" b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 algn="ctr">
                      <a:solidFill>
                        <a:srgbClr val="FFFFFF"/>
                      </a:solidFill>
                      <a:miter/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endParaRPr lang="fr-FR" sz="2400" b="0" u="none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  <a:miter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32</a:t>
                      </a:r>
                      <a:endParaRPr lang="fr-FR" sz="2400" b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  <a:miter/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16</a:t>
                      </a:r>
                      <a:endParaRPr lang="fr-FR" sz="2400" b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48</a:t>
                      </a:r>
                      <a:endParaRPr lang="fr-FR" sz="2400" b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96</a:t>
                      </a:r>
                      <a:endParaRPr lang="fr-FR" sz="2400" b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  <a:miter/>
                    </a:lnB>
                    <a:solidFill>
                      <a:srgbClr val="F4B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3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Pôle 3</a:t>
                      </a:r>
                      <a:endParaRPr lang="fr-FR" sz="2400" b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8395B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endParaRPr lang="fr-FR" sz="2400" b="0" u="none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8395B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endParaRPr lang="fr-FR" sz="2400" b="0" u="none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8395B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16</a:t>
                      </a:r>
                      <a:endParaRPr lang="fr-FR" sz="2400" b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8395B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16</a:t>
                      </a:r>
                      <a:endParaRPr lang="fr-FR" sz="2400" b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95B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32</a:t>
                      </a:r>
                      <a:endParaRPr lang="fr-FR" sz="2400" b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839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3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fr-FR" sz="2400" b="0" u="none" strike="noStrike">
                          <a:solidFill>
                            <a:schemeClr val="dk1"/>
                          </a:solidFill>
                          <a:latin typeface="Calibri"/>
                        </a:rPr>
                        <a:t>Pôle 4</a:t>
                      </a:r>
                      <a:endParaRPr lang="fr-FR" sz="2400" b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BDD6E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endParaRPr lang="fr-FR" sz="2400" b="0" u="none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BDD6E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endParaRPr lang="fr-FR" sz="2400" b="0" u="none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BDD6E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112 + </a:t>
                      </a:r>
                      <a:r>
                        <a:rPr lang="fr-FR" sz="2400" b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BDD6E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endParaRPr lang="fr-FR" sz="2400" b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algn="ctr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  <a:miter/>
                    </a:lnB>
                    <a:solidFill>
                      <a:srgbClr val="BDD6E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fr-FR" sz="2400" b="0" u="none" strike="noStrike" dirty="0">
                          <a:solidFill>
                            <a:schemeClr val="dk1"/>
                          </a:solidFill>
                          <a:latin typeface="Calibri"/>
                        </a:rPr>
                        <a:t>176</a:t>
                      </a:r>
                      <a:endParaRPr lang="fr-FR" sz="2400" b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  <a:miter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rgbClr val="BD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9" name="Image 6"/>
          <p:cNvPicPr/>
          <p:nvPr/>
        </p:nvPicPr>
        <p:blipFill>
          <a:blip r:embed="rId3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PNF BTS Maintenance des véhicules 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21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Exemple de progression pédagogique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22" name="Flèche : droite 5"/>
          <p:cNvSpPr/>
          <p:nvPr/>
        </p:nvSpPr>
        <p:spPr bwMode="auto">
          <a:xfrm>
            <a:off x="588240" y="3573720"/>
            <a:ext cx="11457720" cy="630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1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ère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  année</a:t>
            </a:r>
          </a:p>
        </p:txBody>
      </p:sp>
      <p:graphicFrame>
        <p:nvGraphicFramePr>
          <p:cNvPr id="223" name="Diagram7"/>
          <p:cNvGraphicFramePr>
            <a:graphicFrameLocks/>
          </p:cNvGraphicFramePr>
          <p:nvPr/>
        </p:nvGraphicFramePr>
        <p:xfrm>
          <a:off x="313560" y="4319821"/>
          <a:ext cx="12750840" cy="31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4" name="Groupe 9"/>
          <p:cNvGrpSpPr/>
          <p:nvPr/>
        </p:nvGrpSpPr>
        <p:grpSpPr bwMode="auto">
          <a:xfrm>
            <a:off x="654840" y="1355400"/>
            <a:ext cx="11211095" cy="2125800"/>
            <a:chOff x="654840" y="1355400"/>
            <a:chExt cx="11333520" cy="2125800"/>
          </a:xfrm>
        </p:grpSpPr>
        <p:sp>
          <p:nvSpPr>
            <p:cNvPr id="225" name="Forme libre : forme 4"/>
            <p:cNvSpPr/>
            <p:nvPr/>
          </p:nvSpPr>
          <p:spPr bwMode="auto">
            <a:xfrm>
              <a:off x="654840" y="1355400"/>
              <a:ext cx="11307237" cy="759841"/>
            </a:xfrm>
            <a:custGeom>
              <a:avLst/>
              <a:gdLst>
                <a:gd name="textAreaLeft" fmla="*/ 0 w 11307240"/>
                <a:gd name="textAreaRight" fmla="*/ 11307600 w 11307240"/>
                <a:gd name="textAreaTop" fmla="*/ 0 h 996120"/>
                <a:gd name="textAreaBottom" fmla="*/ 996480 h 996120"/>
                <a:gd name="GluePoint1X" fmla="*/ 0 w 11672047"/>
                <a:gd name="GluePoint1Y" fmla="*/ 286871 h 600635"/>
                <a:gd name="GluePoint2X" fmla="*/ 8964 w 11672047"/>
                <a:gd name="GluePoint2Y" fmla="*/ 0 h 600635"/>
                <a:gd name="GluePoint3X" fmla="*/ 11663082 w 11672047"/>
                <a:gd name="GluePoint3Y" fmla="*/ 17930 h 600635"/>
                <a:gd name="GluePoint4X" fmla="*/ 11672047 w 11672047"/>
                <a:gd name="GluePoint4Y" fmla="*/ 600635 h 600635"/>
                <a:gd name="GluePoint5X" fmla="*/ 0 w 11672047"/>
                <a:gd name="GluePoint5Y" fmla="*/ 286871 h 6006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1672047" h="600635" extrusionOk="0">
                  <a:moveTo>
                    <a:pt x="0" y="286871"/>
                  </a:moveTo>
                  <a:lnTo>
                    <a:pt x="8964" y="0"/>
                  </a:lnTo>
                  <a:lnTo>
                    <a:pt x="11663082" y="17930"/>
                  </a:lnTo>
                  <a:lnTo>
                    <a:pt x="11672047" y="600635"/>
                  </a:lnTo>
                  <a:lnTo>
                    <a:pt x="0" y="286871"/>
                  </a:lnTo>
                  <a:close/>
                </a:path>
              </a:pathLst>
            </a:custGeom>
            <a:solidFill>
              <a:srgbClr val="FFE39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</a:rPr>
                <a:t>Pôle 1</a:t>
              </a:r>
            </a:p>
          </p:txBody>
        </p:sp>
        <p:grpSp>
          <p:nvGrpSpPr>
            <p:cNvPr id="226" name="Groupe 8"/>
            <p:cNvGrpSpPr/>
            <p:nvPr/>
          </p:nvGrpSpPr>
          <p:grpSpPr bwMode="auto">
            <a:xfrm>
              <a:off x="660240" y="2645640"/>
              <a:ext cx="11328120" cy="835560"/>
              <a:chOff x="660240" y="2645640"/>
              <a:chExt cx="11328120" cy="835560"/>
            </a:xfrm>
          </p:grpSpPr>
          <p:sp>
            <p:nvSpPr>
              <p:cNvPr id="227" name="Rectangle 10"/>
              <p:cNvSpPr/>
              <p:nvPr/>
            </p:nvSpPr>
            <p:spPr bwMode="auto">
              <a:xfrm>
                <a:off x="660240" y="3072240"/>
                <a:ext cx="11328120" cy="408960"/>
              </a:xfrm>
              <a:prstGeom prst="rect">
                <a:avLst/>
              </a:prstGeom>
              <a:solidFill>
                <a:srgbClr val="8395B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Pôle 3</a:t>
                </a: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  <p:sp>
            <p:nvSpPr>
              <p:cNvPr id="228" name="Rectangle 3"/>
              <p:cNvSpPr/>
              <p:nvPr/>
            </p:nvSpPr>
            <p:spPr bwMode="auto">
              <a:xfrm>
                <a:off x="660240" y="2645640"/>
                <a:ext cx="11328120" cy="408960"/>
              </a:xfrm>
              <a:prstGeom prst="rect">
                <a:avLst/>
              </a:prstGeom>
              <a:solidFill>
                <a:srgbClr val="F4B082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Pôle 2</a:t>
                </a:r>
              </a:p>
            </p:txBody>
          </p:sp>
        </p:grpSp>
        <p:sp>
          <p:nvSpPr>
            <p:cNvPr id="229" name="Forme libre : forme 2"/>
            <p:cNvSpPr/>
            <p:nvPr/>
          </p:nvSpPr>
          <p:spPr bwMode="auto">
            <a:xfrm>
              <a:off x="654840" y="1654076"/>
              <a:ext cx="11328120" cy="735840"/>
            </a:xfrm>
            <a:custGeom>
              <a:avLst/>
              <a:gdLst>
                <a:gd name="textAreaLeft" fmla="*/ 0 w 11333160"/>
                <a:gd name="textAreaRight" fmla="*/ 11333520 w 11333160"/>
                <a:gd name="textAreaTop" fmla="*/ 0 h 877320"/>
                <a:gd name="textAreaBottom" fmla="*/ 877680 h 877320"/>
                <a:gd name="GluePoint1X" fmla="*/ 8965 w 11698942"/>
                <a:gd name="GluePoint1Y" fmla="*/ 528918 h 528918"/>
                <a:gd name="GluePoint2X" fmla="*/ 0 w 11698942"/>
                <a:gd name="GluePoint2Y" fmla="*/ 0 h 528918"/>
                <a:gd name="GluePoint3X" fmla="*/ 11698942 w 11698942"/>
                <a:gd name="GluePoint3Y" fmla="*/ 340659 h 528918"/>
                <a:gd name="GluePoint4X" fmla="*/ 11698942 w 11698942"/>
                <a:gd name="GluePoint4Y" fmla="*/ 528918 h 528918"/>
                <a:gd name="GluePoint5X" fmla="*/ 8965 w 11698942"/>
                <a:gd name="GluePoint5Y" fmla="*/ 528918 h 5289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1698942" h="528918" extrusionOk="0">
                  <a:moveTo>
                    <a:pt x="8965" y="528918"/>
                  </a:moveTo>
                  <a:lnTo>
                    <a:pt x="0" y="0"/>
                  </a:lnTo>
                  <a:lnTo>
                    <a:pt x="11698942" y="340659"/>
                  </a:lnTo>
                  <a:lnTo>
                    <a:pt x="11698942" y="528918"/>
                  </a:lnTo>
                  <a:lnTo>
                    <a:pt x="8965" y="528918"/>
                  </a:lnTo>
                  <a:close/>
                </a:path>
              </a:pathLst>
            </a:custGeom>
            <a:solidFill>
              <a:srgbClr val="BDD6ED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</a:rPr>
                <a:t>Pôle 4</a:t>
              </a:r>
            </a:p>
          </p:txBody>
        </p:sp>
      </p:grpSp>
      <p:sp>
        <p:nvSpPr>
          <p:cNvPr id="230" name="Flèche : droite 12"/>
          <p:cNvSpPr/>
          <p:nvPr/>
        </p:nvSpPr>
        <p:spPr bwMode="auto">
          <a:xfrm rot="16199999">
            <a:off x="-635760" y="2030400"/>
            <a:ext cx="1898640" cy="5493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DA9E"/>
              </a:gs>
              <a:gs pos="50000">
                <a:srgbClr val="FFD590"/>
              </a:gs>
              <a:gs pos="100000">
                <a:srgbClr val="FFD07C"/>
              </a:gs>
            </a:gsLst>
            <a:lin ang="0" scaled="1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Temps de formation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F9E7C4F-2659-47B5-B563-41EC920F7C4D}"/>
              </a:ext>
            </a:extLst>
          </p:cNvPr>
          <p:cNvSpPr/>
          <p:nvPr/>
        </p:nvSpPr>
        <p:spPr>
          <a:xfrm>
            <a:off x="716805" y="4821179"/>
            <a:ext cx="11085780" cy="507676"/>
          </a:xfrm>
          <a:prstGeom prst="roundRect">
            <a:avLst/>
          </a:prstGeom>
          <a:solidFill>
            <a:srgbClr val="FF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1 : Montée en temps de formation et en compétences.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FF49BB8-9EEF-4443-BAC9-F7884C82BB1B}"/>
              </a:ext>
            </a:extLst>
          </p:cNvPr>
          <p:cNvSpPr/>
          <p:nvPr/>
        </p:nvSpPr>
        <p:spPr bwMode="auto">
          <a:xfrm>
            <a:off x="716803" y="5432535"/>
            <a:ext cx="11085779" cy="507676"/>
          </a:xfrm>
          <a:prstGeom prst="roundRect">
            <a:avLst/>
          </a:prstGeom>
          <a:solidFill>
            <a:srgbClr val="BDD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4 : Diminution du temps dédié de formation mais montée en compétences.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A5E328D-EC77-4230-91DC-43B771969152}"/>
              </a:ext>
            </a:extLst>
          </p:cNvPr>
          <p:cNvSpPr/>
          <p:nvPr/>
        </p:nvSpPr>
        <p:spPr bwMode="auto">
          <a:xfrm>
            <a:off x="716804" y="6091860"/>
            <a:ext cx="11085778" cy="507676"/>
          </a:xfrm>
          <a:prstGeom prst="roundRect">
            <a:avLst/>
          </a:prstGeom>
          <a:solidFill>
            <a:srgbClr val="F4B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2 et 3 : Formation tout au long de l’année en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interpôles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1" name="Image 6"/>
          <p:cNvPicPr/>
          <p:nvPr/>
        </p:nvPicPr>
        <p:blipFill>
          <a:blip r:embed="rId3"/>
          <a:stretch/>
        </p:blipFill>
        <p:spPr bwMode="auto">
          <a:xfrm>
            <a:off x="85320" y="80640"/>
            <a:ext cx="11239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Espace réservé du texte 3"/>
          <p:cNvSpPr/>
          <p:nvPr/>
        </p:nvSpPr>
        <p:spPr bwMode="auto">
          <a:xfrm>
            <a:off x="2334960" y="-12960"/>
            <a:ext cx="8146080" cy="377640"/>
          </a:xfrm>
          <a:prstGeom prst="rect">
            <a:avLst/>
          </a:prstGeom>
          <a:solidFill>
            <a:srgbClr val="2F5597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PNF BTS Maintenance des véhicules 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33" name="Espace réservé du texte 3"/>
          <p:cNvSpPr/>
          <p:nvPr/>
        </p:nvSpPr>
        <p:spPr bwMode="auto">
          <a:xfrm>
            <a:off x="2334960" y="360360"/>
            <a:ext cx="814608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Exemple de progression pédagogique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34" name="Flèche : droite 5"/>
          <p:cNvSpPr/>
          <p:nvPr/>
        </p:nvSpPr>
        <p:spPr bwMode="auto">
          <a:xfrm>
            <a:off x="904680" y="3424320"/>
            <a:ext cx="11107079" cy="61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7D31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2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ème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  année</a:t>
            </a:r>
          </a:p>
        </p:txBody>
      </p:sp>
      <p:graphicFrame>
        <p:nvGraphicFramePr>
          <p:cNvPr id="235" name="Diagram8"/>
          <p:cNvGraphicFramePr>
            <a:graphicFrameLocks/>
          </p:cNvGraphicFramePr>
          <p:nvPr/>
        </p:nvGraphicFramePr>
        <p:xfrm>
          <a:off x="904680" y="4193729"/>
          <a:ext cx="11875656" cy="3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89C76BEB-0EFD-4201-836F-FED64A93570A}"/>
              </a:ext>
            </a:extLst>
          </p:cNvPr>
          <p:cNvGrpSpPr/>
          <p:nvPr/>
        </p:nvGrpSpPr>
        <p:grpSpPr>
          <a:xfrm>
            <a:off x="896700" y="1247759"/>
            <a:ext cx="11049000" cy="2076481"/>
            <a:chOff x="949865" y="1371600"/>
            <a:chExt cx="11048215" cy="1952640"/>
          </a:xfrm>
        </p:grpSpPr>
        <p:sp>
          <p:nvSpPr>
            <p:cNvPr id="237" name="Rectangle 9"/>
            <p:cNvSpPr/>
            <p:nvPr/>
          </p:nvSpPr>
          <p:spPr bwMode="auto">
            <a:xfrm>
              <a:off x="955080" y="2996640"/>
              <a:ext cx="11043000" cy="327600"/>
            </a:xfrm>
            <a:prstGeom prst="rect">
              <a:avLst/>
            </a:prstGeom>
            <a:solidFill>
              <a:srgbClr val="8395B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</a:rPr>
                <a:t>Pôle 3</a:t>
              </a: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238" name="Rectangle 10"/>
            <p:cNvSpPr/>
            <p:nvPr/>
          </p:nvSpPr>
          <p:spPr bwMode="auto">
            <a:xfrm>
              <a:off x="955080" y="2668320"/>
              <a:ext cx="11043000" cy="327600"/>
            </a:xfrm>
            <a:prstGeom prst="rect">
              <a:avLst/>
            </a:prstGeom>
            <a:solidFill>
              <a:srgbClr val="F4B08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</a:rPr>
                <a:t>Pôle 2</a:t>
              </a:r>
            </a:p>
          </p:txBody>
        </p:sp>
        <p:sp>
          <p:nvSpPr>
            <p:cNvPr id="239" name="Forme libre : forme 11"/>
            <p:cNvSpPr/>
            <p:nvPr/>
          </p:nvSpPr>
          <p:spPr bwMode="auto">
            <a:xfrm>
              <a:off x="949865" y="1371600"/>
              <a:ext cx="11048215" cy="1191600"/>
            </a:xfrm>
            <a:custGeom>
              <a:avLst/>
              <a:gdLst>
                <a:gd name="textAreaLeft" fmla="*/ 0 w 11056680"/>
                <a:gd name="textAreaRight" fmla="*/ 11057040 w 11056680"/>
                <a:gd name="textAreaTop" fmla="*/ 0 h 1191600"/>
                <a:gd name="textAreaBottom" fmla="*/ 1191960 h 1191600"/>
                <a:gd name="GluePoint1X" fmla="*/ 0 w 11707906"/>
                <a:gd name="GluePoint1Y" fmla="*/ 430306 h 896470"/>
                <a:gd name="GluePoint2X" fmla="*/ 8964 w 11707906"/>
                <a:gd name="GluePoint2Y" fmla="*/ 8964 h 896470"/>
                <a:gd name="GluePoint3X" fmla="*/ 11689976 w 11707906"/>
                <a:gd name="GluePoint3Y" fmla="*/ 0 h 896470"/>
                <a:gd name="GluePoint4X" fmla="*/ 11707906 w 11707906"/>
                <a:gd name="GluePoint4Y" fmla="*/ 896470 h 896470"/>
                <a:gd name="GluePoint5X" fmla="*/ 0 w 11707906"/>
                <a:gd name="GluePoint5Y" fmla="*/ 430306 h 896470"/>
                <a:gd name="connsiteX0" fmla="*/ 11000 w 11698942"/>
                <a:gd name="connsiteY0" fmla="*/ 614699 h 896470"/>
                <a:gd name="connsiteX1" fmla="*/ 0 w 11698942"/>
                <a:gd name="connsiteY1" fmla="*/ 8964 h 896470"/>
                <a:gd name="connsiteX2" fmla="*/ 11681012 w 11698942"/>
                <a:gd name="connsiteY2" fmla="*/ 0 h 896470"/>
                <a:gd name="connsiteX3" fmla="*/ 11698942 w 11698942"/>
                <a:gd name="connsiteY3" fmla="*/ 896470 h 896470"/>
                <a:gd name="connsiteX4" fmla="*/ 11000 w 11698942"/>
                <a:gd name="connsiteY4" fmla="*/ 614699 h 8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942" h="896470" extrusionOk="0">
                  <a:moveTo>
                    <a:pt x="11000" y="614699"/>
                  </a:moveTo>
                  <a:lnTo>
                    <a:pt x="0" y="8964"/>
                  </a:lnTo>
                  <a:lnTo>
                    <a:pt x="11681012" y="0"/>
                  </a:lnTo>
                  <a:lnTo>
                    <a:pt x="11698942" y="896470"/>
                  </a:lnTo>
                  <a:lnTo>
                    <a:pt x="11000" y="614699"/>
                  </a:lnTo>
                  <a:close/>
                </a:path>
              </a:pathLst>
            </a:custGeom>
            <a:solidFill>
              <a:srgbClr val="FFE39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</a:rPr>
                <a:t>Pôle 1</a:t>
              </a:r>
            </a:p>
          </p:txBody>
        </p:sp>
        <p:sp>
          <p:nvSpPr>
            <p:cNvPr id="240" name="Forme libre : forme 2"/>
            <p:cNvSpPr/>
            <p:nvPr/>
          </p:nvSpPr>
          <p:spPr bwMode="auto">
            <a:xfrm>
              <a:off x="955080" y="1967400"/>
              <a:ext cx="11043000" cy="759920"/>
            </a:xfrm>
            <a:custGeom>
              <a:avLst/>
              <a:gdLst>
                <a:gd name="textAreaLeft" fmla="*/ 0 w 11039760"/>
                <a:gd name="textAreaRight" fmla="*/ 11040120 w 11039760"/>
                <a:gd name="textAreaTop" fmla="*/ 0 h 762480"/>
                <a:gd name="textAreaBottom" fmla="*/ 762840 h 762480"/>
                <a:gd name="GluePoint1X" fmla="*/ 0 w 11689977"/>
                <a:gd name="GluePoint1Y" fmla="*/ 555812 h 573741"/>
                <a:gd name="GluePoint2X" fmla="*/ 8965 w 11689977"/>
                <a:gd name="GluePoint2Y" fmla="*/ 0 h 573741"/>
                <a:gd name="GluePoint3X" fmla="*/ 11689977 w 11689977"/>
                <a:gd name="GluePoint3Y" fmla="*/ 466165 h 573741"/>
                <a:gd name="GluePoint4X" fmla="*/ 11689977 w 11689977"/>
                <a:gd name="GluePoint4Y" fmla="*/ 573741 h 573741"/>
                <a:gd name="GluePoint5X" fmla="*/ 0 w 11689977"/>
                <a:gd name="GluePoint5Y" fmla="*/ 555812 h 573741"/>
                <a:gd name="connsiteX0" fmla="*/ 20982 w 11710959"/>
                <a:gd name="connsiteY0" fmla="*/ 350104 h 368033"/>
                <a:gd name="connsiteX1" fmla="*/ 0 w 11710959"/>
                <a:gd name="connsiteY1" fmla="*/ 0 h 368033"/>
                <a:gd name="connsiteX2" fmla="*/ 11710959 w 11710959"/>
                <a:gd name="connsiteY2" fmla="*/ 260457 h 368033"/>
                <a:gd name="connsiteX3" fmla="*/ 11710959 w 11710959"/>
                <a:gd name="connsiteY3" fmla="*/ 368033 h 368033"/>
                <a:gd name="connsiteX4" fmla="*/ 20982 w 11710959"/>
                <a:gd name="connsiteY4" fmla="*/ 350104 h 368033"/>
                <a:gd name="connsiteX0" fmla="*/ 0 w 11689977"/>
                <a:gd name="connsiteY0" fmla="*/ 357198 h 375127"/>
                <a:gd name="connsiteX1" fmla="*/ 38910 w 11689977"/>
                <a:gd name="connsiteY1" fmla="*/ 0 h 375127"/>
                <a:gd name="connsiteX2" fmla="*/ 11689977 w 11689977"/>
                <a:gd name="connsiteY2" fmla="*/ 267551 h 375127"/>
                <a:gd name="connsiteX3" fmla="*/ 11689977 w 11689977"/>
                <a:gd name="connsiteY3" fmla="*/ 375127 h 375127"/>
                <a:gd name="connsiteX4" fmla="*/ 0 w 11689977"/>
                <a:gd name="connsiteY4" fmla="*/ 357198 h 375127"/>
                <a:gd name="connsiteX0" fmla="*/ 1018 w 11690995"/>
                <a:gd name="connsiteY0" fmla="*/ 357198 h 375127"/>
                <a:gd name="connsiteX1" fmla="*/ 0 w 11690995"/>
                <a:gd name="connsiteY1" fmla="*/ 0 h 375127"/>
                <a:gd name="connsiteX2" fmla="*/ 11690995 w 11690995"/>
                <a:gd name="connsiteY2" fmla="*/ 267551 h 375127"/>
                <a:gd name="connsiteX3" fmla="*/ 11690995 w 11690995"/>
                <a:gd name="connsiteY3" fmla="*/ 375127 h 375127"/>
                <a:gd name="connsiteX4" fmla="*/ 1018 w 11690995"/>
                <a:gd name="connsiteY4" fmla="*/ 357198 h 37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0995" h="375127" extrusionOk="0">
                  <a:moveTo>
                    <a:pt x="1018" y="357198"/>
                  </a:moveTo>
                  <a:cubicBezTo>
                    <a:pt x="679" y="238132"/>
                    <a:pt x="339" y="119066"/>
                    <a:pt x="0" y="0"/>
                  </a:cubicBezTo>
                  <a:lnTo>
                    <a:pt x="11690995" y="267551"/>
                  </a:lnTo>
                  <a:lnTo>
                    <a:pt x="11690995" y="375127"/>
                  </a:lnTo>
                  <a:lnTo>
                    <a:pt x="1018" y="357198"/>
                  </a:lnTo>
                  <a:close/>
                </a:path>
              </a:pathLst>
            </a:custGeom>
            <a:solidFill>
              <a:srgbClr val="BDD6ED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</a:rPr>
                <a:t>Pôle 4</a:t>
              </a:r>
            </a:p>
          </p:txBody>
        </p:sp>
      </p:grpSp>
      <p:sp>
        <p:nvSpPr>
          <p:cNvPr id="241" name="Flèche : droite 12"/>
          <p:cNvSpPr/>
          <p:nvPr/>
        </p:nvSpPr>
        <p:spPr bwMode="auto">
          <a:xfrm rot="16199999">
            <a:off x="-421920" y="2062800"/>
            <a:ext cx="1974240" cy="5493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DA9E"/>
              </a:gs>
              <a:gs pos="50000">
                <a:srgbClr val="FFD590"/>
              </a:gs>
              <a:gs pos="100000">
                <a:srgbClr val="FFD07C"/>
              </a:gs>
            </a:gsLst>
            <a:lin ang="0" scaled="1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Temps de formation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702EFDC-4CBE-4745-8E13-70628DA47B23}"/>
              </a:ext>
            </a:extLst>
          </p:cNvPr>
          <p:cNvSpPr/>
          <p:nvPr/>
        </p:nvSpPr>
        <p:spPr bwMode="auto">
          <a:xfrm>
            <a:off x="876300" y="4821179"/>
            <a:ext cx="11049000" cy="507676"/>
          </a:xfrm>
          <a:prstGeom prst="roundRect">
            <a:avLst/>
          </a:prstGeom>
          <a:solidFill>
            <a:srgbClr val="FF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1 : Prépondérant à la formation.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4B8D008-E326-44C6-9A95-A51B480B4473}"/>
              </a:ext>
            </a:extLst>
          </p:cNvPr>
          <p:cNvSpPr/>
          <p:nvPr/>
        </p:nvSpPr>
        <p:spPr bwMode="auto">
          <a:xfrm>
            <a:off x="876298" y="5432535"/>
            <a:ext cx="11048999" cy="507676"/>
          </a:xfrm>
          <a:prstGeom prst="roundRect">
            <a:avLst/>
          </a:prstGeom>
          <a:solidFill>
            <a:srgbClr val="BDD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4 : Diminution du temps de formation mais montée en compétences.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9F96572-0ED2-4AE8-B100-AD1D318D20ED}"/>
              </a:ext>
            </a:extLst>
          </p:cNvPr>
          <p:cNvSpPr/>
          <p:nvPr/>
        </p:nvSpPr>
        <p:spPr bwMode="auto">
          <a:xfrm>
            <a:off x="876299" y="6091860"/>
            <a:ext cx="11085778" cy="507676"/>
          </a:xfrm>
          <a:prstGeom prst="roundRect">
            <a:avLst/>
          </a:prstGeom>
          <a:solidFill>
            <a:srgbClr val="F4B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Pôle 2 et 3 : Formation tout au long de l’année en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interpôles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f_bts_aero.potx" id="{BE5F3B43-29A6-45A2-8815-D5D1E74BBD8F}" vid="{05A940B4-F629-45AF-82DA-DC9323FB77B6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4728</TotalTime>
  <Words>747</Words>
  <Application>Microsoft Macintosh PowerPoint</Application>
  <PresentationFormat>Grand écran</PresentationFormat>
  <Paragraphs>141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OpenSymbol</vt:lpstr>
      <vt:lpstr>Symbol</vt:lpstr>
      <vt:lpstr>Wingdings</vt:lpstr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JCM</dc:creator>
  <cp:lastModifiedBy>Pascale Costa</cp:lastModifiedBy>
  <cp:revision>134</cp:revision>
  <dcterms:created xsi:type="dcterms:W3CDTF">2024-03-18T07:54:44Z</dcterms:created>
  <dcterms:modified xsi:type="dcterms:W3CDTF">2026-04-02T11:44:29Z</dcterms:modified>
</cp:coreProperties>
</file>