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  <p:sldMasterId id="2147483667" r:id="rId2"/>
  </p:sldMasterIdLst>
  <p:notesMasterIdLst>
    <p:notesMasterId r:id="rId24"/>
  </p:notesMasterIdLst>
  <p:handoutMasterIdLst>
    <p:handoutMasterId r:id="rId25"/>
  </p:handoutMasterIdLst>
  <p:sldIdLst>
    <p:sldId id="315" r:id="rId3"/>
    <p:sldId id="256" r:id="rId4"/>
    <p:sldId id="4879" r:id="rId5"/>
    <p:sldId id="4885" r:id="rId6"/>
    <p:sldId id="4888" r:id="rId7"/>
    <p:sldId id="4883" r:id="rId8"/>
    <p:sldId id="4884" r:id="rId9"/>
    <p:sldId id="4881" r:id="rId10"/>
    <p:sldId id="4889" r:id="rId11"/>
    <p:sldId id="300" r:id="rId12"/>
    <p:sldId id="304" r:id="rId13"/>
    <p:sldId id="301" r:id="rId14"/>
    <p:sldId id="4882" r:id="rId15"/>
    <p:sldId id="273" r:id="rId16"/>
    <p:sldId id="4890" r:id="rId17"/>
    <p:sldId id="279" r:id="rId18"/>
    <p:sldId id="4886" r:id="rId19"/>
    <p:sldId id="259" r:id="rId20"/>
    <p:sldId id="257" r:id="rId21"/>
    <p:sldId id="258" r:id="rId22"/>
    <p:sldId id="314" r:id="rId2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692" autoAdjust="0"/>
    <p:restoredTop sz="95707" autoAdjust="0"/>
  </p:normalViewPr>
  <p:slideViewPr>
    <p:cSldViewPr snapToGrid="0">
      <p:cViewPr varScale="1">
        <p:scale>
          <a:sx n="89" d="100"/>
          <a:sy n="89" d="100"/>
        </p:scale>
        <p:origin x="176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198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anfaauto-my.sharepoint.com/personal/gombaultj_anfa-auto_fr/Documents/Bureau/parc_vp_france_202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ombaultj\Documents\graphiques%20GTP%20Maintenance%202026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ombaultj\Documents\graphiques%20GTP%20Maintenance%202026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ombaultj\AppData\Local\Microsoft\Windows\INetCache\Content.Outlook\2ZTQRK96\imma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ombaultj\Downloads\Graphs%20barom&#232;tre%20secteurs%20(1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Classeur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ombaultj\Documents\graphiques%20GTP%20Maintenance%202026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ombaultj\Documents\graphiques%20GTP%20Maintenance%202026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ombaultj\Documents\graphiques%20GTP%20Maintenance%202026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ombaultj\Documents\graphiques%20GTP%20Maintenance%202026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ombaultj\Documents\graphiques%20GTP%20Maintenance%202026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/>
              <a:t>Evolution du parc automobile par motorisation</a:t>
            </a:r>
            <a:r>
              <a:rPr lang="fr-FR" sz="900" dirty="0"/>
              <a:t>*</a:t>
            </a:r>
            <a:endParaRPr lang="fr-FR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Carburant!$P$7</c:f>
              <c:strCache>
                <c:ptCount val="1"/>
                <c:pt idx="0">
                  <c:v>Diesel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Carburant!$Q$6:$AD$6</c:f>
              <c:strCache>
                <c:ptCount val="1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</c:strCache>
            </c:strRef>
          </c:cat>
          <c:val>
            <c:numRef>
              <c:f>Carburant!$Q$7:$AD$7</c:f>
              <c:numCache>
                <c:formatCode>#,##0</c:formatCode>
                <c:ptCount val="14"/>
                <c:pt idx="0">
                  <c:v>21869614</c:v>
                </c:pt>
                <c:pt idx="1">
                  <c:v>22467755</c:v>
                </c:pt>
                <c:pt idx="2">
                  <c:v>22963693</c:v>
                </c:pt>
                <c:pt idx="3">
                  <c:v>23428732</c:v>
                </c:pt>
                <c:pt idx="4">
                  <c:v>23718439</c:v>
                </c:pt>
                <c:pt idx="5">
                  <c:v>23841735</c:v>
                </c:pt>
                <c:pt idx="6">
                  <c:v>23753589</c:v>
                </c:pt>
                <c:pt idx="7">
                  <c:v>23200790</c:v>
                </c:pt>
                <c:pt idx="8">
                  <c:v>22611765</c:v>
                </c:pt>
                <c:pt idx="9">
                  <c:v>22025196</c:v>
                </c:pt>
                <c:pt idx="10">
                  <c:v>21417984</c:v>
                </c:pt>
                <c:pt idx="11">
                  <c:v>20666472</c:v>
                </c:pt>
                <c:pt idx="12">
                  <c:v>19941797.48</c:v>
                </c:pt>
                <c:pt idx="13">
                  <c:v>19201014.611000001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94-48DE-B6E4-D857F4D05317}"/>
            </c:ext>
          </c:extLst>
        </c:ser>
        <c:ser>
          <c:idx val="1"/>
          <c:order val="1"/>
          <c:tx>
            <c:strRef>
              <c:f>Carburant!$P$8</c:f>
              <c:strCache>
                <c:ptCount val="1"/>
                <c:pt idx="0">
                  <c:v>Essence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Carburant!$Q$6:$AD$6</c:f>
              <c:strCache>
                <c:ptCount val="1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</c:strCache>
            </c:strRef>
          </c:cat>
          <c:val>
            <c:numRef>
              <c:f>Carburant!$Q$8:$AD$8</c:f>
              <c:numCache>
                <c:formatCode>#,##0</c:formatCode>
                <c:ptCount val="14"/>
                <c:pt idx="0">
                  <c:v>13397966</c:v>
                </c:pt>
                <c:pt idx="1">
                  <c:v>13033200</c:v>
                </c:pt>
                <c:pt idx="2">
                  <c:v>12851290</c:v>
                </c:pt>
                <c:pt idx="3">
                  <c:v>12840761</c:v>
                </c:pt>
                <c:pt idx="4">
                  <c:v>13015247</c:v>
                </c:pt>
                <c:pt idx="5">
                  <c:v>13317083</c:v>
                </c:pt>
                <c:pt idx="6">
                  <c:v>13773257</c:v>
                </c:pt>
                <c:pt idx="7">
                  <c:v>14319907</c:v>
                </c:pt>
                <c:pt idx="8">
                  <c:v>14956096</c:v>
                </c:pt>
                <c:pt idx="9">
                  <c:v>15237776</c:v>
                </c:pt>
                <c:pt idx="10">
                  <c:v>15545833</c:v>
                </c:pt>
                <c:pt idx="11">
                  <c:v>15757234</c:v>
                </c:pt>
                <c:pt idx="12">
                  <c:v>15966022.654999999</c:v>
                </c:pt>
                <c:pt idx="13">
                  <c:v>16068116.272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94-48DE-B6E4-D857F4D05317}"/>
            </c:ext>
          </c:extLst>
        </c:ser>
        <c:ser>
          <c:idx val="2"/>
          <c:order val="2"/>
          <c:tx>
            <c:strRef>
              <c:f>Carburant!$P$9</c:f>
              <c:strCache>
                <c:ptCount val="1"/>
                <c:pt idx="0">
                  <c:v>Hybride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Carburant!$Q$6:$AD$6</c:f>
              <c:strCache>
                <c:ptCount val="1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</c:strCache>
            </c:strRef>
          </c:cat>
          <c:val>
            <c:numRef>
              <c:f>Carburant!$Q$9:$AD$9</c:f>
              <c:numCache>
                <c:formatCode>#,##0</c:formatCode>
                <c:ptCount val="14"/>
                <c:pt idx="0">
                  <c:v>40225</c:v>
                </c:pt>
                <c:pt idx="1">
                  <c:v>65661</c:v>
                </c:pt>
                <c:pt idx="2">
                  <c:v>111650</c:v>
                </c:pt>
                <c:pt idx="3">
                  <c:v>154411</c:v>
                </c:pt>
                <c:pt idx="4">
                  <c:v>212682</c:v>
                </c:pt>
                <c:pt idx="5">
                  <c:v>267781</c:v>
                </c:pt>
                <c:pt idx="6">
                  <c:v>346475</c:v>
                </c:pt>
                <c:pt idx="7">
                  <c:v>447976</c:v>
                </c:pt>
                <c:pt idx="8">
                  <c:v>565302</c:v>
                </c:pt>
                <c:pt idx="9">
                  <c:v>805177</c:v>
                </c:pt>
                <c:pt idx="10">
                  <c:v>1253751</c:v>
                </c:pt>
                <c:pt idx="11">
                  <c:v>1715212</c:v>
                </c:pt>
                <c:pt idx="12">
                  <c:v>2288219.7539999997</c:v>
                </c:pt>
                <c:pt idx="13">
                  <c:v>2997809.182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C94-48DE-B6E4-D857F4D05317}"/>
            </c:ext>
          </c:extLst>
        </c:ser>
        <c:ser>
          <c:idx val="3"/>
          <c:order val="3"/>
          <c:tx>
            <c:strRef>
              <c:f>Carburant!$P$10</c:f>
              <c:strCache>
                <c:ptCount val="1"/>
                <c:pt idx="0">
                  <c:v>Electrique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strRef>
              <c:f>Carburant!$Q$6:$AD$6</c:f>
              <c:strCache>
                <c:ptCount val="1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</c:strCache>
            </c:strRef>
          </c:cat>
          <c:val>
            <c:numRef>
              <c:f>Carburant!$Q$10:$AD$10</c:f>
              <c:numCache>
                <c:formatCode>#,##0</c:formatCode>
                <c:ptCount val="14"/>
                <c:pt idx="0">
                  <c:v>4240</c:v>
                </c:pt>
                <c:pt idx="1">
                  <c:v>9457</c:v>
                </c:pt>
                <c:pt idx="2">
                  <c:v>17140</c:v>
                </c:pt>
                <c:pt idx="3">
                  <c:v>25939</c:v>
                </c:pt>
                <c:pt idx="4">
                  <c:v>41903</c:v>
                </c:pt>
                <c:pt idx="5">
                  <c:v>61347</c:v>
                </c:pt>
                <c:pt idx="6">
                  <c:v>82557</c:v>
                </c:pt>
                <c:pt idx="7">
                  <c:v>106600</c:v>
                </c:pt>
                <c:pt idx="8">
                  <c:v>141539</c:v>
                </c:pt>
                <c:pt idx="9">
                  <c:v>245451</c:v>
                </c:pt>
                <c:pt idx="10">
                  <c:v>403710</c:v>
                </c:pt>
                <c:pt idx="11">
                  <c:v>596413</c:v>
                </c:pt>
                <c:pt idx="12">
                  <c:v>868998.33800000011</c:v>
                </c:pt>
                <c:pt idx="13">
                  <c:v>1133514.1569999999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C94-48DE-B6E4-D857F4D053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8088096"/>
        <c:axId val="468086296"/>
      </c:areaChart>
      <c:catAx>
        <c:axId val="468088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68086296"/>
        <c:crosses val="autoZero"/>
        <c:auto val="1"/>
        <c:lblAlgn val="ctr"/>
        <c:lblOffset val="100"/>
        <c:noMultiLvlLbl val="0"/>
      </c:catAx>
      <c:valAx>
        <c:axId val="468086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6808809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/>
              <a:t>Taux d'insertion à 6 mois (sortants 2024)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Feuil3!$B$2</c:f>
              <c:strCache>
                <c:ptCount val="1"/>
                <c:pt idx="0">
                  <c:v>Apprentis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Feuil3!$A$32:$A$34</c:f>
              <c:strCache>
                <c:ptCount val="3"/>
                <c:pt idx="0">
                  <c:v>BTS Maintenance des Véhicules option Véhicules Particuliers</c:v>
                </c:pt>
                <c:pt idx="1">
                  <c:v>BTS Maintenance des Véhicules option Véhicules de Transport Routier</c:v>
                </c:pt>
                <c:pt idx="2">
                  <c:v>BTS Maintenance des Véhicules option Motocycles</c:v>
                </c:pt>
              </c:strCache>
            </c:strRef>
          </c:cat>
          <c:val>
            <c:numRef>
              <c:f>Feuil3!$B$32:$B$34</c:f>
              <c:numCache>
                <c:formatCode>0%</c:formatCode>
                <c:ptCount val="3"/>
                <c:pt idx="0">
                  <c:v>0.78</c:v>
                </c:pt>
                <c:pt idx="1">
                  <c:v>0.84</c:v>
                </c:pt>
                <c:pt idx="2">
                  <c:v>0.78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0A-49AD-929F-7FC00F8AADB9}"/>
            </c:ext>
          </c:extLst>
        </c:ser>
        <c:ser>
          <c:idx val="1"/>
          <c:order val="1"/>
          <c:tx>
            <c:strRef>
              <c:f>Feuil3!$C$2</c:f>
              <c:strCache>
                <c:ptCount val="1"/>
                <c:pt idx="0">
                  <c:v>Statut Scolaire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Feuil3!$A$32:$A$34</c:f>
              <c:strCache>
                <c:ptCount val="3"/>
                <c:pt idx="0">
                  <c:v>BTS Maintenance des Véhicules option Véhicules Particuliers</c:v>
                </c:pt>
                <c:pt idx="1">
                  <c:v>BTS Maintenance des Véhicules option Véhicules de Transport Routier</c:v>
                </c:pt>
                <c:pt idx="2">
                  <c:v>BTS Maintenance des Véhicules option Motocycles</c:v>
                </c:pt>
              </c:strCache>
            </c:strRef>
          </c:cat>
          <c:val>
            <c:numRef>
              <c:f>Feuil3!$C$32:$C$34</c:f>
              <c:numCache>
                <c:formatCode>0%</c:formatCode>
                <c:ptCount val="3"/>
                <c:pt idx="0">
                  <c:v>0.67</c:v>
                </c:pt>
                <c:pt idx="1">
                  <c:v>0.65</c:v>
                </c:pt>
                <c:pt idx="2">
                  <c:v>0.79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0A-49AD-929F-7FC00F8AAD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4153536"/>
        <c:axId val="264154016"/>
      </c:barChart>
      <c:catAx>
        <c:axId val="264153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64154016"/>
        <c:crosses val="autoZero"/>
        <c:auto val="1"/>
        <c:lblAlgn val="ctr"/>
        <c:lblOffset val="100"/>
        <c:noMultiLvlLbl val="0"/>
      </c:catAx>
      <c:valAx>
        <c:axId val="264154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64153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/>
              <a:t>Salaire net médian à 12 mois 2023 (sortants 2022)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Feuil3!$B$2</c:f>
              <c:strCache>
                <c:ptCount val="1"/>
                <c:pt idx="0">
                  <c:v>Apprentis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Feuil3!$A$37:$A$39</c:f>
              <c:strCache>
                <c:ptCount val="3"/>
                <c:pt idx="0">
                  <c:v>BTS Maintenance des Véhicules option Véhicules Particuliers</c:v>
                </c:pt>
                <c:pt idx="1">
                  <c:v>BTS Maintenance des Véhicules option Véhicules de Transport Routier</c:v>
                </c:pt>
                <c:pt idx="2">
                  <c:v>BTS Maintenance des Véhicules option Motocycles</c:v>
                </c:pt>
              </c:strCache>
            </c:strRef>
          </c:cat>
          <c:val>
            <c:numRef>
              <c:f>Feuil3!$B$37:$B$39</c:f>
              <c:numCache>
                <c:formatCode>General</c:formatCode>
                <c:ptCount val="3"/>
                <c:pt idx="0">
                  <c:v>1790</c:v>
                </c:pt>
                <c:pt idx="1">
                  <c:v>2060</c:v>
                </c:pt>
                <c:pt idx="2">
                  <c:v>1740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69-4464-901F-9459F612E7F8}"/>
            </c:ext>
          </c:extLst>
        </c:ser>
        <c:ser>
          <c:idx val="1"/>
          <c:order val="1"/>
          <c:tx>
            <c:strRef>
              <c:f>Feuil3!$C$2</c:f>
              <c:strCache>
                <c:ptCount val="1"/>
                <c:pt idx="0">
                  <c:v>Statut Scolaire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Feuil3!$A$37:$A$39</c:f>
              <c:strCache>
                <c:ptCount val="3"/>
                <c:pt idx="0">
                  <c:v>BTS Maintenance des Véhicules option Véhicules Particuliers</c:v>
                </c:pt>
                <c:pt idx="1">
                  <c:v>BTS Maintenance des Véhicules option Véhicules de Transport Routier</c:v>
                </c:pt>
                <c:pt idx="2">
                  <c:v>BTS Maintenance des Véhicules option Motocycles</c:v>
                </c:pt>
              </c:strCache>
            </c:strRef>
          </c:cat>
          <c:val>
            <c:numRef>
              <c:f>Feuil3!$C$37:$C$39</c:f>
              <c:numCache>
                <c:formatCode>General</c:formatCode>
                <c:ptCount val="3"/>
                <c:pt idx="0">
                  <c:v>1740</c:v>
                </c:pt>
                <c:pt idx="1">
                  <c:v>1770</c:v>
                </c:pt>
                <c:pt idx="2">
                  <c:v>1660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69-4464-901F-9459F612E7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4153536"/>
        <c:axId val="264154016"/>
      </c:barChart>
      <c:catAx>
        <c:axId val="264153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64154016"/>
        <c:crosses val="autoZero"/>
        <c:auto val="1"/>
        <c:lblAlgn val="ctr"/>
        <c:lblOffset val="100"/>
        <c:noMultiLvlLbl val="0"/>
      </c:catAx>
      <c:valAx>
        <c:axId val="264154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64153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 Evolution des immatriculations de voitures neuves par type de motorisation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Feuil1!$A$31</c:f>
              <c:strCache>
                <c:ptCount val="1"/>
                <c:pt idx="0">
                  <c:v>Diesel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Feuil1!$B$30:$K$30</c:f>
              <c:numCache>
                <c:formatCode>General</c:formatCod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</c:numCache>
            </c:numRef>
          </c:cat>
          <c:val>
            <c:numRef>
              <c:f>Feuil1!$B$31:$K$31</c:f>
              <c:numCache>
                <c:formatCode>_-* #\ ##0_-;\-* #\ ##0_-;_-* "-"??_-;_-@_-</c:formatCode>
                <c:ptCount val="10"/>
                <c:pt idx="0">
                  <c:v>1034081</c:v>
                </c:pt>
                <c:pt idx="1">
                  <c:v>983475</c:v>
                </c:pt>
                <c:pt idx="2">
                  <c:v>829645</c:v>
                </c:pt>
                <c:pt idx="3">
                  <c:v>739033</c:v>
                </c:pt>
                <c:pt idx="4">
                  <c:v>497259</c:v>
                </c:pt>
                <c:pt idx="5">
                  <c:v>341784</c:v>
                </c:pt>
                <c:pt idx="6">
                  <c:v>232098</c:v>
                </c:pt>
                <c:pt idx="7">
                  <c:v>165364</c:v>
                </c:pt>
                <c:pt idx="8">
                  <c:v>119815</c:v>
                </c:pt>
                <c:pt idx="9">
                  <c:v>76050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63-4CC9-93A3-A2A3BF77D500}"/>
            </c:ext>
          </c:extLst>
        </c:ser>
        <c:ser>
          <c:idx val="1"/>
          <c:order val="1"/>
          <c:tx>
            <c:strRef>
              <c:f>Feuil1!$A$32</c:f>
              <c:strCache>
                <c:ptCount val="1"/>
                <c:pt idx="0">
                  <c:v>Essence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Feuil1!$B$30:$K$30</c:f>
              <c:numCache>
                <c:formatCode>General</c:formatCod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</c:numCache>
            </c:numRef>
          </c:cat>
          <c:val>
            <c:numRef>
              <c:f>Feuil1!$B$32:$K$32</c:f>
              <c:numCache>
                <c:formatCode>_-* #\ ##0_-;\-* #\ ##0_-;_-* "-"??_-;_-@_-</c:formatCode>
                <c:ptCount val="10"/>
                <c:pt idx="0">
                  <c:v>880021</c:v>
                </c:pt>
                <c:pt idx="1">
                  <c:v>997781</c:v>
                </c:pt>
                <c:pt idx="2">
                  <c:v>1182036</c:v>
                </c:pt>
                <c:pt idx="3">
                  <c:v>1277605</c:v>
                </c:pt>
                <c:pt idx="4">
                  <c:v>770092</c:v>
                </c:pt>
                <c:pt idx="5">
                  <c:v>666021</c:v>
                </c:pt>
                <c:pt idx="6">
                  <c:v>576353</c:v>
                </c:pt>
                <c:pt idx="7">
                  <c:v>637068</c:v>
                </c:pt>
                <c:pt idx="8">
                  <c:v>502216</c:v>
                </c:pt>
                <c:pt idx="9">
                  <c:v>342644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63-4CC9-93A3-A2A3BF77D500}"/>
            </c:ext>
          </c:extLst>
        </c:ser>
        <c:ser>
          <c:idx val="2"/>
          <c:order val="2"/>
          <c:tx>
            <c:strRef>
              <c:f>Feuil1!$A$33</c:f>
              <c:strCache>
                <c:ptCount val="1"/>
                <c:pt idx="0">
                  <c:v>Hybride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Feuil1!$B$30:$K$30</c:f>
              <c:numCache>
                <c:formatCode>General</c:formatCod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</c:numCache>
            </c:numRef>
          </c:cat>
          <c:val>
            <c:numRef>
              <c:f>Feuil1!$B$33:$K$33</c:f>
              <c:numCache>
                <c:formatCode>_-* #\ ##0_-;\-* #\ ##0_-;_-* "-"??_-;_-@_-</c:formatCode>
                <c:ptCount val="10"/>
                <c:pt idx="0">
                  <c:v>59256</c:v>
                </c:pt>
                <c:pt idx="1">
                  <c:v>81790</c:v>
                </c:pt>
                <c:pt idx="2">
                  <c:v>106472</c:v>
                </c:pt>
                <c:pt idx="3">
                  <c:v>125557</c:v>
                </c:pt>
                <c:pt idx="4">
                  <c:v>243090</c:v>
                </c:pt>
                <c:pt idx="5">
                  <c:v>428289</c:v>
                </c:pt>
                <c:pt idx="6">
                  <c:v>455375</c:v>
                </c:pt>
                <c:pt idx="7">
                  <c:v>589565</c:v>
                </c:pt>
                <c:pt idx="8">
                  <c:v>727199</c:v>
                </c:pt>
                <c:pt idx="9">
                  <c:v>804936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563-4CC9-93A3-A2A3BF77D500}"/>
            </c:ext>
          </c:extLst>
        </c:ser>
        <c:ser>
          <c:idx val="3"/>
          <c:order val="3"/>
          <c:tx>
            <c:strRef>
              <c:f>Feuil1!$A$34</c:f>
              <c:strCache>
                <c:ptCount val="1"/>
                <c:pt idx="0">
                  <c:v>Electrique et Hydrogène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Feuil1!$B$30:$K$30</c:f>
              <c:numCache>
                <c:formatCode>General</c:formatCod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</c:numCache>
            </c:numRef>
          </c:cat>
          <c:val>
            <c:numRef>
              <c:f>Feuil1!$B$34:$K$34</c:f>
              <c:numCache>
                <c:formatCode>_-* #\ ##0_-;\-* #\ ##0_-;_-* "-"??_-;_-@_-</c:formatCode>
                <c:ptCount val="10"/>
                <c:pt idx="0">
                  <c:v>22043</c:v>
                </c:pt>
                <c:pt idx="1">
                  <c:v>25060</c:v>
                </c:pt>
                <c:pt idx="2">
                  <c:v>31188</c:v>
                </c:pt>
                <c:pt idx="3">
                  <c:v>42835</c:v>
                </c:pt>
                <c:pt idx="4">
                  <c:v>111076</c:v>
                </c:pt>
                <c:pt idx="5">
                  <c:v>162158</c:v>
                </c:pt>
                <c:pt idx="6">
                  <c:v>203080</c:v>
                </c:pt>
                <c:pt idx="7">
                  <c:v>298499</c:v>
                </c:pt>
                <c:pt idx="8">
                  <c:v>291109</c:v>
                </c:pt>
                <c:pt idx="9">
                  <c:v>327200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563-4CC9-93A3-A2A3BF77D5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91964384"/>
        <c:axId val="1191961024"/>
      </c:areaChart>
      <c:catAx>
        <c:axId val="1191964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191961024"/>
        <c:crosses val="autoZero"/>
        <c:auto val="1"/>
        <c:lblAlgn val="ctr"/>
        <c:lblOffset val="100"/>
        <c:noMultiLvlLbl val="0"/>
      </c:catAx>
      <c:valAx>
        <c:axId val="1191961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\ ##0_-;\-* #\ 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19196438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Evolution de l'emploi salarié dans les secteurs d'activité pratiquant la maintenance VL</a:t>
            </a:r>
          </a:p>
        </c:rich>
      </c:tx>
      <c:layout>
        <c:manualLayout>
          <c:xMode val="edge"/>
          <c:yMode val="edge"/>
          <c:x val="0.18299170378501617"/>
          <c:y val="2.46836579638071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Feuil1!$A$2</c:f>
              <c:strCache>
                <c:ptCount val="1"/>
                <c:pt idx="0">
                  <c:v>4511Z Commerce de voitures et de véhicules automobiles légers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8"/>
              <c:layout>
                <c:manualLayout>
                  <c:x val="-5.8063582274313031E-3"/>
                  <c:y val="2.152190622597998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F46-4935-AB5D-68FDEE4814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Feuil1!$B$1:$T$1</c:f>
              <c:numCache>
                <c:formatCode>General</c:formatCode>
                <c:ptCount val="19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  <c:pt idx="18">
                  <c:v>2024</c:v>
                </c:pt>
              </c:numCache>
            </c:numRef>
          </c:cat>
          <c:val>
            <c:numRef>
              <c:f>Feuil1!$B$2:$T$2</c:f>
              <c:numCache>
                <c:formatCode>General</c:formatCode>
                <c:ptCount val="19"/>
                <c:pt idx="0">
                  <c:v>186891</c:v>
                </c:pt>
                <c:pt idx="1">
                  <c:v>185179</c:v>
                </c:pt>
                <c:pt idx="2">
                  <c:v>180505</c:v>
                </c:pt>
                <c:pt idx="3">
                  <c:v>172081</c:v>
                </c:pt>
                <c:pt idx="4">
                  <c:v>170385</c:v>
                </c:pt>
                <c:pt idx="5">
                  <c:v>167546</c:v>
                </c:pt>
                <c:pt idx="6">
                  <c:v>161217</c:v>
                </c:pt>
                <c:pt idx="7">
                  <c:v>154567</c:v>
                </c:pt>
                <c:pt idx="8">
                  <c:v>150864</c:v>
                </c:pt>
                <c:pt idx="9">
                  <c:v>151579</c:v>
                </c:pt>
                <c:pt idx="10">
                  <c:v>152299</c:v>
                </c:pt>
                <c:pt idx="11">
                  <c:v>155562</c:v>
                </c:pt>
                <c:pt idx="12">
                  <c:v>160049</c:v>
                </c:pt>
                <c:pt idx="13">
                  <c:v>163811</c:v>
                </c:pt>
                <c:pt idx="14">
                  <c:v>164663</c:v>
                </c:pt>
                <c:pt idx="15">
                  <c:v>165973</c:v>
                </c:pt>
                <c:pt idx="16">
                  <c:v>164972</c:v>
                </c:pt>
                <c:pt idx="17">
                  <c:v>168296</c:v>
                </c:pt>
                <c:pt idx="18">
                  <c:v>169511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F46-4935-AB5D-68FDEE4814CB}"/>
            </c:ext>
          </c:extLst>
        </c:ser>
        <c:ser>
          <c:idx val="1"/>
          <c:order val="1"/>
          <c:tx>
            <c:strRef>
              <c:f>Feuil1!$A$4</c:f>
              <c:strCache>
                <c:ptCount val="1"/>
                <c:pt idx="0">
                  <c:v>4520A Entretien et réparation de véhicules automobiles légers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8"/>
              <c:layout>
                <c:manualLayout>
                  <c:x val="-5.8063582274313031E-3"/>
                  <c:y val="3.382013835511145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F46-4935-AB5D-68FDEE4814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Feuil1!$B$1:$T$1</c:f>
              <c:numCache>
                <c:formatCode>General</c:formatCode>
                <c:ptCount val="19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  <c:pt idx="18">
                  <c:v>2024</c:v>
                </c:pt>
              </c:numCache>
            </c:numRef>
          </c:cat>
          <c:val>
            <c:numRef>
              <c:f>Feuil1!$B$4:$T$4</c:f>
              <c:numCache>
                <c:formatCode>General</c:formatCode>
                <c:ptCount val="19"/>
                <c:pt idx="0">
                  <c:v>112483</c:v>
                </c:pt>
                <c:pt idx="1">
                  <c:v>114740</c:v>
                </c:pt>
                <c:pt idx="2">
                  <c:v>116564</c:v>
                </c:pt>
                <c:pt idx="3">
                  <c:v>116317</c:v>
                </c:pt>
                <c:pt idx="4">
                  <c:v>118549</c:v>
                </c:pt>
                <c:pt idx="5">
                  <c:v>117916</c:v>
                </c:pt>
                <c:pt idx="6">
                  <c:v>115845</c:v>
                </c:pt>
                <c:pt idx="7">
                  <c:v>114520</c:v>
                </c:pt>
                <c:pt idx="8">
                  <c:v>113952</c:v>
                </c:pt>
                <c:pt idx="9">
                  <c:v>116582</c:v>
                </c:pt>
                <c:pt idx="10">
                  <c:v>117707</c:v>
                </c:pt>
                <c:pt idx="11">
                  <c:v>119808</c:v>
                </c:pt>
                <c:pt idx="12">
                  <c:v>124157</c:v>
                </c:pt>
                <c:pt idx="13">
                  <c:v>128647</c:v>
                </c:pt>
                <c:pt idx="14">
                  <c:v>132465</c:v>
                </c:pt>
                <c:pt idx="15">
                  <c:v>137545</c:v>
                </c:pt>
                <c:pt idx="16">
                  <c:v>140891</c:v>
                </c:pt>
                <c:pt idx="17">
                  <c:v>145254</c:v>
                </c:pt>
                <c:pt idx="18">
                  <c:v>150995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F46-4935-AB5D-68FDEE4814CB}"/>
            </c:ext>
          </c:extLst>
        </c:ser>
        <c:ser>
          <c:idx val="2"/>
          <c:order val="2"/>
          <c:tx>
            <c:strRef>
              <c:f>Feuil1!$A$5</c:f>
              <c:strCache>
                <c:ptCount val="1"/>
                <c:pt idx="0">
                  <c:v>4520B Entretien et réparation d'autres véhicules automobiles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18"/>
              <c:layout>
                <c:manualLayout>
                  <c:x val="-5.8063582274313031E-3"/>
                  <c:y val="-1.844734819369715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F46-4935-AB5D-68FDEE4814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Feuil1!$B$1:$T$1</c:f>
              <c:numCache>
                <c:formatCode>General</c:formatCode>
                <c:ptCount val="19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  <c:pt idx="18">
                  <c:v>2024</c:v>
                </c:pt>
              </c:numCache>
            </c:numRef>
          </c:cat>
          <c:val>
            <c:numRef>
              <c:f>Feuil1!$B$5:$T$5</c:f>
              <c:numCache>
                <c:formatCode>General</c:formatCode>
                <c:ptCount val="19"/>
                <c:pt idx="0">
                  <c:v>9034</c:v>
                </c:pt>
                <c:pt idx="1">
                  <c:v>9348</c:v>
                </c:pt>
                <c:pt idx="2">
                  <c:v>9941</c:v>
                </c:pt>
                <c:pt idx="3">
                  <c:v>10060</c:v>
                </c:pt>
                <c:pt idx="4">
                  <c:v>10348</c:v>
                </c:pt>
                <c:pt idx="5">
                  <c:v>10593</c:v>
                </c:pt>
                <c:pt idx="6">
                  <c:v>10756</c:v>
                </c:pt>
                <c:pt idx="7">
                  <c:v>10861</c:v>
                </c:pt>
                <c:pt idx="8">
                  <c:v>10832</c:v>
                </c:pt>
                <c:pt idx="9">
                  <c:v>10887</c:v>
                </c:pt>
                <c:pt idx="10">
                  <c:v>10795</c:v>
                </c:pt>
                <c:pt idx="11">
                  <c:v>11070</c:v>
                </c:pt>
                <c:pt idx="12">
                  <c:v>11513</c:v>
                </c:pt>
                <c:pt idx="13">
                  <c:v>11866</c:v>
                </c:pt>
                <c:pt idx="14">
                  <c:v>11689</c:v>
                </c:pt>
                <c:pt idx="15">
                  <c:v>11901</c:v>
                </c:pt>
                <c:pt idx="16">
                  <c:v>12029</c:v>
                </c:pt>
                <c:pt idx="17">
                  <c:v>12224</c:v>
                </c:pt>
                <c:pt idx="18">
                  <c:v>12440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F46-4935-AB5D-68FDEE4814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01870088"/>
        <c:axId val="2014282759"/>
      </c:lineChart>
      <c:catAx>
        <c:axId val="301870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4282759"/>
        <c:crosses val="autoZero"/>
        <c:auto val="1"/>
        <c:lblAlgn val="ctr"/>
        <c:lblOffset val="100"/>
        <c:noMultiLvlLbl val="0"/>
      </c:catAx>
      <c:valAx>
        <c:axId val="20142827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1870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Nombre de Métiers de la Maintenance VL recrutés par année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Feuil2!$A$8</c:f>
              <c:strCache>
                <c:ptCount val="1"/>
                <c:pt idx="0">
                  <c:v>Métiers de la Maintenance VL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9DD-4E25-B893-C1488A389CFF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59DD-4E25-B893-C1488A389C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Feuil2!$B$7:$C$7</c:f>
              <c:numCache>
                <c:formatCode>General</c:formatCode>
                <c:ptCount val="2"/>
                <c:pt idx="0">
                  <c:v>2022</c:v>
                </c:pt>
                <c:pt idx="1">
                  <c:v>2024</c:v>
                </c:pt>
              </c:numCache>
            </c:numRef>
          </c:cat>
          <c:val>
            <c:numRef>
              <c:f>Feuil2!$B$8:$C$8</c:f>
              <c:numCache>
                <c:formatCode>General</c:formatCode>
                <c:ptCount val="2"/>
                <c:pt idx="0" formatCode="#,##0">
                  <c:v>14858</c:v>
                </c:pt>
                <c:pt idx="1">
                  <c:v>16770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DD-4E25-B893-C1488A389C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63421680"/>
        <c:axId val="363423120"/>
      </c:barChart>
      <c:catAx>
        <c:axId val="363421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63423120"/>
        <c:crosses val="autoZero"/>
        <c:auto val="1"/>
        <c:lblAlgn val="ctr"/>
        <c:lblOffset val="100"/>
        <c:noMultiLvlLbl val="0"/>
      </c:catAx>
      <c:valAx>
        <c:axId val="36342312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63421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/>
              <a:t>Evolution des effectifs en formation en BTS MV option 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Feuil5!$B$3</c:f>
              <c:strCache>
                <c:ptCount val="1"/>
                <c:pt idx="0">
                  <c:v>Voie Scolaire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E7C-4E03-A32A-AD794E2940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Feuil5!$A$4:$A$13</c:f>
              <c:strCache>
                <c:ptCount val="10"/>
                <c:pt idx="0">
                  <c:v>2016/2017</c:v>
                </c:pt>
                <c:pt idx="1">
                  <c:v>2017/2018</c:v>
                </c:pt>
                <c:pt idx="2">
                  <c:v>2018/2019</c:v>
                </c:pt>
                <c:pt idx="3">
                  <c:v>2019/2020</c:v>
                </c:pt>
                <c:pt idx="4">
                  <c:v>2020/2021</c:v>
                </c:pt>
                <c:pt idx="5">
                  <c:v>2021/2022</c:v>
                </c:pt>
                <c:pt idx="6">
                  <c:v>2022/2023</c:v>
                </c:pt>
                <c:pt idx="7">
                  <c:v>2023/2024</c:v>
                </c:pt>
                <c:pt idx="8">
                  <c:v>2024/2025</c:v>
                </c:pt>
                <c:pt idx="9">
                  <c:v>2025/2026</c:v>
                </c:pt>
              </c:strCache>
            </c:strRef>
          </c:cat>
          <c:val>
            <c:numRef>
              <c:f>Feuil5!$B$4:$B$13</c:f>
              <c:numCache>
                <c:formatCode>General</c:formatCode>
                <c:ptCount val="10"/>
                <c:pt idx="0">
                  <c:v>1422</c:v>
                </c:pt>
                <c:pt idx="1">
                  <c:v>1438</c:v>
                </c:pt>
                <c:pt idx="2">
                  <c:v>1455</c:v>
                </c:pt>
                <c:pt idx="3">
                  <c:v>1446</c:v>
                </c:pt>
                <c:pt idx="4">
                  <c:v>1458</c:v>
                </c:pt>
                <c:pt idx="5">
                  <c:v>1425</c:v>
                </c:pt>
                <c:pt idx="6">
                  <c:v>1287</c:v>
                </c:pt>
                <c:pt idx="7">
                  <c:v>1217</c:v>
                </c:pt>
                <c:pt idx="8">
                  <c:v>1268</c:v>
                </c:pt>
                <c:pt idx="9">
                  <c:v>1320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E7C-4E03-A32A-AD794E29407A}"/>
            </c:ext>
          </c:extLst>
        </c:ser>
        <c:ser>
          <c:idx val="1"/>
          <c:order val="1"/>
          <c:tx>
            <c:strRef>
              <c:f>Feuil5!$C$3</c:f>
              <c:strCache>
                <c:ptCount val="1"/>
                <c:pt idx="0">
                  <c:v> Alternance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E7C-4E03-A32A-AD794E2940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Feuil5!$A$4:$A$13</c:f>
              <c:strCache>
                <c:ptCount val="10"/>
                <c:pt idx="0">
                  <c:v>2016/2017</c:v>
                </c:pt>
                <c:pt idx="1">
                  <c:v>2017/2018</c:v>
                </c:pt>
                <c:pt idx="2">
                  <c:v>2018/2019</c:v>
                </c:pt>
                <c:pt idx="3">
                  <c:v>2019/2020</c:v>
                </c:pt>
                <c:pt idx="4">
                  <c:v>2020/2021</c:v>
                </c:pt>
                <c:pt idx="5">
                  <c:v>2021/2022</c:v>
                </c:pt>
                <c:pt idx="6">
                  <c:v>2022/2023</c:v>
                </c:pt>
                <c:pt idx="7">
                  <c:v>2023/2024</c:v>
                </c:pt>
                <c:pt idx="8">
                  <c:v>2024/2025</c:v>
                </c:pt>
                <c:pt idx="9">
                  <c:v>2025/2026</c:v>
                </c:pt>
              </c:strCache>
            </c:strRef>
          </c:cat>
          <c:val>
            <c:numRef>
              <c:f>Feuil5!$C$4:$C$13</c:f>
              <c:numCache>
                <c:formatCode>General</c:formatCode>
                <c:ptCount val="10"/>
                <c:pt idx="0">
                  <c:v>1242</c:v>
                </c:pt>
                <c:pt idx="1">
                  <c:v>1390</c:v>
                </c:pt>
                <c:pt idx="2">
                  <c:v>1634</c:v>
                </c:pt>
                <c:pt idx="3">
                  <c:v>1864</c:v>
                </c:pt>
                <c:pt idx="4">
                  <c:v>2198</c:v>
                </c:pt>
                <c:pt idx="5">
                  <c:v>2564</c:v>
                </c:pt>
                <c:pt idx="6">
                  <c:v>2681</c:v>
                </c:pt>
                <c:pt idx="7">
                  <c:v>2833</c:v>
                </c:pt>
                <c:pt idx="8">
                  <c:v>2901</c:v>
                </c:pt>
                <c:pt idx="9">
                  <c:v>2985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E7C-4E03-A32A-AD794E2940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32457488"/>
        <c:axId val="1032454608"/>
      </c:lineChart>
      <c:catAx>
        <c:axId val="1032457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32454608"/>
        <c:crosses val="autoZero"/>
        <c:auto val="1"/>
        <c:lblAlgn val="ctr"/>
        <c:lblOffset val="100"/>
        <c:noMultiLvlLbl val="0"/>
      </c:catAx>
      <c:valAx>
        <c:axId val="1032454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32457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/>
              <a:t>Evolution des effectifs en formation en BTS MV option B - VTR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Feuil5!$D$3</c:f>
              <c:strCache>
                <c:ptCount val="1"/>
                <c:pt idx="0">
                  <c:v>Voie Scolaire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122-4F68-9E72-1165AC455B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Feuil5!$A$4:$A$13</c:f>
              <c:strCache>
                <c:ptCount val="10"/>
                <c:pt idx="0">
                  <c:v>2016/2017</c:v>
                </c:pt>
                <c:pt idx="1">
                  <c:v>2017/2018</c:v>
                </c:pt>
                <c:pt idx="2">
                  <c:v>2018/2019</c:v>
                </c:pt>
                <c:pt idx="3">
                  <c:v>2019/2020</c:v>
                </c:pt>
                <c:pt idx="4">
                  <c:v>2020/2021</c:v>
                </c:pt>
                <c:pt idx="5">
                  <c:v>2021/2022</c:v>
                </c:pt>
                <c:pt idx="6">
                  <c:v>2022/2023</c:v>
                </c:pt>
                <c:pt idx="7">
                  <c:v>2023/2024</c:v>
                </c:pt>
                <c:pt idx="8">
                  <c:v>2024/2025</c:v>
                </c:pt>
                <c:pt idx="9">
                  <c:v>2025/2026</c:v>
                </c:pt>
              </c:strCache>
            </c:strRef>
          </c:cat>
          <c:val>
            <c:numRef>
              <c:f>Feuil5!$D$4:$D$13</c:f>
              <c:numCache>
                <c:formatCode>General</c:formatCode>
                <c:ptCount val="10"/>
                <c:pt idx="0">
                  <c:v>153</c:v>
                </c:pt>
                <c:pt idx="1">
                  <c:v>157</c:v>
                </c:pt>
                <c:pt idx="2">
                  <c:v>182</c:v>
                </c:pt>
                <c:pt idx="3">
                  <c:v>162</c:v>
                </c:pt>
                <c:pt idx="4">
                  <c:v>153</c:v>
                </c:pt>
                <c:pt idx="5">
                  <c:v>155</c:v>
                </c:pt>
                <c:pt idx="6">
                  <c:v>147</c:v>
                </c:pt>
                <c:pt idx="7">
                  <c:v>143</c:v>
                </c:pt>
                <c:pt idx="8">
                  <c:v>124</c:v>
                </c:pt>
                <c:pt idx="9">
                  <c:v>142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122-4F68-9E72-1165AC455B6E}"/>
            </c:ext>
          </c:extLst>
        </c:ser>
        <c:ser>
          <c:idx val="1"/>
          <c:order val="1"/>
          <c:tx>
            <c:strRef>
              <c:f>Feuil5!$E$3</c:f>
              <c:strCache>
                <c:ptCount val="1"/>
                <c:pt idx="0">
                  <c:v>Alternance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122-4F68-9E72-1165AC455B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Feuil5!$A$4:$A$13</c:f>
              <c:strCache>
                <c:ptCount val="10"/>
                <c:pt idx="0">
                  <c:v>2016/2017</c:v>
                </c:pt>
                <c:pt idx="1">
                  <c:v>2017/2018</c:v>
                </c:pt>
                <c:pt idx="2">
                  <c:v>2018/2019</c:v>
                </c:pt>
                <c:pt idx="3">
                  <c:v>2019/2020</c:v>
                </c:pt>
                <c:pt idx="4">
                  <c:v>2020/2021</c:v>
                </c:pt>
                <c:pt idx="5">
                  <c:v>2021/2022</c:v>
                </c:pt>
                <c:pt idx="6">
                  <c:v>2022/2023</c:v>
                </c:pt>
                <c:pt idx="7">
                  <c:v>2023/2024</c:v>
                </c:pt>
                <c:pt idx="8">
                  <c:v>2024/2025</c:v>
                </c:pt>
                <c:pt idx="9">
                  <c:v>2025/2026</c:v>
                </c:pt>
              </c:strCache>
            </c:strRef>
          </c:cat>
          <c:val>
            <c:numRef>
              <c:f>Feuil5!$E$4:$E$13</c:f>
              <c:numCache>
                <c:formatCode>General</c:formatCode>
                <c:ptCount val="10"/>
                <c:pt idx="0">
                  <c:v>404</c:v>
                </c:pt>
                <c:pt idx="1">
                  <c:v>419</c:v>
                </c:pt>
                <c:pt idx="2">
                  <c:v>447</c:v>
                </c:pt>
                <c:pt idx="3">
                  <c:v>516</c:v>
                </c:pt>
                <c:pt idx="4">
                  <c:v>532</c:v>
                </c:pt>
                <c:pt idx="5">
                  <c:v>597</c:v>
                </c:pt>
                <c:pt idx="6">
                  <c:v>630</c:v>
                </c:pt>
                <c:pt idx="7">
                  <c:v>623</c:v>
                </c:pt>
                <c:pt idx="8">
                  <c:v>609</c:v>
                </c:pt>
                <c:pt idx="9">
                  <c:v>634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122-4F68-9E72-1165AC455B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32457488"/>
        <c:axId val="1032454608"/>
      </c:lineChart>
      <c:catAx>
        <c:axId val="1032457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32454608"/>
        <c:crosses val="autoZero"/>
        <c:auto val="1"/>
        <c:lblAlgn val="ctr"/>
        <c:lblOffset val="100"/>
        <c:noMultiLvlLbl val="0"/>
      </c:catAx>
      <c:valAx>
        <c:axId val="1032454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32457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/>
              <a:t>Evolution des effectifs en formation en BTS MV option C - Motocycle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Feuil5!$F$3</c:f>
              <c:strCache>
                <c:ptCount val="1"/>
                <c:pt idx="0">
                  <c:v>Voie Scolaire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DFC-4AC2-A346-82DF4DC3DB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Feuil5!$A$4:$A$13</c:f>
              <c:strCache>
                <c:ptCount val="10"/>
                <c:pt idx="0">
                  <c:v>2016/2017</c:v>
                </c:pt>
                <c:pt idx="1">
                  <c:v>2017/2018</c:v>
                </c:pt>
                <c:pt idx="2">
                  <c:v>2018/2019</c:v>
                </c:pt>
                <c:pt idx="3">
                  <c:v>2019/2020</c:v>
                </c:pt>
                <c:pt idx="4">
                  <c:v>2020/2021</c:v>
                </c:pt>
                <c:pt idx="5">
                  <c:v>2021/2022</c:v>
                </c:pt>
                <c:pt idx="6">
                  <c:v>2022/2023</c:v>
                </c:pt>
                <c:pt idx="7">
                  <c:v>2023/2024</c:v>
                </c:pt>
                <c:pt idx="8">
                  <c:v>2024/2025</c:v>
                </c:pt>
                <c:pt idx="9">
                  <c:v>2025/2026</c:v>
                </c:pt>
              </c:strCache>
            </c:strRef>
          </c:cat>
          <c:val>
            <c:numRef>
              <c:f>Feuil5!$F$4:$F$13</c:f>
              <c:numCache>
                <c:formatCode>General</c:formatCode>
                <c:ptCount val="10"/>
                <c:pt idx="0">
                  <c:v>99</c:v>
                </c:pt>
                <c:pt idx="1">
                  <c:v>106</c:v>
                </c:pt>
                <c:pt idx="2">
                  <c:v>121</c:v>
                </c:pt>
                <c:pt idx="3">
                  <c:v>103</c:v>
                </c:pt>
                <c:pt idx="4">
                  <c:v>112</c:v>
                </c:pt>
                <c:pt idx="5">
                  <c:v>105</c:v>
                </c:pt>
                <c:pt idx="6">
                  <c:v>95</c:v>
                </c:pt>
                <c:pt idx="7">
                  <c:v>92</c:v>
                </c:pt>
                <c:pt idx="8">
                  <c:v>97</c:v>
                </c:pt>
                <c:pt idx="9">
                  <c:v>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DFC-4AC2-A346-82DF4DC3DB6B}"/>
            </c:ext>
          </c:extLst>
        </c:ser>
        <c:ser>
          <c:idx val="1"/>
          <c:order val="1"/>
          <c:tx>
            <c:strRef>
              <c:f>Feuil5!$G$3</c:f>
              <c:strCache>
                <c:ptCount val="1"/>
                <c:pt idx="0">
                  <c:v>Alternance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DFC-4AC2-A346-82DF4DC3DB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Feuil5!$A$4:$A$13</c:f>
              <c:strCache>
                <c:ptCount val="10"/>
                <c:pt idx="0">
                  <c:v>2016/2017</c:v>
                </c:pt>
                <c:pt idx="1">
                  <c:v>2017/2018</c:v>
                </c:pt>
                <c:pt idx="2">
                  <c:v>2018/2019</c:v>
                </c:pt>
                <c:pt idx="3">
                  <c:v>2019/2020</c:v>
                </c:pt>
                <c:pt idx="4">
                  <c:v>2020/2021</c:v>
                </c:pt>
                <c:pt idx="5">
                  <c:v>2021/2022</c:v>
                </c:pt>
                <c:pt idx="6">
                  <c:v>2022/2023</c:v>
                </c:pt>
                <c:pt idx="7">
                  <c:v>2023/2024</c:v>
                </c:pt>
                <c:pt idx="8">
                  <c:v>2024/2025</c:v>
                </c:pt>
                <c:pt idx="9">
                  <c:v>2025/2026</c:v>
                </c:pt>
              </c:strCache>
            </c:strRef>
          </c:cat>
          <c:val>
            <c:numRef>
              <c:f>Feuil5!$G$4:$G$13</c:f>
              <c:numCache>
                <c:formatCode>General</c:formatCode>
                <c:ptCount val="10"/>
                <c:pt idx="0">
                  <c:v>113</c:v>
                </c:pt>
                <c:pt idx="1">
                  <c:v>147</c:v>
                </c:pt>
                <c:pt idx="2">
                  <c:v>173</c:v>
                </c:pt>
                <c:pt idx="3">
                  <c:v>184</c:v>
                </c:pt>
                <c:pt idx="4">
                  <c:v>209</c:v>
                </c:pt>
                <c:pt idx="5">
                  <c:v>255</c:v>
                </c:pt>
                <c:pt idx="6">
                  <c:v>316</c:v>
                </c:pt>
                <c:pt idx="7">
                  <c:v>356</c:v>
                </c:pt>
                <c:pt idx="8">
                  <c:v>371</c:v>
                </c:pt>
                <c:pt idx="9">
                  <c:v>343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DFC-4AC2-A346-82DF4DC3DB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32457488"/>
        <c:axId val="1032454608"/>
      </c:lineChart>
      <c:catAx>
        <c:axId val="1032457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32454608"/>
        <c:crosses val="autoZero"/>
        <c:auto val="1"/>
        <c:lblAlgn val="ctr"/>
        <c:lblOffset val="100"/>
        <c:noMultiLvlLbl val="0"/>
      </c:catAx>
      <c:valAx>
        <c:axId val="1032454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32457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/>
              <a:t>Répartition des effectifs BTS MV par option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647-464D-B3B8-678C382A6EF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647-464D-B3B8-678C382A6EF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647-464D-B3B8-678C382A6EF6}"/>
              </c:ext>
            </c:extLst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0647-464D-B3B8-678C382A6E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Feuil5!$B$38:$B$40</c:f>
              <c:strCache>
                <c:ptCount val="3"/>
                <c:pt idx="0">
                  <c:v>BTS - MV VP</c:v>
                </c:pt>
                <c:pt idx="1">
                  <c:v>BTS - MV VTR</c:v>
                </c:pt>
                <c:pt idx="2">
                  <c:v>BTS - MV Moto</c:v>
                </c:pt>
              </c:strCache>
            </c:strRef>
          </c:cat>
          <c:val>
            <c:numRef>
              <c:f>Feuil5!$D$38:$D$40</c:f>
              <c:numCache>
                <c:formatCode>0%</c:formatCode>
                <c:ptCount val="3"/>
                <c:pt idx="0">
                  <c:v>0.7817323406573452</c:v>
                </c:pt>
                <c:pt idx="1">
                  <c:v>0.14091156709642275</c:v>
                </c:pt>
                <c:pt idx="2">
                  <c:v>7.7356092246232064E-2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647-464D-B3B8-678C382A6E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/>
              <a:t>Répartition idéale par</a:t>
            </a:r>
            <a:r>
              <a:rPr lang="fr-FR" baseline="0" dirty="0"/>
              <a:t> rapport au poids de l'emploi</a:t>
            </a:r>
            <a:endParaRPr lang="fr-FR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explosion val="2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060-4022-9382-261D86AD9A9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060-4022-9382-261D86AD9A9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060-4022-9382-261D86AD9A9F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060-4022-9382-261D86AD9A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Feuil5!$B$38:$B$40</c:f>
              <c:strCache>
                <c:ptCount val="3"/>
                <c:pt idx="0">
                  <c:v>BTS - MV VP</c:v>
                </c:pt>
                <c:pt idx="1">
                  <c:v>BTS - MV VTR</c:v>
                </c:pt>
                <c:pt idx="2">
                  <c:v>BTS - MV Moto</c:v>
                </c:pt>
              </c:strCache>
            </c:strRef>
          </c:cat>
          <c:val>
            <c:numRef>
              <c:f>Feuil5!$F$38:$F$40</c:f>
              <c:numCache>
                <c:formatCode>0%</c:formatCode>
                <c:ptCount val="3"/>
                <c:pt idx="0">
                  <c:v>0.87637994406966446</c:v>
                </c:pt>
                <c:pt idx="1">
                  <c:v>8.0506558118498411E-2</c:v>
                </c:pt>
                <c:pt idx="2">
                  <c:v>4.3113497811837098E-2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060-4022-9382-261D86AD9A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ACFEBD-EA69-4617-B34F-4D04F33B5D92}" type="datetimeFigureOut">
              <a:rPr lang="fr-FR" smtClean="0"/>
              <a:t>02/04/2026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10B6FA-4F3C-4710-9E5C-2CCD99C706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76446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BD2A7B-3BED-4548-8BA7-73EF4C9E23BD}" type="datetimeFigureOut">
              <a:rPr lang="fr-FR" smtClean="0"/>
              <a:t>02/04/2026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773F5E-1276-427F-86DE-C390B5F72B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3298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JG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DE30B2-007B-3C4A-937D-4DCE48B299BD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1749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0C79A1-722A-4266-A739-854724992A3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8928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01F0DE-DA02-489A-8867-0B8A4356305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0098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01F0DE-DA02-489A-8867-0B8A4356305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6927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moteurs automobiles conventionnels tournent jusqu’à 7 000 tours par minute (tr/min). Les moteurs des véhicules électriques tournent plutôt à 20 000 tours/minute. Le remplacement de roulement d’un VE est compliqué à cause des aimants du rotor (fréquent sur Mercedes, Hyundai, VW)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01F0DE-DA02-489A-8867-0B8A4356305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4176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B3E7F58-97B8-8BA0-CA13-C65598ADD5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517" y="1551709"/>
            <a:ext cx="6005946" cy="400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644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ntenu_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1A37CB6F-147F-2C53-F3F0-0838054236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2740">
            <a:off x="9664225" y="-375612"/>
            <a:ext cx="2155254" cy="755131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79C3B81-5580-AB1B-286B-2BAD564CE6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6859" y="365126"/>
            <a:ext cx="10936941" cy="66615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400" b="1" i="0">
                <a:solidFill>
                  <a:srgbClr val="2327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0901948-8DA3-42CD-12DE-8FBD0AE97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859" y="1763598"/>
            <a:ext cx="10936941" cy="4130353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721EA05-3C88-CE57-0127-7D989426B0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7513" y="964049"/>
            <a:ext cx="10936287" cy="4572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rgbClr val="2327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pour modifier le sous-titre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2E2CCD6-FA3F-FB54-C760-B738A6843F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0092" y="5682933"/>
            <a:ext cx="1781908" cy="124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421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ntenu_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DBB10193-F0C7-D8ED-759A-C6FACA9E7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2740">
            <a:off x="9664225" y="-375612"/>
            <a:ext cx="2155254" cy="755131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79C3B81-5580-AB1B-286B-2BAD564CE6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6859" y="365126"/>
            <a:ext cx="10936941" cy="66615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400" b="1" i="0">
                <a:solidFill>
                  <a:srgbClr val="2327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721EA05-3C88-CE57-0127-7D989426B0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7513" y="964049"/>
            <a:ext cx="10936287" cy="4572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rgbClr val="2327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pour modifier le sous-titre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24D4B9E5-7B7E-AE8B-1A1A-385D6B8B8B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6859" y="1758390"/>
            <a:ext cx="5602941" cy="435133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Espace réservé du contenu 3">
            <a:extLst>
              <a:ext uri="{FF2B5EF4-FFF2-40B4-BE49-F238E27FC236}">
                <a16:creationId xmlns:a16="http://schemas.microsoft.com/office/drawing/2014/main" id="{9C11EA8E-22F5-2B34-982A-250A51CF51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758390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13D92F2-F657-4F12-866C-063648A108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0092" y="5682933"/>
            <a:ext cx="1781908" cy="124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3164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ntenu_2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FBD43563-6C16-2262-E19C-787B28251C8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7110" y="5162109"/>
            <a:ext cx="3253379" cy="371658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79C3B81-5580-AB1B-286B-2BAD564CE6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6859" y="365126"/>
            <a:ext cx="10936941" cy="66615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400" b="1" i="0">
                <a:solidFill>
                  <a:srgbClr val="2327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0901948-8DA3-42CD-12DE-8FBD0AE97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859" y="1763598"/>
            <a:ext cx="10936941" cy="4130353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721EA05-3C88-CE57-0127-7D989426B0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7513" y="964049"/>
            <a:ext cx="10936287" cy="4572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rgbClr val="2327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pour modifier le sous-titre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69E6F5A-C959-BC10-3AAC-DD184F458A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0092" y="5682933"/>
            <a:ext cx="1781908" cy="124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604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ntenu_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2555A640-D41F-ADFD-4E8B-89E3A8351A0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7110" y="5162109"/>
            <a:ext cx="3253379" cy="371658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79C3B81-5580-AB1B-286B-2BAD564CE6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6859" y="365126"/>
            <a:ext cx="10936941" cy="66615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400" b="1" i="0">
                <a:solidFill>
                  <a:srgbClr val="2327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721EA05-3C88-CE57-0127-7D989426B0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7513" y="964049"/>
            <a:ext cx="10936287" cy="4572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rgbClr val="2327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pour modifier le sous-titre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A258E371-4919-9136-A419-B6067D276B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6859" y="1758390"/>
            <a:ext cx="5602941" cy="435133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Espace réservé du contenu 3">
            <a:extLst>
              <a:ext uri="{FF2B5EF4-FFF2-40B4-BE49-F238E27FC236}">
                <a16:creationId xmlns:a16="http://schemas.microsoft.com/office/drawing/2014/main" id="{42F2D5E0-9686-4127-A4FA-A42391AFB0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758390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782DCC2-9F55-D70B-F4E9-B88F2622FF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0092" y="5682933"/>
            <a:ext cx="1781908" cy="124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5831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u_3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56D9A6F3-A79D-16AB-F479-198C8BC5238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9916" y="-1033733"/>
            <a:ext cx="4148404" cy="3463876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79C3B81-5580-AB1B-286B-2BAD564CE6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6859" y="365126"/>
            <a:ext cx="10936941" cy="66615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400" b="1" i="0">
                <a:solidFill>
                  <a:srgbClr val="2327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721EA05-3C88-CE57-0127-7D989426B0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7513" y="964049"/>
            <a:ext cx="10936287" cy="4572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rgbClr val="2327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pour modifier le sous-titre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B85D80B3-1609-B262-773F-5506CD5866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6859" y="1758390"/>
            <a:ext cx="5602941" cy="435133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9" name="Espace réservé du contenu 3">
            <a:extLst>
              <a:ext uri="{FF2B5EF4-FFF2-40B4-BE49-F238E27FC236}">
                <a16:creationId xmlns:a16="http://schemas.microsoft.com/office/drawing/2014/main" id="{74896D9B-5B70-BD92-330B-F0C2F80EE0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758390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9A42529-60B4-354F-86A9-10C317C485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0092" y="5682933"/>
            <a:ext cx="1781908" cy="124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5922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u_3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DF846BC3-A803-FF19-2D5C-16ABFFA2B4F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9916" y="-1033733"/>
            <a:ext cx="4148404" cy="3463876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79C3B81-5580-AB1B-286B-2BAD564CE6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6859" y="365126"/>
            <a:ext cx="10936941" cy="66615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400" b="1" i="0">
                <a:solidFill>
                  <a:srgbClr val="2327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721EA05-3C88-CE57-0127-7D989426B0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7513" y="964049"/>
            <a:ext cx="10936287" cy="4572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rgbClr val="2327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pour modifier le sous-titre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005733E-8B37-9AF1-4143-C0FF1829D8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859" y="1763598"/>
            <a:ext cx="10936941" cy="4130353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2C48B93-B384-82AC-251F-7A5A58D197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0092" y="5682933"/>
            <a:ext cx="1781908" cy="124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549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:a16="http://schemas.microsoft.com/office/drawing/2014/main" id="{1DF04FC5-5ED9-0B24-272D-AA6DA76192BD}"/>
              </a:ext>
            </a:extLst>
          </p:cNvPr>
          <p:cNvSpPr/>
          <p:nvPr/>
        </p:nvSpPr>
        <p:spPr>
          <a:xfrm>
            <a:off x="4697506" y="2067736"/>
            <a:ext cx="2796989" cy="272252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61208" dist="50800" dir="1047011" sx="98000" sy="98000" algn="ctr" rotWithShape="0">
              <a:schemeClr val="bg1">
                <a:lumMod val="50000"/>
                <a:alpha val="63995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B81444D-E352-67EB-4D8F-6BE81C82A107}"/>
              </a:ext>
            </a:extLst>
          </p:cNvPr>
          <p:cNvSpPr txBox="1"/>
          <p:nvPr/>
        </p:nvSpPr>
        <p:spPr>
          <a:xfrm>
            <a:off x="4017337" y="5029387"/>
            <a:ext cx="4157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dirty="0">
                <a:solidFill>
                  <a:srgbClr val="23274F"/>
                </a:solidFill>
                <a:effectLst/>
                <a:latin typeface="Arial" panose="020B0604020202020204" pitchFamily="34" charset="0"/>
              </a:rPr>
              <a:t>MERCI DE VOTRE ATTENTION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D6AAC3F-84AC-1AA9-4EC8-290F3A7DA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3547" y="2409983"/>
            <a:ext cx="2710524" cy="189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3371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B3E7F58-97B8-8BA0-CA13-C65598ADD5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517" y="1551709"/>
            <a:ext cx="6005946" cy="400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355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A003FC14-FE8F-4660-AAC4-1CDFFF8424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14449" y="503593"/>
            <a:ext cx="9222921" cy="5727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fr-FR" dirty="0"/>
              <a:t>Titre de la diapo</a:t>
            </a:r>
          </a:p>
        </p:txBody>
      </p:sp>
      <p:sp>
        <p:nvSpPr>
          <p:cNvPr id="16" name="Espace réservé du contenu 15">
            <a:extLst>
              <a:ext uri="{FF2B5EF4-FFF2-40B4-BE49-F238E27FC236}">
                <a16:creationId xmlns:a16="http://schemas.microsoft.com/office/drawing/2014/main" id="{1C4768F9-16C4-4F41-A99E-F85DC54DB57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0" y="1076325"/>
            <a:ext cx="12192000" cy="5781675"/>
          </a:xfrm>
          <a:prstGeom prst="rect">
            <a:avLst/>
          </a:prstGeom>
        </p:spPr>
        <p:txBody>
          <a:bodyPr lIns="360000" tIns="360000" rIns="360000" bIns="360000"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texte 5">
            <a:extLst>
              <a:ext uri="{FF2B5EF4-FFF2-40B4-BE49-F238E27FC236}">
                <a16:creationId xmlns:a16="http://schemas.microsoft.com/office/drawing/2014/main" id="{A003FC14-FE8F-4660-AAC4-1CDFFF8424C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14450" y="10758"/>
            <a:ext cx="9222920" cy="49283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PNF BTS Maintenance des véhicules 16 mars et 02 avril 206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F9AF347B-8304-345F-2E6E-F788FBD81B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7370" y="0"/>
            <a:ext cx="165463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5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8962EE1D-7308-436F-ABBE-8604C0E62D5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096000" y="1076326"/>
            <a:ext cx="6095999" cy="5781674"/>
          </a:xfrm>
          <a:prstGeom prst="rect">
            <a:avLst/>
          </a:prstGeom>
        </p:spPr>
        <p:txBody>
          <a:bodyPr lIns="360000" tIns="360000" rIns="360000" bIns="360000"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Espace réservé du contenu 7">
            <a:extLst>
              <a:ext uri="{FF2B5EF4-FFF2-40B4-BE49-F238E27FC236}">
                <a16:creationId xmlns:a16="http://schemas.microsoft.com/office/drawing/2014/main" id="{0D9A092F-1B45-47A6-BABE-2D97175ABB7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1076326"/>
            <a:ext cx="6096000" cy="5781674"/>
          </a:xfrm>
          <a:prstGeom prst="rect">
            <a:avLst/>
          </a:prstGeom>
        </p:spPr>
        <p:txBody>
          <a:bodyPr lIns="360000" tIns="360000" rIns="360000" bIns="360000"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" name="Espace réservé du texte 5">
            <a:extLst>
              <a:ext uri="{FF2B5EF4-FFF2-40B4-BE49-F238E27FC236}">
                <a16:creationId xmlns:a16="http://schemas.microsoft.com/office/drawing/2014/main" id="{0E3D1F60-3B97-0470-1E10-A699803109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14449" y="503593"/>
            <a:ext cx="9222921" cy="5727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fr-FR" dirty="0"/>
              <a:t>Titre de la diapo</a:t>
            </a:r>
          </a:p>
        </p:txBody>
      </p:sp>
      <p:sp>
        <p:nvSpPr>
          <p:cNvPr id="3" name="Espace réservé du texte 5">
            <a:extLst>
              <a:ext uri="{FF2B5EF4-FFF2-40B4-BE49-F238E27FC236}">
                <a16:creationId xmlns:a16="http://schemas.microsoft.com/office/drawing/2014/main" id="{2BD6B83E-253E-6DBE-44E2-BBC077837C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14450" y="10758"/>
            <a:ext cx="9222920" cy="49283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PNF BTS Maintenance des véhicules 16 mars et 02 avril 2026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217988C-EF36-81BC-4EDB-0602A75CB1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7370" y="0"/>
            <a:ext cx="165463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922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020D1F-F96D-91EB-635A-E840EB9751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35192" y="3153232"/>
            <a:ext cx="6531428" cy="128927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000" b="1" i="0">
                <a:solidFill>
                  <a:srgbClr val="2327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E59E300-A84C-F4F9-B1F4-14F026EF8CF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35192" y="4444678"/>
            <a:ext cx="6531428" cy="1088021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23274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C992D4D-DDDF-F15A-3738-4BE3BFA79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9319" y="5570340"/>
            <a:ext cx="1942681" cy="136050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3A38355-F8B0-4F5E-E812-594EF23F31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136" y="613717"/>
            <a:ext cx="4900072" cy="4164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707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po partie 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">
            <a:extLst>
              <a:ext uri="{FF2B5EF4-FFF2-40B4-BE49-F238E27FC236}">
                <a16:creationId xmlns:a16="http://schemas.microsoft.com/office/drawing/2014/main" id="{9F0430A9-6667-9837-654D-CA929134C2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77833" y="2223882"/>
            <a:ext cx="6974714" cy="132556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 b="1" i="0">
                <a:solidFill>
                  <a:srgbClr val="2327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6C3D0DA6-9F68-D0D6-A106-530F388A3C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77833" y="3496236"/>
            <a:ext cx="6974714" cy="1492623"/>
          </a:xfrm>
        </p:spPr>
        <p:txBody>
          <a:bodyPr>
            <a:normAutofit/>
          </a:bodyPr>
          <a:lstStyle>
            <a:lvl1pPr marL="0" indent="0">
              <a:buNone/>
              <a:defRPr sz="2200" b="0" i="0">
                <a:solidFill>
                  <a:srgbClr val="2327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CFCE6BC-920F-4DDC-A2E6-8A02DE9DB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741" y="-107576"/>
            <a:ext cx="2155254" cy="707315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9A47E433-71F4-5B56-7101-3D863D3F25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0092" y="5682933"/>
            <a:ext cx="1781908" cy="124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397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ipo partie 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08D5B8E6-DF63-4392-FC35-443914AEF5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741" y="-107576"/>
            <a:ext cx="2155254" cy="7073152"/>
          </a:xfrm>
          <a:prstGeom prst="rect">
            <a:avLst/>
          </a:prstGeom>
        </p:spPr>
      </p:pic>
      <p:sp>
        <p:nvSpPr>
          <p:cNvPr id="11" name="Titre 1">
            <a:extLst>
              <a:ext uri="{FF2B5EF4-FFF2-40B4-BE49-F238E27FC236}">
                <a16:creationId xmlns:a16="http://schemas.microsoft.com/office/drawing/2014/main" id="{9F0430A9-6667-9837-654D-CA929134C2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77833" y="2223882"/>
            <a:ext cx="6974714" cy="132556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 b="1" i="0">
                <a:solidFill>
                  <a:srgbClr val="2327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6C3D0DA6-9F68-D0D6-A106-530F388A3C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77833" y="3496236"/>
            <a:ext cx="6974714" cy="1492623"/>
          </a:xfrm>
        </p:spPr>
        <p:txBody>
          <a:bodyPr>
            <a:normAutofit/>
          </a:bodyPr>
          <a:lstStyle>
            <a:lvl1pPr marL="0" indent="0">
              <a:buNone/>
              <a:defRPr sz="2200" b="0" i="0">
                <a:solidFill>
                  <a:srgbClr val="2327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0E1CC0E9-6FCB-240A-0FD5-D6A97B03CC0D}"/>
              </a:ext>
            </a:extLst>
          </p:cNvPr>
          <p:cNvSpPr/>
          <p:nvPr/>
        </p:nvSpPr>
        <p:spPr>
          <a:xfrm>
            <a:off x="1595259" y="2369041"/>
            <a:ext cx="2310536" cy="231053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61208" dist="50800" dir="1047011" sx="98000" sy="98000" algn="ctr" rotWithShape="0">
              <a:schemeClr val="bg1">
                <a:lumMod val="50000"/>
                <a:alpha val="63995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space réservé du texte 17">
            <a:extLst>
              <a:ext uri="{FF2B5EF4-FFF2-40B4-BE49-F238E27FC236}">
                <a16:creationId xmlns:a16="http://schemas.microsoft.com/office/drawing/2014/main" id="{BDE413A0-F386-3844-0C00-F43FAA368C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81813" y="2969498"/>
            <a:ext cx="2310536" cy="1250950"/>
          </a:xfr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8800" b="1" i="0">
                <a:solidFill>
                  <a:srgbClr val="B8D2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1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82B6528-E705-D48C-95EF-F53A2C58F7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0092" y="5682933"/>
            <a:ext cx="1781908" cy="124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883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dipo partie 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08D5B8E6-DF63-4392-FC35-443914AEF5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741" y="-107576"/>
            <a:ext cx="2155254" cy="7073152"/>
          </a:xfrm>
          <a:prstGeom prst="rect">
            <a:avLst/>
          </a:prstGeom>
        </p:spPr>
      </p:pic>
      <p:sp>
        <p:nvSpPr>
          <p:cNvPr id="11" name="Titre 1">
            <a:extLst>
              <a:ext uri="{FF2B5EF4-FFF2-40B4-BE49-F238E27FC236}">
                <a16:creationId xmlns:a16="http://schemas.microsoft.com/office/drawing/2014/main" id="{9F0430A9-6667-9837-654D-CA929134C2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77833" y="2223882"/>
            <a:ext cx="6974714" cy="132556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 b="1" i="0">
                <a:solidFill>
                  <a:srgbClr val="2327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6C3D0DA6-9F68-D0D6-A106-530F388A3C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77833" y="3496236"/>
            <a:ext cx="6974714" cy="1492623"/>
          </a:xfrm>
        </p:spPr>
        <p:txBody>
          <a:bodyPr>
            <a:normAutofit/>
          </a:bodyPr>
          <a:lstStyle>
            <a:lvl1pPr marL="0" indent="0">
              <a:buNone/>
              <a:defRPr sz="2200" b="0" i="0">
                <a:solidFill>
                  <a:srgbClr val="2327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0E1CC0E9-6FCB-240A-0FD5-D6A97B03CC0D}"/>
              </a:ext>
            </a:extLst>
          </p:cNvPr>
          <p:cNvSpPr/>
          <p:nvPr/>
        </p:nvSpPr>
        <p:spPr>
          <a:xfrm>
            <a:off x="1595259" y="2369041"/>
            <a:ext cx="2310536" cy="231053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61208" dist="50800" dir="1047011" sx="98000" sy="98000" algn="ctr" rotWithShape="0">
              <a:schemeClr val="bg1">
                <a:lumMod val="50000"/>
                <a:alpha val="63995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space réservé du texte 17">
            <a:extLst>
              <a:ext uri="{FF2B5EF4-FFF2-40B4-BE49-F238E27FC236}">
                <a16:creationId xmlns:a16="http://schemas.microsoft.com/office/drawing/2014/main" id="{BDE413A0-F386-3844-0C00-F43FAA368C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81813" y="2969498"/>
            <a:ext cx="2310536" cy="1250950"/>
          </a:xfr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8800" b="1" i="0">
                <a:solidFill>
                  <a:srgbClr val="009BD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1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F2F3C7C-418C-7180-8187-BB4F4B04EA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0092" y="5682933"/>
            <a:ext cx="1781908" cy="124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610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po partie 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858D9F5-4ED5-00E4-F577-954A9A66B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013" y="347515"/>
            <a:ext cx="11361974" cy="6162969"/>
          </a:xfrm>
          <a:prstGeom prst="rect">
            <a:avLst/>
          </a:prstGeom>
        </p:spPr>
      </p:pic>
      <p:sp>
        <p:nvSpPr>
          <p:cNvPr id="11" name="Titre 1">
            <a:extLst>
              <a:ext uri="{FF2B5EF4-FFF2-40B4-BE49-F238E27FC236}">
                <a16:creationId xmlns:a16="http://schemas.microsoft.com/office/drawing/2014/main" id="{9F0430A9-6667-9837-654D-CA929134C2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77833" y="2223882"/>
            <a:ext cx="6974714" cy="132556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 b="1" i="0">
                <a:solidFill>
                  <a:srgbClr val="2327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57DE14C7-7EF3-3055-30A1-12200F1AE6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082" y="-107576"/>
            <a:ext cx="2089695" cy="7073153"/>
          </a:xfrm>
          <a:prstGeom prst="rect">
            <a:avLst/>
          </a:prstGeom>
        </p:spPr>
      </p:pic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6C3D0DA6-9F68-D0D6-A106-530F388A3C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77833" y="3496236"/>
            <a:ext cx="6974714" cy="1492623"/>
          </a:xfrm>
        </p:spPr>
        <p:txBody>
          <a:bodyPr>
            <a:normAutofit/>
          </a:bodyPr>
          <a:lstStyle>
            <a:lvl1pPr marL="0" indent="0">
              <a:buNone/>
              <a:defRPr sz="2200" b="0" i="0">
                <a:solidFill>
                  <a:srgbClr val="2327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0E1CC0E9-6FCB-240A-0FD5-D6A97B03CC0D}"/>
              </a:ext>
            </a:extLst>
          </p:cNvPr>
          <p:cNvSpPr/>
          <p:nvPr/>
        </p:nvSpPr>
        <p:spPr>
          <a:xfrm>
            <a:off x="1595259" y="2342147"/>
            <a:ext cx="2310536" cy="231053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61208" dist="50800" dir="1047011" sx="98000" sy="98000" algn="ctr" rotWithShape="0">
              <a:schemeClr val="bg1">
                <a:lumMod val="50000"/>
                <a:alpha val="63995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space réservé du texte 17">
            <a:extLst>
              <a:ext uri="{FF2B5EF4-FFF2-40B4-BE49-F238E27FC236}">
                <a16:creationId xmlns:a16="http://schemas.microsoft.com/office/drawing/2014/main" id="{BDE413A0-F386-3844-0C00-F43FAA368C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81813" y="2942604"/>
            <a:ext cx="2310536" cy="1250950"/>
          </a:xfr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8800" b="1" i="0">
                <a:solidFill>
                  <a:srgbClr val="B8D2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1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365AD3A-2E8A-83F4-1A01-2BA5356734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5079" y="5262568"/>
            <a:ext cx="1781908" cy="124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812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po partie 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E6F54AF7-2E10-B3FD-C576-A137A6846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014" y="347515"/>
            <a:ext cx="11361974" cy="616296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89C55FD-D785-26E7-2946-A48078C19E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8742" y="-107577"/>
            <a:ext cx="2155254" cy="7073153"/>
          </a:xfrm>
          <a:prstGeom prst="rect">
            <a:avLst/>
          </a:prstGeom>
        </p:spPr>
      </p:pic>
      <p:sp>
        <p:nvSpPr>
          <p:cNvPr id="11" name="Titre 1">
            <a:extLst>
              <a:ext uri="{FF2B5EF4-FFF2-40B4-BE49-F238E27FC236}">
                <a16:creationId xmlns:a16="http://schemas.microsoft.com/office/drawing/2014/main" id="{9F0430A9-6667-9837-654D-CA929134C2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77833" y="2223882"/>
            <a:ext cx="6974714" cy="132556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 b="1" i="0">
                <a:solidFill>
                  <a:srgbClr val="2327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6C3D0DA6-9F68-D0D6-A106-530F388A3C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77833" y="3496236"/>
            <a:ext cx="6974714" cy="1492623"/>
          </a:xfrm>
        </p:spPr>
        <p:txBody>
          <a:bodyPr>
            <a:normAutofit/>
          </a:bodyPr>
          <a:lstStyle>
            <a:lvl1pPr marL="0" indent="0">
              <a:buNone/>
              <a:defRPr sz="2200" b="0" i="0">
                <a:solidFill>
                  <a:srgbClr val="2327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0E1CC0E9-6FCB-240A-0FD5-D6A97B03CC0D}"/>
              </a:ext>
            </a:extLst>
          </p:cNvPr>
          <p:cNvSpPr/>
          <p:nvPr/>
        </p:nvSpPr>
        <p:spPr>
          <a:xfrm>
            <a:off x="1595259" y="2342147"/>
            <a:ext cx="2310536" cy="231053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61208" dist="50800" dir="1047011" sx="98000" sy="98000" algn="ctr" rotWithShape="0">
              <a:schemeClr val="bg1">
                <a:lumMod val="50000"/>
                <a:alpha val="63995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space réservé du texte 17">
            <a:extLst>
              <a:ext uri="{FF2B5EF4-FFF2-40B4-BE49-F238E27FC236}">
                <a16:creationId xmlns:a16="http://schemas.microsoft.com/office/drawing/2014/main" id="{BDE413A0-F386-3844-0C00-F43FAA368C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81813" y="2942604"/>
            <a:ext cx="2310536" cy="1250950"/>
          </a:xfr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8800" b="1" i="0">
                <a:solidFill>
                  <a:srgbClr val="B8D2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1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DF59A31-C351-A61D-DB20-A3EAD644FC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5078" y="5262568"/>
            <a:ext cx="1781908" cy="124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321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10ADBB25-30C4-4C9F-BE91-6868B223DD09}"/>
              </a:ext>
            </a:extLst>
          </p:cNvPr>
          <p:cNvSpPr txBox="1"/>
          <p:nvPr userDrawn="1"/>
        </p:nvSpPr>
        <p:spPr>
          <a:xfrm>
            <a:off x="11444654" y="6488668"/>
            <a:ext cx="747346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fld id="{790C2D54-5533-4671-8275-CE664E6D1A75}" type="slidenum">
              <a:rPr lang="fr-FR" smtClean="0">
                <a:solidFill>
                  <a:schemeClr val="bg1"/>
                </a:solidFill>
              </a:rPr>
              <a:t>‹N°›</a:t>
            </a:fld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26520" cy="88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270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670C7A5-8B12-C30F-F318-9CBBBF352A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9965" y="1825625"/>
            <a:ext cx="1096383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u titre 6">
            <a:extLst>
              <a:ext uri="{FF2B5EF4-FFF2-40B4-BE49-F238E27FC236}">
                <a16:creationId xmlns:a16="http://schemas.microsoft.com/office/drawing/2014/main" id="{22545742-8650-7B31-FED8-661898D26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965" y="365125"/>
            <a:ext cx="1096383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12042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23274F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rgbClr val="23274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3274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3274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23274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23274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6972300" y="3601679"/>
            <a:ext cx="496062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État des lieux et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besoins de la profession 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972300" y="1611696"/>
            <a:ext cx="4960620" cy="1323439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PNF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Rénovation du BTS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Maintenance des véhicules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16 mars 2026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3410603-BFFB-074F-47B0-432C03E5FDDD}"/>
              </a:ext>
            </a:extLst>
          </p:cNvPr>
          <p:cNvSpPr txBox="1"/>
          <p:nvPr/>
        </p:nvSpPr>
        <p:spPr>
          <a:xfrm>
            <a:off x="7219950" y="5099221"/>
            <a:ext cx="47129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Jocelyn </a:t>
            </a:r>
            <a:r>
              <a:rPr kumimoji="0" lang="fr-FR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Gombault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responsable projet de l’observatoire des métiers des services de l’automobile,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association nationale pour la formation automobile (ANFA)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8027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D83B0754-5CC1-83F7-1FE5-C80662FB4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Evolution de l’emploi salarié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C5C91BA7-18E9-239D-D271-3AF7A199B9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9" name="Espace réservé du contenu 8">
            <a:extLst>
              <a:ext uri="{FF2B5EF4-FFF2-40B4-BE49-F238E27FC236}">
                <a16:creationId xmlns:a16="http://schemas.microsoft.com/office/drawing/2014/main" id="{B872BD81-8E04-277F-6549-DED5F8D50D02}"/>
              </a:ext>
              <a:ext uri="{147F2762-F138-4A5C-976F-8EAC2B608ADB}">
                <a16:predDERef xmlns:a16="http://schemas.microsoft.com/office/drawing/2014/main" pred="{0D2D86A8-A92B-4A65-BEE8-5CEE88A71A0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17513" y="1763713"/>
          <a:ext cx="10936287" cy="4130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ZoneTexte 10">
            <a:extLst>
              <a:ext uri="{FF2B5EF4-FFF2-40B4-BE49-F238E27FC236}">
                <a16:creationId xmlns:a16="http://schemas.microsoft.com/office/drawing/2014/main" id="{1F36C8F7-A8CB-4295-D894-95211F11D14B}"/>
              </a:ext>
            </a:extLst>
          </p:cNvPr>
          <p:cNvSpPr txBox="1"/>
          <p:nvPr/>
        </p:nvSpPr>
        <p:spPr>
          <a:xfrm>
            <a:off x="7290024" y="2429123"/>
            <a:ext cx="400027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Commerce de voitures et de véhicules automobiles légers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E74190F-A09C-62CC-5969-1466850443CE}"/>
              </a:ext>
            </a:extLst>
          </p:cNvPr>
          <p:cNvSpPr txBox="1"/>
          <p:nvPr/>
        </p:nvSpPr>
        <p:spPr>
          <a:xfrm>
            <a:off x="7442200" y="3567440"/>
            <a:ext cx="369592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Entretien et réparation de véhicules automobiles légers</a:t>
            </a: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93820D3E-773C-4256-8C26-492758B27598}"/>
              </a:ext>
            </a:extLst>
          </p:cNvPr>
          <p:cNvSpPr txBox="1"/>
          <p:nvPr/>
        </p:nvSpPr>
        <p:spPr>
          <a:xfrm>
            <a:off x="7617685" y="5098534"/>
            <a:ext cx="352044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Commerce de détail d'équipements automobiles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E38E792A-C4D6-8437-680E-B2422F13E82C}"/>
              </a:ext>
            </a:extLst>
          </p:cNvPr>
          <p:cNvSpPr txBox="1"/>
          <p:nvPr/>
        </p:nvSpPr>
        <p:spPr>
          <a:xfrm>
            <a:off x="8150325" y="6113631"/>
            <a:ext cx="12275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Source URSSAF</a:t>
            </a:r>
          </a:p>
        </p:txBody>
      </p:sp>
      <p:sp>
        <p:nvSpPr>
          <p:cNvPr id="7" name="Flèche : droite 6">
            <a:extLst>
              <a:ext uri="{FF2B5EF4-FFF2-40B4-BE49-F238E27FC236}">
                <a16:creationId xmlns:a16="http://schemas.microsoft.com/office/drawing/2014/main" id="{85FA9C74-AB8D-32A7-739F-2DB651380038}"/>
              </a:ext>
            </a:extLst>
          </p:cNvPr>
          <p:cNvSpPr/>
          <p:nvPr/>
        </p:nvSpPr>
        <p:spPr>
          <a:xfrm rot="554962">
            <a:off x="11269912" y="2507821"/>
            <a:ext cx="792480" cy="365824"/>
          </a:xfrm>
          <a:prstGeom prst="rightArrow">
            <a:avLst/>
          </a:prstGeom>
          <a:solidFill>
            <a:srgbClr val="FFC000">
              <a:alpha val="40000"/>
            </a:srgbClr>
          </a:solidFill>
          <a:ln>
            <a:solidFill>
              <a:srgbClr val="FFC000">
                <a:alpha val="5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lèche : droite 7">
            <a:extLst>
              <a:ext uri="{FF2B5EF4-FFF2-40B4-BE49-F238E27FC236}">
                <a16:creationId xmlns:a16="http://schemas.microsoft.com/office/drawing/2014/main" id="{70FC0547-9ACD-1F7F-6EEB-6036DF0D23DA}"/>
              </a:ext>
            </a:extLst>
          </p:cNvPr>
          <p:cNvSpPr/>
          <p:nvPr/>
        </p:nvSpPr>
        <p:spPr>
          <a:xfrm rot="20963830">
            <a:off x="11323981" y="2993392"/>
            <a:ext cx="792480" cy="365824"/>
          </a:xfrm>
          <a:prstGeom prst="rightArrow">
            <a:avLst/>
          </a:prstGeom>
          <a:solidFill>
            <a:srgbClr val="FFC000">
              <a:alpha val="40000"/>
            </a:srgbClr>
          </a:solidFill>
          <a:ln>
            <a:solidFill>
              <a:srgbClr val="FFC000">
                <a:alpha val="5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9289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4BB8B4-AE3F-E68D-39F8-C07B43E96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Recrutements 2024 : Métiers de la Maintenance VL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D7F026E-7681-193B-A3DE-C19C57106C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BA926CF7-9797-0F7A-F98E-9EE4F03C06D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17513" y="1763713"/>
          <a:ext cx="10936287" cy="4130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0BD9BAAB-6FE5-ACF3-87B8-41EE88C9F621}"/>
              </a:ext>
            </a:extLst>
          </p:cNvPr>
          <p:cNvSpPr txBox="1"/>
          <p:nvPr/>
        </p:nvSpPr>
        <p:spPr>
          <a:xfrm>
            <a:off x="7233920" y="6215875"/>
            <a:ext cx="23576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Enquête recrutement ANFA 2025</a:t>
            </a:r>
          </a:p>
        </p:txBody>
      </p:sp>
    </p:spTree>
    <p:extLst>
      <p:ext uri="{BB962C8B-B14F-4D97-AF65-F5344CB8AC3E}">
        <p14:creationId xmlns:p14="http://schemas.microsoft.com/office/powerpoint/2010/main" val="3684924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7B1623-187B-9B06-99C5-F18834856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Zoom sur le recrutement des réceptionnaires</a:t>
            </a:r>
          </a:p>
        </p:txBody>
      </p:sp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036A45CB-ED0F-7818-D4FF-30370AEC96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3276" y="1763713"/>
            <a:ext cx="8924761" cy="4130675"/>
          </a:xfrm>
          <a:prstGeom prst="rect">
            <a:avLst/>
          </a:prstGeo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42A0A8D-4B75-D5BF-C321-3519A440E8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1800 recrutements </a:t>
            </a:r>
          </a:p>
        </p:txBody>
      </p:sp>
    </p:spTree>
    <p:extLst>
      <p:ext uri="{BB962C8B-B14F-4D97-AF65-F5344CB8AC3E}">
        <p14:creationId xmlns:p14="http://schemas.microsoft.com/office/powerpoint/2010/main" val="36818640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F50D084-FB40-068C-4B95-7E8ED52B3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évolutions des activités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F310AFD-F8DB-20C9-E4FD-0D249B8DFB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45002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D4C42AB-CA14-FE48-3295-F7B79A70707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714" y="4668936"/>
            <a:ext cx="2389048" cy="245002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C55EADA-13A1-2E6D-E5A2-8311BFB5E30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2221" y="4383061"/>
            <a:ext cx="2437169" cy="2668772"/>
          </a:xfrm>
          <a:prstGeom prst="rect">
            <a:avLst/>
          </a:prstGeom>
        </p:spPr>
      </p:pic>
      <p:sp>
        <p:nvSpPr>
          <p:cNvPr id="28" name="Titre 27">
            <a:extLst>
              <a:ext uri="{FF2B5EF4-FFF2-40B4-BE49-F238E27FC236}">
                <a16:creationId xmlns:a16="http://schemas.microsoft.com/office/drawing/2014/main" id="{974BF244-4A9B-6619-5B23-76918A942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Une dichotomie d’activités qui s’accentue</a:t>
            </a:r>
          </a:p>
        </p:txBody>
      </p:sp>
      <p:sp>
        <p:nvSpPr>
          <p:cNvPr id="29" name="Espace réservé du contenu 28">
            <a:extLst>
              <a:ext uri="{FF2B5EF4-FFF2-40B4-BE49-F238E27FC236}">
                <a16:creationId xmlns:a16="http://schemas.microsoft.com/office/drawing/2014/main" id="{229ED0AB-4376-5CA6-8C61-1B513C7B6B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6858" y="1630206"/>
            <a:ext cx="5505477" cy="3154242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fr-FR" sz="2900" b="1" dirty="0"/>
              <a:t>Les garagistes indépendants</a:t>
            </a:r>
          </a:p>
          <a:p>
            <a:pPr marL="0" indent="0" algn="ctr">
              <a:buNone/>
            </a:pPr>
            <a:r>
              <a:rPr lang="fr-FR" dirty="0"/>
              <a:t>44 000 mécaniciens et techniciens</a:t>
            </a:r>
          </a:p>
          <a:p>
            <a:pPr marL="0" indent="0" algn="ctr">
              <a:buNone/>
            </a:pPr>
            <a:r>
              <a:rPr lang="fr-FR" sz="1800" i="1" dirty="0"/>
              <a:t>Dont 5% de techniciens-agents de maîtrise</a:t>
            </a:r>
          </a:p>
          <a:p>
            <a:r>
              <a:rPr lang="fr-FR" dirty="0"/>
              <a:t>Activités : véhicules anciens, opérations lourdes et mécaniques (embrayage, courroie, freins), post-combustion des véhicules diesel.</a:t>
            </a:r>
            <a:br>
              <a:rPr lang="fr-FR" dirty="0"/>
            </a:br>
            <a:endParaRPr lang="fr-FR" dirty="0"/>
          </a:p>
          <a:p>
            <a:r>
              <a:rPr lang="fr-FR" dirty="0"/>
              <a:t>Traitent 5% des entrées ateliers de VEB/PHEV</a:t>
            </a:r>
          </a:p>
          <a:p>
            <a:endParaRPr lang="fr-FR" dirty="0"/>
          </a:p>
          <a:p>
            <a:r>
              <a:rPr lang="fr-FR" dirty="0"/>
              <a:t>Âge moyen des véhicules traités = 13 ans</a:t>
            </a:r>
          </a:p>
          <a:p>
            <a:r>
              <a:rPr lang="fr-FR" dirty="0"/>
              <a:t>300 000 courroies de distributions changées</a:t>
            </a:r>
          </a:p>
        </p:txBody>
      </p:sp>
      <p:sp>
        <p:nvSpPr>
          <p:cNvPr id="30" name="Espace réservé du contenu 29">
            <a:extLst>
              <a:ext uri="{FF2B5EF4-FFF2-40B4-BE49-F238E27FC236}">
                <a16:creationId xmlns:a16="http://schemas.microsoft.com/office/drawing/2014/main" id="{8326476F-1C96-9717-334C-FB286C273A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60079"/>
            <a:ext cx="5602942" cy="349469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fr-FR" sz="2000" b="1" dirty="0"/>
              <a:t>Les réseaux constructeurs</a:t>
            </a:r>
          </a:p>
          <a:p>
            <a:pPr marL="0" indent="0" algn="ctr">
              <a:buNone/>
            </a:pPr>
            <a:r>
              <a:rPr lang="fr-FR" sz="1700" dirty="0"/>
              <a:t>47 000 mécaniciens et techniciens </a:t>
            </a:r>
          </a:p>
          <a:p>
            <a:pPr marL="0" indent="0" algn="ctr">
              <a:buNone/>
            </a:pPr>
            <a:r>
              <a:rPr lang="fr-FR" sz="1300" i="1" dirty="0"/>
              <a:t>Dont 15% de techniciens-agents de maîtrise</a:t>
            </a:r>
          </a:p>
          <a:p>
            <a:r>
              <a:rPr lang="fr-FR" sz="1700" dirty="0"/>
              <a:t>Activités : entretien des véhicules récents (0-2 ans), opérations électroniques complexes, reprogrammations électroniques 3,5x plus fréquentes chez les constructeurs.</a:t>
            </a:r>
          </a:p>
          <a:p>
            <a:r>
              <a:rPr lang="fr-FR" sz="1700" dirty="0"/>
              <a:t>Traitent 85% des entrées ateliers des VEB/PHEV</a:t>
            </a:r>
          </a:p>
          <a:p>
            <a:endParaRPr lang="fr-FR" sz="1700" dirty="0"/>
          </a:p>
          <a:p>
            <a:r>
              <a:rPr lang="fr-FR" sz="1700" dirty="0"/>
              <a:t>Âge moyen des véhicules traités = 7 ans</a:t>
            </a:r>
          </a:p>
          <a:p>
            <a:r>
              <a:rPr lang="fr-FR" sz="1700" dirty="0"/>
              <a:t>100 000 courroies de distributions changées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2E26C29-E49E-4931-713D-AAD052148875}"/>
              </a:ext>
            </a:extLst>
          </p:cNvPr>
          <p:cNvSpPr/>
          <p:nvPr/>
        </p:nvSpPr>
        <p:spPr>
          <a:xfrm>
            <a:off x="4304208" y="5717447"/>
            <a:ext cx="3189767" cy="1041991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Ces différences ont toujours existé mais elles s’accentuent</a:t>
            </a:r>
          </a:p>
        </p:txBody>
      </p:sp>
    </p:spTree>
    <p:extLst>
      <p:ext uri="{BB962C8B-B14F-4D97-AF65-F5344CB8AC3E}">
        <p14:creationId xmlns:p14="http://schemas.microsoft.com/office/powerpoint/2010/main" val="17861396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279356-66D5-BDDC-247F-5BE6DE7B0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/>
              <a:t>Évolutions technologiques des véhicules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F4DC6D0-F713-F8A5-83CD-47BA663E94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Hors typologie de motorisation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1811C7E-C630-4996-F4D9-4FA044747D6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fr-FR" b="1" dirty="0"/>
              <a:t>Tendances majeures :</a:t>
            </a:r>
            <a:endParaRPr lang="fr-FR" dirty="0"/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Croissance des systèmes électroniques embarqués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Déploiement des ADAS : radars, lidars, caméras, calibrations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Développement des systèmes multimédia : compatibilité, mises à jour, architecture électronique, remplacement d’écrans.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Circulation des données : protocoles filaires et sans fil, cybersécurité.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Pannes électroniques : des pannes rares mais qui mettent en péril l’équilibre financier des après-ventes.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AA1AF82-B6E4-099D-7C4F-0A7496D70DD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sz="2200" b="1" dirty="0"/>
              <a:t>Évolutions métier selon les pros :</a:t>
            </a:r>
            <a:endParaRPr lang="fr-FR" sz="2200" dirty="0"/>
          </a:p>
          <a:p>
            <a:pPr>
              <a:buFont typeface="Arial" panose="020B0604020202020204" pitchFamily="34" charset="0"/>
              <a:buChar char="•"/>
            </a:pPr>
            <a:r>
              <a:rPr lang="fr-FR" sz="2200" b="1" dirty="0"/>
              <a:t>En déclin</a:t>
            </a:r>
            <a:r>
              <a:rPr lang="fr-FR" sz="2200" dirty="0"/>
              <a:t> : rectification des culasses, réglage des soupapes, synchronisateurs de BV.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200" b="1" dirty="0"/>
              <a:t>En croissance </a:t>
            </a:r>
            <a:r>
              <a:rPr lang="fr-FR" sz="2200" dirty="0"/>
              <a:t>: pompes à eau électriques, boîtes auto, ADAS, calculateurs, segmentation des moteurs </a:t>
            </a:r>
            <a:r>
              <a:rPr lang="fr-FR" sz="2200" dirty="0" err="1"/>
              <a:t>downsizés</a:t>
            </a:r>
            <a:r>
              <a:rPr lang="fr-FR" sz="2200" dirty="0"/>
              <a:t>, capteurs et actionneurs, post-combustion (EGR, SCR, FAP), Injecteurs / turbocompresseurs et pompes HP</a:t>
            </a:r>
          </a:p>
        </p:txBody>
      </p:sp>
    </p:spTree>
    <p:extLst>
      <p:ext uri="{BB962C8B-B14F-4D97-AF65-F5344CB8AC3E}">
        <p14:creationId xmlns:p14="http://schemas.microsoft.com/office/powerpoint/2010/main" val="35587160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4EB09E-955A-B73D-A971-88D31CB46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/>
              <a:t>Impact de l’électrification du parc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8AAB17B-FBA8-E23D-AF7F-607D77AF2F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6859" y="1318437"/>
            <a:ext cx="5602942" cy="5174437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fr-FR" b="1" dirty="0"/>
              <a:t>Systèmes spécifiques aux VE/VH :</a:t>
            </a:r>
            <a:endParaRPr lang="fr-FR" dirty="0"/>
          </a:p>
          <a:p>
            <a:r>
              <a:rPr lang="fr-FR" dirty="0"/>
              <a:t>Moteur électrique, réducteur, pompe à chaleur</a:t>
            </a:r>
          </a:p>
          <a:p>
            <a:r>
              <a:rPr lang="fr-FR" dirty="0"/>
              <a:t>Électronique de puissance : onduleur, convertisseur DC/DC, chargeur, calculateur</a:t>
            </a:r>
          </a:p>
          <a:p>
            <a:r>
              <a:rPr lang="fr-FR" dirty="0"/>
              <a:t>Pack batterie : cellules, BMS, gestion thermique</a:t>
            </a:r>
          </a:p>
          <a:p>
            <a:r>
              <a:rPr lang="fr-FR" dirty="0"/>
              <a:t>Cable de recharge et connecteurs</a:t>
            </a:r>
          </a:p>
          <a:p>
            <a:pPr>
              <a:buNone/>
            </a:pPr>
            <a:r>
              <a:rPr lang="fr-FR" b="1" dirty="0"/>
              <a:t>Nouvelles activités sur VE/VH :</a:t>
            </a:r>
            <a:endParaRPr lang="fr-FR" dirty="0"/>
          </a:p>
          <a:p>
            <a:r>
              <a:rPr lang="fr-FR" dirty="0"/>
              <a:t>Prévention des risques électriques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Maintenance spécifique de la batterie (contrôle, état de charge, régulation thermique)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Entretien de climatisation réversible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Maintenance du système d’amplification de freinage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Pannes (dans l’ordre de fréquence : moteur électrique, chargeur, pompe à chaleur)</a:t>
            </a:r>
          </a:p>
          <a:p>
            <a:pPr marL="0" indent="0">
              <a:buNone/>
            </a:pPr>
            <a:r>
              <a:rPr lang="fr-FR" b="1" dirty="0"/>
              <a:t>Activités croissantes sur VE/VH</a:t>
            </a:r>
          </a:p>
          <a:p>
            <a:r>
              <a:rPr lang="fr-FR" dirty="0"/>
              <a:t>Remplacement batteries 12V</a:t>
            </a:r>
          </a:p>
          <a:p>
            <a:r>
              <a:rPr lang="fr-FR" dirty="0"/>
              <a:t>Le remplacement de roulements</a:t>
            </a:r>
          </a:p>
          <a:p>
            <a:r>
              <a:rPr lang="fr-FR" dirty="0"/>
              <a:t>Activités de liaison au sol (</a:t>
            </a:r>
            <a:r>
              <a:rPr lang="fr-FR" dirty="0" err="1"/>
              <a:t>Silentblock</a:t>
            </a: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33BCD4F-98FC-ADA9-0CC8-0FADB351D9D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3456" y="781609"/>
            <a:ext cx="5094766" cy="3448877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BE619AB0-836A-9167-09B2-6429C4712502}"/>
              </a:ext>
            </a:extLst>
          </p:cNvPr>
          <p:cNvSpPr txBox="1"/>
          <p:nvPr/>
        </p:nvSpPr>
        <p:spPr>
          <a:xfrm>
            <a:off x="8207005" y="3981895"/>
            <a:ext cx="177829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https://www.innovauto.org/</a:t>
            </a:r>
          </a:p>
        </p:txBody>
      </p:sp>
      <p:sp>
        <p:nvSpPr>
          <p:cNvPr id="3" name="Espace réservé du contenu 3">
            <a:extLst>
              <a:ext uri="{FF2B5EF4-FFF2-40B4-BE49-F238E27FC236}">
                <a16:creationId xmlns:a16="http://schemas.microsoft.com/office/drawing/2014/main" id="{6BF3920A-9C47-2F58-0227-04E5D61C9294}"/>
              </a:ext>
            </a:extLst>
          </p:cNvPr>
          <p:cNvSpPr txBox="1">
            <a:spLocks/>
          </p:cNvSpPr>
          <p:nvPr/>
        </p:nvSpPr>
        <p:spPr>
          <a:xfrm>
            <a:off x="6430039" y="4696288"/>
            <a:ext cx="5181600" cy="127590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327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327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327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2327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2327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2327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L’enjeu de la diminution des activités :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2327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 moins la moitié d’activités d’entretien en moins.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2327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Malgré 20% de changement de pneumatiques en plus.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23274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5424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E85591-3D08-B05A-4A5E-FB85BBEBD8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8698C97-D1E9-55A2-DDD3-7D74F5FF7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Effectifs et insertion des BTS MV 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CA8D694-5F69-8EB4-E466-1C7AF6A390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08211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44C4C51-7B62-0CA7-CC50-286E1B2EF01D}"/>
              </a:ext>
            </a:extLst>
          </p:cNvPr>
          <p:cNvSpPr/>
          <p:nvPr/>
        </p:nvSpPr>
        <p:spPr>
          <a:xfrm>
            <a:off x="8959215" y="4775200"/>
            <a:ext cx="3393652" cy="21928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C1DE2C3-517B-227D-5A44-EB8DD1D70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Effectifs en formation BTS MV (source SOFIA-ANFA)</a:t>
            </a:r>
          </a:p>
        </p:txBody>
      </p:sp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70779CEF-4FC6-15B2-3528-AB2EBAD365FC}"/>
              </a:ext>
            </a:extLst>
          </p:cNvPr>
          <p:cNvGraphicFramePr>
            <a:graphicFrameLocks/>
          </p:cNvGraphicFramePr>
          <p:nvPr/>
        </p:nvGraphicFramePr>
        <p:xfrm>
          <a:off x="416859" y="1175218"/>
          <a:ext cx="5416674" cy="2948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CBE571DD-1AE1-4216-AFD2-C3FEC0AC08BB}"/>
              </a:ext>
            </a:extLst>
          </p:cNvPr>
          <p:cNvGraphicFramePr>
            <a:graphicFrameLocks/>
          </p:cNvGraphicFramePr>
          <p:nvPr/>
        </p:nvGraphicFramePr>
        <p:xfrm>
          <a:off x="6290733" y="1175218"/>
          <a:ext cx="5545667" cy="2863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E6055296-FDE0-47DA-A415-52B7A0076F11}"/>
              </a:ext>
            </a:extLst>
          </p:cNvPr>
          <p:cNvGraphicFramePr>
            <a:graphicFrameLocks/>
          </p:cNvGraphicFramePr>
          <p:nvPr/>
        </p:nvGraphicFramePr>
        <p:xfrm>
          <a:off x="287867" y="4123267"/>
          <a:ext cx="5477933" cy="2731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Graphique 9">
            <a:extLst>
              <a:ext uri="{FF2B5EF4-FFF2-40B4-BE49-F238E27FC236}">
                <a16:creationId xmlns:a16="http://schemas.microsoft.com/office/drawing/2014/main" id="{36E96B73-9B4F-A5C6-D608-9E33A3A1E509}"/>
              </a:ext>
            </a:extLst>
          </p:cNvPr>
          <p:cNvGraphicFramePr>
            <a:graphicFrameLocks/>
          </p:cNvGraphicFramePr>
          <p:nvPr/>
        </p:nvGraphicFramePr>
        <p:xfrm>
          <a:off x="6096000" y="4038600"/>
          <a:ext cx="286321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Graphique 10">
            <a:extLst>
              <a:ext uri="{FF2B5EF4-FFF2-40B4-BE49-F238E27FC236}">
                <a16:creationId xmlns:a16="http://schemas.microsoft.com/office/drawing/2014/main" id="{02472660-84C3-4149-9182-831BE3F0F409}"/>
              </a:ext>
            </a:extLst>
          </p:cNvPr>
          <p:cNvGraphicFramePr>
            <a:graphicFrameLocks/>
          </p:cNvGraphicFramePr>
          <p:nvPr/>
        </p:nvGraphicFramePr>
        <p:xfrm>
          <a:off x="9000807" y="4040505"/>
          <a:ext cx="2863215" cy="2741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0198388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71FEBB26-42C7-2EA8-AF0A-05E4A29D5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Insertion professionnelle des jeunes en BTS MV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A197302-EF35-51B5-E5C1-61C73240FC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graphicFrame>
        <p:nvGraphicFramePr>
          <p:cNvPr id="8" name="Espace réservé du contenu 7">
            <a:extLst>
              <a:ext uri="{FF2B5EF4-FFF2-40B4-BE49-F238E27FC236}">
                <a16:creationId xmlns:a16="http://schemas.microsoft.com/office/drawing/2014/main" id="{7993453E-67F0-4062-91CE-540A6F29B54C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417513" y="1758950"/>
          <a:ext cx="5602287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Espace réservé du contenu 8">
            <a:extLst>
              <a:ext uri="{FF2B5EF4-FFF2-40B4-BE49-F238E27FC236}">
                <a16:creationId xmlns:a16="http://schemas.microsoft.com/office/drawing/2014/main" id="{C687AE4B-85F3-41D3-A512-A84D9E837FD5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172199" y="1630207"/>
          <a:ext cx="5266267" cy="4480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id="{F6B4C3F2-92C8-694E-8F6A-8452AAB272E5}"/>
              </a:ext>
            </a:extLst>
          </p:cNvPr>
          <p:cNvSpPr txBox="1"/>
          <p:nvPr/>
        </p:nvSpPr>
        <p:spPr>
          <a:xfrm>
            <a:off x="1518250" y="6330005"/>
            <a:ext cx="2281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Source : Dares-</a:t>
            </a:r>
            <a:r>
              <a:rPr lang="fr-FR" sz="1400" dirty="0" err="1"/>
              <a:t>Inserjeunes</a:t>
            </a:r>
            <a:endParaRPr sz="1400" dirty="0"/>
          </a:p>
        </p:txBody>
      </p:sp>
    </p:spTree>
    <p:extLst>
      <p:ext uri="{BB962C8B-B14F-4D97-AF65-F5344CB8AC3E}">
        <p14:creationId xmlns:p14="http://schemas.microsoft.com/office/powerpoint/2010/main" val="3542122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14906A-0179-8BF2-4B96-C34B85CB0A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Rappels règlementaires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3F2A468-3D79-98D1-65C5-451B1291BF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874634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092161-9DF4-E001-97AA-F68C7DB9B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cap="all" dirty="0">
                <a:solidFill>
                  <a:srgbClr val="222750"/>
                </a:solidFill>
                <a:latin typeface="Arial" charset="0"/>
                <a:cs typeface="Arial" charset="0"/>
              </a:rPr>
              <a:t>RATIO jeunes en formation post bac VP / SALARIÉS VP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B0BB475-8BC0-5A16-2777-A103B3D30E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1,5 jeunes en formation post bac dans le VP pour 100 salariés</a:t>
            </a:r>
          </a:p>
        </p:txBody>
      </p:sp>
      <p:pic>
        <p:nvPicPr>
          <p:cNvPr id="6" name="Espace réservé du contenu 5" descr="Une image contenant carte, texte&#10;&#10;Le contenu généré par l’IA peut être incorrect.">
            <a:extLst>
              <a:ext uri="{FF2B5EF4-FFF2-40B4-BE49-F238E27FC236}">
                <a16:creationId xmlns:a16="http://schemas.microsoft.com/office/drawing/2014/main" id="{16F2DD76-AB67-7AD6-9C90-72157B3F3A0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37" y="2020172"/>
            <a:ext cx="6104862" cy="4318328"/>
          </a:xfrm>
          <a:prstGeom prst="rect">
            <a:avLst/>
          </a:prstGeom>
        </p:spPr>
      </p:pic>
      <p:graphicFrame>
        <p:nvGraphicFramePr>
          <p:cNvPr id="7" name="Espace réservé du contenu 6">
            <a:extLst>
              <a:ext uri="{FF2B5EF4-FFF2-40B4-BE49-F238E27FC236}">
                <a16:creationId xmlns:a16="http://schemas.microsoft.com/office/drawing/2014/main" id="{08AE9B6E-3180-B86B-25F3-1C590343F73A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172199" y="1758950"/>
          <a:ext cx="5952464" cy="4693920"/>
        </p:xfrm>
        <a:graphic>
          <a:graphicData uri="http://schemas.openxmlformats.org/drawingml/2006/table">
            <a:tbl>
              <a:tblPr firstRow="1" firstCol="1" bandRow="1">
                <a:tableStyleId>{08FB837D-C827-4EFA-A057-4D05807E0F7C}</a:tableStyleId>
              </a:tblPr>
              <a:tblGrid>
                <a:gridCol w="2418188">
                  <a:extLst>
                    <a:ext uri="{9D8B030D-6E8A-4147-A177-3AD203B41FA5}">
                      <a16:colId xmlns:a16="http://schemas.microsoft.com/office/drawing/2014/main" val="3581806607"/>
                    </a:ext>
                  </a:extLst>
                </a:gridCol>
                <a:gridCol w="1050983">
                  <a:extLst>
                    <a:ext uri="{9D8B030D-6E8A-4147-A177-3AD203B41FA5}">
                      <a16:colId xmlns:a16="http://schemas.microsoft.com/office/drawing/2014/main" val="3028121629"/>
                    </a:ext>
                  </a:extLst>
                </a:gridCol>
                <a:gridCol w="1116087">
                  <a:extLst>
                    <a:ext uri="{9D8B030D-6E8A-4147-A177-3AD203B41FA5}">
                      <a16:colId xmlns:a16="http://schemas.microsoft.com/office/drawing/2014/main" val="1689909197"/>
                    </a:ext>
                  </a:extLst>
                </a:gridCol>
                <a:gridCol w="1367206">
                  <a:extLst>
                    <a:ext uri="{9D8B030D-6E8A-4147-A177-3AD203B41FA5}">
                      <a16:colId xmlns:a16="http://schemas.microsoft.com/office/drawing/2014/main" val="84473050"/>
                    </a:ext>
                  </a:extLst>
                </a:gridCol>
              </a:tblGrid>
              <a:tr h="3192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endParaRPr lang="fr-FR" sz="16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/>
                      <a:r>
                        <a:rPr lang="fr-FR" sz="1600" b="1" dirty="0">
                          <a:solidFill>
                            <a:schemeClr val="bg1"/>
                          </a:solidFill>
                          <a:latin typeface="+mj-lt"/>
                        </a:rPr>
                        <a:t>Effectif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/>
                      <a:r>
                        <a:rPr lang="fr-FR" sz="1600" b="1" dirty="0">
                          <a:solidFill>
                            <a:schemeClr val="bg1"/>
                          </a:solidFill>
                          <a:latin typeface="+mj-lt"/>
                        </a:rPr>
                        <a:t>Ratio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/>
                      <a:r>
                        <a:rPr lang="fr-FR" sz="1600" b="1" dirty="0">
                          <a:solidFill>
                            <a:schemeClr val="bg1"/>
                          </a:solidFill>
                          <a:latin typeface="+mj-lt"/>
                        </a:rPr>
                        <a:t>Alternance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0805028"/>
                  </a:ext>
                </a:extLst>
              </a:tr>
              <a:tr h="3192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1600" b="1" dirty="0">
                          <a:solidFill>
                            <a:schemeClr val="bg1"/>
                          </a:solidFill>
                          <a:latin typeface="+mj-lt"/>
                        </a:rPr>
                        <a:t>FRANCE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600" b="1" dirty="0">
                          <a:solidFill>
                            <a:schemeClr val="bg1"/>
                          </a:solidFill>
                          <a:latin typeface="+mj-lt"/>
                        </a:rPr>
                        <a:t>5 305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/>
                      <a:r>
                        <a:rPr lang="fr-FR" sz="1600" b="1" dirty="0">
                          <a:solidFill>
                            <a:schemeClr val="bg1"/>
                          </a:solidFill>
                          <a:latin typeface="+mj-lt"/>
                        </a:rPr>
                        <a:t>1,5 %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/>
                      <a:r>
                        <a:rPr lang="fr-FR" sz="1600" b="1" dirty="0">
                          <a:solidFill>
                            <a:schemeClr val="bg1"/>
                          </a:solidFill>
                          <a:latin typeface="+mj-lt"/>
                        </a:rPr>
                        <a:t>1,1 %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3906572"/>
                  </a:ext>
                </a:extLst>
              </a:tr>
              <a:tr h="3192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1400" i="1" dirty="0">
                          <a:latin typeface="+mj-lt"/>
                        </a:rPr>
                        <a:t>Auvergne-Rhône-Alpes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600" b="1" i="1" dirty="0">
                          <a:solidFill>
                            <a:schemeClr val="bg1"/>
                          </a:solidFill>
                          <a:latin typeface="+mj-lt"/>
                        </a:rPr>
                        <a:t>594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/>
                      <a:r>
                        <a:rPr lang="fr-FR" sz="1600" b="1" i="1" dirty="0">
                          <a:solidFill>
                            <a:schemeClr val="bg1"/>
                          </a:solidFill>
                          <a:latin typeface="+mj-lt"/>
                        </a:rPr>
                        <a:t>1,3 %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/>
                      <a:r>
                        <a:rPr lang="fr-FR" sz="1600" b="1" i="1" dirty="0">
                          <a:solidFill>
                            <a:schemeClr val="bg1"/>
                          </a:solidFill>
                          <a:latin typeface="+mj-lt"/>
                        </a:rPr>
                        <a:t>1,1 %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7535027"/>
                  </a:ext>
                </a:extLst>
              </a:tr>
              <a:tr h="3192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1400" i="1" dirty="0">
                          <a:latin typeface="+mj-lt"/>
                        </a:rPr>
                        <a:t>Bourgogne-Franche-Comté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600" b="1" i="1" dirty="0">
                          <a:solidFill>
                            <a:schemeClr val="bg1"/>
                          </a:solidFill>
                          <a:latin typeface="+mj-lt"/>
                        </a:rPr>
                        <a:t>259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/>
                      <a:r>
                        <a:rPr lang="fr-FR" sz="1600" b="1" i="1" dirty="0">
                          <a:solidFill>
                            <a:schemeClr val="bg1"/>
                          </a:solidFill>
                          <a:latin typeface="+mj-lt"/>
                        </a:rPr>
                        <a:t>1,6 %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/>
                      <a:r>
                        <a:rPr lang="fr-FR" sz="1600" b="1" i="1" dirty="0">
                          <a:solidFill>
                            <a:schemeClr val="bg1"/>
                          </a:solidFill>
                          <a:latin typeface="+mj-lt"/>
                        </a:rPr>
                        <a:t>1,0 %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4107820"/>
                  </a:ext>
                </a:extLst>
              </a:tr>
              <a:tr h="3192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1400" i="1" dirty="0">
                          <a:latin typeface="+mj-lt"/>
                        </a:rPr>
                        <a:t>Bretagne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600" b="1" i="1" dirty="0">
                          <a:solidFill>
                            <a:schemeClr val="bg1"/>
                          </a:solidFill>
                          <a:latin typeface="+mj-lt"/>
                        </a:rPr>
                        <a:t>318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/>
                      <a:r>
                        <a:rPr lang="fr-FR" sz="1600" b="1" i="1" dirty="0">
                          <a:solidFill>
                            <a:schemeClr val="bg1"/>
                          </a:solidFill>
                          <a:latin typeface="+mj-lt"/>
                        </a:rPr>
                        <a:t>1,6 %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/>
                      <a:r>
                        <a:rPr lang="fr-FR" sz="1600" b="1" i="1" dirty="0">
                          <a:solidFill>
                            <a:schemeClr val="bg1"/>
                          </a:solidFill>
                          <a:latin typeface="+mj-lt"/>
                        </a:rPr>
                        <a:t>1,4 %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5361051"/>
                  </a:ext>
                </a:extLst>
              </a:tr>
              <a:tr h="3192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1400" i="1" dirty="0">
                          <a:latin typeface="+mj-lt"/>
                        </a:rPr>
                        <a:t>Centre-Val de Loire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600" b="1" i="1" dirty="0">
                          <a:solidFill>
                            <a:schemeClr val="bg1"/>
                          </a:solidFill>
                          <a:latin typeface="+mj-lt"/>
                        </a:rPr>
                        <a:t>231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/>
                      <a:r>
                        <a:rPr lang="fr-FR" sz="1600" b="1" i="1" dirty="0">
                          <a:solidFill>
                            <a:schemeClr val="bg1"/>
                          </a:solidFill>
                          <a:latin typeface="+mj-lt"/>
                        </a:rPr>
                        <a:t>1,6 %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/>
                      <a:r>
                        <a:rPr lang="fr-FR" sz="1600" b="1" i="1" dirty="0">
                          <a:solidFill>
                            <a:schemeClr val="bg1"/>
                          </a:solidFill>
                          <a:latin typeface="+mj-lt"/>
                        </a:rPr>
                        <a:t>1,2 %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5683670"/>
                  </a:ext>
                </a:extLst>
              </a:tr>
              <a:tr h="3192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1400" i="1" dirty="0">
                          <a:latin typeface="+mj-lt"/>
                        </a:rPr>
                        <a:t>Grand Est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600" b="1" i="1" dirty="0">
                          <a:solidFill>
                            <a:schemeClr val="bg1"/>
                          </a:solidFill>
                          <a:latin typeface="+mj-lt"/>
                        </a:rPr>
                        <a:t>476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/>
                      <a:r>
                        <a:rPr lang="fr-FR" sz="1600" b="1" i="1" dirty="0">
                          <a:solidFill>
                            <a:schemeClr val="bg1"/>
                          </a:solidFill>
                          <a:latin typeface="+mj-lt"/>
                        </a:rPr>
                        <a:t>1,6 %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/>
                      <a:r>
                        <a:rPr lang="fr-FR" sz="1600" b="1" i="1" dirty="0">
                          <a:solidFill>
                            <a:schemeClr val="bg1"/>
                          </a:solidFill>
                          <a:latin typeface="+mj-lt"/>
                        </a:rPr>
                        <a:t>1,2 %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3349006"/>
                  </a:ext>
                </a:extLst>
              </a:tr>
              <a:tr h="3192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1400" i="1" dirty="0">
                          <a:latin typeface="+mj-lt"/>
                        </a:rPr>
                        <a:t>Hauts-de-France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600" b="1" i="1" dirty="0">
                          <a:solidFill>
                            <a:schemeClr val="bg1"/>
                          </a:solidFill>
                          <a:latin typeface="+mj-lt"/>
                        </a:rPr>
                        <a:t>466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/>
                      <a:r>
                        <a:rPr lang="fr-FR" sz="1600" b="1" i="1" dirty="0">
                          <a:solidFill>
                            <a:schemeClr val="bg1"/>
                          </a:solidFill>
                          <a:latin typeface="+mj-lt"/>
                        </a:rPr>
                        <a:t>1,5 %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/>
                      <a:r>
                        <a:rPr lang="fr-FR" sz="1600" b="1" i="1" dirty="0">
                          <a:solidFill>
                            <a:schemeClr val="bg1"/>
                          </a:solidFill>
                          <a:latin typeface="+mj-lt"/>
                        </a:rPr>
                        <a:t>1,2 %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7326477"/>
                  </a:ext>
                </a:extLst>
              </a:tr>
              <a:tr h="3192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1400" i="1" dirty="0">
                          <a:latin typeface="+mj-lt"/>
                        </a:rPr>
                        <a:t>Île-de-France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600" b="1" i="1" dirty="0">
                          <a:solidFill>
                            <a:schemeClr val="bg1"/>
                          </a:solidFill>
                          <a:latin typeface="+mj-lt"/>
                        </a:rPr>
                        <a:t>1 036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/>
                      <a:r>
                        <a:rPr lang="fr-FR" sz="1600" b="1" i="1" dirty="0">
                          <a:solidFill>
                            <a:schemeClr val="bg1"/>
                          </a:solidFill>
                          <a:latin typeface="+mj-lt"/>
                        </a:rPr>
                        <a:t>2,0 %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/>
                      <a:r>
                        <a:rPr lang="fr-FR" sz="1600" b="1" i="1" dirty="0">
                          <a:solidFill>
                            <a:schemeClr val="bg1"/>
                          </a:solidFill>
                          <a:latin typeface="+mj-lt"/>
                        </a:rPr>
                        <a:t>1,4 %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2792675"/>
                  </a:ext>
                </a:extLst>
              </a:tr>
              <a:tr h="3192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1400" b="1" i="1" dirty="0">
                          <a:latin typeface="+mj-lt"/>
                        </a:rPr>
                        <a:t>Normandie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600" b="1" i="1" dirty="0">
                          <a:solidFill>
                            <a:schemeClr val="bg1"/>
                          </a:solidFill>
                          <a:latin typeface="+mj-lt"/>
                        </a:rPr>
                        <a:t>253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/>
                      <a:r>
                        <a:rPr lang="fr-FR" sz="1600" b="1" i="1" dirty="0">
                          <a:solidFill>
                            <a:schemeClr val="bg1"/>
                          </a:solidFill>
                          <a:latin typeface="+mj-lt"/>
                        </a:rPr>
                        <a:t>1,3 %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/>
                      <a:r>
                        <a:rPr lang="fr-FR" sz="1600" b="1" i="1" dirty="0">
                          <a:solidFill>
                            <a:schemeClr val="bg1"/>
                          </a:solidFill>
                          <a:latin typeface="+mj-lt"/>
                        </a:rPr>
                        <a:t>1,0 %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2782175"/>
                  </a:ext>
                </a:extLst>
              </a:tr>
              <a:tr h="3192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1400" b="1" i="1" dirty="0">
                          <a:latin typeface="+mj-lt"/>
                        </a:rPr>
                        <a:t>Nouvelle-Aquitaine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600" b="1" i="1" dirty="0">
                          <a:solidFill>
                            <a:schemeClr val="bg1"/>
                          </a:solidFill>
                          <a:latin typeface="+mj-lt"/>
                        </a:rPr>
                        <a:t>364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/>
                      <a:r>
                        <a:rPr lang="fr-FR" sz="1600" b="1" i="1" dirty="0">
                          <a:solidFill>
                            <a:schemeClr val="bg1"/>
                          </a:solidFill>
                          <a:latin typeface="+mj-lt"/>
                        </a:rPr>
                        <a:t>1,0 %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/>
                      <a:r>
                        <a:rPr lang="fr-FR" sz="1600" b="1" i="1" dirty="0">
                          <a:solidFill>
                            <a:schemeClr val="bg1"/>
                          </a:solidFill>
                          <a:latin typeface="+mj-lt"/>
                        </a:rPr>
                        <a:t>0,8 %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825952"/>
                  </a:ext>
                </a:extLst>
              </a:tr>
              <a:tr h="3192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1400" b="1" i="1" dirty="0">
                          <a:solidFill>
                            <a:schemeClr val="bg1"/>
                          </a:solidFill>
                          <a:latin typeface="+mj-lt"/>
                        </a:rPr>
                        <a:t>Occitanie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600" b="1" i="1" dirty="0">
                          <a:solidFill>
                            <a:schemeClr val="bg1"/>
                          </a:solidFill>
                          <a:latin typeface="+mj-lt"/>
                        </a:rPr>
                        <a:t>532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/>
                      <a:r>
                        <a:rPr lang="fr-FR" sz="1600" b="1" i="1" dirty="0">
                          <a:solidFill>
                            <a:schemeClr val="bg1"/>
                          </a:solidFill>
                          <a:latin typeface="+mj-lt"/>
                        </a:rPr>
                        <a:t>1,6 %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/>
                      <a:r>
                        <a:rPr lang="fr-FR" sz="1600" b="1" i="1" dirty="0">
                          <a:solidFill>
                            <a:schemeClr val="bg1"/>
                          </a:solidFill>
                          <a:latin typeface="+mj-lt"/>
                        </a:rPr>
                        <a:t>1,2 %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7213433"/>
                  </a:ext>
                </a:extLst>
              </a:tr>
              <a:tr h="3192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1400" b="1" i="1" dirty="0">
                          <a:latin typeface="+mj-lt"/>
                        </a:rPr>
                        <a:t>Pays de la Loire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600" b="1" i="1" dirty="0">
                          <a:solidFill>
                            <a:schemeClr val="bg1"/>
                          </a:solidFill>
                          <a:latin typeface="+mj-lt"/>
                        </a:rPr>
                        <a:t>382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/>
                      <a:r>
                        <a:rPr lang="fr-FR" sz="1600" b="1" i="1" dirty="0">
                          <a:solidFill>
                            <a:schemeClr val="bg1"/>
                          </a:solidFill>
                          <a:latin typeface="+mj-lt"/>
                        </a:rPr>
                        <a:t>1,7 %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/>
                      <a:r>
                        <a:rPr lang="fr-FR" sz="1600" b="1" i="1" dirty="0">
                          <a:solidFill>
                            <a:schemeClr val="bg1"/>
                          </a:solidFill>
                          <a:latin typeface="+mj-lt"/>
                        </a:rPr>
                        <a:t>1,2 %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52088"/>
                  </a:ext>
                </a:extLst>
              </a:tr>
              <a:tr h="3192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1400" b="1" i="1" dirty="0"/>
                        <a:t>Provence-Alpes-Côte d’Azur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600" b="1" i="1" dirty="0">
                          <a:solidFill>
                            <a:schemeClr val="bg1"/>
                          </a:solidFill>
                          <a:latin typeface="+mj-lt"/>
                        </a:rPr>
                        <a:t>394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/>
                      <a:r>
                        <a:rPr lang="fr-FR" sz="1600" b="1" i="1" dirty="0">
                          <a:solidFill>
                            <a:schemeClr val="bg1"/>
                          </a:solidFill>
                          <a:latin typeface="+mj-lt"/>
                        </a:rPr>
                        <a:t>1,3 %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/>
                      <a:r>
                        <a:rPr lang="fr-FR" sz="1600" b="1" i="1" dirty="0">
                          <a:solidFill>
                            <a:schemeClr val="bg1"/>
                          </a:solidFill>
                          <a:latin typeface="+mj-lt"/>
                        </a:rPr>
                        <a:t>0,9 %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74164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07542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6B38FB-F07A-21F2-5966-3388D3E3FF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5DF2EFF6-10B7-5911-BBA5-1FEB9FA2AC63}"/>
              </a:ext>
            </a:extLst>
          </p:cNvPr>
          <p:cNvSpPr txBox="1"/>
          <p:nvPr/>
        </p:nvSpPr>
        <p:spPr>
          <a:xfrm>
            <a:off x="7008876" y="2965008"/>
            <a:ext cx="4960620" cy="1323439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PNF </a:t>
            </a:r>
          </a:p>
          <a:p>
            <a:pPr algn="ctr"/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Rénovation du BTS </a:t>
            </a:r>
          </a:p>
          <a:p>
            <a:pPr algn="ctr"/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Maintenance des véhicules  </a:t>
            </a:r>
          </a:p>
          <a:p>
            <a:pPr algn="ctr"/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16 mars 2026</a:t>
            </a:r>
          </a:p>
        </p:txBody>
      </p:sp>
    </p:spTree>
    <p:extLst>
      <p:ext uri="{BB962C8B-B14F-4D97-AF65-F5344CB8AC3E}">
        <p14:creationId xmlns:p14="http://schemas.microsoft.com/office/powerpoint/2010/main" val="2294975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5">
            <a:extLst>
              <a:ext uri="{FF2B5EF4-FFF2-40B4-BE49-F238E27FC236}">
                <a16:creationId xmlns:a16="http://schemas.microsoft.com/office/drawing/2014/main" id="{FA4B66C0-90C4-9A68-0008-A7AF53BC7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Principales règlementations</a:t>
            </a:r>
          </a:p>
        </p:txBody>
      </p:sp>
      <p:sp>
        <p:nvSpPr>
          <p:cNvPr id="125" name="Google Shape;1601;p33">
            <a:extLst>
              <a:ext uri="{FF2B5EF4-FFF2-40B4-BE49-F238E27FC236}">
                <a16:creationId xmlns:a16="http://schemas.microsoft.com/office/drawing/2014/main" id="{385A0838-3852-4DC5-0F44-3BDB6A5A0CF6}"/>
              </a:ext>
            </a:extLst>
          </p:cNvPr>
          <p:cNvSpPr/>
          <p:nvPr/>
        </p:nvSpPr>
        <p:spPr>
          <a:xfrm>
            <a:off x="6662806" y="3788680"/>
            <a:ext cx="325950" cy="315225"/>
          </a:xfrm>
          <a:custGeom>
            <a:avLst/>
            <a:gdLst/>
            <a:ahLst/>
            <a:cxnLst/>
            <a:rect l="l" t="t" r="r" b="b"/>
            <a:pathLst>
              <a:path w="13038" h="12609" extrusionOk="0">
                <a:moveTo>
                  <a:pt x="6677" y="1"/>
                </a:moveTo>
                <a:cubicBezTo>
                  <a:pt x="5339" y="1"/>
                  <a:pt x="4002" y="397"/>
                  <a:pt x="2906" y="1153"/>
                </a:cubicBezTo>
                <a:cubicBezTo>
                  <a:pt x="2715" y="1308"/>
                  <a:pt x="2513" y="1439"/>
                  <a:pt x="2334" y="1617"/>
                </a:cubicBezTo>
                <a:cubicBezTo>
                  <a:pt x="1465" y="2391"/>
                  <a:pt x="834" y="3415"/>
                  <a:pt x="500" y="4522"/>
                </a:cubicBezTo>
                <a:cubicBezTo>
                  <a:pt x="0" y="6177"/>
                  <a:pt x="227" y="8047"/>
                  <a:pt x="1120" y="9535"/>
                </a:cubicBezTo>
                <a:cubicBezTo>
                  <a:pt x="1929" y="10904"/>
                  <a:pt x="3275" y="11928"/>
                  <a:pt x="4799" y="12357"/>
                </a:cubicBezTo>
                <a:cubicBezTo>
                  <a:pt x="5357" y="12519"/>
                  <a:pt x="5938" y="12609"/>
                  <a:pt x="6519" y="12609"/>
                </a:cubicBezTo>
                <a:cubicBezTo>
                  <a:pt x="6792" y="12609"/>
                  <a:pt x="7064" y="12589"/>
                  <a:pt x="7335" y="12547"/>
                </a:cubicBezTo>
                <a:cubicBezTo>
                  <a:pt x="8811" y="12321"/>
                  <a:pt x="10216" y="11630"/>
                  <a:pt x="11264" y="10547"/>
                </a:cubicBezTo>
                <a:cubicBezTo>
                  <a:pt x="11371" y="10440"/>
                  <a:pt x="11478" y="10321"/>
                  <a:pt x="11573" y="10202"/>
                </a:cubicBezTo>
                <a:cubicBezTo>
                  <a:pt x="11669" y="10083"/>
                  <a:pt x="11776" y="9975"/>
                  <a:pt x="11871" y="9868"/>
                </a:cubicBezTo>
                <a:cubicBezTo>
                  <a:pt x="12633" y="9082"/>
                  <a:pt x="13038" y="7963"/>
                  <a:pt x="12907" y="6892"/>
                </a:cubicBezTo>
                <a:cubicBezTo>
                  <a:pt x="12907" y="6856"/>
                  <a:pt x="12907" y="6820"/>
                  <a:pt x="12907" y="6796"/>
                </a:cubicBezTo>
                <a:cubicBezTo>
                  <a:pt x="12895" y="6570"/>
                  <a:pt x="12859" y="6368"/>
                  <a:pt x="12728" y="6332"/>
                </a:cubicBezTo>
                <a:cubicBezTo>
                  <a:pt x="12715" y="6329"/>
                  <a:pt x="12702" y="6328"/>
                  <a:pt x="12688" y="6328"/>
                </a:cubicBezTo>
                <a:cubicBezTo>
                  <a:pt x="12595" y="6328"/>
                  <a:pt x="12505" y="6402"/>
                  <a:pt x="12442" y="6558"/>
                </a:cubicBezTo>
                <a:cubicBezTo>
                  <a:pt x="12395" y="6677"/>
                  <a:pt x="12347" y="6796"/>
                  <a:pt x="12311" y="6915"/>
                </a:cubicBezTo>
                <a:cubicBezTo>
                  <a:pt x="12252" y="7046"/>
                  <a:pt x="12204" y="7166"/>
                  <a:pt x="12157" y="7285"/>
                </a:cubicBezTo>
                <a:cubicBezTo>
                  <a:pt x="11859" y="8058"/>
                  <a:pt x="11538" y="8832"/>
                  <a:pt x="10930" y="9606"/>
                </a:cubicBezTo>
                <a:cubicBezTo>
                  <a:pt x="10537" y="10166"/>
                  <a:pt x="9894" y="10678"/>
                  <a:pt x="9192" y="11118"/>
                </a:cubicBezTo>
                <a:cubicBezTo>
                  <a:pt x="8397" y="11616"/>
                  <a:pt x="7456" y="11854"/>
                  <a:pt x="6512" y="11854"/>
                </a:cubicBezTo>
                <a:cubicBezTo>
                  <a:pt x="6055" y="11854"/>
                  <a:pt x="5598" y="11798"/>
                  <a:pt x="5156" y="11690"/>
                </a:cubicBezTo>
                <a:cubicBezTo>
                  <a:pt x="4680" y="11595"/>
                  <a:pt x="4239" y="11404"/>
                  <a:pt x="3798" y="11178"/>
                </a:cubicBezTo>
                <a:cubicBezTo>
                  <a:pt x="2501" y="10475"/>
                  <a:pt x="1501" y="9213"/>
                  <a:pt x="1084" y="7785"/>
                </a:cubicBezTo>
                <a:cubicBezTo>
                  <a:pt x="679" y="6380"/>
                  <a:pt x="798" y="4784"/>
                  <a:pt x="1524" y="3451"/>
                </a:cubicBezTo>
                <a:cubicBezTo>
                  <a:pt x="1893" y="2760"/>
                  <a:pt x="2429" y="2165"/>
                  <a:pt x="3060" y="1689"/>
                </a:cubicBezTo>
                <a:cubicBezTo>
                  <a:pt x="3739" y="1165"/>
                  <a:pt x="4537" y="748"/>
                  <a:pt x="5406" y="558"/>
                </a:cubicBezTo>
                <a:cubicBezTo>
                  <a:pt x="5799" y="470"/>
                  <a:pt x="6204" y="425"/>
                  <a:pt x="6610" y="425"/>
                </a:cubicBezTo>
                <a:cubicBezTo>
                  <a:pt x="7091" y="425"/>
                  <a:pt x="7573" y="488"/>
                  <a:pt x="8037" y="617"/>
                </a:cubicBezTo>
                <a:cubicBezTo>
                  <a:pt x="8668" y="808"/>
                  <a:pt x="9299" y="1034"/>
                  <a:pt x="9859" y="1391"/>
                </a:cubicBezTo>
                <a:cubicBezTo>
                  <a:pt x="10871" y="2058"/>
                  <a:pt x="11704" y="3034"/>
                  <a:pt x="12169" y="4177"/>
                </a:cubicBezTo>
                <a:cubicBezTo>
                  <a:pt x="12419" y="4749"/>
                  <a:pt x="12573" y="5356"/>
                  <a:pt x="12645" y="5975"/>
                </a:cubicBezTo>
                <a:cubicBezTo>
                  <a:pt x="12657" y="6082"/>
                  <a:pt x="12704" y="6189"/>
                  <a:pt x="12728" y="6296"/>
                </a:cubicBezTo>
                <a:cubicBezTo>
                  <a:pt x="12740" y="6308"/>
                  <a:pt x="12764" y="6332"/>
                  <a:pt x="12776" y="6332"/>
                </a:cubicBezTo>
                <a:cubicBezTo>
                  <a:pt x="12800" y="6308"/>
                  <a:pt x="12835" y="6296"/>
                  <a:pt x="12835" y="6261"/>
                </a:cubicBezTo>
                <a:cubicBezTo>
                  <a:pt x="12847" y="6106"/>
                  <a:pt x="12859" y="5951"/>
                  <a:pt x="12847" y="5808"/>
                </a:cubicBezTo>
                <a:cubicBezTo>
                  <a:pt x="12835" y="5558"/>
                  <a:pt x="12776" y="5320"/>
                  <a:pt x="12740" y="5070"/>
                </a:cubicBezTo>
                <a:cubicBezTo>
                  <a:pt x="12669" y="4832"/>
                  <a:pt x="12609" y="4594"/>
                  <a:pt x="12538" y="4368"/>
                </a:cubicBezTo>
                <a:cubicBezTo>
                  <a:pt x="12097" y="2975"/>
                  <a:pt x="11168" y="1760"/>
                  <a:pt x="9942" y="962"/>
                </a:cubicBezTo>
                <a:cubicBezTo>
                  <a:pt x="9275" y="534"/>
                  <a:pt x="8513" y="212"/>
                  <a:pt x="7716" y="81"/>
                </a:cubicBezTo>
                <a:cubicBezTo>
                  <a:pt x="7372" y="27"/>
                  <a:pt x="7025" y="1"/>
                  <a:pt x="6677" y="1"/>
                </a:cubicBezTo>
                <a:close/>
              </a:path>
            </a:pathLst>
          </a:custGeom>
          <a:solidFill>
            <a:srgbClr val="FCBD24"/>
          </a:solidFill>
          <a:ln>
            <a:solidFill>
              <a:srgbClr val="69E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8" name="ZoneTexte 127">
            <a:extLst>
              <a:ext uri="{FF2B5EF4-FFF2-40B4-BE49-F238E27FC236}">
                <a16:creationId xmlns:a16="http://schemas.microsoft.com/office/drawing/2014/main" id="{2D372685-4C42-F5FF-569C-49485D364B0C}"/>
              </a:ext>
            </a:extLst>
          </p:cNvPr>
          <p:cNvSpPr txBox="1"/>
          <p:nvPr/>
        </p:nvSpPr>
        <p:spPr>
          <a:xfrm>
            <a:off x="7851695" y="3788680"/>
            <a:ext cx="7808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69E78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CO2</a:t>
            </a:r>
          </a:p>
        </p:txBody>
      </p:sp>
      <p:sp>
        <p:nvSpPr>
          <p:cNvPr id="129" name="ZoneTexte 128">
            <a:extLst>
              <a:ext uri="{FF2B5EF4-FFF2-40B4-BE49-F238E27FC236}">
                <a16:creationId xmlns:a16="http://schemas.microsoft.com/office/drawing/2014/main" id="{F6FB01A5-C5DC-25A6-0116-BC2030D2017C}"/>
              </a:ext>
            </a:extLst>
          </p:cNvPr>
          <p:cNvSpPr txBox="1"/>
          <p:nvPr/>
        </p:nvSpPr>
        <p:spPr>
          <a:xfrm>
            <a:off x="8016748" y="3626300"/>
            <a:ext cx="7808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5EB2FC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 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69E78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km</a:t>
            </a:r>
          </a:p>
        </p:txBody>
      </p:sp>
      <p:grpSp>
        <p:nvGrpSpPr>
          <p:cNvPr id="160" name="Groupe 159">
            <a:extLst>
              <a:ext uri="{FF2B5EF4-FFF2-40B4-BE49-F238E27FC236}">
                <a16:creationId xmlns:a16="http://schemas.microsoft.com/office/drawing/2014/main" id="{F97F332F-FBA6-62C3-3B60-FB2F2FEEE3A4}"/>
              </a:ext>
            </a:extLst>
          </p:cNvPr>
          <p:cNvGrpSpPr/>
          <p:nvPr/>
        </p:nvGrpSpPr>
        <p:grpSpPr>
          <a:xfrm>
            <a:off x="1163516" y="1816777"/>
            <a:ext cx="9651007" cy="4245425"/>
            <a:chOff x="605967" y="1099462"/>
            <a:chExt cx="9651007" cy="4245425"/>
          </a:xfrm>
        </p:grpSpPr>
        <p:grpSp>
          <p:nvGrpSpPr>
            <p:cNvPr id="2" name="Google Shape;1589;p33">
              <a:extLst>
                <a:ext uri="{FF2B5EF4-FFF2-40B4-BE49-F238E27FC236}">
                  <a16:creationId xmlns:a16="http://schemas.microsoft.com/office/drawing/2014/main" id="{D6D7DAAE-B4DE-D8BA-6F3C-0F09E4BA71CA}"/>
                </a:ext>
              </a:extLst>
            </p:cNvPr>
            <p:cNvGrpSpPr/>
            <p:nvPr/>
          </p:nvGrpSpPr>
          <p:grpSpPr>
            <a:xfrm>
              <a:off x="5006767" y="2912901"/>
              <a:ext cx="786450" cy="883925"/>
              <a:chOff x="6042700" y="2194150"/>
              <a:chExt cx="786450" cy="883925"/>
            </a:xfrm>
          </p:grpSpPr>
          <p:sp>
            <p:nvSpPr>
              <p:cNvPr id="3" name="Google Shape;1590;p33">
                <a:extLst>
                  <a:ext uri="{FF2B5EF4-FFF2-40B4-BE49-F238E27FC236}">
                    <a16:creationId xmlns:a16="http://schemas.microsoft.com/office/drawing/2014/main" id="{5C4E158C-1847-F3E7-2608-1FDE78C3588C}"/>
                  </a:ext>
                </a:extLst>
              </p:cNvPr>
              <p:cNvSpPr/>
              <p:nvPr/>
            </p:nvSpPr>
            <p:spPr>
              <a:xfrm>
                <a:off x="6042700" y="2194150"/>
                <a:ext cx="786450" cy="883925"/>
              </a:xfrm>
              <a:custGeom>
                <a:avLst/>
                <a:gdLst/>
                <a:ahLst/>
                <a:cxnLst/>
                <a:rect l="l" t="t" r="r" b="b"/>
                <a:pathLst>
                  <a:path w="31458" h="35357" extrusionOk="0">
                    <a:moveTo>
                      <a:pt x="3424" y="1"/>
                    </a:moveTo>
                    <a:cubicBezTo>
                      <a:pt x="2591" y="1"/>
                      <a:pt x="1757" y="40"/>
                      <a:pt x="918" y="117"/>
                    </a:cubicBezTo>
                    <a:cubicBezTo>
                      <a:pt x="870" y="129"/>
                      <a:pt x="822" y="129"/>
                      <a:pt x="775" y="129"/>
                    </a:cubicBezTo>
                    <a:cubicBezTo>
                      <a:pt x="418" y="153"/>
                      <a:pt x="120" y="176"/>
                      <a:pt x="60" y="272"/>
                    </a:cubicBezTo>
                    <a:cubicBezTo>
                      <a:pt x="1" y="367"/>
                      <a:pt x="132" y="438"/>
                      <a:pt x="430" y="486"/>
                    </a:cubicBezTo>
                    <a:cubicBezTo>
                      <a:pt x="834" y="546"/>
                      <a:pt x="1287" y="605"/>
                      <a:pt x="1739" y="641"/>
                    </a:cubicBezTo>
                    <a:cubicBezTo>
                      <a:pt x="3192" y="760"/>
                      <a:pt x="4704" y="796"/>
                      <a:pt x="6490" y="808"/>
                    </a:cubicBezTo>
                    <a:cubicBezTo>
                      <a:pt x="7451" y="808"/>
                      <a:pt x="8547" y="843"/>
                      <a:pt x="9700" y="843"/>
                    </a:cubicBezTo>
                    <a:cubicBezTo>
                      <a:pt x="10047" y="843"/>
                      <a:pt x="10398" y="840"/>
                      <a:pt x="10752" y="831"/>
                    </a:cubicBezTo>
                    <a:cubicBezTo>
                      <a:pt x="11383" y="819"/>
                      <a:pt x="12026" y="819"/>
                      <a:pt x="12657" y="808"/>
                    </a:cubicBezTo>
                    <a:cubicBezTo>
                      <a:pt x="12753" y="808"/>
                      <a:pt x="12843" y="807"/>
                      <a:pt x="12930" y="807"/>
                    </a:cubicBezTo>
                    <a:cubicBezTo>
                      <a:pt x="13147" y="807"/>
                      <a:pt x="13343" y="813"/>
                      <a:pt x="13538" y="855"/>
                    </a:cubicBezTo>
                    <a:cubicBezTo>
                      <a:pt x="13812" y="915"/>
                      <a:pt x="14086" y="998"/>
                      <a:pt x="14336" y="1129"/>
                    </a:cubicBezTo>
                    <a:cubicBezTo>
                      <a:pt x="14836" y="1403"/>
                      <a:pt x="15241" y="1820"/>
                      <a:pt x="15503" y="2320"/>
                    </a:cubicBezTo>
                    <a:cubicBezTo>
                      <a:pt x="15646" y="2570"/>
                      <a:pt x="15717" y="2843"/>
                      <a:pt x="15777" y="3117"/>
                    </a:cubicBezTo>
                    <a:cubicBezTo>
                      <a:pt x="15836" y="3391"/>
                      <a:pt x="15824" y="3665"/>
                      <a:pt x="15824" y="3998"/>
                    </a:cubicBezTo>
                    <a:lnTo>
                      <a:pt x="15848" y="6653"/>
                    </a:lnTo>
                    <a:cubicBezTo>
                      <a:pt x="15860" y="9356"/>
                      <a:pt x="15872" y="12047"/>
                      <a:pt x="15884" y="14750"/>
                    </a:cubicBezTo>
                    <a:cubicBezTo>
                      <a:pt x="15920" y="17393"/>
                      <a:pt x="15955" y="20036"/>
                      <a:pt x="15991" y="22691"/>
                    </a:cubicBezTo>
                    <a:cubicBezTo>
                      <a:pt x="16003" y="24060"/>
                      <a:pt x="16015" y="25441"/>
                      <a:pt x="16015" y="26811"/>
                    </a:cubicBezTo>
                    <a:cubicBezTo>
                      <a:pt x="16039" y="28323"/>
                      <a:pt x="16062" y="29847"/>
                      <a:pt x="16086" y="31359"/>
                    </a:cubicBezTo>
                    <a:cubicBezTo>
                      <a:pt x="16098" y="31740"/>
                      <a:pt x="16086" y="32121"/>
                      <a:pt x="16134" y="32514"/>
                    </a:cubicBezTo>
                    <a:cubicBezTo>
                      <a:pt x="16193" y="32895"/>
                      <a:pt x="16312" y="33276"/>
                      <a:pt x="16503" y="33621"/>
                    </a:cubicBezTo>
                    <a:cubicBezTo>
                      <a:pt x="16872" y="34312"/>
                      <a:pt x="17491" y="34847"/>
                      <a:pt x="18229" y="35145"/>
                    </a:cubicBezTo>
                    <a:cubicBezTo>
                      <a:pt x="18491" y="35252"/>
                      <a:pt x="18777" y="35300"/>
                      <a:pt x="19063" y="35347"/>
                    </a:cubicBezTo>
                    <a:cubicBezTo>
                      <a:pt x="19212" y="35353"/>
                      <a:pt x="19355" y="35356"/>
                      <a:pt x="19496" y="35356"/>
                    </a:cubicBezTo>
                    <a:cubicBezTo>
                      <a:pt x="19637" y="35356"/>
                      <a:pt x="19777" y="35353"/>
                      <a:pt x="19920" y="35347"/>
                    </a:cubicBezTo>
                    <a:lnTo>
                      <a:pt x="21611" y="35324"/>
                    </a:lnTo>
                    <a:cubicBezTo>
                      <a:pt x="23671" y="35300"/>
                      <a:pt x="25730" y="35276"/>
                      <a:pt x="27790" y="35252"/>
                    </a:cubicBezTo>
                    <a:cubicBezTo>
                      <a:pt x="28814" y="35228"/>
                      <a:pt x="29838" y="35205"/>
                      <a:pt x="30862" y="35181"/>
                    </a:cubicBezTo>
                    <a:cubicBezTo>
                      <a:pt x="31041" y="35181"/>
                      <a:pt x="31219" y="35145"/>
                      <a:pt x="31386" y="35121"/>
                    </a:cubicBezTo>
                    <a:cubicBezTo>
                      <a:pt x="31422" y="35121"/>
                      <a:pt x="31457" y="35109"/>
                      <a:pt x="31457" y="35097"/>
                    </a:cubicBezTo>
                    <a:cubicBezTo>
                      <a:pt x="31433" y="35074"/>
                      <a:pt x="31398" y="35050"/>
                      <a:pt x="31338" y="35050"/>
                    </a:cubicBezTo>
                    <a:cubicBezTo>
                      <a:pt x="31100" y="35038"/>
                      <a:pt x="30862" y="35026"/>
                      <a:pt x="30624" y="35026"/>
                    </a:cubicBezTo>
                    <a:lnTo>
                      <a:pt x="28266" y="35038"/>
                    </a:lnTo>
                    <a:lnTo>
                      <a:pt x="21349" y="35014"/>
                    </a:lnTo>
                    <a:lnTo>
                      <a:pt x="19432" y="35014"/>
                    </a:lnTo>
                    <a:cubicBezTo>
                      <a:pt x="18837" y="35014"/>
                      <a:pt x="18253" y="34847"/>
                      <a:pt x="17765" y="34526"/>
                    </a:cubicBezTo>
                    <a:cubicBezTo>
                      <a:pt x="17241" y="34181"/>
                      <a:pt x="16824" y="33681"/>
                      <a:pt x="16610" y="33097"/>
                    </a:cubicBezTo>
                    <a:cubicBezTo>
                      <a:pt x="16491" y="32800"/>
                      <a:pt x="16432" y="32490"/>
                      <a:pt x="16420" y="32169"/>
                    </a:cubicBezTo>
                    <a:cubicBezTo>
                      <a:pt x="16408" y="31847"/>
                      <a:pt x="16408" y="31502"/>
                      <a:pt x="16408" y="31168"/>
                    </a:cubicBezTo>
                    <a:cubicBezTo>
                      <a:pt x="16408" y="29823"/>
                      <a:pt x="16408" y="28478"/>
                      <a:pt x="16408" y="27132"/>
                    </a:cubicBezTo>
                    <a:lnTo>
                      <a:pt x="16408" y="25953"/>
                    </a:lnTo>
                    <a:lnTo>
                      <a:pt x="16384" y="20358"/>
                    </a:lnTo>
                    <a:lnTo>
                      <a:pt x="16384" y="11964"/>
                    </a:lnTo>
                    <a:lnTo>
                      <a:pt x="16384" y="4308"/>
                    </a:lnTo>
                    <a:cubicBezTo>
                      <a:pt x="16384" y="3963"/>
                      <a:pt x="16396" y="3629"/>
                      <a:pt x="16360" y="3260"/>
                    </a:cubicBezTo>
                    <a:cubicBezTo>
                      <a:pt x="16324" y="2891"/>
                      <a:pt x="16229" y="2534"/>
                      <a:pt x="16074" y="2212"/>
                    </a:cubicBezTo>
                    <a:cubicBezTo>
                      <a:pt x="15777" y="1546"/>
                      <a:pt x="15241" y="998"/>
                      <a:pt x="14610" y="653"/>
                    </a:cubicBezTo>
                    <a:cubicBezTo>
                      <a:pt x="14324" y="510"/>
                      <a:pt x="14026" y="391"/>
                      <a:pt x="13717" y="319"/>
                    </a:cubicBezTo>
                    <a:cubicBezTo>
                      <a:pt x="13407" y="260"/>
                      <a:pt x="13074" y="248"/>
                      <a:pt x="12776" y="248"/>
                    </a:cubicBezTo>
                    <a:lnTo>
                      <a:pt x="10978" y="236"/>
                    </a:lnTo>
                    <a:lnTo>
                      <a:pt x="7383" y="176"/>
                    </a:lnTo>
                    <a:cubicBezTo>
                      <a:pt x="6895" y="165"/>
                      <a:pt x="6371" y="165"/>
                      <a:pt x="5930" y="117"/>
                    </a:cubicBezTo>
                    <a:cubicBezTo>
                      <a:pt x="5091" y="40"/>
                      <a:pt x="4257" y="1"/>
                      <a:pt x="342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6" name="Google Shape;1591;p33">
                <a:extLst>
                  <a:ext uri="{FF2B5EF4-FFF2-40B4-BE49-F238E27FC236}">
                    <a16:creationId xmlns:a16="http://schemas.microsoft.com/office/drawing/2014/main" id="{C9A85393-D52A-D66D-9350-FD74CE34ED41}"/>
                  </a:ext>
                </a:extLst>
              </p:cNvPr>
              <p:cNvSpPr/>
              <p:nvPr/>
            </p:nvSpPr>
            <p:spPr>
              <a:xfrm>
                <a:off x="6405850" y="2568825"/>
                <a:ext cx="8397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2816" extrusionOk="0">
                    <a:moveTo>
                      <a:pt x="155" y="1"/>
                    </a:moveTo>
                    <a:cubicBezTo>
                      <a:pt x="60" y="1"/>
                      <a:pt x="1" y="108"/>
                      <a:pt x="48" y="191"/>
                    </a:cubicBezTo>
                    <a:lnTo>
                      <a:pt x="1536" y="2751"/>
                    </a:lnTo>
                    <a:cubicBezTo>
                      <a:pt x="1561" y="2794"/>
                      <a:pt x="1605" y="2815"/>
                      <a:pt x="1648" y="2815"/>
                    </a:cubicBezTo>
                    <a:cubicBezTo>
                      <a:pt x="1688" y="2815"/>
                      <a:pt x="1728" y="2797"/>
                      <a:pt x="1751" y="2763"/>
                    </a:cubicBezTo>
                    <a:lnTo>
                      <a:pt x="3310" y="227"/>
                    </a:lnTo>
                    <a:cubicBezTo>
                      <a:pt x="3358" y="144"/>
                      <a:pt x="3299" y="37"/>
                      <a:pt x="3203" y="37"/>
                    </a:cubicBezTo>
                    <a:lnTo>
                      <a:pt x="1679" y="25"/>
                    </a:lnTo>
                    <a:lnTo>
                      <a:pt x="155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26" name="Google Shape;1604;p33">
              <a:extLst>
                <a:ext uri="{FF2B5EF4-FFF2-40B4-BE49-F238E27FC236}">
                  <a16:creationId xmlns:a16="http://schemas.microsoft.com/office/drawing/2014/main" id="{19F9275A-A271-DB9F-3BDF-5CEFA9053784}"/>
                </a:ext>
              </a:extLst>
            </p:cNvPr>
            <p:cNvSpPr/>
            <p:nvPr/>
          </p:nvSpPr>
          <p:spPr>
            <a:xfrm>
              <a:off x="6309100" y="2879968"/>
              <a:ext cx="320900" cy="315600"/>
            </a:xfrm>
            <a:custGeom>
              <a:avLst/>
              <a:gdLst/>
              <a:ahLst/>
              <a:cxnLst/>
              <a:rect l="l" t="t" r="r" b="b"/>
              <a:pathLst>
                <a:path w="12836" h="12624" extrusionOk="0">
                  <a:moveTo>
                    <a:pt x="6494" y="0"/>
                  </a:moveTo>
                  <a:cubicBezTo>
                    <a:pt x="6250" y="0"/>
                    <a:pt x="6005" y="14"/>
                    <a:pt x="5763" y="40"/>
                  </a:cubicBezTo>
                  <a:cubicBezTo>
                    <a:pt x="5108" y="111"/>
                    <a:pt x="4465" y="290"/>
                    <a:pt x="3882" y="576"/>
                  </a:cubicBezTo>
                  <a:cubicBezTo>
                    <a:pt x="2858" y="1088"/>
                    <a:pt x="1941" y="1802"/>
                    <a:pt x="1239" y="2731"/>
                  </a:cubicBezTo>
                  <a:cubicBezTo>
                    <a:pt x="1096" y="2921"/>
                    <a:pt x="953" y="3124"/>
                    <a:pt x="822" y="3302"/>
                  </a:cubicBezTo>
                  <a:cubicBezTo>
                    <a:pt x="251" y="3933"/>
                    <a:pt x="0" y="4791"/>
                    <a:pt x="120" y="5624"/>
                  </a:cubicBezTo>
                  <a:cubicBezTo>
                    <a:pt x="131" y="5648"/>
                    <a:pt x="131" y="5672"/>
                    <a:pt x="131" y="5695"/>
                  </a:cubicBezTo>
                  <a:cubicBezTo>
                    <a:pt x="143" y="5874"/>
                    <a:pt x="167" y="6017"/>
                    <a:pt x="298" y="6053"/>
                  </a:cubicBezTo>
                  <a:cubicBezTo>
                    <a:pt x="316" y="6057"/>
                    <a:pt x="334" y="6059"/>
                    <a:pt x="352" y="6059"/>
                  </a:cubicBezTo>
                  <a:cubicBezTo>
                    <a:pt x="443" y="6059"/>
                    <a:pt x="536" y="6007"/>
                    <a:pt x="596" y="5898"/>
                  </a:cubicBezTo>
                  <a:cubicBezTo>
                    <a:pt x="691" y="5719"/>
                    <a:pt x="762" y="5529"/>
                    <a:pt x="858" y="5338"/>
                  </a:cubicBezTo>
                  <a:cubicBezTo>
                    <a:pt x="1120" y="4743"/>
                    <a:pt x="1346" y="4160"/>
                    <a:pt x="1739" y="3517"/>
                  </a:cubicBezTo>
                  <a:cubicBezTo>
                    <a:pt x="2001" y="3052"/>
                    <a:pt x="2441" y="2612"/>
                    <a:pt x="2882" y="2159"/>
                  </a:cubicBezTo>
                  <a:cubicBezTo>
                    <a:pt x="3060" y="1969"/>
                    <a:pt x="3287" y="1814"/>
                    <a:pt x="3489" y="1647"/>
                  </a:cubicBezTo>
                  <a:cubicBezTo>
                    <a:pt x="3715" y="1504"/>
                    <a:pt x="3941" y="1362"/>
                    <a:pt x="4191" y="1254"/>
                  </a:cubicBezTo>
                  <a:cubicBezTo>
                    <a:pt x="4680" y="1028"/>
                    <a:pt x="5192" y="873"/>
                    <a:pt x="5727" y="802"/>
                  </a:cubicBezTo>
                  <a:cubicBezTo>
                    <a:pt x="5906" y="754"/>
                    <a:pt x="6085" y="742"/>
                    <a:pt x="6275" y="731"/>
                  </a:cubicBezTo>
                  <a:cubicBezTo>
                    <a:pt x="6370" y="725"/>
                    <a:pt x="6463" y="722"/>
                    <a:pt x="6555" y="722"/>
                  </a:cubicBezTo>
                  <a:cubicBezTo>
                    <a:pt x="6647" y="722"/>
                    <a:pt x="6739" y="725"/>
                    <a:pt x="6835" y="731"/>
                  </a:cubicBezTo>
                  <a:cubicBezTo>
                    <a:pt x="7406" y="754"/>
                    <a:pt x="7966" y="850"/>
                    <a:pt x="8502" y="1052"/>
                  </a:cubicBezTo>
                  <a:cubicBezTo>
                    <a:pt x="9037" y="1254"/>
                    <a:pt x="9549" y="1516"/>
                    <a:pt x="10002" y="1874"/>
                  </a:cubicBezTo>
                  <a:cubicBezTo>
                    <a:pt x="10454" y="2219"/>
                    <a:pt x="10871" y="2612"/>
                    <a:pt x="11216" y="3064"/>
                  </a:cubicBezTo>
                  <a:cubicBezTo>
                    <a:pt x="11550" y="3528"/>
                    <a:pt x="11823" y="4029"/>
                    <a:pt x="12026" y="4576"/>
                  </a:cubicBezTo>
                  <a:cubicBezTo>
                    <a:pt x="12216" y="5148"/>
                    <a:pt x="12288" y="5743"/>
                    <a:pt x="12300" y="6350"/>
                  </a:cubicBezTo>
                  <a:cubicBezTo>
                    <a:pt x="12323" y="7672"/>
                    <a:pt x="11942" y="9065"/>
                    <a:pt x="11026" y="10101"/>
                  </a:cubicBezTo>
                  <a:cubicBezTo>
                    <a:pt x="10680" y="10482"/>
                    <a:pt x="10335" y="10851"/>
                    <a:pt x="9930" y="11160"/>
                  </a:cubicBezTo>
                  <a:cubicBezTo>
                    <a:pt x="9192" y="11732"/>
                    <a:pt x="8299" y="12089"/>
                    <a:pt x="7370" y="12268"/>
                  </a:cubicBezTo>
                  <a:cubicBezTo>
                    <a:pt x="6963" y="12351"/>
                    <a:pt x="6547" y="12389"/>
                    <a:pt x="6121" y="12389"/>
                  </a:cubicBezTo>
                  <a:cubicBezTo>
                    <a:pt x="6062" y="12389"/>
                    <a:pt x="6002" y="12388"/>
                    <a:pt x="5942" y="12387"/>
                  </a:cubicBezTo>
                  <a:cubicBezTo>
                    <a:pt x="5858" y="12387"/>
                    <a:pt x="5775" y="12422"/>
                    <a:pt x="5692" y="12434"/>
                  </a:cubicBezTo>
                  <a:cubicBezTo>
                    <a:pt x="5680" y="12446"/>
                    <a:pt x="5656" y="12458"/>
                    <a:pt x="5656" y="12470"/>
                  </a:cubicBezTo>
                  <a:cubicBezTo>
                    <a:pt x="5668" y="12494"/>
                    <a:pt x="5680" y="12542"/>
                    <a:pt x="5704" y="12553"/>
                  </a:cubicBezTo>
                  <a:cubicBezTo>
                    <a:pt x="5811" y="12577"/>
                    <a:pt x="5930" y="12601"/>
                    <a:pt x="6049" y="12601"/>
                  </a:cubicBezTo>
                  <a:cubicBezTo>
                    <a:pt x="6172" y="12609"/>
                    <a:pt x="6301" y="12623"/>
                    <a:pt x="6432" y="12623"/>
                  </a:cubicBezTo>
                  <a:cubicBezTo>
                    <a:pt x="6490" y="12623"/>
                    <a:pt x="6549" y="12620"/>
                    <a:pt x="6608" y="12613"/>
                  </a:cubicBezTo>
                  <a:lnTo>
                    <a:pt x="7180" y="12577"/>
                  </a:lnTo>
                  <a:cubicBezTo>
                    <a:pt x="8275" y="12458"/>
                    <a:pt x="9371" y="12089"/>
                    <a:pt x="10264" y="11422"/>
                  </a:cubicBezTo>
                  <a:cubicBezTo>
                    <a:pt x="10776" y="11065"/>
                    <a:pt x="11228" y="10625"/>
                    <a:pt x="11573" y="10125"/>
                  </a:cubicBezTo>
                  <a:cubicBezTo>
                    <a:pt x="11954" y="9589"/>
                    <a:pt x="12240" y="9005"/>
                    <a:pt x="12454" y="8398"/>
                  </a:cubicBezTo>
                  <a:cubicBezTo>
                    <a:pt x="12657" y="7791"/>
                    <a:pt x="12788" y="7160"/>
                    <a:pt x="12812" y="6505"/>
                  </a:cubicBezTo>
                  <a:cubicBezTo>
                    <a:pt x="12835" y="6326"/>
                    <a:pt x="12824" y="6136"/>
                    <a:pt x="12800" y="5945"/>
                  </a:cubicBezTo>
                  <a:cubicBezTo>
                    <a:pt x="12752" y="5064"/>
                    <a:pt x="12502" y="4183"/>
                    <a:pt x="12097" y="3398"/>
                  </a:cubicBezTo>
                  <a:cubicBezTo>
                    <a:pt x="11788" y="2814"/>
                    <a:pt x="11395" y="2266"/>
                    <a:pt x="10919" y="1802"/>
                  </a:cubicBezTo>
                  <a:cubicBezTo>
                    <a:pt x="10442" y="1326"/>
                    <a:pt x="9895" y="945"/>
                    <a:pt x="9299" y="647"/>
                  </a:cubicBezTo>
                  <a:cubicBezTo>
                    <a:pt x="8434" y="210"/>
                    <a:pt x="7463" y="0"/>
                    <a:pt x="6494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solidFill>
                <a:srgbClr val="69E78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34" name="Google Shape;1601;p33">
              <a:extLst>
                <a:ext uri="{FF2B5EF4-FFF2-40B4-BE49-F238E27FC236}">
                  <a16:creationId xmlns:a16="http://schemas.microsoft.com/office/drawing/2014/main" id="{C5205D94-5220-E140-9B3D-E43EBDB694BF}"/>
                </a:ext>
              </a:extLst>
            </p:cNvPr>
            <p:cNvSpPr/>
            <p:nvPr/>
          </p:nvSpPr>
          <p:spPr>
            <a:xfrm>
              <a:off x="7332608" y="3043212"/>
              <a:ext cx="325950" cy="315225"/>
            </a:xfrm>
            <a:custGeom>
              <a:avLst/>
              <a:gdLst/>
              <a:ahLst/>
              <a:cxnLst/>
              <a:rect l="l" t="t" r="r" b="b"/>
              <a:pathLst>
                <a:path w="13038" h="12609" extrusionOk="0">
                  <a:moveTo>
                    <a:pt x="6677" y="1"/>
                  </a:moveTo>
                  <a:cubicBezTo>
                    <a:pt x="5339" y="1"/>
                    <a:pt x="4002" y="397"/>
                    <a:pt x="2906" y="1153"/>
                  </a:cubicBezTo>
                  <a:cubicBezTo>
                    <a:pt x="2715" y="1308"/>
                    <a:pt x="2513" y="1439"/>
                    <a:pt x="2334" y="1617"/>
                  </a:cubicBezTo>
                  <a:cubicBezTo>
                    <a:pt x="1465" y="2391"/>
                    <a:pt x="834" y="3415"/>
                    <a:pt x="500" y="4522"/>
                  </a:cubicBezTo>
                  <a:cubicBezTo>
                    <a:pt x="0" y="6177"/>
                    <a:pt x="227" y="8047"/>
                    <a:pt x="1120" y="9535"/>
                  </a:cubicBezTo>
                  <a:cubicBezTo>
                    <a:pt x="1929" y="10904"/>
                    <a:pt x="3275" y="11928"/>
                    <a:pt x="4799" y="12357"/>
                  </a:cubicBezTo>
                  <a:cubicBezTo>
                    <a:pt x="5357" y="12519"/>
                    <a:pt x="5938" y="12609"/>
                    <a:pt x="6519" y="12609"/>
                  </a:cubicBezTo>
                  <a:cubicBezTo>
                    <a:pt x="6792" y="12609"/>
                    <a:pt x="7064" y="12589"/>
                    <a:pt x="7335" y="12547"/>
                  </a:cubicBezTo>
                  <a:cubicBezTo>
                    <a:pt x="8811" y="12321"/>
                    <a:pt x="10216" y="11630"/>
                    <a:pt x="11264" y="10547"/>
                  </a:cubicBezTo>
                  <a:cubicBezTo>
                    <a:pt x="11371" y="10440"/>
                    <a:pt x="11478" y="10321"/>
                    <a:pt x="11573" y="10202"/>
                  </a:cubicBezTo>
                  <a:cubicBezTo>
                    <a:pt x="11669" y="10083"/>
                    <a:pt x="11776" y="9975"/>
                    <a:pt x="11871" y="9868"/>
                  </a:cubicBezTo>
                  <a:cubicBezTo>
                    <a:pt x="12633" y="9082"/>
                    <a:pt x="13038" y="7963"/>
                    <a:pt x="12907" y="6892"/>
                  </a:cubicBezTo>
                  <a:cubicBezTo>
                    <a:pt x="12907" y="6856"/>
                    <a:pt x="12907" y="6820"/>
                    <a:pt x="12907" y="6796"/>
                  </a:cubicBezTo>
                  <a:cubicBezTo>
                    <a:pt x="12895" y="6570"/>
                    <a:pt x="12859" y="6368"/>
                    <a:pt x="12728" y="6332"/>
                  </a:cubicBezTo>
                  <a:cubicBezTo>
                    <a:pt x="12715" y="6329"/>
                    <a:pt x="12702" y="6328"/>
                    <a:pt x="12688" y="6328"/>
                  </a:cubicBezTo>
                  <a:cubicBezTo>
                    <a:pt x="12595" y="6328"/>
                    <a:pt x="12505" y="6402"/>
                    <a:pt x="12442" y="6558"/>
                  </a:cubicBezTo>
                  <a:cubicBezTo>
                    <a:pt x="12395" y="6677"/>
                    <a:pt x="12347" y="6796"/>
                    <a:pt x="12311" y="6915"/>
                  </a:cubicBezTo>
                  <a:cubicBezTo>
                    <a:pt x="12252" y="7046"/>
                    <a:pt x="12204" y="7166"/>
                    <a:pt x="12157" y="7285"/>
                  </a:cubicBezTo>
                  <a:cubicBezTo>
                    <a:pt x="11859" y="8058"/>
                    <a:pt x="11538" y="8832"/>
                    <a:pt x="10930" y="9606"/>
                  </a:cubicBezTo>
                  <a:cubicBezTo>
                    <a:pt x="10537" y="10166"/>
                    <a:pt x="9894" y="10678"/>
                    <a:pt x="9192" y="11118"/>
                  </a:cubicBezTo>
                  <a:cubicBezTo>
                    <a:pt x="8397" y="11616"/>
                    <a:pt x="7456" y="11854"/>
                    <a:pt x="6512" y="11854"/>
                  </a:cubicBezTo>
                  <a:cubicBezTo>
                    <a:pt x="6055" y="11854"/>
                    <a:pt x="5598" y="11798"/>
                    <a:pt x="5156" y="11690"/>
                  </a:cubicBezTo>
                  <a:cubicBezTo>
                    <a:pt x="4680" y="11595"/>
                    <a:pt x="4239" y="11404"/>
                    <a:pt x="3798" y="11178"/>
                  </a:cubicBezTo>
                  <a:cubicBezTo>
                    <a:pt x="2501" y="10475"/>
                    <a:pt x="1501" y="9213"/>
                    <a:pt x="1084" y="7785"/>
                  </a:cubicBezTo>
                  <a:cubicBezTo>
                    <a:pt x="679" y="6380"/>
                    <a:pt x="798" y="4784"/>
                    <a:pt x="1524" y="3451"/>
                  </a:cubicBezTo>
                  <a:cubicBezTo>
                    <a:pt x="1893" y="2760"/>
                    <a:pt x="2429" y="2165"/>
                    <a:pt x="3060" y="1689"/>
                  </a:cubicBezTo>
                  <a:cubicBezTo>
                    <a:pt x="3739" y="1165"/>
                    <a:pt x="4537" y="748"/>
                    <a:pt x="5406" y="558"/>
                  </a:cubicBezTo>
                  <a:cubicBezTo>
                    <a:pt x="5799" y="470"/>
                    <a:pt x="6204" y="425"/>
                    <a:pt x="6610" y="425"/>
                  </a:cubicBezTo>
                  <a:cubicBezTo>
                    <a:pt x="7091" y="425"/>
                    <a:pt x="7573" y="488"/>
                    <a:pt x="8037" y="617"/>
                  </a:cubicBezTo>
                  <a:cubicBezTo>
                    <a:pt x="8668" y="808"/>
                    <a:pt x="9299" y="1034"/>
                    <a:pt x="9859" y="1391"/>
                  </a:cubicBezTo>
                  <a:cubicBezTo>
                    <a:pt x="10871" y="2058"/>
                    <a:pt x="11704" y="3034"/>
                    <a:pt x="12169" y="4177"/>
                  </a:cubicBezTo>
                  <a:cubicBezTo>
                    <a:pt x="12419" y="4749"/>
                    <a:pt x="12573" y="5356"/>
                    <a:pt x="12645" y="5975"/>
                  </a:cubicBezTo>
                  <a:cubicBezTo>
                    <a:pt x="12657" y="6082"/>
                    <a:pt x="12704" y="6189"/>
                    <a:pt x="12728" y="6296"/>
                  </a:cubicBezTo>
                  <a:cubicBezTo>
                    <a:pt x="12740" y="6308"/>
                    <a:pt x="12764" y="6332"/>
                    <a:pt x="12776" y="6332"/>
                  </a:cubicBezTo>
                  <a:cubicBezTo>
                    <a:pt x="12800" y="6308"/>
                    <a:pt x="12835" y="6296"/>
                    <a:pt x="12835" y="6261"/>
                  </a:cubicBezTo>
                  <a:cubicBezTo>
                    <a:pt x="12847" y="6106"/>
                    <a:pt x="12859" y="5951"/>
                    <a:pt x="12847" y="5808"/>
                  </a:cubicBezTo>
                  <a:cubicBezTo>
                    <a:pt x="12835" y="5558"/>
                    <a:pt x="12776" y="5320"/>
                    <a:pt x="12740" y="5070"/>
                  </a:cubicBezTo>
                  <a:cubicBezTo>
                    <a:pt x="12669" y="4832"/>
                    <a:pt x="12609" y="4594"/>
                    <a:pt x="12538" y="4368"/>
                  </a:cubicBezTo>
                  <a:cubicBezTo>
                    <a:pt x="12097" y="2975"/>
                    <a:pt x="11168" y="1760"/>
                    <a:pt x="9942" y="962"/>
                  </a:cubicBezTo>
                  <a:cubicBezTo>
                    <a:pt x="9275" y="534"/>
                    <a:pt x="8513" y="212"/>
                    <a:pt x="7716" y="81"/>
                  </a:cubicBezTo>
                  <a:cubicBezTo>
                    <a:pt x="7372" y="27"/>
                    <a:pt x="7025" y="1"/>
                    <a:pt x="6677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solidFill>
                <a:srgbClr val="69E78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grpSp>
          <p:nvGrpSpPr>
            <p:cNvPr id="159" name="Groupe 158">
              <a:extLst>
                <a:ext uri="{FF2B5EF4-FFF2-40B4-BE49-F238E27FC236}">
                  <a16:creationId xmlns:a16="http://schemas.microsoft.com/office/drawing/2014/main" id="{2B49667F-18EA-B315-22FC-4A12E6061800}"/>
                </a:ext>
              </a:extLst>
            </p:cNvPr>
            <p:cNvGrpSpPr/>
            <p:nvPr/>
          </p:nvGrpSpPr>
          <p:grpSpPr>
            <a:xfrm>
              <a:off x="605967" y="1099462"/>
              <a:ext cx="9651007" cy="4245425"/>
              <a:chOff x="628388" y="1083775"/>
              <a:chExt cx="9651007" cy="4245425"/>
            </a:xfrm>
          </p:grpSpPr>
          <p:sp>
            <p:nvSpPr>
              <p:cNvPr id="83" name="ZoneTexte 82">
                <a:extLst>
                  <a:ext uri="{FF2B5EF4-FFF2-40B4-BE49-F238E27FC236}">
                    <a16:creationId xmlns:a16="http://schemas.microsoft.com/office/drawing/2014/main" id="{3759B305-030E-2309-82A6-F47816DC68E9}"/>
                  </a:ext>
                </a:extLst>
              </p:cNvPr>
              <p:cNvSpPr txBox="1"/>
              <p:nvPr/>
            </p:nvSpPr>
            <p:spPr>
              <a:xfrm>
                <a:off x="4308556" y="2467663"/>
                <a:ext cx="78087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B2FC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 km</a:t>
                </a:r>
              </a:p>
            </p:txBody>
          </p:sp>
          <p:grpSp>
            <p:nvGrpSpPr>
              <p:cNvPr id="158" name="Groupe 157">
                <a:extLst>
                  <a:ext uri="{FF2B5EF4-FFF2-40B4-BE49-F238E27FC236}">
                    <a16:creationId xmlns:a16="http://schemas.microsoft.com/office/drawing/2014/main" id="{FF1D4B9B-A3B9-0A6A-ED5A-0CBEEA050573}"/>
                  </a:ext>
                </a:extLst>
              </p:cNvPr>
              <p:cNvGrpSpPr/>
              <p:nvPr/>
            </p:nvGrpSpPr>
            <p:grpSpPr>
              <a:xfrm>
                <a:off x="628388" y="1083775"/>
                <a:ext cx="9651007" cy="4245425"/>
                <a:chOff x="628388" y="1083775"/>
                <a:chExt cx="9651007" cy="4245425"/>
              </a:xfrm>
            </p:grpSpPr>
            <p:sp>
              <p:nvSpPr>
                <p:cNvPr id="80" name="Google Shape;1601;p33">
                  <a:extLst>
                    <a:ext uri="{FF2B5EF4-FFF2-40B4-BE49-F238E27FC236}">
                      <a16:creationId xmlns:a16="http://schemas.microsoft.com/office/drawing/2014/main" id="{C207A5EF-0F3C-AE1C-8BB7-F1A1D4E28EE4}"/>
                    </a:ext>
                  </a:extLst>
                </p:cNvPr>
                <p:cNvSpPr/>
                <p:nvPr/>
              </p:nvSpPr>
              <p:spPr>
                <a:xfrm>
                  <a:off x="4185536" y="2642058"/>
                  <a:ext cx="325950" cy="315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38" h="12609" extrusionOk="0">
                      <a:moveTo>
                        <a:pt x="6677" y="1"/>
                      </a:moveTo>
                      <a:cubicBezTo>
                        <a:pt x="5339" y="1"/>
                        <a:pt x="4002" y="397"/>
                        <a:pt x="2906" y="1153"/>
                      </a:cubicBezTo>
                      <a:cubicBezTo>
                        <a:pt x="2715" y="1308"/>
                        <a:pt x="2513" y="1439"/>
                        <a:pt x="2334" y="1617"/>
                      </a:cubicBezTo>
                      <a:cubicBezTo>
                        <a:pt x="1465" y="2391"/>
                        <a:pt x="834" y="3415"/>
                        <a:pt x="500" y="4522"/>
                      </a:cubicBezTo>
                      <a:cubicBezTo>
                        <a:pt x="0" y="6177"/>
                        <a:pt x="227" y="8047"/>
                        <a:pt x="1120" y="9535"/>
                      </a:cubicBezTo>
                      <a:cubicBezTo>
                        <a:pt x="1929" y="10904"/>
                        <a:pt x="3275" y="11928"/>
                        <a:pt x="4799" y="12357"/>
                      </a:cubicBezTo>
                      <a:cubicBezTo>
                        <a:pt x="5357" y="12519"/>
                        <a:pt x="5938" y="12609"/>
                        <a:pt x="6519" y="12609"/>
                      </a:cubicBezTo>
                      <a:cubicBezTo>
                        <a:pt x="6792" y="12609"/>
                        <a:pt x="7064" y="12589"/>
                        <a:pt x="7335" y="12547"/>
                      </a:cubicBezTo>
                      <a:cubicBezTo>
                        <a:pt x="8811" y="12321"/>
                        <a:pt x="10216" y="11630"/>
                        <a:pt x="11264" y="10547"/>
                      </a:cubicBezTo>
                      <a:cubicBezTo>
                        <a:pt x="11371" y="10440"/>
                        <a:pt x="11478" y="10321"/>
                        <a:pt x="11573" y="10202"/>
                      </a:cubicBezTo>
                      <a:cubicBezTo>
                        <a:pt x="11669" y="10083"/>
                        <a:pt x="11776" y="9975"/>
                        <a:pt x="11871" y="9868"/>
                      </a:cubicBezTo>
                      <a:cubicBezTo>
                        <a:pt x="12633" y="9082"/>
                        <a:pt x="13038" y="7963"/>
                        <a:pt x="12907" y="6892"/>
                      </a:cubicBezTo>
                      <a:cubicBezTo>
                        <a:pt x="12907" y="6856"/>
                        <a:pt x="12907" y="6820"/>
                        <a:pt x="12907" y="6796"/>
                      </a:cubicBezTo>
                      <a:cubicBezTo>
                        <a:pt x="12895" y="6570"/>
                        <a:pt x="12859" y="6368"/>
                        <a:pt x="12728" y="6332"/>
                      </a:cubicBezTo>
                      <a:cubicBezTo>
                        <a:pt x="12715" y="6329"/>
                        <a:pt x="12702" y="6328"/>
                        <a:pt x="12688" y="6328"/>
                      </a:cubicBezTo>
                      <a:cubicBezTo>
                        <a:pt x="12595" y="6328"/>
                        <a:pt x="12505" y="6402"/>
                        <a:pt x="12442" y="6558"/>
                      </a:cubicBezTo>
                      <a:cubicBezTo>
                        <a:pt x="12395" y="6677"/>
                        <a:pt x="12347" y="6796"/>
                        <a:pt x="12311" y="6915"/>
                      </a:cubicBezTo>
                      <a:cubicBezTo>
                        <a:pt x="12252" y="7046"/>
                        <a:pt x="12204" y="7166"/>
                        <a:pt x="12157" y="7285"/>
                      </a:cubicBezTo>
                      <a:cubicBezTo>
                        <a:pt x="11859" y="8058"/>
                        <a:pt x="11538" y="8832"/>
                        <a:pt x="10930" y="9606"/>
                      </a:cubicBezTo>
                      <a:cubicBezTo>
                        <a:pt x="10537" y="10166"/>
                        <a:pt x="9894" y="10678"/>
                        <a:pt x="9192" y="11118"/>
                      </a:cubicBezTo>
                      <a:cubicBezTo>
                        <a:pt x="8397" y="11616"/>
                        <a:pt x="7456" y="11854"/>
                        <a:pt x="6512" y="11854"/>
                      </a:cubicBezTo>
                      <a:cubicBezTo>
                        <a:pt x="6055" y="11854"/>
                        <a:pt x="5598" y="11798"/>
                        <a:pt x="5156" y="11690"/>
                      </a:cubicBezTo>
                      <a:cubicBezTo>
                        <a:pt x="4680" y="11595"/>
                        <a:pt x="4239" y="11404"/>
                        <a:pt x="3798" y="11178"/>
                      </a:cubicBezTo>
                      <a:cubicBezTo>
                        <a:pt x="2501" y="10475"/>
                        <a:pt x="1501" y="9213"/>
                        <a:pt x="1084" y="7785"/>
                      </a:cubicBezTo>
                      <a:cubicBezTo>
                        <a:pt x="679" y="6380"/>
                        <a:pt x="798" y="4784"/>
                        <a:pt x="1524" y="3451"/>
                      </a:cubicBezTo>
                      <a:cubicBezTo>
                        <a:pt x="1893" y="2760"/>
                        <a:pt x="2429" y="2165"/>
                        <a:pt x="3060" y="1689"/>
                      </a:cubicBezTo>
                      <a:cubicBezTo>
                        <a:pt x="3739" y="1165"/>
                        <a:pt x="4537" y="748"/>
                        <a:pt x="5406" y="558"/>
                      </a:cubicBezTo>
                      <a:cubicBezTo>
                        <a:pt x="5799" y="470"/>
                        <a:pt x="6204" y="425"/>
                        <a:pt x="6610" y="425"/>
                      </a:cubicBezTo>
                      <a:cubicBezTo>
                        <a:pt x="7091" y="425"/>
                        <a:pt x="7573" y="488"/>
                        <a:pt x="8037" y="617"/>
                      </a:cubicBezTo>
                      <a:cubicBezTo>
                        <a:pt x="8668" y="808"/>
                        <a:pt x="9299" y="1034"/>
                        <a:pt x="9859" y="1391"/>
                      </a:cubicBezTo>
                      <a:cubicBezTo>
                        <a:pt x="10871" y="2058"/>
                        <a:pt x="11704" y="3034"/>
                        <a:pt x="12169" y="4177"/>
                      </a:cubicBezTo>
                      <a:cubicBezTo>
                        <a:pt x="12419" y="4749"/>
                        <a:pt x="12573" y="5356"/>
                        <a:pt x="12645" y="5975"/>
                      </a:cubicBezTo>
                      <a:cubicBezTo>
                        <a:pt x="12657" y="6082"/>
                        <a:pt x="12704" y="6189"/>
                        <a:pt x="12728" y="6296"/>
                      </a:cubicBezTo>
                      <a:cubicBezTo>
                        <a:pt x="12740" y="6308"/>
                        <a:pt x="12764" y="6332"/>
                        <a:pt x="12776" y="6332"/>
                      </a:cubicBezTo>
                      <a:cubicBezTo>
                        <a:pt x="12800" y="6308"/>
                        <a:pt x="12835" y="6296"/>
                        <a:pt x="12835" y="6261"/>
                      </a:cubicBezTo>
                      <a:cubicBezTo>
                        <a:pt x="12847" y="6106"/>
                        <a:pt x="12859" y="5951"/>
                        <a:pt x="12847" y="5808"/>
                      </a:cubicBezTo>
                      <a:cubicBezTo>
                        <a:pt x="12835" y="5558"/>
                        <a:pt x="12776" y="5320"/>
                        <a:pt x="12740" y="5070"/>
                      </a:cubicBezTo>
                      <a:cubicBezTo>
                        <a:pt x="12669" y="4832"/>
                        <a:pt x="12609" y="4594"/>
                        <a:pt x="12538" y="4368"/>
                      </a:cubicBezTo>
                      <a:cubicBezTo>
                        <a:pt x="12097" y="2975"/>
                        <a:pt x="11168" y="1760"/>
                        <a:pt x="9942" y="962"/>
                      </a:cubicBezTo>
                      <a:cubicBezTo>
                        <a:pt x="9275" y="534"/>
                        <a:pt x="8513" y="212"/>
                        <a:pt x="7716" y="81"/>
                      </a:cubicBezTo>
                      <a:cubicBezTo>
                        <a:pt x="7372" y="27"/>
                        <a:pt x="7025" y="1"/>
                        <a:pt x="6677" y="1"/>
                      </a:cubicBezTo>
                      <a:close/>
                    </a:path>
                  </a:pathLst>
                </a:custGeom>
                <a:solidFill>
                  <a:srgbClr val="FCBD24"/>
                </a:solidFill>
                <a:ln>
                  <a:solidFill>
                    <a:srgbClr val="88C6FD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157" name="Groupe 156">
                  <a:extLst>
                    <a:ext uri="{FF2B5EF4-FFF2-40B4-BE49-F238E27FC236}">
                      <a16:creationId xmlns:a16="http://schemas.microsoft.com/office/drawing/2014/main" id="{107B9033-9E24-C663-AC93-12676258BD24}"/>
                    </a:ext>
                  </a:extLst>
                </p:cNvPr>
                <p:cNvGrpSpPr/>
                <p:nvPr/>
              </p:nvGrpSpPr>
              <p:grpSpPr>
                <a:xfrm>
                  <a:off x="628388" y="1083775"/>
                  <a:ext cx="9651007" cy="4245425"/>
                  <a:chOff x="628388" y="1083775"/>
                  <a:chExt cx="9651007" cy="4245425"/>
                </a:xfrm>
              </p:grpSpPr>
              <p:grpSp>
                <p:nvGrpSpPr>
                  <p:cNvPr id="7" name="Google Shape;1592;p33">
                    <a:extLst>
                      <a:ext uri="{FF2B5EF4-FFF2-40B4-BE49-F238E27FC236}">
                        <a16:creationId xmlns:a16="http://schemas.microsoft.com/office/drawing/2014/main" id="{A348A7F8-EC13-4712-14BC-FE4484232F56}"/>
                      </a:ext>
                    </a:extLst>
                  </p:cNvPr>
                  <p:cNvGrpSpPr/>
                  <p:nvPr/>
                </p:nvGrpSpPr>
                <p:grpSpPr>
                  <a:xfrm>
                    <a:off x="1877121" y="1960550"/>
                    <a:ext cx="786425" cy="883925"/>
                    <a:chOff x="2321125" y="2194150"/>
                    <a:chExt cx="786425" cy="883925"/>
                  </a:xfrm>
                </p:grpSpPr>
                <p:sp>
                  <p:nvSpPr>
                    <p:cNvPr id="8" name="Google Shape;1593;p33">
                      <a:extLst>
                        <a:ext uri="{FF2B5EF4-FFF2-40B4-BE49-F238E27FC236}">
                          <a16:creationId xmlns:a16="http://schemas.microsoft.com/office/drawing/2014/main" id="{943A1F27-12DE-06CC-7F54-04ED58FAEF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21125" y="2194150"/>
                      <a:ext cx="786425" cy="883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1457" h="35357" extrusionOk="0">
                          <a:moveTo>
                            <a:pt x="3413" y="1"/>
                          </a:moveTo>
                          <a:cubicBezTo>
                            <a:pt x="2581" y="1"/>
                            <a:pt x="1750" y="40"/>
                            <a:pt x="917" y="117"/>
                          </a:cubicBezTo>
                          <a:cubicBezTo>
                            <a:pt x="869" y="129"/>
                            <a:pt x="822" y="129"/>
                            <a:pt x="774" y="129"/>
                          </a:cubicBezTo>
                          <a:cubicBezTo>
                            <a:pt x="417" y="153"/>
                            <a:pt x="107" y="176"/>
                            <a:pt x="48" y="272"/>
                          </a:cubicBezTo>
                          <a:cubicBezTo>
                            <a:pt x="0" y="367"/>
                            <a:pt x="131" y="438"/>
                            <a:pt x="429" y="486"/>
                          </a:cubicBezTo>
                          <a:cubicBezTo>
                            <a:pt x="834" y="546"/>
                            <a:pt x="1274" y="605"/>
                            <a:pt x="1738" y="641"/>
                          </a:cubicBezTo>
                          <a:cubicBezTo>
                            <a:pt x="3179" y="760"/>
                            <a:pt x="4691" y="796"/>
                            <a:pt x="6477" y="808"/>
                          </a:cubicBezTo>
                          <a:cubicBezTo>
                            <a:pt x="7439" y="808"/>
                            <a:pt x="8541" y="843"/>
                            <a:pt x="9698" y="843"/>
                          </a:cubicBezTo>
                          <a:cubicBezTo>
                            <a:pt x="10045" y="843"/>
                            <a:pt x="10397" y="840"/>
                            <a:pt x="10751" y="831"/>
                          </a:cubicBezTo>
                          <a:cubicBezTo>
                            <a:pt x="11382" y="819"/>
                            <a:pt x="12025" y="819"/>
                            <a:pt x="12656" y="808"/>
                          </a:cubicBezTo>
                          <a:cubicBezTo>
                            <a:pt x="12752" y="808"/>
                            <a:pt x="12842" y="807"/>
                            <a:pt x="12929" y="807"/>
                          </a:cubicBezTo>
                          <a:cubicBezTo>
                            <a:pt x="13146" y="807"/>
                            <a:pt x="13342" y="813"/>
                            <a:pt x="13537" y="855"/>
                          </a:cubicBezTo>
                          <a:cubicBezTo>
                            <a:pt x="13811" y="915"/>
                            <a:pt x="14085" y="998"/>
                            <a:pt x="14335" y="1129"/>
                          </a:cubicBezTo>
                          <a:cubicBezTo>
                            <a:pt x="14823" y="1403"/>
                            <a:pt x="15240" y="1820"/>
                            <a:pt x="15502" y="2320"/>
                          </a:cubicBezTo>
                          <a:cubicBezTo>
                            <a:pt x="15633" y="2570"/>
                            <a:pt x="15716" y="2843"/>
                            <a:pt x="15776" y="3117"/>
                          </a:cubicBezTo>
                          <a:cubicBezTo>
                            <a:pt x="15835" y="3391"/>
                            <a:pt x="15823" y="3665"/>
                            <a:pt x="15823" y="3998"/>
                          </a:cubicBezTo>
                          <a:lnTo>
                            <a:pt x="15835" y="6653"/>
                          </a:lnTo>
                          <a:cubicBezTo>
                            <a:pt x="15847" y="9356"/>
                            <a:pt x="15871" y="12047"/>
                            <a:pt x="15883" y="14750"/>
                          </a:cubicBezTo>
                          <a:cubicBezTo>
                            <a:pt x="15919" y="17393"/>
                            <a:pt x="15954" y="20036"/>
                            <a:pt x="15990" y="22691"/>
                          </a:cubicBezTo>
                          <a:cubicBezTo>
                            <a:pt x="16002" y="24060"/>
                            <a:pt x="16002" y="25441"/>
                            <a:pt x="16014" y="26811"/>
                          </a:cubicBezTo>
                          <a:cubicBezTo>
                            <a:pt x="16038" y="28323"/>
                            <a:pt x="16062" y="29847"/>
                            <a:pt x="16085" y="31359"/>
                          </a:cubicBezTo>
                          <a:cubicBezTo>
                            <a:pt x="16085" y="31740"/>
                            <a:pt x="16074" y="32121"/>
                            <a:pt x="16133" y="32514"/>
                          </a:cubicBezTo>
                          <a:cubicBezTo>
                            <a:pt x="16181" y="32895"/>
                            <a:pt x="16312" y="33276"/>
                            <a:pt x="16502" y="33621"/>
                          </a:cubicBezTo>
                          <a:cubicBezTo>
                            <a:pt x="16871" y="34312"/>
                            <a:pt x="17490" y="34847"/>
                            <a:pt x="18217" y="35145"/>
                          </a:cubicBezTo>
                          <a:cubicBezTo>
                            <a:pt x="18490" y="35252"/>
                            <a:pt x="18776" y="35300"/>
                            <a:pt x="19062" y="35347"/>
                          </a:cubicBezTo>
                          <a:cubicBezTo>
                            <a:pt x="19205" y="35353"/>
                            <a:pt x="19348" y="35356"/>
                            <a:pt x="19491" y="35356"/>
                          </a:cubicBezTo>
                          <a:cubicBezTo>
                            <a:pt x="19633" y="35356"/>
                            <a:pt x="19776" y="35353"/>
                            <a:pt x="19919" y="35347"/>
                          </a:cubicBezTo>
                          <a:lnTo>
                            <a:pt x="21610" y="35324"/>
                          </a:lnTo>
                          <a:cubicBezTo>
                            <a:pt x="23670" y="35300"/>
                            <a:pt x="25718" y="35276"/>
                            <a:pt x="27777" y="35252"/>
                          </a:cubicBezTo>
                          <a:cubicBezTo>
                            <a:pt x="28813" y="35228"/>
                            <a:pt x="29837" y="35205"/>
                            <a:pt x="30861" y="35181"/>
                          </a:cubicBezTo>
                          <a:cubicBezTo>
                            <a:pt x="31040" y="35181"/>
                            <a:pt x="31218" y="35145"/>
                            <a:pt x="31385" y="35121"/>
                          </a:cubicBezTo>
                          <a:cubicBezTo>
                            <a:pt x="31421" y="35121"/>
                            <a:pt x="31456" y="35109"/>
                            <a:pt x="31444" y="35097"/>
                          </a:cubicBezTo>
                          <a:cubicBezTo>
                            <a:pt x="31421" y="35074"/>
                            <a:pt x="31385" y="35050"/>
                            <a:pt x="31337" y="35050"/>
                          </a:cubicBezTo>
                          <a:cubicBezTo>
                            <a:pt x="31099" y="35038"/>
                            <a:pt x="30861" y="35026"/>
                            <a:pt x="30611" y="35026"/>
                          </a:cubicBezTo>
                          <a:lnTo>
                            <a:pt x="28266" y="35038"/>
                          </a:lnTo>
                          <a:lnTo>
                            <a:pt x="21336" y="35014"/>
                          </a:lnTo>
                          <a:lnTo>
                            <a:pt x="19419" y="35014"/>
                          </a:lnTo>
                          <a:cubicBezTo>
                            <a:pt x="18824" y="35014"/>
                            <a:pt x="18252" y="34847"/>
                            <a:pt x="17752" y="34526"/>
                          </a:cubicBezTo>
                          <a:cubicBezTo>
                            <a:pt x="17240" y="34181"/>
                            <a:pt x="16812" y="33681"/>
                            <a:pt x="16597" y="33097"/>
                          </a:cubicBezTo>
                          <a:cubicBezTo>
                            <a:pt x="16490" y="32800"/>
                            <a:pt x="16419" y="32490"/>
                            <a:pt x="16419" y="32169"/>
                          </a:cubicBezTo>
                          <a:cubicBezTo>
                            <a:pt x="16395" y="31847"/>
                            <a:pt x="16407" y="31502"/>
                            <a:pt x="16407" y="31168"/>
                          </a:cubicBezTo>
                          <a:cubicBezTo>
                            <a:pt x="16407" y="29823"/>
                            <a:pt x="16407" y="28478"/>
                            <a:pt x="16407" y="27132"/>
                          </a:cubicBezTo>
                          <a:lnTo>
                            <a:pt x="16395" y="25953"/>
                          </a:lnTo>
                          <a:lnTo>
                            <a:pt x="16383" y="20358"/>
                          </a:lnTo>
                          <a:lnTo>
                            <a:pt x="16383" y="11964"/>
                          </a:lnTo>
                          <a:lnTo>
                            <a:pt x="16383" y="4308"/>
                          </a:lnTo>
                          <a:cubicBezTo>
                            <a:pt x="16371" y="3963"/>
                            <a:pt x="16395" y="3629"/>
                            <a:pt x="16359" y="3260"/>
                          </a:cubicBezTo>
                          <a:cubicBezTo>
                            <a:pt x="16324" y="2891"/>
                            <a:pt x="16216" y="2534"/>
                            <a:pt x="16074" y="2212"/>
                          </a:cubicBezTo>
                          <a:cubicBezTo>
                            <a:pt x="15776" y="1546"/>
                            <a:pt x="15240" y="998"/>
                            <a:pt x="14609" y="653"/>
                          </a:cubicBezTo>
                          <a:cubicBezTo>
                            <a:pt x="14323" y="510"/>
                            <a:pt x="14026" y="391"/>
                            <a:pt x="13704" y="319"/>
                          </a:cubicBezTo>
                          <a:cubicBezTo>
                            <a:pt x="13407" y="260"/>
                            <a:pt x="13073" y="248"/>
                            <a:pt x="12775" y="248"/>
                          </a:cubicBezTo>
                          <a:lnTo>
                            <a:pt x="10978" y="236"/>
                          </a:lnTo>
                          <a:lnTo>
                            <a:pt x="7370" y="176"/>
                          </a:lnTo>
                          <a:cubicBezTo>
                            <a:pt x="6882" y="165"/>
                            <a:pt x="6370" y="165"/>
                            <a:pt x="5917" y="117"/>
                          </a:cubicBezTo>
                          <a:cubicBezTo>
                            <a:pt x="5078" y="40"/>
                            <a:pt x="4245" y="1"/>
                            <a:pt x="3413" y="1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" name="Google Shape;1594;p33">
                      <a:extLst>
                        <a:ext uri="{FF2B5EF4-FFF2-40B4-BE49-F238E27FC236}">
                          <a16:creationId xmlns:a16="http://schemas.microsoft.com/office/drawing/2014/main" id="{A3F7C352-2BE2-1FB5-EF5D-CA79E73A65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683075" y="2568825"/>
                      <a:ext cx="83950" cy="70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358" h="2816" extrusionOk="0">
                          <a:moveTo>
                            <a:pt x="155" y="1"/>
                          </a:moveTo>
                          <a:cubicBezTo>
                            <a:pt x="60" y="1"/>
                            <a:pt x="0" y="108"/>
                            <a:pt x="48" y="191"/>
                          </a:cubicBezTo>
                          <a:lnTo>
                            <a:pt x="1548" y="2751"/>
                          </a:lnTo>
                          <a:cubicBezTo>
                            <a:pt x="1573" y="2794"/>
                            <a:pt x="1613" y="2815"/>
                            <a:pt x="1654" y="2815"/>
                          </a:cubicBezTo>
                          <a:cubicBezTo>
                            <a:pt x="1691" y="2815"/>
                            <a:pt x="1727" y="2797"/>
                            <a:pt x="1750" y="2763"/>
                          </a:cubicBezTo>
                          <a:lnTo>
                            <a:pt x="3310" y="227"/>
                          </a:lnTo>
                          <a:cubicBezTo>
                            <a:pt x="3358" y="144"/>
                            <a:pt x="3310" y="37"/>
                            <a:pt x="3215" y="37"/>
                          </a:cubicBezTo>
                          <a:lnTo>
                            <a:pt x="1679" y="25"/>
                          </a:lnTo>
                          <a:lnTo>
                            <a:pt x="155" y="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56" name="Groupe 155">
                    <a:extLst>
                      <a:ext uri="{FF2B5EF4-FFF2-40B4-BE49-F238E27FC236}">
                        <a16:creationId xmlns:a16="http://schemas.microsoft.com/office/drawing/2014/main" id="{0DA2BE11-081B-1622-BF35-C948D23937A4}"/>
                      </a:ext>
                    </a:extLst>
                  </p:cNvPr>
                  <p:cNvGrpSpPr/>
                  <p:nvPr/>
                </p:nvGrpSpPr>
                <p:grpSpPr>
                  <a:xfrm>
                    <a:off x="628388" y="1083775"/>
                    <a:ext cx="9651007" cy="4245425"/>
                    <a:chOff x="628388" y="1083775"/>
                    <a:chExt cx="9651007" cy="4245425"/>
                  </a:xfrm>
                </p:grpSpPr>
                <p:grpSp>
                  <p:nvGrpSpPr>
                    <p:cNvPr id="155" name="Groupe 154">
                      <a:extLst>
                        <a:ext uri="{FF2B5EF4-FFF2-40B4-BE49-F238E27FC236}">
                          <a16:creationId xmlns:a16="http://schemas.microsoft.com/office/drawing/2014/main" id="{4FD94B64-0DAA-8AC2-58F3-542875CD8C8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28388" y="1083775"/>
                      <a:ext cx="9651007" cy="4245425"/>
                      <a:chOff x="613321" y="1091060"/>
                      <a:chExt cx="9651007" cy="4245425"/>
                    </a:xfrm>
                  </p:grpSpPr>
                  <p:pic>
                    <p:nvPicPr>
                      <p:cNvPr id="130" name="Picture 4" descr="Icône De Ligne De Camion De Livraison, Signe De Vecteur De ...">
                        <a:extLst>
                          <a:ext uri="{FF2B5EF4-FFF2-40B4-BE49-F238E27FC236}">
                            <a16:creationId xmlns:a16="http://schemas.microsoft.com/office/drawing/2014/main" id="{090496E7-B08E-957A-55B8-0FCEC189022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screen"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5991" y="2101709"/>
                        <a:ext cx="828914" cy="8289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87" name="Picture 4" descr="Icône De Ligne De Camion De Livraison, Signe De Vecteur De ...">
                        <a:extLst>
                          <a:ext uri="{FF2B5EF4-FFF2-40B4-BE49-F238E27FC236}">
                            <a16:creationId xmlns:a16="http://schemas.microsoft.com/office/drawing/2014/main" id="{DE2B0017-7A1F-C901-29B4-FA0E65BA05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screen"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1285" y="1681422"/>
                        <a:ext cx="828914" cy="8289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131" name="Graphique 130" descr="Voiture contour">
                        <a:extLst>
                          <a:ext uri="{FF2B5EF4-FFF2-40B4-BE49-F238E27FC236}">
                            <a16:creationId xmlns:a16="http://schemas.microsoft.com/office/drawing/2014/main" id="{EDD2CCB9-17CA-5106-0E51-31BDE6843BF4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4">
                        <a:extLst>
                          <a:ext uri="{96DAC541-7B7A-43D3-8B79-37D633B846F1}">
                            <asvg:svgBlip xmlns:asvg="http://schemas.microsoft.com/office/drawing/2016/SVG/main" r:embed="rId5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890059" y="2271772"/>
                        <a:ext cx="548241" cy="548241"/>
                      </a:xfrm>
                      <a:prstGeom prst="rect">
                        <a:avLst/>
                      </a:prstGeom>
                    </p:spPr>
                  </p:pic>
                  <p:grpSp>
                    <p:nvGrpSpPr>
                      <p:cNvPr id="10" name="Google Shape;1598;p33">
                        <a:extLst>
                          <a:ext uri="{FF2B5EF4-FFF2-40B4-BE49-F238E27FC236}">
                            <a16:creationId xmlns:a16="http://schemas.microsoft.com/office/drawing/2014/main" id="{E75BBC45-CBF6-0F5F-E9E6-8ABD779E88C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13321" y="1475880"/>
                        <a:ext cx="1440000" cy="2107025"/>
                        <a:chOff x="1060735" y="1417563"/>
                        <a:chExt cx="1440000" cy="2107025"/>
                      </a:xfrm>
                    </p:grpSpPr>
                    <p:sp>
                      <p:nvSpPr>
                        <p:cNvPr id="11" name="Google Shape;1599;p33">
                          <a:extLst>
                            <a:ext uri="{FF2B5EF4-FFF2-40B4-BE49-F238E27FC236}">
                              <a16:creationId xmlns:a16="http://schemas.microsoft.com/office/drawing/2014/main" id="{F5674527-BDCE-DE77-9A8B-23AE5AFD091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231397" y="1417563"/>
                          <a:ext cx="1098675" cy="16012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43947" h="64049" extrusionOk="0">
                              <a:moveTo>
                                <a:pt x="5295" y="1"/>
                              </a:moveTo>
                              <a:cubicBezTo>
                                <a:pt x="5104" y="1"/>
                                <a:pt x="4904" y="12"/>
                                <a:pt x="4703" y="29"/>
                              </a:cubicBezTo>
                              <a:cubicBezTo>
                                <a:pt x="4429" y="53"/>
                                <a:pt x="4167" y="101"/>
                                <a:pt x="3906" y="172"/>
                              </a:cubicBezTo>
                              <a:cubicBezTo>
                                <a:pt x="2774" y="482"/>
                                <a:pt x="1774" y="1208"/>
                                <a:pt x="1131" y="2196"/>
                              </a:cubicBezTo>
                              <a:cubicBezTo>
                                <a:pt x="810" y="2684"/>
                                <a:pt x="584" y="3232"/>
                                <a:pt x="465" y="3803"/>
                              </a:cubicBezTo>
                              <a:cubicBezTo>
                                <a:pt x="405" y="4089"/>
                                <a:pt x="369" y="4387"/>
                                <a:pt x="357" y="4673"/>
                              </a:cubicBezTo>
                              <a:cubicBezTo>
                                <a:pt x="346" y="4958"/>
                                <a:pt x="357" y="5232"/>
                                <a:pt x="357" y="5518"/>
                              </a:cubicBezTo>
                              <a:cubicBezTo>
                                <a:pt x="357" y="7732"/>
                                <a:pt x="357" y="9959"/>
                                <a:pt x="357" y="12173"/>
                              </a:cubicBezTo>
                              <a:cubicBezTo>
                                <a:pt x="393" y="19960"/>
                                <a:pt x="334" y="27699"/>
                                <a:pt x="274" y="35450"/>
                              </a:cubicBezTo>
                              <a:cubicBezTo>
                                <a:pt x="262" y="37022"/>
                                <a:pt x="262" y="38701"/>
                                <a:pt x="203" y="40141"/>
                              </a:cubicBezTo>
                              <a:cubicBezTo>
                                <a:pt x="0" y="45559"/>
                                <a:pt x="0" y="50916"/>
                                <a:pt x="203" y="56310"/>
                              </a:cubicBezTo>
                              <a:cubicBezTo>
                                <a:pt x="203" y="56453"/>
                                <a:pt x="203" y="56619"/>
                                <a:pt x="215" y="56774"/>
                              </a:cubicBezTo>
                              <a:cubicBezTo>
                                <a:pt x="238" y="57917"/>
                                <a:pt x="274" y="58905"/>
                                <a:pt x="405" y="59096"/>
                              </a:cubicBezTo>
                              <a:cubicBezTo>
                                <a:pt x="423" y="59123"/>
                                <a:pt x="441" y="59136"/>
                                <a:pt x="458" y="59136"/>
                              </a:cubicBezTo>
                              <a:cubicBezTo>
                                <a:pt x="555" y="59136"/>
                                <a:pt x="640" y="58712"/>
                                <a:pt x="691" y="57893"/>
                              </a:cubicBezTo>
                              <a:cubicBezTo>
                                <a:pt x="774" y="56572"/>
                                <a:pt x="846" y="55143"/>
                                <a:pt x="893" y="53667"/>
                              </a:cubicBezTo>
                              <a:cubicBezTo>
                                <a:pt x="1060" y="48988"/>
                                <a:pt x="1096" y="44094"/>
                                <a:pt x="1119" y="38331"/>
                              </a:cubicBezTo>
                              <a:cubicBezTo>
                                <a:pt x="1108" y="34295"/>
                                <a:pt x="1191" y="29497"/>
                                <a:pt x="1143" y="24544"/>
                              </a:cubicBezTo>
                              <a:cubicBezTo>
                                <a:pt x="1108" y="20448"/>
                                <a:pt x="1108" y="16329"/>
                                <a:pt x="1108" y="12209"/>
                              </a:cubicBezTo>
                              <a:lnTo>
                                <a:pt x="1108" y="6018"/>
                              </a:lnTo>
                              <a:lnTo>
                                <a:pt x="1108" y="5244"/>
                              </a:lnTo>
                              <a:lnTo>
                                <a:pt x="1108" y="4851"/>
                              </a:lnTo>
                              <a:cubicBezTo>
                                <a:pt x="1108" y="4732"/>
                                <a:pt x="1119" y="4625"/>
                                <a:pt x="1119" y="4506"/>
                              </a:cubicBezTo>
                              <a:cubicBezTo>
                                <a:pt x="1155" y="4042"/>
                                <a:pt x="1262" y="3601"/>
                                <a:pt x="1441" y="3172"/>
                              </a:cubicBezTo>
                              <a:cubicBezTo>
                                <a:pt x="1810" y="2327"/>
                                <a:pt x="2477" y="1625"/>
                                <a:pt x="3286" y="1196"/>
                              </a:cubicBezTo>
                              <a:cubicBezTo>
                                <a:pt x="3858" y="910"/>
                                <a:pt x="4477" y="743"/>
                                <a:pt x="5120" y="732"/>
                              </a:cubicBezTo>
                              <a:lnTo>
                                <a:pt x="7251" y="732"/>
                              </a:lnTo>
                              <a:lnTo>
                                <a:pt x="11537" y="720"/>
                              </a:lnTo>
                              <a:cubicBezTo>
                                <a:pt x="20253" y="696"/>
                                <a:pt x="28968" y="684"/>
                                <a:pt x="37684" y="660"/>
                              </a:cubicBezTo>
                              <a:cubicBezTo>
                                <a:pt x="38033" y="660"/>
                                <a:pt x="38403" y="655"/>
                                <a:pt x="38756" y="655"/>
                              </a:cubicBezTo>
                              <a:cubicBezTo>
                                <a:pt x="38932" y="655"/>
                                <a:pt x="39104" y="656"/>
                                <a:pt x="39267" y="660"/>
                              </a:cubicBezTo>
                              <a:cubicBezTo>
                                <a:pt x="39755" y="684"/>
                                <a:pt x="40232" y="791"/>
                                <a:pt x="40684" y="970"/>
                              </a:cubicBezTo>
                              <a:cubicBezTo>
                                <a:pt x="41589" y="1351"/>
                                <a:pt x="42339" y="2053"/>
                                <a:pt x="42791" y="2922"/>
                              </a:cubicBezTo>
                              <a:cubicBezTo>
                                <a:pt x="43006" y="3351"/>
                                <a:pt x="43160" y="3827"/>
                                <a:pt x="43220" y="4315"/>
                              </a:cubicBezTo>
                              <a:cubicBezTo>
                                <a:pt x="43268" y="4780"/>
                                <a:pt x="43244" y="5351"/>
                                <a:pt x="43256" y="5875"/>
                              </a:cubicBezTo>
                              <a:lnTo>
                                <a:pt x="43280" y="9078"/>
                              </a:lnTo>
                              <a:cubicBezTo>
                                <a:pt x="43303" y="13352"/>
                                <a:pt x="43327" y="17627"/>
                                <a:pt x="43351" y="21901"/>
                              </a:cubicBezTo>
                              <a:cubicBezTo>
                                <a:pt x="43363" y="26330"/>
                                <a:pt x="43375" y="30771"/>
                                <a:pt x="43387" y="35212"/>
                              </a:cubicBezTo>
                              <a:cubicBezTo>
                                <a:pt x="43410" y="40117"/>
                                <a:pt x="43446" y="45023"/>
                                <a:pt x="43470" y="49916"/>
                              </a:cubicBezTo>
                              <a:cubicBezTo>
                                <a:pt x="43482" y="52369"/>
                                <a:pt x="43494" y="54822"/>
                                <a:pt x="43506" y="57274"/>
                              </a:cubicBezTo>
                              <a:cubicBezTo>
                                <a:pt x="43470" y="58501"/>
                                <a:pt x="43672" y="59763"/>
                                <a:pt x="43172" y="60870"/>
                              </a:cubicBezTo>
                              <a:cubicBezTo>
                                <a:pt x="42696" y="61977"/>
                                <a:pt x="41767" y="62882"/>
                                <a:pt x="40636" y="63299"/>
                              </a:cubicBezTo>
                              <a:cubicBezTo>
                                <a:pt x="40220" y="63454"/>
                                <a:pt x="39779" y="63549"/>
                                <a:pt x="39339" y="63573"/>
                              </a:cubicBezTo>
                              <a:cubicBezTo>
                                <a:pt x="39176" y="63581"/>
                                <a:pt x="39010" y="63584"/>
                                <a:pt x="38842" y="63584"/>
                              </a:cubicBezTo>
                              <a:cubicBezTo>
                                <a:pt x="38659" y="63584"/>
                                <a:pt x="38474" y="63581"/>
                                <a:pt x="38290" y="63581"/>
                              </a:cubicBezTo>
                              <a:cubicBezTo>
                                <a:pt x="38187" y="63581"/>
                                <a:pt x="38084" y="63582"/>
                                <a:pt x="37981" y="63585"/>
                              </a:cubicBezTo>
                              <a:cubicBezTo>
                                <a:pt x="37076" y="63585"/>
                                <a:pt x="36160" y="63596"/>
                                <a:pt x="35255" y="63596"/>
                              </a:cubicBezTo>
                              <a:cubicBezTo>
                                <a:pt x="33433" y="63608"/>
                                <a:pt x="31611" y="63620"/>
                                <a:pt x="29790" y="63632"/>
                              </a:cubicBezTo>
                              <a:cubicBezTo>
                                <a:pt x="23146" y="63668"/>
                                <a:pt x="16490" y="63704"/>
                                <a:pt x="9847" y="63739"/>
                              </a:cubicBezTo>
                              <a:cubicBezTo>
                                <a:pt x="8418" y="63739"/>
                                <a:pt x="7007" y="63766"/>
                                <a:pt x="5583" y="63766"/>
                              </a:cubicBezTo>
                              <a:cubicBezTo>
                                <a:pt x="5346" y="63766"/>
                                <a:pt x="5108" y="63765"/>
                                <a:pt x="4870" y="63763"/>
                              </a:cubicBezTo>
                              <a:cubicBezTo>
                                <a:pt x="3179" y="63680"/>
                                <a:pt x="1572" y="62608"/>
                                <a:pt x="881" y="61037"/>
                              </a:cubicBezTo>
                              <a:cubicBezTo>
                                <a:pt x="631" y="60489"/>
                                <a:pt x="465" y="59929"/>
                                <a:pt x="417" y="59346"/>
                              </a:cubicBezTo>
                              <a:cubicBezTo>
                                <a:pt x="406" y="59248"/>
                                <a:pt x="385" y="59140"/>
                                <a:pt x="373" y="59140"/>
                              </a:cubicBezTo>
                              <a:cubicBezTo>
                                <a:pt x="372" y="59140"/>
                                <a:pt x="370" y="59141"/>
                                <a:pt x="369" y="59144"/>
                              </a:cubicBezTo>
                              <a:cubicBezTo>
                                <a:pt x="346" y="59227"/>
                                <a:pt x="310" y="59346"/>
                                <a:pt x="322" y="59525"/>
                              </a:cubicBezTo>
                              <a:cubicBezTo>
                                <a:pt x="357" y="60334"/>
                                <a:pt x="643" y="61168"/>
                                <a:pt x="1096" y="61858"/>
                              </a:cubicBezTo>
                              <a:cubicBezTo>
                                <a:pt x="1846" y="63001"/>
                                <a:pt x="3096" y="63775"/>
                                <a:pt x="4441" y="63966"/>
                              </a:cubicBezTo>
                              <a:cubicBezTo>
                                <a:pt x="4793" y="64013"/>
                                <a:pt x="5120" y="64025"/>
                                <a:pt x="5440" y="64025"/>
                              </a:cubicBezTo>
                              <a:cubicBezTo>
                                <a:pt x="5760" y="64025"/>
                                <a:pt x="6072" y="64013"/>
                                <a:pt x="6394" y="64013"/>
                              </a:cubicBezTo>
                              <a:lnTo>
                                <a:pt x="8287" y="64013"/>
                              </a:lnTo>
                              <a:lnTo>
                                <a:pt x="30659" y="64049"/>
                              </a:lnTo>
                              <a:lnTo>
                                <a:pt x="38398" y="64049"/>
                              </a:lnTo>
                              <a:cubicBezTo>
                                <a:pt x="38660" y="64049"/>
                                <a:pt x="38898" y="64049"/>
                                <a:pt x="39172" y="64037"/>
                              </a:cubicBezTo>
                              <a:cubicBezTo>
                                <a:pt x="39315" y="64037"/>
                                <a:pt x="39458" y="64025"/>
                                <a:pt x="39589" y="64013"/>
                              </a:cubicBezTo>
                              <a:lnTo>
                                <a:pt x="40005" y="63954"/>
                              </a:lnTo>
                              <a:cubicBezTo>
                                <a:pt x="41089" y="63739"/>
                                <a:pt x="42089" y="63144"/>
                                <a:pt x="42791" y="62299"/>
                              </a:cubicBezTo>
                              <a:cubicBezTo>
                                <a:pt x="43541" y="61406"/>
                                <a:pt x="43946" y="60239"/>
                                <a:pt x="43934" y="59084"/>
                              </a:cubicBezTo>
                              <a:lnTo>
                                <a:pt x="43922" y="55822"/>
                              </a:lnTo>
                              <a:lnTo>
                                <a:pt x="43899" y="49297"/>
                              </a:lnTo>
                              <a:lnTo>
                                <a:pt x="43899" y="36248"/>
                              </a:lnTo>
                              <a:lnTo>
                                <a:pt x="43899" y="32438"/>
                              </a:lnTo>
                              <a:lnTo>
                                <a:pt x="43875" y="14364"/>
                              </a:lnTo>
                              <a:lnTo>
                                <a:pt x="43875" y="7590"/>
                              </a:lnTo>
                              <a:lnTo>
                                <a:pt x="43863" y="5899"/>
                              </a:lnTo>
                              <a:cubicBezTo>
                                <a:pt x="43863" y="5327"/>
                                <a:pt x="43899" y="4780"/>
                                <a:pt x="43827" y="4172"/>
                              </a:cubicBezTo>
                              <a:cubicBezTo>
                                <a:pt x="43672" y="2994"/>
                                <a:pt x="43065" y="1875"/>
                                <a:pt x="42148" y="1113"/>
                              </a:cubicBezTo>
                              <a:cubicBezTo>
                                <a:pt x="41684" y="732"/>
                                <a:pt x="41160" y="446"/>
                                <a:pt x="40601" y="255"/>
                              </a:cubicBezTo>
                              <a:cubicBezTo>
                                <a:pt x="40086" y="69"/>
                                <a:pt x="39521" y="4"/>
                                <a:pt x="38989" y="4"/>
                              </a:cubicBezTo>
                              <a:cubicBezTo>
                                <a:pt x="38942" y="4"/>
                                <a:pt x="38896" y="4"/>
                                <a:pt x="38850" y="5"/>
                              </a:cubicBezTo>
                              <a:lnTo>
                                <a:pt x="5501" y="5"/>
                              </a:lnTo>
                              <a:cubicBezTo>
                                <a:pt x="5434" y="2"/>
                                <a:pt x="5365" y="1"/>
                                <a:pt x="5295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CBD24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ptos" panose="02110004020202020204"/>
                            <a:ea typeface="+mn-ea"/>
                            <a:cs typeface="+mn-cs"/>
                          </a:endParaRPr>
                        </a:p>
                      </p:txBody>
                    </p:sp>
                    <p:grpSp>
                      <p:nvGrpSpPr>
                        <p:cNvPr id="12" name="Google Shape;1600;p33">
                          <a:extLst>
                            <a:ext uri="{FF2B5EF4-FFF2-40B4-BE49-F238E27FC236}">
                              <a16:creationId xmlns:a16="http://schemas.microsoft.com/office/drawing/2014/main" id="{BA8804AD-6545-F141-88F1-0385021C0E3F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534710" y="1658988"/>
                          <a:ext cx="492050" cy="459150"/>
                          <a:chOff x="1535900" y="1494500"/>
                          <a:chExt cx="492050" cy="459150"/>
                        </a:xfrm>
                      </p:grpSpPr>
                      <p:sp>
                        <p:nvSpPr>
                          <p:cNvPr id="15" name="Google Shape;1601;p33">
                            <a:extLst>
                              <a:ext uri="{FF2B5EF4-FFF2-40B4-BE49-F238E27FC236}">
                                <a16:creationId xmlns:a16="http://schemas.microsoft.com/office/drawing/2014/main" id="{725A2A9F-A40D-D439-F4E6-9EA8CEB90B9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35900" y="1638425"/>
                            <a:ext cx="325950" cy="3152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3038" h="12609" extrusionOk="0">
                                <a:moveTo>
                                  <a:pt x="6677" y="1"/>
                                </a:moveTo>
                                <a:cubicBezTo>
                                  <a:pt x="5339" y="1"/>
                                  <a:pt x="4002" y="397"/>
                                  <a:pt x="2906" y="1153"/>
                                </a:cubicBezTo>
                                <a:cubicBezTo>
                                  <a:pt x="2715" y="1308"/>
                                  <a:pt x="2513" y="1439"/>
                                  <a:pt x="2334" y="1617"/>
                                </a:cubicBezTo>
                                <a:cubicBezTo>
                                  <a:pt x="1465" y="2391"/>
                                  <a:pt x="834" y="3415"/>
                                  <a:pt x="500" y="4522"/>
                                </a:cubicBezTo>
                                <a:cubicBezTo>
                                  <a:pt x="0" y="6177"/>
                                  <a:pt x="227" y="8047"/>
                                  <a:pt x="1120" y="9535"/>
                                </a:cubicBezTo>
                                <a:cubicBezTo>
                                  <a:pt x="1929" y="10904"/>
                                  <a:pt x="3275" y="11928"/>
                                  <a:pt x="4799" y="12357"/>
                                </a:cubicBezTo>
                                <a:cubicBezTo>
                                  <a:pt x="5357" y="12519"/>
                                  <a:pt x="5938" y="12609"/>
                                  <a:pt x="6519" y="12609"/>
                                </a:cubicBezTo>
                                <a:cubicBezTo>
                                  <a:pt x="6792" y="12609"/>
                                  <a:pt x="7064" y="12589"/>
                                  <a:pt x="7335" y="12547"/>
                                </a:cubicBezTo>
                                <a:cubicBezTo>
                                  <a:pt x="8811" y="12321"/>
                                  <a:pt x="10216" y="11630"/>
                                  <a:pt x="11264" y="10547"/>
                                </a:cubicBezTo>
                                <a:cubicBezTo>
                                  <a:pt x="11371" y="10440"/>
                                  <a:pt x="11478" y="10321"/>
                                  <a:pt x="11573" y="10202"/>
                                </a:cubicBezTo>
                                <a:cubicBezTo>
                                  <a:pt x="11669" y="10083"/>
                                  <a:pt x="11776" y="9975"/>
                                  <a:pt x="11871" y="9868"/>
                                </a:cubicBezTo>
                                <a:cubicBezTo>
                                  <a:pt x="12633" y="9082"/>
                                  <a:pt x="13038" y="7963"/>
                                  <a:pt x="12907" y="6892"/>
                                </a:cubicBezTo>
                                <a:cubicBezTo>
                                  <a:pt x="12907" y="6856"/>
                                  <a:pt x="12907" y="6820"/>
                                  <a:pt x="12907" y="6796"/>
                                </a:cubicBezTo>
                                <a:cubicBezTo>
                                  <a:pt x="12895" y="6570"/>
                                  <a:pt x="12859" y="6368"/>
                                  <a:pt x="12728" y="6332"/>
                                </a:cubicBezTo>
                                <a:cubicBezTo>
                                  <a:pt x="12715" y="6329"/>
                                  <a:pt x="12702" y="6328"/>
                                  <a:pt x="12688" y="6328"/>
                                </a:cubicBezTo>
                                <a:cubicBezTo>
                                  <a:pt x="12595" y="6328"/>
                                  <a:pt x="12505" y="6402"/>
                                  <a:pt x="12442" y="6558"/>
                                </a:cubicBezTo>
                                <a:cubicBezTo>
                                  <a:pt x="12395" y="6677"/>
                                  <a:pt x="12347" y="6796"/>
                                  <a:pt x="12311" y="6915"/>
                                </a:cubicBezTo>
                                <a:cubicBezTo>
                                  <a:pt x="12252" y="7046"/>
                                  <a:pt x="12204" y="7166"/>
                                  <a:pt x="12157" y="7285"/>
                                </a:cubicBezTo>
                                <a:cubicBezTo>
                                  <a:pt x="11859" y="8058"/>
                                  <a:pt x="11538" y="8832"/>
                                  <a:pt x="10930" y="9606"/>
                                </a:cubicBezTo>
                                <a:cubicBezTo>
                                  <a:pt x="10537" y="10166"/>
                                  <a:pt x="9894" y="10678"/>
                                  <a:pt x="9192" y="11118"/>
                                </a:cubicBezTo>
                                <a:cubicBezTo>
                                  <a:pt x="8397" y="11616"/>
                                  <a:pt x="7456" y="11854"/>
                                  <a:pt x="6512" y="11854"/>
                                </a:cubicBezTo>
                                <a:cubicBezTo>
                                  <a:pt x="6055" y="11854"/>
                                  <a:pt x="5598" y="11798"/>
                                  <a:pt x="5156" y="11690"/>
                                </a:cubicBezTo>
                                <a:cubicBezTo>
                                  <a:pt x="4680" y="11595"/>
                                  <a:pt x="4239" y="11404"/>
                                  <a:pt x="3798" y="11178"/>
                                </a:cubicBezTo>
                                <a:cubicBezTo>
                                  <a:pt x="2501" y="10475"/>
                                  <a:pt x="1501" y="9213"/>
                                  <a:pt x="1084" y="7785"/>
                                </a:cubicBezTo>
                                <a:cubicBezTo>
                                  <a:pt x="679" y="6380"/>
                                  <a:pt x="798" y="4784"/>
                                  <a:pt x="1524" y="3451"/>
                                </a:cubicBezTo>
                                <a:cubicBezTo>
                                  <a:pt x="1893" y="2760"/>
                                  <a:pt x="2429" y="2165"/>
                                  <a:pt x="3060" y="1689"/>
                                </a:cubicBezTo>
                                <a:cubicBezTo>
                                  <a:pt x="3739" y="1165"/>
                                  <a:pt x="4537" y="748"/>
                                  <a:pt x="5406" y="558"/>
                                </a:cubicBezTo>
                                <a:cubicBezTo>
                                  <a:pt x="5799" y="470"/>
                                  <a:pt x="6204" y="425"/>
                                  <a:pt x="6610" y="425"/>
                                </a:cubicBezTo>
                                <a:cubicBezTo>
                                  <a:pt x="7091" y="425"/>
                                  <a:pt x="7573" y="488"/>
                                  <a:pt x="8037" y="617"/>
                                </a:cubicBezTo>
                                <a:cubicBezTo>
                                  <a:pt x="8668" y="808"/>
                                  <a:pt x="9299" y="1034"/>
                                  <a:pt x="9859" y="1391"/>
                                </a:cubicBezTo>
                                <a:cubicBezTo>
                                  <a:pt x="10871" y="2058"/>
                                  <a:pt x="11704" y="3034"/>
                                  <a:pt x="12169" y="4177"/>
                                </a:cubicBezTo>
                                <a:cubicBezTo>
                                  <a:pt x="12419" y="4749"/>
                                  <a:pt x="12573" y="5356"/>
                                  <a:pt x="12645" y="5975"/>
                                </a:cubicBezTo>
                                <a:cubicBezTo>
                                  <a:pt x="12657" y="6082"/>
                                  <a:pt x="12704" y="6189"/>
                                  <a:pt x="12728" y="6296"/>
                                </a:cubicBezTo>
                                <a:cubicBezTo>
                                  <a:pt x="12740" y="6308"/>
                                  <a:pt x="12764" y="6332"/>
                                  <a:pt x="12776" y="6332"/>
                                </a:cubicBezTo>
                                <a:cubicBezTo>
                                  <a:pt x="12800" y="6308"/>
                                  <a:pt x="12835" y="6296"/>
                                  <a:pt x="12835" y="6261"/>
                                </a:cubicBezTo>
                                <a:cubicBezTo>
                                  <a:pt x="12847" y="6106"/>
                                  <a:pt x="12859" y="5951"/>
                                  <a:pt x="12847" y="5808"/>
                                </a:cubicBezTo>
                                <a:cubicBezTo>
                                  <a:pt x="12835" y="5558"/>
                                  <a:pt x="12776" y="5320"/>
                                  <a:pt x="12740" y="5070"/>
                                </a:cubicBezTo>
                                <a:cubicBezTo>
                                  <a:pt x="12669" y="4832"/>
                                  <a:pt x="12609" y="4594"/>
                                  <a:pt x="12538" y="4368"/>
                                </a:cubicBezTo>
                                <a:cubicBezTo>
                                  <a:pt x="12097" y="2975"/>
                                  <a:pt x="11168" y="1760"/>
                                  <a:pt x="9942" y="962"/>
                                </a:cubicBezTo>
                                <a:cubicBezTo>
                                  <a:pt x="9275" y="534"/>
                                  <a:pt x="8513" y="212"/>
                                  <a:pt x="7716" y="81"/>
                                </a:cubicBezTo>
                                <a:cubicBezTo>
                                  <a:pt x="7372" y="27"/>
                                  <a:pt x="7025" y="1"/>
                                  <a:pt x="667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CBD24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ptos" panose="0211000402020202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8" name="Google Shape;1604;p33">
                            <a:extLst>
                              <a:ext uri="{FF2B5EF4-FFF2-40B4-BE49-F238E27FC236}">
                                <a16:creationId xmlns:a16="http://schemas.microsoft.com/office/drawing/2014/main" id="{396E9166-CC7A-77CA-67FB-C9C0AEAD65B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707050" y="1494500"/>
                            <a:ext cx="320900" cy="3156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2836" h="12624" extrusionOk="0">
                                <a:moveTo>
                                  <a:pt x="6494" y="0"/>
                                </a:moveTo>
                                <a:cubicBezTo>
                                  <a:pt x="6250" y="0"/>
                                  <a:pt x="6005" y="14"/>
                                  <a:pt x="5763" y="40"/>
                                </a:cubicBezTo>
                                <a:cubicBezTo>
                                  <a:pt x="5108" y="111"/>
                                  <a:pt x="4465" y="290"/>
                                  <a:pt x="3882" y="576"/>
                                </a:cubicBezTo>
                                <a:cubicBezTo>
                                  <a:pt x="2858" y="1088"/>
                                  <a:pt x="1941" y="1802"/>
                                  <a:pt x="1239" y="2731"/>
                                </a:cubicBezTo>
                                <a:cubicBezTo>
                                  <a:pt x="1096" y="2921"/>
                                  <a:pt x="953" y="3124"/>
                                  <a:pt x="822" y="3302"/>
                                </a:cubicBezTo>
                                <a:cubicBezTo>
                                  <a:pt x="251" y="3933"/>
                                  <a:pt x="0" y="4791"/>
                                  <a:pt x="120" y="5624"/>
                                </a:cubicBezTo>
                                <a:cubicBezTo>
                                  <a:pt x="131" y="5648"/>
                                  <a:pt x="131" y="5672"/>
                                  <a:pt x="131" y="5695"/>
                                </a:cubicBezTo>
                                <a:cubicBezTo>
                                  <a:pt x="143" y="5874"/>
                                  <a:pt x="167" y="6017"/>
                                  <a:pt x="298" y="6053"/>
                                </a:cubicBezTo>
                                <a:cubicBezTo>
                                  <a:pt x="316" y="6057"/>
                                  <a:pt x="334" y="6059"/>
                                  <a:pt x="352" y="6059"/>
                                </a:cubicBezTo>
                                <a:cubicBezTo>
                                  <a:pt x="443" y="6059"/>
                                  <a:pt x="536" y="6007"/>
                                  <a:pt x="596" y="5898"/>
                                </a:cubicBezTo>
                                <a:cubicBezTo>
                                  <a:pt x="691" y="5719"/>
                                  <a:pt x="762" y="5529"/>
                                  <a:pt x="858" y="5338"/>
                                </a:cubicBezTo>
                                <a:cubicBezTo>
                                  <a:pt x="1120" y="4743"/>
                                  <a:pt x="1346" y="4160"/>
                                  <a:pt x="1739" y="3517"/>
                                </a:cubicBezTo>
                                <a:cubicBezTo>
                                  <a:pt x="2001" y="3052"/>
                                  <a:pt x="2441" y="2612"/>
                                  <a:pt x="2882" y="2159"/>
                                </a:cubicBezTo>
                                <a:cubicBezTo>
                                  <a:pt x="3060" y="1969"/>
                                  <a:pt x="3287" y="1814"/>
                                  <a:pt x="3489" y="1647"/>
                                </a:cubicBezTo>
                                <a:cubicBezTo>
                                  <a:pt x="3715" y="1504"/>
                                  <a:pt x="3941" y="1362"/>
                                  <a:pt x="4191" y="1254"/>
                                </a:cubicBezTo>
                                <a:cubicBezTo>
                                  <a:pt x="4680" y="1028"/>
                                  <a:pt x="5192" y="873"/>
                                  <a:pt x="5727" y="802"/>
                                </a:cubicBezTo>
                                <a:cubicBezTo>
                                  <a:pt x="5906" y="754"/>
                                  <a:pt x="6085" y="742"/>
                                  <a:pt x="6275" y="731"/>
                                </a:cubicBezTo>
                                <a:cubicBezTo>
                                  <a:pt x="6370" y="725"/>
                                  <a:pt x="6463" y="722"/>
                                  <a:pt x="6555" y="722"/>
                                </a:cubicBezTo>
                                <a:cubicBezTo>
                                  <a:pt x="6647" y="722"/>
                                  <a:pt x="6739" y="725"/>
                                  <a:pt x="6835" y="731"/>
                                </a:cubicBezTo>
                                <a:cubicBezTo>
                                  <a:pt x="7406" y="754"/>
                                  <a:pt x="7966" y="850"/>
                                  <a:pt x="8502" y="1052"/>
                                </a:cubicBezTo>
                                <a:cubicBezTo>
                                  <a:pt x="9037" y="1254"/>
                                  <a:pt x="9549" y="1516"/>
                                  <a:pt x="10002" y="1874"/>
                                </a:cubicBezTo>
                                <a:cubicBezTo>
                                  <a:pt x="10454" y="2219"/>
                                  <a:pt x="10871" y="2612"/>
                                  <a:pt x="11216" y="3064"/>
                                </a:cubicBezTo>
                                <a:cubicBezTo>
                                  <a:pt x="11550" y="3528"/>
                                  <a:pt x="11823" y="4029"/>
                                  <a:pt x="12026" y="4576"/>
                                </a:cubicBezTo>
                                <a:cubicBezTo>
                                  <a:pt x="12216" y="5148"/>
                                  <a:pt x="12288" y="5743"/>
                                  <a:pt x="12300" y="6350"/>
                                </a:cubicBezTo>
                                <a:cubicBezTo>
                                  <a:pt x="12323" y="7672"/>
                                  <a:pt x="11942" y="9065"/>
                                  <a:pt x="11026" y="10101"/>
                                </a:cubicBezTo>
                                <a:cubicBezTo>
                                  <a:pt x="10680" y="10482"/>
                                  <a:pt x="10335" y="10851"/>
                                  <a:pt x="9930" y="11160"/>
                                </a:cubicBezTo>
                                <a:cubicBezTo>
                                  <a:pt x="9192" y="11732"/>
                                  <a:pt x="8299" y="12089"/>
                                  <a:pt x="7370" y="12268"/>
                                </a:cubicBezTo>
                                <a:cubicBezTo>
                                  <a:pt x="6963" y="12351"/>
                                  <a:pt x="6547" y="12389"/>
                                  <a:pt x="6121" y="12389"/>
                                </a:cubicBezTo>
                                <a:cubicBezTo>
                                  <a:pt x="6062" y="12389"/>
                                  <a:pt x="6002" y="12388"/>
                                  <a:pt x="5942" y="12387"/>
                                </a:cubicBezTo>
                                <a:cubicBezTo>
                                  <a:pt x="5858" y="12387"/>
                                  <a:pt x="5775" y="12422"/>
                                  <a:pt x="5692" y="12434"/>
                                </a:cubicBezTo>
                                <a:cubicBezTo>
                                  <a:pt x="5680" y="12446"/>
                                  <a:pt x="5656" y="12458"/>
                                  <a:pt x="5656" y="12470"/>
                                </a:cubicBezTo>
                                <a:cubicBezTo>
                                  <a:pt x="5668" y="12494"/>
                                  <a:pt x="5680" y="12542"/>
                                  <a:pt x="5704" y="12553"/>
                                </a:cubicBezTo>
                                <a:cubicBezTo>
                                  <a:pt x="5811" y="12577"/>
                                  <a:pt x="5930" y="12601"/>
                                  <a:pt x="6049" y="12601"/>
                                </a:cubicBezTo>
                                <a:cubicBezTo>
                                  <a:pt x="6172" y="12609"/>
                                  <a:pt x="6301" y="12623"/>
                                  <a:pt x="6432" y="12623"/>
                                </a:cubicBezTo>
                                <a:cubicBezTo>
                                  <a:pt x="6490" y="12623"/>
                                  <a:pt x="6549" y="12620"/>
                                  <a:pt x="6608" y="12613"/>
                                </a:cubicBezTo>
                                <a:lnTo>
                                  <a:pt x="7180" y="12577"/>
                                </a:lnTo>
                                <a:cubicBezTo>
                                  <a:pt x="8275" y="12458"/>
                                  <a:pt x="9371" y="12089"/>
                                  <a:pt x="10264" y="11422"/>
                                </a:cubicBezTo>
                                <a:cubicBezTo>
                                  <a:pt x="10776" y="11065"/>
                                  <a:pt x="11228" y="10625"/>
                                  <a:pt x="11573" y="10125"/>
                                </a:cubicBezTo>
                                <a:cubicBezTo>
                                  <a:pt x="11954" y="9589"/>
                                  <a:pt x="12240" y="9005"/>
                                  <a:pt x="12454" y="8398"/>
                                </a:cubicBezTo>
                                <a:cubicBezTo>
                                  <a:pt x="12657" y="7791"/>
                                  <a:pt x="12788" y="7160"/>
                                  <a:pt x="12812" y="6505"/>
                                </a:cubicBezTo>
                                <a:cubicBezTo>
                                  <a:pt x="12835" y="6326"/>
                                  <a:pt x="12824" y="6136"/>
                                  <a:pt x="12800" y="5945"/>
                                </a:cubicBezTo>
                                <a:cubicBezTo>
                                  <a:pt x="12752" y="5064"/>
                                  <a:pt x="12502" y="4183"/>
                                  <a:pt x="12097" y="3398"/>
                                </a:cubicBezTo>
                                <a:cubicBezTo>
                                  <a:pt x="11788" y="2814"/>
                                  <a:pt x="11395" y="2266"/>
                                  <a:pt x="10919" y="1802"/>
                                </a:cubicBezTo>
                                <a:cubicBezTo>
                                  <a:pt x="10442" y="1326"/>
                                  <a:pt x="9895" y="945"/>
                                  <a:pt x="9299" y="647"/>
                                </a:cubicBezTo>
                                <a:cubicBezTo>
                                  <a:pt x="8434" y="210"/>
                                  <a:pt x="7463" y="0"/>
                                  <a:pt x="6494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CBD24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ptos" panose="0211000402020202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</p:grpSp>
                    <p:sp>
                      <p:nvSpPr>
                        <p:cNvPr id="13" name="Google Shape;1607;p33">
                          <a:extLst>
                            <a:ext uri="{FF2B5EF4-FFF2-40B4-BE49-F238E27FC236}">
                              <a16:creationId xmlns:a16="http://schemas.microsoft.com/office/drawing/2014/main" id="{E279B46F-670A-791F-55C8-08D6E25F3F27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1060735" y="3094988"/>
                          <a:ext cx="1440000" cy="429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" sz="17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CBD24"/>
                              </a:solidFill>
                              <a:effectLst/>
                              <a:uLnTx/>
                              <a:uFillTx/>
                              <a:latin typeface="Bahnschrift" panose="020B0502040204020203" pitchFamily="34" charset="0"/>
                              <a:ea typeface="Fira Sans Extra Condensed Medium"/>
                              <a:cs typeface="Fira Sans Extra Condensed Medium"/>
                              <a:sym typeface="Fira Sans Extra Condensed Medium"/>
                            </a:rPr>
                            <a:t>De 2020 à 2024</a:t>
                          </a:r>
                          <a:endParaRPr kumimoji="0" sz="17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CBD24"/>
                            </a:solidFill>
                            <a:effectLst/>
                            <a:uLnTx/>
                            <a:uFillTx/>
                            <a:latin typeface="Bahnschrift" panose="020B0502040204020203" pitchFamily="34" charset="0"/>
                            <a:ea typeface="Fira Sans Extra Condensed Medium"/>
                            <a:cs typeface="Fira Sans Extra Condensed Medium"/>
                            <a:sym typeface="Fira Sans Extra Condensed Medium"/>
                          </a:endParaRPr>
                        </a:p>
                      </p:txBody>
                    </p:sp>
                    <p:sp>
                      <p:nvSpPr>
                        <p:cNvPr id="14" name="Google Shape;1608;p33">
                          <a:extLst>
                            <a:ext uri="{FF2B5EF4-FFF2-40B4-BE49-F238E27FC236}">
                              <a16:creationId xmlns:a16="http://schemas.microsoft.com/office/drawing/2014/main" id="{043D21ED-2D12-E8D8-27A2-C67962084323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1270585" y="2189075"/>
                          <a:ext cx="1020300" cy="584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" sz="1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434343"/>
                              </a:solidFill>
                              <a:effectLst/>
                              <a:uLnTx/>
                              <a:uFillTx/>
                              <a:latin typeface="Roboto"/>
                              <a:ea typeface="Roboto"/>
                              <a:cs typeface="Roboto"/>
                              <a:sym typeface="Roboto"/>
                            </a:rPr>
                            <a:t>Moyenne de 110 g</a:t>
                          </a:r>
                          <a:endParaRPr kumimoji="0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434343"/>
                            </a:solidFill>
                            <a:effectLst/>
                            <a:uLnTx/>
                            <a:uFillTx/>
                            <a:latin typeface="Roboto"/>
                            <a:ea typeface="Roboto"/>
                            <a:cs typeface="Roboto"/>
                            <a:sym typeface="Roboto"/>
                          </a:endParaRPr>
                        </a:p>
                      </p:txBody>
                    </p:sp>
                  </p:grpSp>
                  <p:grpSp>
                    <p:nvGrpSpPr>
                      <p:cNvPr id="21" name="Google Shape;1623;p33">
                        <a:extLst>
                          <a:ext uri="{FF2B5EF4-FFF2-40B4-BE49-F238E27FC236}">
                            <a16:creationId xmlns:a16="http://schemas.microsoft.com/office/drawing/2014/main" id="{2CBB3B40-1B42-84AA-8243-1ACC14D5057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690874" y="2253663"/>
                        <a:ext cx="2315893" cy="1992659"/>
                        <a:chOff x="3092050" y="2288813"/>
                        <a:chExt cx="2315893" cy="1992659"/>
                      </a:xfrm>
                    </p:grpSpPr>
                    <p:sp>
                      <p:nvSpPr>
                        <p:cNvPr id="22" name="Google Shape;1624;p33">
                          <a:extLst>
                            <a:ext uri="{FF2B5EF4-FFF2-40B4-BE49-F238E27FC236}">
                              <a16:creationId xmlns:a16="http://schemas.microsoft.com/office/drawing/2014/main" id="{2F4764F3-6B18-B6FA-050E-537E1F0C18B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092050" y="2288813"/>
                          <a:ext cx="1098975" cy="16012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43959" h="64049" extrusionOk="0">
                              <a:moveTo>
                                <a:pt x="5297" y="0"/>
                              </a:moveTo>
                              <a:cubicBezTo>
                                <a:pt x="5110" y="0"/>
                                <a:pt x="4916" y="11"/>
                                <a:pt x="4715" y="29"/>
                              </a:cubicBezTo>
                              <a:cubicBezTo>
                                <a:pt x="4441" y="64"/>
                                <a:pt x="4167" y="100"/>
                                <a:pt x="3917" y="171"/>
                              </a:cubicBezTo>
                              <a:cubicBezTo>
                                <a:pt x="2786" y="481"/>
                                <a:pt x="1774" y="1207"/>
                                <a:pt x="1143" y="2196"/>
                              </a:cubicBezTo>
                              <a:cubicBezTo>
                                <a:pt x="822" y="2684"/>
                                <a:pt x="584" y="3231"/>
                                <a:pt x="465" y="3803"/>
                              </a:cubicBezTo>
                              <a:cubicBezTo>
                                <a:pt x="417" y="4089"/>
                                <a:pt x="369" y="4386"/>
                                <a:pt x="369" y="4672"/>
                              </a:cubicBezTo>
                              <a:cubicBezTo>
                                <a:pt x="357" y="4970"/>
                                <a:pt x="369" y="5232"/>
                                <a:pt x="357" y="5517"/>
                              </a:cubicBezTo>
                              <a:cubicBezTo>
                                <a:pt x="369" y="7732"/>
                                <a:pt x="369" y="9958"/>
                                <a:pt x="369" y="12173"/>
                              </a:cubicBezTo>
                              <a:cubicBezTo>
                                <a:pt x="405" y="19972"/>
                                <a:pt x="346" y="27699"/>
                                <a:pt x="286" y="35450"/>
                              </a:cubicBezTo>
                              <a:cubicBezTo>
                                <a:pt x="274" y="37033"/>
                                <a:pt x="262" y="38700"/>
                                <a:pt x="215" y="40141"/>
                              </a:cubicBezTo>
                              <a:cubicBezTo>
                                <a:pt x="0" y="45558"/>
                                <a:pt x="0" y="50916"/>
                                <a:pt x="215" y="56309"/>
                              </a:cubicBezTo>
                              <a:cubicBezTo>
                                <a:pt x="215" y="56452"/>
                                <a:pt x="215" y="56619"/>
                                <a:pt x="215" y="56774"/>
                              </a:cubicBezTo>
                              <a:cubicBezTo>
                                <a:pt x="238" y="57917"/>
                                <a:pt x="286" y="58917"/>
                                <a:pt x="417" y="59107"/>
                              </a:cubicBezTo>
                              <a:cubicBezTo>
                                <a:pt x="434" y="59131"/>
                                <a:pt x="451" y="59143"/>
                                <a:pt x="467" y="59143"/>
                              </a:cubicBezTo>
                              <a:cubicBezTo>
                                <a:pt x="566" y="59143"/>
                                <a:pt x="652" y="58719"/>
                                <a:pt x="703" y="57893"/>
                              </a:cubicBezTo>
                              <a:cubicBezTo>
                                <a:pt x="774" y="56571"/>
                                <a:pt x="846" y="55143"/>
                                <a:pt x="905" y="53666"/>
                              </a:cubicBezTo>
                              <a:cubicBezTo>
                                <a:pt x="1060" y="48987"/>
                                <a:pt x="1108" y="44094"/>
                                <a:pt x="1119" y="38331"/>
                              </a:cubicBezTo>
                              <a:cubicBezTo>
                                <a:pt x="1119" y="34295"/>
                                <a:pt x="1191" y="29508"/>
                                <a:pt x="1155" y="24544"/>
                              </a:cubicBezTo>
                              <a:cubicBezTo>
                                <a:pt x="1119" y="20448"/>
                                <a:pt x="1108" y="16328"/>
                                <a:pt x="1108" y="12209"/>
                              </a:cubicBezTo>
                              <a:lnTo>
                                <a:pt x="1108" y="6017"/>
                              </a:lnTo>
                              <a:lnTo>
                                <a:pt x="1108" y="5244"/>
                              </a:lnTo>
                              <a:lnTo>
                                <a:pt x="1108" y="4851"/>
                              </a:lnTo>
                              <a:cubicBezTo>
                                <a:pt x="1108" y="4732"/>
                                <a:pt x="1119" y="4624"/>
                                <a:pt x="1131" y="4505"/>
                              </a:cubicBezTo>
                              <a:cubicBezTo>
                                <a:pt x="1167" y="4053"/>
                                <a:pt x="1274" y="3600"/>
                                <a:pt x="1453" y="3172"/>
                              </a:cubicBezTo>
                              <a:cubicBezTo>
                                <a:pt x="1822" y="2327"/>
                                <a:pt x="2489" y="1624"/>
                                <a:pt x="3298" y="1195"/>
                              </a:cubicBezTo>
                              <a:cubicBezTo>
                                <a:pt x="3858" y="910"/>
                                <a:pt x="4489" y="743"/>
                                <a:pt x="5132" y="731"/>
                              </a:cubicBezTo>
                              <a:lnTo>
                                <a:pt x="7263" y="731"/>
                              </a:lnTo>
                              <a:lnTo>
                                <a:pt x="11537" y="719"/>
                              </a:lnTo>
                              <a:cubicBezTo>
                                <a:pt x="20265" y="695"/>
                                <a:pt x="28980" y="683"/>
                                <a:pt x="37695" y="660"/>
                              </a:cubicBezTo>
                              <a:cubicBezTo>
                                <a:pt x="38045" y="660"/>
                                <a:pt x="38410" y="654"/>
                                <a:pt x="38763" y="654"/>
                              </a:cubicBezTo>
                              <a:cubicBezTo>
                                <a:pt x="38939" y="654"/>
                                <a:pt x="39112" y="656"/>
                                <a:pt x="39279" y="660"/>
                              </a:cubicBezTo>
                              <a:cubicBezTo>
                                <a:pt x="39767" y="683"/>
                                <a:pt x="40243" y="791"/>
                                <a:pt x="40696" y="969"/>
                              </a:cubicBezTo>
                              <a:cubicBezTo>
                                <a:pt x="41589" y="1350"/>
                                <a:pt x="42351" y="2053"/>
                                <a:pt x="42791" y="2922"/>
                              </a:cubicBezTo>
                              <a:cubicBezTo>
                                <a:pt x="43018" y="3362"/>
                                <a:pt x="43172" y="3827"/>
                                <a:pt x="43220" y="4315"/>
                              </a:cubicBezTo>
                              <a:cubicBezTo>
                                <a:pt x="43279" y="4791"/>
                                <a:pt x="43256" y="5351"/>
                                <a:pt x="43268" y="5875"/>
                              </a:cubicBezTo>
                              <a:lnTo>
                                <a:pt x="43279" y="9077"/>
                              </a:lnTo>
                              <a:cubicBezTo>
                                <a:pt x="43315" y="13352"/>
                                <a:pt x="43339" y="17626"/>
                                <a:pt x="43363" y="21900"/>
                              </a:cubicBezTo>
                              <a:cubicBezTo>
                                <a:pt x="43375" y="26329"/>
                                <a:pt x="43375" y="30771"/>
                                <a:pt x="43387" y="35212"/>
                              </a:cubicBezTo>
                              <a:cubicBezTo>
                                <a:pt x="43422" y="40117"/>
                                <a:pt x="43446" y="45022"/>
                                <a:pt x="43482" y="49916"/>
                              </a:cubicBezTo>
                              <a:cubicBezTo>
                                <a:pt x="43494" y="52368"/>
                                <a:pt x="43506" y="54821"/>
                                <a:pt x="43518" y="57274"/>
                              </a:cubicBezTo>
                              <a:cubicBezTo>
                                <a:pt x="43482" y="58500"/>
                                <a:pt x="43684" y="59762"/>
                                <a:pt x="43172" y="60869"/>
                              </a:cubicBezTo>
                              <a:cubicBezTo>
                                <a:pt x="42708" y="61989"/>
                                <a:pt x="41767" y="62882"/>
                                <a:pt x="40636" y="63298"/>
                              </a:cubicBezTo>
                              <a:cubicBezTo>
                                <a:pt x="40231" y="63453"/>
                                <a:pt x="39791" y="63548"/>
                                <a:pt x="39350" y="63572"/>
                              </a:cubicBezTo>
                              <a:cubicBezTo>
                                <a:pt x="39130" y="63584"/>
                                <a:pt x="38904" y="63587"/>
                                <a:pt x="38676" y="63587"/>
                              </a:cubicBezTo>
                              <a:cubicBezTo>
                                <a:pt x="38449" y="63587"/>
                                <a:pt x="38219" y="63584"/>
                                <a:pt x="37993" y="63584"/>
                              </a:cubicBezTo>
                              <a:cubicBezTo>
                                <a:pt x="37088" y="63596"/>
                                <a:pt x="36171" y="63596"/>
                                <a:pt x="35267" y="63596"/>
                              </a:cubicBezTo>
                              <a:cubicBezTo>
                                <a:pt x="33445" y="63608"/>
                                <a:pt x="31623" y="63620"/>
                                <a:pt x="29802" y="63632"/>
                              </a:cubicBezTo>
                              <a:cubicBezTo>
                                <a:pt x="23146" y="63667"/>
                                <a:pt x="16502" y="63703"/>
                                <a:pt x="9859" y="63739"/>
                              </a:cubicBezTo>
                              <a:cubicBezTo>
                                <a:pt x="8430" y="63739"/>
                                <a:pt x="7010" y="63765"/>
                                <a:pt x="5584" y="63765"/>
                              </a:cubicBezTo>
                              <a:cubicBezTo>
                                <a:pt x="5346" y="63765"/>
                                <a:pt x="5108" y="63764"/>
                                <a:pt x="4870" y="63763"/>
                              </a:cubicBezTo>
                              <a:cubicBezTo>
                                <a:pt x="3191" y="63679"/>
                                <a:pt x="1584" y="62608"/>
                                <a:pt x="893" y="61036"/>
                              </a:cubicBezTo>
                              <a:cubicBezTo>
                                <a:pt x="643" y="60488"/>
                                <a:pt x="477" y="59929"/>
                                <a:pt x="429" y="59345"/>
                              </a:cubicBezTo>
                              <a:cubicBezTo>
                                <a:pt x="418" y="59248"/>
                                <a:pt x="387" y="59140"/>
                                <a:pt x="382" y="59140"/>
                              </a:cubicBezTo>
                              <a:cubicBezTo>
                                <a:pt x="382" y="59140"/>
                                <a:pt x="381" y="59141"/>
                                <a:pt x="381" y="59143"/>
                              </a:cubicBezTo>
                              <a:cubicBezTo>
                                <a:pt x="357" y="59226"/>
                                <a:pt x="322" y="59345"/>
                                <a:pt x="322" y="59524"/>
                              </a:cubicBezTo>
                              <a:cubicBezTo>
                                <a:pt x="357" y="60346"/>
                                <a:pt x="643" y="61167"/>
                                <a:pt x="1096" y="61858"/>
                              </a:cubicBezTo>
                              <a:cubicBezTo>
                                <a:pt x="1858" y="63001"/>
                                <a:pt x="3108" y="63786"/>
                                <a:pt x="4453" y="63965"/>
                              </a:cubicBezTo>
                              <a:cubicBezTo>
                                <a:pt x="4826" y="64016"/>
                                <a:pt x="5178" y="64026"/>
                                <a:pt x="5522" y="64026"/>
                              </a:cubicBezTo>
                              <a:cubicBezTo>
                                <a:pt x="5734" y="64026"/>
                                <a:pt x="5943" y="64023"/>
                                <a:pt x="6152" y="64023"/>
                              </a:cubicBezTo>
                              <a:cubicBezTo>
                                <a:pt x="6233" y="64023"/>
                                <a:pt x="6313" y="64023"/>
                                <a:pt x="6394" y="64025"/>
                              </a:cubicBezTo>
                              <a:lnTo>
                                <a:pt x="8299" y="64013"/>
                              </a:lnTo>
                              <a:lnTo>
                                <a:pt x="30659" y="64048"/>
                              </a:lnTo>
                              <a:lnTo>
                                <a:pt x="39184" y="64048"/>
                              </a:lnTo>
                              <a:cubicBezTo>
                                <a:pt x="39327" y="64036"/>
                                <a:pt x="39458" y="64025"/>
                                <a:pt x="39600" y="64013"/>
                              </a:cubicBezTo>
                              <a:lnTo>
                                <a:pt x="40005" y="63953"/>
                              </a:lnTo>
                              <a:cubicBezTo>
                                <a:pt x="41089" y="63739"/>
                                <a:pt x="42101" y="63155"/>
                                <a:pt x="42803" y="62298"/>
                              </a:cubicBezTo>
                              <a:cubicBezTo>
                                <a:pt x="43553" y="61405"/>
                                <a:pt x="43958" y="60238"/>
                                <a:pt x="43946" y="59084"/>
                              </a:cubicBezTo>
                              <a:lnTo>
                                <a:pt x="43934" y="55821"/>
                              </a:lnTo>
                              <a:lnTo>
                                <a:pt x="43911" y="49308"/>
                              </a:lnTo>
                              <a:cubicBezTo>
                                <a:pt x="43911" y="44951"/>
                                <a:pt x="43911" y="40605"/>
                                <a:pt x="43911" y="36247"/>
                              </a:cubicBezTo>
                              <a:lnTo>
                                <a:pt x="43899" y="32437"/>
                              </a:lnTo>
                              <a:lnTo>
                                <a:pt x="43875" y="14364"/>
                              </a:lnTo>
                              <a:lnTo>
                                <a:pt x="43875" y="7589"/>
                              </a:lnTo>
                              <a:lnTo>
                                <a:pt x="43875" y="5898"/>
                              </a:lnTo>
                              <a:cubicBezTo>
                                <a:pt x="43863" y="5327"/>
                                <a:pt x="43899" y="4779"/>
                                <a:pt x="43827" y="4172"/>
                              </a:cubicBezTo>
                              <a:cubicBezTo>
                                <a:pt x="43684" y="2993"/>
                                <a:pt x="43065" y="1874"/>
                                <a:pt x="42148" y="1112"/>
                              </a:cubicBezTo>
                              <a:cubicBezTo>
                                <a:pt x="41696" y="731"/>
                                <a:pt x="41172" y="445"/>
                                <a:pt x="40601" y="255"/>
                              </a:cubicBezTo>
                              <a:cubicBezTo>
                                <a:pt x="40080" y="78"/>
                                <a:pt x="39519" y="4"/>
                                <a:pt x="38983" y="4"/>
                              </a:cubicBezTo>
                              <a:cubicBezTo>
                                <a:pt x="38943" y="4"/>
                                <a:pt x="38902" y="4"/>
                                <a:pt x="38862" y="5"/>
                              </a:cubicBezTo>
                              <a:lnTo>
                                <a:pt x="5501" y="5"/>
                              </a:lnTo>
                              <a:cubicBezTo>
                                <a:pt x="5434" y="2"/>
                                <a:pt x="5366" y="0"/>
                                <a:pt x="5297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5EB2FC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ptos" panose="0211000402020202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4" name="Google Shape;1642;p33">
                          <a:extLst>
                            <a:ext uri="{FF2B5EF4-FFF2-40B4-BE49-F238E27FC236}">
                              <a16:creationId xmlns:a16="http://schemas.microsoft.com/office/drawing/2014/main" id="{82132879-057F-963C-4CEF-7917AAB620F7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092050" y="3966238"/>
                          <a:ext cx="2315893" cy="3152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" sz="17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5EB2FC"/>
                              </a:solidFill>
                              <a:effectLst/>
                              <a:uLnTx/>
                              <a:uFillTx/>
                              <a:latin typeface="Bahnschrift" panose="020B0502040204020203" pitchFamily="34" charset="0"/>
                              <a:ea typeface="Fira Sans Extra Condensed Medium"/>
                              <a:cs typeface="Fira Sans Extra Condensed Medium"/>
                              <a:sym typeface="Fira Sans Extra Condensed Medium"/>
                            </a:rPr>
                            <a:t>De 2025 à 2029</a:t>
                          </a:r>
                          <a:endParaRPr kumimoji="0" sz="17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5EB2FC"/>
                            </a:solidFill>
                            <a:effectLst/>
                            <a:uLnTx/>
                            <a:uFillTx/>
                            <a:latin typeface="Bahnschrift" panose="020B0502040204020203" pitchFamily="34" charset="0"/>
                            <a:ea typeface="Fira Sans Extra Condensed Medium"/>
                            <a:cs typeface="Fira Sans Extra Condensed Medium"/>
                            <a:sym typeface="Fira Sans Extra Condensed Medium"/>
                          </a:endParaRPr>
                        </a:p>
                      </p:txBody>
                    </p:sp>
                    <p:sp>
                      <p:nvSpPr>
                        <p:cNvPr id="25" name="Google Shape;1643;p33">
                          <a:extLst>
                            <a:ext uri="{FF2B5EF4-FFF2-40B4-BE49-F238E27FC236}">
                              <a16:creationId xmlns:a16="http://schemas.microsoft.com/office/drawing/2014/main" id="{7ED5B69B-7182-242E-C639-A4EAE6A268F4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135035" y="3076725"/>
                          <a:ext cx="1020300" cy="584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" sz="1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434343"/>
                              </a:solidFill>
                              <a:effectLst/>
                              <a:uLnTx/>
                              <a:uFillTx/>
                              <a:latin typeface="Roboto"/>
                              <a:ea typeface="Roboto"/>
                              <a:cs typeface="Roboto"/>
                              <a:sym typeface="Roboto"/>
                            </a:rPr>
                            <a:t>Moyenne de 93,6 g</a:t>
                          </a:r>
                          <a:endParaRPr kumimoji="0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434343"/>
                            </a:solidFill>
                            <a:effectLst/>
                            <a:uLnTx/>
                            <a:uFillTx/>
                            <a:latin typeface="Roboto"/>
                            <a:ea typeface="Roboto"/>
                            <a:cs typeface="Roboto"/>
                            <a:sym typeface="Roboto"/>
                          </a:endParaRPr>
                        </a:p>
                      </p:txBody>
                    </p:sp>
                  </p:grpSp>
                  <p:sp>
                    <p:nvSpPr>
                      <p:cNvPr id="73" name="ZoneTexte 72">
                        <a:extLst>
                          <a:ext uri="{FF2B5EF4-FFF2-40B4-BE49-F238E27FC236}">
                            <a16:creationId xmlns:a16="http://schemas.microsoft.com/office/drawing/2014/main" id="{7E0C9778-9837-D6D6-0597-1E9501427C8C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050865" y="1884314"/>
                        <a:ext cx="780875" cy="2616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fr-FR" sz="11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156082"/>
                            </a:solidFill>
                            <a:effectLst/>
                            <a:uLnTx/>
                            <a:uFillTx/>
                            <a:latin typeface="Aptos" panose="02110004020202020204"/>
                            <a:ea typeface="+mn-ea"/>
                            <a:cs typeface="+mn-cs"/>
                          </a:rPr>
                          <a:t>CO2</a:t>
                        </a:r>
                      </a:p>
                    </p:txBody>
                  </p:sp>
                  <p:sp>
                    <p:nvSpPr>
                      <p:cNvPr id="74" name="ZoneTexte 73">
                        <a:extLst>
                          <a:ext uri="{FF2B5EF4-FFF2-40B4-BE49-F238E27FC236}">
                            <a16:creationId xmlns:a16="http://schemas.microsoft.com/office/drawing/2014/main" id="{E98A0560-3598-0AAC-B122-3AB8C89173DB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184833" y="1722978"/>
                        <a:ext cx="780875" cy="2616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fr-FR" sz="11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156082"/>
                            </a:solidFill>
                            <a:effectLst/>
                            <a:uLnTx/>
                            <a:uFillTx/>
                            <a:latin typeface="Aptos" panose="02110004020202020204"/>
                            <a:ea typeface="+mn-ea"/>
                            <a:cs typeface="+mn-cs"/>
                          </a:rPr>
                          <a:t>  km</a:t>
                        </a:r>
                      </a:p>
                    </p:txBody>
                  </p:sp>
                  <p:sp>
                    <p:nvSpPr>
                      <p:cNvPr id="76" name="ZoneTexte 75">
                        <a:extLst>
                          <a:ext uri="{FF2B5EF4-FFF2-40B4-BE49-F238E27FC236}">
                            <a16:creationId xmlns:a16="http://schemas.microsoft.com/office/drawing/2014/main" id="{632FB942-8AC0-F958-FCAD-242F7DA3C14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089066" y="2462777"/>
                        <a:ext cx="780875" cy="2616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fr-FR" sz="11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5EB2FC"/>
                            </a:solidFill>
                            <a:effectLst/>
                            <a:uLnTx/>
                            <a:uFillTx/>
                            <a:latin typeface="Aptos" panose="02110004020202020204"/>
                            <a:ea typeface="+mn-ea"/>
                            <a:cs typeface="+mn-cs"/>
                          </a:rPr>
                          <a:t>  km</a:t>
                        </a:r>
                      </a:p>
                    </p:txBody>
                  </p:sp>
                  <p:sp>
                    <p:nvSpPr>
                      <p:cNvPr id="77" name="Google Shape;1601;p33">
                        <a:extLst>
                          <a:ext uri="{FF2B5EF4-FFF2-40B4-BE49-F238E27FC236}">
                            <a16:creationId xmlns:a16="http://schemas.microsoft.com/office/drawing/2014/main" id="{3DBBD0EA-BF83-0161-2250-EF41CA21CB1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006172" y="2627788"/>
                        <a:ext cx="325950" cy="3152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3038" h="12609" extrusionOk="0">
                            <a:moveTo>
                              <a:pt x="6677" y="1"/>
                            </a:moveTo>
                            <a:cubicBezTo>
                              <a:pt x="5339" y="1"/>
                              <a:pt x="4002" y="397"/>
                              <a:pt x="2906" y="1153"/>
                            </a:cubicBezTo>
                            <a:cubicBezTo>
                              <a:pt x="2715" y="1308"/>
                              <a:pt x="2513" y="1439"/>
                              <a:pt x="2334" y="1617"/>
                            </a:cubicBezTo>
                            <a:cubicBezTo>
                              <a:pt x="1465" y="2391"/>
                              <a:pt x="834" y="3415"/>
                              <a:pt x="500" y="4522"/>
                            </a:cubicBezTo>
                            <a:cubicBezTo>
                              <a:pt x="0" y="6177"/>
                              <a:pt x="227" y="8047"/>
                              <a:pt x="1120" y="9535"/>
                            </a:cubicBezTo>
                            <a:cubicBezTo>
                              <a:pt x="1929" y="10904"/>
                              <a:pt x="3275" y="11928"/>
                              <a:pt x="4799" y="12357"/>
                            </a:cubicBezTo>
                            <a:cubicBezTo>
                              <a:pt x="5357" y="12519"/>
                              <a:pt x="5938" y="12609"/>
                              <a:pt x="6519" y="12609"/>
                            </a:cubicBezTo>
                            <a:cubicBezTo>
                              <a:pt x="6792" y="12609"/>
                              <a:pt x="7064" y="12589"/>
                              <a:pt x="7335" y="12547"/>
                            </a:cubicBezTo>
                            <a:cubicBezTo>
                              <a:pt x="8811" y="12321"/>
                              <a:pt x="10216" y="11630"/>
                              <a:pt x="11264" y="10547"/>
                            </a:cubicBezTo>
                            <a:cubicBezTo>
                              <a:pt x="11371" y="10440"/>
                              <a:pt x="11478" y="10321"/>
                              <a:pt x="11573" y="10202"/>
                            </a:cubicBezTo>
                            <a:cubicBezTo>
                              <a:pt x="11669" y="10083"/>
                              <a:pt x="11776" y="9975"/>
                              <a:pt x="11871" y="9868"/>
                            </a:cubicBezTo>
                            <a:cubicBezTo>
                              <a:pt x="12633" y="9082"/>
                              <a:pt x="13038" y="7963"/>
                              <a:pt x="12907" y="6892"/>
                            </a:cubicBezTo>
                            <a:cubicBezTo>
                              <a:pt x="12907" y="6856"/>
                              <a:pt x="12907" y="6820"/>
                              <a:pt x="12907" y="6796"/>
                            </a:cubicBezTo>
                            <a:cubicBezTo>
                              <a:pt x="12895" y="6570"/>
                              <a:pt x="12859" y="6368"/>
                              <a:pt x="12728" y="6332"/>
                            </a:cubicBezTo>
                            <a:cubicBezTo>
                              <a:pt x="12715" y="6329"/>
                              <a:pt x="12702" y="6328"/>
                              <a:pt x="12688" y="6328"/>
                            </a:cubicBezTo>
                            <a:cubicBezTo>
                              <a:pt x="12595" y="6328"/>
                              <a:pt x="12505" y="6402"/>
                              <a:pt x="12442" y="6558"/>
                            </a:cubicBezTo>
                            <a:cubicBezTo>
                              <a:pt x="12395" y="6677"/>
                              <a:pt x="12347" y="6796"/>
                              <a:pt x="12311" y="6915"/>
                            </a:cubicBezTo>
                            <a:cubicBezTo>
                              <a:pt x="12252" y="7046"/>
                              <a:pt x="12204" y="7166"/>
                              <a:pt x="12157" y="7285"/>
                            </a:cubicBezTo>
                            <a:cubicBezTo>
                              <a:pt x="11859" y="8058"/>
                              <a:pt x="11538" y="8832"/>
                              <a:pt x="10930" y="9606"/>
                            </a:cubicBezTo>
                            <a:cubicBezTo>
                              <a:pt x="10537" y="10166"/>
                              <a:pt x="9894" y="10678"/>
                              <a:pt x="9192" y="11118"/>
                            </a:cubicBezTo>
                            <a:cubicBezTo>
                              <a:pt x="8397" y="11616"/>
                              <a:pt x="7456" y="11854"/>
                              <a:pt x="6512" y="11854"/>
                            </a:cubicBezTo>
                            <a:cubicBezTo>
                              <a:pt x="6055" y="11854"/>
                              <a:pt x="5598" y="11798"/>
                              <a:pt x="5156" y="11690"/>
                            </a:cubicBezTo>
                            <a:cubicBezTo>
                              <a:pt x="4680" y="11595"/>
                              <a:pt x="4239" y="11404"/>
                              <a:pt x="3798" y="11178"/>
                            </a:cubicBezTo>
                            <a:cubicBezTo>
                              <a:pt x="2501" y="10475"/>
                              <a:pt x="1501" y="9213"/>
                              <a:pt x="1084" y="7785"/>
                            </a:cubicBezTo>
                            <a:cubicBezTo>
                              <a:pt x="679" y="6380"/>
                              <a:pt x="798" y="4784"/>
                              <a:pt x="1524" y="3451"/>
                            </a:cubicBezTo>
                            <a:cubicBezTo>
                              <a:pt x="1893" y="2760"/>
                              <a:pt x="2429" y="2165"/>
                              <a:pt x="3060" y="1689"/>
                            </a:cubicBezTo>
                            <a:cubicBezTo>
                              <a:pt x="3739" y="1165"/>
                              <a:pt x="4537" y="748"/>
                              <a:pt x="5406" y="558"/>
                            </a:cubicBezTo>
                            <a:cubicBezTo>
                              <a:pt x="5799" y="470"/>
                              <a:pt x="6204" y="425"/>
                              <a:pt x="6610" y="425"/>
                            </a:cubicBezTo>
                            <a:cubicBezTo>
                              <a:pt x="7091" y="425"/>
                              <a:pt x="7573" y="488"/>
                              <a:pt x="8037" y="617"/>
                            </a:cubicBezTo>
                            <a:cubicBezTo>
                              <a:pt x="8668" y="808"/>
                              <a:pt x="9299" y="1034"/>
                              <a:pt x="9859" y="1391"/>
                            </a:cubicBezTo>
                            <a:cubicBezTo>
                              <a:pt x="10871" y="2058"/>
                              <a:pt x="11704" y="3034"/>
                              <a:pt x="12169" y="4177"/>
                            </a:cubicBezTo>
                            <a:cubicBezTo>
                              <a:pt x="12419" y="4749"/>
                              <a:pt x="12573" y="5356"/>
                              <a:pt x="12645" y="5975"/>
                            </a:cubicBezTo>
                            <a:cubicBezTo>
                              <a:pt x="12657" y="6082"/>
                              <a:pt x="12704" y="6189"/>
                              <a:pt x="12728" y="6296"/>
                            </a:cubicBezTo>
                            <a:cubicBezTo>
                              <a:pt x="12740" y="6308"/>
                              <a:pt x="12764" y="6332"/>
                              <a:pt x="12776" y="6332"/>
                            </a:cubicBezTo>
                            <a:cubicBezTo>
                              <a:pt x="12800" y="6308"/>
                              <a:pt x="12835" y="6296"/>
                              <a:pt x="12835" y="6261"/>
                            </a:cubicBezTo>
                            <a:cubicBezTo>
                              <a:pt x="12847" y="6106"/>
                              <a:pt x="12859" y="5951"/>
                              <a:pt x="12847" y="5808"/>
                            </a:cubicBezTo>
                            <a:cubicBezTo>
                              <a:pt x="12835" y="5558"/>
                              <a:pt x="12776" y="5320"/>
                              <a:pt x="12740" y="5070"/>
                            </a:cubicBezTo>
                            <a:cubicBezTo>
                              <a:pt x="12669" y="4832"/>
                              <a:pt x="12609" y="4594"/>
                              <a:pt x="12538" y="4368"/>
                            </a:cubicBezTo>
                            <a:cubicBezTo>
                              <a:pt x="12097" y="2975"/>
                              <a:pt x="11168" y="1760"/>
                              <a:pt x="9942" y="962"/>
                            </a:cubicBezTo>
                            <a:cubicBezTo>
                              <a:pt x="9275" y="534"/>
                              <a:pt x="8513" y="212"/>
                              <a:pt x="7716" y="81"/>
                            </a:cubicBezTo>
                            <a:cubicBezTo>
                              <a:pt x="7372" y="27"/>
                              <a:pt x="7025" y="1"/>
                              <a:pt x="667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CBD24"/>
                      </a:solidFill>
                      <a:ln>
                        <a:solidFill>
                          <a:srgbClr val="88C6FD"/>
                        </a:solidFill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82" name="ZoneTexte 81">
                        <a:extLst>
                          <a:ext uri="{FF2B5EF4-FFF2-40B4-BE49-F238E27FC236}">
                            <a16:creationId xmlns:a16="http://schemas.microsoft.com/office/drawing/2014/main" id="{6A7068C9-13ED-4587-C28A-D0873BDC9D17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118319" y="2693199"/>
                        <a:ext cx="780875" cy="2616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fr-FR" sz="11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5EB2FC"/>
                            </a:solidFill>
                            <a:effectLst/>
                            <a:uLnTx/>
                            <a:uFillTx/>
                            <a:latin typeface="Aptos" panose="02110004020202020204"/>
                            <a:ea typeface="+mn-ea"/>
                            <a:cs typeface="+mn-cs"/>
                          </a:rPr>
                          <a:t>CO2</a:t>
                        </a:r>
                      </a:p>
                    </p:txBody>
                  </p:sp>
                  <p:sp>
                    <p:nvSpPr>
                      <p:cNvPr id="84" name="Google Shape;1643;p33">
                        <a:extLst>
                          <a:ext uri="{FF2B5EF4-FFF2-40B4-BE49-F238E27FC236}">
                            <a16:creationId xmlns:a16="http://schemas.microsoft.com/office/drawing/2014/main" id="{0FF8B02E-CAFA-3DD7-15E8-852CA17682CF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945746" y="3056367"/>
                        <a:ext cx="1020300" cy="58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" sz="1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34343"/>
                            </a:solidFill>
                            <a:effectLst/>
                            <a:uLnTx/>
                            <a:uFillTx/>
                            <a:latin typeface="Roboto"/>
                            <a:ea typeface="Roboto"/>
                            <a:cs typeface="Roboto"/>
                            <a:sym typeface="Roboto"/>
                          </a:rPr>
                          <a:t>Moyenne de 153,9 g</a:t>
                        </a:r>
                        <a:endParaRPr kumimoji="0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34343"/>
                          </a:solidFill>
                          <a:effectLst/>
                          <a:uLnTx/>
                          <a:uFillTx/>
                          <a:latin typeface="Roboto"/>
                          <a:ea typeface="Roboto"/>
                          <a:cs typeface="Roboto"/>
                          <a:sym typeface="Roboto"/>
                        </a:endParaRPr>
                      </a:p>
                    </p:txBody>
                  </p:sp>
                  <p:pic>
                    <p:nvPicPr>
                      <p:cNvPr id="85" name="Graphique 84" descr="Voiture contour">
                        <a:extLst>
                          <a:ext uri="{FF2B5EF4-FFF2-40B4-BE49-F238E27FC236}">
                            <a16:creationId xmlns:a16="http://schemas.microsoft.com/office/drawing/2014/main" id="{68FF0C7C-1772-8B1E-9BE0-83EF51D6BEB3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4">
                        <a:extLst>
                          <a:ext uri="{96DAC541-7B7A-43D3-8B79-37D633B846F1}">
                            <asvg:svgBlip xmlns:asvg="http://schemas.microsoft.com/office/drawing/2016/SVG/main" r:embed="rId5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755353" y="1842932"/>
                        <a:ext cx="548241" cy="548241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86" name="Graphique 85" descr="Voiture contour">
                        <a:extLst>
                          <a:ext uri="{FF2B5EF4-FFF2-40B4-BE49-F238E27FC236}">
                            <a16:creationId xmlns:a16="http://schemas.microsoft.com/office/drawing/2014/main" id="{CD4FF11D-B972-7651-4C73-740E5BD84DF5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4">
                        <a:extLst>
                          <a:ext uri="{96DAC541-7B7A-43D3-8B79-37D633B846F1}">
                            <asvg:svgBlip xmlns:asvg="http://schemas.microsoft.com/office/drawing/2016/SVG/main" r:embed="rId5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826712" y="1091060"/>
                        <a:ext cx="548241" cy="548241"/>
                      </a:xfrm>
                      <a:prstGeom prst="rect">
                        <a:avLst/>
                      </a:prstGeom>
                    </p:spPr>
                  </p:pic>
                  <p:grpSp>
                    <p:nvGrpSpPr>
                      <p:cNvPr id="121" name="Google Shape;1623;p33">
                        <a:extLst>
                          <a:ext uri="{FF2B5EF4-FFF2-40B4-BE49-F238E27FC236}">
                            <a16:creationId xmlns:a16="http://schemas.microsoft.com/office/drawing/2014/main" id="{D63D1B6E-9485-EB45-B5A1-1E99BB7105B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823838" y="2664163"/>
                        <a:ext cx="2315893" cy="1992659"/>
                        <a:chOff x="3092050" y="2288813"/>
                        <a:chExt cx="2315893" cy="1992659"/>
                      </a:xfrm>
                    </p:grpSpPr>
                    <p:sp>
                      <p:nvSpPr>
                        <p:cNvPr id="122" name="Google Shape;1624;p33">
                          <a:extLst>
                            <a:ext uri="{FF2B5EF4-FFF2-40B4-BE49-F238E27FC236}">
                              <a16:creationId xmlns:a16="http://schemas.microsoft.com/office/drawing/2014/main" id="{3226CECB-E62F-574D-5671-0C43F85997D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092050" y="2288813"/>
                          <a:ext cx="1098975" cy="16012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43959" h="64049" extrusionOk="0">
                              <a:moveTo>
                                <a:pt x="5297" y="0"/>
                              </a:moveTo>
                              <a:cubicBezTo>
                                <a:pt x="5110" y="0"/>
                                <a:pt x="4916" y="11"/>
                                <a:pt x="4715" y="29"/>
                              </a:cubicBezTo>
                              <a:cubicBezTo>
                                <a:pt x="4441" y="64"/>
                                <a:pt x="4167" y="100"/>
                                <a:pt x="3917" y="171"/>
                              </a:cubicBezTo>
                              <a:cubicBezTo>
                                <a:pt x="2786" y="481"/>
                                <a:pt x="1774" y="1207"/>
                                <a:pt x="1143" y="2196"/>
                              </a:cubicBezTo>
                              <a:cubicBezTo>
                                <a:pt x="822" y="2684"/>
                                <a:pt x="584" y="3231"/>
                                <a:pt x="465" y="3803"/>
                              </a:cubicBezTo>
                              <a:cubicBezTo>
                                <a:pt x="417" y="4089"/>
                                <a:pt x="369" y="4386"/>
                                <a:pt x="369" y="4672"/>
                              </a:cubicBezTo>
                              <a:cubicBezTo>
                                <a:pt x="357" y="4970"/>
                                <a:pt x="369" y="5232"/>
                                <a:pt x="357" y="5517"/>
                              </a:cubicBezTo>
                              <a:cubicBezTo>
                                <a:pt x="369" y="7732"/>
                                <a:pt x="369" y="9958"/>
                                <a:pt x="369" y="12173"/>
                              </a:cubicBezTo>
                              <a:cubicBezTo>
                                <a:pt x="405" y="19972"/>
                                <a:pt x="346" y="27699"/>
                                <a:pt x="286" y="35450"/>
                              </a:cubicBezTo>
                              <a:cubicBezTo>
                                <a:pt x="274" y="37033"/>
                                <a:pt x="262" y="38700"/>
                                <a:pt x="215" y="40141"/>
                              </a:cubicBezTo>
                              <a:cubicBezTo>
                                <a:pt x="0" y="45558"/>
                                <a:pt x="0" y="50916"/>
                                <a:pt x="215" y="56309"/>
                              </a:cubicBezTo>
                              <a:cubicBezTo>
                                <a:pt x="215" y="56452"/>
                                <a:pt x="215" y="56619"/>
                                <a:pt x="215" y="56774"/>
                              </a:cubicBezTo>
                              <a:cubicBezTo>
                                <a:pt x="238" y="57917"/>
                                <a:pt x="286" y="58917"/>
                                <a:pt x="417" y="59107"/>
                              </a:cubicBezTo>
                              <a:cubicBezTo>
                                <a:pt x="434" y="59131"/>
                                <a:pt x="451" y="59143"/>
                                <a:pt x="467" y="59143"/>
                              </a:cubicBezTo>
                              <a:cubicBezTo>
                                <a:pt x="566" y="59143"/>
                                <a:pt x="652" y="58719"/>
                                <a:pt x="703" y="57893"/>
                              </a:cubicBezTo>
                              <a:cubicBezTo>
                                <a:pt x="774" y="56571"/>
                                <a:pt x="846" y="55143"/>
                                <a:pt x="905" y="53666"/>
                              </a:cubicBezTo>
                              <a:cubicBezTo>
                                <a:pt x="1060" y="48987"/>
                                <a:pt x="1108" y="44094"/>
                                <a:pt x="1119" y="38331"/>
                              </a:cubicBezTo>
                              <a:cubicBezTo>
                                <a:pt x="1119" y="34295"/>
                                <a:pt x="1191" y="29508"/>
                                <a:pt x="1155" y="24544"/>
                              </a:cubicBezTo>
                              <a:cubicBezTo>
                                <a:pt x="1119" y="20448"/>
                                <a:pt x="1108" y="16328"/>
                                <a:pt x="1108" y="12209"/>
                              </a:cubicBezTo>
                              <a:lnTo>
                                <a:pt x="1108" y="6017"/>
                              </a:lnTo>
                              <a:lnTo>
                                <a:pt x="1108" y="5244"/>
                              </a:lnTo>
                              <a:lnTo>
                                <a:pt x="1108" y="4851"/>
                              </a:lnTo>
                              <a:cubicBezTo>
                                <a:pt x="1108" y="4732"/>
                                <a:pt x="1119" y="4624"/>
                                <a:pt x="1131" y="4505"/>
                              </a:cubicBezTo>
                              <a:cubicBezTo>
                                <a:pt x="1167" y="4053"/>
                                <a:pt x="1274" y="3600"/>
                                <a:pt x="1453" y="3172"/>
                              </a:cubicBezTo>
                              <a:cubicBezTo>
                                <a:pt x="1822" y="2327"/>
                                <a:pt x="2489" y="1624"/>
                                <a:pt x="3298" y="1195"/>
                              </a:cubicBezTo>
                              <a:cubicBezTo>
                                <a:pt x="3858" y="910"/>
                                <a:pt x="4489" y="743"/>
                                <a:pt x="5132" y="731"/>
                              </a:cubicBezTo>
                              <a:lnTo>
                                <a:pt x="7263" y="731"/>
                              </a:lnTo>
                              <a:lnTo>
                                <a:pt x="11537" y="719"/>
                              </a:lnTo>
                              <a:cubicBezTo>
                                <a:pt x="20265" y="695"/>
                                <a:pt x="28980" y="683"/>
                                <a:pt x="37695" y="660"/>
                              </a:cubicBezTo>
                              <a:cubicBezTo>
                                <a:pt x="38045" y="660"/>
                                <a:pt x="38410" y="654"/>
                                <a:pt x="38763" y="654"/>
                              </a:cubicBezTo>
                              <a:cubicBezTo>
                                <a:pt x="38939" y="654"/>
                                <a:pt x="39112" y="656"/>
                                <a:pt x="39279" y="660"/>
                              </a:cubicBezTo>
                              <a:cubicBezTo>
                                <a:pt x="39767" y="683"/>
                                <a:pt x="40243" y="791"/>
                                <a:pt x="40696" y="969"/>
                              </a:cubicBezTo>
                              <a:cubicBezTo>
                                <a:pt x="41589" y="1350"/>
                                <a:pt x="42351" y="2053"/>
                                <a:pt x="42791" y="2922"/>
                              </a:cubicBezTo>
                              <a:cubicBezTo>
                                <a:pt x="43018" y="3362"/>
                                <a:pt x="43172" y="3827"/>
                                <a:pt x="43220" y="4315"/>
                              </a:cubicBezTo>
                              <a:cubicBezTo>
                                <a:pt x="43279" y="4791"/>
                                <a:pt x="43256" y="5351"/>
                                <a:pt x="43268" y="5875"/>
                              </a:cubicBezTo>
                              <a:lnTo>
                                <a:pt x="43279" y="9077"/>
                              </a:lnTo>
                              <a:cubicBezTo>
                                <a:pt x="43315" y="13352"/>
                                <a:pt x="43339" y="17626"/>
                                <a:pt x="43363" y="21900"/>
                              </a:cubicBezTo>
                              <a:cubicBezTo>
                                <a:pt x="43375" y="26329"/>
                                <a:pt x="43375" y="30771"/>
                                <a:pt x="43387" y="35212"/>
                              </a:cubicBezTo>
                              <a:cubicBezTo>
                                <a:pt x="43422" y="40117"/>
                                <a:pt x="43446" y="45022"/>
                                <a:pt x="43482" y="49916"/>
                              </a:cubicBezTo>
                              <a:cubicBezTo>
                                <a:pt x="43494" y="52368"/>
                                <a:pt x="43506" y="54821"/>
                                <a:pt x="43518" y="57274"/>
                              </a:cubicBezTo>
                              <a:cubicBezTo>
                                <a:pt x="43482" y="58500"/>
                                <a:pt x="43684" y="59762"/>
                                <a:pt x="43172" y="60869"/>
                              </a:cubicBezTo>
                              <a:cubicBezTo>
                                <a:pt x="42708" y="61989"/>
                                <a:pt x="41767" y="62882"/>
                                <a:pt x="40636" y="63298"/>
                              </a:cubicBezTo>
                              <a:cubicBezTo>
                                <a:pt x="40231" y="63453"/>
                                <a:pt x="39791" y="63548"/>
                                <a:pt x="39350" y="63572"/>
                              </a:cubicBezTo>
                              <a:cubicBezTo>
                                <a:pt x="39130" y="63584"/>
                                <a:pt x="38904" y="63587"/>
                                <a:pt x="38676" y="63587"/>
                              </a:cubicBezTo>
                              <a:cubicBezTo>
                                <a:pt x="38449" y="63587"/>
                                <a:pt x="38219" y="63584"/>
                                <a:pt x="37993" y="63584"/>
                              </a:cubicBezTo>
                              <a:cubicBezTo>
                                <a:pt x="37088" y="63596"/>
                                <a:pt x="36171" y="63596"/>
                                <a:pt x="35267" y="63596"/>
                              </a:cubicBezTo>
                              <a:cubicBezTo>
                                <a:pt x="33445" y="63608"/>
                                <a:pt x="31623" y="63620"/>
                                <a:pt x="29802" y="63632"/>
                              </a:cubicBezTo>
                              <a:cubicBezTo>
                                <a:pt x="23146" y="63667"/>
                                <a:pt x="16502" y="63703"/>
                                <a:pt x="9859" y="63739"/>
                              </a:cubicBezTo>
                              <a:cubicBezTo>
                                <a:pt x="8430" y="63739"/>
                                <a:pt x="7010" y="63765"/>
                                <a:pt x="5584" y="63765"/>
                              </a:cubicBezTo>
                              <a:cubicBezTo>
                                <a:pt x="5346" y="63765"/>
                                <a:pt x="5108" y="63764"/>
                                <a:pt x="4870" y="63763"/>
                              </a:cubicBezTo>
                              <a:cubicBezTo>
                                <a:pt x="3191" y="63679"/>
                                <a:pt x="1584" y="62608"/>
                                <a:pt x="893" y="61036"/>
                              </a:cubicBezTo>
                              <a:cubicBezTo>
                                <a:pt x="643" y="60488"/>
                                <a:pt x="477" y="59929"/>
                                <a:pt x="429" y="59345"/>
                              </a:cubicBezTo>
                              <a:cubicBezTo>
                                <a:pt x="418" y="59248"/>
                                <a:pt x="387" y="59140"/>
                                <a:pt x="382" y="59140"/>
                              </a:cubicBezTo>
                              <a:cubicBezTo>
                                <a:pt x="382" y="59140"/>
                                <a:pt x="381" y="59141"/>
                                <a:pt x="381" y="59143"/>
                              </a:cubicBezTo>
                              <a:cubicBezTo>
                                <a:pt x="357" y="59226"/>
                                <a:pt x="322" y="59345"/>
                                <a:pt x="322" y="59524"/>
                              </a:cubicBezTo>
                              <a:cubicBezTo>
                                <a:pt x="357" y="60346"/>
                                <a:pt x="643" y="61167"/>
                                <a:pt x="1096" y="61858"/>
                              </a:cubicBezTo>
                              <a:cubicBezTo>
                                <a:pt x="1858" y="63001"/>
                                <a:pt x="3108" y="63786"/>
                                <a:pt x="4453" y="63965"/>
                              </a:cubicBezTo>
                              <a:cubicBezTo>
                                <a:pt x="4826" y="64016"/>
                                <a:pt x="5178" y="64026"/>
                                <a:pt x="5522" y="64026"/>
                              </a:cubicBezTo>
                              <a:cubicBezTo>
                                <a:pt x="5734" y="64026"/>
                                <a:pt x="5943" y="64023"/>
                                <a:pt x="6152" y="64023"/>
                              </a:cubicBezTo>
                              <a:cubicBezTo>
                                <a:pt x="6233" y="64023"/>
                                <a:pt x="6313" y="64023"/>
                                <a:pt x="6394" y="64025"/>
                              </a:cubicBezTo>
                              <a:lnTo>
                                <a:pt x="8299" y="64013"/>
                              </a:lnTo>
                              <a:lnTo>
                                <a:pt x="30659" y="64048"/>
                              </a:lnTo>
                              <a:lnTo>
                                <a:pt x="39184" y="64048"/>
                              </a:lnTo>
                              <a:cubicBezTo>
                                <a:pt x="39327" y="64036"/>
                                <a:pt x="39458" y="64025"/>
                                <a:pt x="39600" y="64013"/>
                              </a:cubicBezTo>
                              <a:lnTo>
                                <a:pt x="40005" y="63953"/>
                              </a:lnTo>
                              <a:cubicBezTo>
                                <a:pt x="41089" y="63739"/>
                                <a:pt x="42101" y="63155"/>
                                <a:pt x="42803" y="62298"/>
                              </a:cubicBezTo>
                              <a:cubicBezTo>
                                <a:pt x="43553" y="61405"/>
                                <a:pt x="43958" y="60238"/>
                                <a:pt x="43946" y="59084"/>
                              </a:cubicBezTo>
                              <a:lnTo>
                                <a:pt x="43934" y="55821"/>
                              </a:lnTo>
                              <a:lnTo>
                                <a:pt x="43911" y="49308"/>
                              </a:lnTo>
                              <a:cubicBezTo>
                                <a:pt x="43911" y="44951"/>
                                <a:pt x="43911" y="40605"/>
                                <a:pt x="43911" y="36247"/>
                              </a:cubicBezTo>
                              <a:lnTo>
                                <a:pt x="43899" y="32437"/>
                              </a:lnTo>
                              <a:lnTo>
                                <a:pt x="43875" y="14364"/>
                              </a:lnTo>
                              <a:lnTo>
                                <a:pt x="43875" y="7589"/>
                              </a:lnTo>
                              <a:lnTo>
                                <a:pt x="43875" y="5898"/>
                              </a:lnTo>
                              <a:cubicBezTo>
                                <a:pt x="43863" y="5327"/>
                                <a:pt x="43899" y="4779"/>
                                <a:pt x="43827" y="4172"/>
                              </a:cubicBezTo>
                              <a:cubicBezTo>
                                <a:pt x="43684" y="2993"/>
                                <a:pt x="43065" y="1874"/>
                                <a:pt x="42148" y="1112"/>
                              </a:cubicBezTo>
                              <a:cubicBezTo>
                                <a:pt x="41696" y="731"/>
                                <a:pt x="41172" y="445"/>
                                <a:pt x="40601" y="255"/>
                              </a:cubicBezTo>
                              <a:cubicBezTo>
                                <a:pt x="40080" y="78"/>
                                <a:pt x="39519" y="4"/>
                                <a:pt x="38983" y="4"/>
                              </a:cubicBezTo>
                              <a:cubicBezTo>
                                <a:pt x="38943" y="4"/>
                                <a:pt x="38902" y="4"/>
                                <a:pt x="38862" y="5"/>
                              </a:cubicBezTo>
                              <a:lnTo>
                                <a:pt x="5501" y="5"/>
                              </a:lnTo>
                              <a:cubicBezTo>
                                <a:pt x="5434" y="2"/>
                                <a:pt x="5366" y="0"/>
                                <a:pt x="5297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5EB2FC"/>
                        </a:solidFill>
                        <a:ln>
                          <a:solidFill>
                            <a:srgbClr val="69E781"/>
                          </a:solidFill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ptos" panose="0211000402020202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23" name="Google Shape;1642;p33">
                          <a:extLst>
                            <a:ext uri="{FF2B5EF4-FFF2-40B4-BE49-F238E27FC236}">
                              <a16:creationId xmlns:a16="http://schemas.microsoft.com/office/drawing/2014/main" id="{C585868D-392F-6987-25CE-EEA0E57E40BC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092050" y="3966238"/>
                          <a:ext cx="2315893" cy="3152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" sz="17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69E781"/>
                              </a:solidFill>
                              <a:effectLst/>
                              <a:uLnTx/>
                              <a:uFillTx/>
                              <a:latin typeface="Bahnschrift" panose="020B0502040204020203" pitchFamily="34" charset="0"/>
                              <a:ea typeface="Fira Sans Extra Condensed Medium"/>
                              <a:cs typeface="Fira Sans Extra Condensed Medium"/>
                              <a:sym typeface="Fira Sans Extra Condensed Medium"/>
                            </a:rPr>
                            <a:t>De 2030 à 2035</a:t>
                          </a:r>
                          <a:endParaRPr kumimoji="0" sz="17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69E781"/>
                            </a:solidFill>
                            <a:effectLst/>
                            <a:uLnTx/>
                            <a:uFillTx/>
                            <a:latin typeface="Bahnschrift" panose="020B0502040204020203" pitchFamily="34" charset="0"/>
                            <a:ea typeface="Fira Sans Extra Condensed Medium"/>
                            <a:cs typeface="Fira Sans Extra Condensed Medium"/>
                            <a:sym typeface="Fira Sans Extra Condensed Medium"/>
                          </a:endParaRPr>
                        </a:p>
                      </p:txBody>
                    </p:sp>
                    <p:sp>
                      <p:nvSpPr>
                        <p:cNvPr id="124" name="Google Shape;1643;p33">
                          <a:extLst>
                            <a:ext uri="{FF2B5EF4-FFF2-40B4-BE49-F238E27FC236}">
                              <a16:creationId xmlns:a16="http://schemas.microsoft.com/office/drawing/2014/main" id="{3441322A-FE89-9555-FFDB-9356434C17F3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135035" y="3076725"/>
                          <a:ext cx="1020300" cy="584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" sz="1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434343"/>
                              </a:solidFill>
                              <a:effectLst/>
                              <a:uLnTx/>
                              <a:uFillTx/>
                              <a:latin typeface="Roboto"/>
                              <a:ea typeface="Roboto"/>
                              <a:cs typeface="Roboto"/>
                              <a:sym typeface="Roboto"/>
                            </a:rPr>
                            <a:t>Moyenne de 49,5 g</a:t>
                          </a:r>
                          <a:endParaRPr kumimoji="0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434343"/>
                            </a:solidFill>
                            <a:effectLst/>
                            <a:uLnTx/>
                            <a:uFillTx/>
                            <a:latin typeface="Roboto"/>
                            <a:ea typeface="Roboto"/>
                            <a:cs typeface="Roboto"/>
                            <a:sym typeface="Roboto"/>
                          </a:endParaRPr>
                        </a:p>
                      </p:txBody>
                    </p:sp>
                  </p:grpSp>
                  <p:sp>
                    <p:nvSpPr>
                      <p:cNvPr id="132" name="ZoneTexte 131">
                        <a:extLst>
                          <a:ext uri="{FF2B5EF4-FFF2-40B4-BE49-F238E27FC236}">
                            <a16:creationId xmlns:a16="http://schemas.microsoft.com/office/drawing/2014/main" id="{68AD4B61-ED87-E195-FE3D-30762163BF8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063101" y="3092774"/>
                        <a:ext cx="780875" cy="2616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fr-FR" sz="11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69E781"/>
                            </a:solidFill>
                            <a:effectLst/>
                            <a:uLnTx/>
                            <a:uFillTx/>
                            <a:latin typeface="Aptos" panose="02110004020202020204"/>
                            <a:ea typeface="+mn-ea"/>
                            <a:cs typeface="+mn-cs"/>
                          </a:rPr>
                          <a:t>CO2</a:t>
                        </a:r>
                      </a:p>
                    </p:txBody>
                  </p:sp>
                  <p:sp>
                    <p:nvSpPr>
                      <p:cNvPr id="133" name="ZoneTexte 132">
                        <a:extLst>
                          <a:ext uri="{FF2B5EF4-FFF2-40B4-BE49-F238E27FC236}">
                            <a16:creationId xmlns:a16="http://schemas.microsoft.com/office/drawing/2014/main" id="{91C0618D-62B5-2013-14AA-394F6CE94101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255179" y="2902691"/>
                        <a:ext cx="780875" cy="2616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fr-FR" sz="11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69E781"/>
                            </a:solidFill>
                            <a:effectLst/>
                            <a:uLnTx/>
                            <a:uFillTx/>
                            <a:latin typeface="Aptos" panose="02110004020202020204"/>
                            <a:ea typeface="+mn-ea"/>
                            <a:cs typeface="+mn-cs"/>
                          </a:rPr>
                          <a:t>  km</a:t>
                        </a:r>
                      </a:p>
                    </p:txBody>
                  </p:sp>
                  <p:sp>
                    <p:nvSpPr>
                      <p:cNvPr id="136" name="Google Shape;1643;p33">
                        <a:extLst>
                          <a:ext uri="{FF2B5EF4-FFF2-40B4-BE49-F238E27FC236}">
                            <a16:creationId xmlns:a16="http://schemas.microsoft.com/office/drawing/2014/main" id="{1C9505E3-3E92-6EE1-FD10-12287D9BE030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092144" y="3452075"/>
                        <a:ext cx="1020300" cy="58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" sz="1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34343"/>
                            </a:solidFill>
                            <a:effectLst/>
                            <a:uLnTx/>
                            <a:uFillTx/>
                            <a:latin typeface="Roboto"/>
                            <a:ea typeface="Roboto"/>
                            <a:cs typeface="Roboto"/>
                            <a:sym typeface="Roboto"/>
                          </a:rPr>
                          <a:t>Moyenne de 90,6 g</a:t>
                        </a:r>
                        <a:endParaRPr kumimoji="0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34343"/>
                          </a:solidFill>
                          <a:effectLst/>
                          <a:uLnTx/>
                          <a:uFillTx/>
                          <a:latin typeface="Roboto"/>
                          <a:ea typeface="Roboto"/>
                          <a:cs typeface="Roboto"/>
                          <a:sym typeface="Roboto"/>
                        </a:endParaRPr>
                      </a:p>
                    </p:txBody>
                  </p:sp>
                  <p:grpSp>
                    <p:nvGrpSpPr>
                      <p:cNvPr id="137" name="Google Shape;1609;p33">
                        <a:extLst>
                          <a:ext uri="{FF2B5EF4-FFF2-40B4-BE49-F238E27FC236}">
                            <a16:creationId xmlns:a16="http://schemas.microsoft.com/office/drawing/2014/main" id="{DF14B64B-B154-4384-070C-B71FE4E79E15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824328" y="3229460"/>
                        <a:ext cx="1440000" cy="2107025"/>
                        <a:chOff x="4789635" y="1417563"/>
                        <a:chExt cx="1440000" cy="2107025"/>
                      </a:xfrm>
                    </p:grpSpPr>
                    <p:sp>
                      <p:nvSpPr>
                        <p:cNvPr id="138" name="Google Shape;1610;p33">
                          <a:extLst>
                            <a:ext uri="{FF2B5EF4-FFF2-40B4-BE49-F238E27FC236}">
                              <a16:creationId xmlns:a16="http://schemas.microsoft.com/office/drawing/2014/main" id="{BC6872FC-21F1-2B7C-CF7F-B27C89539E2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953000" y="1417563"/>
                          <a:ext cx="1098950" cy="16012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43958" h="64049" extrusionOk="0">
                              <a:moveTo>
                                <a:pt x="5295" y="1"/>
                              </a:moveTo>
                              <a:cubicBezTo>
                                <a:pt x="5104" y="1"/>
                                <a:pt x="4904" y="12"/>
                                <a:pt x="4703" y="29"/>
                              </a:cubicBezTo>
                              <a:cubicBezTo>
                                <a:pt x="4441" y="53"/>
                                <a:pt x="4167" y="101"/>
                                <a:pt x="3905" y="172"/>
                              </a:cubicBezTo>
                              <a:cubicBezTo>
                                <a:pt x="2774" y="482"/>
                                <a:pt x="1774" y="1208"/>
                                <a:pt x="1143" y="2196"/>
                              </a:cubicBezTo>
                              <a:cubicBezTo>
                                <a:pt x="822" y="2684"/>
                                <a:pt x="584" y="3232"/>
                                <a:pt x="464" y="3803"/>
                              </a:cubicBezTo>
                              <a:cubicBezTo>
                                <a:pt x="417" y="4089"/>
                                <a:pt x="369" y="4387"/>
                                <a:pt x="369" y="4673"/>
                              </a:cubicBezTo>
                              <a:cubicBezTo>
                                <a:pt x="357" y="4958"/>
                                <a:pt x="357" y="5232"/>
                                <a:pt x="357" y="5518"/>
                              </a:cubicBezTo>
                              <a:cubicBezTo>
                                <a:pt x="357" y="7732"/>
                                <a:pt x="357" y="9959"/>
                                <a:pt x="369" y="12173"/>
                              </a:cubicBezTo>
                              <a:cubicBezTo>
                                <a:pt x="405" y="19960"/>
                                <a:pt x="345" y="27699"/>
                                <a:pt x="274" y="35450"/>
                              </a:cubicBezTo>
                              <a:cubicBezTo>
                                <a:pt x="262" y="37022"/>
                                <a:pt x="262" y="38701"/>
                                <a:pt x="203" y="40141"/>
                              </a:cubicBezTo>
                              <a:cubicBezTo>
                                <a:pt x="0" y="45559"/>
                                <a:pt x="0" y="50916"/>
                                <a:pt x="203" y="56310"/>
                              </a:cubicBezTo>
                              <a:cubicBezTo>
                                <a:pt x="203" y="56453"/>
                                <a:pt x="214" y="56619"/>
                                <a:pt x="214" y="56774"/>
                              </a:cubicBezTo>
                              <a:cubicBezTo>
                                <a:pt x="238" y="57917"/>
                                <a:pt x="286" y="58905"/>
                                <a:pt x="405" y="59096"/>
                              </a:cubicBezTo>
                              <a:cubicBezTo>
                                <a:pt x="423" y="59123"/>
                                <a:pt x="441" y="59136"/>
                                <a:pt x="458" y="59136"/>
                              </a:cubicBezTo>
                              <a:cubicBezTo>
                                <a:pt x="555" y="59136"/>
                                <a:pt x="640" y="58712"/>
                                <a:pt x="691" y="57893"/>
                              </a:cubicBezTo>
                              <a:cubicBezTo>
                                <a:pt x="774" y="56572"/>
                                <a:pt x="845" y="55143"/>
                                <a:pt x="893" y="53667"/>
                              </a:cubicBezTo>
                              <a:cubicBezTo>
                                <a:pt x="1060" y="48988"/>
                                <a:pt x="1107" y="44094"/>
                                <a:pt x="1119" y="38331"/>
                              </a:cubicBezTo>
                              <a:cubicBezTo>
                                <a:pt x="1119" y="34295"/>
                                <a:pt x="1191" y="29497"/>
                                <a:pt x="1155" y="24544"/>
                              </a:cubicBezTo>
                              <a:cubicBezTo>
                                <a:pt x="1119" y="20448"/>
                                <a:pt x="1107" y="16329"/>
                                <a:pt x="1107" y="12209"/>
                              </a:cubicBezTo>
                              <a:lnTo>
                                <a:pt x="1107" y="6018"/>
                              </a:lnTo>
                              <a:lnTo>
                                <a:pt x="1107" y="5244"/>
                              </a:lnTo>
                              <a:lnTo>
                                <a:pt x="1107" y="4851"/>
                              </a:lnTo>
                              <a:cubicBezTo>
                                <a:pt x="1107" y="4732"/>
                                <a:pt x="1119" y="4625"/>
                                <a:pt x="1119" y="4506"/>
                              </a:cubicBezTo>
                              <a:cubicBezTo>
                                <a:pt x="1155" y="4042"/>
                                <a:pt x="1262" y="3601"/>
                                <a:pt x="1453" y="3172"/>
                              </a:cubicBezTo>
                              <a:cubicBezTo>
                                <a:pt x="1810" y="2327"/>
                                <a:pt x="2489" y="1625"/>
                                <a:pt x="3298" y="1196"/>
                              </a:cubicBezTo>
                              <a:cubicBezTo>
                                <a:pt x="3858" y="910"/>
                                <a:pt x="4489" y="743"/>
                                <a:pt x="5120" y="732"/>
                              </a:cubicBezTo>
                              <a:lnTo>
                                <a:pt x="7263" y="732"/>
                              </a:lnTo>
                              <a:lnTo>
                                <a:pt x="11537" y="720"/>
                              </a:lnTo>
                              <a:cubicBezTo>
                                <a:pt x="20253" y="696"/>
                                <a:pt x="28980" y="684"/>
                                <a:pt x="37683" y="660"/>
                              </a:cubicBezTo>
                              <a:cubicBezTo>
                                <a:pt x="38041" y="660"/>
                                <a:pt x="38408" y="655"/>
                                <a:pt x="38759" y="655"/>
                              </a:cubicBezTo>
                              <a:cubicBezTo>
                                <a:pt x="38934" y="655"/>
                                <a:pt x="39104" y="656"/>
                                <a:pt x="39267" y="660"/>
                              </a:cubicBezTo>
                              <a:cubicBezTo>
                                <a:pt x="39755" y="684"/>
                                <a:pt x="40243" y="791"/>
                                <a:pt x="40696" y="970"/>
                              </a:cubicBezTo>
                              <a:cubicBezTo>
                                <a:pt x="41589" y="1351"/>
                                <a:pt x="42351" y="2053"/>
                                <a:pt x="42791" y="2922"/>
                              </a:cubicBezTo>
                              <a:cubicBezTo>
                                <a:pt x="43017" y="3351"/>
                                <a:pt x="43172" y="3827"/>
                                <a:pt x="43220" y="4315"/>
                              </a:cubicBezTo>
                              <a:cubicBezTo>
                                <a:pt x="43267" y="4780"/>
                                <a:pt x="43256" y="5351"/>
                                <a:pt x="43267" y="5875"/>
                              </a:cubicBezTo>
                              <a:lnTo>
                                <a:pt x="43279" y="9078"/>
                              </a:lnTo>
                              <a:cubicBezTo>
                                <a:pt x="43303" y="13352"/>
                                <a:pt x="43327" y="17627"/>
                                <a:pt x="43351" y="21901"/>
                              </a:cubicBezTo>
                              <a:cubicBezTo>
                                <a:pt x="43363" y="26330"/>
                                <a:pt x="43375" y="30771"/>
                                <a:pt x="43387" y="35212"/>
                              </a:cubicBezTo>
                              <a:cubicBezTo>
                                <a:pt x="43410" y="40117"/>
                                <a:pt x="43446" y="45023"/>
                                <a:pt x="43470" y="49916"/>
                              </a:cubicBezTo>
                              <a:cubicBezTo>
                                <a:pt x="43494" y="52369"/>
                                <a:pt x="43506" y="54822"/>
                                <a:pt x="43517" y="57274"/>
                              </a:cubicBezTo>
                              <a:cubicBezTo>
                                <a:pt x="43482" y="58501"/>
                                <a:pt x="43684" y="59763"/>
                                <a:pt x="43172" y="60870"/>
                              </a:cubicBezTo>
                              <a:cubicBezTo>
                                <a:pt x="42708" y="61977"/>
                                <a:pt x="41767" y="62882"/>
                                <a:pt x="40636" y="63299"/>
                              </a:cubicBezTo>
                              <a:cubicBezTo>
                                <a:pt x="40231" y="63454"/>
                                <a:pt x="39791" y="63549"/>
                                <a:pt x="39350" y="63573"/>
                              </a:cubicBezTo>
                              <a:cubicBezTo>
                                <a:pt x="39188" y="63581"/>
                                <a:pt x="39022" y="63584"/>
                                <a:pt x="38854" y="63584"/>
                              </a:cubicBezTo>
                              <a:cubicBezTo>
                                <a:pt x="38671" y="63584"/>
                                <a:pt x="38486" y="63581"/>
                                <a:pt x="38302" y="63581"/>
                              </a:cubicBezTo>
                              <a:cubicBezTo>
                                <a:pt x="38199" y="63581"/>
                                <a:pt x="38095" y="63582"/>
                                <a:pt x="37993" y="63585"/>
                              </a:cubicBezTo>
                              <a:cubicBezTo>
                                <a:pt x="37076" y="63585"/>
                                <a:pt x="36171" y="63596"/>
                                <a:pt x="35255" y="63596"/>
                              </a:cubicBezTo>
                              <a:cubicBezTo>
                                <a:pt x="33433" y="63608"/>
                                <a:pt x="31611" y="63620"/>
                                <a:pt x="29790" y="63632"/>
                              </a:cubicBezTo>
                              <a:cubicBezTo>
                                <a:pt x="23146" y="63668"/>
                                <a:pt x="16490" y="63704"/>
                                <a:pt x="9847" y="63739"/>
                              </a:cubicBezTo>
                              <a:cubicBezTo>
                                <a:pt x="8428" y="63739"/>
                                <a:pt x="7010" y="63766"/>
                                <a:pt x="5583" y="63766"/>
                              </a:cubicBezTo>
                              <a:cubicBezTo>
                                <a:pt x="5346" y="63766"/>
                                <a:pt x="5108" y="63765"/>
                                <a:pt x="4870" y="63763"/>
                              </a:cubicBezTo>
                              <a:cubicBezTo>
                                <a:pt x="3179" y="63680"/>
                                <a:pt x="1572" y="62608"/>
                                <a:pt x="881" y="61037"/>
                              </a:cubicBezTo>
                              <a:cubicBezTo>
                                <a:pt x="631" y="60489"/>
                                <a:pt x="476" y="59929"/>
                                <a:pt x="417" y="59346"/>
                              </a:cubicBezTo>
                              <a:cubicBezTo>
                                <a:pt x="406" y="59248"/>
                                <a:pt x="385" y="59140"/>
                                <a:pt x="373" y="59140"/>
                              </a:cubicBezTo>
                              <a:cubicBezTo>
                                <a:pt x="371" y="59140"/>
                                <a:pt x="370" y="59141"/>
                                <a:pt x="369" y="59144"/>
                              </a:cubicBezTo>
                              <a:cubicBezTo>
                                <a:pt x="357" y="59227"/>
                                <a:pt x="322" y="59346"/>
                                <a:pt x="322" y="59525"/>
                              </a:cubicBezTo>
                              <a:cubicBezTo>
                                <a:pt x="357" y="60334"/>
                                <a:pt x="643" y="61168"/>
                                <a:pt x="1096" y="61858"/>
                              </a:cubicBezTo>
                              <a:cubicBezTo>
                                <a:pt x="1858" y="63001"/>
                                <a:pt x="3108" y="63775"/>
                                <a:pt x="4453" y="63966"/>
                              </a:cubicBezTo>
                              <a:cubicBezTo>
                                <a:pt x="4798" y="64013"/>
                                <a:pt x="5126" y="64025"/>
                                <a:pt x="5446" y="64025"/>
                              </a:cubicBezTo>
                              <a:cubicBezTo>
                                <a:pt x="5766" y="64025"/>
                                <a:pt x="6078" y="64013"/>
                                <a:pt x="6394" y="64013"/>
                              </a:cubicBezTo>
                              <a:lnTo>
                                <a:pt x="8299" y="64013"/>
                              </a:lnTo>
                              <a:lnTo>
                                <a:pt x="30659" y="64049"/>
                              </a:lnTo>
                              <a:lnTo>
                                <a:pt x="38398" y="64049"/>
                              </a:lnTo>
                              <a:cubicBezTo>
                                <a:pt x="38660" y="64049"/>
                                <a:pt x="38910" y="64049"/>
                                <a:pt x="39184" y="64037"/>
                              </a:cubicBezTo>
                              <a:cubicBezTo>
                                <a:pt x="39315" y="64037"/>
                                <a:pt x="39457" y="64025"/>
                                <a:pt x="39588" y="64013"/>
                              </a:cubicBezTo>
                              <a:lnTo>
                                <a:pt x="40005" y="63954"/>
                              </a:lnTo>
                              <a:cubicBezTo>
                                <a:pt x="41089" y="63739"/>
                                <a:pt x="42101" y="63144"/>
                                <a:pt x="42803" y="62299"/>
                              </a:cubicBezTo>
                              <a:cubicBezTo>
                                <a:pt x="43553" y="61406"/>
                                <a:pt x="43958" y="60239"/>
                                <a:pt x="43946" y="59084"/>
                              </a:cubicBezTo>
                              <a:lnTo>
                                <a:pt x="43922" y="55822"/>
                              </a:lnTo>
                              <a:lnTo>
                                <a:pt x="43910" y="49297"/>
                              </a:lnTo>
                              <a:lnTo>
                                <a:pt x="43898" y="36248"/>
                              </a:lnTo>
                              <a:lnTo>
                                <a:pt x="43898" y="32438"/>
                              </a:lnTo>
                              <a:lnTo>
                                <a:pt x="43875" y="14364"/>
                              </a:lnTo>
                              <a:lnTo>
                                <a:pt x="43875" y="7590"/>
                              </a:lnTo>
                              <a:lnTo>
                                <a:pt x="43875" y="5899"/>
                              </a:lnTo>
                              <a:cubicBezTo>
                                <a:pt x="43863" y="5327"/>
                                <a:pt x="43898" y="4780"/>
                                <a:pt x="43827" y="4172"/>
                              </a:cubicBezTo>
                              <a:cubicBezTo>
                                <a:pt x="43684" y="2994"/>
                                <a:pt x="43065" y="1875"/>
                                <a:pt x="42148" y="1113"/>
                              </a:cubicBezTo>
                              <a:cubicBezTo>
                                <a:pt x="41696" y="732"/>
                                <a:pt x="41160" y="446"/>
                                <a:pt x="40600" y="255"/>
                              </a:cubicBezTo>
                              <a:cubicBezTo>
                                <a:pt x="40086" y="69"/>
                                <a:pt x="39521" y="4"/>
                                <a:pt x="38988" y="4"/>
                              </a:cubicBezTo>
                              <a:cubicBezTo>
                                <a:pt x="38942" y="4"/>
                                <a:pt x="38896" y="4"/>
                                <a:pt x="38850" y="5"/>
                              </a:cubicBezTo>
                              <a:lnTo>
                                <a:pt x="5501" y="5"/>
                              </a:lnTo>
                              <a:cubicBezTo>
                                <a:pt x="5434" y="2"/>
                                <a:pt x="5365" y="1"/>
                                <a:pt x="5295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EC3A3B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ptos" panose="0211000402020202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40" name="Google Shape;1621;p33">
                          <a:extLst>
                            <a:ext uri="{FF2B5EF4-FFF2-40B4-BE49-F238E27FC236}">
                              <a16:creationId xmlns:a16="http://schemas.microsoft.com/office/drawing/2014/main" id="{F29AE4DD-B09A-C21B-0F1F-61014AE7B98D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4995897" y="2189075"/>
                          <a:ext cx="1020300" cy="584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" sz="1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434343"/>
                              </a:solidFill>
                              <a:effectLst/>
                              <a:uLnTx/>
                              <a:uFillTx/>
                              <a:latin typeface="Roboto"/>
                              <a:ea typeface="Roboto"/>
                              <a:cs typeface="Roboto"/>
                              <a:sym typeface="Roboto"/>
                            </a:rPr>
                            <a:t>0 g</a:t>
                          </a:r>
                          <a:endParaRPr kumimoji="0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434343"/>
                            </a:solidFill>
                            <a:effectLst/>
                            <a:uLnTx/>
                            <a:uFillTx/>
                            <a:latin typeface="Roboto"/>
                            <a:ea typeface="Roboto"/>
                            <a:cs typeface="Roboto"/>
                            <a:sym typeface="Roboto"/>
                          </a:endParaRPr>
                        </a:p>
                      </p:txBody>
                    </p:sp>
                    <p:sp>
                      <p:nvSpPr>
                        <p:cNvPr id="141" name="Google Shape;1622;p33">
                          <a:extLst>
                            <a:ext uri="{FF2B5EF4-FFF2-40B4-BE49-F238E27FC236}">
                              <a16:creationId xmlns:a16="http://schemas.microsoft.com/office/drawing/2014/main" id="{0B24132F-D997-5F21-60D6-B61D017B2DDD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4789635" y="3094988"/>
                          <a:ext cx="1440000" cy="429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" sz="17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EC3A3B"/>
                              </a:solidFill>
                              <a:effectLst/>
                              <a:uLnTx/>
                              <a:uFillTx/>
                              <a:latin typeface="Bahnschrift" panose="020B0502040204020203" pitchFamily="34" charset="0"/>
                              <a:ea typeface="Fira Sans Extra Condensed Medium"/>
                              <a:cs typeface="Cavolini" panose="03000502040302020204" pitchFamily="66" charset="0"/>
                              <a:sym typeface="Fira Sans Extra Condensed Medium"/>
                            </a:rPr>
                            <a:t>A partir de 2035</a:t>
                          </a:r>
                          <a:endParaRPr kumimoji="0" sz="17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EC3A3B"/>
                            </a:solidFill>
                            <a:effectLst/>
                            <a:uLnTx/>
                            <a:uFillTx/>
                            <a:latin typeface="Bahnschrift" panose="020B0502040204020203" pitchFamily="34" charset="0"/>
                            <a:ea typeface="Fira Sans Extra Condensed Medium"/>
                            <a:cs typeface="Cavolini" panose="03000502040302020204" pitchFamily="66" charset="0"/>
                            <a:sym typeface="Fira Sans Extra Condensed Medium"/>
                          </a:endParaRPr>
                        </a:p>
                      </p:txBody>
                    </p:sp>
                  </p:grpSp>
                  <p:grpSp>
                    <p:nvGrpSpPr>
                      <p:cNvPr id="151" name="Google Shape;1589;p33">
                        <a:extLst>
                          <a:ext uri="{FF2B5EF4-FFF2-40B4-BE49-F238E27FC236}">
                            <a16:creationId xmlns:a16="http://schemas.microsoft.com/office/drawing/2014/main" id="{7E385C3B-92C5-B07D-54F3-15E1B9DCF56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179068" y="3481351"/>
                        <a:ext cx="786450" cy="883925"/>
                        <a:chOff x="6042700" y="2194150"/>
                        <a:chExt cx="786450" cy="883925"/>
                      </a:xfrm>
                    </p:grpSpPr>
                    <p:sp>
                      <p:nvSpPr>
                        <p:cNvPr id="152" name="Google Shape;1590;p33">
                          <a:extLst>
                            <a:ext uri="{FF2B5EF4-FFF2-40B4-BE49-F238E27FC236}">
                              <a16:creationId xmlns:a16="http://schemas.microsoft.com/office/drawing/2014/main" id="{2E93A931-8AF5-FB97-0011-4966D7B2D3A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042700" y="2194150"/>
                          <a:ext cx="786450" cy="8839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31458" h="35357" extrusionOk="0">
                              <a:moveTo>
                                <a:pt x="3424" y="1"/>
                              </a:moveTo>
                              <a:cubicBezTo>
                                <a:pt x="2591" y="1"/>
                                <a:pt x="1757" y="40"/>
                                <a:pt x="918" y="117"/>
                              </a:cubicBezTo>
                              <a:cubicBezTo>
                                <a:pt x="870" y="129"/>
                                <a:pt x="822" y="129"/>
                                <a:pt x="775" y="129"/>
                              </a:cubicBezTo>
                              <a:cubicBezTo>
                                <a:pt x="418" y="153"/>
                                <a:pt x="120" y="176"/>
                                <a:pt x="60" y="272"/>
                              </a:cubicBezTo>
                              <a:cubicBezTo>
                                <a:pt x="1" y="367"/>
                                <a:pt x="132" y="438"/>
                                <a:pt x="430" y="486"/>
                              </a:cubicBezTo>
                              <a:cubicBezTo>
                                <a:pt x="834" y="546"/>
                                <a:pt x="1287" y="605"/>
                                <a:pt x="1739" y="641"/>
                              </a:cubicBezTo>
                              <a:cubicBezTo>
                                <a:pt x="3192" y="760"/>
                                <a:pt x="4704" y="796"/>
                                <a:pt x="6490" y="808"/>
                              </a:cubicBezTo>
                              <a:cubicBezTo>
                                <a:pt x="7451" y="808"/>
                                <a:pt x="8547" y="843"/>
                                <a:pt x="9700" y="843"/>
                              </a:cubicBezTo>
                              <a:cubicBezTo>
                                <a:pt x="10047" y="843"/>
                                <a:pt x="10398" y="840"/>
                                <a:pt x="10752" y="831"/>
                              </a:cubicBezTo>
                              <a:cubicBezTo>
                                <a:pt x="11383" y="819"/>
                                <a:pt x="12026" y="819"/>
                                <a:pt x="12657" y="808"/>
                              </a:cubicBezTo>
                              <a:cubicBezTo>
                                <a:pt x="12753" y="808"/>
                                <a:pt x="12843" y="807"/>
                                <a:pt x="12930" y="807"/>
                              </a:cubicBezTo>
                              <a:cubicBezTo>
                                <a:pt x="13147" y="807"/>
                                <a:pt x="13343" y="813"/>
                                <a:pt x="13538" y="855"/>
                              </a:cubicBezTo>
                              <a:cubicBezTo>
                                <a:pt x="13812" y="915"/>
                                <a:pt x="14086" y="998"/>
                                <a:pt x="14336" y="1129"/>
                              </a:cubicBezTo>
                              <a:cubicBezTo>
                                <a:pt x="14836" y="1403"/>
                                <a:pt x="15241" y="1820"/>
                                <a:pt x="15503" y="2320"/>
                              </a:cubicBezTo>
                              <a:cubicBezTo>
                                <a:pt x="15646" y="2570"/>
                                <a:pt x="15717" y="2843"/>
                                <a:pt x="15777" y="3117"/>
                              </a:cubicBezTo>
                              <a:cubicBezTo>
                                <a:pt x="15836" y="3391"/>
                                <a:pt x="15824" y="3665"/>
                                <a:pt x="15824" y="3998"/>
                              </a:cubicBezTo>
                              <a:lnTo>
                                <a:pt x="15848" y="6653"/>
                              </a:lnTo>
                              <a:cubicBezTo>
                                <a:pt x="15860" y="9356"/>
                                <a:pt x="15872" y="12047"/>
                                <a:pt x="15884" y="14750"/>
                              </a:cubicBezTo>
                              <a:cubicBezTo>
                                <a:pt x="15920" y="17393"/>
                                <a:pt x="15955" y="20036"/>
                                <a:pt x="15991" y="22691"/>
                              </a:cubicBezTo>
                              <a:cubicBezTo>
                                <a:pt x="16003" y="24060"/>
                                <a:pt x="16015" y="25441"/>
                                <a:pt x="16015" y="26811"/>
                              </a:cubicBezTo>
                              <a:cubicBezTo>
                                <a:pt x="16039" y="28323"/>
                                <a:pt x="16062" y="29847"/>
                                <a:pt x="16086" y="31359"/>
                              </a:cubicBezTo>
                              <a:cubicBezTo>
                                <a:pt x="16098" y="31740"/>
                                <a:pt x="16086" y="32121"/>
                                <a:pt x="16134" y="32514"/>
                              </a:cubicBezTo>
                              <a:cubicBezTo>
                                <a:pt x="16193" y="32895"/>
                                <a:pt x="16312" y="33276"/>
                                <a:pt x="16503" y="33621"/>
                              </a:cubicBezTo>
                              <a:cubicBezTo>
                                <a:pt x="16872" y="34312"/>
                                <a:pt x="17491" y="34847"/>
                                <a:pt x="18229" y="35145"/>
                              </a:cubicBezTo>
                              <a:cubicBezTo>
                                <a:pt x="18491" y="35252"/>
                                <a:pt x="18777" y="35300"/>
                                <a:pt x="19063" y="35347"/>
                              </a:cubicBezTo>
                              <a:cubicBezTo>
                                <a:pt x="19212" y="35353"/>
                                <a:pt x="19355" y="35356"/>
                                <a:pt x="19496" y="35356"/>
                              </a:cubicBezTo>
                              <a:cubicBezTo>
                                <a:pt x="19637" y="35356"/>
                                <a:pt x="19777" y="35353"/>
                                <a:pt x="19920" y="35347"/>
                              </a:cubicBezTo>
                              <a:lnTo>
                                <a:pt x="21611" y="35324"/>
                              </a:lnTo>
                              <a:cubicBezTo>
                                <a:pt x="23671" y="35300"/>
                                <a:pt x="25730" y="35276"/>
                                <a:pt x="27790" y="35252"/>
                              </a:cubicBezTo>
                              <a:cubicBezTo>
                                <a:pt x="28814" y="35228"/>
                                <a:pt x="29838" y="35205"/>
                                <a:pt x="30862" y="35181"/>
                              </a:cubicBezTo>
                              <a:cubicBezTo>
                                <a:pt x="31041" y="35181"/>
                                <a:pt x="31219" y="35145"/>
                                <a:pt x="31386" y="35121"/>
                              </a:cubicBezTo>
                              <a:cubicBezTo>
                                <a:pt x="31422" y="35121"/>
                                <a:pt x="31457" y="35109"/>
                                <a:pt x="31457" y="35097"/>
                              </a:cubicBezTo>
                              <a:cubicBezTo>
                                <a:pt x="31433" y="35074"/>
                                <a:pt x="31398" y="35050"/>
                                <a:pt x="31338" y="35050"/>
                              </a:cubicBezTo>
                              <a:cubicBezTo>
                                <a:pt x="31100" y="35038"/>
                                <a:pt x="30862" y="35026"/>
                                <a:pt x="30624" y="35026"/>
                              </a:cubicBezTo>
                              <a:lnTo>
                                <a:pt x="28266" y="35038"/>
                              </a:lnTo>
                              <a:lnTo>
                                <a:pt x="21349" y="35014"/>
                              </a:lnTo>
                              <a:lnTo>
                                <a:pt x="19432" y="35014"/>
                              </a:lnTo>
                              <a:cubicBezTo>
                                <a:pt x="18837" y="35014"/>
                                <a:pt x="18253" y="34847"/>
                                <a:pt x="17765" y="34526"/>
                              </a:cubicBezTo>
                              <a:cubicBezTo>
                                <a:pt x="17241" y="34181"/>
                                <a:pt x="16824" y="33681"/>
                                <a:pt x="16610" y="33097"/>
                              </a:cubicBezTo>
                              <a:cubicBezTo>
                                <a:pt x="16491" y="32800"/>
                                <a:pt x="16432" y="32490"/>
                                <a:pt x="16420" y="32169"/>
                              </a:cubicBezTo>
                              <a:cubicBezTo>
                                <a:pt x="16408" y="31847"/>
                                <a:pt x="16408" y="31502"/>
                                <a:pt x="16408" y="31168"/>
                              </a:cubicBezTo>
                              <a:cubicBezTo>
                                <a:pt x="16408" y="29823"/>
                                <a:pt x="16408" y="28478"/>
                                <a:pt x="16408" y="27132"/>
                              </a:cubicBezTo>
                              <a:lnTo>
                                <a:pt x="16408" y="25953"/>
                              </a:lnTo>
                              <a:lnTo>
                                <a:pt x="16384" y="20358"/>
                              </a:lnTo>
                              <a:lnTo>
                                <a:pt x="16384" y="11964"/>
                              </a:lnTo>
                              <a:lnTo>
                                <a:pt x="16384" y="4308"/>
                              </a:lnTo>
                              <a:cubicBezTo>
                                <a:pt x="16384" y="3963"/>
                                <a:pt x="16396" y="3629"/>
                                <a:pt x="16360" y="3260"/>
                              </a:cubicBezTo>
                              <a:cubicBezTo>
                                <a:pt x="16324" y="2891"/>
                                <a:pt x="16229" y="2534"/>
                                <a:pt x="16074" y="2212"/>
                              </a:cubicBezTo>
                              <a:cubicBezTo>
                                <a:pt x="15777" y="1546"/>
                                <a:pt x="15241" y="998"/>
                                <a:pt x="14610" y="653"/>
                              </a:cubicBezTo>
                              <a:cubicBezTo>
                                <a:pt x="14324" y="510"/>
                                <a:pt x="14026" y="391"/>
                                <a:pt x="13717" y="319"/>
                              </a:cubicBezTo>
                              <a:cubicBezTo>
                                <a:pt x="13407" y="260"/>
                                <a:pt x="13074" y="248"/>
                                <a:pt x="12776" y="248"/>
                              </a:cubicBezTo>
                              <a:lnTo>
                                <a:pt x="10978" y="236"/>
                              </a:lnTo>
                              <a:lnTo>
                                <a:pt x="7383" y="176"/>
                              </a:lnTo>
                              <a:cubicBezTo>
                                <a:pt x="6895" y="165"/>
                                <a:pt x="6371" y="165"/>
                                <a:pt x="5930" y="117"/>
                              </a:cubicBezTo>
                              <a:cubicBezTo>
                                <a:pt x="5091" y="40"/>
                                <a:pt x="4257" y="1"/>
                                <a:pt x="3424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0000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ptos" panose="0211000402020202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53" name="Google Shape;1591;p33">
                          <a:extLst>
                            <a:ext uri="{FF2B5EF4-FFF2-40B4-BE49-F238E27FC236}">
                              <a16:creationId xmlns:a16="http://schemas.microsoft.com/office/drawing/2014/main" id="{097FF74E-3EC7-5431-E82F-D95AB536B3B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05850" y="2568825"/>
                          <a:ext cx="83975" cy="704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3359" h="2816" extrusionOk="0">
                              <a:moveTo>
                                <a:pt x="155" y="1"/>
                              </a:moveTo>
                              <a:cubicBezTo>
                                <a:pt x="60" y="1"/>
                                <a:pt x="1" y="108"/>
                                <a:pt x="48" y="191"/>
                              </a:cubicBezTo>
                              <a:lnTo>
                                <a:pt x="1536" y="2751"/>
                              </a:lnTo>
                              <a:cubicBezTo>
                                <a:pt x="1561" y="2794"/>
                                <a:pt x="1605" y="2815"/>
                                <a:pt x="1648" y="2815"/>
                              </a:cubicBezTo>
                              <a:cubicBezTo>
                                <a:pt x="1688" y="2815"/>
                                <a:pt x="1728" y="2797"/>
                                <a:pt x="1751" y="2763"/>
                              </a:cubicBezTo>
                              <a:lnTo>
                                <a:pt x="3310" y="227"/>
                              </a:lnTo>
                              <a:cubicBezTo>
                                <a:pt x="3358" y="144"/>
                                <a:pt x="3299" y="37"/>
                                <a:pt x="3203" y="37"/>
                              </a:cubicBezTo>
                              <a:lnTo>
                                <a:pt x="1679" y="25"/>
                              </a:lnTo>
                              <a:lnTo>
                                <a:pt x="155" y="1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00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ptos" panose="02110004020202020204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</p:grpSp>
                <p:sp>
                  <p:nvSpPr>
                    <p:cNvPr id="75" name="ZoneTexte 74">
                      <a:extLst>
                        <a:ext uri="{FF2B5EF4-FFF2-40B4-BE49-F238E27FC236}">
                          <a16:creationId xmlns:a16="http://schemas.microsoft.com/office/drawing/2014/main" id="{CFDE64BE-F0B7-542B-9A67-EA5DB3B90B1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961864" y="2664163"/>
                      <a:ext cx="780875" cy="2616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EB2FC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rPr>
                        <a:t>CO2</a:t>
                      </a:r>
                    </a:p>
                  </p:txBody>
                </p:sp>
                <p:sp>
                  <p:nvSpPr>
                    <p:cNvPr id="78" name="Google Shape;1604;p33">
                      <a:extLst>
                        <a:ext uri="{FF2B5EF4-FFF2-40B4-BE49-F238E27FC236}">
                          <a16:creationId xmlns:a16="http://schemas.microsoft.com/office/drawing/2014/main" id="{D0AD0644-1F1B-2DB3-8FB7-8F7D66F01A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64085" y="2458468"/>
                      <a:ext cx="320900" cy="315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836" h="12624" extrusionOk="0">
                          <a:moveTo>
                            <a:pt x="6494" y="0"/>
                          </a:moveTo>
                          <a:cubicBezTo>
                            <a:pt x="6250" y="0"/>
                            <a:pt x="6005" y="14"/>
                            <a:pt x="5763" y="40"/>
                          </a:cubicBezTo>
                          <a:cubicBezTo>
                            <a:pt x="5108" y="111"/>
                            <a:pt x="4465" y="290"/>
                            <a:pt x="3882" y="576"/>
                          </a:cubicBezTo>
                          <a:cubicBezTo>
                            <a:pt x="2858" y="1088"/>
                            <a:pt x="1941" y="1802"/>
                            <a:pt x="1239" y="2731"/>
                          </a:cubicBezTo>
                          <a:cubicBezTo>
                            <a:pt x="1096" y="2921"/>
                            <a:pt x="953" y="3124"/>
                            <a:pt x="822" y="3302"/>
                          </a:cubicBezTo>
                          <a:cubicBezTo>
                            <a:pt x="251" y="3933"/>
                            <a:pt x="0" y="4791"/>
                            <a:pt x="120" y="5624"/>
                          </a:cubicBezTo>
                          <a:cubicBezTo>
                            <a:pt x="131" y="5648"/>
                            <a:pt x="131" y="5672"/>
                            <a:pt x="131" y="5695"/>
                          </a:cubicBezTo>
                          <a:cubicBezTo>
                            <a:pt x="143" y="5874"/>
                            <a:pt x="167" y="6017"/>
                            <a:pt x="298" y="6053"/>
                          </a:cubicBezTo>
                          <a:cubicBezTo>
                            <a:pt x="316" y="6057"/>
                            <a:pt x="334" y="6059"/>
                            <a:pt x="352" y="6059"/>
                          </a:cubicBezTo>
                          <a:cubicBezTo>
                            <a:pt x="443" y="6059"/>
                            <a:pt x="536" y="6007"/>
                            <a:pt x="596" y="5898"/>
                          </a:cubicBezTo>
                          <a:cubicBezTo>
                            <a:pt x="691" y="5719"/>
                            <a:pt x="762" y="5529"/>
                            <a:pt x="858" y="5338"/>
                          </a:cubicBezTo>
                          <a:cubicBezTo>
                            <a:pt x="1120" y="4743"/>
                            <a:pt x="1346" y="4160"/>
                            <a:pt x="1739" y="3517"/>
                          </a:cubicBezTo>
                          <a:cubicBezTo>
                            <a:pt x="2001" y="3052"/>
                            <a:pt x="2441" y="2612"/>
                            <a:pt x="2882" y="2159"/>
                          </a:cubicBezTo>
                          <a:cubicBezTo>
                            <a:pt x="3060" y="1969"/>
                            <a:pt x="3287" y="1814"/>
                            <a:pt x="3489" y="1647"/>
                          </a:cubicBezTo>
                          <a:cubicBezTo>
                            <a:pt x="3715" y="1504"/>
                            <a:pt x="3941" y="1362"/>
                            <a:pt x="4191" y="1254"/>
                          </a:cubicBezTo>
                          <a:cubicBezTo>
                            <a:pt x="4680" y="1028"/>
                            <a:pt x="5192" y="873"/>
                            <a:pt x="5727" y="802"/>
                          </a:cubicBezTo>
                          <a:cubicBezTo>
                            <a:pt x="5906" y="754"/>
                            <a:pt x="6085" y="742"/>
                            <a:pt x="6275" y="731"/>
                          </a:cubicBezTo>
                          <a:cubicBezTo>
                            <a:pt x="6370" y="725"/>
                            <a:pt x="6463" y="722"/>
                            <a:pt x="6555" y="722"/>
                          </a:cubicBezTo>
                          <a:cubicBezTo>
                            <a:pt x="6647" y="722"/>
                            <a:pt x="6739" y="725"/>
                            <a:pt x="6835" y="731"/>
                          </a:cubicBezTo>
                          <a:cubicBezTo>
                            <a:pt x="7406" y="754"/>
                            <a:pt x="7966" y="850"/>
                            <a:pt x="8502" y="1052"/>
                          </a:cubicBezTo>
                          <a:cubicBezTo>
                            <a:pt x="9037" y="1254"/>
                            <a:pt x="9549" y="1516"/>
                            <a:pt x="10002" y="1874"/>
                          </a:cubicBezTo>
                          <a:cubicBezTo>
                            <a:pt x="10454" y="2219"/>
                            <a:pt x="10871" y="2612"/>
                            <a:pt x="11216" y="3064"/>
                          </a:cubicBezTo>
                          <a:cubicBezTo>
                            <a:pt x="11550" y="3528"/>
                            <a:pt x="11823" y="4029"/>
                            <a:pt x="12026" y="4576"/>
                          </a:cubicBezTo>
                          <a:cubicBezTo>
                            <a:pt x="12216" y="5148"/>
                            <a:pt x="12288" y="5743"/>
                            <a:pt x="12300" y="6350"/>
                          </a:cubicBezTo>
                          <a:cubicBezTo>
                            <a:pt x="12323" y="7672"/>
                            <a:pt x="11942" y="9065"/>
                            <a:pt x="11026" y="10101"/>
                          </a:cubicBezTo>
                          <a:cubicBezTo>
                            <a:pt x="10680" y="10482"/>
                            <a:pt x="10335" y="10851"/>
                            <a:pt x="9930" y="11160"/>
                          </a:cubicBezTo>
                          <a:cubicBezTo>
                            <a:pt x="9192" y="11732"/>
                            <a:pt x="8299" y="12089"/>
                            <a:pt x="7370" y="12268"/>
                          </a:cubicBezTo>
                          <a:cubicBezTo>
                            <a:pt x="6963" y="12351"/>
                            <a:pt x="6547" y="12389"/>
                            <a:pt x="6121" y="12389"/>
                          </a:cubicBezTo>
                          <a:cubicBezTo>
                            <a:pt x="6062" y="12389"/>
                            <a:pt x="6002" y="12388"/>
                            <a:pt x="5942" y="12387"/>
                          </a:cubicBezTo>
                          <a:cubicBezTo>
                            <a:pt x="5858" y="12387"/>
                            <a:pt x="5775" y="12422"/>
                            <a:pt x="5692" y="12434"/>
                          </a:cubicBezTo>
                          <a:cubicBezTo>
                            <a:pt x="5680" y="12446"/>
                            <a:pt x="5656" y="12458"/>
                            <a:pt x="5656" y="12470"/>
                          </a:cubicBezTo>
                          <a:cubicBezTo>
                            <a:pt x="5668" y="12494"/>
                            <a:pt x="5680" y="12542"/>
                            <a:pt x="5704" y="12553"/>
                          </a:cubicBezTo>
                          <a:cubicBezTo>
                            <a:pt x="5811" y="12577"/>
                            <a:pt x="5930" y="12601"/>
                            <a:pt x="6049" y="12601"/>
                          </a:cubicBezTo>
                          <a:cubicBezTo>
                            <a:pt x="6172" y="12609"/>
                            <a:pt x="6301" y="12623"/>
                            <a:pt x="6432" y="12623"/>
                          </a:cubicBezTo>
                          <a:cubicBezTo>
                            <a:pt x="6490" y="12623"/>
                            <a:pt x="6549" y="12620"/>
                            <a:pt x="6608" y="12613"/>
                          </a:cubicBezTo>
                          <a:lnTo>
                            <a:pt x="7180" y="12577"/>
                          </a:lnTo>
                          <a:cubicBezTo>
                            <a:pt x="8275" y="12458"/>
                            <a:pt x="9371" y="12089"/>
                            <a:pt x="10264" y="11422"/>
                          </a:cubicBezTo>
                          <a:cubicBezTo>
                            <a:pt x="10776" y="11065"/>
                            <a:pt x="11228" y="10625"/>
                            <a:pt x="11573" y="10125"/>
                          </a:cubicBezTo>
                          <a:cubicBezTo>
                            <a:pt x="11954" y="9589"/>
                            <a:pt x="12240" y="9005"/>
                            <a:pt x="12454" y="8398"/>
                          </a:cubicBezTo>
                          <a:cubicBezTo>
                            <a:pt x="12657" y="7791"/>
                            <a:pt x="12788" y="7160"/>
                            <a:pt x="12812" y="6505"/>
                          </a:cubicBezTo>
                          <a:cubicBezTo>
                            <a:pt x="12835" y="6326"/>
                            <a:pt x="12824" y="6136"/>
                            <a:pt x="12800" y="5945"/>
                          </a:cubicBezTo>
                          <a:cubicBezTo>
                            <a:pt x="12752" y="5064"/>
                            <a:pt x="12502" y="4183"/>
                            <a:pt x="12097" y="3398"/>
                          </a:cubicBezTo>
                          <a:cubicBezTo>
                            <a:pt x="11788" y="2814"/>
                            <a:pt x="11395" y="2266"/>
                            <a:pt x="10919" y="1802"/>
                          </a:cubicBezTo>
                          <a:cubicBezTo>
                            <a:pt x="10442" y="1326"/>
                            <a:pt x="9895" y="945"/>
                            <a:pt x="9299" y="647"/>
                          </a:cubicBezTo>
                          <a:cubicBezTo>
                            <a:pt x="8434" y="210"/>
                            <a:pt x="7463" y="0"/>
                            <a:pt x="6494" y="0"/>
                          </a:cubicBezTo>
                          <a:close/>
                        </a:path>
                      </a:pathLst>
                    </a:custGeom>
                    <a:solidFill>
                      <a:srgbClr val="FCBD24"/>
                    </a:solidFill>
                    <a:ln>
                      <a:solidFill>
                        <a:srgbClr val="88C6FD"/>
                      </a:solidFill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79" name="Google Shape;1624;p33">
                    <a:extLst>
                      <a:ext uri="{FF2B5EF4-FFF2-40B4-BE49-F238E27FC236}">
                        <a16:creationId xmlns:a16="http://schemas.microsoft.com/office/drawing/2014/main" id="{A6365DB2-D2E2-5703-51B5-43EC94D9E35E}"/>
                      </a:ext>
                    </a:extLst>
                  </p:cNvPr>
                  <p:cNvSpPr/>
                  <p:nvPr/>
                </p:nvSpPr>
                <p:spPr>
                  <a:xfrm>
                    <a:off x="3907792" y="2242663"/>
                    <a:ext cx="1098975" cy="1601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959" h="64049" extrusionOk="0">
                        <a:moveTo>
                          <a:pt x="5297" y="0"/>
                        </a:moveTo>
                        <a:cubicBezTo>
                          <a:pt x="5110" y="0"/>
                          <a:pt x="4916" y="11"/>
                          <a:pt x="4715" y="29"/>
                        </a:cubicBezTo>
                        <a:cubicBezTo>
                          <a:pt x="4441" y="64"/>
                          <a:pt x="4167" y="100"/>
                          <a:pt x="3917" y="171"/>
                        </a:cubicBezTo>
                        <a:cubicBezTo>
                          <a:pt x="2786" y="481"/>
                          <a:pt x="1774" y="1207"/>
                          <a:pt x="1143" y="2196"/>
                        </a:cubicBezTo>
                        <a:cubicBezTo>
                          <a:pt x="822" y="2684"/>
                          <a:pt x="584" y="3231"/>
                          <a:pt x="465" y="3803"/>
                        </a:cubicBezTo>
                        <a:cubicBezTo>
                          <a:pt x="417" y="4089"/>
                          <a:pt x="369" y="4386"/>
                          <a:pt x="369" y="4672"/>
                        </a:cubicBezTo>
                        <a:cubicBezTo>
                          <a:pt x="357" y="4970"/>
                          <a:pt x="369" y="5232"/>
                          <a:pt x="357" y="5517"/>
                        </a:cubicBezTo>
                        <a:cubicBezTo>
                          <a:pt x="369" y="7732"/>
                          <a:pt x="369" y="9958"/>
                          <a:pt x="369" y="12173"/>
                        </a:cubicBezTo>
                        <a:cubicBezTo>
                          <a:pt x="405" y="19972"/>
                          <a:pt x="346" y="27699"/>
                          <a:pt x="286" y="35450"/>
                        </a:cubicBezTo>
                        <a:cubicBezTo>
                          <a:pt x="274" y="37033"/>
                          <a:pt x="262" y="38700"/>
                          <a:pt x="215" y="40141"/>
                        </a:cubicBezTo>
                        <a:cubicBezTo>
                          <a:pt x="0" y="45558"/>
                          <a:pt x="0" y="50916"/>
                          <a:pt x="215" y="56309"/>
                        </a:cubicBezTo>
                        <a:cubicBezTo>
                          <a:pt x="215" y="56452"/>
                          <a:pt x="215" y="56619"/>
                          <a:pt x="215" y="56774"/>
                        </a:cubicBezTo>
                        <a:cubicBezTo>
                          <a:pt x="238" y="57917"/>
                          <a:pt x="286" y="58917"/>
                          <a:pt x="417" y="59107"/>
                        </a:cubicBezTo>
                        <a:cubicBezTo>
                          <a:pt x="434" y="59131"/>
                          <a:pt x="451" y="59143"/>
                          <a:pt x="467" y="59143"/>
                        </a:cubicBezTo>
                        <a:cubicBezTo>
                          <a:pt x="566" y="59143"/>
                          <a:pt x="652" y="58719"/>
                          <a:pt x="703" y="57893"/>
                        </a:cubicBezTo>
                        <a:cubicBezTo>
                          <a:pt x="774" y="56571"/>
                          <a:pt x="846" y="55143"/>
                          <a:pt x="905" y="53666"/>
                        </a:cubicBezTo>
                        <a:cubicBezTo>
                          <a:pt x="1060" y="48987"/>
                          <a:pt x="1108" y="44094"/>
                          <a:pt x="1119" y="38331"/>
                        </a:cubicBezTo>
                        <a:cubicBezTo>
                          <a:pt x="1119" y="34295"/>
                          <a:pt x="1191" y="29508"/>
                          <a:pt x="1155" y="24544"/>
                        </a:cubicBezTo>
                        <a:cubicBezTo>
                          <a:pt x="1119" y="20448"/>
                          <a:pt x="1108" y="16328"/>
                          <a:pt x="1108" y="12209"/>
                        </a:cubicBezTo>
                        <a:lnTo>
                          <a:pt x="1108" y="6017"/>
                        </a:lnTo>
                        <a:lnTo>
                          <a:pt x="1108" y="5244"/>
                        </a:lnTo>
                        <a:lnTo>
                          <a:pt x="1108" y="4851"/>
                        </a:lnTo>
                        <a:cubicBezTo>
                          <a:pt x="1108" y="4732"/>
                          <a:pt x="1119" y="4624"/>
                          <a:pt x="1131" y="4505"/>
                        </a:cubicBezTo>
                        <a:cubicBezTo>
                          <a:pt x="1167" y="4053"/>
                          <a:pt x="1274" y="3600"/>
                          <a:pt x="1453" y="3172"/>
                        </a:cubicBezTo>
                        <a:cubicBezTo>
                          <a:pt x="1822" y="2327"/>
                          <a:pt x="2489" y="1624"/>
                          <a:pt x="3298" y="1195"/>
                        </a:cubicBezTo>
                        <a:cubicBezTo>
                          <a:pt x="3858" y="910"/>
                          <a:pt x="4489" y="743"/>
                          <a:pt x="5132" y="731"/>
                        </a:cubicBezTo>
                        <a:lnTo>
                          <a:pt x="7263" y="731"/>
                        </a:lnTo>
                        <a:lnTo>
                          <a:pt x="11537" y="719"/>
                        </a:lnTo>
                        <a:cubicBezTo>
                          <a:pt x="20265" y="695"/>
                          <a:pt x="28980" y="683"/>
                          <a:pt x="37695" y="660"/>
                        </a:cubicBezTo>
                        <a:cubicBezTo>
                          <a:pt x="38045" y="660"/>
                          <a:pt x="38410" y="654"/>
                          <a:pt x="38763" y="654"/>
                        </a:cubicBezTo>
                        <a:cubicBezTo>
                          <a:pt x="38939" y="654"/>
                          <a:pt x="39112" y="656"/>
                          <a:pt x="39279" y="660"/>
                        </a:cubicBezTo>
                        <a:cubicBezTo>
                          <a:pt x="39767" y="683"/>
                          <a:pt x="40243" y="791"/>
                          <a:pt x="40696" y="969"/>
                        </a:cubicBezTo>
                        <a:cubicBezTo>
                          <a:pt x="41589" y="1350"/>
                          <a:pt x="42351" y="2053"/>
                          <a:pt x="42791" y="2922"/>
                        </a:cubicBezTo>
                        <a:cubicBezTo>
                          <a:pt x="43018" y="3362"/>
                          <a:pt x="43172" y="3827"/>
                          <a:pt x="43220" y="4315"/>
                        </a:cubicBezTo>
                        <a:cubicBezTo>
                          <a:pt x="43279" y="4791"/>
                          <a:pt x="43256" y="5351"/>
                          <a:pt x="43268" y="5875"/>
                        </a:cubicBezTo>
                        <a:lnTo>
                          <a:pt x="43279" y="9077"/>
                        </a:lnTo>
                        <a:cubicBezTo>
                          <a:pt x="43315" y="13352"/>
                          <a:pt x="43339" y="17626"/>
                          <a:pt x="43363" y="21900"/>
                        </a:cubicBezTo>
                        <a:cubicBezTo>
                          <a:pt x="43375" y="26329"/>
                          <a:pt x="43375" y="30771"/>
                          <a:pt x="43387" y="35212"/>
                        </a:cubicBezTo>
                        <a:cubicBezTo>
                          <a:pt x="43422" y="40117"/>
                          <a:pt x="43446" y="45022"/>
                          <a:pt x="43482" y="49916"/>
                        </a:cubicBezTo>
                        <a:cubicBezTo>
                          <a:pt x="43494" y="52368"/>
                          <a:pt x="43506" y="54821"/>
                          <a:pt x="43518" y="57274"/>
                        </a:cubicBezTo>
                        <a:cubicBezTo>
                          <a:pt x="43482" y="58500"/>
                          <a:pt x="43684" y="59762"/>
                          <a:pt x="43172" y="60869"/>
                        </a:cubicBezTo>
                        <a:cubicBezTo>
                          <a:pt x="42708" y="61989"/>
                          <a:pt x="41767" y="62882"/>
                          <a:pt x="40636" y="63298"/>
                        </a:cubicBezTo>
                        <a:cubicBezTo>
                          <a:pt x="40231" y="63453"/>
                          <a:pt x="39791" y="63548"/>
                          <a:pt x="39350" y="63572"/>
                        </a:cubicBezTo>
                        <a:cubicBezTo>
                          <a:pt x="39130" y="63584"/>
                          <a:pt x="38904" y="63587"/>
                          <a:pt x="38676" y="63587"/>
                        </a:cubicBezTo>
                        <a:cubicBezTo>
                          <a:pt x="38449" y="63587"/>
                          <a:pt x="38219" y="63584"/>
                          <a:pt x="37993" y="63584"/>
                        </a:cubicBezTo>
                        <a:cubicBezTo>
                          <a:pt x="37088" y="63596"/>
                          <a:pt x="36171" y="63596"/>
                          <a:pt x="35267" y="63596"/>
                        </a:cubicBezTo>
                        <a:cubicBezTo>
                          <a:pt x="33445" y="63608"/>
                          <a:pt x="31623" y="63620"/>
                          <a:pt x="29802" y="63632"/>
                        </a:cubicBezTo>
                        <a:cubicBezTo>
                          <a:pt x="23146" y="63667"/>
                          <a:pt x="16502" y="63703"/>
                          <a:pt x="9859" y="63739"/>
                        </a:cubicBezTo>
                        <a:cubicBezTo>
                          <a:pt x="8430" y="63739"/>
                          <a:pt x="7010" y="63765"/>
                          <a:pt x="5584" y="63765"/>
                        </a:cubicBezTo>
                        <a:cubicBezTo>
                          <a:pt x="5346" y="63765"/>
                          <a:pt x="5108" y="63764"/>
                          <a:pt x="4870" y="63763"/>
                        </a:cubicBezTo>
                        <a:cubicBezTo>
                          <a:pt x="3191" y="63679"/>
                          <a:pt x="1584" y="62608"/>
                          <a:pt x="893" y="61036"/>
                        </a:cubicBezTo>
                        <a:cubicBezTo>
                          <a:pt x="643" y="60488"/>
                          <a:pt x="477" y="59929"/>
                          <a:pt x="429" y="59345"/>
                        </a:cubicBezTo>
                        <a:cubicBezTo>
                          <a:pt x="418" y="59248"/>
                          <a:pt x="387" y="59140"/>
                          <a:pt x="382" y="59140"/>
                        </a:cubicBezTo>
                        <a:cubicBezTo>
                          <a:pt x="382" y="59140"/>
                          <a:pt x="381" y="59141"/>
                          <a:pt x="381" y="59143"/>
                        </a:cubicBezTo>
                        <a:cubicBezTo>
                          <a:pt x="357" y="59226"/>
                          <a:pt x="322" y="59345"/>
                          <a:pt x="322" y="59524"/>
                        </a:cubicBezTo>
                        <a:cubicBezTo>
                          <a:pt x="357" y="60346"/>
                          <a:pt x="643" y="61167"/>
                          <a:pt x="1096" y="61858"/>
                        </a:cubicBezTo>
                        <a:cubicBezTo>
                          <a:pt x="1858" y="63001"/>
                          <a:pt x="3108" y="63786"/>
                          <a:pt x="4453" y="63965"/>
                        </a:cubicBezTo>
                        <a:cubicBezTo>
                          <a:pt x="4826" y="64016"/>
                          <a:pt x="5178" y="64026"/>
                          <a:pt x="5522" y="64026"/>
                        </a:cubicBezTo>
                        <a:cubicBezTo>
                          <a:pt x="5734" y="64026"/>
                          <a:pt x="5943" y="64023"/>
                          <a:pt x="6152" y="64023"/>
                        </a:cubicBezTo>
                        <a:cubicBezTo>
                          <a:pt x="6233" y="64023"/>
                          <a:pt x="6313" y="64023"/>
                          <a:pt x="6394" y="64025"/>
                        </a:cubicBezTo>
                        <a:lnTo>
                          <a:pt x="8299" y="64013"/>
                        </a:lnTo>
                        <a:lnTo>
                          <a:pt x="30659" y="64048"/>
                        </a:lnTo>
                        <a:lnTo>
                          <a:pt x="39184" y="64048"/>
                        </a:lnTo>
                        <a:cubicBezTo>
                          <a:pt x="39327" y="64036"/>
                          <a:pt x="39458" y="64025"/>
                          <a:pt x="39600" y="64013"/>
                        </a:cubicBezTo>
                        <a:lnTo>
                          <a:pt x="40005" y="63953"/>
                        </a:lnTo>
                        <a:cubicBezTo>
                          <a:pt x="41089" y="63739"/>
                          <a:pt x="42101" y="63155"/>
                          <a:pt x="42803" y="62298"/>
                        </a:cubicBezTo>
                        <a:cubicBezTo>
                          <a:pt x="43553" y="61405"/>
                          <a:pt x="43958" y="60238"/>
                          <a:pt x="43946" y="59084"/>
                        </a:cubicBezTo>
                        <a:lnTo>
                          <a:pt x="43934" y="55821"/>
                        </a:lnTo>
                        <a:lnTo>
                          <a:pt x="43911" y="49308"/>
                        </a:lnTo>
                        <a:cubicBezTo>
                          <a:pt x="43911" y="44951"/>
                          <a:pt x="43911" y="40605"/>
                          <a:pt x="43911" y="36247"/>
                        </a:cubicBezTo>
                        <a:lnTo>
                          <a:pt x="43899" y="32437"/>
                        </a:lnTo>
                        <a:lnTo>
                          <a:pt x="43875" y="14364"/>
                        </a:lnTo>
                        <a:lnTo>
                          <a:pt x="43875" y="7589"/>
                        </a:lnTo>
                        <a:lnTo>
                          <a:pt x="43875" y="5898"/>
                        </a:lnTo>
                        <a:cubicBezTo>
                          <a:pt x="43863" y="5327"/>
                          <a:pt x="43899" y="4779"/>
                          <a:pt x="43827" y="4172"/>
                        </a:cubicBezTo>
                        <a:cubicBezTo>
                          <a:pt x="43684" y="2993"/>
                          <a:pt x="43065" y="1874"/>
                          <a:pt x="42148" y="1112"/>
                        </a:cubicBezTo>
                        <a:cubicBezTo>
                          <a:pt x="41696" y="731"/>
                          <a:pt x="41172" y="445"/>
                          <a:pt x="40601" y="255"/>
                        </a:cubicBezTo>
                        <a:cubicBezTo>
                          <a:pt x="40080" y="78"/>
                          <a:pt x="39519" y="4"/>
                          <a:pt x="38983" y="4"/>
                        </a:cubicBezTo>
                        <a:cubicBezTo>
                          <a:pt x="38943" y="4"/>
                          <a:pt x="38902" y="4"/>
                          <a:pt x="38862" y="5"/>
                        </a:cubicBezTo>
                        <a:lnTo>
                          <a:pt x="5501" y="5"/>
                        </a:lnTo>
                        <a:cubicBezTo>
                          <a:pt x="5434" y="2"/>
                          <a:pt x="5366" y="0"/>
                          <a:pt x="5297" y="0"/>
                        </a:cubicBezTo>
                        <a:close/>
                      </a:path>
                    </a:pathLst>
                  </a:custGeom>
                  <a:solidFill>
                    <a:srgbClr val="5EB2F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ptos" panose="021100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7" name="Google Shape;1624;p33">
                    <a:extLst>
                      <a:ext uri="{FF2B5EF4-FFF2-40B4-BE49-F238E27FC236}">
                        <a16:creationId xmlns:a16="http://schemas.microsoft.com/office/drawing/2014/main" id="{7DC8E276-6346-8AB6-D93D-61C1A25E09FA}"/>
                      </a:ext>
                    </a:extLst>
                  </p:cNvPr>
                  <p:cNvSpPr/>
                  <p:nvPr/>
                </p:nvSpPr>
                <p:spPr>
                  <a:xfrm>
                    <a:off x="7052807" y="2664163"/>
                    <a:ext cx="1098975" cy="1601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959" h="64049" extrusionOk="0">
                        <a:moveTo>
                          <a:pt x="5297" y="0"/>
                        </a:moveTo>
                        <a:cubicBezTo>
                          <a:pt x="5110" y="0"/>
                          <a:pt x="4916" y="11"/>
                          <a:pt x="4715" y="29"/>
                        </a:cubicBezTo>
                        <a:cubicBezTo>
                          <a:pt x="4441" y="64"/>
                          <a:pt x="4167" y="100"/>
                          <a:pt x="3917" y="171"/>
                        </a:cubicBezTo>
                        <a:cubicBezTo>
                          <a:pt x="2786" y="481"/>
                          <a:pt x="1774" y="1207"/>
                          <a:pt x="1143" y="2196"/>
                        </a:cubicBezTo>
                        <a:cubicBezTo>
                          <a:pt x="822" y="2684"/>
                          <a:pt x="584" y="3231"/>
                          <a:pt x="465" y="3803"/>
                        </a:cubicBezTo>
                        <a:cubicBezTo>
                          <a:pt x="417" y="4089"/>
                          <a:pt x="369" y="4386"/>
                          <a:pt x="369" y="4672"/>
                        </a:cubicBezTo>
                        <a:cubicBezTo>
                          <a:pt x="357" y="4970"/>
                          <a:pt x="369" y="5232"/>
                          <a:pt x="357" y="5517"/>
                        </a:cubicBezTo>
                        <a:cubicBezTo>
                          <a:pt x="369" y="7732"/>
                          <a:pt x="369" y="9958"/>
                          <a:pt x="369" y="12173"/>
                        </a:cubicBezTo>
                        <a:cubicBezTo>
                          <a:pt x="405" y="19972"/>
                          <a:pt x="346" y="27699"/>
                          <a:pt x="286" y="35450"/>
                        </a:cubicBezTo>
                        <a:cubicBezTo>
                          <a:pt x="274" y="37033"/>
                          <a:pt x="262" y="38700"/>
                          <a:pt x="215" y="40141"/>
                        </a:cubicBezTo>
                        <a:cubicBezTo>
                          <a:pt x="0" y="45558"/>
                          <a:pt x="0" y="50916"/>
                          <a:pt x="215" y="56309"/>
                        </a:cubicBezTo>
                        <a:cubicBezTo>
                          <a:pt x="215" y="56452"/>
                          <a:pt x="215" y="56619"/>
                          <a:pt x="215" y="56774"/>
                        </a:cubicBezTo>
                        <a:cubicBezTo>
                          <a:pt x="238" y="57917"/>
                          <a:pt x="286" y="58917"/>
                          <a:pt x="417" y="59107"/>
                        </a:cubicBezTo>
                        <a:cubicBezTo>
                          <a:pt x="434" y="59131"/>
                          <a:pt x="451" y="59143"/>
                          <a:pt x="467" y="59143"/>
                        </a:cubicBezTo>
                        <a:cubicBezTo>
                          <a:pt x="566" y="59143"/>
                          <a:pt x="652" y="58719"/>
                          <a:pt x="703" y="57893"/>
                        </a:cubicBezTo>
                        <a:cubicBezTo>
                          <a:pt x="774" y="56571"/>
                          <a:pt x="846" y="55143"/>
                          <a:pt x="905" y="53666"/>
                        </a:cubicBezTo>
                        <a:cubicBezTo>
                          <a:pt x="1060" y="48987"/>
                          <a:pt x="1108" y="44094"/>
                          <a:pt x="1119" y="38331"/>
                        </a:cubicBezTo>
                        <a:cubicBezTo>
                          <a:pt x="1119" y="34295"/>
                          <a:pt x="1191" y="29508"/>
                          <a:pt x="1155" y="24544"/>
                        </a:cubicBezTo>
                        <a:cubicBezTo>
                          <a:pt x="1119" y="20448"/>
                          <a:pt x="1108" y="16328"/>
                          <a:pt x="1108" y="12209"/>
                        </a:cubicBezTo>
                        <a:lnTo>
                          <a:pt x="1108" y="6017"/>
                        </a:lnTo>
                        <a:lnTo>
                          <a:pt x="1108" y="5244"/>
                        </a:lnTo>
                        <a:lnTo>
                          <a:pt x="1108" y="4851"/>
                        </a:lnTo>
                        <a:cubicBezTo>
                          <a:pt x="1108" y="4732"/>
                          <a:pt x="1119" y="4624"/>
                          <a:pt x="1131" y="4505"/>
                        </a:cubicBezTo>
                        <a:cubicBezTo>
                          <a:pt x="1167" y="4053"/>
                          <a:pt x="1274" y="3600"/>
                          <a:pt x="1453" y="3172"/>
                        </a:cubicBezTo>
                        <a:cubicBezTo>
                          <a:pt x="1822" y="2327"/>
                          <a:pt x="2489" y="1624"/>
                          <a:pt x="3298" y="1195"/>
                        </a:cubicBezTo>
                        <a:cubicBezTo>
                          <a:pt x="3858" y="910"/>
                          <a:pt x="4489" y="743"/>
                          <a:pt x="5132" y="731"/>
                        </a:cubicBezTo>
                        <a:lnTo>
                          <a:pt x="7263" y="731"/>
                        </a:lnTo>
                        <a:lnTo>
                          <a:pt x="11537" y="719"/>
                        </a:lnTo>
                        <a:cubicBezTo>
                          <a:pt x="20265" y="695"/>
                          <a:pt x="28980" y="683"/>
                          <a:pt x="37695" y="660"/>
                        </a:cubicBezTo>
                        <a:cubicBezTo>
                          <a:pt x="38045" y="660"/>
                          <a:pt x="38410" y="654"/>
                          <a:pt x="38763" y="654"/>
                        </a:cubicBezTo>
                        <a:cubicBezTo>
                          <a:pt x="38939" y="654"/>
                          <a:pt x="39112" y="656"/>
                          <a:pt x="39279" y="660"/>
                        </a:cubicBezTo>
                        <a:cubicBezTo>
                          <a:pt x="39767" y="683"/>
                          <a:pt x="40243" y="791"/>
                          <a:pt x="40696" y="969"/>
                        </a:cubicBezTo>
                        <a:cubicBezTo>
                          <a:pt x="41589" y="1350"/>
                          <a:pt x="42351" y="2053"/>
                          <a:pt x="42791" y="2922"/>
                        </a:cubicBezTo>
                        <a:cubicBezTo>
                          <a:pt x="43018" y="3362"/>
                          <a:pt x="43172" y="3827"/>
                          <a:pt x="43220" y="4315"/>
                        </a:cubicBezTo>
                        <a:cubicBezTo>
                          <a:pt x="43279" y="4791"/>
                          <a:pt x="43256" y="5351"/>
                          <a:pt x="43268" y="5875"/>
                        </a:cubicBezTo>
                        <a:lnTo>
                          <a:pt x="43279" y="9077"/>
                        </a:lnTo>
                        <a:cubicBezTo>
                          <a:pt x="43315" y="13352"/>
                          <a:pt x="43339" y="17626"/>
                          <a:pt x="43363" y="21900"/>
                        </a:cubicBezTo>
                        <a:cubicBezTo>
                          <a:pt x="43375" y="26329"/>
                          <a:pt x="43375" y="30771"/>
                          <a:pt x="43387" y="35212"/>
                        </a:cubicBezTo>
                        <a:cubicBezTo>
                          <a:pt x="43422" y="40117"/>
                          <a:pt x="43446" y="45022"/>
                          <a:pt x="43482" y="49916"/>
                        </a:cubicBezTo>
                        <a:cubicBezTo>
                          <a:pt x="43494" y="52368"/>
                          <a:pt x="43506" y="54821"/>
                          <a:pt x="43518" y="57274"/>
                        </a:cubicBezTo>
                        <a:cubicBezTo>
                          <a:pt x="43482" y="58500"/>
                          <a:pt x="43684" y="59762"/>
                          <a:pt x="43172" y="60869"/>
                        </a:cubicBezTo>
                        <a:cubicBezTo>
                          <a:pt x="42708" y="61989"/>
                          <a:pt x="41767" y="62882"/>
                          <a:pt x="40636" y="63298"/>
                        </a:cubicBezTo>
                        <a:cubicBezTo>
                          <a:pt x="40231" y="63453"/>
                          <a:pt x="39791" y="63548"/>
                          <a:pt x="39350" y="63572"/>
                        </a:cubicBezTo>
                        <a:cubicBezTo>
                          <a:pt x="39130" y="63584"/>
                          <a:pt x="38904" y="63587"/>
                          <a:pt x="38676" y="63587"/>
                        </a:cubicBezTo>
                        <a:cubicBezTo>
                          <a:pt x="38449" y="63587"/>
                          <a:pt x="38219" y="63584"/>
                          <a:pt x="37993" y="63584"/>
                        </a:cubicBezTo>
                        <a:cubicBezTo>
                          <a:pt x="37088" y="63596"/>
                          <a:pt x="36171" y="63596"/>
                          <a:pt x="35267" y="63596"/>
                        </a:cubicBezTo>
                        <a:cubicBezTo>
                          <a:pt x="33445" y="63608"/>
                          <a:pt x="31623" y="63620"/>
                          <a:pt x="29802" y="63632"/>
                        </a:cubicBezTo>
                        <a:cubicBezTo>
                          <a:pt x="23146" y="63667"/>
                          <a:pt x="16502" y="63703"/>
                          <a:pt x="9859" y="63739"/>
                        </a:cubicBezTo>
                        <a:cubicBezTo>
                          <a:pt x="8430" y="63739"/>
                          <a:pt x="7010" y="63765"/>
                          <a:pt x="5584" y="63765"/>
                        </a:cubicBezTo>
                        <a:cubicBezTo>
                          <a:pt x="5346" y="63765"/>
                          <a:pt x="5108" y="63764"/>
                          <a:pt x="4870" y="63763"/>
                        </a:cubicBezTo>
                        <a:cubicBezTo>
                          <a:pt x="3191" y="63679"/>
                          <a:pt x="1584" y="62608"/>
                          <a:pt x="893" y="61036"/>
                        </a:cubicBezTo>
                        <a:cubicBezTo>
                          <a:pt x="643" y="60488"/>
                          <a:pt x="477" y="59929"/>
                          <a:pt x="429" y="59345"/>
                        </a:cubicBezTo>
                        <a:cubicBezTo>
                          <a:pt x="418" y="59248"/>
                          <a:pt x="387" y="59140"/>
                          <a:pt x="382" y="59140"/>
                        </a:cubicBezTo>
                        <a:cubicBezTo>
                          <a:pt x="382" y="59140"/>
                          <a:pt x="381" y="59141"/>
                          <a:pt x="381" y="59143"/>
                        </a:cubicBezTo>
                        <a:cubicBezTo>
                          <a:pt x="357" y="59226"/>
                          <a:pt x="322" y="59345"/>
                          <a:pt x="322" y="59524"/>
                        </a:cubicBezTo>
                        <a:cubicBezTo>
                          <a:pt x="357" y="60346"/>
                          <a:pt x="643" y="61167"/>
                          <a:pt x="1096" y="61858"/>
                        </a:cubicBezTo>
                        <a:cubicBezTo>
                          <a:pt x="1858" y="63001"/>
                          <a:pt x="3108" y="63786"/>
                          <a:pt x="4453" y="63965"/>
                        </a:cubicBezTo>
                        <a:cubicBezTo>
                          <a:pt x="4826" y="64016"/>
                          <a:pt x="5178" y="64026"/>
                          <a:pt x="5522" y="64026"/>
                        </a:cubicBezTo>
                        <a:cubicBezTo>
                          <a:pt x="5734" y="64026"/>
                          <a:pt x="5943" y="64023"/>
                          <a:pt x="6152" y="64023"/>
                        </a:cubicBezTo>
                        <a:cubicBezTo>
                          <a:pt x="6233" y="64023"/>
                          <a:pt x="6313" y="64023"/>
                          <a:pt x="6394" y="64025"/>
                        </a:cubicBezTo>
                        <a:lnTo>
                          <a:pt x="8299" y="64013"/>
                        </a:lnTo>
                        <a:lnTo>
                          <a:pt x="30659" y="64048"/>
                        </a:lnTo>
                        <a:lnTo>
                          <a:pt x="39184" y="64048"/>
                        </a:lnTo>
                        <a:cubicBezTo>
                          <a:pt x="39327" y="64036"/>
                          <a:pt x="39458" y="64025"/>
                          <a:pt x="39600" y="64013"/>
                        </a:cubicBezTo>
                        <a:lnTo>
                          <a:pt x="40005" y="63953"/>
                        </a:lnTo>
                        <a:cubicBezTo>
                          <a:pt x="41089" y="63739"/>
                          <a:pt x="42101" y="63155"/>
                          <a:pt x="42803" y="62298"/>
                        </a:cubicBezTo>
                        <a:cubicBezTo>
                          <a:pt x="43553" y="61405"/>
                          <a:pt x="43958" y="60238"/>
                          <a:pt x="43946" y="59084"/>
                        </a:cubicBezTo>
                        <a:lnTo>
                          <a:pt x="43934" y="55821"/>
                        </a:lnTo>
                        <a:lnTo>
                          <a:pt x="43911" y="49308"/>
                        </a:lnTo>
                        <a:cubicBezTo>
                          <a:pt x="43911" y="44951"/>
                          <a:pt x="43911" y="40605"/>
                          <a:pt x="43911" y="36247"/>
                        </a:cubicBezTo>
                        <a:lnTo>
                          <a:pt x="43899" y="32437"/>
                        </a:lnTo>
                        <a:lnTo>
                          <a:pt x="43875" y="14364"/>
                        </a:lnTo>
                        <a:lnTo>
                          <a:pt x="43875" y="7589"/>
                        </a:lnTo>
                        <a:lnTo>
                          <a:pt x="43875" y="5898"/>
                        </a:lnTo>
                        <a:cubicBezTo>
                          <a:pt x="43863" y="5327"/>
                          <a:pt x="43899" y="4779"/>
                          <a:pt x="43827" y="4172"/>
                        </a:cubicBezTo>
                        <a:cubicBezTo>
                          <a:pt x="43684" y="2993"/>
                          <a:pt x="43065" y="1874"/>
                          <a:pt x="42148" y="1112"/>
                        </a:cubicBezTo>
                        <a:cubicBezTo>
                          <a:pt x="41696" y="731"/>
                          <a:pt x="41172" y="445"/>
                          <a:pt x="40601" y="255"/>
                        </a:cubicBezTo>
                        <a:cubicBezTo>
                          <a:pt x="40080" y="78"/>
                          <a:pt x="39519" y="4"/>
                          <a:pt x="38983" y="4"/>
                        </a:cubicBezTo>
                        <a:cubicBezTo>
                          <a:pt x="38943" y="4"/>
                          <a:pt x="38902" y="4"/>
                          <a:pt x="38862" y="5"/>
                        </a:cubicBezTo>
                        <a:lnTo>
                          <a:pt x="5501" y="5"/>
                        </a:lnTo>
                        <a:cubicBezTo>
                          <a:pt x="5434" y="2"/>
                          <a:pt x="5366" y="0"/>
                          <a:pt x="5297" y="0"/>
                        </a:cubicBezTo>
                        <a:close/>
                      </a:path>
                    </a:pathLst>
                  </a:custGeom>
                  <a:solidFill>
                    <a:srgbClr val="5EB2FC"/>
                  </a:solidFill>
                  <a:ln>
                    <a:solidFill>
                      <a:srgbClr val="69E781"/>
                    </a:solidFill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ptos" panose="021100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4" name="Google Shape;658;p22">
                    <a:extLst>
                      <a:ext uri="{FF2B5EF4-FFF2-40B4-BE49-F238E27FC236}">
                        <a16:creationId xmlns:a16="http://schemas.microsoft.com/office/drawing/2014/main" id="{544D6BA7-B282-F865-FF15-4F12696EBDB3}"/>
                      </a:ext>
                    </a:extLst>
                  </p:cNvPr>
                  <p:cNvSpPr/>
                  <p:nvPr/>
                </p:nvSpPr>
                <p:spPr>
                  <a:xfrm>
                    <a:off x="9303000" y="3392244"/>
                    <a:ext cx="482656" cy="5230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295" h="22748" extrusionOk="0">
                        <a:moveTo>
                          <a:pt x="20682" y="1242"/>
                        </a:moveTo>
                        <a:cubicBezTo>
                          <a:pt x="20682" y="1397"/>
                          <a:pt x="20682" y="1540"/>
                          <a:pt x="20682" y="1695"/>
                        </a:cubicBezTo>
                        <a:cubicBezTo>
                          <a:pt x="20658" y="2147"/>
                          <a:pt x="20658" y="2599"/>
                          <a:pt x="20670" y="3052"/>
                        </a:cubicBezTo>
                        <a:cubicBezTo>
                          <a:pt x="20491" y="3385"/>
                          <a:pt x="20170" y="3659"/>
                          <a:pt x="19872" y="3921"/>
                        </a:cubicBezTo>
                        <a:cubicBezTo>
                          <a:pt x="19872" y="3766"/>
                          <a:pt x="19860" y="3611"/>
                          <a:pt x="19848" y="3445"/>
                        </a:cubicBezTo>
                        <a:cubicBezTo>
                          <a:pt x="19825" y="3254"/>
                          <a:pt x="19825" y="3052"/>
                          <a:pt x="19717" y="2897"/>
                        </a:cubicBezTo>
                        <a:cubicBezTo>
                          <a:pt x="19693" y="2848"/>
                          <a:pt x="19643" y="2821"/>
                          <a:pt x="19594" y="2821"/>
                        </a:cubicBezTo>
                        <a:cubicBezTo>
                          <a:pt x="19548" y="2821"/>
                          <a:pt x="19502" y="2845"/>
                          <a:pt x="19479" y="2897"/>
                        </a:cubicBezTo>
                        <a:cubicBezTo>
                          <a:pt x="19396" y="3052"/>
                          <a:pt x="19396" y="3230"/>
                          <a:pt x="19372" y="3409"/>
                        </a:cubicBezTo>
                        <a:cubicBezTo>
                          <a:pt x="19348" y="3588"/>
                          <a:pt x="19325" y="3766"/>
                          <a:pt x="19313" y="3945"/>
                        </a:cubicBezTo>
                        <a:cubicBezTo>
                          <a:pt x="19301" y="4123"/>
                          <a:pt x="19277" y="4290"/>
                          <a:pt x="19253" y="4469"/>
                        </a:cubicBezTo>
                        <a:cubicBezTo>
                          <a:pt x="19253" y="4481"/>
                          <a:pt x="19253" y="4493"/>
                          <a:pt x="19253" y="4504"/>
                        </a:cubicBezTo>
                        <a:lnTo>
                          <a:pt x="18813" y="4933"/>
                        </a:lnTo>
                        <a:cubicBezTo>
                          <a:pt x="18813" y="4921"/>
                          <a:pt x="18813" y="4897"/>
                          <a:pt x="18813" y="4885"/>
                        </a:cubicBezTo>
                        <a:cubicBezTo>
                          <a:pt x="18813" y="4743"/>
                          <a:pt x="18825" y="4588"/>
                          <a:pt x="18825" y="4445"/>
                        </a:cubicBezTo>
                        <a:cubicBezTo>
                          <a:pt x="18836" y="4290"/>
                          <a:pt x="18836" y="4147"/>
                          <a:pt x="18753" y="4004"/>
                        </a:cubicBezTo>
                        <a:cubicBezTo>
                          <a:pt x="18740" y="3971"/>
                          <a:pt x="18711" y="3956"/>
                          <a:pt x="18682" y="3956"/>
                        </a:cubicBezTo>
                        <a:cubicBezTo>
                          <a:pt x="18660" y="3956"/>
                          <a:pt x="18638" y="3965"/>
                          <a:pt x="18622" y="3981"/>
                        </a:cubicBezTo>
                        <a:cubicBezTo>
                          <a:pt x="18515" y="4100"/>
                          <a:pt x="18479" y="4243"/>
                          <a:pt x="18444" y="4397"/>
                        </a:cubicBezTo>
                        <a:cubicBezTo>
                          <a:pt x="18420" y="4552"/>
                          <a:pt x="18384" y="4707"/>
                          <a:pt x="18372" y="4874"/>
                        </a:cubicBezTo>
                        <a:cubicBezTo>
                          <a:pt x="18360" y="5016"/>
                          <a:pt x="18324" y="5171"/>
                          <a:pt x="18324" y="5326"/>
                        </a:cubicBezTo>
                        <a:lnTo>
                          <a:pt x="18324" y="5350"/>
                        </a:lnTo>
                        <a:cubicBezTo>
                          <a:pt x="18313" y="5409"/>
                          <a:pt x="18217" y="5469"/>
                          <a:pt x="18146" y="5540"/>
                        </a:cubicBezTo>
                        <a:cubicBezTo>
                          <a:pt x="18051" y="5636"/>
                          <a:pt x="17955" y="5731"/>
                          <a:pt x="17860" y="5826"/>
                        </a:cubicBezTo>
                        <a:cubicBezTo>
                          <a:pt x="17872" y="5540"/>
                          <a:pt x="17896" y="5243"/>
                          <a:pt x="17908" y="4957"/>
                        </a:cubicBezTo>
                        <a:cubicBezTo>
                          <a:pt x="17920" y="4659"/>
                          <a:pt x="17884" y="4421"/>
                          <a:pt x="18074" y="4183"/>
                        </a:cubicBezTo>
                        <a:cubicBezTo>
                          <a:pt x="18253" y="3933"/>
                          <a:pt x="18444" y="3695"/>
                          <a:pt x="18634" y="3457"/>
                        </a:cubicBezTo>
                        <a:cubicBezTo>
                          <a:pt x="19265" y="2671"/>
                          <a:pt x="19932" y="1909"/>
                          <a:pt x="20682" y="1242"/>
                        </a:cubicBezTo>
                        <a:close/>
                        <a:moveTo>
                          <a:pt x="20956" y="3945"/>
                        </a:moveTo>
                        <a:cubicBezTo>
                          <a:pt x="21087" y="4040"/>
                          <a:pt x="21230" y="4052"/>
                          <a:pt x="21420" y="4064"/>
                        </a:cubicBezTo>
                        <a:cubicBezTo>
                          <a:pt x="21682" y="4100"/>
                          <a:pt x="21932" y="4207"/>
                          <a:pt x="22182" y="4278"/>
                        </a:cubicBezTo>
                        <a:cubicBezTo>
                          <a:pt x="22384" y="4338"/>
                          <a:pt x="22599" y="4362"/>
                          <a:pt x="22801" y="4397"/>
                        </a:cubicBezTo>
                        <a:cubicBezTo>
                          <a:pt x="22194" y="5028"/>
                          <a:pt x="21563" y="5624"/>
                          <a:pt x="20860" y="6159"/>
                        </a:cubicBezTo>
                        <a:cubicBezTo>
                          <a:pt x="20646" y="6326"/>
                          <a:pt x="20396" y="6564"/>
                          <a:pt x="20158" y="6671"/>
                        </a:cubicBezTo>
                        <a:cubicBezTo>
                          <a:pt x="20101" y="6693"/>
                          <a:pt x="20036" y="6702"/>
                          <a:pt x="19965" y="6702"/>
                        </a:cubicBezTo>
                        <a:cubicBezTo>
                          <a:pt x="19726" y="6702"/>
                          <a:pt x="19432" y="6601"/>
                          <a:pt x="19229" y="6564"/>
                        </a:cubicBezTo>
                        <a:cubicBezTo>
                          <a:pt x="18908" y="6529"/>
                          <a:pt x="18586" y="6481"/>
                          <a:pt x="18265" y="6457"/>
                        </a:cubicBezTo>
                        <a:cubicBezTo>
                          <a:pt x="18479" y="6267"/>
                          <a:pt x="18682" y="6064"/>
                          <a:pt x="18896" y="5874"/>
                        </a:cubicBezTo>
                        <a:cubicBezTo>
                          <a:pt x="18955" y="5897"/>
                          <a:pt x="19015" y="5909"/>
                          <a:pt x="19051" y="5909"/>
                        </a:cubicBezTo>
                        <a:cubicBezTo>
                          <a:pt x="19085" y="5912"/>
                          <a:pt x="19119" y="5913"/>
                          <a:pt x="19152" y="5913"/>
                        </a:cubicBezTo>
                        <a:cubicBezTo>
                          <a:pt x="19293" y="5913"/>
                          <a:pt x="19428" y="5895"/>
                          <a:pt x="19563" y="5886"/>
                        </a:cubicBezTo>
                        <a:lnTo>
                          <a:pt x="20075" y="5886"/>
                        </a:lnTo>
                        <a:cubicBezTo>
                          <a:pt x="20158" y="5886"/>
                          <a:pt x="20229" y="5874"/>
                          <a:pt x="20313" y="5862"/>
                        </a:cubicBezTo>
                        <a:cubicBezTo>
                          <a:pt x="20384" y="5850"/>
                          <a:pt x="20432" y="5838"/>
                          <a:pt x="20491" y="5814"/>
                        </a:cubicBezTo>
                        <a:cubicBezTo>
                          <a:pt x="20515" y="5814"/>
                          <a:pt x="20527" y="5802"/>
                          <a:pt x="20551" y="5790"/>
                        </a:cubicBezTo>
                        <a:cubicBezTo>
                          <a:pt x="20575" y="5778"/>
                          <a:pt x="20587" y="5755"/>
                          <a:pt x="20610" y="5731"/>
                        </a:cubicBezTo>
                        <a:cubicBezTo>
                          <a:pt x="20658" y="5707"/>
                          <a:pt x="20670" y="5624"/>
                          <a:pt x="20622" y="5588"/>
                        </a:cubicBezTo>
                        <a:cubicBezTo>
                          <a:pt x="20610" y="5564"/>
                          <a:pt x="20599" y="5540"/>
                          <a:pt x="20587" y="5516"/>
                        </a:cubicBezTo>
                        <a:cubicBezTo>
                          <a:pt x="20563" y="5505"/>
                          <a:pt x="20539" y="5481"/>
                          <a:pt x="20515" y="5469"/>
                        </a:cubicBezTo>
                        <a:cubicBezTo>
                          <a:pt x="20479" y="5445"/>
                          <a:pt x="20432" y="5421"/>
                          <a:pt x="20372" y="5409"/>
                        </a:cubicBezTo>
                        <a:cubicBezTo>
                          <a:pt x="20289" y="5374"/>
                          <a:pt x="20206" y="5350"/>
                          <a:pt x="20110" y="5338"/>
                        </a:cubicBezTo>
                        <a:cubicBezTo>
                          <a:pt x="19944" y="5326"/>
                          <a:pt x="19777" y="5314"/>
                          <a:pt x="19622" y="5314"/>
                        </a:cubicBezTo>
                        <a:cubicBezTo>
                          <a:pt x="19563" y="5314"/>
                          <a:pt x="19515" y="5326"/>
                          <a:pt x="19467" y="5326"/>
                        </a:cubicBezTo>
                        <a:cubicBezTo>
                          <a:pt x="19610" y="5183"/>
                          <a:pt x="19753" y="5052"/>
                          <a:pt x="19896" y="4921"/>
                        </a:cubicBezTo>
                        <a:cubicBezTo>
                          <a:pt x="20003" y="4933"/>
                          <a:pt x="20122" y="4957"/>
                          <a:pt x="20229" y="4957"/>
                        </a:cubicBezTo>
                        <a:cubicBezTo>
                          <a:pt x="20396" y="4957"/>
                          <a:pt x="20551" y="4957"/>
                          <a:pt x="20718" y="4933"/>
                        </a:cubicBezTo>
                        <a:cubicBezTo>
                          <a:pt x="20896" y="4909"/>
                          <a:pt x="21087" y="4862"/>
                          <a:pt x="21206" y="4731"/>
                        </a:cubicBezTo>
                        <a:cubicBezTo>
                          <a:pt x="21265" y="4671"/>
                          <a:pt x="21253" y="4588"/>
                          <a:pt x="21182" y="4540"/>
                        </a:cubicBezTo>
                        <a:cubicBezTo>
                          <a:pt x="21039" y="4457"/>
                          <a:pt x="20860" y="4445"/>
                          <a:pt x="20706" y="4433"/>
                        </a:cubicBezTo>
                        <a:cubicBezTo>
                          <a:pt x="20610" y="4433"/>
                          <a:pt x="20515" y="4433"/>
                          <a:pt x="20432" y="4421"/>
                        </a:cubicBezTo>
                        <a:cubicBezTo>
                          <a:pt x="20599" y="4278"/>
                          <a:pt x="20777" y="4123"/>
                          <a:pt x="20944" y="3945"/>
                        </a:cubicBezTo>
                        <a:close/>
                        <a:moveTo>
                          <a:pt x="9605" y="11552"/>
                        </a:moveTo>
                        <a:cubicBezTo>
                          <a:pt x="9757" y="11552"/>
                          <a:pt x="9911" y="11569"/>
                          <a:pt x="10062" y="11601"/>
                        </a:cubicBezTo>
                        <a:cubicBezTo>
                          <a:pt x="10300" y="11648"/>
                          <a:pt x="10526" y="11720"/>
                          <a:pt x="10752" y="11803"/>
                        </a:cubicBezTo>
                        <a:cubicBezTo>
                          <a:pt x="10871" y="11851"/>
                          <a:pt x="11002" y="11910"/>
                          <a:pt x="11097" y="11982"/>
                        </a:cubicBezTo>
                        <a:cubicBezTo>
                          <a:pt x="11097" y="12005"/>
                          <a:pt x="11097" y="12029"/>
                          <a:pt x="11109" y="12053"/>
                        </a:cubicBezTo>
                        <a:cubicBezTo>
                          <a:pt x="11133" y="12089"/>
                          <a:pt x="11145" y="12124"/>
                          <a:pt x="11157" y="12148"/>
                        </a:cubicBezTo>
                        <a:cubicBezTo>
                          <a:pt x="11109" y="12196"/>
                          <a:pt x="11050" y="12243"/>
                          <a:pt x="11002" y="12291"/>
                        </a:cubicBezTo>
                        <a:cubicBezTo>
                          <a:pt x="10835" y="12446"/>
                          <a:pt x="10657" y="12613"/>
                          <a:pt x="10478" y="12791"/>
                        </a:cubicBezTo>
                        <a:cubicBezTo>
                          <a:pt x="10431" y="12744"/>
                          <a:pt x="10383" y="12708"/>
                          <a:pt x="10335" y="12672"/>
                        </a:cubicBezTo>
                        <a:cubicBezTo>
                          <a:pt x="10181" y="12589"/>
                          <a:pt x="10026" y="12541"/>
                          <a:pt x="9859" y="12541"/>
                        </a:cubicBezTo>
                        <a:cubicBezTo>
                          <a:pt x="9728" y="12541"/>
                          <a:pt x="9609" y="12565"/>
                          <a:pt x="9490" y="12624"/>
                        </a:cubicBezTo>
                        <a:cubicBezTo>
                          <a:pt x="9371" y="12660"/>
                          <a:pt x="9276" y="12732"/>
                          <a:pt x="9180" y="12827"/>
                        </a:cubicBezTo>
                        <a:cubicBezTo>
                          <a:pt x="9097" y="12910"/>
                          <a:pt x="9026" y="13005"/>
                          <a:pt x="8990" y="13125"/>
                        </a:cubicBezTo>
                        <a:cubicBezTo>
                          <a:pt x="8930" y="13244"/>
                          <a:pt x="8907" y="13363"/>
                          <a:pt x="8907" y="13494"/>
                        </a:cubicBezTo>
                        <a:lnTo>
                          <a:pt x="8942" y="13744"/>
                        </a:lnTo>
                        <a:cubicBezTo>
                          <a:pt x="8990" y="13898"/>
                          <a:pt x="9073" y="14041"/>
                          <a:pt x="9180" y="14160"/>
                        </a:cubicBezTo>
                        <a:lnTo>
                          <a:pt x="9383" y="14315"/>
                        </a:lnTo>
                        <a:cubicBezTo>
                          <a:pt x="9526" y="14399"/>
                          <a:pt x="9681" y="14434"/>
                          <a:pt x="9859" y="14434"/>
                        </a:cubicBezTo>
                        <a:cubicBezTo>
                          <a:pt x="9881" y="14436"/>
                          <a:pt x="9902" y="14437"/>
                          <a:pt x="9924" y="14437"/>
                        </a:cubicBezTo>
                        <a:cubicBezTo>
                          <a:pt x="10029" y="14437"/>
                          <a:pt x="10127" y="14412"/>
                          <a:pt x="10216" y="14363"/>
                        </a:cubicBezTo>
                        <a:cubicBezTo>
                          <a:pt x="10335" y="14315"/>
                          <a:pt x="10443" y="14256"/>
                          <a:pt x="10526" y="14160"/>
                        </a:cubicBezTo>
                        <a:cubicBezTo>
                          <a:pt x="10621" y="14077"/>
                          <a:pt x="10681" y="13970"/>
                          <a:pt x="10716" y="13851"/>
                        </a:cubicBezTo>
                        <a:cubicBezTo>
                          <a:pt x="10776" y="13744"/>
                          <a:pt x="10812" y="13625"/>
                          <a:pt x="10800" y="13494"/>
                        </a:cubicBezTo>
                        <a:cubicBezTo>
                          <a:pt x="10800" y="13434"/>
                          <a:pt x="10788" y="13375"/>
                          <a:pt x="10776" y="13303"/>
                        </a:cubicBezTo>
                        <a:cubicBezTo>
                          <a:pt x="10990" y="13136"/>
                          <a:pt x="11193" y="12946"/>
                          <a:pt x="11395" y="12767"/>
                        </a:cubicBezTo>
                        <a:cubicBezTo>
                          <a:pt x="11419" y="12875"/>
                          <a:pt x="11431" y="12970"/>
                          <a:pt x="11431" y="13065"/>
                        </a:cubicBezTo>
                        <a:cubicBezTo>
                          <a:pt x="11466" y="13458"/>
                          <a:pt x="11431" y="13875"/>
                          <a:pt x="11276" y="14232"/>
                        </a:cubicBezTo>
                        <a:cubicBezTo>
                          <a:pt x="10995" y="14884"/>
                          <a:pt x="10334" y="15206"/>
                          <a:pt x="9663" y="15206"/>
                        </a:cubicBezTo>
                        <a:cubicBezTo>
                          <a:pt x="9537" y="15206"/>
                          <a:pt x="9411" y="15195"/>
                          <a:pt x="9288" y="15172"/>
                        </a:cubicBezTo>
                        <a:cubicBezTo>
                          <a:pt x="8883" y="15101"/>
                          <a:pt x="8442" y="14946"/>
                          <a:pt x="8133" y="14660"/>
                        </a:cubicBezTo>
                        <a:cubicBezTo>
                          <a:pt x="7847" y="14387"/>
                          <a:pt x="7740" y="14006"/>
                          <a:pt x="7740" y="13625"/>
                        </a:cubicBezTo>
                        <a:cubicBezTo>
                          <a:pt x="7740" y="12910"/>
                          <a:pt x="8109" y="12148"/>
                          <a:pt x="8728" y="11779"/>
                        </a:cubicBezTo>
                        <a:cubicBezTo>
                          <a:pt x="8998" y="11620"/>
                          <a:pt x="9300" y="11552"/>
                          <a:pt x="9605" y="11552"/>
                        </a:cubicBezTo>
                        <a:close/>
                        <a:moveTo>
                          <a:pt x="9241" y="10154"/>
                        </a:moveTo>
                        <a:cubicBezTo>
                          <a:pt x="9962" y="10154"/>
                          <a:pt x="10716" y="10355"/>
                          <a:pt x="11383" y="10779"/>
                        </a:cubicBezTo>
                        <a:cubicBezTo>
                          <a:pt x="11621" y="10934"/>
                          <a:pt x="11836" y="11124"/>
                          <a:pt x="12026" y="11327"/>
                        </a:cubicBezTo>
                        <a:cubicBezTo>
                          <a:pt x="11824" y="11517"/>
                          <a:pt x="11633" y="11696"/>
                          <a:pt x="11443" y="11886"/>
                        </a:cubicBezTo>
                        <a:cubicBezTo>
                          <a:pt x="11300" y="11601"/>
                          <a:pt x="10812" y="11458"/>
                          <a:pt x="10573" y="11362"/>
                        </a:cubicBezTo>
                        <a:cubicBezTo>
                          <a:pt x="10260" y="11255"/>
                          <a:pt x="9917" y="11188"/>
                          <a:pt x="9579" y="11188"/>
                        </a:cubicBezTo>
                        <a:cubicBezTo>
                          <a:pt x="9391" y="11188"/>
                          <a:pt x="9204" y="11208"/>
                          <a:pt x="9026" y="11255"/>
                        </a:cubicBezTo>
                        <a:cubicBezTo>
                          <a:pt x="8145" y="11505"/>
                          <a:pt x="7526" y="12351"/>
                          <a:pt x="7395" y="13232"/>
                        </a:cubicBezTo>
                        <a:cubicBezTo>
                          <a:pt x="7323" y="13684"/>
                          <a:pt x="7359" y="14184"/>
                          <a:pt x="7597" y="14589"/>
                        </a:cubicBezTo>
                        <a:cubicBezTo>
                          <a:pt x="7859" y="15018"/>
                          <a:pt x="8311" y="15280"/>
                          <a:pt x="8776" y="15434"/>
                        </a:cubicBezTo>
                        <a:cubicBezTo>
                          <a:pt x="9062" y="15531"/>
                          <a:pt x="9368" y="15582"/>
                          <a:pt x="9671" y="15582"/>
                        </a:cubicBezTo>
                        <a:cubicBezTo>
                          <a:pt x="10341" y="15582"/>
                          <a:pt x="11001" y="15333"/>
                          <a:pt x="11419" y="14768"/>
                        </a:cubicBezTo>
                        <a:cubicBezTo>
                          <a:pt x="11740" y="14315"/>
                          <a:pt x="11847" y="13732"/>
                          <a:pt x="11824" y="13196"/>
                        </a:cubicBezTo>
                        <a:cubicBezTo>
                          <a:pt x="11824" y="12958"/>
                          <a:pt x="11788" y="12720"/>
                          <a:pt x="11716" y="12494"/>
                        </a:cubicBezTo>
                        <a:cubicBezTo>
                          <a:pt x="11955" y="12279"/>
                          <a:pt x="12193" y="12065"/>
                          <a:pt x="12431" y="11863"/>
                        </a:cubicBezTo>
                        <a:cubicBezTo>
                          <a:pt x="12943" y="12708"/>
                          <a:pt x="13098" y="13779"/>
                          <a:pt x="12693" y="14732"/>
                        </a:cubicBezTo>
                        <a:cubicBezTo>
                          <a:pt x="12162" y="15971"/>
                          <a:pt x="10943" y="16685"/>
                          <a:pt x="9665" y="16685"/>
                        </a:cubicBezTo>
                        <a:cubicBezTo>
                          <a:pt x="9567" y="16685"/>
                          <a:pt x="9469" y="16681"/>
                          <a:pt x="9371" y="16673"/>
                        </a:cubicBezTo>
                        <a:cubicBezTo>
                          <a:pt x="7799" y="16518"/>
                          <a:pt x="6597" y="15196"/>
                          <a:pt x="6287" y="13660"/>
                        </a:cubicBezTo>
                        <a:cubicBezTo>
                          <a:pt x="5819" y="11429"/>
                          <a:pt x="7428" y="10154"/>
                          <a:pt x="9241" y="10154"/>
                        </a:cubicBezTo>
                        <a:close/>
                        <a:moveTo>
                          <a:pt x="9208" y="7355"/>
                        </a:moveTo>
                        <a:cubicBezTo>
                          <a:pt x="9653" y="7355"/>
                          <a:pt x="10099" y="7405"/>
                          <a:pt x="10538" y="7505"/>
                        </a:cubicBezTo>
                        <a:cubicBezTo>
                          <a:pt x="11883" y="7826"/>
                          <a:pt x="12979" y="8576"/>
                          <a:pt x="13955" y="9517"/>
                        </a:cubicBezTo>
                        <a:cubicBezTo>
                          <a:pt x="13562" y="9886"/>
                          <a:pt x="13169" y="10255"/>
                          <a:pt x="12764" y="10636"/>
                        </a:cubicBezTo>
                        <a:cubicBezTo>
                          <a:pt x="11849" y="9721"/>
                          <a:pt x="10384" y="9215"/>
                          <a:pt x="8993" y="9215"/>
                        </a:cubicBezTo>
                        <a:cubicBezTo>
                          <a:pt x="8357" y="9215"/>
                          <a:pt x="7737" y="9321"/>
                          <a:pt x="7192" y="9541"/>
                        </a:cubicBezTo>
                        <a:cubicBezTo>
                          <a:pt x="5871" y="10065"/>
                          <a:pt x="5394" y="11482"/>
                          <a:pt x="5347" y="12803"/>
                        </a:cubicBezTo>
                        <a:cubicBezTo>
                          <a:pt x="5263" y="14791"/>
                          <a:pt x="6418" y="16625"/>
                          <a:pt x="8276" y="17351"/>
                        </a:cubicBezTo>
                        <a:cubicBezTo>
                          <a:pt x="8823" y="17566"/>
                          <a:pt x="9398" y="17693"/>
                          <a:pt x="9977" y="17693"/>
                        </a:cubicBezTo>
                        <a:cubicBezTo>
                          <a:pt x="10331" y="17693"/>
                          <a:pt x="10686" y="17646"/>
                          <a:pt x="11038" y="17542"/>
                        </a:cubicBezTo>
                        <a:cubicBezTo>
                          <a:pt x="11919" y="17268"/>
                          <a:pt x="12705" y="16708"/>
                          <a:pt x="13252" y="15970"/>
                        </a:cubicBezTo>
                        <a:cubicBezTo>
                          <a:pt x="14336" y="14541"/>
                          <a:pt x="14229" y="12577"/>
                          <a:pt x="13217" y="11160"/>
                        </a:cubicBezTo>
                        <a:cubicBezTo>
                          <a:pt x="13240" y="11136"/>
                          <a:pt x="13264" y="11112"/>
                          <a:pt x="13288" y="11089"/>
                        </a:cubicBezTo>
                        <a:cubicBezTo>
                          <a:pt x="13669" y="10743"/>
                          <a:pt x="14038" y="10398"/>
                          <a:pt x="14407" y="10053"/>
                        </a:cubicBezTo>
                        <a:cubicBezTo>
                          <a:pt x="15586" y="12124"/>
                          <a:pt x="16372" y="14601"/>
                          <a:pt x="15265" y="16851"/>
                        </a:cubicBezTo>
                        <a:cubicBezTo>
                          <a:pt x="14319" y="18771"/>
                          <a:pt x="12201" y="19405"/>
                          <a:pt x="10177" y="19405"/>
                        </a:cubicBezTo>
                        <a:cubicBezTo>
                          <a:pt x="9753" y="19405"/>
                          <a:pt x="9334" y="19377"/>
                          <a:pt x="8930" y="19328"/>
                        </a:cubicBezTo>
                        <a:cubicBezTo>
                          <a:pt x="6287" y="18994"/>
                          <a:pt x="4454" y="16732"/>
                          <a:pt x="3882" y="14232"/>
                        </a:cubicBezTo>
                        <a:cubicBezTo>
                          <a:pt x="3573" y="12946"/>
                          <a:pt x="3632" y="11553"/>
                          <a:pt x="4216" y="10350"/>
                        </a:cubicBezTo>
                        <a:cubicBezTo>
                          <a:pt x="4728" y="9303"/>
                          <a:pt x="5609" y="8481"/>
                          <a:pt x="6644" y="7957"/>
                        </a:cubicBezTo>
                        <a:cubicBezTo>
                          <a:pt x="7444" y="7553"/>
                          <a:pt x="8323" y="7355"/>
                          <a:pt x="9208" y="7355"/>
                        </a:cubicBezTo>
                        <a:close/>
                        <a:moveTo>
                          <a:pt x="8619" y="5193"/>
                        </a:moveTo>
                        <a:cubicBezTo>
                          <a:pt x="10427" y="5193"/>
                          <a:pt x="12317" y="5697"/>
                          <a:pt x="13991" y="6755"/>
                        </a:cubicBezTo>
                        <a:cubicBezTo>
                          <a:pt x="14562" y="7112"/>
                          <a:pt x="15074" y="7552"/>
                          <a:pt x="15538" y="8029"/>
                        </a:cubicBezTo>
                        <a:cubicBezTo>
                          <a:pt x="15455" y="8112"/>
                          <a:pt x="15372" y="8183"/>
                          <a:pt x="15300" y="8255"/>
                        </a:cubicBezTo>
                        <a:cubicBezTo>
                          <a:pt x="15003" y="8529"/>
                          <a:pt x="14717" y="8803"/>
                          <a:pt x="14431" y="9065"/>
                        </a:cubicBezTo>
                        <a:cubicBezTo>
                          <a:pt x="14409" y="9060"/>
                          <a:pt x="14386" y="9057"/>
                          <a:pt x="14364" y="9057"/>
                        </a:cubicBezTo>
                        <a:cubicBezTo>
                          <a:pt x="14281" y="9057"/>
                          <a:pt x="14202" y="9091"/>
                          <a:pt x="14145" y="9148"/>
                        </a:cubicBezTo>
                        <a:cubicBezTo>
                          <a:pt x="12921" y="7736"/>
                          <a:pt x="11026" y="6914"/>
                          <a:pt x="9155" y="6914"/>
                        </a:cubicBezTo>
                        <a:cubicBezTo>
                          <a:pt x="8533" y="6914"/>
                          <a:pt x="7914" y="7005"/>
                          <a:pt x="7323" y="7195"/>
                        </a:cubicBezTo>
                        <a:cubicBezTo>
                          <a:pt x="6156" y="7588"/>
                          <a:pt x="5097" y="8314"/>
                          <a:pt x="4358" y="9303"/>
                        </a:cubicBezTo>
                        <a:cubicBezTo>
                          <a:pt x="3537" y="10386"/>
                          <a:pt x="3192" y="11779"/>
                          <a:pt x="3275" y="13125"/>
                        </a:cubicBezTo>
                        <a:cubicBezTo>
                          <a:pt x="3430" y="15732"/>
                          <a:pt x="5037" y="18566"/>
                          <a:pt x="7585" y="19494"/>
                        </a:cubicBezTo>
                        <a:cubicBezTo>
                          <a:pt x="8346" y="19776"/>
                          <a:pt x="9195" y="19891"/>
                          <a:pt x="10040" y="19891"/>
                        </a:cubicBezTo>
                        <a:cubicBezTo>
                          <a:pt x="10623" y="19891"/>
                          <a:pt x="11203" y="19837"/>
                          <a:pt x="11752" y="19744"/>
                        </a:cubicBezTo>
                        <a:cubicBezTo>
                          <a:pt x="13014" y="19542"/>
                          <a:pt x="14276" y="19006"/>
                          <a:pt x="15134" y="18030"/>
                        </a:cubicBezTo>
                        <a:cubicBezTo>
                          <a:pt x="17289" y="15589"/>
                          <a:pt x="16336" y="12172"/>
                          <a:pt x="14872" y="9636"/>
                        </a:cubicBezTo>
                        <a:cubicBezTo>
                          <a:pt x="15253" y="9279"/>
                          <a:pt x="15634" y="8934"/>
                          <a:pt x="16015" y="8588"/>
                        </a:cubicBezTo>
                        <a:cubicBezTo>
                          <a:pt x="17777" y="10815"/>
                          <a:pt x="18432" y="13934"/>
                          <a:pt x="17265" y="16673"/>
                        </a:cubicBezTo>
                        <a:cubicBezTo>
                          <a:pt x="15944" y="19766"/>
                          <a:pt x="12913" y="21567"/>
                          <a:pt x="9716" y="21567"/>
                        </a:cubicBezTo>
                        <a:cubicBezTo>
                          <a:pt x="9455" y="21567"/>
                          <a:pt x="9193" y="21555"/>
                          <a:pt x="8930" y="21530"/>
                        </a:cubicBezTo>
                        <a:cubicBezTo>
                          <a:pt x="5001" y="21161"/>
                          <a:pt x="1989" y="17839"/>
                          <a:pt x="1191" y="13994"/>
                        </a:cubicBezTo>
                        <a:cubicBezTo>
                          <a:pt x="33" y="8381"/>
                          <a:pt x="4072" y="5193"/>
                          <a:pt x="8619" y="5193"/>
                        </a:cubicBezTo>
                        <a:close/>
                        <a:moveTo>
                          <a:pt x="20980" y="1"/>
                        </a:moveTo>
                        <a:cubicBezTo>
                          <a:pt x="20899" y="1"/>
                          <a:pt x="20819" y="22"/>
                          <a:pt x="20765" y="63"/>
                        </a:cubicBezTo>
                        <a:cubicBezTo>
                          <a:pt x="19587" y="944"/>
                          <a:pt x="18646" y="2040"/>
                          <a:pt x="17753" y="3183"/>
                        </a:cubicBezTo>
                        <a:cubicBezTo>
                          <a:pt x="17551" y="3445"/>
                          <a:pt x="17289" y="3695"/>
                          <a:pt x="17158" y="3992"/>
                        </a:cubicBezTo>
                        <a:cubicBezTo>
                          <a:pt x="17015" y="4314"/>
                          <a:pt x="17039" y="4683"/>
                          <a:pt x="17039" y="5016"/>
                        </a:cubicBezTo>
                        <a:cubicBezTo>
                          <a:pt x="17027" y="5255"/>
                          <a:pt x="16931" y="6112"/>
                          <a:pt x="17086" y="6564"/>
                        </a:cubicBezTo>
                        <a:cubicBezTo>
                          <a:pt x="16860" y="6779"/>
                          <a:pt x="16622" y="7005"/>
                          <a:pt x="16396" y="7219"/>
                        </a:cubicBezTo>
                        <a:cubicBezTo>
                          <a:pt x="14383" y="5247"/>
                          <a:pt x="11200" y="4157"/>
                          <a:pt x="8173" y="4157"/>
                        </a:cubicBezTo>
                        <a:cubicBezTo>
                          <a:pt x="6777" y="4157"/>
                          <a:pt x="5415" y="4389"/>
                          <a:pt x="4216" y="4874"/>
                        </a:cubicBezTo>
                        <a:cubicBezTo>
                          <a:pt x="1334" y="6028"/>
                          <a:pt x="275" y="9136"/>
                          <a:pt x="167" y="12029"/>
                        </a:cubicBezTo>
                        <a:cubicBezTo>
                          <a:pt x="1" y="16375"/>
                          <a:pt x="2537" y="20399"/>
                          <a:pt x="6597" y="21995"/>
                        </a:cubicBezTo>
                        <a:cubicBezTo>
                          <a:pt x="7800" y="22467"/>
                          <a:pt x="9063" y="22747"/>
                          <a:pt x="10331" y="22747"/>
                        </a:cubicBezTo>
                        <a:cubicBezTo>
                          <a:pt x="11109" y="22747"/>
                          <a:pt x="11888" y="22642"/>
                          <a:pt x="12657" y="22411"/>
                        </a:cubicBezTo>
                        <a:cubicBezTo>
                          <a:pt x="14598" y="21828"/>
                          <a:pt x="16300" y="20602"/>
                          <a:pt x="17515" y="18982"/>
                        </a:cubicBezTo>
                        <a:cubicBezTo>
                          <a:pt x="20051" y="15613"/>
                          <a:pt x="19610" y="10886"/>
                          <a:pt x="16908" y="7755"/>
                        </a:cubicBezTo>
                        <a:cubicBezTo>
                          <a:pt x="17158" y="7517"/>
                          <a:pt x="17408" y="7279"/>
                          <a:pt x="17658" y="7040"/>
                        </a:cubicBezTo>
                        <a:cubicBezTo>
                          <a:pt x="17836" y="7088"/>
                          <a:pt x="18015" y="7100"/>
                          <a:pt x="18193" y="7124"/>
                        </a:cubicBezTo>
                        <a:cubicBezTo>
                          <a:pt x="18563" y="7183"/>
                          <a:pt x="18920" y="7243"/>
                          <a:pt x="19277" y="7314"/>
                        </a:cubicBezTo>
                        <a:cubicBezTo>
                          <a:pt x="19527" y="7362"/>
                          <a:pt x="19808" y="7465"/>
                          <a:pt x="20076" y="7465"/>
                        </a:cubicBezTo>
                        <a:cubicBezTo>
                          <a:pt x="20140" y="7465"/>
                          <a:pt x="20203" y="7459"/>
                          <a:pt x="20265" y="7445"/>
                        </a:cubicBezTo>
                        <a:cubicBezTo>
                          <a:pt x="20575" y="7374"/>
                          <a:pt x="20872" y="7136"/>
                          <a:pt x="21134" y="6957"/>
                        </a:cubicBezTo>
                        <a:cubicBezTo>
                          <a:pt x="22230" y="6207"/>
                          <a:pt x="23218" y="5302"/>
                          <a:pt x="24087" y="4290"/>
                        </a:cubicBezTo>
                        <a:cubicBezTo>
                          <a:pt x="24294" y="4048"/>
                          <a:pt x="24190" y="3550"/>
                          <a:pt x="23816" y="3550"/>
                        </a:cubicBezTo>
                        <a:cubicBezTo>
                          <a:pt x="23804" y="3550"/>
                          <a:pt x="23791" y="3551"/>
                          <a:pt x="23778" y="3552"/>
                        </a:cubicBezTo>
                        <a:cubicBezTo>
                          <a:pt x="23669" y="3561"/>
                          <a:pt x="23562" y="3565"/>
                          <a:pt x="23456" y="3565"/>
                        </a:cubicBezTo>
                        <a:cubicBezTo>
                          <a:pt x="23006" y="3565"/>
                          <a:pt x="22578" y="3487"/>
                          <a:pt x="22134" y="3361"/>
                        </a:cubicBezTo>
                        <a:cubicBezTo>
                          <a:pt x="21896" y="3290"/>
                          <a:pt x="21634" y="3230"/>
                          <a:pt x="21384" y="3230"/>
                        </a:cubicBezTo>
                        <a:cubicBezTo>
                          <a:pt x="21396" y="3183"/>
                          <a:pt x="21408" y="3147"/>
                          <a:pt x="21408" y="3100"/>
                        </a:cubicBezTo>
                        <a:cubicBezTo>
                          <a:pt x="21396" y="2647"/>
                          <a:pt x="21372" y="2195"/>
                          <a:pt x="21325" y="1742"/>
                        </a:cubicBezTo>
                        <a:cubicBezTo>
                          <a:pt x="21289" y="1421"/>
                          <a:pt x="21265" y="1099"/>
                          <a:pt x="21241" y="766"/>
                        </a:cubicBezTo>
                        <a:cubicBezTo>
                          <a:pt x="21372" y="659"/>
                          <a:pt x="21456" y="492"/>
                          <a:pt x="21396" y="325"/>
                        </a:cubicBezTo>
                        <a:cubicBezTo>
                          <a:pt x="21361" y="206"/>
                          <a:pt x="21301" y="135"/>
                          <a:pt x="21194" y="63"/>
                        </a:cubicBezTo>
                        <a:cubicBezTo>
                          <a:pt x="21140" y="22"/>
                          <a:pt x="21060" y="1"/>
                          <a:pt x="20980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EC3A3B"/>
                    </a:solidFill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EC3A3B"/>
                      </a:solidFill>
                      <a:effectLst/>
                      <a:uLnTx/>
                      <a:uFillTx/>
                      <a:latin typeface="Aptos" panose="0211000402020202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135" name="Google Shape;1604;p33">
              <a:extLst>
                <a:ext uri="{FF2B5EF4-FFF2-40B4-BE49-F238E27FC236}">
                  <a16:creationId xmlns:a16="http://schemas.microsoft.com/office/drawing/2014/main" id="{47058005-E0D3-CE59-9FC6-1E9B58C55472}"/>
                </a:ext>
              </a:extLst>
            </p:cNvPr>
            <p:cNvSpPr/>
            <p:nvPr/>
          </p:nvSpPr>
          <p:spPr>
            <a:xfrm>
              <a:off x="7549604" y="2861589"/>
              <a:ext cx="320900" cy="315600"/>
            </a:xfrm>
            <a:custGeom>
              <a:avLst/>
              <a:gdLst/>
              <a:ahLst/>
              <a:cxnLst/>
              <a:rect l="l" t="t" r="r" b="b"/>
              <a:pathLst>
                <a:path w="12836" h="12624" extrusionOk="0">
                  <a:moveTo>
                    <a:pt x="6494" y="0"/>
                  </a:moveTo>
                  <a:cubicBezTo>
                    <a:pt x="6250" y="0"/>
                    <a:pt x="6005" y="14"/>
                    <a:pt x="5763" y="40"/>
                  </a:cubicBezTo>
                  <a:cubicBezTo>
                    <a:pt x="5108" y="111"/>
                    <a:pt x="4465" y="290"/>
                    <a:pt x="3882" y="576"/>
                  </a:cubicBezTo>
                  <a:cubicBezTo>
                    <a:pt x="2858" y="1088"/>
                    <a:pt x="1941" y="1802"/>
                    <a:pt x="1239" y="2731"/>
                  </a:cubicBezTo>
                  <a:cubicBezTo>
                    <a:pt x="1096" y="2921"/>
                    <a:pt x="953" y="3124"/>
                    <a:pt x="822" y="3302"/>
                  </a:cubicBezTo>
                  <a:cubicBezTo>
                    <a:pt x="251" y="3933"/>
                    <a:pt x="0" y="4791"/>
                    <a:pt x="120" y="5624"/>
                  </a:cubicBezTo>
                  <a:cubicBezTo>
                    <a:pt x="131" y="5648"/>
                    <a:pt x="131" y="5672"/>
                    <a:pt x="131" y="5695"/>
                  </a:cubicBezTo>
                  <a:cubicBezTo>
                    <a:pt x="143" y="5874"/>
                    <a:pt x="167" y="6017"/>
                    <a:pt x="298" y="6053"/>
                  </a:cubicBezTo>
                  <a:cubicBezTo>
                    <a:pt x="316" y="6057"/>
                    <a:pt x="334" y="6059"/>
                    <a:pt x="352" y="6059"/>
                  </a:cubicBezTo>
                  <a:cubicBezTo>
                    <a:pt x="443" y="6059"/>
                    <a:pt x="536" y="6007"/>
                    <a:pt x="596" y="5898"/>
                  </a:cubicBezTo>
                  <a:cubicBezTo>
                    <a:pt x="691" y="5719"/>
                    <a:pt x="762" y="5529"/>
                    <a:pt x="858" y="5338"/>
                  </a:cubicBezTo>
                  <a:cubicBezTo>
                    <a:pt x="1120" y="4743"/>
                    <a:pt x="1346" y="4160"/>
                    <a:pt x="1739" y="3517"/>
                  </a:cubicBezTo>
                  <a:cubicBezTo>
                    <a:pt x="2001" y="3052"/>
                    <a:pt x="2441" y="2612"/>
                    <a:pt x="2882" y="2159"/>
                  </a:cubicBezTo>
                  <a:cubicBezTo>
                    <a:pt x="3060" y="1969"/>
                    <a:pt x="3287" y="1814"/>
                    <a:pt x="3489" y="1647"/>
                  </a:cubicBezTo>
                  <a:cubicBezTo>
                    <a:pt x="3715" y="1504"/>
                    <a:pt x="3941" y="1362"/>
                    <a:pt x="4191" y="1254"/>
                  </a:cubicBezTo>
                  <a:cubicBezTo>
                    <a:pt x="4680" y="1028"/>
                    <a:pt x="5192" y="873"/>
                    <a:pt x="5727" y="802"/>
                  </a:cubicBezTo>
                  <a:cubicBezTo>
                    <a:pt x="5906" y="754"/>
                    <a:pt x="6085" y="742"/>
                    <a:pt x="6275" y="731"/>
                  </a:cubicBezTo>
                  <a:cubicBezTo>
                    <a:pt x="6370" y="725"/>
                    <a:pt x="6463" y="722"/>
                    <a:pt x="6555" y="722"/>
                  </a:cubicBezTo>
                  <a:cubicBezTo>
                    <a:pt x="6647" y="722"/>
                    <a:pt x="6739" y="725"/>
                    <a:pt x="6835" y="731"/>
                  </a:cubicBezTo>
                  <a:cubicBezTo>
                    <a:pt x="7406" y="754"/>
                    <a:pt x="7966" y="850"/>
                    <a:pt x="8502" y="1052"/>
                  </a:cubicBezTo>
                  <a:cubicBezTo>
                    <a:pt x="9037" y="1254"/>
                    <a:pt x="9549" y="1516"/>
                    <a:pt x="10002" y="1874"/>
                  </a:cubicBezTo>
                  <a:cubicBezTo>
                    <a:pt x="10454" y="2219"/>
                    <a:pt x="10871" y="2612"/>
                    <a:pt x="11216" y="3064"/>
                  </a:cubicBezTo>
                  <a:cubicBezTo>
                    <a:pt x="11550" y="3528"/>
                    <a:pt x="11823" y="4029"/>
                    <a:pt x="12026" y="4576"/>
                  </a:cubicBezTo>
                  <a:cubicBezTo>
                    <a:pt x="12216" y="5148"/>
                    <a:pt x="12288" y="5743"/>
                    <a:pt x="12300" y="6350"/>
                  </a:cubicBezTo>
                  <a:cubicBezTo>
                    <a:pt x="12323" y="7672"/>
                    <a:pt x="11942" y="9065"/>
                    <a:pt x="11026" y="10101"/>
                  </a:cubicBezTo>
                  <a:cubicBezTo>
                    <a:pt x="10680" y="10482"/>
                    <a:pt x="10335" y="10851"/>
                    <a:pt x="9930" y="11160"/>
                  </a:cubicBezTo>
                  <a:cubicBezTo>
                    <a:pt x="9192" y="11732"/>
                    <a:pt x="8299" y="12089"/>
                    <a:pt x="7370" y="12268"/>
                  </a:cubicBezTo>
                  <a:cubicBezTo>
                    <a:pt x="6963" y="12351"/>
                    <a:pt x="6547" y="12389"/>
                    <a:pt x="6121" y="12389"/>
                  </a:cubicBezTo>
                  <a:cubicBezTo>
                    <a:pt x="6062" y="12389"/>
                    <a:pt x="6002" y="12388"/>
                    <a:pt x="5942" y="12387"/>
                  </a:cubicBezTo>
                  <a:cubicBezTo>
                    <a:pt x="5858" y="12387"/>
                    <a:pt x="5775" y="12422"/>
                    <a:pt x="5692" y="12434"/>
                  </a:cubicBezTo>
                  <a:cubicBezTo>
                    <a:pt x="5680" y="12446"/>
                    <a:pt x="5656" y="12458"/>
                    <a:pt x="5656" y="12470"/>
                  </a:cubicBezTo>
                  <a:cubicBezTo>
                    <a:pt x="5668" y="12494"/>
                    <a:pt x="5680" y="12542"/>
                    <a:pt x="5704" y="12553"/>
                  </a:cubicBezTo>
                  <a:cubicBezTo>
                    <a:pt x="5811" y="12577"/>
                    <a:pt x="5930" y="12601"/>
                    <a:pt x="6049" y="12601"/>
                  </a:cubicBezTo>
                  <a:cubicBezTo>
                    <a:pt x="6172" y="12609"/>
                    <a:pt x="6301" y="12623"/>
                    <a:pt x="6432" y="12623"/>
                  </a:cubicBezTo>
                  <a:cubicBezTo>
                    <a:pt x="6490" y="12623"/>
                    <a:pt x="6549" y="12620"/>
                    <a:pt x="6608" y="12613"/>
                  </a:cubicBezTo>
                  <a:lnTo>
                    <a:pt x="7180" y="12577"/>
                  </a:lnTo>
                  <a:cubicBezTo>
                    <a:pt x="8275" y="12458"/>
                    <a:pt x="9371" y="12089"/>
                    <a:pt x="10264" y="11422"/>
                  </a:cubicBezTo>
                  <a:cubicBezTo>
                    <a:pt x="10776" y="11065"/>
                    <a:pt x="11228" y="10625"/>
                    <a:pt x="11573" y="10125"/>
                  </a:cubicBezTo>
                  <a:cubicBezTo>
                    <a:pt x="11954" y="9589"/>
                    <a:pt x="12240" y="9005"/>
                    <a:pt x="12454" y="8398"/>
                  </a:cubicBezTo>
                  <a:cubicBezTo>
                    <a:pt x="12657" y="7791"/>
                    <a:pt x="12788" y="7160"/>
                    <a:pt x="12812" y="6505"/>
                  </a:cubicBezTo>
                  <a:cubicBezTo>
                    <a:pt x="12835" y="6326"/>
                    <a:pt x="12824" y="6136"/>
                    <a:pt x="12800" y="5945"/>
                  </a:cubicBezTo>
                  <a:cubicBezTo>
                    <a:pt x="12752" y="5064"/>
                    <a:pt x="12502" y="4183"/>
                    <a:pt x="12097" y="3398"/>
                  </a:cubicBezTo>
                  <a:cubicBezTo>
                    <a:pt x="11788" y="2814"/>
                    <a:pt x="11395" y="2266"/>
                    <a:pt x="10919" y="1802"/>
                  </a:cubicBezTo>
                  <a:cubicBezTo>
                    <a:pt x="10442" y="1326"/>
                    <a:pt x="9895" y="945"/>
                    <a:pt x="9299" y="647"/>
                  </a:cubicBezTo>
                  <a:cubicBezTo>
                    <a:pt x="8434" y="210"/>
                    <a:pt x="7463" y="0"/>
                    <a:pt x="6494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solidFill>
                <a:srgbClr val="69E78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81" name="Google Shape;1604;p33">
            <a:extLst>
              <a:ext uri="{FF2B5EF4-FFF2-40B4-BE49-F238E27FC236}">
                <a16:creationId xmlns:a16="http://schemas.microsoft.com/office/drawing/2014/main" id="{41D1A1AE-76CB-1148-E69C-CE337CC5876E}"/>
              </a:ext>
            </a:extLst>
          </p:cNvPr>
          <p:cNvSpPr/>
          <p:nvPr/>
        </p:nvSpPr>
        <p:spPr>
          <a:xfrm>
            <a:off x="4907341" y="3161499"/>
            <a:ext cx="320900" cy="315600"/>
          </a:xfrm>
          <a:custGeom>
            <a:avLst/>
            <a:gdLst/>
            <a:ahLst/>
            <a:cxnLst/>
            <a:rect l="l" t="t" r="r" b="b"/>
            <a:pathLst>
              <a:path w="12836" h="12624" extrusionOk="0">
                <a:moveTo>
                  <a:pt x="6494" y="0"/>
                </a:moveTo>
                <a:cubicBezTo>
                  <a:pt x="6250" y="0"/>
                  <a:pt x="6005" y="14"/>
                  <a:pt x="5763" y="40"/>
                </a:cubicBezTo>
                <a:cubicBezTo>
                  <a:pt x="5108" y="111"/>
                  <a:pt x="4465" y="290"/>
                  <a:pt x="3882" y="576"/>
                </a:cubicBezTo>
                <a:cubicBezTo>
                  <a:pt x="2858" y="1088"/>
                  <a:pt x="1941" y="1802"/>
                  <a:pt x="1239" y="2731"/>
                </a:cubicBezTo>
                <a:cubicBezTo>
                  <a:pt x="1096" y="2921"/>
                  <a:pt x="953" y="3124"/>
                  <a:pt x="822" y="3302"/>
                </a:cubicBezTo>
                <a:cubicBezTo>
                  <a:pt x="251" y="3933"/>
                  <a:pt x="0" y="4791"/>
                  <a:pt x="120" y="5624"/>
                </a:cubicBezTo>
                <a:cubicBezTo>
                  <a:pt x="131" y="5648"/>
                  <a:pt x="131" y="5672"/>
                  <a:pt x="131" y="5695"/>
                </a:cubicBezTo>
                <a:cubicBezTo>
                  <a:pt x="143" y="5874"/>
                  <a:pt x="167" y="6017"/>
                  <a:pt x="298" y="6053"/>
                </a:cubicBezTo>
                <a:cubicBezTo>
                  <a:pt x="316" y="6057"/>
                  <a:pt x="334" y="6059"/>
                  <a:pt x="352" y="6059"/>
                </a:cubicBezTo>
                <a:cubicBezTo>
                  <a:pt x="443" y="6059"/>
                  <a:pt x="536" y="6007"/>
                  <a:pt x="596" y="5898"/>
                </a:cubicBezTo>
                <a:cubicBezTo>
                  <a:pt x="691" y="5719"/>
                  <a:pt x="762" y="5529"/>
                  <a:pt x="858" y="5338"/>
                </a:cubicBezTo>
                <a:cubicBezTo>
                  <a:pt x="1120" y="4743"/>
                  <a:pt x="1346" y="4160"/>
                  <a:pt x="1739" y="3517"/>
                </a:cubicBezTo>
                <a:cubicBezTo>
                  <a:pt x="2001" y="3052"/>
                  <a:pt x="2441" y="2612"/>
                  <a:pt x="2882" y="2159"/>
                </a:cubicBezTo>
                <a:cubicBezTo>
                  <a:pt x="3060" y="1969"/>
                  <a:pt x="3287" y="1814"/>
                  <a:pt x="3489" y="1647"/>
                </a:cubicBezTo>
                <a:cubicBezTo>
                  <a:pt x="3715" y="1504"/>
                  <a:pt x="3941" y="1362"/>
                  <a:pt x="4191" y="1254"/>
                </a:cubicBezTo>
                <a:cubicBezTo>
                  <a:pt x="4680" y="1028"/>
                  <a:pt x="5192" y="873"/>
                  <a:pt x="5727" y="802"/>
                </a:cubicBezTo>
                <a:cubicBezTo>
                  <a:pt x="5906" y="754"/>
                  <a:pt x="6085" y="742"/>
                  <a:pt x="6275" y="731"/>
                </a:cubicBezTo>
                <a:cubicBezTo>
                  <a:pt x="6370" y="725"/>
                  <a:pt x="6463" y="722"/>
                  <a:pt x="6555" y="722"/>
                </a:cubicBezTo>
                <a:cubicBezTo>
                  <a:pt x="6647" y="722"/>
                  <a:pt x="6739" y="725"/>
                  <a:pt x="6835" y="731"/>
                </a:cubicBezTo>
                <a:cubicBezTo>
                  <a:pt x="7406" y="754"/>
                  <a:pt x="7966" y="850"/>
                  <a:pt x="8502" y="1052"/>
                </a:cubicBezTo>
                <a:cubicBezTo>
                  <a:pt x="9037" y="1254"/>
                  <a:pt x="9549" y="1516"/>
                  <a:pt x="10002" y="1874"/>
                </a:cubicBezTo>
                <a:cubicBezTo>
                  <a:pt x="10454" y="2219"/>
                  <a:pt x="10871" y="2612"/>
                  <a:pt x="11216" y="3064"/>
                </a:cubicBezTo>
                <a:cubicBezTo>
                  <a:pt x="11550" y="3528"/>
                  <a:pt x="11823" y="4029"/>
                  <a:pt x="12026" y="4576"/>
                </a:cubicBezTo>
                <a:cubicBezTo>
                  <a:pt x="12216" y="5148"/>
                  <a:pt x="12288" y="5743"/>
                  <a:pt x="12300" y="6350"/>
                </a:cubicBezTo>
                <a:cubicBezTo>
                  <a:pt x="12323" y="7672"/>
                  <a:pt x="11942" y="9065"/>
                  <a:pt x="11026" y="10101"/>
                </a:cubicBezTo>
                <a:cubicBezTo>
                  <a:pt x="10680" y="10482"/>
                  <a:pt x="10335" y="10851"/>
                  <a:pt x="9930" y="11160"/>
                </a:cubicBezTo>
                <a:cubicBezTo>
                  <a:pt x="9192" y="11732"/>
                  <a:pt x="8299" y="12089"/>
                  <a:pt x="7370" y="12268"/>
                </a:cubicBezTo>
                <a:cubicBezTo>
                  <a:pt x="6963" y="12351"/>
                  <a:pt x="6547" y="12389"/>
                  <a:pt x="6121" y="12389"/>
                </a:cubicBezTo>
                <a:cubicBezTo>
                  <a:pt x="6062" y="12389"/>
                  <a:pt x="6002" y="12388"/>
                  <a:pt x="5942" y="12387"/>
                </a:cubicBezTo>
                <a:cubicBezTo>
                  <a:pt x="5858" y="12387"/>
                  <a:pt x="5775" y="12422"/>
                  <a:pt x="5692" y="12434"/>
                </a:cubicBezTo>
                <a:cubicBezTo>
                  <a:pt x="5680" y="12446"/>
                  <a:pt x="5656" y="12458"/>
                  <a:pt x="5656" y="12470"/>
                </a:cubicBezTo>
                <a:cubicBezTo>
                  <a:pt x="5668" y="12494"/>
                  <a:pt x="5680" y="12542"/>
                  <a:pt x="5704" y="12553"/>
                </a:cubicBezTo>
                <a:cubicBezTo>
                  <a:pt x="5811" y="12577"/>
                  <a:pt x="5930" y="12601"/>
                  <a:pt x="6049" y="12601"/>
                </a:cubicBezTo>
                <a:cubicBezTo>
                  <a:pt x="6172" y="12609"/>
                  <a:pt x="6301" y="12623"/>
                  <a:pt x="6432" y="12623"/>
                </a:cubicBezTo>
                <a:cubicBezTo>
                  <a:pt x="6490" y="12623"/>
                  <a:pt x="6549" y="12620"/>
                  <a:pt x="6608" y="12613"/>
                </a:cubicBezTo>
                <a:lnTo>
                  <a:pt x="7180" y="12577"/>
                </a:lnTo>
                <a:cubicBezTo>
                  <a:pt x="8275" y="12458"/>
                  <a:pt x="9371" y="12089"/>
                  <a:pt x="10264" y="11422"/>
                </a:cubicBezTo>
                <a:cubicBezTo>
                  <a:pt x="10776" y="11065"/>
                  <a:pt x="11228" y="10625"/>
                  <a:pt x="11573" y="10125"/>
                </a:cubicBezTo>
                <a:cubicBezTo>
                  <a:pt x="11954" y="9589"/>
                  <a:pt x="12240" y="9005"/>
                  <a:pt x="12454" y="8398"/>
                </a:cubicBezTo>
                <a:cubicBezTo>
                  <a:pt x="12657" y="7791"/>
                  <a:pt x="12788" y="7160"/>
                  <a:pt x="12812" y="6505"/>
                </a:cubicBezTo>
                <a:cubicBezTo>
                  <a:pt x="12835" y="6326"/>
                  <a:pt x="12824" y="6136"/>
                  <a:pt x="12800" y="5945"/>
                </a:cubicBezTo>
                <a:cubicBezTo>
                  <a:pt x="12752" y="5064"/>
                  <a:pt x="12502" y="4183"/>
                  <a:pt x="12097" y="3398"/>
                </a:cubicBezTo>
                <a:cubicBezTo>
                  <a:pt x="11788" y="2814"/>
                  <a:pt x="11395" y="2266"/>
                  <a:pt x="10919" y="1802"/>
                </a:cubicBezTo>
                <a:cubicBezTo>
                  <a:pt x="10442" y="1326"/>
                  <a:pt x="9895" y="945"/>
                  <a:pt x="9299" y="647"/>
                </a:cubicBezTo>
                <a:cubicBezTo>
                  <a:pt x="8434" y="210"/>
                  <a:pt x="7463" y="0"/>
                  <a:pt x="6494" y="0"/>
                </a:cubicBezTo>
                <a:close/>
              </a:path>
            </a:pathLst>
          </a:custGeom>
          <a:solidFill>
            <a:srgbClr val="FCBD24"/>
          </a:solidFill>
          <a:ln>
            <a:solidFill>
              <a:srgbClr val="88C6FD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2" name="ZoneTexte 161">
            <a:extLst>
              <a:ext uri="{FF2B5EF4-FFF2-40B4-BE49-F238E27FC236}">
                <a16:creationId xmlns:a16="http://schemas.microsoft.com/office/drawing/2014/main" id="{811AAB7D-AECC-E8C0-C986-F0E12CBF13E9}"/>
              </a:ext>
            </a:extLst>
          </p:cNvPr>
          <p:cNvSpPr txBox="1"/>
          <p:nvPr/>
        </p:nvSpPr>
        <p:spPr>
          <a:xfrm>
            <a:off x="457405" y="1415792"/>
            <a:ext cx="105479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EC3A3B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Le règlement UE 2019/631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modifié le 19 avril 2023 (règlementation Fit for 55) impose :</a:t>
            </a:r>
          </a:p>
        </p:txBody>
      </p:sp>
      <p:grpSp>
        <p:nvGrpSpPr>
          <p:cNvPr id="163" name="Google Shape;1566;p32">
            <a:extLst>
              <a:ext uri="{FF2B5EF4-FFF2-40B4-BE49-F238E27FC236}">
                <a16:creationId xmlns:a16="http://schemas.microsoft.com/office/drawing/2014/main" id="{1503C5C0-B930-3938-F23E-FC701485E812}"/>
              </a:ext>
            </a:extLst>
          </p:cNvPr>
          <p:cNvGrpSpPr/>
          <p:nvPr/>
        </p:nvGrpSpPr>
        <p:grpSpPr>
          <a:xfrm>
            <a:off x="9206408" y="2018376"/>
            <a:ext cx="1478250" cy="1108671"/>
            <a:chOff x="5102348" y="1423666"/>
            <a:chExt cx="1478250" cy="1108671"/>
          </a:xfrm>
        </p:grpSpPr>
        <p:sp>
          <p:nvSpPr>
            <p:cNvPr id="164" name="Google Shape;1567;p32">
              <a:extLst>
                <a:ext uri="{FF2B5EF4-FFF2-40B4-BE49-F238E27FC236}">
                  <a16:creationId xmlns:a16="http://schemas.microsoft.com/office/drawing/2014/main" id="{E20115C8-63D5-6D46-E0F6-48B17611D10A}"/>
                </a:ext>
              </a:extLst>
            </p:cNvPr>
            <p:cNvSpPr/>
            <p:nvPr/>
          </p:nvSpPr>
          <p:spPr>
            <a:xfrm>
              <a:off x="5161779" y="1525602"/>
              <a:ext cx="1418819" cy="1006735"/>
            </a:xfrm>
            <a:custGeom>
              <a:avLst/>
              <a:gdLst/>
              <a:ahLst/>
              <a:cxnLst/>
              <a:rect l="l" t="t" r="r" b="b"/>
              <a:pathLst>
                <a:path w="69236" h="49127" extrusionOk="0">
                  <a:moveTo>
                    <a:pt x="32043" y="1"/>
                  </a:moveTo>
                  <a:cubicBezTo>
                    <a:pt x="31375" y="1"/>
                    <a:pt x="30708" y="9"/>
                    <a:pt x="30040" y="20"/>
                  </a:cubicBezTo>
                  <a:cubicBezTo>
                    <a:pt x="29695" y="20"/>
                    <a:pt x="29362" y="32"/>
                    <a:pt x="29028" y="68"/>
                  </a:cubicBezTo>
                  <a:cubicBezTo>
                    <a:pt x="28195" y="139"/>
                    <a:pt x="27361" y="68"/>
                    <a:pt x="26540" y="163"/>
                  </a:cubicBezTo>
                  <a:cubicBezTo>
                    <a:pt x="25720" y="196"/>
                    <a:pt x="24901" y="199"/>
                    <a:pt x="24082" y="199"/>
                  </a:cubicBezTo>
                  <a:cubicBezTo>
                    <a:pt x="23848" y="199"/>
                    <a:pt x="23614" y="199"/>
                    <a:pt x="23380" y="199"/>
                  </a:cubicBezTo>
                  <a:cubicBezTo>
                    <a:pt x="22328" y="199"/>
                    <a:pt x="21277" y="205"/>
                    <a:pt x="20230" y="270"/>
                  </a:cubicBezTo>
                  <a:cubicBezTo>
                    <a:pt x="18241" y="306"/>
                    <a:pt x="16241" y="235"/>
                    <a:pt x="14253" y="485"/>
                  </a:cubicBezTo>
                  <a:cubicBezTo>
                    <a:pt x="13872" y="544"/>
                    <a:pt x="13491" y="568"/>
                    <a:pt x="13110" y="568"/>
                  </a:cubicBezTo>
                  <a:cubicBezTo>
                    <a:pt x="13077" y="567"/>
                    <a:pt x="13045" y="567"/>
                    <a:pt x="13013" y="567"/>
                  </a:cubicBezTo>
                  <a:cubicBezTo>
                    <a:pt x="12356" y="567"/>
                    <a:pt x="11709" y="679"/>
                    <a:pt x="11062" y="758"/>
                  </a:cubicBezTo>
                  <a:cubicBezTo>
                    <a:pt x="9383" y="997"/>
                    <a:pt x="7680" y="1354"/>
                    <a:pt x="6252" y="2294"/>
                  </a:cubicBezTo>
                  <a:cubicBezTo>
                    <a:pt x="5144" y="2949"/>
                    <a:pt x="4240" y="3902"/>
                    <a:pt x="3466" y="4914"/>
                  </a:cubicBezTo>
                  <a:cubicBezTo>
                    <a:pt x="2477" y="6235"/>
                    <a:pt x="1858" y="7795"/>
                    <a:pt x="1418" y="9367"/>
                  </a:cubicBezTo>
                  <a:cubicBezTo>
                    <a:pt x="1132" y="10343"/>
                    <a:pt x="834" y="11319"/>
                    <a:pt x="751" y="12331"/>
                  </a:cubicBezTo>
                  <a:cubicBezTo>
                    <a:pt x="656" y="13677"/>
                    <a:pt x="441" y="14998"/>
                    <a:pt x="358" y="16344"/>
                  </a:cubicBezTo>
                  <a:cubicBezTo>
                    <a:pt x="334" y="17058"/>
                    <a:pt x="227" y="17761"/>
                    <a:pt x="251" y="18475"/>
                  </a:cubicBezTo>
                  <a:cubicBezTo>
                    <a:pt x="72" y="20809"/>
                    <a:pt x="263" y="23166"/>
                    <a:pt x="96" y="25500"/>
                  </a:cubicBezTo>
                  <a:cubicBezTo>
                    <a:pt x="108" y="27131"/>
                    <a:pt x="96" y="28762"/>
                    <a:pt x="1" y="30393"/>
                  </a:cubicBezTo>
                  <a:cubicBezTo>
                    <a:pt x="60" y="31679"/>
                    <a:pt x="191" y="32965"/>
                    <a:pt x="346" y="34251"/>
                  </a:cubicBezTo>
                  <a:cubicBezTo>
                    <a:pt x="513" y="35501"/>
                    <a:pt x="656" y="36763"/>
                    <a:pt x="989" y="37977"/>
                  </a:cubicBezTo>
                  <a:cubicBezTo>
                    <a:pt x="1573" y="40061"/>
                    <a:pt x="2287" y="42240"/>
                    <a:pt x="3906" y="43764"/>
                  </a:cubicBezTo>
                  <a:cubicBezTo>
                    <a:pt x="4549" y="44430"/>
                    <a:pt x="5240" y="45085"/>
                    <a:pt x="6073" y="45514"/>
                  </a:cubicBezTo>
                  <a:cubicBezTo>
                    <a:pt x="6514" y="45740"/>
                    <a:pt x="6930" y="46050"/>
                    <a:pt x="7395" y="46240"/>
                  </a:cubicBezTo>
                  <a:cubicBezTo>
                    <a:pt x="7788" y="46395"/>
                    <a:pt x="8192" y="46514"/>
                    <a:pt x="8597" y="46633"/>
                  </a:cubicBezTo>
                  <a:cubicBezTo>
                    <a:pt x="9335" y="46883"/>
                    <a:pt x="10121" y="46943"/>
                    <a:pt x="10895" y="47074"/>
                  </a:cubicBezTo>
                  <a:cubicBezTo>
                    <a:pt x="12288" y="47193"/>
                    <a:pt x="13657" y="47455"/>
                    <a:pt x="15027" y="47681"/>
                  </a:cubicBezTo>
                  <a:cubicBezTo>
                    <a:pt x="18896" y="48300"/>
                    <a:pt x="22813" y="48502"/>
                    <a:pt x="26719" y="48752"/>
                  </a:cubicBezTo>
                  <a:cubicBezTo>
                    <a:pt x="27159" y="48752"/>
                    <a:pt x="27600" y="48764"/>
                    <a:pt x="28052" y="48812"/>
                  </a:cubicBezTo>
                  <a:cubicBezTo>
                    <a:pt x="28993" y="48860"/>
                    <a:pt x="29945" y="48836"/>
                    <a:pt x="30898" y="48872"/>
                  </a:cubicBezTo>
                  <a:cubicBezTo>
                    <a:pt x="31874" y="48979"/>
                    <a:pt x="32850" y="48895"/>
                    <a:pt x="33815" y="48979"/>
                  </a:cubicBezTo>
                  <a:cubicBezTo>
                    <a:pt x="34684" y="49026"/>
                    <a:pt x="35541" y="49026"/>
                    <a:pt x="36398" y="49026"/>
                  </a:cubicBezTo>
                  <a:cubicBezTo>
                    <a:pt x="37935" y="49107"/>
                    <a:pt x="39475" y="49127"/>
                    <a:pt x="41015" y="49127"/>
                  </a:cubicBezTo>
                  <a:cubicBezTo>
                    <a:pt x="42208" y="49127"/>
                    <a:pt x="43400" y="49115"/>
                    <a:pt x="44590" y="49110"/>
                  </a:cubicBezTo>
                  <a:cubicBezTo>
                    <a:pt x="44676" y="49110"/>
                    <a:pt x="44763" y="49111"/>
                    <a:pt x="44849" y="49111"/>
                  </a:cubicBezTo>
                  <a:cubicBezTo>
                    <a:pt x="46241" y="49111"/>
                    <a:pt x="47641" y="49026"/>
                    <a:pt x="49031" y="49014"/>
                  </a:cubicBezTo>
                  <a:cubicBezTo>
                    <a:pt x="49769" y="48931"/>
                    <a:pt x="50519" y="48943"/>
                    <a:pt x="51257" y="48872"/>
                  </a:cubicBezTo>
                  <a:cubicBezTo>
                    <a:pt x="53912" y="48800"/>
                    <a:pt x="56567" y="48467"/>
                    <a:pt x="59163" y="47919"/>
                  </a:cubicBezTo>
                  <a:cubicBezTo>
                    <a:pt x="60270" y="47681"/>
                    <a:pt x="61342" y="47324"/>
                    <a:pt x="62402" y="46967"/>
                  </a:cubicBezTo>
                  <a:cubicBezTo>
                    <a:pt x="63152" y="46716"/>
                    <a:pt x="63771" y="46216"/>
                    <a:pt x="64449" y="45812"/>
                  </a:cubicBezTo>
                  <a:cubicBezTo>
                    <a:pt x="64890" y="45550"/>
                    <a:pt x="65295" y="45228"/>
                    <a:pt x="65676" y="44895"/>
                  </a:cubicBezTo>
                  <a:cubicBezTo>
                    <a:pt x="67307" y="43418"/>
                    <a:pt x="68009" y="41240"/>
                    <a:pt x="68462" y="39168"/>
                  </a:cubicBezTo>
                  <a:cubicBezTo>
                    <a:pt x="68962" y="36596"/>
                    <a:pt x="69236" y="33977"/>
                    <a:pt x="69152" y="31369"/>
                  </a:cubicBezTo>
                  <a:cubicBezTo>
                    <a:pt x="69069" y="30536"/>
                    <a:pt x="69117" y="29702"/>
                    <a:pt x="69045" y="28881"/>
                  </a:cubicBezTo>
                  <a:cubicBezTo>
                    <a:pt x="68986" y="28167"/>
                    <a:pt x="69010" y="27452"/>
                    <a:pt x="68986" y="26750"/>
                  </a:cubicBezTo>
                  <a:cubicBezTo>
                    <a:pt x="68938" y="25416"/>
                    <a:pt x="68819" y="24083"/>
                    <a:pt x="68807" y="22749"/>
                  </a:cubicBezTo>
                  <a:cubicBezTo>
                    <a:pt x="68807" y="22154"/>
                    <a:pt x="68724" y="21559"/>
                    <a:pt x="68736" y="20963"/>
                  </a:cubicBezTo>
                  <a:cubicBezTo>
                    <a:pt x="68664" y="19415"/>
                    <a:pt x="68498" y="17880"/>
                    <a:pt x="68355" y="16344"/>
                  </a:cubicBezTo>
                  <a:cubicBezTo>
                    <a:pt x="68259" y="15058"/>
                    <a:pt x="68033" y="13784"/>
                    <a:pt x="67831" y="12498"/>
                  </a:cubicBezTo>
                  <a:cubicBezTo>
                    <a:pt x="67462" y="10414"/>
                    <a:pt x="66902" y="8295"/>
                    <a:pt x="65723" y="6509"/>
                  </a:cubicBezTo>
                  <a:cubicBezTo>
                    <a:pt x="65033" y="5461"/>
                    <a:pt x="64116" y="4580"/>
                    <a:pt x="63056" y="3937"/>
                  </a:cubicBezTo>
                  <a:cubicBezTo>
                    <a:pt x="61854" y="3211"/>
                    <a:pt x="60556" y="2675"/>
                    <a:pt x="59223" y="2247"/>
                  </a:cubicBezTo>
                  <a:cubicBezTo>
                    <a:pt x="57925" y="1878"/>
                    <a:pt x="56591" y="1616"/>
                    <a:pt x="55258" y="1413"/>
                  </a:cubicBezTo>
                  <a:cubicBezTo>
                    <a:pt x="52615" y="1056"/>
                    <a:pt x="49948" y="1008"/>
                    <a:pt x="47293" y="818"/>
                  </a:cubicBezTo>
                  <a:cubicBezTo>
                    <a:pt x="45530" y="699"/>
                    <a:pt x="43768" y="497"/>
                    <a:pt x="42006" y="437"/>
                  </a:cubicBezTo>
                  <a:cubicBezTo>
                    <a:pt x="40649" y="330"/>
                    <a:pt x="39280" y="318"/>
                    <a:pt x="37922" y="211"/>
                  </a:cubicBezTo>
                  <a:cubicBezTo>
                    <a:pt x="37506" y="187"/>
                    <a:pt x="37089" y="211"/>
                    <a:pt x="36684" y="163"/>
                  </a:cubicBezTo>
                  <a:cubicBezTo>
                    <a:pt x="35910" y="80"/>
                    <a:pt x="35124" y="127"/>
                    <a:pt x="34362" y="44"/>
                  </a:cubicBezTo>
                  <a:cubicBezTo>
                    <a:pt x="33589" y="12"/>
                    <a:pt x="32816" y="1"/>
                    <a:pt x="32043" y="1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" panose="020B0502040204020203" pitchFamily="34" charset="0"/>
                  <a:ea typeface="+mn-ea"/>
                  <a:cs typeface="+mn-cs"/>
                </a:rPr>
                <a:t>Nouveau cycle WLTP</a:t>
              </a: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grpSp>
          <p:nvGrpSpPr>
            <p:cNvPr id="165" name="Google Shape;1568;p32">
              <a:extLst>
                <a:ext uri="{FF2B5EF4-FFF2-40B4-BE49-F238E27FC236}">
                  <a16:creationId xmlns:a16="http://schemas.microsoft.com/office/drawing/2014/main" id="{84B0936D-C557-5E8F-2883-9B674CC16EEE}"/>
                </a:ext>
              </a:extLst>
            </p:cNvPr>
            <p:cNvGrpSpPr/>
            <p:nvPr/>
          </p:nvGrpSpPr>
          <p:grpSpPr>
            <a:xfrm>
              <a:off x="5102348" y="1423666"/>
              <a:ext cx="1411257" cy="1017309"/>
              <a:chOff x="4988048" y="1347466"/>
              <a:chExt cx="1411257" cy="1017309"/>
            </a:xfrm>
          </p:grpSpPr>
          <p:sp>
            <p:nvSpPr>
              <p:cNvPr id="176" name="Google Shape;1569;p32">
                <a:extLst>
                  <a:ext uri="{FF2B5EF4-FFF2-40B4-BE49-F238E27FC236}">
                    <a16:creationId xmlns:a16="http://schemas.microsoft.com/office/drawing/2014/main" id="{4E51A475-1767-61AC-F2CA-6B434823F3FD}"/>
                  </a:ext>
                </a:extLst>
              </p:cNvPr>
              <p:cNvSpPr/>
              <p:nvPr/>
            </p:nvSpPr>
            <p:spPr>
              <a:xfrm>
                <a:off x="4988048" y="1347466"/>
                <a:ext cx="1411257" cy="1017309"/>
              </a:xfrm>
              <a:custGeom>
                <a:avLst/>
                <a:gdLst/>
                <a:ahLst/>
                <a:cxnLst/>
                <a:rect l="l" t="t" r="r" b="b"/>
                <a:pathLst>
                  <a:path w="68867" h="49643" extrusionOk="0">
                    <a:moveTo>
                      <a:pt x="26845" y="2055"/>
                    </a:moveTo>
                    <a:cubicBezTo>
                      <a:pt x="27604" y="2055"/>
                      <a:pt x="28362" y="2073"/>
                      <a:pt x="29117" y="2073"/>
                    </a:cubicBezTo>
                    <a:cubicBezTo>
                      <a:pt x="29374" y="2073"/>
                      <a:pt x="29630" y="2071"/>
                      <a:pt x="29886" y="2065"/>
                    </a:cubicBezTo>
                    <a:lnTo>
                      <a:pt x="29897" y="2125"/>
                    </a:lnTo>
                    <a:cubicBezTo>
                      <a:pt x="29979" y="2124"/>
                      <a:pt x="30061" y="2123"/>
                      <a:pt x="30143" y="2123"/>
                    </a:cubicBezTo>
                    <a:cubicBezTo>
                      <a:pt x="30706" y="2123"/>
                      <a:pt x="31268" y="2151"/>
                      <a:pt x="31831" y="2151"/>
                    </a:cubicBezTo>
                    <a:cubicBezTo>
                      <a:pt x="31913" y="2151"/>
                      <a:pt x="31994" y="2150"/>
                      <a:pt x="32076" y="2149"/>
                    </a:cubicBezTo>
                    <a:cubicBezTo>
                      <a:pt x="32362" y="2149"/>
                      <a:pt x="32660" y="2149"/>
                      <a:pt x="32945" y="2208"/>
                    </a:cubicBezTo>
                    <a:cubicBezTo>
                      <a:pt x="33755" y="2244"/>
                      <a:pt x="34565" y="2220"/>
                      <a:pt x="35362" y="2268"/>
                    </a:cubicBezTo>
                    <a:cubicBezTo>
                      <a:pt x="36077" y="2363"/>
                      <a:pt x="36791" y="2292"/>
                      <a:pt x="37506" y="2351"/>
                    </a:cubicBezTo>
                    <a:cubicBezTo>
                      <a:pt x="38125" y="2446"/>
                      <a:pt x="38756" y="2375"/>
                      <a:pt x="39387" y="2434"/>
                    </a:cubicBezTo>
                    <a:cubicBezTo>
                      <a:pt x="39690" y="2488"/>
                      <a:pt x="40000" y="2494"/>
                      <a:pt x="40311" y="2494"/>
                    </a:cubicBezTo>
                    <a:cubicBezTo>
                      <a:pt x="40400" y="2494"/>
                      <a:pt x="40489" y="2493"/>
                      <a:pt x="40578" y="2493"/>
                    </a:cubicBezTo>
                    <a:cubicBezTo>
                      <a:pt x="40800" y="2493"/>
                      <a:pt x="41023" y="2497"/>
                      <a:pt x="41244" y="2518"/>
                    </a:cubicBezTo>
                    <a:cubicBezTo>
                      <a:pt x="41458" y="2565"/>
                      <a:pt x="41679" y="2574"/>
                      <a:pt x="41899" y="2574"/>
                    </a:cubicBezTo>
                    <a:cubicBezTo>
                      <a:pt x="42031" y="2574"/>
                      <a:pt x="42163" y="2571"/>
                      <a:pt x="42294" y="2571"/>
                    </a:cubicBezTo>
                    <a:cubicBezTo>
                      <a:pt x="42381" y="2571"/>
                      <a:pt x="42468" y="2573"/>
                      <a:pt x="42554" y="2577"/>
                    </a:cubicBezTo>
                    <a:cubicBezTo>
                      <a:pt x="43482" y="2601"/>
                      <a:pt x="44399" y="2589"/>
                      <a:pt x="45316" y="2637"/>
                    </a:cubicBezTo>
                    <a:cubicBezTo>
                      <a:pt x="46209" y="2696"/>
                      <a:pt x="47090" y="2768"/>
                      <a:pt x="47983" y="2804"/>
                    </a:cubicBezTo>
                    <a:cubicBezTo>
                      <a:pt x="49019" y="2958"/>
                      <a:pt x="50079" y="2982"/>
                      <a:pt x="51114" y="3196"/>
                    </a:cubicBezTo>
                    <a:cubicBezTo>
                      <a:pt x="52615" y="3494"/>
                      <a:pt x="54115" y="3768"/>
                      <a:pt x="55627" y="4030"/>
                    </a:cubicBezTo>
                    <a:cubicBezTo>
                      <a:pt x="56877" y="4304"/>
                      <a:pt x="57972" y="4994"/>
                      <a:pt x="59103" y="5578"/>
                    </a:cubicBezTo>
                    <a:cubicBezTo>
                      <a:pt x="59687" y="5899"/>
                      <a:pt x="60294" y="6197"/>
                      <a:pt x="60830" y="6602"/>
                    </a:cubicBezTo>
                    <a:cubicBezTo>
                      <a:pt x="61616" y="7137"/>
                      <a:pt x="62413" y="7697"/>
                      <a:pt x="62961" y="8495"/>
                    </a:cubicBezTo>
                    <a:cubicBezTo>
                      <a:pt x="63021" y="8638"/>
                      <a:pt x="63128" y="8757"/>
                      <a:pt x="63235" y="8864"/>
                    </a:cubicBezTo>
                    <a:lnTo>
                      <a:pt x="63223" y="8983"/>
                    </a:lnTo>
                    <a:lnTo>
                      <a:pt x="63342" y="8995"/>
                    </a:lnTo>
                    <a:cubicBezTo>
                      <a:pt x="63330" y="9042"/>
                      <a:pt x="63330" y="9126"/>
                      <a:pt x="63330" y="9161"/>
                    </a:cubicBezTo>
                    <a:lnTo>
                      <a:pt x="63437" y="9161"/>
                    </a:lnTo>
                    <a:lnTo>
                      <a:pt x="63402" y="9269"/>
                    </a:lnTo>
                    <a:lnTo>
                      <a:pt x="63521" y="9269"/>
                    </a:lnTo>
                    <a:cubicBezTo>
                      <a:pt x="63509" y="9316"/>
                      <a:pt x="63497" y="9388"/>
                      <a:pt x="63497" y="9435"/>
                    </a:cubicBezTo>
                    <a:lnTo>
                      <a:pt x="63616" y="9447"/>
                    </a:lnTo>
                    <a:cubicBezTo>
                      <a:pt x="63604" y="9483"/>
                      <a:pt x="63592" y="9566"/>
                      <a:pt x="63580" y="9602"/>
                    </a:cubicBezTo>
                    <a:lnTo>
                      <a:pt x="63664" y="9614"/>
                    </a:lnTo>
                    <a:cubicBezTo>
                      <a:pt x="63747" y="9781"/>
                      <a:pt x="63818" y="9947"/>
                      <a:pt x="63902" y="10114"/>
                    </a:cubicBezTo>
                    <a:cubicBezTo>
                      <a:pt x="63973" y="10233"/>
                      <a:pt x="64045" y="10364"/>
                      <a:pt x="64056" y="10507"/>
                    </a:cubicBezTo>
                    <a:lnTo>
                      <a:pt x="64152" y="10519"/>
                    </a:lnTo>
                    <a:cubicBezTo>
                      <a:pt x="64140" y="10554"/>
                      <a:pt x="64116" y="10638"/>
                      <a:pt x="64104" y="10674"/>
                    </a:cubicBezTo>
                    <a:cubicBezTo>
                      <a:pt x="64128" y="10685"/>
                      <a:pt x="64176" y="10697"/>
                      <a:pt x="64199" y="10697"/>
                    </a:cubicBezTo>
                    <a:cubicBezTo>
                      <a:pt x="64259" y="10947"/>
                      <a:pt x="64354" y="11197"/>
                      <a:pt x="64473" y="11436"/>
                    </a:cubicBezTo>
                    <a:cubicBezTo>
                      <a:pt x="64473" y="11495"/>
                      <a:pt x="64485" y="11614"/>
                      <a:pt x="64497" y="11674"/>
                    </a:cubicBezTo>
                    <a:lnTo>
                      <a:pt x="64592" y="11674"/>
                    </a:lnTo>
                    <a:cubicBezTo>
                      <a:pt x="64580" y="11709"/>
                      <a:pt x="64557" y="11781"/>
                      <a:pt x="64557" y="11817"/>
                    </a:cubicBezTo>
                    <a:cubicBezTo>
                      <a:pt x="64723" y="12007"/>
                      <a:pt x="64664" y="12305"/>
                      <a:pt x="64771" y="12531"/>
                    </a:cubicBezTo>
                    <a:cubicBezTo>
                      <a:pt x="64818" y="12638"/>
                      <a:pt x="64842" y="12757"/>
                      <a:pt x="64854" y="12876"/>
                    </a:cubicBezTo>
                    <a:cubicBezTo>
                      <a:pt x="64949" y="13138"/>
                      <a:pt x="65009" y="13400"/>
                      <a:pt x="65033" y="13674"/>
                    </a:cubicBezTo>
                    <a:cubicBezTo>
                      <a:pt x="65116" y="13793"/>
                      <a:pt x="65092" y="13948"/>
                      <a:pt x="65104" y="14079"/>
                    </a:cubicBezTo>
                    <a:lnTo>
                      <a:pt x="65164" y="14079"/>
                    </a:lnTo>
                    <a:cubicBezTo>
                      <a:pt x="65176" y="14269"/>
                      <a:pt x="65188" y="14460"/>
                      <a:pt x="65211" y="14650"/>
                    </a:cubicBezTo>
                    <a:cubicBezTo>
                      <a:pt x="65271" y="14757"/>
                      <a:pt x="65271" y="14900"/>
                      <a:pt x="65295" y="15019"/>
                    </a:cubicBezTo>
                    <a:cubicBezTo>
                      <a:pt x="65366" y="15246"/>
                      <a:pt x="65366" y="15496"/>
                      <a:pt x="65390" y="15734"/>
                    </a:cubicBezTo>
                    <a:cubicBezTo>
                      <a:pt x="65461" y="15888"/>
                      <a:pt x="65450" y="16055"/>
                      <a:pt x="65450" y="16222"/>
                    </a:cubicBezTo>
                    <a:lnTo>
                      <a:pt x="65521" y="16222"/>
                    </a:lnTo>
                    <a:cubicBezTo>
                      <a:pt x="65521" y="16508"/>
                      <a:pt x="65545" y="16805"/>
                      <a:pt x="65557" y="17103"/>
                    </a:cubicBezTo>
                    <a:lnTo>
                      <a:pt x="65616" y="17103"/>
                    </a:lnTo>
                    <a:cubicBezTo>
                      <a:pt x="65616" y="17389"/>
                      <a:pt x="65628" y="17686"/>
                      <a:pt x="65652" y="17972"/>
                    </a:cubicBezTo>
                    <a:cubicBezTo>
                      <a:pt x="65747" y="18353"/>
                      <a:pt x="65711" y="18746"/>
                      <a:pt x="65735" y="19139"/>
                    </a:cubicBezTo>
                    <a:lnTo>
                      <a:pt x="65795" y="19151"/>
                    </a:lnTo>
                    <a:cubicBezTo>
                      <a:pt x="65795" y="19615"/>
                      <a:pt x="65842" y="20079"/>
                      <a:pt x="65842" y="20544"/>
                    </a:cubicBezTo>
                    <a:lnTo>
                      <a:pt x="65902" y="20556"/>
                    </a:lnTo>
                    <a:cubicBezTo>
                      <a:pt x="65902" y="20806"/>
                      <a:pt x="65914" y="21068"/>
                      <a:pt x="65938" y="21330"/>
                    </a:cubicBezTo>
                    <a:cubicBezTo>
                      <a:pt x="66045" y="21723"/>
                      <a:pt x="65950" y="22151"/>
                      <a:pt x="66057" y="22544"/>
                    </a:cubicBezTo>
                    <a:cubicBezTo>
                      <a:pt x="66092" y="23116"/>
                      <a:pt x="66176" y="23687"/>
                      <a:pt x="66212" y="24259"/>
                    </a:cubicBezTo>
                    <a:cubicBezTo>
                      <a:pt x="66307" y="24687"/>
                      <a:pt x="66235" y="25140"/>
                      <a:pt x="66331" y="25568"/>
                    </a:cubicBezTo>
                    <a:cubicBezTo>
                      <a:pt x="66378" y="26318"/>
                      <a:pt x="66438" y="27068"/>
                      <a:pt x="66473" y="27818"/>
                    </a:cubicBezTo>
                    <a:cubicBezTo>
                      <a:pt x="66581" y="28307"/>
                      <a:pt x="66485" y="28807"/>
                      <a:pt x="66604" y="29295"/>
                    </a:cubicBezTo>
                    <a:cubicBezTo>
                      <a:pt x="66652" y="29652"/>
                      <a:pt x="66604" y="30009"/>
                      <a:pt x="66700" y="30355"/>
                    </a:cubicBezTo>
                    <a:cubicBezTo>
                      <a:pt x="66735" y="30688"/>
                      <a:pt x="66676" y="31021"/>
                      <a:pt x="66783" y="31343"/>
                    </a:cubicBezTo>
                    <a:cubicBezTo>
                      <a:pt x="66807" y="31819"/>
                      <a:pt x="66795" y="32307"/>
                      <a:pt x="66854" y="32795"/>
                    </a:cubicBezTo>
                    <a:cubicBezTo>
                      <a:pt x="66890" y="33545"/>
                      <a:pt x="66854" y="34295"/>
                      <a:pt x="66866" y="35046"/>
                    </a:cubicBezTo>
                    <a:lnTo>
                      <a:pt x="66807" y="35057"/>
                    </a:lnTo>
                    <a:cubicBezTo>
                      <a:pt x="66819" y="35617"/>
                      <a:pt x="66795" y="36165"/>
                      <a:pt x="66783" y="36724"/>
                    </a:cubicBezTo>
                    <a:cubicBezTo>
                      <a:pt x="66712" y="36951"/>
                      <a:pt x="66723" y="37201"/>
                      <a:pt x="66700" y="37439"/>
                    </a:cubicBezTo>
                    <a:cubicBezTo>
                      <a:pt x="66581" y="37748"/>
                      <a:pt x="66676" y="38094"/>
                      <a:pt x="66569" y="38391"/>
                    </a:cubicBezTo>
                    <a:cubicBezTo>
                      <a:pt x="66545" y="38510"/>
                      <a:pt x="66533" y="38641"/>
                      <a:pt x="66521" y="38772"/>
                    </a:cubicBezTo>
                    <a:cubicBezTo>
                      <a:pt x="66450" y="38963"/>
                      <a:pt x="66438" y="39177"/>
                      <a:pt x="66426" y="39391"/>
                    </a:cubicBezTo>
                    <a:cubicBezTo>
                      <a:pt x="66354" y="39558"/>
                      <a:pt x="66354" y="39737"/>
                      <a:pt x="66331" y="39903"/>
                    </a:cubicBezTo>
                    <a:cubicBezTo>
                      <a:pt x="66271" y="40058"/>
                      <a:pt x="66259" y="40213"/>
                      <a:pt x="66247" y="40368"/>
                    </a:cubicBezTo>
                    <a:cubicBezTo>
                      <a:pt x="66200" y="40511"/>
                      <a:pt x="66176" y="40665"/>
                      <a:pt x="66152" y="40808"/>
                    </a:cubicBezTo>
                    <a:cubicBezTo>
                      <a:pt x="66104" y="40951"/>
                      <a:pt x="66081" y="41094"/>
                      <a:pt x="66057" y="41249"/>
                    </a:cubicBezTo>
                    <a:cubicBezTo>
                      <a:pt x="65747" y="42451"/>
                      <a:pt x="65116" y="43594"/>
                      <a:pt x="64187" y="44440"/>
                    </a:cubicBezTo>
                    <a:cubicBezTo>
                      <a:pt x="63318" y="45142"/>
                      <a:pt x="62247" y="45559"/>
                      <a:pt x="61163" y="45809"/>
                    </a:cubicBezTo>
                    <a:cubicBezTo>
                      <a:pt x="60544" y="45940"/>
                      <a:pt x="59913" y="45964"/>
                      <a:pt x="59282" y="46071"/>
                    </a:cubicBezTo>
                    <a:cubicBezTo>
                      <a:pt x="58711" y="46142"/>
                      <a:pt x="58151" y="46285"/>
                      <a:pt x="57579" y="46356"/>
                    </a:cubicBezTo>
                    <a:cubicBezTo>
                      <a:pt x="53805" y="46583"/>
                      <a:pt x="50055" y="47035"/>
                      <a:pt x="46280" y="47261"/>
                    </a:cubicBezTo>
                    <a:cubicBezTo>
                      <a:pt x="45780" y="47357"/>
                      <a:pt x="45280" y="47297"/>
                      <a:pt x="44780" y="47369"/>
                    </a:cubicBezTo>
                    <a:cubicBezTo>
                      <a:pt x="44423" y="47416"/>
                      <a:pt x="44078" y="47404"/>
                      <a:pt x="43721" y="47416"/>
                    </a:cubicBezTo>
                    <a:cubicBezTo>
                      <a:pt x="43220" y="47427"/>
                      <a:pt x="42720" y="47501"/>
                      <a:pt x="42220" y="47501"/>
                    </a:cubicBezTo>
                    <a:cubicBezTo>
                      <a:pt x="42184" y="47501"/>
                      <a:pt x="42149" y="47500"/>
                      <a:pt x="42113" y="47499"/>
                    </a:cubicBezTo>
                    <a:cubicBezTo>
                      <a:pt x="42074" y="47499"/>
                      <a:pt x="42035" y="47499"/>
                      <a:pt x="41996" y="47499"/>
                    </a:cubicBezTo>
                    <a:cubicBezTo>
                      <a:pt x="41336" y="47499"/>
                      <a:pt x="40676" y="47584"/>
                      <a:pt x="40016" y="47584"/>
                    </a:cubicBezTo>
                    <a:cubicBezTo>
                      <a:pt x="39977" y="47584"/>
                      <a:pt x="39938" y="47583"/>
                      <a:pt x="39899" y="47583"/>
                    </a:cubicBezTo>
                    <a:cubicBezTo>
                      <a:pt x="38982" y="47619"/>
                      <a:pt x="38065" y="47583"/>
                      <a:pt x="37148" y="47666"/>
                    </a:cubicBezTo>
                    <a:cubicBezTo>
                      <a:pt x="36101" y="47690"/>
                      <a:pt x="35065" y="47678"/>
                      <a:pt x="34017" y="47714"/>
                    </a:cubicBezTo>
                    <a:cubicBezTo>
                      <a:pt x="33386" y="47761"/>
                      <a:pt x="32751" y="47766"/>
                      <a:pt x="32117" y="47766"/>
                    </a:cubicBezTo>
                    <a:cubicBezTo>
                      <a:pt x="31930" y="47766"/>
                      <a:pt x="31742" y="47766"/>
                      <a:pt x="31555" y="47766"/>
                    </a:cubicBezTo>
                    <a:cubicBezTo>
                      <a:pt x="31252" y="47766"/>
                      <a:pt x="30949" y="47767"/>
                      <a:pt x="30648" y="47773"/>
                    </a:cubicBezTo>
                    <a:cubicBezTo>
                      <a:pt x="30369" y="47769"/>
                      <a:pt x="30090" y="47767"/>
                      <a:pt x="29812" y="47767"/>
                    </a:cubicBezTo>
                    <a:cubicBezTo>
                      <a:pt x="29394" y="47767"/>
                      <a:pt x="28976" y="47770"/>
                      <a:pt x="28559" y="47770"/>
                    </a:cubicBezTo>
                    <a:cubicBezTo>
                      <a:pt x="27864" y="47770"/>
                      <a:pt x="27171" y="47761"/>
                      <a:pt x="26480" y="47714"/>
                    </a:cubicBezTo>
                    <a:cubicBezTo>
                      <a:pt x="25718" y="47690"/>
                      <a:pt x="24968" y="47702"/>
                      <a:pt x="24218" y="47666"/>
                    </a:cubicBezTo>
                    <a:cubicBezTo>
                      <a:pt x="23611" y="47559"/>
                      <a:pt x="22992" y="47642"/>
                      <a:pt x="22373" y="47547"/>
                    </a:cubicBezTo>
                    <a:cubicBezTo>
                      <a:pt x="19682" y="47392"/>
                      <a:pt x="17003" y="47118"/>
                      <a:pt x="14348" y="46678"/>
                    </a:cubicBezTo>
                    <a:lnTo>
                      <a:pt x="14300" y="46642"/>
                    </a:lnTo>
                    <a:cubicBezTo>
                      <a:pt x="12300" y="46333"/>
                      <a:pt x="10312" y="45821"/>
                      <a:pt x="8502" y="44904"/>
                    </a:cubicBezTo>
                    <a:cubicBezTo>
                      <a:pt x="8454" y="44880"/>
                      <a:pt x="8359" y="44832"/>
                      <a:pt x="8311" y="44821"/>
                    </a:cubicBezTo>
                    <a:cubicBezTo>
                      <a:pt x="6752" y="44106"/>
                      <a:pt x="5478" y="42856"/>
                      <a:pt x="4609" y="41392"/>
                    </a:cubicBezTo>
                    <a:cubicBezTo>
                      <a:pt x="3597" y="39749"/>
                      <a:pt x="3073" y="37867"/>
                      <a:pt x="2739" y="35974"/>
                    </a:cubicBezTo>
                    <a:cubicBezTo>
                      <a:pt x="2394" y="34045"/>
                      <a:pt x="1942" y="32140"/>
                      <a:pt x="1739" y="30188"/>
                    </a:cubicBezTo>
                    <a:cubicBezTo>
                      <a:pt x="1537" y="28247"/>
                      <a:pt x="1561" y="26283"/>
                      <a:pt x="1703" y="24330"/>
                    </a:cubicBezTo>
                    <a:cubicBezTo>
                      <a:pt x="1942" y="21794"/>
                      <a:pt x="1965" y="19234"/>
                      <a:pt x="2227" y="16686"/>
                    </a:cubicBezTo>
                    <a:cubicBezTo>
                      <a:pt x="2454" y="14376"/>
                      <a:pt x="2811" y="12067"/>
                      <a:pt x="3525" y="9840"/>
                    </a:cubicBezTo>
                    <a:cubicBezTo>
                      <a:pt x="3835" y="8876"/>
                      <a:pt x="4251" y="7923"/>
                      <a:pt x="4882" y="7114"/>
                    </a:cubicBezTo>
                    <a:cubicBezTo>
                      <a:pt x="5609" y="6173"/>
                      <a:pt x="6561" y="5411"/>
                      <a:pt x="7621" y="4875"/>
                    </a:cubicBezTo>
                    <a:cubicBezTo>
                      <a:pt x="7811" y="4768"/>
                      <a:pt x="8014" y="4661"/>
                      <a:pt x="8216" y="4566"/>
                    </a:cubicBezTo>
                    <a:cubicBezTo>
                      <a:pt x="8288" y="4542"/>
                      <a:pt x="8347" y="4518"/>
                      <a:pt x="8419" y="4482"/>
                    </a:cubicBezTo>
                    <a:cubicBezTo>
                      <a:pt x="8550" y="4423"/>
                      <a:pt x="8692" y="4363"/>
                      <a:pt x="8835" y="4304"/>
                    </a:cubicBezTo>
                    <a:cubicBezTo>
                      <a:pt x="8966" y="4256"/>
                      <a:pt x="9097" y="4208"/>
                      <a:pt x="9228" y="4161"/>
                    </a:cubicBezTo>
                    <a:cubicBezTo>
                      <a:pt x="9716" y="3982"/>
                      <a:pt x="10216" y="3839"/>
                      <a:pt x="10716" y="3696"/>
                    </a:cubicBezTo>
                    <a:cubicBezTo>
                      <a:pt x="11014" y="3613"/>
                      <a:pt x="11312" y="3530"/>
                      <a:pt x="11621" y="3458"/>
                    </a:cubicBezTo>
                    <a:cubicBezTo>
                      <a:pt x="11883" y="3387"/>
                      <a:pt x="12157" y="3327"/>
                      <a:pt x="12431" y="3280"/>
                    </a:cubicBezTo>
                    <a:cubicBezTo>
                      <a:pt x="12693" y="3208"/>
                      <a:pt x="12955" y="3161"/>
                      <a:pt x="13229" y="3113"/>
                    </a:cubicBezTo>
                    <a:cubicBezTo>
                      <a:pt x="13383" y="3054"/>
                      <a:pt x="13550" y="3042"/>
                      <a:pt x="13717" y="3042"/>
                    </a:cubicBezTo>
                    <a:lnTo>
                      <a:pt x="13717" y="2982"/>
                    </a:lnTo>
                    <a:cubicBezTo>
                      <a:pt x="13884" y="2970"/>
                      <a:pt x="14050" y="2958"/>
                      <a:pt x="14217" y="2934"/>
                    </a:cubicBezTo>
                    <a:cubicBezTo>
                      <a:pt x="14860" y="2815"/>
                      <a:pt x="15515" y="2708"/>
                      <a:pt x="16170" y="2673"/>
                    </a:cubicBezTo>
                    <a:cubicBezTo>
                      <a:pt x="17455" y="2470"/>
                      <a:pt x="18777" y="2411"/>
                      <a:pt x="20087" y="2315"/>
                    </a:cubicBezTo>
                    <a:cubicBezTo>
                      <a:pt x="20539" y="2220"/>
                      <a:pt x="21003" y="2268"/>
                      <a:pt x="21468" y="2244"/>
                    </a:cubicBezTo>
                    <a:lnTo>
                      <a:pt x="21456" y="2184"/>
                    </a:lnTo>
                    <a:cubicBezTo>
                      <a:pt x="22623" y="2161"/>
                      <a:pt x="23790" y="2137"/>
                      <a:pt x="24956" y="2113"/>
                    </a:cubicBezTo>
                    <a:cubicBezTo>
                      <a:pt x="25585" y="2067"/>
                      <a:pt x="26215" y="2055"/>
                      <a:pt x="26845" y="2055"/>
                    </a:cubicBezTo>
                    <a:close/>
                    <a:moveTo>
                      <a:pt x="28468" y="0"/>
                    </a:moveTo>
                    <a:cubicBezTo>
                      <a:pt x="27027" y="0"/>
                      <a:pt x="25587" y="41"/>
                      <a:pt x="24147" y="113"/>
                    </a:cubicBezTo>
                    <a:cubicBezTo>
                      <a:pt x="22575" y="232"/>
                      <a:pt x="21003" y="172"/>
                      <a:pt x="19444" y="232"/>
                    </a:cubicBezTo>
                    <a:cubicBezTo>
                      <a:pt x="17503" y="232"/>
                      <a:pt x="15562" y="398"/>
                      <a:pt x="13645" y="660"/>
                    </a:cubicBezTo>
                    <a:cubicBezTo>
                      <a:pt x="13467" y="732"/>
                      <a:pt x="13264" y="732"/>
                      <a:pt x="13086" y="744"/>
                    </a:cubicBezTo>
                    <a:lnTo>
                      <a:pt x="13074" y="803"/>
                    </a:lnTo>
                    <a:cubicBezTo>
                      <a:pt x="12931" y="815"/>
                      <a:pt x="12788" y="815"/>
                      <a:pt x="12645" y="827"/>
                    </a:cubicBezTo>
                    <a:lnTo>
                      <a:pt x="12633" y="899"/>
                    </a:lnTo>
                    <a:cubicBezTo>
                      <a:pt x="12491" y="899"/>
                      <a:pt x="12336" y="910"/>
                      <a:pt x="12205" y="922"/>
                    </a:cubicBezTo>
                    <a:lnTo>
                      <a:pt x="12193" y="982"/>
                    </a:lnTo>
                    <a:cubicBezTo>
                      <a:pt x="12086" y="994"/>
                      <a:pt x="11979" y="1006"/>
                      <a:pt x="11871" y="1018"/>
                    </a:cubicBezTo>
                    <a:cubicBezTo>
                      <a:pt x="11752" y="1065"/>
                      <a:pt x="11633" y="1089"/>
                      <a:pt x="11514" y="1113"/>
                    </a:cubicBezTo>
                    <a:cubicBezTo>
                      <a:pt x="11395" y="1149"/>
                      <a:pt x="11276" y="1172"/>
                      <a:pt x="11157" y="1196"/>
                    </a:cubicBezTo>
                    <a:cubicBezTo>
                      <a:pt x="10955" y="1268"/>
                      <a:pt x="10740" y="1327"/>
                      <a:pt x="10538" y="1375"/>
                    </a:cubicBezTo>
                    <a:cubicBezTo>
                      <a:pt x="10443" y="1410"/>
                      <a:pt x="10347" y="1434"/>
                      <a:pt x="10252" y="1458"/>
                    </a:cubicBezTo>
                    <a:cubicBezTo>
                      <a:pt x="9907" y="1577"/>
                      <a:pt x="9550" y="1696"/>
                      <a:pt x="9192" y="1815"/>
                    </a:cubicBezTo>
                    <a:cubicBezTo>
                      <a:pt x="9050" y="1875"/>
                      <a:pt x="8907" y="1934"/>
                      <a:pt x="8752" y="1994"/>
                    </a:cubicBezTo>
                    <a:cubicBezTo>
                      <a:pt x="8026" y="2280"/>
                      <a:pt x="7323" y="2625"/>
                      <a:pt x="6645" y="3018"/>
                    </a:cubicBezTo>
                    <a:cubicBezTo>
                      <a:pt x="5728" y="3542"/>
                      <a:pt x="4847" y="4149"/>
                      <a:pt x="4132" y="4947"/>
                    </a:cubicBezTo>
                    <a:cubicBezTo>
                      <a:pt x="2894" y="6233"/>
                      <a:pt x="2073" y="7864"/>
                      <a:pt x="1596" y="9566"/>
                    </a:cubicBezTo>
                    <a:cubicBezTo>
                      <a:pt x="489" y="13412"/>
                      <a:pt x="179" y="17424"/>
                      <a:pt x="179" y="21401"/>
                    </a:cubicBezTo>
                    <a:cubicBezTo>
                      <a:pt x="191" y="22354"/>
                      <a:pt x="72" y="23294"/>
                      <a:pt x="84" y="24247"/>
                    </a:cubicBezTo>
                    <a:cubicBezTo>
                      <a:pt x="96" y="24961"/>
                      <a:pt x="1" y="25675"/>
                      <a:pt x="37" y="26390"/>
                    </a:cubicBezTo>
                    <a:cubicBezTo>
                      <a:pt x="96" y="26711"/>
                      <a:pt x="60" y="27033"/>
                      <a:pt x="72" y="27354"/>
                    </a:cubicBezTo>
                    <a:cubicBezTo>
                      <a:pt x="84" y="29509"/>
                      <a:pt x="334" y="31664"/>
                      <a:pt x="763" y="33772"/>
                    </a:cubicBezTo>
                    <a:cubicBezTo>
                      <a:pt x="1203" y="35879"/>
                      <a:pt x="1477" y="38046"/>
                      <a:pt x="2180" y="40094"/>
                    </a:cubicBezTo>
                    <a:cubicBezTo>
                      <a:pt x="2739" y="41713"/>
                      <a:pt x="3477" y="43344"/>
                      <a:pt x="4728" y="44559"/>
                    </a:cubicBezTo>
                    <a:cubicBezTo>
                      <a:pt x="5775" y="45666"/>
                      <a:pt x="7133" y="46404"/>
                      <a:pt x="8514" y="46988"/>
                    </a:cubicBezTo>
                    <a:cubicBezTo>
                      <a:pt x="10252" y="47785"/>
                      <a:pt x="12133" y="48190"/>
                      <a:pt x="14003" y="48535"/>
                    </a:cubicBezTo>
                    <a:cubicBezTo>
                      <a:pt x="14181" y="48559"/>
                      <a:pt x="14348" y="48583"/>
                      <a:pt x="14526" y="48631"/>
                    </a:cubicBezTo>
                    <a:cubicBezTo>
                      <a:pt x="16872" y="49000"/>
                      <a:pt x="19229" y="49238"/>
                      <a:pt x="21587" y="49404"/>
                    </a:cubicBezTo>
                    <a:cubicBezTo>
                      <a:pt x="22087" y="49488"/>
                      <a:pt x="22599" y="49440"/>
                      <a:pt x="23099" y="49488"/>
                    </a:cubicBezTo>
                    <a:cubicBezTo>
                      <a:pt x="23944" y="49595"/>
                      <a:pt x="24813" y="49512"/>
                      <a:pt x="25671" y="49619"/>
                    </a:cubicBezTo>
                    <a:cubicBezTo>
                      <a:pt x="26885" y="49637"/>
                      <a:pt x="28100" y="49643"/>
                      <a:pt x="29314" y="49643"/>
                    </a:cubicBezTo>
                    <a:cubicBezTo>
                      <a:pt x="30528" y="49643"/>
                      <a:pt x="31743" y="49637"/>
                      <a:pt x="32957" y="49631"/>
                    </a:cubicBezTo>
                    <a:cubicBezTo>
                      <a:pt x="33097" y="49625"/>
                      <a:pt x="33237" y="49623"/>
                      <a:pt x="33377" y="49623"/>
                    </a:cubicBezTo>
                    <a:cubicBezTo>
                      <a:pt x="33517" y="49623"/>
                      <a:pt x="33657" y="49625"/>
                      <a:pt x="33797" y="49625"/>
                    </a:cubicBezTo>
                    <a:cubicBezTo>
                      <a:pt x="34077" y="49625"/>
                      <a:pt x="34356" y="49619"/>
                      <a:pt x="34636" y="49583"/>
                    </a:cubicBezTo>
                    <a:cubicBezTo>
                      <a:pt x="35565" y="49547"/>
                      <a:pt x="36482" y="49559"/>
                      <a:pt x="37410" y="49524"/>
                    </a:cubicBezTo>
                    <a:cubicBezTo>
                      <a:pt x="38315" y="49416"/>
                      <a:pt x="39232" y="49512"/>
                      <a:pt x="40149" y="49393"/>
                    </a:cubicBezTo>
                    <a:cubicBezTo>
                      <a:pt x="40649" y="49345"/>
                      <a:pt x="41161" y="49404"/>
                      <a:pt x="41661" y="49321"/>
                    </a:cubicBezTo>
                    <a:cubicBezTo>
                      <a:pt x="42137" y="49262"/>
                      <a:pt x="42613" y="49309"/>
                      <a:pt x="43078" y="49226"/>
                    </a:cubicBezTo>
                    <a:cubicBezTo>
                      <a:pt x="43804" y="49202"/>
                      <a:pt x="44518" y="49107"/>
                      <a:pt x="45245" y="49071"/>
                    </a:cubicBezTo>
                    <a:cubicBezTo>
                      <a:pt x="45923" y="49000"/>
                      <a:pt x="46602" y="48928"/>
                      <a:pt x="47281" y="48904"/>
                    </a:cubicBezTo>
                    <a:lnTo>
                      <a:pt x="47340" y="48857"/>
                    </a:lnTo>
                    <a:cubicBezTo>
                      <a:pt x="47614" y="48845"/>
                      <a:pt x="47900" y="48833"/>
                      <a:pt x="48174" y="48809"/>
                    </a:cubicBezTo>
                    <a:cubicBezTo>
                      <a:pt x="49626" y="48654"/>
                      <a:pt x="51079" y="48512"/>
                      <a:pt x="52531" y="48357"/>
                    </a:cubicBezTo>
                    <a:cubicBezTo>
                      <a:pt x="53448" y="48250"/>
                      <a:pt x="54365" y="48142"/>
                      <a:pt x="55282" y="48000"/>
                    </a:cubicBezTo>
                    <a:cubicBezTo>
                      <a:pt x="55593" y="47957"/>
                      <a:pt x="55914" y="47865"/>
                      <a:pt x="56236" y="47865"/>
                    </a:cubicBezTo>
                    <a:cubicBezTo>
                      <a:pt x="56271" y="47865"/>
                      <a:pt x="56306" y="47866"/>
                      <a:pt x="56341" y="47869"/>
                    </a:cubicBezTo>
                    <a:cubicBezTo>
                      <a:pt x="56376" y="47871"/>
                      <a:pt x="56411" y="47872"/>
                      <a:pt x="56445" y="47872"/>
                    </a:cubicBezTo>
                    <a:cubicBezTo>
                      <a:pt x="56730" y="47872"/>
                      <a:pt x="57006" y="47792"/>
                      <a:pt x="57282" y="47750"/>
                    </a:cubicBezTo>
                    <a:cubicBezTo>
                      <a:pt x="58746" y="47523"/>
                      <a:pt x="60258" y="47714"/>
                      <a:pt x="61687" y="47285"/>
                    </a:cubicBezTo>
                    <a:cubicBezTo>
                      <a:pt x="62818" y="46964"/>
                      <a:pt x="63937" y="46547"/>
                      <a:pt x="64926" y="45904"/>
                    </a:cubicBezTo>
                    <a:cubicBezTo>
                      <a:pt x="65878" y="45237"/>
                      <a:pt x="66664" y="44332"/>
                      <a:pt x="67224" y="43308"/>
                    </a:cubicBezTo>
                    <a:cubicBezTo>
                      <a:pt x="67307" y="43118"/>
                      <a:pt x="67390" y="42939"/>
                      <a:pt x="67485" y="42761"/>
                    </a:cubicBezTo>
                    <a:cubicBezTo>
                      <a:pt x="67569" y="42582"/>
                      <a:pt x="67640" y="42392"/>
                      <a:pt x="67712" y="42201"/>
                    </a:cubicBezTo>
                    <a:cubicBezTo>
                      <a:pt x="67747" y="42094"/>
                      <a:pt x="67783" y="41975"/>
                      <a:pt x="67831" y="41868"/>
                    </a:cubicBezTo>
                    <a:cubicBezTo>
                      <a:pt x="67855" y="41820"/>
                      <a:pt x="67878" y="41713"/>
                      <a:pt x="67890" y="41665"/>
                    </a:cubicBezTo>
                    <a:cubicBezTo>
                      <a:pt x="67950" y="41546"/>
                      <a:pt x="67938" y="41415"/>
                      <a:pt x="67962" y="41284"/>
                    </a:cubicBezTo>
                    <a:lnTo>
                      <a:pt x="68033" y="41273"/>
                    </a:lnTo>
                    <a:cubicBezTo>
                      <a:pt x="68033" y="41153"/>
                      <a:pt x="68033" y="41046"/>
                      <a:pt x="68045" y="40927"/>
                    </a:cubicBezTo>
                    <a:lnTo>
                      <a:pt x="68117" y="40915"/>
                    </a:lnTo>
                    <a:cubicBezTo>
                      <a:pt x="68117" y="40808"/>
                      <a:pt x="68128" y="40701"/>
                      <a:pt x="68140" y="40594"/>
                    </a:cubicBezTo>
                    <a:cubicBezTo>
                      <a:pt x="68236" y="40463"/>
                      <a:pt x="68200" y="40272"/>
                      <a:pt x="68224" y="40118"/>
                    </a:cubicBezTo>
                    <a:lnTo>
                      <a:pt x="68295" y="40118"/>
                    </a:lnTo>
                    <a:cubicBezTo>
                      <a:pt x="68295" y="39975"/>
                      <a:pt x="68307" y="39820"/>
                      <a:pt x="68319" y="39677"/>
                    </a:cubicBezTo>
                    <a:lnTo>
                      <a:pt x="68378" y="39677"/>
                    </a:lnTo>
                    <a:cubicBezTo>
                      <a:pt x="68378" y="39320"/>
                      <a:pt x="68521" y="38975"/>
                      <a:pt x="68498" y="38617"/>
                    </a:cubicBezTo>
                    <a:lnTo>
                      <a:pt x="68557" y="38606"/>
                    </a:lnTo>
                    <a:cubicBezTo>
                      <a:pt x="68569" y="38177"/>
                      <a:pt x="68676" y="37748"/>
                      <a:pt x="68688" y="37308"/>
                    </a:cubicBezTo>
                    <a:cubicBezTo>
                      <a:pt x="68783" y="36808"/>
                      <a:pt x="68736" y="36284"/>
                      <a:pt x="68771" y="35772"/>
                    </a:cubicBezTo>
                    <a:lnTo>
                      <a:pt x="68819" y="35760"/>
                    </a:lnTo>
                    <a:cubicBezTo>
                      <a:pt x="68855" y="34141"/>
                      <a:pt x="68867" y="32521"/>
                      <a:pt x="68807" y="30914"/>
                    </a:cubicBezTo>
                    <a:cubicBezTo>
                      <a:pt x="68712" y="30378"/>
                      <a:pt x="68748" y="29819"/>
                      <a:pt x="68736" y="29283"/>
                    </a:cubicBezTo>
                    <a:lnTo>
                      <a:pt x="68676" y="29283"/>
                    </a:lnTo>
                    <a:cubicBezTo>
                      <a:pt x="68700" y="28604"/>
                      <a:pt x="68557" y="27949"/>
                      <a:pt x="68569" y="27271"/>
                    </a:cubicBezTo>
                    <a:cubicBezTo>
                      <a:pt x="68569" y="26890"/>
                      <a:pt x="68474" y="26509"/>
                      <a:pt x="68486" y="26116"/>
                    </a:cubicBezTo>
                    <a:cubicBezTo>
                      <a:pt x="68498" y="25425"/>
                      <a:pt x="68355" y="24735"/>
                      <a:pt x="68378" y="24032"/>
                    </a:cubicBezTo>
                    <a:lnTo>
                      <a:pt x="68319" y="24020"/>
                    </a:lnTo>
                    <a:cubicBezTo>
                      <a:pt x="68319" y="23663"/>
                      <a:pt x="68283" y="23318"/>
                      <a:pt x="68295" y="22961"/>
                    </a:cubicBezTo>
                    <a:lnTo>
                      <a:pt x="68224" y="22961"/>
                    </a:lnTo>
                    <a:cubicBezTo>
                      <a:pt x="68236" y="22604"/>
                      <a:pt x="68188" y="22246"/>
                      <a:pt x="68200" y="21889"/>
                    </a:cubicBezTo>
                    <a:lnTo>
                      <a:pt x="68200" y="21889"/>
                    </a:lnTo>
                    <a:lnTo>
                      <a:pt x="68140" y="21901"/>
                    </a:lnTo>
                    <a:cubicBezTo>
                      <a:pt x="68176" y="21282"/>
                      <a:pt x="68021" y="20675"/>
                      <a:pt x="68033" y="20068"/>
                    </a:cubicBezTo>
                    <a:cubicBezTo>
                      <a:pt x="67997" y="19782"/>
                      <a:pt x="68057" y="19484"/>
                      <a:pt x="67962" y="19198"/>
                    </a:cubicBezTo>
                    <a:cubicBezTo>
                      <a:pt x="67938" y="18829"/>
                      <a:pt x="67926" y="18448"/>
                      <a:pt x="67938" y="18079"/>
                    </a:cubicBezTo>
                    <a:lnTo>
                      <a:pt x="67866" y="18067"/>
                    </a:lnTo>
                    <a:cubicBezTo>
                      <a:pt x="67843" y="17674"/>
                      <a:pt x="67902" y="17270"/>
                      <a:pt x="67807" y="16877"/>
                    </a:cubicBezTo>
                    <a:cubicBezTo>
                      <a:pt x="67747" y="16519"/>
                      <a:pt x="67807" y="16162"/>
                      <a:pt x="67712" y="15805"/>
                    </a:cubicBezTo>
                    <a:cubicBezTo>
                      <a:pt x="67700" y="15138"/>
                      <a:pt x="67557" y="14484"/>
                      <a:pt x="67438" y="13841"/>
                    </a:cubicBezTo>
                    <a:cubicBezTo>
                      <a:pt x="67390" y="13114"/>
                      <a:pt x="67188" y="12424"/>
                      <a:pt x="66997" y="11733"/>
                    </a:cubicBezTo>
                    <a:cubicBezTo>
                      <a:pt x="66890" y="11364"/>
                      <a:pt x="66688" y="11031"/>
                      <a:pt x="66533" y="10685"/>
                    </a:cubicBezTo>
                    <a:cubicBezTo>
                      <a:pt x="65985" y="9578"/>
                      <a:pt x="65390" y="8495"/>
                      <a:pt x="64557" y="7578"/>
                    </a:cubicBezTo>
                    <a:cubicBezTo>
                      <a:pt x="63366" y="6006"/>
                      <a:pt x="61651" y="4947"/>
                      <a:pt x="59937" y="4018"/>
                    </a:cubicBezTo>
                    <a:cubicBezTo>
                      <a:pt x="58842" y="3470"/>
                      <a:pt x="57722" y="2958"/>
                      <a:pt x="56544" y="2625"/>
                    </a:cubicBezTo>
                    <a:cubicBezTo>
                      <a:pt x="55174" y="2208"/>
                      <a:pt x="53781" y="1839"/>
                      <a:pt x="52353" y="1601"/>
                    </a:cubicBezTo>
                    <a:cubicBezTo>
                      <a:pt x="50769" y="1303"/>
                      <a:pt x="49162" y="1041"/>
                      <a:pt x="47543" y="994"/>
                    </a:cubicBezTo>
                    <a:cubicBezTo>
                      <a:pt x="45745" y="887"/>
                      <a:pt x="43935" y="768"/>
                      <a:pt x="42125" y="589"/>
                    </a:cubicBezTo>
                    <a:cubicBezTo>
                      <a:pt x="41613" y="577"/>
                      <a:pt x="41113" y="518"/>
                      <a:pt x="40601" y="494"/>
                    </a:cubicBezTo>
                    <a:cubicBezTo>
                      <a:pt x="39378" y="462"/>
                      <a:pt x="38155" y="394"/>
                      <a:pt x="36931" y="394"/>
                    </a:cubicBezTo>
                    <a:cubicBezTo>
                      <a:pt x="36761" y="394"/>
                      <a:pt x="36592" y="396"/>
                      <a:pt x="36422" y="398"/>
                    </a:cubicBezTo>
                    <a:cubicBezTo>
                      <a:pt x="36343" y="400"/>
                      <a:pt x="36265" y="401"/>
                      <a:pt x="36186" y="401"/>
                    </a:cubicBezTo>
                    <a:cubicBezTo>
                      <a:pt x="35288" y="401"/>
                      <a:pt x="34392" y="283"/>
                      <a:pt x="33505" y="184"/>
                    </a:cubicBezTo>
                    <a:cubicBezTo>
                      <a:pt x="31826" y="56"/>
                      <a:pt x="30147" y="0"/>
                      <a:pt x="28468" y="0"/>
                    </a:cubicBez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77" name="Google Shape;1570;p32">
                <a:extLst>
                  <a:ext uri="{FF2B5EF4-FFF2-40B4-BE49-F238E27FC236}">
                    <a16:creationId xmlns:a16="http://schemas.microsoft.com/office/drawing/2014/main" id="{7E8AAACB-93A4-278D-6FBB-E802C106FF06}"/>
                  </a:ext>
                </a:extLst>
              </p:cNvPr>
              <p:cNvSpPr/>
              <p:nvPr/>
            </p:nvSpPr>
            <p:spPr>
              <a:xfrm>
                <a:off x="6125845" y="1488607"/>
                <a:ext cx="115434" cy="185006"/>
              </a:xfrm>
              <a:custGeom>
                <a:avLst/>
                <a:gdLst/>
                <a:ahLst/>
                <a:cxnLst/>
                <a:rect l="l" t="t" r="r" b="b"/>
                <a:pathLst>
                  <a:path w="5633" h="9028" extrusionOk="0">
                    <a:moveTo>
                      <a:pt x="548" y="0"/>
                    </a:moveTo>
                    <a:cubicBezTo>
                      <a:pt x="179" y="12"/>
                      <a:pt x="1" y="489"/>
                      <a:pt x="275" y="750"/>
                    </a:cubicBezTo>
                    <a:cubicBezTo>
                      <a:pt x="1275" y="1810"/>
                      <a:pt x="1977" y="3108"/>
                      <a:pt x="2537" y="4453"/>
                    </a:cubicBezTo>
                    <a:cubicBezTo>
                      <a:pt x="3132" y="5858"/>
                      <a:pt x="3430" y="7430"/>
                      <a:pt x="4346" y="8692"/>
                    </a:cubicBezTo>
                    <a:cubicBezTo>
                      <a:pt x="4485" y="8887"/>
                      <a:pt x="4724" y="9027"/>
                      <a:pt x="4964" y="9027"/>
                    </a:cubicBezTo>
                    <a:cubicBezTo>
                      <a:pt x="5075" y="9027"/>
                      <a:pt x="5186" y="8998"/>
                      <a:pt x="5287" y="8930"/>
                    </a:cubicBezTo>
                    <a:cubicBezTo>
                      <a:pt x="5620" y="8728"/>
                      <a:pt x="5632" y="8275"/>
                      <a:pt x="5585" y="7930"/>
                    </a:cubicBezTo>
                    <a:cubicBezTo>
                      <a:pt x="5406" y="6620"/>
                      <a:pt x="4858" y="5394"/>
                      <a:pt x="4311" y="4203"/>
                    </a:cubicBezTo>
                    <a:cubicBezTo>
                      <a:pt x="3751" y="3013"/>
                      <a:pt x="3073" y="1858"/>
                      <a:pt x="2168" y="893"/>
                    </a:cubicBezTo>
                    <a:cubicBezTo>
                      <a:pt x="1751" y="441"/>
                      <a:pt x="1203" y="0"/>
                      <a:pt x="548" y="0"/>
                    </a:cubicBez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78" name="Google Shape;1571;p32">
                <a:extLst>
                  <a:ext uri="{FF2B5EF4-FFF2-40B4-BE49-F238E27FC236}">
                    <a16:creationId xmlns:a16="http://schemas.microsoft.com/office/drawing/2014/main" id="{29824F96-AEB3-582E-3095-36A7E7B82515}"/>
                  </a:ext>
                </a:extLst>
              </p:cNvPr>
              <p:cNvSpPr/>
              <p:nvPr/>
            </p:nvSpPr>
            <p:spPr>
              <a:xfrm>
                <a:off x="6234421" y="1701865"/>
                <a:ext cx="30288" cy="72830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3554" extrusionOk="0">
                    <a:moveTo>
                      <a:pt x="561" y="0"/>
                    </a:moveTo>
                    <a:cubicBezTo>
                      <a:pt x="445" y="0"/>
                      <a:pt x="326" y="40"/>
                      <a:pt x="227" y="96"/>
                    </a:cubicBezTo>
                    <a:cubicBezTo>
                      <a:pt x="1" y="608"/>
                      <a:pt x="180" y="1167"/>
                      <a:pt x="215" y="1703"/>
                    </a:cubicBezTo>
                    <a:cubicBezTo>
                      <a:pt x="311" y="2239"/>
                      <a:pt x="299" y="2798"/>
                      <a:pt x="382" y="3346"/>
                    </a:cubicBezTo>
                    <a:cubicBezTo>
                      <a:pt x="474" y="3481"/>
                      <a:pt x="633" y="3553"/>
                      <a:pt x="790" y="3553"/>
                    </a:cubicBezTo>
                    <a:cubicBezTo>
                      <a:pt x="937" y="3553"/>
                      <a:pt x="1081" y="3490"/>
                      <a:pt x="1168" y="3358"/>
                    </a:cubicBezTo>
                    <a:cubicBezTo>
                      <a:pt x="1477" y="2929"/>
                      <a:pt x="1442" y="2382"/>
                      <a:pt x="1418" y="1882"/>
                    </a:cubicBezTo>
                    <a:cubicBezTo>
                      <a:pt x="1346" y="1274"/>
                      <a:pt x="1311" y="572"/>
                      <a:pt x="858" y="119"/>
                    </a:cubicBezTo>
                    <a:cubicBezTo>
                      <a:pt x="773" y="34"/>
                      <a:pt x="668" y="0"/>
                      <a:pt x="561" y="0"/>
                    </a:cubicBez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79" name="Google Shape;1572;p32">
                <a:extLst>
                  <a:ext uri="{FF2B5EF4-FFF2-40B4-BE49-F238E27FC236}">
                    <a16:creationId xmlns:a16="http://schemas.microsoft.com/office/drawing/2014/main" id="{8C782F5C-42A3-69E6-E807-5F71147720E3}"/>
                  </a:ext>
                </a:extLst>
              </p:cNvPr>
              <p:cNvSpPr/>
              <p:nvPr/>
            </p:nvSpPr>
            <p:spPr>
              <a:xfrm>
                <a:off x="5067359" y="1701804"/>
                <a:ext cx="47112" cy="252611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12327" extrusionOk="0">
                    <a:moveTo>
                      <a:pt x="1811" y="1"/>
                    </a:moveTo>
                    <a:cubicBezTo>
                      <a:pt x="1774" y="1"/>
                      <a:pt x="1738" y="11"/>
                      <a:pt x="1703" y="39"/>
                    </a:cubicBezTo>
                    <a:cubicBezTo>
                      <a:pt x="1405" y="194"/>
                      <a:pt x="1298" y="527"/>
                      <a:pt x="1203" y="825"/>
                    </a:cubicBezTo>
                    <a:cubicBezTo>
                      <a:pt x="465" y="3420"/>
                      <a:pt x="0" y="6111"/>
                      <a:pt x="12" y="8814"/>
                    </a:cubicBezTo>
                    <a:cubicBezTo>
                      <a:pt x="48" y="9814"/>
                      <a:pt x="191" y="10802"/>
                      <a:pt x="405" y="11779"/>
                    </a:cubicBezTo>
                    <a:cubicBezTo>
                      <a:pt x="465" y="12064"/>
                      <a:pt x="691" y="12279"/>
                      <a:pt x="989" y="12326"/>
                    </a:cubicBezTo>
                    <a:cubicBezTo>
                      <a:pt x="1298" y="12267"/>
                      <a:pt x="1512" y="11993"/>
                      <a:pt x="1489" y="11671"/>
                    </a:cubicBezTo>
                    <a:cubicBezTo>
                      <a:pt x="1524" y="10517"/>
                      <a:pt x="1441" y="9362"/>
                      <a:pt x="1548" y="8207"/>
                    </a:cubicBezTo>
                    <a:cubicBezTo>
                      <a:pt x="1560" y="6302"/>
                      <a:pt x="1870" y="4409"/>
                      <a:pt x="2084" y="2516"/>
                    </a:cubicBezTo>
                    <a:cubicBezTo>
                      <a:pt x="2155" y="1718"/>
                      <a:pt x="2298" y="884"/>
                      <a:pt x="2084" y="87"/>
                    </a:cubicBezTo>
                    <a:cubicBezTo>
                      <a:pt x="1991" y="62"/>
                      <a:pt x="1899" y="1"/>
                      <a:pt x="1811" y="1"/>
                    </a:cubicBez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80" name="Google Shape;1573;p32">
                <a:extLst>
                  <a:ext uri="{FF2B5EF4-FFF2-40B4-BE49-F238E27FC236}">
                    <a16:creationId xmlns:a16="http://schemas.microsoft.com/office/drawing/2014/main" id="{67633662-C415-7E62-109B-A1F1BF7997CB}"/>
                  </a:ext>
                </a:extLst>
              </p:cNvPr>
              <p:cNvSpPr/>
              <p:nvPr/>
            </p:nvSpPr>
            <p:spPr>
              <a:xfrm>
                <a:off x="5073466" y="1984105"/>
                <a:ext cx="27009" cy="37952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1852" extrusionOk="0">
                    <a:moveTo>
                      <a:pt x="456" y="1"/>
                    </a:moveTo>
                    <a:cubicBezTo>
                      <a:pt x="394" y="1"/>
                      <a:pt x="332" y="16"/>
                      <a:pt x="274" y="52"/>
                    </a:cubicBezTo>
                    <a:cubicBezTo>
                      <a:pt x="0" y="254"/>
                      <a:pt x="12" y="635"/>
                      <a:pt x="95" y="921"/>
                    </a:cubicBezTo>
                    <a:cubicBezTo>
                      <a:pt x="202" y="1242"/>
                      <a:pt x="262" y="1659"/>
                      <a:pt x="607" y="1814"/>
                    </a:cubicBezTo>
                    <a:cubicBezTo>
                      <a:pt x="663" y="1840"/>
                      <a:pt x="721" y="1852"/>
                      <a:pt x="778" y="1852"/>
                    </a:cubicBezTo>
                    <a:cubicBezTo>
                      <a:pt x="1059" y="1852"/>
                      <a:pt x="1317" y="1563"/>
                      <a:pt x="1238" y="1266"/>
                    </a:cubicBezTo>
                    <a:cubicBezTo>
                      <a:pt x="1143" y="933"/>
                      <a:pt x="1084" y="563"/>
                      <a:pt x="893" y="254"/>
                    </a:cubicBezTo>
                    <a:cubicBezTo>
                      <a:pt x="797" y="115"/>
                      <a:pt x="625" y="1"/>
                      <a:pt x="456" y="1"/>
                    </a:cubicBez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89" name="Groupe 188">
            <a:extLst>
              <a:ext uri="{FF2B5EF4-FFF2-40B4-BE49-F238E27FC236}">
                <a16:creationId xmlns:a16="http://schemas.microsoft.com/office/drawing/2014/main" id="{472772C1-19E1-CCBA-83C0-426CA73CB3D5}"/>
              </a:ext>
            </a:extLst>
          </p:cNvPr>
          <p:cNvGrpSpPr/>
          <p:nvPr/>
        </p:nvGrpSpPr>
        <p:grpSpPr>
          <a:xfrm>
            <a:off x="371835" y="5723625"/>
            <a:ext cx="733939" cy="694839"/>
            <a:chOff x="52054" y="5858210"/>
            <a:chExt cx="733939" cy="694839"/>
          </a:xfrm>
        </p:grpSpPr>
        <p:sp>
          <p:nvSpPr>
            <p:cNvPr id="183" name="Google Shape;1558;p32">
              <a:extLst>
                <a:ext uri="{FF2B5EF4-FFF2-40B4-BE49-F238E27FC236}">
                  <a16:creationId xmlns:a16="http://schemas.microsoft.com/office/drawing/2014/main" id="{3BA13630-AAA7-0736-E28E-0380045D0DF4}"/>
                </a:ext>
              </a:extLst>
            </p:cNvPr>
            <p:cNvSpPr/>
            <p:nvPr/>
          </p:nvSpPr>
          <p:spPr>
            <a:xfrm>
              <a:off x="52054" y="5858210"/>
              <a:ext cx="733939" cy="694839"/>
            </a:xfrm>
            <a:custGeom>
              <a:avLst/>
              <a:gdLst/>
              <a:ahLst/>
              <a:cxnLst/>
              <a:rect l="l" t="t" r="r" b="b"/>
              <a:pathLst>
                <a:path w="35815" h="33907" extrusionOk="0">
                  <a:moveTo>
                    <a:pt x="16955" y="1809"/>
                  </a:moveTo>
                  <a:cubicBezTo>
                    <a:pt x="17765" y="1857"/>
                    <a:pt x="18574" y="1880"/>
                    <a:pt x="19384" y="1999"/>
                  </a:cubicBezTo>
                  <a:cubicBezTo>
                    <a:pt x="22885" y="2559"/>
                    <a:pt x="26218" y="4178"/>
                    <a:pt x="28826" y="6595"/>
                  </a:cubicBezTo>
                  <a:cubicBezTo>
                    <a:pt x="31326" y="8953"/>
                    <a:pt x="33172" y="12060"/>
                    <a:pt x="33838" y="15453"/>
                  </a:cubicBezTo>
                  <a:cubicBezTo>
                    <a:pt x="33922" y="15834"/>
                    <a:pt x="33993" y="16215"/>
                    <a:pt x="34005" y="16608"/>
                  </a:cubicBezTo>
                  <a:lnTo>
                    <a:pt x="34041" y="16668"/>
                  </a:lnTo>
                  <a:cubicBezTo>
                    <a:pt x="34088" y="17775"/>
                    <a:pt x="34148" y="18894"/>
                    <a:pt x="33969" y="19990"/>
                  </a:cubicBezTo>
                  <a:cubicBezTo>
                    <a:pt x="33695" y="21871"/>
                    <a:pt x="32957" y="23657"/>
                    <a:pt x="31874" y="25205"/>
                  </a:cubicBezTo>
                  <a:cubicBezTo>
                    <a:pt x="30981" y="26455"/>
                    <a:pt x="29909" y="27574"/>
                    <a:pt x="28695" y="28526"/>
                  </a:cubicBezTo>
                  <a:cubicBezTo>
                    <a:pt x="26302" y="30467"/>
                    <a:pt x="23313" y="31658"/>
                    <a:pt x="20229" y="31884"/>
                  </a:cubicBezTo>
                  <a:cubicBezTo>
                    <a:pt x="19866" y="31938"/>
                    <a:pt x="19497" y="31949"/>
                    <a:pt x="19127" y="31949"/>
                  </a:cubicBezTo>
                  <a:cubicBezTo>
                    <a:pt x="18830" y="31949"/>
                    <a:pt x="18533" y="31942"/>
                    <a:pt x="18237" y="31942"/>
                  </a:cubicBezTo>
                  <a:cubicBezTo>
                    <a:pt x="18163" y="31942"/>
                    <a:pt x="18089" y="31942"/>
                    <a:pt x="18015" y="31944"/>
                  </a:cubicBezTo>
                  <a:cubicBezTo>
                    <a:pt x="17658" y="31932"/>
                    <a:pt x="17300" y="31955"/>
                    <a:pt x="16955" y="31884"/>
                  </a:cubicBezTo>
                  <a:cubicBezTo>
                    <a:pt x="13467" y="31610"/>
                    <a:pt x="10014" y="30408"/>
                    <a:pt x="7204" y="28288"/>
                  </a:cubicBezTo>
                  <a:cubicBezTo>
                    <a:pt x="6025" y="27383"/>
                    <a:pt x="4942" y="26312"/>
                    <a:pt x="4156" y="25026"/>
                  </a:cubicBezTo>
                  <a:cubicBezTo>
                    <a:pt x="3287" y="23585"/>
                    <a:pt x="2763" y="21954"/>
                    <a:pt x="2465" y="20311"/>
                  </a:cubicBezTo>
                  <a:lnTo>
                    <a:pt x="2430" y="20264"/>
                  </a:lnTo>
                  <a:cubicBezTo>
                    <a:pt x="2299" y="19382"/>
                    <a:pt x="2132" y="18501"/>
                    <a:pt x="2120" y="17608"/>
                  </a:cubicBezTo>
                  <a:cubicBezTo>
                    <a:pt x="2072" y="17096"/>
                    <a:pt x="2037" y="16585"/>
                    <a:pt x="2108" y="16073"/>
                  </a:cubicBezTo>
                  <a:cubicBezTo>
                    <a:pt x="2132" y="15715"/>
                    <a:pt x="2120" y="15358"/>
                    <a:pt x="2191" y="15001"/>
                  </a:cubicBezTo>
                  <a:cubicBezTo>
                    <a:pt x="2311" y="14108"/>
                    <a:pt x="2477" y="13203"/>
                    <a:pt x="2822" y="12358"/>
                  </a:cubicBezTo>
                  <a:cubicBezTo>
                    <a:pt x="3013" y="11893"/>
                    <a:pt x="3287" y="11441"/>
                    <a:pt x="3287" y="10917"/>
                  </a:cubicBezTo>
                  <a:cubicBezTo>
                    <a:pt x="4275" y="9405"/>
                    <a:pt x="5513" y="8060"/>
                    <a:pt x="6811" y="6809"/>
                  </a:cubicBezTo>
                  <a:cubicBezTo>
                    <a:pt x="8061" y="5643"/>
                    <a:pt x="9407" y="4559"/>
                    <a:pt x="10847" y="3642"/>
                  </a:cubicBezTo>
                  <a:cubicBezTo>
                    <a:pt x="12205" y="2761"/>
                    <a:pt x="13752" y="2190"/>
                    <a:pt x="15348" y="1964"/>
                  </a:cubicBezTo>
                  <a:cubicBezTo>
                    <a:pt x="15872" y="1857"/>
                    <a:pt x="16419" y="1868"/>
                    <a:pt x="16955" y="1809"/>
                  </a:cubicBezTo>
                  <a:close/>
                  <a:moveTo>
                    <a:pt x="17104" y="0"/>
                  </a:moveTo>
                  <a:cubicBezTo>
                    <a:pt x="16454" y="0"/>
                    <a:pt x="15804" y="42"/>
                    <a:pt x="15157" y="130"/>
                  </a:cubicBezTo>
                  <a:cubicBezTo>
                    <a:pt x="14336" y="273"/>
                    <a:pt x="13514" y="452"/>
                    <a:pt x="12717" y="737"/>
                  </a:cubicBezTo>
                  <a:cubicBezTo>
                    <a:pt x="11478" y="1166"/>
                    <a:pt x="10323" y="1821"/>
                    <a:pt x="9264" y="2583"/>
                  </a:cubicBezTo>
                  <a:cubicBezTo>
                    <a:pt x="7645" y="3726"/>
                    <a:pt x="6132" y="5035"/>
                    <a:pt x="4775" y="6464"/>
                  </a:cubicBezTo>
                  <a:cubicBezTo>
                    <a:pt x="3680" y="7619"/>
                    <a:pt x="2680" y="8869"/>
                    <a:pt x="1882" y="10250"/>
                  </a:cubicBezTo>
                  <a:cubicBezTo>
                    <a:pt x="977" y="11762"/>
                    <a:pt x="465" y="13501"/>
                    <a:pt x="334" y="15263"/>
                  </a:cubicBezTo>
                  <a:cubicBezTo>
                    <a:pt x="1" y="16966"/>
                    <a:pt x="48" y="18728"/>
                    <a:pt x="310" y="20442"/>
                  </a:cubicBezTo>
                  <a:cubicBezTo>
                    <a:pt x="346" y="20609"/>
                    <a:pt x="370" y="20787"/>
                    <a:pt x="394" y="20966"/>
                  </a:cubicBezTo>
                  <a:cubicBezTo>
                    <a:pt x="429" y="21109"/>
                    <a:pt x="465" y="21264"/>
                    <a:pt x="489" y="21418"/>
                  </a:cubicBezTo>
                  <a:cubicBezTo>
                    <a:pt x="572" y="21776"/>
                    <a:pt x="656" y="22133"/>
                    <a:pt x="751" y="22478"/>
                  </a:cubicBezTo>
                  <a:cubicBezTo>
                    <a:pt x="941" y="23109"/>
                    <a:pt x="1144" y="23728"/>
                    <a:pt x="1406" y="24324"/>
                  </a:cubicBezTo>
                  <a:cubicBezTo>
                    <a:pt x="1858" y="25359"/>
                    <a:pt x="2441" y="26324"/>
                    <a:pt x="3156" y="27193"/>
                  </a:cubicBezTo>
                  <a:cubicBezTo>
                    <a:pt x="5168" y="29669"/>
                    <a:pt x="7918" y="31491"/>
                    <a:pt x="10895" y="32622"/>
                  </a:cubicBezTo>
                  <a:cubicBezTo>
                    <a:pt x="12705" y="33265"/>
                    <a:pt x="14598" y="33718"/>
                    <a:pt x="16515" y="33837"/>
                  </a:cubicBezTo>
                  <a:cubicBezTo>
                    <a:pt x="17042" y="33888"/>
                    <a:pt x="17569" y="33907"/>
                    <a:pt x="18096" y="33907"/>
                  </a:cubicBezTo>
                  <a:cubicBezTo>
                    <a:pt x="18664" y="33907"/>
                    <a:pt x="19232" y="33885"/>
                    <a:pt x="19801" y="33860"/>
                  </a:cubicBezTo>
                  <a:cubicBezTo>
                    <a:pt x="20456" y="33777"/>
                    <a:pt x="21110" y="33706"/>
                    <a:pt x="21753" y="33587"/>
                  </a:cubicBezTo>
                  <a:cubicBezTo>
                    <a:pt x="21908" y="33551"/>
                    <a:pt x="22051" y="33527"/>
                    <a:pt x="22206" y="33503"/>
                  </a:cubicBezTo>
                  <a:cubicBezTo>
                    <a:pt x="22777" y="33372"/>
                    <a:pt x="23337" y="33241"/>
                    <a:pt x="23897" y="33063"/>
                  </a:cubicBezTo>
                  <a:cubicBezTo>
                    <a:pt x="26290" y="32313"/>
                    <a:pt x="28492" y="31039"/>
                    <a:pt x="30397" y="29419"/>
                  </a:cubicBezTo>
                  <a:cubicBezTo>
                    <a:pt x="31719" y="28288"/>
                    <a:pt x="32921" y="26991"/>
                    <a:pt x="33838" y="25490"/>
                  </a:cubicBezTo>
                  <a:cubicBezTo>
                    <a:pt x="34755" y="24038"/>
                    <a:pt x="35350" y="22395"/>
                    <a:pt x="35636" y="20704"/>
                  </a:cubicBezTo>
                  <a:cubicBezTo>
                    <a:pt x="35755" y="19990"/>
                    <a:pt x="35755" y="19275"/>
                    <a:pt x="35815" y="18549"/>
                  </a:cubicBezTo>
                  <a:cubicBezTo>
                    <a:pt x="35755" y="17751"/>
                    <a:pt x="35767" y="16942"/>
                    <a:pt x="35636" y="16144"/>
                  </a:cubicBezTo>
                  <a:cubicBezTo>
                    <a:pt x="35255" y="13679"/>
                    <a:pt x="34422" y="11274"/>
                    <a:pt x="33124" y="9143"/>
                  </a:cubicBezTo>
                  <a:cubicBezTo>
                    <a:pt x="31397" y="6250"/>
                    <a:pt x="28802" y="3940"/>
                    <a:pt x="25837" y="2368"/>
                  </a:cubicBezTo>
                  <a:cubicBezTo>
                    <a:pt x="24206" y="1511"/>
                    <a:pt x="22492" y="797"/>
                    <a:pt x="20682" y="416"/>
                  </a:cubicBezTo>
                  <a:cubicBezTo>
                    <a:pt x="19507" y="145"/>
                    <a:pt x="18306" y="0"/>
                    <a:pt x="17104" y="0"/>
                  </a:cubicBezTo>
                  <a:close/>
                </a:path>
              </a:pathLst>
            </a:custGeom>
            <a:solidFill>
              <a:srgbClr val="0303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84" name="Google Shape;1560;p32">
              <a:extLst>
                <a:ext uri="{FF2B5EF4-FFF2-40B4-BE49-F238E27FC236}">
                  <a16:creationId xmlns:a16="http://schemas.microsoft.com/office/drawing/2014/main" id="{BFF3B907-D5C1-CAC4-3361-1A29F73F1AF5}"/>
                </a:ext>
              </a:extLst>
            </p:cNvPr>
            <p:cNvSpPr/>
            <p:nvPr/>
          </p:nvSpPr>
          <p:spPr>
            <a:xfrm>
              <a:off x="251889" y="5957175"/>
              <a:ext cx="333556" cy="500591"/>
            </a:xfrm>
            <a:custGeom>
              <a:avLst/>
              <a:gdLst/>
              <a:ahLst/>
              <a:cxnLst/>
              <a:rect l="l" t="t" r="r" b="b"/>
              <a:pathLst>
                <a:path w="16277" h="24428" extrusionOk="0">
                  <a:moveTo>
                    <a:pt x="10871" y="5469"/>
                  </a:moveTo>
                  <a:cubicBezTo>
                    <a:pt x="11086" y="6136"/>
                    <a:pt x="10955" y="6862"/>
                    <a:pt x="10752" y="7517"/>
                  </a:cubicBezTo>
                  <a:cubicBezTo>
                    <a:pt x="10538" y="8196"/>
                    <a:pt x="10181" y="8803"/>
                    <a:pt x="9788" y="9386"/>
                  </a:cubicBezTo>
                  <a:cubicBezTo>
                    <a:pt x="9883" y="8577"/>
                    <a:pt x="10097" y="7803"/>
                    <a:pt x="10288" y="7017"/>
                  </a:cubicBezTo>
                  <a:cubicBezTo>
                    <a:pt x="10431" y="6481"/>
                    <a:pt x="10609" y="5957"/>
                    <a:pt x="10871" y="5469"/>
                  </a:cubicBezTo>
                  <a:close/>
                  <a:moveTo>
                    <a:pt x="5037" y="5433"/>
                  </a:moveTo>
                  <a:lnTo>
                    <a:pt x="5037" y="5433"/>
                  </a:lnTo>
                  <a:cubicBezTo>
                    <a:pt x="5394" y="5921"/>
                    <a:pt x="5549" y="6517"/>
                    <a:pt x="5716" y="7088"/>
                  </a:cubicBezTo>
                  <a:cubicBezTo>
                    <a:pt x="5930" y="7910"/>
                    <a:pt x="6061" y="8755"/>
                    <a:pt x="6180" y="9589"/>
                  </a:cubicBezTo>
                  <a:cubicBezTo>
                    <a:pt x="5918" y="9112"/>
                    <a:pt x="5597" y="8660"/>
                    <a:pt x="5418" y="8136"/>
                  </a:cubicBezTo>
                  <a:cubicBezTo>
                    <a:pt x="5109" y="7279"/>
                    <a:pt x="4894" y="6350"/>
                    <a:pt x="5037" y="5433"/>
                  </a:cubicBezTo>
                  <a:close/>
                  <a:moveTo>
                    <a:pt x="8597" y="11505"/>
                  </a:moveTo>
                  <a:lnTo>
                    <a:pt x="8597" y="11505"/>
                  </a:lnTo>
                  <a:cubicBezTo>
                    <a:pt x="8454" y="12446"/>
                    <a:pt x="8383" y="13399"/>
                    <a:pt x="8288" y="14351"/>
                  </a:cubicBezTo>
                  <a:cubicBezTo>
                    <a:pt x="8073" y="16327"/>
                    <a:pt x="7895" y="18316"/>
                    <a:pt x="7919" y="20304"/>
                  </a:cubicBezTo>
                  <a:cubicBezTo>
                    <a:pt x="7573" y="20280"/>
                    <a:pt x="7240" y="20233"/>
                    <a:pt x="6895" y="20185"/>
                  </a:cubicBezTo>
                  <a:cubicBezTo>
                    <a:pt x="7204" y="19399"/>
                    <a:pt x="7228" y="18554"/>
                    <a:pt x="7311" y="17721"/>
                  </a:cubicBezTo>
                  <a:cubicBezTo>
                    <a:pt x="7454" y="15685"/>
                    <a:pt x="7585" y="13649"/>
                    <a:pt x="7502" y="11601"/>
                  </a:cubicBezTo>
                  <a:lnTo>
                    <a:pt x="7502" y="11601"/>
                  </a:lnTo>
                  <a:cubicBezTo>
                    <a:pt x="7607" y="11611"/>
                    <a:pt x="7711" y="11616"/>
                    <a:pt x="7816" y="11616"/>
                  </a:cubicBezTo>
                  <a:cubicBezTo>
                    <a:pt x="8080" y="11616"/>
                    <a:pt x="8341" y="11582"/>
                    <a:pt x="8597" y="11505"/>
                  </a:cubicBezTo>
                  <a:close/>
                  <a:moveTo>
                    <a:pt x="7635" y="1298"/>
                  </a:moveTo>
                  <a:cubicBezTo>
                    <a:pt x="8651" y="1298"/>
                    <a:pt x="9665" y="1538"/>
                    <a:pt x="10574" y="1992"/>
                  </a:cubicBezTo>
                  <a:cubicBezTo>
                    <a:pt x="11860" y="2647"/>
                    <a:pt x="13145" y="3445"/>
                    <a:pt x="13931" y="4695"/>
                  </a:cubicBezTo>
                  <a:cubicBezTo>
                    <a:pt x="14753" y="5921"/>
                    <a:pt x="14908" y="7481"/>
                    <a:pt x="14705" y="8922"/>
                  </a:cubicBezTo>
                  <a:cubicBezTo>
                    <a:pt x="14467" y="10589"/>
                    <a:pt x="13896" y="12208"/>
                    <a:pt x="12931" y="13601"/>
                  </a:cubicBezTo>
                  <a:cubicBezTo>
                    <a:pt x="11955" y="15054"/>
                    <a:pt x="10740" y="16327"/>
                    <a:pt x="9740" y="17780"/>
                  </a:cubicBezTo>
                  <a:cubicBezTo>
                    <a:pt x="9181" y="18566"/>
                    <a:pt x="8943" y="19530"/>
                    <a:pt x="8835" y="20471"/>
                  </a:cubicBezTo>
                  <a:cubicBezTo>
                    <a:pt x="8716" y="20459"/>
                    <a:pt x="8585" y="20435"/>
                    <a:pt x="8466" y="20423"/>
                  </a:cubicBezTo>
                  <a:cubicBezTo>
                    <a:pt x="8454" y="19399"/>
                    <a:pt x="8692" y="18387"/>
                    <a:pt x="8752" y="17363"/>
                  </a:cubicBezTo>
                  <a:cubicBezTo>
                    <a:pt x="9002" y="15292"/>
                    <a:pt x="9204" y="13208"/>
                    <a:pt x="9466" y="11136"/>
                  </a:cubicBezTo>
                  <a:cubicBezTo>
                    <a:pt x="9454" y="10958"/>
                    <a:pt x="9609" y="10851"/>
                    <a:pt x="9728" y="10743"/>
                  </a:cubicBezTo>
                  <a:cubicBezTo>
                    <a:pt x="10871" y="9708"/>
                    <a:pt x="11681" y="8255"/>
                    <a:pt x="11788" y="6695"/>
                  </a:cubicBezTo>
                  <a:cubicBezTo>
                    <a:pt x="11871" y="6243"/>
                    <a:pt x="11788" y="5779"/>
                    <a:pt x="11693" y="5338"/>
                  </a:cubicBezTo>
                  <a:cubicBezTo>
                    <a:pt x="11598" y="4993"/>
                    <a:pt x="11348" y="4588"/>
                    <a:pt x="10943" y="4588"/>
                  </a:cubicBezTo>
                  <a:cubicBezTo>
                    <a:pt x="10923" y="4586"/>
                    <a:pt x="10903" y="4585"/>
                    <a:pt x="10883" y="4585"/>
                  </a:cubicBezTo>
                  <a:cubicBezTo>
                    <a:pt x="10509" y="4585"/>
                    <a:pt x="10231" y="4902"/>
                    <a:pt x="10062" y="5207"/>
                  </a:cubicBezTo>
                  <a:cubicBezTo>
                    <a:pt x="9669" y="5886"/>
                    <a:pt x="9478" y="6660"/>
                    <a:pt x="9276" y="7422"/>
                  </a:cubicBezTo>
                  <a:cubicBezTo>
                    <a:pt x="9038" y="8386"/>
                    <a:pt x="8859" y="9374"/>
                    <a:pt x="8728" y="10362"/>
                  </a:cubicBezTo>
                  <a:cubicBezTo>
                    <a:pt x="8524" y="10608"/>
                    <a:pt x="8184" y="10763"/>
                    <a:pt x="7857" y="10763"/>
                  </a:cubicBezTo>
                  <a:cubicBezTo>
                    <a:pt x="7708" y="10763"/>
                    <a:pt x="7561" y="10731"/>
                    <a:pt x="7430" y="10660"/>
                  </a:cubicBezTo>
                  <a:cubicBezTo>
                    <a:pt x="7323" y="9684"/>
                    <a:pt x="7157" y="8719"/>
                    <a:pt x="6942" y="7755"/>
                  </a:cubicBezTo>
                  <a:cubicBezTo>
                    <a:pt x="6716" y="6862"/>
                    <a:pt x="6418" y="5957"/>
                    <a:pt x="5835" y="5219"/>
                  </a:cubicBezTo>
                  <a:cubicBezTo>
                    <a:pt x="5636" y="4968"/>
                    <a:pt x="5354" y="4716"/>
                    <a:pt x="5021" y="4716"/>
                  </a:cubicBezTo>
                  <a:cubicBezTo>
                    <a:pt x="4976" y="4716"/>
                    <a:pt x="4930" y="4721"/>
                    <a:pt x="4882" y="4731"/>
                  </a:cubicBezTo>
                  <a:cubicBezTo>
                    <a:pt x="4501" y="4814"/>
                    <a:pt x="4335" y="5219"/>
                    <a:pt x="4263" y="5564"/>
                  </a:cubicBezTo>
                  <a:cubicBezTo>
                    <a:pt x="4180" y="6219"/>
                    <a:pt x="4251" y="6898"/>
                    <a:pt x="4430" y="7541"/>
                  </a:cubicBezTo>
                  <a:cubicBezTo>
                    <a:pt x="4763" y="8767"/>
                    <a:pt x="5394" y="9910"/>
                    <a:pt x="6240" y="10851"/>
                  </a:cubicBezTo>
                  <a:cubicBezTo>
                    <a:pt x="6311" y="10958"/>
                    <a:pt x="6299" y="11101"/>
                    <a:pt x="6323" y="11232"/>
                  </a:cubicBezTo>
                  <a:cubicBezTo>
                    <a:pt x="6383" y="12803"/>
                    <a:pt x="6395" y="14375"/>
                    <a:pt x="6383" y="15946"/>
                  </a:cubicBezTo>
                  <a:cubicBezTo>
                    <a:pt x="6395" y="17340"/>
                    <a:pt x="6311" y="18733"/>
                    <a:pt x="6133" y="20114"/>
                  </a:cubicBezTo>
                  <a:cubicBezTo>
                    <a:pt x="5930" y="20102"/>
                    <a:pt x="5716" y="20090"/>
                    <a:pt x="5514" y="20078"/>
                  </a:cubicBezTo>
                  <a:cubicBezTo>
                    <a:pt x="5764" y="19316"/>
                    <a:pt x="5799" y="18494"/>
                    <a:pt x="5609" y="17721"/>
                  </a:cubicBezTo>
                  <a:cubicBezTo>
                    <a:pt x="5180" y="15685"/>
                    <a:pt x="4132" y="13851"/>
                    <a:pt x="3216" y="11994"/>
                  </a:cubicBezTo>
                  <a:cubicBezTo>
                    <a:pt x="2477" y="10470"/>
                    <a:pt x="1763" y="8862"/>
                    <a:pt x="1739" y="7148"/>
                  </a:cubicBezTo>
                  <a:cubicBezTo>
                    <a:pt x="1823" y="5671"/>
                    <a:pt x="2239" y="4136"/>
                    <a:pt x="3263" y="3040"/>
                  </a:cubicBezTo>
                  <a:cubicBezTo>
                    <a:pt x="3978" y="2242"/>
                    <a:pt x="4978" y="1790"/>
                    <a:pt x="5990" y="1516"/>
                  </a:cubicBezTo>
                  <a:cubicBezTo>
                    <a:pt x="6528" y="1369"/>
                    <a:pt x="7082" y="1298"/>
                    <a:pt x="7635" y="1298"/>
                  </a:cubicBezTo>
                  <a:close/>
                  <a:moveTo>
                    <a:pt x="4667" y="20841"/>
                  </a:moveTo>
                  <a:cubicBezTo>
                    <a:pt x="4917" y="20841"/>
                    <a:pt x="5166" y="20935"/>
                    <a:pt x="5406" y="20995"/>
                  </a:cubicBezTo>
                  <a:cubicBezTo>
                    <a:pt x="6204" y="21161"/>
                    <a:pt x="7002" y="21257"/>
                    <a:pt x="7811" y="21388"/>
                  </a:cubicBezTo>
                  <a:cubicBezTo>
                    <a:pt x="8157" y="21507"/>
                    <a:pt x="8538" y="21459"/>
                    <a:pt x="8895" y="21519"/>
                  </a:cubicBezTo>
                  <a:cubicBezTo>
                    <a:pt x="9526" y="21626"/>
                    <a:pt x="10157" y="21733"/>
                    <a:pt x="10776" y="21912"/>
                  </a:cubicBezTo>
                  <a:cubicBezTo>
                    <a:pt x="9824" y="22007"/>
                    <a:pt x="8871" y="22150"/>
                    <a:pt x="7919" y="22162"/>
                  </a:cubicBezTo>
                  <a:cubicBezTo>
                    <a:pt x="7645" y="22173"/>
                    <a:pt x="7383" y="22197"/>
                    <a:pt x="7121" y="22293"/>
                  </a:cubicBezTo>
                  <a:cubicBezTo>
                    <a:pt x="7133" y="22412"/>
                    <a:pt x="7073" y="22614"/>
                    <a:pt x="7228" y="22662"/>
                  </a:cubicBezTo>
                  <a:cubicBezTo>
                    <a:pt x="7621" y="22769"/>
                    <a:pt x="8038" y="22709"/>
                    <a:pt x="8442" y="22745"/>
                  </a:cubicBezTo>
                  <a:cubicBezTo>
                    <a:pt x="8865" y="22745"/>
                    <a:pt x="9287" y="22811"/>
                    <a:pt x="9710" y="22811"/>
                  </a:cubicBezTo>
                  <a:cubicBezTo>
                    <a:pt x="9883" y="22811"/>
                    <a:pt x="10056" y="22800"/>
                    <a:pt x="10228" y="22769"/>
                  </a:cubicBezTo>
                  <a:cubicBezTo>
                    <a:pt x="10621" y="22840"/>
                    <a:pt x="10931" y="23138"/>
                    <a:pt x="11240" y="23364"/>
                  </a:cubicBezTo>
                  <a:cubicBezTo>
                    <a:pt x="10661" y="23555"/>
                    <a:pt x="10055" y="23576"/>
                    <a:pt x="9447" y="23576"/>
                  </a:cubicBezTo>
                  <a:cubicBezTo>
                    <a:pt x="9274" y="23576"/>
                    <a:pt x="9100" y="23574"/>
                    <a:pt x="8927" y="23574"/>
                  </a:cubicBezTo>
                  <a:cubicBezTo>
                    <a:pt x="8797" y="23574"/>
                    <a:pt x="8667" y="23575"/>
                    <a:pt x="8538" y="23578"/>
                  </a:cubicBezTo>
                  <a:cubicBezTo>
                    <a:pt x="8446" y="23581"/>
                    <a:pt x="8354" y="23583"/>
                    <a:pt x="8263" y="23583"/>
                  </a:cubicBezTo>
                  <a:cubicBezTo>
                    <a:pt x="7274" y="23583"/>
                    <a:pt x="6304" y="23420"/>
                    <a:pt x="5323" y="23376"/>
                  </a:cubicBezTo>
                  <a:cubicBezTo>
                    <a:pt x="4632" y="23293"/>
                    <a:pt x="3930" y="23209"/>
                    <a:pt x="3263" y="22983"/>
                  </a:cubicBezTo>
                  <a:cubicBezTo>
                    <a:pt x="4144" y="22685"/>
                    <a:pt x="5097" y="22650"/>
                    <a:pt x="6002" y="22483"/>
                  </a:cubicBezTo>
                  <a:cubicBezTo>
                    <a:pt x="6156" y="22435"/>
                    <a:pt x="6240" y="22316"/>
                    <a:pt x="6192" y="22162"/>
                  </a:cubicBezTo>
                  <a:cubicBezTo>
                    <a:pt x="6030" y="22050"/>
                    <a:pt x="5849" y="22021"/>
                    <a:pt x="5662" y="22021"/>
                  </a:cubicBezTo>
                  <a:cubicBezTo>
                    <a:pt x="5450" y="22021"/>
                    <a:pt x="5230" y="22059"/>
                    <a:pt x="5022" y="22059"/>
                  </a:cubicBezTo>
                  <a:cubicBezTo>
                    <a:pt x="4983" y="22059"/>
                    <a:pt x="4944" y="22058"/>
                    <a:pt x="4906" y="22054"/>
                  </a:cubicBezTo>
                  <a:cubicBezTo>
                    <a:pt x="4632" y="21983"/>
                    <a:pt x="4359" y="21864"/>
                    <a:pt x="4085" y="21792"/>
                  </a:cubicBezTo>
                  <a:cubicBezTo>
                    <a:pt x="3680" y="21661"/>
                    <a:pt x="3239" y="21542"/>
                    <a:pt x="2977" y="21185"/>
                  </a:cubicBezTo>
                  <a:cubicBezTo>
                    <a:pt x="3454" y="20935"/>
                    <a:pt x="4001" y="20911"/>
                    <a:pt x="4525" y="20852"/>
                  </a:cubicBezTo>
                  <a:cubicBezTo>
                    <a:pt x="4573" y="20844"/>
                    <a:pt x="4620" y="20841"/>
                    <a:pt x="4667" y="20841"/>
                  </a:cubicBezTo>
                  <a:close/>
                  <a:moveTo>
                    <a:pt x="7506" y="0"/>
                  </a:moveTo>
                  <a:cubicBezTo>
                    <a:pt x="7042" y="0"/>
                    <a:pt x="6579" y="46"/>
                    <a:pt x="6121" y="147"/>
                  </a:cubicBezTo>
                  <a:cubicBezTo>
                    <a:pt x="4811" y="409"/>
                    <a:pt x="3561" y="980"/>
                    <a:pt x="2585" y="1909"/>
                  </a:cubicBezTo>
                  <a:cubicBezTo>
                    <a:pt x="1311" y="3052"/>
                    <a:pt x="596" y="4683"/>
                    <a:pt x="251" y="6326"/>
                  </a:cubicBezTo>
                  <a:cubicBezTo>
                    <a:pt x="1" y="7541"/>
                    <a:pt x="191" y="8791"/>
                    <a:pt x="525" y="9958"/>
                  </a:cubicBezTo>
                  <a:cubicBezTo>
                    <a:pt x="1334" y="12732"/>
                    <a:pt x="3156" y="15089"/>
                    <a:pt x="4049" y="17840"/>
                  </a:cubicBezTo>
                  <a:cubicBezTo>
                    <a:pt x="4299" y="18590"/>
                    <a:pt x="4430" y="19387"/>
                    <a:pt x="4501" y="20173"/>
                  </a:cubicBezTo>
                  <a:cubicBezTo>
                    <a:pt x="3882" y="20185"/>
                    <a:pt x="3228" y="20197"/>
                    <a:pt x="2656" y="20483"/>
                  </a:cubicBezTo>
                  <a:cubicBezTo>
                    <a:pt x="2299" y="20649"/>
                    <a:pt x="2120" y="21114"/>
                    <a:pt x="2287" y="21483"/>
                  </a:cubicBezTo>
                  <a:cubicBezTo>
                    <a:pt x="2501" y="21888"/>
                    <a:pt x="2906" y="22185"/>
                    <a:pt x="3347" y="22281"/>
                  </a:cubicBezTo>
                  <a:cubicBezTo>
                    <a:pt x="3037" y="22388"/>
                    <a:pt x="2632" y="22459"/>
                    <a:pt x="2489" y="22804"/>
                  </a:cubicBezTo>
                  <a:cubicBezTo>
                    <a:pt x="2358" y="23090"/>
                    <a:pt x="2608" y="23364"/>
                    <a:pt x="2858" y="23483"/>
                  </a:cubicBezTo>
                  <a:cubicBezTo>
                    <a:pt x="3442" y="23757"/>
                    <a:pt x="4073" y="23900"/>
                    <a:pt x="4704" y="24031"/>
                  </a:cubicBezTo>
                  <a:cubicBezTo>
                    <a:pt x="5982" y="24285"/>
                    <a:pt x="7281" y="24428"/>
                    <a:pt x="8584" y="24428"/>
                  </a:cubicBezTo>
                  <a:cubicBezTo>
                    <a:pt x="9235" y="24428"/>
                    <a:pt x="9887" y="24392"/>
                    <a:pt x="10538" y="24317"/>
                  </a:cubicBezTo>
                  <a:cubicBezTo>
                    <a:pt x="10919" y="24245"/>
                    <a:pt x="11336" y="24198"/>
                    <a:pt x="11657" y="23971"/>
                  </a:cubicBezTo>
                  <a:cubicBezTo>
                    <a:pt x="11883" y="23817"/>
                    <a:pt x="12002" y="23507"/>
                    <a:pt x="11895" y="23245"/>
                  </a:cubicBezTo>
                  <a:cubicBezTo>
                    <a:pt x="11764" y="22924"/>
                    <a:pt x="11419" y="22757"/>
                    <a:pt x="11121" y="22602"/>
                  </a:cubicBezTo>
                  <a:cubicBezTo>
                    <a:pt x="11550" y="22507"/>
                    <a:pt x="11931" y="22019"/>
                    <a:pt x="11669" y="21602"/>
                  </a:cubicBezTo>
                  <a:cubicBezTo>
                    <a:pt x="11276" y="21054"/>
                    <a:pt x="10562" y="20935"/>
                    <a:pt x="9966" y="20745"/>
                  </a:cubicBezTo>
                  <a:cubicBezTo>
                    <a:pt x="10086" y="20328"/>
                    <a:pt x="10240" y="19911"/>
                    <a:pt x="10431" y="19530"/>
                  </a:cubicBezTo>
                  <a:cubicBezTo>
                    <a:pt x="10978" y="18316"/>
                    <a:pt x="11919" y="17351"/>
                    <a:pt x="12705" y="16304"/>
                  </a:cubicBezTo>
                  <a:cubicBezTo>
                    <a:pt x="13693" y="15054"/>
                    <a:pt x="14658" y="13744"/>
                    <a:pt x="15229" y="12232"/>
                  </a:cubicBezTo>
                  <a:cubicBezTo>
                    <a:pt x="15920" y="10422"/>
                    <a:pt x="16277" y="8446"/>
                    <a:pt x="16027" y="6505"/>
                  </a:cubicBezTo>
                  <a:cubicBezTo>
                    <a:pt x="15884" y="5421"/>
                    <a:pt x="15420" y="4374"/>
                    <a:pt x="14741" y="3504"/>
                  </a:cubicBezTo>
                  <a:cubicBezTo>
                    <a:pt x="13788" y="2242"/>
                    <a:pt x="12407" y="1338"/>
                    <a:pt x="10955" y="730"/>
                  </a:cubicBezTo>
                  <a:cubicBezTo>
                    <a:pt x="9862" y="295"/>
                    <a:pt x="8683" y="0"/>
                    <a:pt x="7506" y="0"/>
                  </a:cubicBezTo>
                  <a:close/>
                </a:path>
              </a:pathLst>
            </a:custGeom>
            <a:solidFill>
              <a:srgbClr val="0303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85" name="Google Shape;1561;p32">
              <a:extLst>
                <a:ext uri="{FF2B5EF4-FFF2-40B4-BE49-F238E27FC236}">
                  <a16:creationId xmlns:a16="http://schemas.microsoft.com/office/drawing/2014/main" id="{877448E6-43EA-1819-1C04-788577144B93}"/>
                </a:ext>
              </a:extLst>
            </p:cNvPr>
            <p:cNvSpPr/>
            <p:nvPr/>
          </p:nvSpPr>
          <p:spPr>
            <a:xfrm>
              <a:off x="610064" y="6063361"/>
              <a:ext cx="82257" cy="54121"/>
            </a:xfrm>
            <a:custGeom>
              <a:avLst/>
              <a:gdLst/>
              <a:ahLst/>
              <a:cxnLst/>
              <a:rect l="l" t="t" r="r" b="b"/>
              <a:pathLst>
                <a:path w="4014" h="2641" extrusionOk="0">
                  <a:moveTo>
                    <a:pt x="3559" y="0"/>
                  </a:moveTo>
                  <a:cubicBezTo>
                    <a:pt x="3293" y="0"/>
                    <a:pt x="3049" y="169"/>
                    <a:pt x="2823" y="297"/>
                  </a:cubicBezTo>
                  <a:cubicBezTo>
                    <a:pt x="2096" y="726"/>
                    <a:pt x="1370" y="1167"/>
                    <a:pt x="632" y="1571"/>
                  </a:cubicBezTo>
                  <a:cubicBezTo>
                    <a:pt x="286" y="1750"/>
                    <a:pt x="1" y="2155"/>
                    <a:pt x="227" y="2536"/>
                  </a:cubicBezTo>
                  <a:cubicBezTo>
                    <a:pt x="353" y="2607"/>
                    <a:pt x="490" y="2641"/>
                    <a:pt x="626" y="2641"/>
                  </a:cubicBezTo>
                  <a:cubicBezTo>
                    <a:pt x="785" y="2641"/>
                    <a:pt x="943" y="2595"/>
                    <a:pt x="1084" y="2512"/>
                  </a:cubicBezTo>
                  <a:cubicBezTo>
                    <a:pt x="1727" y="2155"/>
                    <a:pt x="2358" y="1750"/>
                    <a:pt x="2977" y="1333"/>
                  </a:cubicBezTo>
                  <a:cubicBezTo>
                    <a:pt x="3287" y="1107"/>
                    <a:pt x="3608" y="905"/>
                    <a:pt x="3858" y="607"/>
                  </a:cubicBezTo>
                  <a:cubicBezTo>
                    <a:pt x="4013" y="440"/>
                    <a:pt x="3966" y="95"/>
                    <a:pt x="3727" y="24"/>
                  </a:cubicBezTo>
                  <a:cubicBezTo>
                    <a:pt x="3670" y="7"/>
                    <a:pt x="3614" y="0"/>
                    <a:pt x="3559" y="0"/>
                  </a:cubicBezTo>
                  <a:close/>
                </a:path>
              </a:pathLst>
            </a:custGeom>
            <a:solidFill>
              <a:srgbClr val="0303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86" name="Google Shape;1562;p32">
              <a:extLst>
                <a:ext uri="{FF2B5EF4-FFF2-40B4-BE49-F238E27FC236}">
                  <a16:creationId xmlns:a16="http://schemas.microsoft.com/office/drawing/2014/main" id="{CB5058B0-6DD8-6A40-031F-CCF19BAA1B5D}"/>
                </a:ext>
              </a:extLst>
            </p:cNvPr>
            <p:cNvSpPr/>
            <p:nvPr/>
          </p:nvSpPr>
          <p:spPr>
            <a:xfrm>
              <a:off x="128398" y="6135766"/>
              <a:ext cx="107873" cy="25452"/>
            </a:xfrm>
            <a:custGeom>
              <a:avLst/>
              <a:gdLst/>
              <a:ahLst/>
              <a:cxnLst/>
              <a:rect l="l" t="t" r="r" b="b"/>
              <a:pathLst>
                <a:path w="5264" h="1242" extrusionOk="0">
                  <a:moveTo>
                    <a:pt x="4090" y="1"/>
                  </a:moveTo>
                  <a:cubicBezTo>
                    <a:pt x="3141" y="1"/>
                    <a:pt x="2202" y="166"/>
                    <a:pt x="1263" y="289"/>
                  </a:cubicBezTo>
                  <a:cubicBezTo>
                    <a:pt x="906" y="360"/>
                    <a:pt x="501" y="360"/>
                    <a:pt x="191" y="586"/>
                  </a:cubicBezTo>
                  <a:cubicBezTo>
                    <a:pt x="1" y="729"/>
                    <a:pt x="60" y="979"/>
                    <a:pt x="167" y="1158"/>
                  </a:cubicBezTo>
                  <a:cubicBezTo>
                    <a:pt x="358" y="1223"/>
                    <a:pt x="554" y="1241"/>
                    <a:pt x="752" y="1241"/>
                  </a:cubicBezTo>
                  <a:cubicBezTo>
                    <a:pt x="950" y="1241"/>
                    <a:pt x="1150" y="1223"/>
                    <a:pt x="1346" y="1217"/>
                  </a:cubicBezTo>
                  <a:cubicBezTo>
                    <a:pt x="2418" y="1098"/>
                    <a:pt x="3489" y="1063"/>
                    <a:pt x="4549" y="920"/>
                  </a:cubicBezTo>
                  <a:cubicBezTo>
                    <a:pt x="4823" y="884"/>
                    <a:pt x="5263" y="777"/>
                    <a:pt x="5180" y="408"/>
                  </a:cubicBezTo>
                  <a:cubicBezTo>
                    <a:pt x="5061" y="51"/>
                    <a:pt x="4597" y="39"/>
                    <a:pt x="4275" y="3"/>
                  </a:cubicBezTo>
                  <a:cubicBezTo>
                    <a:pt x="4213" y="1"/>
                    <a:pt x="4151" y="1"/>
                    <a:pt x="4090" y="1"/>
                  </a:cubicBezTo>
                  <a:close/>
                </a:path>
              </a:pathLst>
            </a:custGeom>
            <a:solidFill>
              <a:srgbClr val="0303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87" name="Google Shape;1564;p32">
              <a:extLst>
                <a:ext uri="{FF2B5EF4-FFF2-40B4-BE49-F238E27FC236}">
                  <a16:creationId xmlns:a16="http://schemas.microsoft.com/office/drawing/2014/main" id="{4F7F90E0-DBE4-A9F6-9C5C-C8B799656F95}"/>
                </a:ext>
              </a:extLst>
            </p:cNvPr>
            <p:cNvSpPr/>
            <p:nvPr/>
          </p:nvSpPr>
          <p:spPr>
            <a:xfrm>
              <a:off x="592747" y="6210179"/>
              <a:ext cx="52973" cy="41005"/>
            </a:xfrm>
            <a:custGeom>
              <a:avLst/>
              <a:gdLst/>
              <a:ahLst/>
              <a:cxnLst/>
              <a:rect l="l" t="t" r="r" b="b"/>
              <a:pathLst>
                <a:path w="2585" h="2001" extrusionOk="0">
                  <a:moveTo>
                    <a:pt x="447" y="1"/>
                  </a:moveTo>
                  <a:cubicBezTo>
                    <a:pt x="386" y="1"/>
                    <a:pt x="324" y="6"/>
                    <a:pt x="262" y="15"/>
                  </a:cubicBezTo>
                  <a:cubicBezTo>
                    <a:pt x="227" y="51"/>
                    <a:pt x="143" y="122"/>
                    <a:pt x="96" y="158"/>
                  </a:cubicBezTo>
                  <a:cubicBezTo>
                    <a:pt x="60" y="241"/>
                    <a:pt x="36" y="337"/>
                    <a:pt x="0" y="432"/>
                  </a:cubicBezTo>
                  <a:cubicBezTo>
                    <a:pt x="119" y="968"/>
                    <a:pt x="655" y="1218"/>
                    <a:pt x="1072" y="1527"/>
                  </a:cubicBezTo>
                  <a:cubicBezTo>
                    <a:pt x="1372" y="1718"/>
                    <a:pt x="1707" y="2001"/>
                    <a:pt x="2082" y="2001"/>
                  </a:cubicBezTo>
                  <a:cubicBezTo>
                    <a:pt x="2152" y="2001"/>
                    <a:pt x="2225" y="1991"/>
                    <a:pt x="2298" y="1968"/>
                  </a:cubicBezTo>
                  <a:cubicBezTo>
                    <a:pt x="2584" y="1837"/>
                    <a:pt x="2560" y="1408"/>
                    <a:pt x="2334" y="1242"/>
                  </a:cubicBezTo>
                  <a:cubicBezTo>
                    <a:pt x="1893" y="849"/>
                    <a:pt x="1417" y="491"/>
                    <a:pt x="929" y="158"/>
                  </a:cubicBezTo>
                  <a:cubicBezTo>
                    <a:pt x="788" y="43"/>
                    <a:pt x="621" y="1"/>
                    <a:pt x="447" y="1"/>
                  </a:cubicBezTo>
                  <a:close/>
                </a:path>
              </a:pathLst>
            </a:custGeom>
            <a:solidFill>
              <a:srgbClr val="0303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88" name="Google Shape;1565;p32">
              <a:extLst>
                <a:ext uri="{FF2B5EF4-FFF2-40B4-BE49-F238E27FC236}">
                  <a16:creationId xmlns:a16="http://schemas.microsoft.com/office/drawing/2014/main" id="{8BB69B74-CD3E-AE50-E3D2-4199608446C1}"/>
                </a:ext>
              </a:extLst>
            </p:cNvPr>
            <p:cNvSpPr/>
            <p:nvPr/>
          </p:nvSpPr>
          <p:spPr>
            <a:xfrm>
              <a:off x="186477" y="6212269"/>
              <a:ext cx="65412" cy="40063"/>
            </a:xfrm>
            <a:custGeom>
              <a:avLst/>
              <a:gdLst/>
              <a:ahLst/>
              <a:cxnLst/>
              <a:rect l="l" t="t" r="r" b="b"/>
              <a:pathLst>
                <a:path w="3192" h="1955" extrusionOk="0">
                  <a:moveTo>
                    <a:pt x="2579" y="1"/>
                  </a:moveTo>
                  <a:cubicBezTo>
                    <a:pt x="2429" y="1"/>
                    <a:pt x="2277" y="43"/>
                    <a:pt x="2144" y="116"/>
                  </a:cubicBezTo>
                  <a:cubicBezTo>
                    <a:pt x="1572" y="378"/>
                    <a:pt x="1013" y="687"/>
                    <a:pt x="501" y="1056"/>
                  </a:cubicBezTo>
                  <a:cubicBezTo>
                    <a:pt x="286" y="1223"/>
                    <a:pt x="0" y="1437"/>
                    <a:pt x="96" y="1747"/>
                  </a:cubicBezTo>
                  <a:cubicBezTo>
                    <a:pt x="160" y="1883"/>
                    <a:pt x="299" y="1954"/>
                    <a:pt x="437" y="1954"/>
                  </a:cubicBezTo>
                  <a:cubicBezTo>
                    <a:pt x="505" y="1954"/>
                    <a:pt x="573" y="1937"/>
                    <a:pt x="632" y="1902"/>
                  </a:cubicBezTo>
                  <a:cubicBezTo>
                    <a:pt x="1310" y="1604"/>
                    <a:pt x="1953" y="1259"/>
                    <a:pt x="2632" y="961"/>
                  </a:cubicBezTo>
                  <a:cubicBezTo>
                    <a:pt x="2965" y="830"/>
                    <a:pt x="3191" y="461"/>
                    <a:pt x="2989" y="128"/>
                  </a:cubicBezTo>
                  <a:cubicBezTo>
                    <a:pt x="2866" y="40"/>
                    <a:pt x="2723" y="1"/>
                    <a:pt x="2579" y="1"/>
                  </a:cubicBezTo>
                  <a:close/>
                </a:path>
              </a:pathLst>
            </a:custGeom>
            <a:solidFill>
              <a:srgbClr val="0303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26" name="Espace réservé du contenu 3">
            <a:extLst>
              <a:ext uri="{FF2B5EF4-FFF2-40B4-BE49-F238E27FC236}">
                <a16:creationId xmlns:a16="http://schemas.microsoft.com/office/drawing/2014/main" id="{4B302AE0-2985-86F5-1A5D-DA16179D34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85487" y="5671375"/>
            <a:ext cx="7763265" cy="1073081"/>
          </a:xfrm>
          <a:custGeom>
            <a:avLst/>
            <a:gdLst>
              <a:gd name="csX0" fmla="*/ 0 w 7763265"/>
              <a:gd name="csY0" fmla="*/ 0 h 1073081"/>
              <a:gd name="csX1" fmla="*/ 7763265 w 7763265"/>
              <a:gd name="csY1" fmla="*/ 0 h 1073081"/>
              <a:gd name="csX2" fmla="*/ 7763265 w 7763265"/>
              <a:gd name="csY2" fmla="*/ 1073081 h 1073081"/>
              <a:gd name="csX3" fmla="*/ 0 w 7763265"/>
              <a:gd name="csY3" fmla="*/ 1073081 h 1073081"/>
              <a:gd name="csX4" fmla="*/ 0 w 7763265"/>
              <a:gd name="csY4" fmla="*/ 0 h 107308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7763265" h="1073081" fill="none" extrusionOk="0">
                <a:moveTo>
                  <a:pt x="0" y="0"/>
                </a:moveTo>
                <a:cubicBezTo>
                  <a:pt x="2166449" y="-49533"/>
                  <a:pt x="4464459" y="-14809"/>
                  <a:pt x="7763265" y="0"/>
                </a:cubicBezTo>
                <a:cubicBezTo>
                  <a:pt x="7700211" y="407575"/>
                  <a:pt x="7757001" y="653616"/>
                  <a:pt x="7763265" y="1073081"/>
                </a:cubicBezTo>
                <a:cubicBezTo>
                  <a:pt x="4651354" y="1024850"/>
                  <a:pt x="1674913" y="1157536"/>
                  <a:pt x="0" y="1073081"/>
                </a:cubicBezTo>
                <a:cubicBezTo>
                  <a:pt x="86984" y="917221"/>
                  <a:pt x="59247" y="162063"/>
                  <a:pt x="0" y="0"/>
                </a:cubicBezTo>
                <a:close/>
              </a:path>
              <a:path w="7763265" h="1073081" stroke="0" extrusionOk="0">
                <a:moveTo>
                  <a:pt x="0" y="0"/>
                </a:moveTo>
                <a:cubicBezTo>
                  <a:pt x="3404037" y="118645"/>
                  <a:pt x="4624688" y="116012"/>
                  <a:pt x="7763265" y="0"/>
                </a:cubicBezTo>
                <a:cubicBezTo>
                  <a:pt x="7687386" y="153701"/>
                  <a:pt x="7805449" y="606620"/>
                  <a:pt x="7763265" y="1073081"/>
                </a:cubicBezTo>
                <a:cubicBezTo>
                  <a:pt x="5068257" y="1207681"/>
                  <a:pt x="3021763" y="915885"/>
                  <a:pt x="0" y="1073081"/>
                </a:cubicBezTo>
                <a:cubicBezTo>
                  <a:pt x="-30266" y="639262"/>
                  <a:pt x="72678" y="271429"/>
                  <a:pt x="0" y="0"/>
                </a:cubicBezTo>
                <a:close/>
              </a:path>
            </a:pathLst>
          </a:custGeom>
          <a:ln w="22225">
            <a:solidFill>
              <a:schemeClr val="bg2">
                <a:lumMod val="9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r-FR" sz="1900" b="0" dirty="0">
                <a:solidFill>
                  <a:schemeClr val="tx1"/>
                </a:solidFill>
                <a:latin typeface="Bahnschrift" panose="020B0502040204020203" pitchFamily="34" charset="0"/>
                <a:ea typeface="+mn-ea"/>
                <a:cs typeface="+mn-cs"/>
              </a:rPr>
              <a:t>Une clause de révision de cette règlementation en cours : le « paquet automobile européen » :</a:t>
            </a:r>
          </a:p>
          <a:p>
            <a:r>
              <a:rPr lang="fr-FR" sz="1900" dirty="0">
                <a:solidFill>
                  <a:schemeClr val="tx1"/>
                </a:solidFill>
                <a:latin typeface="Bahnschrift" panose="020B0502040204020203" pitchFamily="34" charset="0"/>
                <a:cs typeface="+mn-cs"/>
              </a:rPr>
              <a:t>P</a:t>
            </a:r>
            <a:r>
              <a:rPr lang="fr-FR" sz="1900" b="0" dirty="0">
                <a:solidFill>
                  <a:schemeClr val="tx1"/>
                </a:solidFill>
                <a:latin typeface="Bahnschrift" panose="020B0502040204020203" pitchFamily="34" charset="0"/>
                <a:ea typeface="+mn-ea"/>
                <a:cs typeface="+mn-cs"/>
              </a:rPr>
              <a:t>roposition de passage de réduction de 90% au lieu de 100% les rejets de 2020.</a:t>
            </a:r>
            <a:endParaRPr lang="fr-FR" sz="1800" b="0" dirty="0">
              <a:solidFill>
                <a:srgbClr val="222750"/>
              </a:solidFill>
              <a:latin typeface="Bahnschrift" panose="020B0502040204020203" pitchFamily="34" charset="0"/>
              <a:ea typeface="+mn-ea"/>
              <a:cs typeface="+mn-cs"/>
            </a:endParaRPr>
          </a:p>
          <a:p>
            <a:r>
              <a:rPr lang="fr-FR" sz="1900" dirty="0">
                <a:solidFill>
                  <a:schemeClr val="tx1"/>
                </a:solidFill>
                <a:latin typeface="Bahnschrift" panose="020B0502040204020203" pitchFamily="34" charset="0"/>
                <a:cs typeface="+mn-cs"/>
              </a:rPr>
              <a:t>Proposition de verdissement des flottes : proposition de 100% de VE dans les flottes en 2030</a:t>
            </a:r>
          </a:p>
          <a:p>
            <a:r>
              <a:rPr lang="fr-FR" sz="1900" dirty="0">
                <a:solidFill>
                  <a:schemeClr val="tx1"/>
                </a:solidFill>
                <a:latin typeface="Bahnschrift" panose="020B0502040204020203" pitchFamily="34" charset="0"/>
                <a:cs typeface="+mn-cs"/>
              </a:rPr>
              <a:t>Projet </a:t>
            </a:r>
            <a:r>
              <a:rPr lang="fr-FR" sz="1900" dirty="0" err="1">
                <a:solidFill>
                  <a:schemeClr val="tx1"/>
                </a:solidFill>
                <a:latin typeface="Bahnschrift" panose="020B0502040204020203" pitchFamily="34" charset="0"/>
                <a:cs typeface="+mn-cs"/>
              </a:rPr>
              <a:t>Industrial</a:t>
            </a:r>
            <a:r>
              <a:rPr lang="fr-FR" sz="1900" dirty="0">
                <a:solidFill>
                  <a:schemeClr val="tx1"/>
                </a:solidFill>
                <a:latin typeface="Bahnschrift" panose="020B0502040204020203" pitchFamily="34" charset="0"/>
                <a:cs typeface="+mn-cs"/>
              </a:rPr>
              <a:t> Accelerator </a:t>
            </a:r>
            <a:r>
              <a:rPr lang="fr-FR" sz="1900" dirty="0" err="1">
                <a:solidFill>
                  <a:schemeClr val="tx1"/>
                </a:solidFill>
                <a:latin typeface="Bahnschrift" panose="020B0502040204020203" pitchFamily="34" charset="0"/>
                <a:cs typeface="+mn-cs"/>
              </a:rPr>
              <a:t>Act</a:t>
            </a:r>
            <a:r>
              <a:rPr lang="fr-FR" sz="1900" dirty="0">
                <a:solidFill>
                  <a:schemeClr val="tx1"/>
                </a:solidFill>
                <a:latin typeface="Bahnschrift" panose="020B0502040204020203" pitchFamily="34" charset="0"/>
                <a:cs typeface="+mn-cs"/>
              </a:rPr>
              <a:t> : « made in Europe »</a:t>
            </a:r>
          </a:p>
        </p:txBody>
      </p:sp>
      <p:sp>
        <p:nvSpPr>
          <p:cNvPr id="19" name="Google Shape;1642;p33">
            <a:extLst>
              <a:ext uri="{FF2B5EF4-FFF2-40B4-BE49-F238E27FC236}">
                <a16:creationId xmlns:a16="http://schemas.microsoft.com/office/drawing/2014/main" id="{71C1BEAB-9FCB-4E84-806B-73995C421F3B}"/>
              </a:ext>
            </a:extLst>
          </p:cNvPr>
          <p:cNvSpPr txBox="1"/>
          <p:nvPr/>
        </p:nvSpPr>
        <p:spPr>
          <a:xfrm>
            <a:off x="3496992" y="5126974"/>
            <a:ext cx="1760553" cy="315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200" b="0" i="1" u="none" strike="noStrike" kern="1200" cap="none" spc="0" normalizeH="0" baseline="0" noProof="0" dirty="0">
                <a:ln>
                  <a:noFill/>
                </a:ln>
                <a:solidFill>
                  <a:srgbClr val="5EB2FC"/>
                </a:solidFill>
                <a:effectLst/>
                <a:uLnTx/>
                <a:uFillTx/>
                <a:latin typeface="Bahnschrift" panose="020B0502040204020203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Lissage de 2025 à 2027 (2e année)</a:t>
            </a:r>
            <a:endParaRPr kumimoji="0" sz="1200" b="0" i="1" u="none" strike="noStrike" kern="1200" cap="none" spc="0" normalizeH="0" baseline="0" noProof="0" dirty="0">
              <a:ln>
                <a:noFill/>
              </a:ln>
              <a:solidFill>
                <a:srgbClr val="5EB2FC"/>
              </a:solidFill>
              <a:effectLst/>
              <a:uLnTx/>
              <a:uFillTx/>
              <a:latin typeface="Bahnschrift" panose="020B0502040204020203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cxnSp>
        <p:nvCxnSpPr>
          <p:cNvPr id="5" name="Connecteur : en arc 4">
            <a:extLst>
              <a:ext uri="{FF2B5EF4-FFF2-40B4-BE49-F238E27FC236}">
                <a16:creationId xmlns:a16="http://schemas.microsoft.com/office/drawing/2014/main" id="{2C14B3A4-468E-B83F-5E34-1DE11029AEFE}"/>
              </a:ext>
            </a:extLst>
          </p:cNvPr>
          <p:cNvCxnSpPr>
            <a:cxnSpLocks/>
          </p:cNvCxnSpPr>
          <p:nvPr/>
        </p:nvCxnSpPr>
        <p:spPr>
          <a:xfrm flipV="1">
            <a:off x="3699213" y="5055643"/>
            <a:ext cx="835258" cy="11662"/>
          </a:xfrm>
          <a:prstGeom prst="curved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Bulle narrative : ronde 3">
            <a:extLst>
              <a:ext uri="{FF2B5EF4-FFF2-40B4-BE49-F238E27FC236}">
                <a16:creationId xmlns:a16="http://schemas.microsoft.com/office/drawing/2014/main" id="{1C20841F-6CF6-63AA-0957-45635A5FA6C0}"/>
              </a:ext>
            </a:extLst>
          </p:cNvPr>
          <p:cNvSpPr/>
          <p:nvPr/>
        </p:nvSpPr>
        <p:spPr>
          <a:xfrm>
            <a:off x="10896600" y="4177793"/>
            <a:ext cx="821061" cy="584700"/>
          </a:xfrm>
          <a:custGeom>
            <a:avLst/>
            <a:gdLst>
              <a:gd name="csX0" fmla="*/ -551096 w 821061"/>
              <a:gd name="csY0" fmla="*/ 848289 h 584700"/>
              <a:gd name="csX1" fmla="*/ 48291 w 821061"/>
              <a:gd name="csY1" fmla="*/ 429918 h 584700"/>
              <a:gd name="csX2" fmla="*/ 277462 w 821061"/>
              <a:gd name="csY2" fmla="*/ 15784 h 584700"/>
              <a:gd name="csX3" fmla="*/ 726388 w 821061"/>
              <a:gd name="csY3" fmla="*/ 105602 h 584700"/>
              <a:gd name="csX4" fmla="*/ 596409 w 821061"/>
              <a:gd name="csY4" fmla="*/ 553016 h 584700"/>
              <a:gd name="csX5" fmla="*/ 147034 w 821061"/>
              <a:gd name="csY5" fmla="*/ 516534 h 584700"/>
              <a:gd name="csX6" fmla="*/ -551096 w 821061"/>
              <a:gd name="csY6" fmla="*/ 848289 h 5847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821061" h="584700" fill="none" extrusionOk="0">
                <a:moveTo>
                  <a:pt x="-551096" y="848289"/>
                </a:moveTo>
                <a:cubicBezTo>
                  <a:pt x="-374739" y="714577"/>
                  <a:pt x="-266747" y="571372"/>
                  <a:pt x="48291" y="429918"/>
                </a:cubicBezTo>
                <a:cubicBezTo>
                  <a:pt x="-71357" y="274311"/>
                  <a:pt x="29756" y="82016"/>
                  <a:pt x="277462" y="15784"/>
                </a:cubicBezTo>
                <a:cubicBezTo>
                  <a:pt x="434159" y="-24563"/>
                  <a:pt x="639977" y="-2358"/>
                  <a:pt x="726388" y="105602"/>
                </a:cubicBezTo>
                <a:cubicBezTo>
                  <a:pt x="897206" y="265426"/>
                  <a:pt x="831842" y="471523"/>
                  <a:pt x="596409" y="553016"/>
                </a:cubicBezTo>
                <a:cubicBezTo>
                  <a:pt x="440880" y="610951"/>
                  <a:pt x="290619" y="614612"/>
                  <a:pt x="147034" y="516534"/>
                </a:cubicBezTo>
                <a:cubicBezTo>
                  <a:pt x="53751" y="598978"/>
                  <a:pt x="-330132" y="678846"/>
                  <a:pt x="-551096" y="848289"/>
                </a:cubicBezTo>
                <a:close/>
              </a:path>
              <a:path w="821061" h="584700" stroke="0" extrusionOk="0">
                <a:moveTo>
                  <a:pt x="-551096" y="848289"/>
                </a:moveTo>
                <a:cubicBezTo>
                  <a:pt x="-352212" y="634032"/>
                  <a:pt x="-230590" y="664407"/>
                  <a:pt x="48291" y="429918"/>
                </a:cubicBezTo>
                <a:cubicBezTo>
                  <a:pt x="-42735" y="241987"/>
                  <a:pt x="58540" y="82529"/>
                  <a:pt x="277462" y="15784"/>
                </a:cubicBezTo>
                <a:cubicBezTo>
                  <a:pt x="449161" y="-5191"/>
                  <a:pt x="617448" y="8067"/>
                  <a:pt x="726388" y="105602"/>
                </a:cubicBezTo>
                <a:cubicBezTo>
                  <a:pt x="897919" y="254260"/>
                  <a:pt x="838357" y="440343"/>
                  <a:pt x="596409" y="553016"/>
                </a:cubicBezTo>
                <a:cubicBezTo>
                  <a:pt x="450310" y="598778"/>
                  <a:pt x="278603" y="598023"/>
                  <a:pt x="147034" y="516534"/>
                </a:cubicBezTo>
                <a:cubicBezTo>
                  <a:pt x="43128" y="501132"/>
                  <a:pt x="-304619" y="776975"/>
                  <a:pt x="-551096" y="848289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ED4647"/>
            </a:solidFill>
            <a:extLst>
              <a:ext uri="{C807C97D-BFC1-408E-A445-0C87EB9F89A2}">
                <ask:lineSketchStyleProps xmlns:ask="http://schemas.microsoft.com/office/drawing/2018/sketchyshapes" sd="315201511">
                  <a:prstGeom prst="wedgeEllipseCallout">
                    <a:avLst>
                      <a:gd name="adj1" fmla="val -117120"/>
                      <a:gd name="adj2" fmla="val 95081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161208" dist="50800" dir="1047011" sx="98000" sy="98000" algn="ctr" rotWithShape="0">
              <a:schemeClr val="bg1">
                <a:lumMod val="50000"/>
                <a:alpha val="63995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11g ?</a:t>
            </a:r>
          </a:p>
        </p:txBody>
      </p:sp>
    </p:spTree>
    <p:extLst>
      <p:ext uri="{BB962C8B-B14F-4D97-AF65-F5344CB8AC3E}">
        <p14:creationId xmlns:p14="http://schemas.microsoft.com/office/powerpoint/2010/main" val="655862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0FA3AD-68AE-1C1C-F234-39C40257B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Autres effets règlementaires français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B4875FC-1F34-9F4B-A2CF-78BA931FD7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2A7CCC50-7F97-137D-B106-304085711C2D}"/>
              </a:ext>
            </a:extLst>
          </p:cNvPr>
          <p:cNvSpPr/>
          <p:nvPr/>
        </p:nvSpPr>
        <p:spPr>
          <a:xfrm>
            <a:off x="1191841" y="1630207"/>
            <a:ext cx="3399208" cy="12096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Application progressive des normes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Euro 7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(entre novembre 2026 et novembre 2027)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8D1A75C8-016A-E5F5-2C37-1A3009808C1C}"/>
              </a:ext>
            </a:extLst>
          </p:cNvPr>
          <p:cNvSpPr/>
          <p:nvPr/>
        </p:nvSpPr>
        <p:spPr>
          <a:xfrm>
            <a:off x="1191841" y="2965937"/>
            <a:ext cx="3399208" cy="104775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Malus Poids :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déclenchement à 1500 kg au lieu de 1600 kg</a:t>
            </a:r>
          </a:p>
        </p:txBody>
      </p:sp>
      <p:pic>
        <p:nvPicPr>
          <p:cNvPr id="8" name="Graphique 7" descr="Échelle contour">
            <a:extLst>
              <a:ext uri="{FF2B5EF4-FFF2-40B4-BE49-F238E27FC236}">
                <a16:creationId xmlns:a16="http://schemas.microsoft.com/office/drawing/2014/main" id="{317DC311-C7E0-6938-E947-3861617AE4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5618" y="3113574"/>
            <a:ext cx="752475" cy="752475"/>
          </a:xfrm>
          <a:prstGeom prst="rect">
            <a:avLst/>
          </a:prstGeom>
        </p:spPr>
      </p:pic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0916E892-86F2-CA00-41E7-22DA0AC1E0D4}"/>
              </a:ext>
            </a:extLst>
          </p:cNvPr>
          <p:cNvSpPr/>
          <p:nvPr/>
        </p:nvSpPr>
        <p:spPr>
          <a:xfrm>
            <a:off x="1191840" y="4180043"/>
            <a:ext cx="3399209" cy="104775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Malus CO2 :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déclenchement à 108 g au lieu de 113 g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18CCBA2E-255B-B80A-C6B4-B6880B460177}"/>
              </a:ext>
            </a:extLst>
          </p:cNvPr>
          <p:cNvSpPr/>
          <p:nvPr/>
        </p:nvSpPr>
        <p:spPr>
          <a:xfrm>
            <a:off x="1191840" y="5373507"/>
            <a:ext cx="3399210" cy="13338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Verdissement des flottes :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doublement de la taxe incitative sur l’écart de verdissement par rapport à l’objectif de 20% et réforme des avantages en nature.</a:t>
            </a:r>
          </a:p>
        </p:txBody>
      </p:sp>
      <p:pic>
        <p:nvPicPr>
          <p:cNvPr id="12" name="Graphique 11" descr="Arbre à feuilles caduques contour">
            <a:extLst>
              <a:ext uri="{FF2B5EF4-FFF2-40B4-BE49-F238E27FC236}">
                <a16:creationId xmlns:a16="http://schemas.microsoft.com/office/drawing/2014/main" id="{32E7E63A-B052-D625-2EA0-A6C4C75DB7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4656" y="5576056"/>
            <a:ext cx="914400" cy="914400"/>
          </a:xfrm>
          <a:prstGeom prst="rect">
            <a:avLst/>
          </a:prstGeom>
        </p:spPr>
      </p:pic>
      <p:pic>
        <p:nvPicPr>
          <p:cNvPr id="14" name="Graphique 13" descr="Tribunal contour">
            <a:extLst>
              <a:ext uri="{FF2B5EF4-FFF2-40B4-BE49-F238E27FC236}">
                <a16:creationId xmlns:a16="http://schemas.microsoft.com/office/drawing/2014/main" id="{FA1FF9F8-7EF9-D255-0072-1F25B273E0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4656" y="1777844"/>
            <a:ext cx="914400" cy="914400"/>
          </a:xfrm>
          <a:prstGeom prst="rect">
            <a:avLst/>
          </a:prstGeom>
        </p:spPr>
      </p:pic>
      <p:pic>
        <p:nvPicPr>
          <p:cNvPr id="16" name="Graphique 15" descr="Tournesol contour">
            <a:extLst>
              <a:ext uri="{FF2B5EF4-FFF2-40B4-BE49-F238E27FC236}">
                <a16:creationId xmlns:a16="http://schemas.microsoft.com/office/drawing/2014/main" id="{707CEAA1-2DB8-A2D6-999D-6DD69346E00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4655" y="4165757"/>
            <a:ext cx="914400" cy="914400"/>
          </a:xfrm>
          <a:prstGeom prst="rect">
            <a:avLst/>
          </a:prstGeom>
        </p:spPr>
      </p:pic>
      <p:sp>
        <p:nvSpPr>
          <p:cNvPr id="17" name="Flèche : droite 16">
            <a:extLst>
              <a:ext uri="{FF2B5EF4-FFF2-40B4-BE49-F238E27FC236}">
                <a16:creationId xmlns:a16="http://schemas.microsoft.com/office/drawing/2014/main" id="{11F3AD84-DDCD-1BD0-9B5D-B8923270155C}"/>
              </a:ext>
            </a:extLst>
          </p:cNvPr>
          <p:cNvSpPr/>
          <p:nvPr/>
        </p:nvSpPr>
        <p:spPr>
          <a:xfrm>
            <a:off x="5366216" y="2020172"/>
            <a:ext cx="1038225" cy="457200"/>
          </a:xfrm>
          <a:prstGeom prst="right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8" name="Flèche : droite 17">
            <a:extLst>
              <a:ext uri="{FF2B5EF4-FFF2-40B4-BE49-F238E27FC236}">
                <a16:creationId xmlns:a16="http://schemas.microsoft.com/office/drawing/2014/main" id="{288C09D2-662A-DFD7-3E91-5A56CB6DB0A5}"/>
              </a:ext>
            </a:extLst>
          </p:cNvPr>
          <p:cNvSpPr/>
          <p:nvPr/>
        </p:nvSpPr>
        <p:spPr>
          <a:xfrm>
            <a:off x="5366214" y="3261211"/>
            <a:ext cx="1038225" cy="457200"/>
          </a:xfrm>
          <a:prstGeom prst="right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9" name="Flèche : droite 18">
            <a:extLst>
              <a:ext uri="{FF2B5EF4-FFF2-40B4-BE49-F238E27FC236}">
                <a16:creationId xmlns:a16="http://schemas.microsoft.com/office/drawing/2014/main" id="{EED42712-6F34-FDBC-63D9-304F8C8E08FA}"/>
              </a:ext>
            </a:extLst>
          </p:cNvPr>
          <p:cNvSpPr/>
          <p:nvPr/>
        </p:nvSpPr>
        <p:spPr>
          <a:xfrm>
            <a:off x="5366215" y="4443972"/>
            <a:ext cx="1038225" cy="457200"/>
          </a:xfrm>
          <a:prstGeom prst="right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0" name="Flèche : droite 19">
            <a:extLst>
              <a:ext uri="{FF2B5EF4-FFF2-40B4-BE49-F238E27FC236}">
                <a16:creationId xmlns:a16="http://schemas.microsoft.com/office/drawing/2014/main" id="{11607855-FA5E-61CA-C6C5-178F27D81E70}"/>
              </a:ext>
            </a:extLst>
          </p:cNvPr>
          <p:cNvSpPr/>
          <p:nvPr/>
        </p:nvSpPr>
        <p:spPr>
          <a:xfrm>
            <a:off x="5366216" y="5881095"/>
            <a:ext cx="1038225" cy="457200"/>
          </a:xfrm>
          <a:prstGeom prst="right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668535A1-DC99-089D-474C-C1384C7E8EC2}"/>
              </a:ext>
            </a:extLst>
          </p:cNvPr>
          <p:cNvSpPr/>
          <p:nvPr/>
        </p:nvSpPr>
        <p:spPr>
          <a:xfrm>
            <a:off x="7315200" y="1857557"/>
            <a:ext cx="2419350" cy="672072"/>
          </a:xfrm>
          <a:prstGeom prst="ellipse">
            <a:avLst/>
          </a:prstGeom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Hausse modérée des prix</a:t>
            </a: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FDE825F3-4E5E-D5CB-9E13-C32AD1A7337C}"/>
              </a:ext>
            </a:extLst>
          </p:cNvPr>
          <p:cNvSpPr/>
          <p:nvPr/>
        </p:nvSpPr>
        <p:spPr>
          <a:xfrm>
            <a:off x="7315200" y="3113574"/>
            <a:ext cx="2419350" cy="672072"/>
          </a:xfrm>
          <a:prstGeom prst="ellipse">
            <a:avLst/>
          </a:prstGeom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Poursuite de la baisse des PHEV et hausse des BEV</a:t>
            </a: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4CB48092-B03C-FAA6-FE91-86616BB85F4B}"/>
              </a:ext>
            </a:extLst>
          </p:cNvPr>
          <p:cNvSpPr/>
          <p:nvPr/>
        </p:nvSpPr>
        <p:spPr>
          <a:xfrm>
            <a:off x="7315200" y="4336536"/>
            <a:ext cx="2419350" cy="672072"/>
          </a:xfrm>
          <a:prstGeom prst="ellipse">
            <a:avLst/>
          </a:prstGeom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Hausse des HEV au détriment de l’essence</a:t>
            </a: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05B9DA0F-47CF-83AE-A8A5-C234F84CBAC8}"/>
              </a:ext>
            </a:extLst>
          </p:cNvPr>
          <p:cNvSpPr/>
          <p:nvPr/>
        </p:nvSpPr>
        <p:spPr>
          <a:xfrm>
            <a:off x="7315200" y="5704408"/>
            <a:ext cx="2419350" cy="672072"/>
          </a:xfrm>
          <a:prstGeom prst="ellipse">
            <a:avLst/>
          </a:prstGeom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Hausse des VEB pour les sociétés</a:t>
            </a:r>
          </a:p>
        </p:txBody>
      </p:sp>
    </p:spTree>
    <p:extLst>
      <p:ext uri="{BB962C8B-B14F-4D97-AF65-F5344CB8AC3E}">
        <p14:creationId xmlns:p14="http://schemas.microsoft.com/office/powerpoint/2010/main" val="2869649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46A22F-86FD-0000-BEBB-F1189FCC36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39F4F3-92DD-2686-984A-C793B331D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Parc et immatriculations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B465AFF-490D-647F-D2AE-4A4EAC56A9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5824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206C9C-41FC-5EFD-E30F-6B66FF73A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Evolution des immatriculations automobiles et du parc automobile par motorisation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5A8D29C-716C-1184-16FF-CF14DE44A1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8" name="Espace réservé du contenu 12">
            <a:extLst>
              <a:ext uri="{FF2B5EF4-FFF2-40B4-BE49-F238E27FC236}">
                <a16:creationId xmlns:a16="http://schemas.microsoft.com/office/drawing/2014/main" id="{57027C4C-4D22-90B0-21F4-9241D7944A67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5958481" y="2020172"/>
          <a:ext cx="5602287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Espace réservé du contenu 8">
            <a:extLst>
              <a:ext uri="{FF2B5EF4-FFF2-40B4-BE49-F238E27FC236}">
                <a16:creationId xmlns:a16="http://schemas.microsoft.com/office/drawing/2014/main" id="{CD5A8E2F-26CC-C1D2-99BE-0D9B12F25E99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416859" y="1886966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Flèche : double flèche verticale 3">
            <a:extLst>
              <a:ext uri="{FF2B5EF4-FFF2-40B4-BE49-F238E27FC236}">
                <a16:creationId xmlns:a16="http://schemas.microsoft.com/office/drawing/2014/main" id="{7DF23B95-82B5-CAFE-D622-AAA264CB4632}"/>
              </a:ext>
            </a:extLst>
          </p:cNvPr>
          <p:cNvSpPr/>
          <p:nvPr/>
        </p:nvSpPr>
        <p:spPr>
          <a:xfrm>
            <a:off x="5330358" y="4195841"/>
            <a:ext cx="156042" cy="928609"/>
          </a:xfrm>
          <a:prstGeom prst="upDownArrow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DC92733-FB2E-1DE0-6606-9DE9D5AE852F}"/>
              </a:ext>
            </a:extLst>
          </p:cNvPr>
          <p:cNvSpPr txBox="1"/>
          <p:nvPr/>
        </p:nvSpPr>
        <p:spPr>
          <a:xfrm>
            <a:off x="5408379" y="4572000"/>
            <a:ext cx="5261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EF9565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50%</a:t>
            </a:r>
          </a:p>
        </p:txBody>
      </p:sp>
      <p:sp>
        <p:nvSpPr>
          <p:cNvPr id="6" name="Flèche : double flèche verticale 5">
            <a:extLst>
              <a:ext uri="{FF2B5EF4-FFF2-40B4-BE49-F238E27FC236}">
                <a16:creationId xmlns:a16="http://schemas.microsoft.com/office/drawing/2014/main" id="{C28E9156-C5B8-68EE-7CB7-728D1B277685}"/>
              </a:ext>
            </a:extLst>
          </p:cNvPr>
          <p:cNvSpPr/>
          <p:nvPr/>
        </p:nvSpPr>
        <p:spPr>
          <a:xfrm>
            <a:off x="5330358" y="3784600"/>
            <a:ext cx="156042" cy="396022"/>
          </a:xfrm>
          <a:prstGeom prst="upDownArrow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A118E54-8F19-8932-4FB2-3B11789E34D7}"/>
              </a:ext>
            </a:extLst>
          </p:cNvPr>
          <p:cNvSpPr txBox="1"/>
          <p:nvPr/>
        </p:nvSpPr>
        <p:spPr>
          <a:xfrm>
            <a:off x="5408379" y="3828722"/>
            <a:ext cx="5261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EF9565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20%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B81442B-6C44-D648-F41B-2A240316FF34}"/>
              </a:ext>
            </a:extLst>
          </p:cNvPr>
          <p:cNvSpPr txBox="1"/>
          <p:nvPr/>
        </p:nvSpPr>
        <p:spPr>
          <a:xfrm>
            <a:off x="11297715" y="2688847"/>
            <a:ext cx="4299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EF9565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3%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873356C-DAB2-2AA9-16EE-C5D4E8B068F6}"/>
              </a:ext>
            </a:extLst>
          </p:cNvPr>
          <p:cNvSpPr txBox="1"/>
          <p:nvPr/>
        </p:nvSpPr>
        <p:spPr>
          <a:xfrm>
            <a:off x="11297715" y="2954803"/>
            <a:ext cx="4299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EF9565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8%</a:t>
            </a:r>
          </a:p>
        </p:txBody>
      </p:sp>
    </p:spTree>
    <p:extLst>
      <p:ext uri="{BB962C8B-B14F-4D97-AF65-F5344CB8AC3E}">
        <p14:creationId xmlns:p14="http://schemas.microsoft.com/office/powerpoint/2010/main" val="3416585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itle 1">
            <a:extLst>
              <a:ext uri="{FF2B5EF4-FFF2-40B4-BE49-F238E27FC236}">
                <a16:creationId xmlns:a16="http://schemas.microsoft.com/office/drawing/2014/main" id="{1FC613CD-E568-8DF1-39A4-632AC93B3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859" y="365126"/>
            <a:ext cx="10936941" cy="666158"/>
          </a:xfrm>
        </p:spPr>
        <p:txBody>
          <a:bodyPr/>
          <a:lstStyle/>
          <a:p>
            <a:r>
              <a:rPr lang="fr-FR" dirty="0"/>
              <a:t>Le marché du véhicule électrique</a:t>
            </a:r>
            <a:r>
              <a:rPr lang="fr-FR" b="0" dirty="0"/>
              <a:t>​</a:t>
            </a: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1A74F8B-ABBE-2E17-B71C-72F3ACA901F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120658" y="1404208"/>
            <a:ext cx="9281692" cy="4130353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033" name="Text Placeholder 3">
            <a:extLst>
              <a:ext uri="{FF2B5EF4-FFF2-40B4-BE49-F238E27FC236}">
                <a16:creationId xmlns:a16="http://schemas.microsoft.com/office/drawing/2014/main" id="{D2D30256-48C9-C769-3310-811DFEB59E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7513" y="964049"/>
            <a:ext cx="10936287" cy="457200"/>
          </a:xfrm>
        </p:spPr>
        <p:txBody>
          <a:bodyPr/>
          <a:lstStyle/>
          <a:p>
            <a:r>
              <a:rPr lang="en-US" dirty="0"/>
              <a:t>Dans le scenario “</a:t>
            </a:r>
            <a:r>
              <a:rPr lang="en-US" dirty="0" err="1"/>
              <a:t>ralenti</a:t>
            </a:r>
            <a:r>
              <a:rPr lang="en-US" dirty="0"/>
              <a:t>”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EDE2FCA-DC4B-4BED-6DD8-D61A35D2986D}"/>
              </a:ext>
            </a:extLst>
          </p:cNvPr>
          <p:cNvSpPr txBox="1"/>
          <p:nvPr/>
        </p:nvSpPr>
        <p:spPr>
          <a:xfrm>
            <a:off x="336668" y="5534561"/>
            <a:ext cx="928169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Selon nos scénarios prospectifs, la part des véhicules électriques dans le parc se situerait entre 20 et 40% à l’horizon 2036. Selon notre dernier scénario, cette part atteindrait 28 % tandis que 55 % des voitures resteraient exclusivement thermiques.​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Impact différencié selon les acteurs : le parc électrifié sera jeune et donc plutôt adressé par le réseau de distribution​</a:t>
            </a:r>
          </a:p>
        </p:txBody>
      </p:sp>
    </p:spTree>
    <p:extLst>
      <p:ext uri="{BB962C8B-B14F-4D97-AF65-F5344CB8AC3E}">
        <p14:creationId xmlns:p14="http://schemas.microsoft.com/office/powerpoint/2010/main" val="1161477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 34">
            <a:extLst>
              <a:ext uri="{FF2B5EF4-FFF2-40B4-BE49-F238E27FC236}">
                <a16:creationId xmlns:a16="http://schemas.microsoft.com/office/drawing/2014/main" id="{CE2F28BC-24B8-D622-0E0C-30B950FDD4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0385" y="3166726"/>
            <a:ext cx="4286250" cy="3028950"/>
          </a:xfrm>
          <a:prstGeom prst="rect">
            <a:avLst/>
          </a:prstGeom>
        </p:spPr>
      </p:pic>
      <p:sp>
        <p:nvSpPr>
          <p:cNvPr id="20" name="Espace réservé du texte 1">
            <a:extLst>
              <a:ext uri="{FF2B5EF4-FFF2-40B4-BE49-F238E27FC236}">
                <a16:creationId xmlns:a16="http://schemas.microsoft.com/office/drawing/2014/main" id="{B1915D0E-9925-6B19-7411-345D0EF2D750}"/>
              </a:ext>
            </a:extLst>
          </p:cNvPr>
          <p:cNvSpPr txBox="1">
            <a:spLocks/>
          </p:cNvSpPr>
          <p:nvPr/>
        </p:nvSpPr>
        <p:spPr>
          <a:xfrm>
            <a:off x="893487" y="423321"/>
            <a:ext cx="11884678" cy="43588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i="0" kern="1200" cap="all" baseline="0">
                <a:solidFill>
                  <a:srgbClr val="222750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2400" b="1" i="0" u="none" strike="noStrike" kern="1200" cap="all" spc="0" normalizeH="0" baseline="0" noProof="0" dirty="0">
              <a:ln>
                <a:noFill/>
              </a:ln>
              <a:solidFill>
                <a:srgbClr val="22275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A46C2C9B-0DA3-95DF-CA1C-346BFB115C4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554" y="1582090"/>
            <a:ext cx="620835" cy="620835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87EE9706-1B1E-E383-C1DD-1030502E028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4645" y="1467084"/>
            <a:ext cx="915305" cy="915305"/>
          </a:xfrm>
          <a:prstGeom prst="rect">
            <a:avLst/>
          </a:prstGeom>
        </p:spPr>
      </p:pic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43E192C8-49E4-158E-31AA-C232E3912B08}"/>
              </a:ext>
            </a:extLst>
          </p:cNvPr>
          <p:cNvCxnSpPr>
            <a:cxnSpLocks/>
          </p:cNvCxnSpPr>
          <p:nvPr/>
        </p:nvCxnSpPr>
        <p:spPr>
          <a:xfrm flipV="1">
            <a:off x="1072055" y="3028086"/>
            <a:ext cx="4771030" cy="3829914"/>
          </a:xfrm>
          <a:prstGeom prst="line">
            <a:avLst/>
          </a:prstGeom>
          <a:noFill/>
          <a:ln w="38100" cap="flat" cmpd="sng" algn="ctr">
            <a:solidFill>
              <a:srgbClr val="FFC000"/>
            </a:solidFill>
            <a:prstDash val="solid"/>
            <a:miter lim="800000"/>
          </a:ln>
          <a:effectLst/>
        </p:spPr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E09886D2-5231-16F1-E6C8-74572261D676}"/>
              </a:ext>
            </a:extLst>
          </p:cNvPr>
          <p:cNvCxnSpPr>
            <a:cxnSpLocks/>
          </p:cNvCxnSpPr>
          <p:nvPr/>
        </p:nvCxnSpPr>
        <p:spPr>
          <a:xfrm flipV="1">
            <a:off x="5393906" y="2906110"/>
            <a:ext cx="6789683" cy="84082"/>
          </a:xfrm>
          <a:prstGeom prst="line">
            <a:avLst/>
          </a:prstGeom>
          <a:noFill/>
          <a:ln w="38100" cap="flat" cmpd="sng" algn="ctr">
            <a:solidFill>
              <a:srgbClr val="FFC000"/>
            </a:solidFill>
            <a:prstDash val="solid"/>
            <a:miter lim="800000"/>
          </a:ln>
          <a:effectLst/>
        </p:spPr>
      </p:cxnSp>
      <p:sp>
        <p:nvSpPr>
          <p:cNvPr id="26" name="Flèche : droite 25">
            <a:extLst>
              <a:ext uri="{FF2B5EF4-FFF2-40B4-BE49-F238E27FC236}">
                <a16:creationId xmlns:a16="http://schemas.microsoft.com/office/drawing/2014/main" id="{696F4FDE-545D-78BE-1106-AAAEE063C2DD}"/>
              </a:ext>
            </a:extLst>
          </p:cNvPr>
          <p:cNvSpPr/>
          <p:nvPr/>
        </p:nvSpPr>
        <p:spPr>
          <a:xfrm>
            <a:off x="-8411" y="2108275"/>
            <a:ext cx="12034345" cy="325820"/>
          </a:xfrm>
          <a:prstGeom prst="rightArrow">
            <a:avLst/>
          </a:prstGeom>
          <a:solidFill>
            <a:srgbClr val="E01671"/>
          </a:solidFill>
          <a:ln w="12700" cap="flat" cmpd="sng" algn="ctr">
            <a:solidFill>
              <a:srgbClr val="E0167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F5363DDC-4189-1203-79F5-42EFA5AD18A0}"/>
              </a:ext>
            </a:extLst>
          </p:cNvPr>
          <p:cNvCxnSpPr>
            <a:cxnSpLocks/>
          </p:cNvCxnSpPr>
          <p:nvPr/>
        </p:nvCxnSpPr>
        <p:spPr>
          <a:xfrm flipH="1">
            <a:off x="-8411" y="2990192"/>
            <a:ext cx="5402317" cy="0"/>
          </a:xfrm>
          <a:prstGeom prst="line">
            <a:avLst/>
          </a:prstGeom>
          <a:noFill/>
          <a:ln w="38100" cap="flat" cmpd="sng" algn="ctr">
            <a:solidFill>
              <a:srgbClr val="FFC000"/>
            </a:solidFill>
            <a:prstDash val="solid"/>
            <a:miter lim="800000"/>
          </a:ln>
          <a:effectLst/>
        </p:spPr>
      </p:cxnSp>
      <p:sp>
        <p:nvSpPr>
          <p:cNvPr id="28" name="ZoneTexte 27">
            <a:extLst>
              <a:ext uri="{FF2B5EF4-FFF2-40B4-BE49-F238E27FC236}">
                <a16:creationId xmlns:a16="http://schemas.microsoft.com/office/drawing/2014/main" id="{3C8260C3-E8C3-5A2E-9F4C-03FE05ECC9EA}"/>
              </a:ext>
            </a:extLst>
          </p:cNvPr>
          <p:cNvSpPr txBox="1"/>
          <p:nvPr/>
        </p:nvSpPr>
        <p:spPr>
          <a:xfrm>
            <a:off x="-8411" y="2459420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 ans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CE408015-F07B-D556-11DB-7808AC2449E7}"/>
              </a:ext>
            </a:extLst>
          </p:cNvPr>
          <p:cNvSpPr txBox="1"/>
          <p:nvPr/>
        </p:nvSpPr>
        <p:spPr>
          <a:xfrm>
            <a:off x="5590838" y="2459420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42 ans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72039178-85D7-9FA6-2099-0ED2B7A65E94}"/>
              </a:ext>
            </a:extLst>
          </p:cNvPr>
          <p:cNvSpPr txBox="1"/>
          <p:nvPr/>
        </p:nvSpPr>
        <p:spPr>
          <a:xfrm>
            <a:off x="10622526" y="2459420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62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ans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056A431F-7E3A-6770-2959-0828D7FFF093}"/>
              </a:ext>
            </a:extLst>
          </p:cNvPr>
          <p:cNvSpPr txBox="1"/>
          <p:nvPr/>
        </p:nvSpPr>
        <p:spPr>
          <a:xfrm>
            <a:off x="5661369" y="1824702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2050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F9221F66-4B7E-BA19-169D-97CD4943E0E0}"/>
              </a:ext>
            </a:extLst>
          </p:cNvPr>
          <p:cNvSpPr txBox="1"/>
          <p:nvPr/>
        </p:nvSpPr>
        <p:spPr>
          <a:xfrm>
            <a:off x="-8411" y="1735579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2026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CD30ECA6-A942-5EDD-DE4F-C41CBA93AC2C}"/>
              </a:ext>
            </a:extLst>
          </p:cNvPr>
          <p:cNvSpPr txBox="1"/>
          <p:nvPr/>
        </p:nvSpPr>
        <p:spPr>
          <a:xfrm>
            <a:off x="10693057" y="1702461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2070</a:t>
            </a:r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8B7D8CF4-0280-1953-2B36-B755E300DA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897" y="3051783"/>
            <a:ext cx="2355896" cy="2355896"/>
          </a:xfrm>
          <a:prstGeom prst="rect">
            <a:avLst/>
          </a:prstGeom>
        </p:spPr>
      </p:pic>
      <p:sp>
        <p:nvSpPr>
          <p:cNvPr id="36" name="ZoneTexte 35">
            <a:extLst>
              <a:ext uri="{FF2B5EF4-FFF2-40B4-BE49-F238E27FC236}">
                <a16:creationId xmlns:a16="http://schemas.microsoft.com/office/drawing/2014/main" id="{5040B6E3-5D4A-E0DC-B5C5-4044705C2CF9}"/>
              </a:ext>
            </a:extLst>
          </p:cNvPr>
          <p:cNvSpPr txBox="1"/>
          <p:nvPr/>
        </p:nvSpPr>
        <p:spPr>
          <a:xfrm>
            <a:off x="690316" y="5053476"/>
            <a:ext cx="1939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Moteur thermique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330E8BD4-9785-8676-8708-F3C91A2ABD90}"/>
              </a:ext>
            </a:extLst>
          </p:cNvPr>
          <p:cNvSpPr txBox="1"/>
          <p:nvPr/>
        </p:nvSpPr>
        <p:spPr>
          <a:xfrm>
            <a:off x="7592595" y="5857376"/>
            <a:ext cx="1862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Moteur électrique</a:t>
            </a:r>
          </a:p>
        </p:txBody>
      </p:sp>
      <p:pic>
        <p:nvPicPr>
          <p:cNvPr id="38" name="Picture 2" descr="image">
            <a:extLst>
              <a:ext uri="{FF2B5EF4-FFF2-40B4-BE49-F238E27FC236}">
                <a16:creationId xmlns:a16="http://schemas.microsoft.com/office/drawing/2014/main" id="{4E3EB040-F768-443D-8E11-A6786B922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23536" y="1534388"/>
            <a:ext cx="502398" cy="50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re 10">
            <a:extLst>
              <a:ext uri="{FF2B5EF4-FFF2-40B4-BE49-F238E27FC236}">
                <a16:creationId xmlns:a16="http://schemas.microsoft.com/office/drawing/2014/main" id="{23EBBA60-2432-E2A7-C474-A296BA60D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316" y="319787"/>
            <a:ext cx="10936941" cy="666158"/>
          </a:xfrm>
        </p:spPr>
        <p:txBody>
          <a:bodyPr>
            <a:normAutofit/>
          </a:bodyPr>
          <a:lstStyle/>
          <a:p>
            <a:r>
              <a:rPr lang="fr-FR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Les motorisations du parc selon les objectifs français et européens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92711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0.13164 -0.00023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76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/>
      <p:bldP spid="29" grpId="0"/>
      <p:bldP spid="30" grpId="0"/>
      <p:bldP spid="31" grpId="0"/>
      <p:bldP spid="32" grpId="0"/>
      <p:bldP spid="33" grpId="0"/>
      <p:bldP spid="36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>
            <a:extLst>
              <a:ext uri="{FF2B5EF4-FFF2-40B4-BE49-F238E27FC236}">
                <a16:creationId xmlns:a16="http://schemas.microsoft.com/office/drawing/2014/main" id="{26D6D477-C678-8136-E34C-D17D52B6A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Emploi et recrutement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C9299AB0-A7F9-5ADF-3589-8AD518B64D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6466721"/>
      </p:ext>
    </p:extLst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nf_bts_aero.potx" id="{BE5F3B43-29A6-45A2-8815-D5D1E74BBD8F}" vid="{05A940B4-F629-45AF-82DA-DC9323FB77B6}"/>
    </a:ext>
  </a:extLst>
</a:theme>
</file>

<file path=ppt/theme/theme2.xml><?xml version="1.0" encoding="utf-8"?>
<a:theme xmlns:a="http://schemas.openxmlformats.org/drawingml/2006/main" name="Modèle Obs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>
          <a:outerShdw blurRad="161208" dist="50800" dir="1047011" sx="98000" sy="98000" algn="ctr" rotWithShape="0">
            <a:schemeClr val="bg1">
              <a:lumMod val="50000"/>
              <a:alpha val="63995"/>
            </a:scheme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èle Obs" id="{9E78C25C-CB8F-4DA0-85CF-65AABB689B28}" vid="{68110091-0C36-479D-81C3-2E9153947435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4556</TotalTime>
  <Words>1195</Words>
  <Application>Microsoft Macintosh PowerPoint</Application>
  <PresentationFormat>Grand écran</PresentationFormat>
  <Paragraphs>209</Paragraphs>
  <Slides>21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21</vt:i4>
      </vt:variant>
    </vt:vector>
  </HeadingPairs>
  <TitlesOfParts>
    <vt:vector size="29" baseType="lpstr">
      <vt:lpstr>Aptos</vt:lpstr>
      <vt:lpstr>Arial</vt:lpstr>
      <vt:lpstr>Bahnschrift</vt:lpstr>
      <vt:lpstr>Calibri</vt:lpstr>
      <vt:lpstr>Fira Sans Extra Condensed Medium</vt:lpstr>
      <vt:lpstr>Roboto</vt:lpstr>
      <vt:lpstr>1_Thème Office</vt:lpstr>
      <vt:lpstr>Modèle Obs</vt:lpstr>
      <vt:lpstr>Présentation PowerPoint</vt:lpstr>
      <vt:lpstr>Rappels règlementaires</vt:lpstr>
      <vt:lpstr>Principales règlementations</vt:lpstr>
      <vt:lpstr>Autres effets règlementaires français</vt:lpstr>
      <vt:lpstr>Parc et immatriculations</vt:lpstr>
      <vt:lpstr>Evolution des immatriculations automobiles et du parc automobile par motorisation</vt:lpstr>
      <vt:lpstr>Le marché du véhicule électrique​</vt:lpstr>
      <vt:lpstr>Les motorisations du parc selon les objectifs français et européens </vt:lpstr>
      <vt:lpstr>Emploi et recrutement</vt:lpstr>
      <vt:lpstr>Evolution de l’emploi salarié</vt:lpstr>
      <vt:lpstr>Recrutements 2024 : Métiers de la Maintenance VL</vt:lpstr>
      <vt:lpstr>Zoom sur le recrutement des réceptionnaires</vt:lpstr>
      <vt:lpstr>Les évolutions des activités</vt:lpstr>
      <vt:lpstr>Une dichotomie d’activités qui s’accentue</vt:lpstr>
      <vt:lpstr>Évolutions technologiques des véhicules</vt:lpstr>
      <vt:lpstr>Impact de l’électrification du parc</vt:lpstr>
      <vt:lpstr>Effectifs et insertion des BTS MV </vt:lpstr>
      <vt:lpstr>Effectifs en formation BTS MV (source SOFIA-ANFA)</vt:lpstr>
      <vt:lpstr>Insertion professionnelle des jeunes en BTS MV</vt:lpstr>
      <vt:lpstr>RATIO jeunes en formation post bac VP / SALARIÉS VP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JCM</dc:creator>
  <cp:lastModifiedBy>Pascale Costa</cp:lastModifiedBy>
  <cp:revision>119</cp:revision>
  <dcterms:created xsi:type="dcterms:W3CDTF">2024-03-18T07:54:44Z</dcterms:created>
  <dcterms:modified xsi:type="dcterms:W3CDTF">2026-04-02T11:41:56Z</dcterms:modified>
</cp:coreProperties>
</file>