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6"/>
  </p:notesMasterIdLst>
  <p:sldIdLst>
    <p:sldId id="276" r:id="rId2"/>
    <p:sldId id="336" r:id="rId3"/>
    <p:sldId id="277" r:id="rId4"/>
    <p:sldId id="337" r:id="rId5"/>
    <p:sldId id="338" r:id="rId6"/>
    <p:sldId id="339" r:id="rId7"/>
    <p:sldId id="340" r:id="rId8"/>
    <p:sldId id="341" r:id="rId9"/>
    <p:sldId id="342" r:id="rId10"/>
    <p:sldId id="343" r:id="rId11"/>
    <p:sldId id="265" r:id="rId12"/>
    <p:sldId id="344" r:id="rId13"/>
    <p:sldId id="346" r:id="rId14"/>
    <p:sldId id="347" r:id="rId15"/>
    <p:sldId id="348" r:id="rId16"/>
    <p:sldId id="349" r:id="rId17"/>
    <p:sldId id="350" r:id="rId18"/>
    <p:sldId id="351" r:id="rId19"/>
    <p:sldId id="267" r:id="rId20"/>
    <p:sldId id="353" r:id="rId21"/>
    <p:sldId id="361" r:id="rId22"/>
    <p:sldId id="356" r:id="rId23"/>
    <p:sldId id="364" r:id="rId24"/>
    <p:sldId id="357" r:id="rId25"/>
    <p:sldId id="358" r:id="rId26"/>
    <p:sldId id="359" r:id="rId27"/>
    <p:sldId id="360" r:id="rId28"/>
    <p:sldId id="369" r:id="rId29"/>
    <p:sldId id="370" r:id="rId30"/>
    <p:sldId id="354" r:id="rId31"/>
    <p:sldId id="394" r:id="rId32"/>
    <p:sldId id="395" r:id="rId33"/>
    <p:sldId id="322" r:id="rId34"/>
    <p:sldId id="366" r:id="rId35"/>
    <p:sldId id="365" r:id="rId36"/>
    <p:sldId id="368" r:id="rId37"/>
    <p:sldId id="375" r:id="rId38"/>
    <p:sldId id="374" r:id="rId39"/>
    <p:sldId id="373" r:id="rId40"/>
    <p:sldId id="372" r:id="rId41"/>
    <p:sldId id="377" r:id="rId42"/>
    <p:sldId id="398" r:id="rId43"/>
    <p:sldId id="371" r:id="rId44"/>
    <p:sldId id="376" r:id="rId45"/>
    <p:sldId id="381" r:id="rId46"/>
    <p:sldId id="382" r:id="rId47"/>
    <p:sldId id="380" r:id="rId48"/>
    <p:sldId id="379" r:id="rId49"/>
    <p:sldId id="378" r:id="rId50"/>
    <p:sldId id="397" r:id="rId51"/>
    <p:sldId id="383" r:id="rId52"/>
    <p:sldId id="388" r:id="rId53"/>
    <p:sldId id="386" r:id="rId54"/>
    <p:sldId id="389" r:id="rId55"/>
    <p:sldId id="393" r:id="rId56"/>
    <p:sldId id="392" r:id="rId57"/>
    <p:sldId id="396" r:id="rId58"/>
    <p:sldId id="387" r:id="rId59"/>
    <p:sldId id="391" r:id="rId60"/>
    <p:sldId id="390" r:id="rId61"/>
    <p:sldId id="385" r:id="rId62"/>
    <p:sldId id="384" r:id="rId63"/>
    <p:sldId id="362" r:id="rId64"/>
    <p:sldId id="274"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2D8EE-B435-4BDF-8FA8-7748F2933DDD}" type="datetimeFigureOut">
              <a:rPr lang="fr-FR" smtClean="0"/>
              <a:t>22/05/2025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442EB-6590-428B-877B-1830D6BFE263}" type="slidenum">
              <a:rPr lang="fr-FR" smtClean="0"/>
              <a:t>‹N°›</a:t>
            </a:fld>
            <a:endParaRPr lang="fr-FR"/>
          </a:p>
        </p:txBody>
      </p:sp>
    </p:spTree>
    <p:extLst>
      <p:ext uri="{BB962C8B-B14F-4D97-AF65-F5344CB8AC3E}">
        <p14:creationId xmlns:p14="http://schemas.microsoft.com/office/powerpoint/2010/main" val="97547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84768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B5BFB0-FAE8-F54D-8ECA-28A7F4720A26}" type="slidenum">
              <a:rPr lang="fr-FR" smtClean="0"/>
              <a:t>23</a:t>
            </a:fld>
            <a:endParaRPr lang="fr-FR"/>
          </a:p>
        </p:txBody>
      </p:sp>
    </p:spTree>
    <p:extLst>
      <p:ext uri="{BB962C8B-B14F-4D97-AF65-F5344CB8AC3E}">
        <p14:creationId xmlns:p14="http://schemas.microsoft.com/office/powerpoint/2010/main" val="258552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3969F6-8434-407E-B171-DBC1D64BD45A}" type="slidenum">
              <a:rPr lang="fr-FR" smtClean="0"/>
              <a:t>24</a:t>
            </a:fld>
            <a:endParaRPr lang="fr-FR"/>
          </a:p>
        </p:txBody>
      </p:sp>
    </p:spTree>
    <p:extLst>
      <p:ext uri="{BB962C8B-B14F-4D97-AF65-F5344CB8AC3E}">
        <p14:creationId xmlns:p14="http://schemas.microsoft.com/office/powerpoint/2010/main" val="158133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3969F6-8434-407E-B171-DBC1D64BD45A}" type="slidenum">
              <a:rPr lang="fr-FR" smtClean="0"/>
              <a:t>28</a:t>
            </a:fld>
            <a:endParaRPr lang="fr-FR"/>
          </a:p>
        </p:txBody>
      </p:sp>
    </p:spTree>
    <p:extLst>
      <p:ext uri="{BB962C8B-B14F-4D97-AF65-F5344CB8AC3E}">
        <p14:creationId xmlns:p14="http://schemas.microsoft.com/office/powerpoint/2010/main" val="421727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3969F6-8434-407E-B171-DBC1D64BD45A}" type="slidenum">
              <a:rPr lang="fr-FR" smtClean="0"/>
              <a:t>29</a:t>
            </a:fld>
            <a:endParaRPr lang="fr-FR"/>
          </a:p>
        </p:txBody>
      </p:sp>
    </p:spTree>
    <p:extLst>
      <p:ext uri="{BB962C8B-B14F-4D97-AF65-F5344CB8AC3E}">
        <p14:creationId xmlns:p14="http://schemas.microsoft.com/office/powerpoint/2010/main" val="266420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3969F6-8434-407E-B171-DBC1D64BD45A}" type="slidenum">
              <a:rPr lang="fr-FR" smtClean="0"/>
              <a:t>30</a:t>
            </a:fld>
            <a:endParaRPr lang="fr-FR"/>
          </a:p>
        </p:txBody>
      </p:sp>
    </p:spTree>
    <p:extLst>
      <p:ext uri="{BB962C8B-B14F-4D97-AF65-F5344CB8AC3E}">
        <p14:creationId xmlns:p14="http://schemas.microsoft.com/office/powerpoint/2010/main" val="234877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33</a:t>
            </a:fld>
            <a:endParaRPr lang="fr-FR"/>
          </a:p>
        </p:txBody>
      </p:sp>
    </p:spTree>
    <p:extLst>
      <p:ext uri="{BB962C8B-B14F-4D97-AF65-F5344CB8AC3E}">
        <p14:creationId xmlns:p14="http://schemas.microsoft.com/office/powerpoint/2010/main" val="2550605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63</a:t>
            </a:fld>
            <a:endParaRPr lang="fr-FR"/>
          </a:p>
        </p:txBody>
      </p:sp>
    </p:spTree>
    <p:extLst>
      <p:ext uri="{BB962C8B-B14F-4D97-AF65-F5344CB8AC3E}">
        <p14:creationId xmlns:p14="http://schemas.microsoft.com/office/powerpoint/2010/main" val="66405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64</a:t>
            </a:fld>
            <a:endParaRPr lang="fr-FR"/>
          </a:p>
        </p:txBody>
      </p:sp>
    </p:spTree>
    <p:extLst>
      <p:ext uri="{BB962C8B-B14F-4D97-AF65-F5344CB8AC3E}">
        <p14:creationId xmlns:p14="http://schemas.microsoft.com/office/powerpoint/2010/main" val="320404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279010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137000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416290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3969F6-8434-407E-B171-DBC1D64BD45A}" type="slidenum">
              <a:rPr lang="fr-FR" smtClean="0"/>
              <a:t>12</a:t>
            </a:fld>
            <a:endParaRPr lang="fr-FR"/>
          </a:p>
        </p:txBody>
      </p:sp>
    </p:spTree>
    <p:extLst>
      <p:ext uri="{BB962C8B-B14F-4D97-AF65-F5344CB8AC3E}">
        <p14:creationId xmlns:p14="http://schemas.microsoft.com/office/powerpoint/2010/main" val="183672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B5BFB0-FAE8-F54D-8ECA-28A7F4720A26}" type="slidenum">
              <a:rPr lang="fr-FR" smtClean="0"/>
              <a:t>15</a:t>
            </a:fld>
            <a:endParaRPr lang="fr-FR"/>
          </a:p>
        </p:txBody>
      </p:sp>
    </p:spTree>
    <p:extLst>
      <p:ext uri="{BB962C8B-B14F-4D97-AF65-F5344CB8AC3E}">
        <p14:creationId xmlns:p14="http://schemas.microsoft.com/office/powerpoint/2010/main" val="214112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339800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21</a:t>
            </a:fld>
            <a:endParaRPr lang="fr-FR"/>
          </a:p>
        </p:txBody>
      </p:sp>
    </p:spTree>
    <p:extLst>
      <p:ext uri="{BB962C8B-B14F-4D97-AF65-F5344CB8AC3E}">
        <p14:creationId xmlns:p14="http://schemas.microsoft.com/office/powerpoint/2010/main" val="316025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B5BFB0-FAE8-F54D-8ECA-28A7F4720A26}" type="slidenum">
              <a:rPr lang="fr-FR" smtClean="0"/>
              <a:t>22</a:t>
            </a:fld>
            <a:endParaRPr lang="fr-FR"/>
          </a:p>
        </p:txBody>
      </p:sp>
    </p:spTree>
    <p:extLst>
      <p:ext uri="{BB962C8B-B14F-4D97-AF65-F5344CB8AC3E}">
        <p14:creationId xmlns:p14="http://schemas.microsoft.com/office/powerpoint/2010/main" val="393292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7CACC0A-BE85-4886-8901-5D99337AEF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B94E8C9C-E7AB-4898-9B73-02831F200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0E88477E-73B5-4300-B3FA-0E7B1E7AA2C2}"/>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12F0A4D5-48E2-4E60-8DA4-B4827FE1C4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7CF94A9-4268-473B-89B7-F8CB182C3B04}"/>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40925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680DDD-05B8-4782-AC36-36B46FEE4DC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58A9EDFF-32F8-4072-8EE5-9DDD0338DE2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8DB2033-4D2F-4895-8CD0-42FB9178023F}"/>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B3A13428-F5C2-454E-B382-71FEAADD9E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691E9E1E-C2A6-4F9C-BD2D-02C740CBF9C0}"/>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53634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4D29D4BD-FA63-4A69-92D0-C6B31BE9F08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B3527BE7-5273-4F12-9AA2-35F7EF47F79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E4B22D4-B922-4813-8335-CCAC65A74DDE}"/>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87D49D70-3B72-45A9-AAB9-0938CE9D5F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849B351C-8A33-4962-BC3F-B30828458EC7}"/>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10300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10152000" y="6378000"/>
            <a:ext cx="1560000" cy="480000"/>
          </a:xfrm>
          <a:prstGeom prst="rect">
            <a:avLst/>
          </a:prstGeom>
        </p:spPr>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a:xfrm>
            <a:off x="480000" y="6378000"/>
            <a:ext cx="7872000" cy="480000"/>
          </a:xfrm>
          <a:prstGeom prst="rect">
            <a:avLst/>
          </a:prstGeom>
        </p:spPr>
        <p:txBody>
          <a:bodyPr/>
          <a:lstStyle/>
          <a:p>
            <a:r>
              <a:rPr lang="fr-FR" dirty="0"/>
              <a:t>Inspection générale de l’éducation, du sport et de la recherche</a:t>
            </a:r>
          </a:p>
        </p:txBody>
      </p:sp>
      <p:sp>
        <p:nvSpPr>
          <p:cNvPr id="8" name="Espace réservé du numéro de diapositive 7"/>
          <p:cNvSpPr>
            <a:spLocks noGrp="1"/>
          </p:cNvSpPr>
          <p:nvPr>
            <p:ph type="sldNum" sz="quarter" idx="12"/>
          </p:nvPr>
        </p:nvSpPr>
        <p:spPr bwMode="gray">
          <a:xfrm>
            <a:off x="8352000" y="6378000"/>
            <a:ext cx="1800000" cy="480000"/>
          </a:xfrm>
          <a:prstGeom prst="rect">
            <a:avLst/>
          </a:prstGeo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3251" b="1" cap="all" baseline="0"/>
            </a:lvl1pPr>
            <a:lvl2pPr marL="0" indent="0">
              <a:spcBef>
                <a:spcPts val="500"/>
              </a:spcBef>
              <a:spcAft>
                <a:spcPts val="0"/>
              </a:spcAft>
              <a:buNone/>
              <a:defRPr sz="1851"/>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 xmlns:a16="http://schemas.microsoft.com/office/drawing/2014/main" id="{ED506F14-ED0D-7542-8543-B7C07D594069}"/>
              </a:ext>
            </a:extLst>
          </p:cNvPr>
          <p:cNvPicPr>
            <a:picLocks noChangeAspect="1"/>
          </p:cNvPicPr>
          <p:nvPr userDrawn="1"/>
        </p:nvPicPr>
        <p:blipFill>
          <a:blip r:embed="rId2"/>
          <a:stretch>
            <a:fillRect/>
          </a:stretch>
        </p:blipFill>
        <p:spPr>
          <a:xfrm>
            <a:off x="9395328" y="480004"/>
            <a:ext cx="2316672" cy="1434953"/>
          </a:xfrm>
          <a:prstGeom prst="rect">
            <a:avLst/>
          </a:prstGeom>
        </p:spPr>
      </p:pic>
      <p:pic>
        <p:nvPicPr>
          <p:cNvPr id="14" name="Image 13">
            <a:extLst>
              <a:ext uri="{FF2B5EF4-FFF2-40B4-BE49-F238E27FC236}">
                <a16:creationId xmlns="" xmlns:a16="http://schemas.microsoft.com/office/drawing/2014/main" id="{D87260C3-EF3A-0B48-9C85-9F85D7A88D50}"/>
              </a:ext>
            </a:extLst>
          </p:cNvPr>
          <p:cNvPicPr>
            <a:picLocks noChangeAspect="1"/>
          </p:cNvPicPr>
          <p:nvPr userDrawn="1"/>
        </p:nvPicPr>
        <p:blipFill>
          <a:blip r:embed="rId3"/>
          <a:stretch>
            <a:fillRect/>
          </a:stretch>
        </p:blipFill>
        <p:spPr>
          <a:xfrm>
            <a:off x="240002" y="240000"/>
            <a:ext cx="2117071" cy="1920000"/>
          </a:xfrm>
          <a:prstGeom prst="rect">
            <a:avLst/>
          </a:prstGeom>
        </p:spPr>
      </p:pic>
    </p:spTree>
    <p:extLst>
      <p:ext uri="{BB962C8B-B14F-4D97-AF65-F5344CB8AC3E}">
        <p14:creationId xmlns:p14="http://schemas.microsoft.com/office/powerpoint/2010/main" val="9663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4DF44C-3CDF-4769-973A-79B4AC79EA0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584F34A-2072-4D6B-9B0C-07D25A2A15E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693CB73-1929-4DD8-ACCA-FEF75F24056C}"/>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43BD9CEB-DBA0-4956-B3F9-6B1FEB0588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28797BC-E0D9-4DA5-8A66-BEB1596F1491}"/>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32786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EBCAC6D-EE7F-4CA9-9EBC-ED79F773FF4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458D76F3-08DE-4613-954B-6907A7D9F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78772428-5BBF-466F-B689-06ED92C79736}"/>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AC7E78F0-8F73-4EDB-AFD1-8AD97A03A8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6F67079-B510-4484-9F81-D0321CCF3E64}"/>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909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FF5C06A-5977-4E15-9575-3D78631AF8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EB36E05-6521-42EE-817F-399AF62B809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146083BB-5FD8-4150-8D3D-395B5120C7E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1650DA48-1B47-4704-91B4-D7928255036E}"/>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6" name="Espace réservé du pied de page 5">
            <a:extLst>
              <a:ext uri="{FF2B5EF4-FFF2-40B4-BE49-F238E27FC236}">
                <a16:creationId xmlns="" xmlns:a16="http://schemas.microsoft.com/office/drawing/2014/main" id="{02675292-CF91-46E6-A70E-1A140FDB3D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F41AC5FE-6D79-4EF4-8078-7818DCBA7157}"/>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9119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C302767-CA15-4ADD-8B91-39C2B522D82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A2446E7D-1811-4774-9019-79D3F6242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D100B913-59EE-4575-8CFD-A8D24EE80D78}"/>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4CAA812E-DA99-459E-BFAE-2286C215D0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CBD9430D-47A7-4A9D-8344-2525184B1DB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BA07180C-37D3-469C-AC15-AB2438FAC6C4}"/>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8" name="Espace réservé du pied de page 7">
            <a:extLst>
              <a:ext uri="{FF2B5EF4-FFF2-40B4-BE49-F238E27FC236}">
                <a16:creationId xmlns="" xmlns:a16="http://schemas.microsoft.com/office/drawing/2014/main" id="{90CD7C38-19CB-4DED-8A83-50815C67A3A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C5672A32-B680-4365-A906-ACD5C2D58068}"/>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11834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036117C-712D-46BF-8F88-C94ADD56EC5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4DCB987C-37EC-4337-820F-741A122B3E75}"/>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4" name="Espace réservé du pied de page 3">
            <a:extLst>
              <a:ext uri="{FF2B5EF4-FFF2-40B4-BE49-F238E27FC236}">
                <a16:creationId xmlns="" xmlns:a16="http://schemas.microsoft.com/office/drawing/2014/main" id="{485CBC19-B755-46BE-84BD-2EA6EAFC60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AE2AD92E-27B7-413A-B3D1-9ACC121EDB3F}"/>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90238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3781CA6F-D348-40E7-AD99-F1E6C74928B1}"/>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3" name="Espace réservé du pied de page 2">
            <a:extLst>
              <a:ext uri="{FF2B5EF4-FFF2-40B4-BE49-F238E27FC236}">
                <a16:creationId xmlns="" xmlns:a16="http://schemas.microsoft.com/office/drawing/2014/main" id="{C7EB5C8F-D9E5-461B-BC2E-F3B1CFE9ADF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D8DD4C5F-0F62-4CB1-877F-682A88E7CED1}"/>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408509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8440019-341E-484C-A66E-E0C0372F09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B05BC278-5659-447F-89A3-5C4CC56A2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C60A79DC-C287-42A0-8D5C-2D045205C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154935B0-A182-4BF4-BADC-CA6DF36884FF}"/>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6" name="Espace réservé du pied de page 5">
            <a:extLst>
              <a:ext uri="{FF2B5EF4-FFF2-40B4-BE49-F238E27FC236}">
                <a16:creationId xmlns="" xmlns:a16="http://schemas.microsoft.com/office/drawing/2014/main" id="{35FFDA16-19FA-477F-A611-9B2C876C38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A73FF32-D26D-4FE3-9BDE-2B2F372594E4}"/>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60328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7A5282-3CB5-4841-B614-4093496ADB5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C25D3861-AA6D-480E-8797-746756205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78EAF723-5FE0-4F27-821C-E899F1FF7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9BD77AE6-B9A5-400D-94B4-495465898D7F}"/>
              </a:ext>
            </a:extLst>
          </p:cNvPr>
          <p:cNvSpPr>
            <a:spLocks noGrp="1"/>
          </p:cNvSpPr>
          <p:nvPr>
            <p:ph type="dt" sz="half" idx="10"/>
          </p:nvPr>
        </p:nvSpPr>
        <p:spPr/>
        <p:txBody>
          <a:bodyPr/>
          <a:lstStyle/>
          <a:p>
            <a:fld id="{216850F9-E884-42B3-9039-24E62DC55DD8}" type="datetimeFigureOut">
              <a:rPr lang="fr-FR" smtClean="0"/>
              <a:t>22/05/2025</a:t>
            </a:fld>
            <a:endParaRPr lang="fr-FR"/>
          </a:p>
        </p:txBody>
      </p:sp>
      <p:sp>
        <p:nvSpPr>
          <p:cNvPr id="6" name="Espace réservé du pied de page 5">
            <a:extLst>
              <a:ext uri="{FF2B5EF4-FFF2-40B4-BE49-F238E27FC236}">
                <a16:creationId xmlns="" xmlns:a16="http://schemas.microsoft.com/office/drawing/2014/main" id="{A1B31C8E-73E9-4A53-B1A0-F1197E50EA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0BFC62CC-06FC-467A-BE12-69D7815D18AA}"/>
              </a:ext>
            </a:extLst>
          </p:cNvPr>
          <p:cNvSpPr>
            <a:spLocks noGrp="1"/>
          </p:cNvSpPr>
          <p:nvPr>
            <p:ph type="sldNum" sz="quarter" idx="12"/>
          </p:nvPr>
        </p:nvSpPr>
        <p:spPr/>
        <p:txBody>
          <a:bodyPr/>
          <a:lstStyle/>
          <a:p>
            <a:fld id="{D4D8A7AF-1512-4F83-9D39-C693DC2A6C84}" type="slidenum">
              <a:rPr lang="fr-FR" smtClean="0"/>
              <a:t>‹N°›</a:t>
            </a:fld>
            <a:endParaRPr lang="fr-FR"/>
          </a:p>
        </p:txBody>
      </p:sp>
    </p:spTree>
    <p:extLst>
      <p:ext uri="{BB962C8B-B14F-4D97-AF65-F5344CB8AC3E}">
        <p14:creationId xmlns:p14="http://schemas.microsoft.com/office/powerpoint/2010/main" val="201965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3CC9611-D153-49F0-8FD0-F6CF6C56C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7D5F1DAC-A458-4E69-8E3A-9F9374B88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7651822-80A3-4747-9172-D8EFB2F5F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850F9-E884-42B3-9039-24E62DC55DD8}"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D8B8F7BE-C752-421A-9460-698A476B7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CB6A2EEA-991C-4A23-AEA4-71755A4E4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8A7AF-1512-4F83-9D39-C693DC2A6C84}" type="slidenum">
              <a:rPr lang="fr-FR" smtClean="0"/>
              <a:t>‹N°›</a:t>
            </a:fld>
            <a:endParaRPr lang="fr-FR"/>
          </a:p>
        </p:txBody>
      </p:sp>
    </p:spTree>
    <p:extLst>
      <p:ext uri="{BB962C8B-B14F-4D97-AF65-F5344CB8AC3E}">
        <p14:creationId xmlns:p14="http://schemas.microsoft.com/office/powerpoint/2010/main" val="161975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1.emf"/></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2.jp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1.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4" name="Google Shape;130;p2"/>
          <p:cNvSpPr txBox="1">
            <a:spLocks/>
          </p:cNvSpPr>
          <p:nvPr/>
        </p:nvSpPr>
        <p:spPr bwMode="gray">
          <a:xfrm>
            <a:off x="211201" y="2078943"/>
            <a:ext cx="11769598" cy="4105837"/>
          </a:xfrm>
          <a:prstGeom prst="rect">
            <a:avLst/>
          </a:prstGeom>
          <a:noFill/>
          <a:ln>
            <a:noFill/>
          </a:ln>
        </p:spPr>
        <p:txBody>
          <a:bodyPr spcFirstLastPara="1" vert="horz" wrap="square" lIns="25400" tIns="25400" rIns="25400" bIns="25400" rtlCol="0" anchor="ctr" anchorCtr="0">
            <a:normAutofit fontScale="97500"/>
          </a:bodyPr>
          <a:lstStyle>
            <a:lvl1pPr algn="l" defTabSz="914400" rtl="0" eaLnBrk="1" latinLnBrk="0" hangingPunct="1">
              <a:lnSpc>
                <a:spcPct val="90000"/>
              </a:lnSpc>
              <a:spcBef>
                <a:spcPct val="0"/>
              </a:spcBef>
              <a:buNone/>
              <a:defRPr sz="133" kern="1200">
                <a:solidFill>
                  <a:schemeClr val="tx1">
                    <a:alpha val="0"/>
                  </a:schemeClr>
                </a:solidFill>
                <a:latin typeface="+mj-lt"/>
                <a:ea typeface="+mj-ea"/>
                <a:cs typeface="+mj-cs"/>
              </a:defRPr>
            </a:lvl1pPr>
          </a:lstStyle>
          <a:p>
            <a:pPr algn="ctr">
              <a:buClr>
                <a:srgbClr val="002060"/>
              </a:buClr>
              <a:buSzPts val="9600"/>
            </a:pPr>
            <a:r>
              <a:rPr lang="fr-FR" sz="4800" b="1" dirty="0">
                <a:solidFill>
                  <a:srgbClr val="002060"/>
                </a:solidFill>
                <a:latin typeface="+mn-lt"/>
              </a:rPr>
              <a:t>PLAN NATIONAL DE FORMATION</a:t>
            </a:r>
            <a:br>
              <a:rPr lang="fr-FR" sz="4800" b="1" dirty="0">
                <a:solidFill>
                  <a:srgbClr val="002060"/>
                </a:solidFill>
                <a:latin typeface="+mn-lt"/>
              </a:rPr>
            </a:br>
            <a:r>
              <a:rPr lang="fr-FR" sz="4800" b="1" dirty="0">
                <a:solidFill>
                  <a:srgbClr val="002060"/>
                </a:solidFill>
                <a:latin typeface="+mn-lt"/>
              </a:rPr>
              <a:t/>
            </a:r>
            <a:br>
              <a:rPr lang="fr-FR" sz="4800" b="1" dirty="0">
                <a:solidFill>
                  <a:srgbClr val="002060"/>
                </a:solidFill>
                <a:latin typeface="+mn-lt"/>
              </a:rPr>
            </a:br>
            <a:r>
              <a:rPr lang="fr-FR" sz="4800" b="1" dirty="0">
                <a:solidFill>
                  <a:srgbClr val="002060"/>
                </a:solidFill>
              </a:rPr>
              <a:t>Rénovation du baccalauréat professionnel</a:t>
            </a:r>
          </a:p>
          <a:p>
            <a:pPr algn="ctr">
              <a:buClr>
                <a:srgbClr val="002060"/>
              </a:buClr>
              <a:buSzPts val="9600"/>
            </a:pPr>
            <a:endParaRPr lang="fr-FR" sz="4800" b="1" dirty="0">
              <a:solidFill>
                <a:srgbClr val="002060"/>
              </a:solidFill>
              <a:latin typeface="Arial" panose="020B0604020202020204" pitchFamily="34" charset="0"/>
              <a:cs typeface="Arial" panose="020B0604020202020204" pitchFamily="34" charset="0"/>
            </a:endParaRPr>
          </a:p>
          <a:p>
            <a:pPr algn="ctr">
              <a:buClr>
                <a:srgbClr val="002060"/>
              </a:buClr>
              <a:buSzPts val="9600"/>
            </a:pPr>
            <a:r>
              <a:rPr lang="fr-FR" sz="4800" b="1" dirty="0">
                <a:solidFill>
                  <a:srgbClr val="00B0F0"/>
                </a:solidFill>
                <a:latin typeface="Arial" panose="020B0604020202020204" pitchFamily="34" charset="0"/>
                <a:cs typeface="Arial" panose="020B0604020202020204" pitchFamily="34" charset="0"/>
              </a:rPr>
              <a:t>T</a:t>
            </a:r>
            <a:r>
              <a:rPr lang="fr-FR" sz="4800" b="1" dirty="0">
                <a:solidFill>
                  <a:srgbClr val="002060"/>
                </a:solidFill>
                <a:latin typeface="Arial" panose="020B0604020202020204" pitchFamily="34" charset="0"/>
                <a:cs typeface="Arial" panose="020B0604020202020204" pitchFamily="34" charset="0"/>
              </a:rPr>
              <a:t>ECHNICIEN EN </a:t>
            </a:r>
            <a:r>
              <a:rPr lang="fr-FR" sz="4800" b="1" dirty="0">
                <a:solidFill>
                  <a:srgbClr val="00B0F0"/>
                </a:solidFill>
                <a:latin typeface="Arial" panose="020B0604020202020204" pitchFamily="34" charset="0"/>
                <a:cs typeface="Arial" panose="020B0604020202020204" pitchFamily="34" charset="0"/>
              </a:rPr>
              <a:t>T</a:t>
            </a:r>
            <a:r>
              <a:rPr lang="fr-FR" sz="4800" b="1" dirty="0">
                <a:solidFill>
                  <a:srgbClr val="002060"/>
                </a:solidFill>
                <a:latin typeface="Arial" panose="020B0604020202020204" pitchFamily="34" charset="0"/>
                <a:cs typeface="Arial" panose="020B0604020202020204" pitchFamily="34" charset="0"/>
              </a:rPr>
              <a:t>RANSPORT ET </a:t>
            </a:r>
            <a:r>
              <a:rPr lang="fr-FR" sz="4800" b="1" dirty="0">
                <a:solidFill>
                  <a:srgbClr val="00B0F0"/>
                </a:solidFill>
                <a:latin typeface="Arial" panose="020B0604020202020204" pitchFamily="34" charset="0"/>
                <a:cs typeface="Arial" panose="020B0604020202020204" pitchFamily="34" charset="0"/>
              </a:rPr>
              <a:t>D</a:t>
            </a:r>
            <a:r>
              <a:rPr lang="fr-FR" sz="4800" b="1" dirty="0">
                <a:solidFill>
                  <a:srgbClr val="002060"/>
                </a:solidFill>
                <a:latin typeface="Arial" panose="020B0604020202020204" pitchFamily="34" charset="0"/>
                <a:cs typeface="Arial" panose="020B0604020202020204" pitchFamily="34" charset="0"/>
              </a:rPr>
              <a:t>ISTRIBUTION DES </a:t>
            </a:r>
            <a:r>
              <a:rPr lang="fr-FR" sz="4800" b="1" dirty="0">
                <a:solidFill>
                  <a:srgbClr val="00B0F0"/>
                </a:solidFill>
                <a:latin typeface="Arial" panose="020B0604020202020204" pitchFamily="34" charset="0"/>
                <a:cs typeface="Arial" panose="020B0604020202020204" pitchFamily="34" charset="0"/>
              </a:rPr>
              <a:t>G</a:t>
            </a:r>
            <a:r>
              <a:rPr lang="fr-FR" sz="4800" b="1" dirty="0">
                <a:solidFill>
                  <a:srgbClr val="002060"/>
                </a:solidFill>
                <a:latin typeface="Arial" panose="020B0604020202020204" pitchFamily="34" charset="0"/>
                <a:cs typeface="Arial" panose="020B0604020202020204" pitchFamily="34" charset="0"/>
              </a:rPr>
              <a:t>AZ</a:t>
            </a:r>
            <a:endParaRPr lang="fr-FR" sz="4800" b="1" dirty="0">
              <a:solidFill>
                <a:schemeClr val="tx1"/>
              </a:solidFill>
              <a:latin typeface="Arial" panose="020B0604020202020204" pitchFamily="34" charset="0"/>
              <a:cs typeface="Arial" panose="020B0604020202020204" pitchFamily="34" charset="0"/>
            </a:endParaRPr>
          </a:p>
        </p:txBody>
      </p:sp>
      <p:sp>
        <p:nvSpPr>
          <p:cNvPr id="15" name="Google Shape;129;p2"/>
          <p:cNvSpPr txBox="1">
            <a:spLocks noGrp="1"/>
          </p:cNvSpPr>
          <p:nvPr>
            <p:ph type="body" idx="4294967295"/>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p>
            <a:pPr marL="0" indent="0" algn="r">
              <a:buNone/>
            </a:pPr>
            <a:r>
              <a:rPr lang="fr-FR" dirty="0"/>
              <a:t>22 mai 2025</a:t>
            </a:r>
            <a:endParaRPr dirty="0"/>
          </a:p>
        </p:txBody>
      </p:sp>
    </p:spTree>
    <p:extLst>
      <p:ext uri="{BB962C8B-B14F-4D97-AF65-F5344CB8AC3E}">
        <p14:creationId xmlns:p14="http://schemas.microsoft.com/office/powerpoint/2010/main" val="373083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 xmlns:a16="http://schemas.microsoft.com/office/drawing/2014/main" id="{E4B54CF6-06AF-4F8F-BB20-FBB0E3A9FB43}"/>
              </a:ext>
            </a:extLst>
          </p:cNvPr>
          <p:cNvGrpSpPr/>
          <p:nvPr/>
        </p:nvGrpSpPr>
        <p:grpSpPr>
          <a:xfrm>
            <a:off x="445032" y="2026524"/>
            <a:ext cx="11301937" cy="3837698"/>
            <a:chOff x="484210" y="2026524"/>
            <a:chExt cx="11301937" cy="3837698"/>
          </a:xfrm>
        </p:grpSpPr>
        <p:sp>
          <p:nvSpPr>
            <p:cNvPr id="14" name="Rectangle : coins arrondis 13">
              <a:extLst>
                <a:ext uri="{FF2B5EF4-FFF2-40B4-BE49-F238E27FC236}">
                  <a16:creationId xmlns="" xmlns:a16="http://schemas.microsoft.com/office/drawing/2014/main" id="{E08E3DEE-E9F6-442B-99A7-7A2FB8A124F9}"/>
                </a:ext>
              </a:extLst>
            </p:cNvPr>
            <p:cNvSpPr/>
            <p:nvPr/>
          </p:nvSpPr>
          <p:spPr>
            <a:xfrm>
              <a:off x="1351093" y="2727665"/>
              <a:ext cx="1620000" cy="621635"/>
            </a:xfrm>
            <a:prstGeom prst="roundRect">
              <a:avLst/>
            </a:prstGeom>
            <a:solidFill>
              <a:srgbClr val="D4D9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gn="ctr"/>
              <a:r>
                <a:rPr lang="fr-FR" sz="2400" dirty="0">
                  <a:solidFill>
                    <a:schemeClr val="accent6">
                      <a:lumMod val="50000"/>
                    </a:schemeClr>
                  </a:solidFill>
                </a:rPr>
                <a:t>Technicien</a:t>
              </a:r>
            </a:p>
          </p:txBody>
        </p:sp>
        <p:sp>
          <p:nvSpPr>
            <p:cNvPr id="3" name="ZoneTexte 2">
              <a:extLst>
                <a:ext uri="{FF2B5EF4-FFF2-40B4-BE49-F238E27FC236}">
                  <a16:creationId xmlns="" xmlns:a16="http://schemas.microsoft.com/office/drawing/2014/main" id="{4E963735-A549-4056-999B-F126CC706612}"/>
                </a:ext>
              </a:extLst>
            </p:cNvPr>
            <p:cNvSpPr txBox="1"/>
            <p:nvPr/>
          </p:nvSpPr>
          <p:spPr>
            <a:xfrm flipH="1">
              <a:off x="3090363" y="2909117"/>
              <a:ext cx="237571" cy="276999"/>
            </a:xfrm>
            <a:prstGeom prst="rect">
              <a:avLst/>
            </a:prstGeom>
            <a:noFill/>
          </p:spPr>
          <p:txBody>
            <a:bodyPr wrap="square" lIns="0" tIns="0" rIns="0" bIns="0" rtlCol="0" anchor="ctr" anchorCtr="0">
              <a:spAutoFit/>
            </a:bodyPr>
            <a:lstStyle/>
            <a:p>
              <a:pPr algn="ctr"/>
              <a:r>
                <a:rPr lang="fr-FR" dirty="0"/>
                <a:t>en</a:t>
              </a:r>
            </a:p>
          </p:txBody>
        </p:sp>
        <p:sp>
          <p:nvSpPr>
            <p:cNvPr id="4" name="ZoneTexte 3">
              <a:extLst>
                <a:ext uri="{FF2B5EF4-FFF2-40B4-BE49-F238E27FC236}">
                  <a16:creationId xmlns="" xmlns:a16="http://schemas.microsoft.com/office/drawing/2014/main" id="{583EDB7B-CE0B-466D-AB4C-B180E14377BA}"/>
                </a:ext>
              </a:extLst>
            </p:cNvPr>
            <p:cNvSpPr txBox="1"/>
            <p:nvPr/>
          </p:nvSpPr>
          <p:spPr>
            <a:xfrm flipH="1">
              <a:off x="5973605" y="2909117"/>
              <a:ext cx="244787" cy="276999"/>
            </a:xfrm>
            <a:prstGeom prst="rect">
              <a:avLst/>
            </a:prstGeom>
            <a:noFill/>
          </p:spPr>
          <p:txBody>
            <a:bodyPr wrap="square" lIns="0" tIns="0" rIns="0" bIns="0" rtlCol="0" anchor="ctr" anchorCtr="0">
              <a:spAutoFit/>
            </a:bodyPr>
            <a:lstStyle/>
            <a:p>
              <a:pPr algn="ctr"/>
              <a:r>
                <a:rPr lang="fr-FR" dirty="0"/>
                <a:t>et</a:t>
              </a:r>
            </a:p>
          </p:txBody>
        </p:sp>
        <p:sp>
          <p:nvSpPr>
            <p:cNvPr id="5" name="ZoneTexte 4">
              <a:extLst>
                <a:ext uri="{FF2B5EF4-FFF2-40B4-BE49-F238E27FC236}">
                  <a16:creationId xmlns="" xmlns:a16="http://schemas.microsoft.com/office/drawing/2014/main" id="{CD06CBBA-B374-4E81-9BE9-8E8B72B69353}"/>
                </a:ext>
              </a:extLst>
            </p:cNvPr>
            <p:cNvSpPr txBox="1"/>
            <p:nvPr/>
          </p:nvSpPr>
          <p:spPr>
            <a:xfrm flipH="1">
              <a:off x="8924606" y="2909117"/>
              <a:ext cx="353682" cy="276999"/>
            </a:xfrm>
            <a:prstGeom prst="rect">
              <a:avLst/>
            </a:prstGeom>
            <a:noFill/>
          </p:spPr>
          <p:txBody>
            <a:bodyPr wrap="square" lIns="0" tIns="0" rIns="0" bIns="0" rtlCol="0" anchor="ctr" anchorCtr="0">
              <a:spAutoFit/>
            </a:bodyPr>
            <a:lstStyle/>
            <a:p>
              <a:pPr algn="ctr"/>
              <a:r>
                <a:rPr lang="fr-FR" dirty="0"/>
                <a:t>des</a:t>
              </a:r>
            </a:p>
          </p:txBody>
        </p:sp>
        <p:sp>
          <p:nvSpPr>
            <p:cNvPr id="15" name="Rectangle : coins arrondis 14">
              <a:extLst>
                <a:ext uri="{FF2B5EF4-FFF2-40B4-BE49-F238E27FC236}">
                  <a16:creationId xmlns="" xmlns:a16="http://schemas.microsoft.com/office/drawing/2014/main" id="{A6C304AA-3B38-4485-8F22-0F2D17983BA8}"/>
                </a:ext>
              </a:extLst>
            </p:cNvPr>
            <p:cNvSpPr/>
            <p:nvPr/>
          </p:nvSpPr>
          <p:spPr>
            <a:xfrm>
              <a:off x="4233442" y="2727665"/>
              <a:ext cx="1620000" cy="621635"/>
            </a:xfrm>
            <a:prstGeom prst="roundRect">
              <a:avLst/>
            </a:prstGeom>
            <a:solidFill>
              <a:srgbClr val="D4D9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gn="ctr"/>
              <a:r>
                <a:rPr lang="fr-FR" sz="2400" dirty="0">
                  <a:solidFill>
                    <a:schemeClr val="accent6">
                      <a:lumMod val="50000"/>
                    </a:schemeClr>
                  </a:solidFill>
                </a:rPr>
                <a:t>Transport</a:t>
              </a:r>
            </a:p>
          </p:txBody>
        </p:sp>
        <p:sp>
          <p:nvSpPr>
            <p:cNvPr id="16" name="Rectangle : coins arrondis 15">
              <a:extLst>
                <a:ext uri="{FF2B5EF4-FFF2-40B4-BE49-F238E27FC236}">
                  <a16:creationId xmlns="" xmlns:a16="http://schemas.microsoft.com/office/drawing/2014/main" id="{2821C14D-92BB-4270-AC7B-B4B7444393C3}"/>
                </a:ext>
              </a:extLst>
            </p:cNvPr>
            <p:cNvSpPr/>
            <p:nvPr/>
          </p:nvSpPr>
          <p:spPr>
            <a:xfrm>
              <a:off x="7115791" y="2727665"/>
              <a:ext cx="1704003" cy="621635"/>
            </a:xfrm>
            <a:prstGeom prst="roundRect">
              <a:avLst/>
            </a:prstGeom>
            <a:solidFill>
              <a:srgbClr val="D4D9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gn="ctr"/>
              <a:r>
                <a:rPr lang="fr-FR" sz="2400" dirty="0">
                  <a:solidFill>
                    <a:schemeClr val="accent6">
                      <a:lumMod val="50000"/>
                    </a:schemeClr>
                  </a:solidFill>
                </a:rPr>
                <a:t>Distribution</a:t>
              </a:r>
            </a:p>
          </p:txBody>
        </p:sp>
        <p:sp>
          <p:nvSpPr>
            <p:cNvPr id="17" name="Rectangle : coins arrondis 16">
              <a:extLst>
                <a:ext uri="{FF2B5EF4-FFF2-40B4-BE49-F238E27FC236}">
                  <a16:creationId xmlns="" xmlns:a16="http://schemas.microsoft.com/office/drawing/2014/main" id="{98BB24DB-7DAD-49EC-B956-B761EE1C2C3C}"/>
                </a:ext>
              </a:extLst>
            </p:cNvPr>
            <p:cNvSpPr/>
            <p:nvPr/>
          </p:nvSpPr>
          <p:spPr>
            <a:xfrm>
              <a:off x="10082144" y="2727665"/>
              <a:ext cx="1704003" cy="621635"/>
            </a:xfrm>
            <a:prstGeom prst="roundRect">
              <a:avLst/>
            </a:prstGeom>
            <a:solidFill>
              <a:srgbClr val="D4D9E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gn="ctr"/>
              <a:r>
                <a:rPr lang="fr-FR" sz="2400" dirty="0">
                  <a:solidFill>
                    <a:schemeClr val="accent6">
                      <a:lumMod val="50000"/>
                    </a:schemeClr>
                  </a:solidFill>
                </a:rPr>
                <a:t>Gaz</a:t>
              </a:r>
            </a:p>
          </p:txBody>
        </p:sp>
        <p:sp>
          <p:nvSpPr>
            <p:cNvPr id="9" name="Larme 8">
              <a:extLst>
                <a:ext uri="{FF2B5EF4-FFF2-40B4-BE49-F238E27FC236}">
                  <a16:creationId xmlns="" xmlns:a16="http://schemas.microsoft.com/office/drawing/2014/main" id="{0B9B84DA-E1C0-4740-A61E-453B438FA836}"/>
                </a:ext>
              </a:extLst>
            </p:cNvPr>
            <p:cNvSpPr/>
            <p:nvPr/>
          </p:nvSpPr>
          <p:spPr>
            <a:xfrm rot="16200000">
              <a:off x="486893" y="2023841"/>
              <a:ext cx="1025147" cy="103051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6000" b="1" dirty="0"/>
                <a:t>T</a:t>
              </a:r>
            </a:p>
          </p:txBody>
        </p:sp>
        <p:sp>
          <p:nvSpPr>
            <p:cNvPr id="10" name="Larme 9">
              <a:extLst>
                <a:ext uri="{FF2B5EF4-FFF2-40B4-BE49-F238E27FC236}">
                  <a16:creationId xmlns="" xmlns:a16="http://schemas.microsoft.com/office/drawing/2014/main" id="{391D19CC-D36B-4E22-81E2-F04E250E21DA}"/>
                </a:ext>
              </a:extLst>
            </p:cNvPr>
            <p:cNvSpPr/>
            <p:nvPr/>
          </p:nvSpPr>
          <p:spPr>
            <a:xfrm rot="16200000">
              <a:off x="3413087" y="2023841"/>
              <a:ext cx="1025147" cy="103051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6000" b="1" dirty="0"/>
                <a:t>T</a:t>
              </a:r>
            </a:p>
          </p:txBody>
        </p:sp>
        <p:sp>
          <p:nvSpPr>
            <p:cNvPr id="11" name="Larme 10">
              <a:extLst>
                <a:ext uri="{FF2B5EF4-FFF2-40B4-BE49-F238E27FC236}">
                  <a16:creationId xmlns="" xmlns:a16="http://schemas.microsoft.com/office/drawing/2014/main" id="{EF0588E2-415D-41F9-BDEA-1B946F84C031}"/>
                </a:ext>
              </a:extLst>
            </p:cNvPr>
            <p:cNvSpPr/>
            <p:nvPr/>
          </p:nvSpPr>
          <p:spPr>
            <a:xfrm rot="16200000">
              <a:off x="6339282" y="2023840"/>
              <a:ext cx="1025145" cy="103051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6000" b="1" dirty="0"/>
                <a:t>D</a:t>
              </a:r>
            </a:p>
          </p:txBody>
        </p:sp>
        <p:sp>
          <p:nvSpPr>
            <p:cNvPr id="12" name="Larme 11">
              <a:extLst>
                <a:ext uri="{FF2B5EF4-FFF2-40B4-BE49-F238E27FC236}">
                  <a16:creationId xmlns="" xmlns:a16="http://schemas.microsoft.com/office/drawing/2014/main" id="{21D32AA4-7DA4-4F21-A474-7003E274E99B}"/>
                </a:ext>
              </a:extLst>
            </p:cNvPr>
            <p:cNvSpPr/>
            <p:nvPr/>
          </p:nvSpPr>
          <p:spPr>
            <a:xfrm rot="16200000">
              <a:off x="9265474" y="2023841"/>
              <a:ext cx="1025147" cy="103051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6000" b="1" dirty="0"/>
                <a:t>G</a:t>
              </a:r>
            </a:p>
          </p:txBody>
        </p:sp>
        <p:sp>
          <p:nvSpPr>
            <p:cNvPr id="21" name="Rectangle : avec coin rogné 20">
              <a:extLst>
                <a:ext uri="{FF2B5EF4-FFF2-40B4-BE49-F238E27FC236}">
                  <a16:creationId xmlns="" xmlns:a16="http://schemas.microsoft.com/office/drawing/2014/main" id="{E0962DC3-E562-4F61-AA75-B2F95ED9EA60}"/>
                </a:ext>
              </a:extLst>
            </p:cNvPr>
            <p:cNvSpPr/>
            <p:nvPr/>
          </p:nvSpPr>
          <p:spPr>
            <a:xfrm rot="5400000">
              <a:off x="9779791" y="3857867"/>
              <a:ext cx="2428711" cy="1584000"/>
            </a:xfrm>
            <a:prstGeom prst="snip1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72000" rtlCol="0" anchor="t" anchorCtr="0"/>
            <a:lstStyle/>
            <a:p>
              <a:r>
                <a:rPr lang="fr-FR" sz="1800" dirty="0">
                  <a:solidFill>
                    <a:schemeClr val="accent6">
                      <a:lumMod val="50000"/>
                    </a:schemeClr>
                  </a:solidFill>
                  <a:effectLst/>
                </a:rPr>
                <a:t>Fossile</a:t>
              </a:r>
            </a:p>
            <a:p>
              <a:r>
                <a:rPr lang="fr-FR" sz="1800" dirty="0">
                  <a:solidFill>
                    <a:schemeClr val="accent6">
                      <a:lumMod val="50000"/>
                    </a:schemeClr>
                  </a:solidFill>
                  <a:effectLst/>
                </a:rPr>
                <a:t>Méthanisation</a:t>
              </a:r>
            </a:p>
            <a:p>
              <a:r>
                <a:rPr lang="fr-FR" sz="1800" dirty="0">
                  <a:solidFill>
                    <a:schemeClr val="accent6">
                      <a:lumMod val="50000"/>
                    </a:schemeClr>
                  </a:solidFill>
                  <a:effectLst/>
                </a:rPr>
                <a:t>Hydrogène</a:t>
              </a:r>
            </a:p>
            <a:p>
              <a:r>
                <a:rPr lang="fr-FR" sz="1800" dirty="0">
                  <a:solidFill>
                    <a:schemeClr val="accent6">
                      <a:lumMod val="50000"/>
                    </a:schemeClr>
                  </a:solidFill>
                  <a:effectLst/>
                </a:rPr>
                <a:t>Biométhane</a:t>
              </a:r>
            </a:p>
            <a:p>
              <a:r>
                <a:rPr lang="fr-FR" sz="1800" dirty="0">
                  <a:solidFill>
                    <a:schemeClr val="accent6">
                      <a:lumMod val="50000"/>
                    </a:schemeClr>
                  </a:solidFill>
                  <a:effectLst/>
                </a:rPr>
                <a:t>Biogaz</a:t>
              </a:r>
            </a:p>
            <a:p>
              <a:r>
                <a:rPr lang="fr-FR" sz="1800" dirty="0">
                  <a:solidFill>
                    <a:schemeClr val="accent6">
                      <a:lumMod val="50000"/>
                    </a:schemeClr>
                  </a:solidFill>
                  <a:effectLst/>
                </a:rPr>
                <a:t>Biomasse</a:t>
              </a:r>
            </a:p>
            <a:p>
              <a:r>
                <a:rPr lang="fr-FR" sz="1800" dirty="0">
                  <a:solidFill>
                    <a:schemeClr val="accent6">
                      <a:lumMod val="50000"/>
                    </a:schemeClr>
                  </a:solidFill>
                  <a:effectLst/>
                </a:rPr>
                <a:t>GNL</a:t>
              </a:r>
            </a:p>
            <a:p>
              <a:r>
                <a:rPr lang="fr-FR" sz="1800" dirty="0">
                  <a:solidFill>
                    <a:schemeClr val="accent6">
                      <a:lumMod val="50000"/>
                    </a:schemeClr>
                  </a:solidFill>
                  <a:effectLst/>
                </a:rPr>
                <a:t>BIO GNV</a:t>
              </a:r>
            </a:p>
            <a:p>
              <a:r>
                <a:rPr lang="fr-FR" sz="1800" dirty="0">
                  <a:solidFill>
                    <a:schemeClr val="accent6">
                      <a:lumMod val="50000"/>
                    </a:schemeClr>
                  </a:solidFill>
                  <a:effectLst/>
                </a:rPr>
                <a:t>CO</a:t>
              </a:r>
              <a:r>
                <a:rPr lang="fr-FR" sz="1800" baseline="-25000" dirty="0">
                  <a:solidFill>
                    <a:schemeClr val="accent6">
                      <a:lumMod val="50000"/>
                    </a:schemeClr>
                  </a:solidFill>
                  <a:effectLst/>
                </a:rPr>
                <a:t>2</a:t>
              </a:r>
              <a:r>
                <a:rPr lang="fr-FR" sz="1800" dirty="0">
                  <a:solidFill>
                    <a:schemeClr val="accent6">
                      <a:lumMod val="50000"/>
                    </a:schemeClr>
                  </a:solidFill>
                  <a:effectLst/>
                </a:rPr>
                <a:t> </a:t>
              </a:r>
              <a:endParaRPr lang="fr-FR" dirty="0">
                <a:solidFill>
                  <a:schemeClr val="accent6">
                    <a:lumMod val="50000"/>
                  </a:schemeClr>
                </a:solidFill>
              </a:endParaRPr>
            </a:p>
          </p:txBody>
        </p:sp>
        <p:pic>
          <p:nvPicPr>
            <p:cNvPr id="22" name="Picture 2" descr="GRTgaz">
              <a:extLst>
                <a:ext uri="{FF2B5EF4-FFF2-40B4-BE49-F238E27FC236}">
                  <a16:creationId xmlns="" xmlns:a16="http://schemas.microsoft.com/office/drawing/2014/main" id="{64223AA6-FDB2-4DF6-848C-9B97446DB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678" r="13360" b="31379"/>
            <a:stretch/>
          </p:blipFill>
          <p:spPr bwMode="auto">
            <a:xfrm>
              <a:off x="4413442" y="3445959"/>
              <a:ext cx="1260000" cy="5949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eréga — Wikipédia">
              <a:extLst>
                <a:ext uri="{FF2B5EF4-FFF2-40B4-BE49-F238E27FC236}">
                  <a16:creationId xmlns="" xmlns:a16="http://schemas.microsoft.com/office/drawing/2014/main" id="{FCCDE570-F8DA-4037-A17E-03F64D215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30" b="9714"/>
            <a:stretch/>
          </p:blipFill>
          <p:spPr bwMode="auto">
            <a:xfrm>
              <a:off x="4413442" y="4105123"/>
              <a:ext cx="1276350" cy="10128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GRDF | Facebook">
              <a:extLst>
                <a:ext uri="{FF2B5EF4-FFF2-40B4-BE49-F238E27FC236}">
                  <a16:creationId xmlns="" xmlns:a16="http://schemas.microsoft.com/office/drawing/2014/main" id="{6913C38A-D46E-410A-84E4-CDD8583E57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60" t="29752" r="14067" b="32644"/>
            <a:stretch/>
          </p:blipFill>
          <p:spPr bwMode="auto">
            <a:xfrm>
              <a:off x="7379794" y="3559156"/>
              <a:ext cx="1260000" cy="6368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NGIE | Engagés pour la nature">
              <a:extLst>
                <a:ext uri="{FF2B5EF4-FFF2-40B4-BE49-F238E27FC236}">
                  <a16:creationId xmlns="" xmlns:a16="http://schemas.microsoft.com/office/drawing/2014/main" id="{C0F1521B-E4C3-4AC8-94DD-3A82519D3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15" t="22210" r="11731" b="30517"/>
            <a:stretch/>
          </p:blipFill>
          <p:spPr bwMode="auto">
            <a:xfrm>
              <a:off x="7379794" y="4381242"/>
              <a:ext cx="1260000" cy="54556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Image 17">
            <a:extLst>
              <a:ext uri="{FF2B5EF4-FFF2-40B4-BE49-F238E27FC236}">
                <a16:creationId xmlns="" xmlns:a16="http://schemas.microsoft.com/office/drawing/2014/main" id="{9A1C2538-9530-428B-9900-45B7142A66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19" name="Image 18">
            <a:extLst>
              <a:ext uri="{FF2B5EF4-FFF2-40B4-BE49-F238E27FC236}">
                <a16:creationId xmlns="" xmlns:a16="http://schemas.microsoft.com/office/drawing/2014/main" id="{3C98EF96-4F6B-4400-A00D-5D771D9465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20" name="ZoneTexte 19">
            <a:extLst>
              <a:ext uri="{FF2B5EF4-FFF2-40B4-BE49-F238E27FC236}">
                <a16:creationId xmlns="" xmlns:a16="http://schemas.microsoft.com/office/drawing/2014/main" id="{F7E80045-A72C-4AC3-B7FF-15C9E69F664F}"/>
              </a:ext>
            </a:extLst>
          </p:cNvPr>
          <p:cNvSpPr txBox="1"/>
          <p:nvPr/>
        </p:nvSpPr>
        <p:spPr>
          <a:xfrm>
            <a:off x="216128" y="490911"/>
            <a:ext cx="11602387"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ÉVOLUTION DE L’INTITULÉ</a:t>
            </a:r>
          </a:p>
        </p:txBody>
      </p:sp>
      <p:pic>
        <p:nvPicPr>
          <p:cNvPr id="24" name="Image 23">
            <a:extLst>
              <a:ext uri="{FF2B5EF4-FFF2-40B4-BE49-F238E27FC236}">
                <a16:creationId xmlns="" xmlns:a16="http://schemas.microsoft.com/office/drawing/2014/main" id="{8430BE18-8495-4900-A18C-DE6AE37E6DBB}"/>
              </a:ext>
            </a:extLst>
          </p:cNvPr>
          <p:cNvPicPr>
            <a:picLocks noChangeAspect="1"/>
          </p:cNvPicPr>
          <p:nvPr/>
        </p:nvPicPr>
        <p:blipFill>
          <a:blip r:embed="rId8"/>
          <a:stretch>
            <a:fillRect/>
          </a:stretch>
        </p:blipFill>
        <p:spPr>
          <a:xfrm>
            <a:off x="216128" y="5179354"/>
            <a:ext cx="3072629" cy="1497883"/>
          </a:xfrm>
          <a:prstGeom prst="rect">
            <a:avLst/>
          </a:prstGeom>
        </p:spPr>
      </p:pic>
      <p:sp>
        <p:nvSpPr>
          <p:cNvPr id="27"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26948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3" name="Espace réservé du texte 5"/>
          <p:cNvSpPr>
            <a:spLocks noGrp="1"/>
          </p:cNvSpPr>
          <p:nvPr>
            <p:ph type="body" sz="quarter" idx="13"/>
          </p:nvPr>
        </p:nvSpPr>
        <p:spPr>
          <a:xfrm>
            <a:off x="2699063" y="2361835"/>
            <a:ext cx="6793874" cy="979811"/>
          </a:xfrm>
        </p:spPr>
        <p:txBody>
          <a:bodyPr>
            <a:noAutofit/>
          </a:bodyPr>
          <a:lstStyle/>
          <a:p>
            <a:pPr marL="0" indent="0" algn="ctr">
              <a:buNone/>
            </a:pPr>
            <a:r>
              <a:rPr lang="fr-FR" sz="3600" dirty="0">
                <a:solidFill>
                  <a:srgbClr val="002060"/>
                </a:solidFill>
              </a:rPr>
              <a:t>Présentation du référentiel des activités professionnelles</a:t>
            </a:r>
          </a:p>
          <a:p>
            <a:endParaRPr lang="fr-FR" sz="4400" dirty="0">
              <a:solidFill>
                <a:srgbClr val="002060"/>
              </a:solidFill>
            </a:endParaRPr>
          </a:p>
        </p:txBody>
      </p:sp>
      <p:sp>
        <p:nvSpPr>
          <p:cNvPr id="6" name="ZoneTexte 5"/>
          <p:cNvSpPr txBox="1"/>
          <p:nvPr/>
        </p:nvSpPr>
        <p:spPr>
          <a:xfrm>
            <a:off x="120000" y="2857675"/>
            <a:ext cx="11688142" cy="830997"/>
          </a:xfrm>
          <a:prstGeom prst="rect">
            <a:avLst/>
          </a:prstGeom>
          <a:noFill/>
        </p:spPr>
        <p:txBody>
          <a:bodyPr wrap="square" rtlCol="0">
            <a:spAutoFit/>
          </a:bodyPr>
          <a:lstStyle/>
          <a:p>
            <a:endParaRPr lang="fr-FR" sz="2400" dirty="0"/>
          </a:p>
          <a:p>
            <a:endParaRPr lang="fr-FR" sz="2400" dirty="0"/>
          </a:p>
        </p:txBody>
      </p:sp>
      <p:sp>
        <p:nvSpPr>
          <p:cNvPr id="7" name="ZoneTexte 6"/>
          <p:cNvSpPr txBox="1"/>
          <p:nvPr/>
        </p:nvSpPr>
        <p:spPr>
          <a:xfrm>
            <a:off x="483186" y="4110631"/>
            <a:ext cx="11225628" cy="1200329"/>
          </a:xfrm>
          <a:prstGeom prst="rect">
            <a:avLst/>
          </a:prstGeom>
          <a:noFill/>
        </p:spPr>
        <p:txBody>
          <a:bodyPr wrap="square" rtlCol="0">
            <a:spAutoFit/>
          </a:bodyPr>
          <a:lstStyle/>
          <a:p>
            <a:r>
              <a:rPr lang="fr-FR" sz="2800" b="1" dirty="0">
                <a:solidFill>
                  <a:srgbClr val="002060"/>
                </a:solidFill>
              </a:rPr>
              <a:t>Sophie Pysniak, </a:t>
            </a:r>
            <a:r>
              <a:rPr lang="fr-FR" sz="2800" dirty="0">
                <a:solidFill>
                  <a:srgbClr val="002060"/>
                </a:solidFill>
              </a:rPr>
              <a:t>inspectrice de l’éducation nationale STI, académie de Nancy</a:t>
            </a:r>
          </a:p>
          <a:p>
            <a:endParaRPr lang="fr-FR" sz="1400" dirty="0">
              <a:solidFill>
                <a:srgbClr val="002060"/>
              </a:solidFill>
            </a:endParaRPr>
          </a:p>
          <a:p>
            <a:r>
              <a:rPr lang="fr-FR" sz="2800" b="1" dirty="0">
                <a:solidFill>
                  <a:srgbClr val="002060"/>
                </a:solidFill>
              </a:rPr>
              <a:t>Frédéric Gosset, </a:t>
            </a:r>
            <a:r>
              <a:rPr lang="fr-FR" sz="2800" dirty="0">
                <a:solidFill>
                  <a:srgbClr val="002060"/>
                </a:solidFill>
              </a:rPr>
              <a:t>inspecteur de l’éducation nationale STI, académie de Lille</a:t>
            </a:r>
          </a:p>
        </p:txBody>
      </p:sp>
      <p:sp>
        <p:nvSpPr>
          <p:cNvPr id="11"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69097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4EFEFEC8-84AC-4048-B77D-E37BC2820CC4}"/>
              </a:ext>
            </a:extLst>
          </p:cNvPr>
          <p:cNvSpPr txBox="1"/>
          <p:nvPr/>
        </p:nvSpPr>
        <p:spPr>
          <a:xfrm>
            <a:off x="294807" y="74950"/>
            <a:ext cx="11602387"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ÉVOLUTION DU RÉFÉRENTIEL</a:t>
            </a:r>
          </a:p>
        </p:txBody>
      </p:sp>
      <p:sp>
        <p:nvSpPr>
          <p:cNvPr id="25" name="ZoneTexte 24">
            <a:extLst>
              <a:ext uri="{FF2B5EF4-FFF2-40B4-BE49-F238E27FC236}">
                <a16:creationId xmlns="" xmlns:a16="http://schemas.microsoft.com/office/drawing/2014/main" id="{797F392C-8E19-4666-99A7-C70B8854A65C}"/>
              </a:ext>
            </a:extLst>
          </p:cNvPr>
          <p:cNvSpPr txBox="1"/>
          <p:nvPr/>
        </p:nvSpPr>
        <p:spPr>
          <a:xfrm>
            <a:off x="403412" y="949965"/>
            <a:ext cx="4643717" cy="437043"/>
          </a:xfrm>
          <a:prstGeom prst="rect">
            <a:avLst/>
          </a:prstGeom>
          <a:noFill/>
        </p:spPr>
        <p:txBody>
          <a:bodyPr wrap="square">
            <a:spAutoFit/>
          </a:bodyPr>
          <a:lstStyle/>
          <a:p>
            <a:pPr marL="179387" lvl="1" algn="ctr" defTabSz="473075" eaLnBrk="0" fontAlgn="base" hangingPunct="0">
              <a:lnSpc>
                <a:spcPct val="120000"/>
              </a:lnSpc>
              <a:spcBef>
                <a:spcPct val="0"/>
              </a:spcBef>
              <a:spcAft>
                <a:spcPct val="0"/>
              </a:spcAft>
            </a:pPr>
            <a:r>
              <a:rPr lang="fr-FR" altLang="fr-FR" sz="2000" dirty="0">
                <a:solidFill>
                  <a:srgbClr val="002060"/>
                </a:solidFill>
                <a:ea typeface="Calibri" panose="020F0502020204030204" pitchFamily="34" charset="0"/>
                <a:cs typeface="Arial" panose="020B0604020202020204" pitchFamily="34" charset="0"/>
              </a:rPr>
              <a:t>BAC PRO TG</a:t>
            </a:r>
          </a:p>
        </p:txBody>
      </p:sp>
      <p:sp>
        <p:nvSpPr>
          <p:cNvPr id="10" name="ZoneTexte 9">
            <a:extLst>
              <a:ext uri="{FF2B5EF4-FFF2-40B4-BE49-F238E27FC236}">
                <a16:creationId xmlns="" xmlns:a16="http://schemas.microsoft.com/office/drawing/2014/main" id="{F79B3C79-0CCB-43D5-B9A9-A5EA6DA53A47}"/>
              </a:ext>
            </a:extLst>
          </p:cNvPr>
          <p:cNvSpPr txBox="1"/>
          <p:nvPr/>
        </p:nvSpPr>
        <p:spPr>
          <a:xfrm>
            <a:off x="403412" y="1918933"/>
            <a:ext cx="5154706" cy="4062651"/>
          </a:xfrm>
          <a:prstGeom prst="rect">
            <a:avLst/>
          </a:prstGeom>
          <a:noFill/>
        </p:spPr>
        <p:txBody>
          <a:bodyPr wrap="square">
            <a:spAutoFit/>
          </a:bodyPr>
          <a:lstStyle/>
          <a:p>
            <a:pPr>
              <a:spcAft>
                <a:spcPts val="600"/>
              </a:spcAft>
            </a:pPr>
            <a:r>
              <a:rPr lang="fr-FR" sz="1600" b="1" i="0" u="none" strike="noStrike" baseline="0" dirty="0">
                <a:solidFill>
                  <a:srgbClr val="000000"/>
                </a:solidFill>
              </a:rPr>
              <a:t>Annexe 1 Référentiels du diplôme</a:t>
            </a:r>
            <a:endParaRPr lang="fr-FR" sz="1600" b="0" i="0" u="none" strike="noStrike" baseline="0" dirty="0">
              <a:solidFill>
                <a:srgbClr val="000000"/>
              </a:solidFill>
            </a:endParaRPr>
          </a:p>
          <a:p>
            <a:r>
              <a:rPr lang="fr-FR" sz="1600" b="0" i="0" u="none" strike="noStrike" baseline="0" dirty="0">
                <a:solidFill>
                  <a:srgbClr val="000000"/>
                </a:solidFill>
              </a:rPr>
              <a:t>1a - </a:t>
            </a:r>
            <a:r>
              <a:rPr lang="fr-FR" sz="1600" b="0" i="0" u="none" strike="noStrike" baseline="0" dirty="0">
                <a:solidFill>
                  <a:srgbClr val="0000CC"/>
                </a:solidFill>
              </a:rPr>
              <a:t>Référentiel des activités professionnelles 	</a:t>
            </a:r>
          </a:p>
          <a:p>
            <a:pPr lvl="1"/>
            <a:r>
              <a:rPr lang="fr-FR" sz="1200" b="0" i="0" u="none" strike="noStrike" baseline="0" dirty="0">
                <a:solidFill>
                  <a:srgbClr val="000000"/>
                </a:solidFill>
              </a:rPr>
              <a:t>Définition du métier de Technicien Gaz 	</a:t>
            </a:r>
          </a:p>
          <a:p>
            <a:pPr lvl="1"/>
            <a:r>
              <a:rPr lang="fr-FR" sz="1200" b="0" i="0" u="none" strike="noStrike" baseline="0" dirty="0">
                <a:solidFill>
                  <a:srgbClr val="000000"/>
                </a:solidFill>
              </a:rPr>
              <a:t>Activités professionnelles et tâches associées 	</a:t>
            </a:r>
          </a:p>
          <a:p>
            <a:r>
              <a:rPr lang="fr-FR" sz="1600" b="0" i="0" u="none" strike="noStrike" baseline="0" dirty="0">
                <a:solidFill>
                  <a:srgbClr val="000000"/>
                </a:solidFill>
              </a:rPr>
              <a:t>1b - </a:t>
            </a:r>
            <a:r>
              <a:rPr lang="fr-FR" sz="1600" b="0" i="0" u="none" strike="noStrike" baseline="0" dirty="0">
                <a:solidFill>
                  <a:srgbClr val="0000CC"/>
                </a:solidFill>
              </a:rPr>
              <a:t>Référentiel de certification 	</a:t>
            </a:r>
          </a:p>
          <a:p>
            <a:pPr lvl="1"/>
            <a:r>
              <a:rPr lang="fr-FR" sz="1200" b="0" i="0" u="none" strike="noStrike" baseline="0" dirty="0">
                <a:solidFill>
                  <a:srgbClr val="000000"/>
                </a:solidFill>
              </a:rPr>
              <a:t>Référentiel de compétences 	</a:t>
            </a:r>
          </a:p>
          <a:p>
            <a:pPr lvl="1"/>
            <a:r>
              <a:rPr lang="fr-FR" sz="1200" b="0" i="0" u="none" strike="noStrike" baseline="0" dirty="0">
                <a:solidFill>
                  <a:srgbClr val="000000"/>
                </a:solidFill>
              </a:rPr>
              <a:t>Tableau mettant en relation tâches/compétences 	</a:t>
            </a:r>
          </a:p>
          <a:p>
            <a:pPr lvl="1"/>
            <a:r>
              <a:rPr lang="fr-FR" sz="1200" b="0" i="0" u="none" strike="noStrike" baseline="0" dirty="0">
                <a:solidFill>
                  <a:srgbClr val="000000"/>
                </a:solidFill>
              </a:rPr>
              <a:t>Référentiel des savoirs 	</a:t>
            </a:r>
          </a:p>
          <a:p>
            <a:pPr lvl="1"/>
            <a:r>
              <a:rPr lang="fr-FR" sz="1200" b="0" i="0" u="none" strike="noStrike" baseline="0" dirty="0">
                <a:solidFill>
                  <a:srgbClr val="000000"/>
                </a:solidFill>
              </a:rPr>
              <a:t>Tableau mettant en relation compétences/savoirs 	</a:t>
            </a:r>
          </a:p>
          <a:p>
            <a:r>
              <a:rPr lang="fr-FR" sz="1600" dirty="0">
                <a:solidFill>
                  <a:srgbClr val="000000"/>
                </a:solidFill>
              </a:rPr>
              <a:t>1c -</a:t>
            </a:r>
            <a:r>
              <a:rPr lang="fr-FR" sz="1200" b="0" i="0" u="none" strike="noStrike" baseline="0" dirty="0">
                <a:solidFill>
                  <a:srgbClr val="0000CC"/>
                </a:solidFill>
              </a:rPr>
              <a:t> </a:t>
            </a:r>
            <a:r>
              <a:rPr lang="fr-FR" sz="1600" dirty="0">
                <a:solidFill>
                  <a:srgbClr val="0000CC"/>
                </a:solidFill>
              </a:rPr>
              <a:t>Lexique 	</a:t>
            </a:r>
          </a:p>
          <a:p>
            <a:endParaRPr lang="fr-FR" sz="1600" b="1" i="0" u="none" strike="noStrike" baseline="0" dirty="0">
              <a:solidFill>
                <a:srgbClr val="000000"/>
              </a:solidFill>
            </a:endParaRPr>
          </a:p>
          <a:p>
            <a:pPr>
              <a:spcAft>
                <a:spcPts val="600"/>
              </a:spcAft>
            </a:pPr>
            <a:r>
              <a:rPr lang="fr-FR" sz="1600" b="1" i="0" u="none" strike="noStrike" baseline="0" dirty="0">
                <a:solidFill>
                  <a:srgbClr val="000000"/>
                </a:solidFill>
              </a:rPr>
              <a:t>Annexe 2 Modalités de certification </a:t>
            </a:r>
            <a:r>
              <a:rPr lang="fr-FR" sz="1600" b="0" i="0" u="none" strike="noStrike" baseline="0" dirty="0">
                <a:solidFill>
                  <a:srgbClr val="000000"/>
                </a:solidFill>
              </a:rPr>
              <a:t>	</a:t>
            </a:r>
          </a:p>
          <a:p>
            <a:r>
              <a:rPr lang="fr-FR" sz="1600" b="0" i="0" u="none" strike="noStrike" baseline="0" dirty="0">
                <a:solidFill>
                  <a:srgbClr val="000000"/>
                </a:solidFill>
              </a:rPr>
              <a:t>2a - </a:t>
            </a:r>
            <a:r>
              <a:rPr lang="fr-FR" sz="1600" b="0" i="0" u="none" strike="noStrike" baseline="0" dirty="0">
                <a:solidFill>
                  <a:srgbClr val="0000CC"/>
                </a:solidFill>
              </a:rPr>
              <a:t>Unités constitutives du diplôme 	</a:t>
            </a:r>
          </a:p>
          <a:p>
            <a:r>
              <a:rPr lang="fr-FR" sz="1600" b="0" i="0" u="none" strike="noStrike" baseline="0" dirty="0">
                <a:solidFill>
                  <a:srgbClr val="000000"/>
                </a:solidFill>
              </a:rPr>
              <a:t>2b - </a:t>
            </a:r>
            <a:r>
              <a:rPr lang="fr-FR" sz="1600" b="0" i="0" u="none" strike="noStrike" baseline="0" dirty="0">
                <a:solidFill>
                  <a:srgbClr val="0000CC"/>
                </a:solidFill>
              </a:rPr>
              <a:t>Règlement d'examen 	</a:t>
            </a:r>
          </a:p>
          <a:p>
            <a:r>
              <a:rPr lang="fr-FR" sz="1600" b="0" i="0" u="none" strike="noStrike" baseline="0" dirty="0">
                <a:solidFill>
                  <a:srgbClr val="000000"/>
                </a:solidFill>
              </a:rPr>
              <a:t>2c - </a:t>
            </a:r>
            <a:r>
              <a:rPr lang="fr-FR" sz="1600" b="0" i="0" u="none" strike="noStrike" baseline="0" dirty="0">
                <a:solidFill>
                  <a:srgbClr val="0000CC"/>
                </a:solidFill>
              </a:rPr>
              <a:t>Définition des épreuves 	</a:t>
            </a:r>
          </a:p>
          <a:p>
            <a:endParaRPr lang="fr-FR" sz="1600" b="1" i="0" u="none" strike="noStrike" baseline="0" dirty="0">
              <a:solidFill>
                <a:srgbClr val="000000"/>
              </a:solidFill>
            </a:endParaRPr>
          </a:p>
          <a:p>
            <a:r>
              <a:rPr lang="fr-FR" sz="1600" b="1" i="0" u="none" strike="noStrike" baseline="0" dirty="0">
                <a:solidFill>
                  <a:srgbClr val="000000"/>
                </a:solidFill>
              </a:rPr>
              <a:t>Annexe 3 </a:t>
            </a:r>
            <a:r>
              <a:rPr lang="fr-FR" sz="1600" b="1" dirty="0">
                <a:solidFill>
                  <a:srgbClr val="000000"/>
                </a:solidFill>
              </a:rPr>
              <a:t>Période de formation en milieu professionnel</a:t>
            </a:r>
          </a:p>
        </p:txBody>
      </p:sp>
      <p:sp>
        <p:nvSpPr>
          <p:cNvPr id="11" name="ZoneTexte 10">
            <a:extLst>
              <a:ext uri="{FF2B5EF4-FFF2-40B4-BE49-F238E27FC236}">
                <a16:creationId xmlns="" xmlns:a16="http://schemas.microsoft.com/office/drawing/2014/main" id="{8FDF2AC0-F8D7-4DC4-A62C-230B622BEB32}"/>
              </a:ext>
            </a:extLst>
          </p:cNvPr>
          <p:cNvSpPr txBox="1"/>
          <p:nvPr/>
        </p:nvSpPr>
        <p:spPr>
          <a:xfrm>
            <a:off x="6696636" y="949965"/>
            <a:ext cx="4643717" cy="437043"/>
          </a:xfrm>
          <a:prstGeom prst="rect">
            <a:avLst/>
          </a:prstGeom>
          <a:noFill/>
        </p:spPr>
        <p:txBody>
          <a:bodyPr wrap="square">
            <a:spAutoFit/>
          </a:bodyPr>
          <a:lstStyle/>
          <a:p>
            <a:pPr marL="179387" lvl="1" algn="ctr" defTabSz="473075" eaLnBrk="0" fontAlgn="base" hangingPunct="0">
              <a:lnSpc>
                <a:spcPct val="120000"/>
              </a:lnSpc>
              <a:spcBef>
                <a:spcPct val="0"/>
              </a:spcBef>
              <a:spcAft>
                <a:spcPct val="0"/>
              </a:spcAft>
            </a:pPr>
            <a:r>
              <a:rPr lang="fr-FR" altLang="fr-FR" sz="2000" dirty="0">
                <a:solidFill>
                  <a:srgbClr val="002060"/>
                </a:solidFill>
                <a:ea typeface="Calibri" panose="020F0502020204030204" pitchFamily="34" charset="0"/>
                <a:cs typeface="Arial" panose="020B0604020202020204" pitchFamily="34" charset="0"/>
              </a:rPr>
              <a:t>BAC PRO TDDG</a:t>
            </a:r>
          </a:p>
        </p:txBody>
      </p:sp>
      <p:cxnSp>
        <p:nvCxnSpPr>
          <p:cNvPr id="5" name="Connecteur droit 4">
            <a:extLst>
              <a:ext uri="{FF2B5EF4-FFF2-40B4-BE49-F238E27FC236}">
                <a16:creationId xmlns="" xmlns:a16="http://schemas.microsoft.com/office/drawing/2014/main" id="{0BC47DED-92AD-4A02-8BDF-81A860F0DE1A}"/>
              </a:ext>
            </a:extLst>
          </p:cNvPr>
          <p:cNvCxnSpPr>
            <a:cxnSpLocks/>
          </p:cNvCxnSpPr>
          <p:nvPr/>
        </p:nvCxnSpPr>
        <p:spPr>
          <a:xfrm>
            <a:off x="6096000" y="995082"/>
            <a:ext cx="0" cy="554760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FDB1DC48-9153-492D-B4AB-FA407D4955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8" name="Image 7">
            <a:extLst>
              <a:ext uri="{FF2B5EF4-FFF2-40B4-BE49-F238E27FC236}">
                <a16:creationId xmlns="" xmlns:a16="http://schemas.microsoft.com/office/drawing/2014/main" id="{9E69A4AC-46F3-4DAE-9801-BF2F61D04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12" name="ZoneTexte 11">
            <a:extLst>
              <a:ext uri="{FF2B5EF4-FFF2-40B4-BE49-F238E27FC236}">
                <a16:creationId xmlns="" xmlns:a16="http://schemas.microsoft.com/office/drawing/2014/main" id="{21EF3A08-9432-4D42-95D2-84AFF52F3365}"/>
              </a:ext>
            </a:extLst>
          </p:cNvPr>
          <p:cNvSpPr txBox="1"/>
          <p:nvPr/>
        </p:nvSpPr>
        <p:spPr>
          <a:xfrm>
            <a:off x="6258912" y="1501733"/>
            <a:ext cx="5638282" cy="5170646"/>
          </a:xfrm>
          <a:prstGeom prst="rect">
            <a:avLst/>
          </a:prstGeom>
          <a:noFill/>
        </p:spPr>
        <p:txBody>
          <a:bodyPr wrap="square">
            <a:spAutoFit/>
          </a:bodyPr>
          <a:lstStyle/>
          <a:p>
            <a:pPr marL="95250" algn="just"/>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ANNEXE I - Présentation synthétique du référentiel du diplôme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ANNEXE II - Référentiel des activités professionnelles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II.1 Présentation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II.1.1 Secteurs d’activités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II.1.2 Types d’emplois accessibles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II.1.3 Perspectives d’évolution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II.2 Description des activités professionnelles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II.2.1 Présentation des pôles d’activités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II.2.2 Exigences transversales aux activités professionnelles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II.2.3 Tableau récapitulatif des activités professionnelles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II.2.4 Définition des activités professionnelles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II.2.5 Tableau de correspondance entre activités, tâches et compétences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lgn="just"/>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95250" algn="just"/>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ANNEXE III - Référentiel de compétences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r>
              <a:rPr lang="fr-FR" sz="1100" dirty="0">
                <a:effectLst/>
                <a:latin typeface="Arial" panose="020B0604020202020204" pitchFamily="34" charset="0"/>
                <a:ea typeface="Times New Roman" panose="02020603050405020304" pitchFamily="18" charset="0"/>
                <a:cs typeface="Times New Roman" panose="02020603050405020304" pitchFamily="18" charset="0"/>
              </a:rPr>
              <a:t>III.1 Définition des blocs de compétences</a:t>
            </a: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r>
            <a:br>
              <a:rPr lang="fr-FR" sz="1100" b="1" dirty="0">
                <a:effectLst/>
                <a:latin typeface="Arial" panose="020B0604020202020204" pitchFamily="34" charset="0"/>
                <a:ea typeface="Times New Roman" panose="02020603050405020304" pitchFamily="18" charset="0"/>
                <a:cs typeface="Times New Roman" panose="02020603050405020304" pitchFamily="18" charset="0"/>
              </a:rPr>
            </a:br>
            <a:r>
              <a:rPr lang="fr-FR" sz="1100" dirty="0">
                <a:effectLst/>
                <a:latin typeface="Arial" panose="020B0604020202020204" pitchFamily="34" charset="0"/>
                <a:ea typeface="Times New Roman" panose="02020603050405020304" pitchFamily="18" charset="0"/>
                <a:cs typeface="Times New Roman" panose="02020603050405020304" pitchFamily="18" charset="0"/>
              </a:rPr>
              <a:t>III.2 Définition des compétences et connaissances associées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lgn="l"/>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ANNEXE III bis - Lexique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tabLst>
                <a:tab pos="228600" algn="l"/>
                <a:tab pos="449580" algn="l"/>
              </a:tabLst>
            </a:pPr>
            <a:r>
              <a:rPr lang="fr-FR" sz="110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III bis.1 Sigles</a:t>
            </a:r>
          </a:p>
          <a:p>
            <a:pPr marL="552450" lvl="1">
              <a:tabLst>
                <a:tab pos="228600" algn="l"/>
                <a:tab pos="449580" algn="l"/>
              </a:tabLst>
            </a:pPr>
            <a:r>
              <a:rPr lang="fr-FR" sz="110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III bis.2 Termes et définitions</a:t>
            </a:r>
            <a:endParaRPr lang="fr-FR" sz="1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95250" algn="just"/>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95250" algn="just"/>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ANNEXE IV - Référentiel d’évaluation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IV.1 Unités constitutives du diplôme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IV.2 Règlement d’examen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2450" lvl="1" algn="just"/>
            <a:r>
              <a:rPr lang="fr-FR" sz="1100" dirty="0">
                <a:effectLst/>
                <a:latin typeface="Arial" panose="020B0604020202020204" pitchFamily="34" charset="0"/>
                <a:ea typeface="Times New Roman" panose="02020603050405020304" pitchFamily="18" charset="0"/>
                <a:cs typeface="Times New Roman" panose="02020603050405020304" pitchFamily="18" charset="0"/>
              </a:rPr>
              <a:t>IV.3 Définition des épreuves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lgn="just"/>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lgn="just"/>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ANNEXE V - Périodes de formation en milieu professionnel</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5250" algn="just">
              <a:tabLst>
                <a:tab pos="900430" algn="l"/>
              </a:tabLst>
            </a:pPr>
            <a:endParaRPr lang="fr-FR" sz="1100" b="1" dirty="0">
              <a:effectLst/>
              <a:latin typeface="Arial" panose="020B0604020202020204" pitchFamily="34" charset="0"/>
              <a:ea typeface="Times New Roman" panose="02020603050405020304" pitchFamily="18" charset="0"/>
              <a:cs typeface="Times New Roman" panose="02020603050405020304" pitchFamily="18" charset="0"/>
            </a:endParaRPr>
          </a:p>
          <a:p>
            <a:pPr marL="95250" algn="just">
              <a:tabLst>
                <a:tab pos="900430" algn="l"/>
              </a:tabLs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ANNEXE VI Tableau de correspondance entre l’ancien et le nouveau diplôme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129;p2"/>
          <p:cNvSpPr txBox="1">
            <a:spLocks/>
          </p:cNvSpPr>
          <p:nvPr/>
        </p:nvSpPr>
        <p:spPr>
          <a:xfrm>
            <a:off x="294807" y="642094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111065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334477B-DDBB-55E6-5095-B6286E54EC76}"/>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ACC0D912-AEC9-A75D-B862-1FAF015FA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ED5383DE-E74C-9935-F695-2A287C9B4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13E92AD2-1218-0B0C-6DEB-122A11857ABC}"/>
              </a:ext>
            </a:extLst>
          </p:cNvPr>
          <p:cNvSpPr txBox="1"/>
          <p:nvPr/>
        </p:nvSpPr>
        <p:spPr>
          <a:xfrm>
            <a:off x="1717964" y="214166"/>
            <a:ext cx="8031598"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LES ACTIVITÉS MÉTIER</a:t>
            </a:r>
          </a:p>
        </p:txBody>
      </p:sp>
      <p:grpSp>
        <p:nvGrpSpPr>
          <p:cNvPr id="2" name="Groupe 1">
            <a:extLst>
              <a:ext uri="{FF2B5EF4-FFF2-40B4-BE49-F238E27FC236}">
                <a16:creationId xmlns="" xmlns:a16="http://schemas.microsoft.com/office/drawing/2014/main" id="{A3F89851-E587-50D3-80AF-7340EAF9B917}"/>
              </a:ext>
            </a:extLst>
          </p:cNvPr>
          <p:cNvGrpSpPr/>
          <p:nvPr/>
        </p:nvGrpSpPr>
        <p:grpSpPr>
          <a:xfrm>
            <a:off x="822057" y="2771830"/>
            <a:ext cx="10547886" cy="1897669"/>
            <a:chOff x="-507777" y="0"/>
            <a:chExt cx="8685021" cy="1176824"/>
          </a:xfrm>
        </p:grpSpPr>
        <p:cxnSp>
          <p:nvCxnSpPr>
            <p:cNvPr id="6" name="Connecteur droit 5">
              <a:extLst>
                <a:ext uri="{FF2B5EF4-FFF2-40B4-BE49-F238E27FC236}">
                  <a16:creationId xmlns="" xmlns:a16="http://schemas.microsoft.com/office/drawing/2014/main" id="{EF97DC94-DAE1-07C9-1763-B4B4E16660A4}"/>
                </a:ext>
              </a:extLst>
            </p:cNvPr>
            <p:cNvCxnSpPr>
              <a:cxnSpLocks/>
            </p:cNvCxnSpPr>
            <p:nvPr/>
          </p:nvCxnSpPr>
          <p:spPr>
            <a:xfrm>
              <a:off x="1333711" y="550237"/>
              <a:ext cx="641617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Forme libre : forme 8">
              <a:extLst>
                <a:ext uri="{FF2B5EF4-FFF2-40B4-BE49-F238E27FC236}">
                  <a16:creationId xmlns="" xmlns:a16="http://schemas.microsoft.com/office/drawing/2014/main" id="{5936D4A8-8A0F-BC17-A013-150499DFE016}"/>
                </a:ext>
              </a:extLst>
            </p:cNvPr>
            <p:cNvSpPr/>
            <p:nvPr/>
          </p:nvSpPr>
          <p:spPr>
            <a:xfrm>
              <a:off x="-507777" y="0"/>
              <a:ext cx="2371363" cy="1170319"/>
            </a:xfrm>
            <a:custGeom>
              <a:avLst/>
              <a:gdLst>
                <a:gd name="connsiteX0" fmla="*/ 0 w 2008090"/>
                <a:gd name="connsiteY0" fmla="*/ 50425 h 504253"/>
                <a:gd name="connsiteX1" fmla="*/ 50425 w 2008090"/>
                <a:gd name="connsiteY1" fmla="*/ 0 h 504253"/>
                <a:gd name="connsiteX2" fmla="*/ 1957665 w 2008090"/>
                <a:gd name="connsiteY2" fmla="*/ 0 h 504253"/>
                <a:gd name="connsiteX3" fmla="*/ 2008090 w 2008090"/>
                <a:gd name="connsiteY3" fmla="*/ 50425 h 504253"/>
                <a:gd name="connsiteX4" fmla="*/ 2008090 w 2008090"/>
                <a:gd name="connsiteY4" fmla="*/ 453828 h 504253"/>
                <a:gd name="connsiteX5" fmla="*/ 1957665 w 2008090"/>
                <a:gd name="connsiteY5" fmla="*/ 504253 h 504253"/>
                <a:gd name="connsiteX6" fmla="*/ 50425 w 2008090"/>
                <a:gd name="connsiteY6" fmla="*/ 504253 h 504253"/>
                <a:gd name="connsiteX7" fmla="*/ 0 w 2008090"/>
                <a:gd name="connsiteY7" fmla="*/ 453828 h 504253"/>
                <a:gd name="connsiteX8" fmla="*/ 0 w 2008090"/>
                <a:gd name="connsiteY8" fmla="*/ 50425 h 5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090" h="504253">
                  <a:moveTo>
                    <a:pt x="0" y="50425"/>
                  </a:moveTo>
                  <a:cubicBezTo>
                    <a:pt x="0" y="22576"/>
                    <a:pt x="22576" y="0"/>
                    <a:pt x="50425" y="0"/>
                  </a:cubicBezTo>
                  <a:lnTo>
                    <a:pt x="1957665" y="0"/>
                  </a:lnTo>
                  <a:cubicBezTo>
                    <a:pt x="1985514" y="0"/>
                    <a:pt x="2008090" y="22576"/>
                    <a:pt x="2008090" y="50425"/>
                  </a:cubicBezTo>
                  <a:lnTo>
                    <a:pt x="2008090" y="453828"/>
                  </a:lnTo>
                  <a:cubicBezTo>
                    <a:pt x="2008090" y="481677"/>
                    <a:pt x="1985514" y="504253"/>
                    <a:pt x="1957665" y="504253"/>
                  </a:cubicBezTo>
                  <a:lnTo>
                    <a:pt x="50425" y="504253"/>
                  </a:lnTo>
                  <a:cubicBezTo>
                    <a:pt x="22576" y="504253"/>
                    <a:pt x="0" y="481677"/>
                    <a:pt x="0" y="453828"/>
                  </a:cubicBezTo>
                  <a:lnTo>
                    <a:pt x="0" y="50425"/>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249" tIns="35089" rIns="45249" bIns="35089" numCol="1" spcCol="1270" anchor="ctr" anchorCtr="0">
              <a:noAutofit/>
            </a:bodyPr>
            <a:lstStyle/>
            <a:p>
              <a:pPr algn="ctr">
                <a:spcAft>
                  <a:spcPts val="600"/>
                </a:spcAft>
              </a:pPr>
              <a:r>
                <a:rPr lang="fr-FR" sz="2400" b="1" kern="1200" dirty="0">
                  <a:solidFill>
                    <a:schemeClr val="tx1"/>
                  </a:solidFill>
                  <a:effectLst/>
                  <a:ea typeface="Calibri" panose="020F0502020204030204" pitchFamily="34" charset="0"/>
                  <a:cs typeface="Times New Roman" panose="02020603050405020304" pitchFamily="18" charset="0"/>
                </a:rPr>
                <a:t>A1 </a:t>
              </a:r>
              <a:endParaRPr lang="fr-FR" sz="2400" kern="100" dirty="0">
                <a:solidFill>
                  <a:schemeClr val="tx1"/>
                </a:solidFill>
                <a:effectLst/>
                <a:ea typeface="Calibri" panose="020F0502020204030204" pitchFamily="34" charset="0"/>
                <a:cs typeface="Times New Roman" panose="02020603050405020304" pitchFamily="18" charset="0"/>
              </a:endParaRPr>
            </a:p>
            <a:p>
              <a:pPr algn="ctr">
                <a:lnSpc>
                  <a:spcPct val="120000"/>
                </a:lnSpc>
                <a:spcAft>
                  <a:spcPts val="670"/>
                </a:spcAft>
              </a:pPr>
              <a:r>
                <a:rPr lang="fr-FR" sz="2400" b="1" kern="1200" dirty="0">
                  <a:solidFill>
                    <a:schemeClr val="tx1"/>
                  </a:solidFill>
                  <a:effectLst/>
                  <a:ea typeface="Calibri" panose="020F0502020204030204" pitchFamily="34" charset="0"/>
                  <a:cs typeface="Times New Roman" panose="02020603050405020304" pitchFamily="18" charset="0"/>
                </a:rPr>
                <a:t>Organisation</a:t>
              </a:r>
            </a:p>
            <a:p>
              <a:pPr algn="ctr">
                <a:lnSpc>
                  <a:spcPct val="120000"/>
                </a:lnSpc>
                <a:spcAft>
                  <a:spcPts val="670"/>
                </a:spcAft>
              </a:pPr>
              <a:r>
                <a:rPr lang="fr-FR" sz="2400" b="1" kern="1200" dirty="0">
                  <a:solidFill>
                    <a:schemeClr val="tx1"/>
                  </a:solidFill>
                  <a:effectLst/>
                  <a:ea typeface="Calibri" panose="020F0502020204030204" pitchFamily="34" charset="0"/>
                  <a:cs typeface="Times New Roman" panose="02020603050405020304" pitchFamily="18" charset="0"/>
                </a:rPr>
                <a:t>d’une intervention</a:t>
              </a:r>
              <a:endParaRPr lang="fr-FR" sz="2400" kern="100" dirty="0">
                <a:solidFill>
                  <a:schemeClr val="tx1"/>
                </a:solidFill>
                <a:effectLst/>
                <a:ea typeface="Calibri" panose="020F0502020204030204" pitchFamily="34" charset="0"/>
                <a:cs typeface="Times New Roman" panose="02020603050405020304" pitchFamily="18" charset="0"/>
              </a:endParaRPr>
            </a:p>
          </p:txBody>
        </p:sp>
        <p:sp>
          <p:nvSpPr>
            <p:cNvPr id="8" name="Forme libre : forme 14">
              <a:extLst>
                <a:ext uri="{FF2B5EF4-FFF2-40B4-BE49-F238E27FC236}">
                  <a16:creationId xmlns="" xmlns:a16="http://schemas.microsoft.com/office/drawing/2014/main" id="{BD3D081A-1696-0F91-7AA1-2F83D15A9928}"/>
                </a:ext>
              </a:extLst>
            </p:cNvPr>
            <p:cNvSpPr/>
            <p:nvPr/>
          </p:nvSpPr>
          <p:spPr>
            <a:xfrm>
              <a:off x="2649053" y="6505"/>
              <a:ext cx="2371363" cy="1170319"/>
            </a:xfrm>
            <a:custGeom>
              <a:avLst/>
              <a:gdLst>
                <a:gd name="connsiteX0" fmla="*/ 0 w 1973377"/>
                <a:gd name="connsiteY0" fmla="*/ 50425 h 504253"/>
                <a:gd name="connsiteX1" fmla="*/ 50425 w 1973377"/>
                <a:gd name="connsiteY1" fmla="*/ 0 h 504253"/>
                <a:gd name="connsiteX2" fmla="*/ 1922952 w 1973377"/>
                <a:gd name="connsiteY2" fmla="*/ 0 h 504253"/>
                <a:gd name="connsiteX3" fmla="*/ 1973377 w 1973377"/>
                <a:gd name="connsiteY3" fmla="*/ 50425 h 504253"/>
                <a:gd name="connsiteX4" fmla="*/ 1973377 w 1973377"/>
                <a:gd name="connsiteY4" fmla="*/ 453828 h 504253"/>
                <a:gd name="connsiteX5" fmla="*/ 1922952 w 1973377"/>
                <a:gd name="connsiteY5" fmla="*/ 504253 h 504253"/>
                <a:gd name="connsiteX6" fmla="*/ 50425 w 1973377"/>
                <a:gd name="connsiteY6" fmla="*/ 504253 h 504253"/>
                <a:gd name="connsiteX7" fmla="*/ 0 w 1973377"/>
                <a:gd name="connsiteY7" fmla="*/ 453828 h 504253"/>
                <a:gd name="connsiteX8" fmla="*/ 0 w 1973377"/>
                <a:gd name="connsiteY8" fmla="*/ 50425 h 5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3377" h="504253">
                  <a:moveTo>
                    <a:pt x="0" y="50425"/>
                  </a:moveTo>
                  <a:cubicBezTo>
                    <a:pt x="0" y="22576"/>
                    <a:pt x="22576" y="0"/>
                    <a:pt x="50425" y="0"/>
                  </a:cubicBezTo>
                  <a:lnTo>
                    <a:pt x="1922952" y="0"/>
                  </a:lnTo>
                  <a:cubicBezTo>
                    <a:pt x="1950801" y="0"/>
                    <a:pt x="1973377" y="22576"/>
                    <a:pt x="1973377" y="50425"/>
                  </a:cubicBezTo>
                  <a:lnTo>
                    <a:pt x="1973377" y="453828"/>
                  </a:lnTo>
                  <a:cubicBezTo>
                    <a:pt x="1973377" y="481677"/>
                    <a:pt x="1950801" y="504253"/>
                    <a:pt x="1922952" y="504253"/>
                  </a:cubicBezTo>
                  <a:lnTo>
                    <a:pt x="50425" y="504253"/>
                  </a:lnTo>
                  <a:cubicBezTo>
                    <a:pt x="22576" y="504253"/>
                    <a:pt x="0" y="481677"/>
                    <a:pt x="0" y="453828"/>
                  </a:cubicBezTo>
                  <a:lnTo>
                    <a:pt x="0" y="50425"/>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249" tIns="35089" rIns="45249" bIns="35089" numCol="1" spcCol="1270" anchor="ctr" anchorCtr="0">
              <a:noAutofit/>
            </a:bodyPr>
            <a:lstStyle/>
            <a:p>
              <a:pPr algn="ctr">
                <a:spcAft>
                  <a:spcPts val="600"/>
                </a:spcAft>
              </a:pPr>
              <a:r>
                <a:rPr lang="fr-FR" sz="2400" b="1" kern="1200" dirty="0">
                  <a:solidFill>
                    <a:schemeClr val="tx1"/>
                  </a:solidFill>
                  <a:effectLst/>
                  <a:ea typeface="Calibri" panose="020F0502020204030204" pitchFamily="34" charset="0"/>
                  <a:cs typeface="Times New Roman" panose="02020603050405020304" pitchFamily="18" charset="0"/>
                </a:rPr>
                <a:t>A2 et A3</a:t>
              </a:r>
              <a:endParaRPr lang="fr-FR" sz="2400" kern="100" dirty="0">
                <a:solidFill>
                  <a:schemeClr val="tx1"/>
                </a:solidFill>
                <a:effectLst/>
                <a:ea typeface="Calibri" panose="020F0502020204030204" pitchFamily="34" charset="0"/>
                <a:cs typeface="Times New Roman" panose="02020603050405020304" pitchFamily="18" charset="0"/>
              </a:endParaRPr>
            </a:p>
            <a:p>
              <a:pPr algn="ctr">
                <a:lnSpc>
                  <a:spcPct val="120000"/>
                </a:lnSpc>
              </a:pPr>
              <a:r>
                <a:rPr lang="fr-FR" sz="2400" b="1" kern="1200" dirty="0">
                  <a:solidFill>
                    <a:schemeClr val="tx1"/>
                  </a:solidFill>
                  <a:effectLst/>
                  <a:ea typeface="Calibri" panose="020F0502020204030204" pitchFamily="34" charset="0"/>
                  <a:cs typeface="Times New Roman" panose="02020603050405020304" pitchFamily="18" charset="0"/>
                </a:rPr>
                <a:t>Exploitation</a:t>
              </a:r>
            </a:p>
            <a:p>
              <a:pPr algn="ctr">
                <a:lnSpc>
                  <a:spcPct val="120000"/>
                </a:lnSpc>
              </a:pPr>
              <a:r>
                <a:rPr lang="fr-FR" sz="2400" b="1" kern="1200" dirty="0">
                  <a:solidFill>
                    <a:schemeClr val="tx1"/>
                  </a:solidFill>
                  <a:effectLst/>
                  <a:ea typeface="Calibri" panose="020F0502020204030204" pitchFamily="34" charset="0"/>
                  <a:cs typeface="Times New Roman" panose="02020603050405020304" pitchFamily="18" charset="0"/>
                </a:rPr>
                <a:t>des ouvrages</a:t>
              </a:r>
              <a:endParaRPr lang="fr-FR" sz="2400" kern="100" dirty="0">
                <a:solidFill>
                  <a:schemeClr val="tx1"/>
                </a:solidFill>
                <a:effectLst/>
                <a:ea typeface="Calibri" panose="020F0502020204030204" pitchFamily="34" charset="0"/>
                <a:cs typeface="Times New Roman" panose="02020603050405020304" pitchFamily="18" charset="0"/>
              </a:endParaRPr>
            </a:p>
          </p:txBody>
        </p:sp>
        <p:sp>
          <p:nvSpPr>
            <p:cNvPr id="9" name="Forme libre : forme 41">
              <a:extLst>
                <a:ext uri="{FF2B5EF4-FFF2-40B4-BE49-F238E27FC236}">
                  <a16:creationId xmlns="" xmlns:a16="http://schemas.microsoft.com/office/drawing/2014/main" id="{A84E0810-C51A-FBB0-E5C3-6CCA4B37BCCF}"/>
                </a:ext>
              </a:extLst>
            </p:cNvPr>
            <p:cNvSpPr/>
            <p:nvPr/>
          </p:nvSpPr>
          <p:spPr>
            <a:xfrm>
              <a:off x="5805882" y="6506"/>
              <a:ext cx="2371362" cy="1170318"/>
            </a:xfrm>
            <a:custGeom>
              <a:avLst/>
              <a:gdLst>
                <a:gd name="connsiteX0" fmla="*/ 0 w 1944927"/>
                <a:gd name="connsiteY0" fmla="*/ 50425 h 504253"/>
                <a:gd name="connsiteX1" fmla="*/ 50425 w 1944927"/>
                <a:gd name="connsiteY1" fmla="*/ 0 h 504253"/>
                <a:gd name="connsiteX2" fmla="*/ 1894502 w 1944927"/>
                <a:gd name="connsiteY2" fmla="*/ 0 h 504253"/>
                <a:gd name="connsiteX3" fmla="*/ 1944927 w 1944927"/>
                <a:gd name="connsiteY3" fmla="*/ 50425 h 504253"/>
                <a:gd name="connsiteX4" fmla="*/ 1944927 w 1944927"/>
                <a:gd name="connsiteY4" fmla="*/ 453828 h 504253"/>
                <a:gd name="connsiteX5" fmla="*/ 1894502 w 1944927"/>
                <a:gd name="connsiteY5" fmla="*/ 504253 h 504253"/>
                <a:gd name="connsiteX6" fmla="*/ 50425 w 1944927"/>
                <a:gd name="connsiteY6" fmla="*/ 504253 h 504253"/>
                <a:gd name="connsiteX7" fmla="*/ 0 w 1944927"/>
                <a:gd name="connsiteY7" fmla="*/ 453828 h 504253"/>
                <a:gd name="connsiteX8" fmla="*/ 0 w 1944927"/>
                <a:gd name="connsiteY8" fmla="*/ 50425 h 5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927" h="504253">
                  <a:moveTo>
                    <a:pt x="0" y="50425"/>
                  </a:moveTo>
                  <a:cubicBezTo>
                    <a:pt x="0" y="22576"/>
                    <a:pt x="22576" y="0"/>
                    <a:pt x="50425" y="0"/>
                  </a:cubicBezTo>
                  <a:lnTo>
                    <a:pt x="1894502" y="0"/>
                  </a:lnTo>
                  <a:cubicBezTo>
                    <a:pt x="1922351" y="0"/>
                    <a:pt x="1944927" y="22576"/>
                    <a:pt x="1944927" y="50425"/>
                  </a:cubicBezTo>
                  <a:lnTo>
                    <a:pt x="1944927" y="453828"/>
                  </a:lnTo>
                  <a:cubicBezTo>
                    <a:pt x="1944927" y="481677"/>
                    <a:pt x="1922351" y="504253"/>
                    <a:pt x="1894502" y="504253"/>
                  </a:cubicBezTo>
                  <a:lnTo>
                    <a:pt x="50425" y="504253"/>
                  </a:lnTo>
                  <a:cubicBezTo>
                    <a:pt x="22576" y="504253"/>
                    <a:pt x="0" y="481677"/>
                    <a:pt x="0" y="453828"/>
                  </a:cubicBezTo>
                  <a:lnTo>
                    <a:pt x="0" y="50425"/>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249" tIns="35089" rIns="45249" bIns="35089" numCol="1" spcCol="1270" anchor="ctr" anchorCtr="0">
              <a:noAutofit/>
            </a:bodyPr>
            <a:lstStyle/>
            <a:p>
              <a:pPr algn="ctr">
                <a:spcAft>
                  <a:spcPts val="600"/>
                </a:spcAft>
              </a:pPr>
              <a:r>
                <a:rPr lang="fr-FR" sz="2400" b="1" kern="1200" dirty="0">
                  <a:solidFill>
                    <a:schemeClr val="tx1"/>
                  </a:solidFill>
                  <a:effectLst/>
                  <a:ea typeface="Calibri" panose="020F0502020204030204" pitchFamily="34" charset="0"/>
                  <a:cs typeface="Times New Roman" panose="02020603050405020304" pitchFamily="18" charset="0"/>
                </a:rPr>
                <a:t>A4</a:t>
              </a:r>
            </a:p>
            <a:p>
              <a:pPr algn="ctr">
                <a:lnSpc>
                  <a:spcPct val="120000"/>
                </a:lnSpc>
                <a:spcAft>
                  <a:spcPts val="670"/>
                </a:spcAft>
              </a:pPr>
              <a:r>
                <a:rPr lang="fr-FR" sz="2400" b="1" kern="1200" dirty="0">
                  <a:solidFill>
                    <a:schemeClr val="tx1"/>
                  </a:solidFill>
                  <a:effectLst/>
                  <a:ea typeface="Calibri" panose="020F0502020204030204" pitchFamily="34" charset="0"/>
                  <a:cs typeface="Times New Roman" panose="02020603050405020304" pitchFamily="18" charset="0"/>
                </a:rPr>
                <a:t>Maintenance</a:t>
              </a:r>
            </a:p>
            <a:p>
              <a:pPr algn="ctr">
                <a:lnSpc>
                  <a:spcPct val="120000"/>
                </a:lnSpc>
                <a:spcAft>
                  <a:spcPts val="670"/>
                </a:spcAft>
              </a:pPr>
              <a:r>
                <a:rPr lang="fr-FR" sz="2400" b="1" kern="1200" dirty="0">
                  <a:solidFill>
                    <a:schemeClr val="tx1"/>
                  </a:solidFill>
                  <a:effectLst/>
                  <a:ea typeface="Calibri" panose="020F0502020204030204" pitchFamily="34" charset="0"/>
                  <a:cs typeface="Times New Roman" panose="02020603050405020304" pitchFamily="18" charset="0"/>
                </a:rPr>
                <a:t>des ouvrages</a:t>
              </a:r>
              <a:endParaRPr lang="fr-FR" sz="2400" kern="100" dirty="0">
                <a:solidFill>
                  <a:schemeClr val="tx1"/>
                </a:solidFill>
                <a:effectLst/>
                <a:ea typeface="Calibri" panose="020F0502020204030204" pitchFamily="34" charset="0"/>
                <a:cs typeface="Times New Roman" panose="02020603050405020304" pitchFamily="18" charset="0"/>
              </a:endParaRPr>
            </a:p>
          </p:txBody>
        </p:sp>
      </p:grpSp>
      <p:sp>
        <p:nvSpPr>
          <p:cNvPr id="10"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250553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8B5934A-64BB-BEAC-AB35-DFDE2E02FC1F}"/>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9FC3851B-C9FF-F2DB-281C-6079C0F44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3E025C1F-6667-F965-9F8D-57BDA2B63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6777BFDB-C968-2FC8-5A58-1C7297B61FFA}"/>
              </a:ext>
            </a:extLst>
          </p:cNvPr>
          <p:cNvSpPr txBox="1"/>
          <p:nvPr/>
        </p:nvSpPr>
        <p:spPr>
          <a:xfrm>
            <a:off x="1717964" y="214166"/>
            <a:ext cx="8031598"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LES PÔLES D’ACTIVITÉS</a:t>
            </a:r>
          </a:p>
        </p:txBody>
      </p:sp>
      <p:graphicFrame>
        <p:nvGraphicFramePr>
          <p:cNvPr id="10" name="Tableau 9">
            <a:extLst>
              <a:ext uri="{FF2B5EF4-FFF2-40B4-BE49-F238E27FC236}">
                <a16:creationId xmlns="" xmlns:a16="http://schemas.microsoft.com/office/drawing/2014/main" id="{152DA49A-C173-DC0C-4938-7226F3C1AE11}"/>
              </a:ext>
            </a:extLst>
          </p:cNvPr>
          <p:cNvGraphicFramePr>
            <a:graphicFrameLocks noGrp="1"/>
          </p:cNvGraphicFramePr>
          <p:nvPr/>
        </p:nvGraphicFramePr>
        <p:xfrm>
          <a:off x="253015" y="1538378"/>
          <a:ext cx="11685969" cy="4500000"/>
        </p:xfrm>
        <a:graphic>
          <a:graphicData uri="http://schemas.openxmlformats.org/drawingml/2006/table">
            <a:tbl>
              <a:tblPr firstRow="1" firstCol="1" bandRow="1"/>
              <a:tblGrid>
                <a:gridCol w="5279196">
                  <a:extLst>
                    <a:ext uri="{9D8B030D-6E8A-4147-A177-3AD203B41FA5}">
                      <a16:colId xmlns="" xmlns:a16="http://schemas.microsoft.com/office/drawing/2014/main" val="657775686"/>
                    </a:ext>
                  </a:extLst>
                </a:gridCol>
                <a:gridCol w="6406773">
                  <a:extLst>
                    <a:ext uri="{9D8B030D-6E8A-4147-A177-3AD203B41FA5}">
                      <a16:colId xmlns="" xmlns:a16="http://schemas.microsoft.com/office/drawing/2014/main" val="3828981059"/>
                    </a:ext>
                  </a:extLst>
                </a:gridCol>
              </a:tblGrid>
              <a:tr h="504000">
                <a:tc>
                  <a:txBody>
                    <a:bodyPr/>
                    <a:lstStyle/>
                    <a:p>
                      <a:pPr algn="ctr">
                        <a:lnSpc>
                          <a:spcPct val="115000"/>
                        </a:lnSpc>
                      </a:pPr>
                      <a:r>
                        <a:rPr lang="fr-FR" sz="2400" b="1" i="0" dirty="0">
                          <a:effectLst/>
                          <a:latin typeface="Arial" panose="020B0604020202020204" pitchFamily="34" charset="0"/>
                          <a:ea typeface="Times New Roman" panose="02020603050405020304" pitchFamily="18" charset="0"/>
                          <a:cs typeface="Arial" panose="020B0604020202020204" pitchFamily="34" charset="0"/>
                        </a:rPr>
                        <a:t>Pôle</a:t>
                      </a:r>
                      <a:r>
                        <a:rPr lang="fr-FR" sz="2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endParaRPr lang="fr-FR" sz="2400" b="1" i="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23520" marR="229870" algn="ctr">
                        <a:lnSpc>
                          <a:spcPct val="115000"/>
                        </a:lnSpc>
                        <a:spcAft>
                          <a:spcPts val="0"/>
                        </a:spcAft>
                      </a:pPr>
                      <a:r>
                        <a:rPr lang="fr-FR" sz="2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Activités professionnelles</a:t>
                      </a:r>
                      <a:endParaRPr lang="fr-FR" sz="2400" b="1" i="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720805695"/>
                  </a:ext>
                </a:extLst>
              </a:tr>
              <a:tr h="972000">
                <a:tc rowSpan="3">
                  <a:txBody>
                    <a:bodyPr/>
                    <a:lstStyle/>
                    <a:p>
                      <a:pPr algn="ctr">
                        <a:lnSpc>
                          <a:spcPct val="115000"/>
                        </a:lnSpc>
                      </a:pPr>
                      <a:r>
                        <a:rPr lang="fr-FR" sz="24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Pôle 1</a:t>
                      </a:r>
                      <a:endParaRPr lang="fr-FR" sz="2400" b="0" i="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fr-FR" sz="24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EXPLOITATION DES OUVRAGES</a:t>
                      </a:r>
                      <a:endParaRPr lang="fr-FR" sz="2400" b="0" i="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85725" marR="43815" indent="0" algn="l" defTabSz="914400" rtl="0" eaLnBrk="1" latinLnBrk="0" hangingPunct="1">
                        <a:lnSpc>
                          <a:spcPct val="115000"/>
                        </a:lnSpc>
                        <a:spcAft>
                          <a:spcPts val="0"/>
                        </a:spcAft>
                      </a:pPr>
                      <a:r>
                        <a:rPr lang="fr-FR" sz="2400" b="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A1 : Préparation d’une intervention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1727384356"/>
                  </a:ext>
                </a:extLst>
              </a:tr>
              <a:tr h="972000">
                <a:tc vMerge="1">
                  <a:txBody>
                    <a:bodyPr/>
                    <a:lstStyle/>
                    <a:p>
                      <a:endParaRPr lang="fr-FR"/>
                    </a:p>
                  </a:txBody>
                  <a:tcPr/>
                </a:tc>
                <a:tc>
                  <a:txBody>
                    <a:bodyPr/>
                    <a:lstStyle/>
                    <a:p>
                      <a:pPr marL="712788" marR="43815" indent="-627063" algn="l" defTabSz="914400" rtl="0" eaLnBrk="1" latinLnBrk="0" hangingPunct="1">
                        <a:lnSpc>
                          <a:spcPct val="115000"/>
                        </a:lnSpc>
                        <a:spcAft>
                          <a:spcPts val="0"/>
                        </a:spcAft>
                      </a:pPr>
                      <a:r>
                        <a:rPr lang="fr-FR" sz="2400" b="0" i="0" kern="1200" dirty="0">
                          <a:solidFill>
                            <a:srgbClr val="000000"/>
                          </a:solidFill>
                          <a:effectLst/>
                          <a:latin typeface="Arial" panose="020B0604020202020204" pitchFamily="34" charset="0"/>
                          <a:ea typeface="+mn-ea"/>
                          <a:cs typeface="Arial" panose="020B0604020202020204" pitchFamily="34" charset="0"/>
                        </a:rPr>
                        <a:t>A2 : Exploitation des ouvrages en mode normal</a:t>
                      </a:r>
                      <a:r>
                        <a:rPr lang="fr-FR" sz="2400" b="0" i="0" kern="1200" dirty="0">
                          <a:solidFill>
                            <a:srgbClr val="000000"/>
                          </a:solidFill>
                          <a:effectLst/>
                          <a:latin typeface="Arial" panose="020B0604020202020204" pitchFamily="34" charset="0"/>
                          <a:cs typeface="Arial" panose="020B0604020202020204" pitchFamily="34" charset="0"/>
                        </a:rPr>
                        <a:t> </a:t>
                      </a:r>
                      <a:endParaRPr lang="fr-FR" sz="2400" b="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2011034967"/>
                  </a:ext>
                </a:extLst>
              </a:tr>
              <a:tr h="972000">
                <a:tc vMerge="1">
                  <a:txBody>
                    <a:bodyPr/>
                    <a:lstStyle/>
                    <a:p>
                      <a:pPr algn="ctr">
                        <a:lnSpc>
                          <a:spcPct val="115000"/>
                        </a:lnSpc>
                      </a:pPr>
                      <a:endParaRPr lang="fr-FR" sz="24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712788" marR="43815" indent="-627063" algn="l" defTabSz="914400" rtl="0" eaLnBrk="1" latinLnBrk="0" hangingPunct="1">
                        <a:lnSpc>
                          <a:spcPct val="115000"/>
                        </a:lnSpc>
                        <a:spcAft>
                          <a:spcPts val="0"/>
                        </a:spcAft>
                      </a:pPr>
                      <a:r>
                        <a:rPr lang="fr-FR" sz="2400" b="0" i="0" kern="1200" dirty="0">
                          <a:solidFill>
                            <a:srgbClr val="000000"/>
                          </a:solidFill>
                          <a:effectLst/>
                          <a:latin typeface="Arial" panose="020B0604020202020204" pitchFamily="34" charset="0"/>
                          <a:ea typeface="+mn-ea"/>
                          <a:cs typeface="Arial" panose="020B0604020202020204" pitchFamily="34" charset="0"/>
                        </a:rPr>
                        <a:t>A3 : Exploitation des ouvrages en mode dégradé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 xmlns:a16="http://schemas.microsoft.com/office/drawing/2014/main" val="2100474739"/>
                  </a:ext>
                </a:extLst>
              </a:tr>
              <a:tr h="1080000">
                <a:tc>
                  <a:txBody>
                    <a:bodyPr/>
                    <a:lstStyle/>
                    <a:p>
                      <a:pPr algn="ctr">
                        <a:lnSpc>
                          <a:spcPct val="115000"/>
                        </a:lnSpc>
                      </a:pPr>
                      <a:r>
                        <a:rPr lang="fr-FR" sz="24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Pôle 2</a:t>
                      </a:r>
                      <a:endParaRPr lang="fr-FR" sz="2400" b="0" i="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fr-FR" sz="24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MAINTENANCE DES OUVRAGES</a:t>
                      </a:r>
                      <a:endParaRPr lang="fr-FR" sz="2400" b="0" i="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85725" marR="43815" indent="0" algn="l">
                        <a:lnSpc>
                          <a:spcPct val="115000"/>
                        </a:lnSpc>
                        <a:spcAft>
                          <a:spcPts val="0"/>
                        </a:spcAft>
                      </a:pPr>
                      <a:r>
                        <a:rPr lang="fr-FR" sz="2400" b="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A4 : Maintenance des ouvrages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4041316064"/>
                  </a:ext>
                </a:extLst>
              </a:tr>
            </a:tbl>
          </a:graphicData>
        </a:graphic>
      </p:graphicFrame>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45556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16F3063-B247-8E44-917D-741CF4D7438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053A4D02-8E0B-65A6-C9D8-7C26137F25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2365F043-9DFB-407A-4179-F125D9671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A3EF966B-B4BB-AF1C-A346-503067804BF5}"/>
              </a:ext>
            </a:extLst>
          </p:cNvPr>
          <p:cNvSpPr txBox="1"/>
          <p:nvPr/>
        </p:nvSpPr>
        <p:spPr>
          <a:xfrm>
            <a:off x="1490904" y="736403"/>
            <a:ext cx="9199418" cy="672107"/>
          </a:xfrm>
          <a:prstGeom prst="rect">
            <a:avLst/>
          </a:prstGeom>
          <a:noFill/>
        </p:spPr>
        <p:txBody>
          <a:bodyPr wrap="square">
            <a:spAutoFit/>
          </a:bodyPr>
          <a:lstStyle/>
          <a:p>
            <a:pPr algn="ctr">
              <a:lnSpc>
                <a:spcPct val="115000"/>
              </a:lnSpc>
            </a:pPr>
            <a:r>
              <a:rPr lang="fr-FR" sz="3600" b="1" dirty="0">
                <a:solidFill>
                  <a:srgbClr val="002060"/>
                </a:solidFill>
                <a:effectLst>
                  <a:outerShdw blurRad="38100" dist="38100" dir="2700000" algn="tl">
                    <a:srgbClr val="000000">
                      <a:alpha val="43137"/>
                    </a:srgbClr>
                  </a:outerShdw>
                </a:effectLst>
                <a:latin typeface="Arial Narrow" pitchFamily="34" charset="0"/>
                <a:cs typeface="Arial" charset="0"/>
              </a:rPr>
              <a:t>L’activité A1 - préparation d’une intervention</a:t>
            </a:r>
          </a:p>
        </p:txBody>
      </p:sp>
      <p:pic>
        <p:nvPicPr>
          <p:cNvPr id="2" name="Image 1">
            <a:extLst>
              <a:ext uri="{FF2B5EF4-FFF2-40B4-BE49-F238E27FC236}">
                <a16:creationId xmlns="" xmlns:a16="http://schemas.microsoft.com/office/drawing/2014/main" id="{556A3B09-FC74-9877-0F22-288B5301C9DE}"/>
              </a:ext>
            </a:extLst>
          </p:cNvPr>
          <p:cNvPicPr>
            <a:picLocks noChangeAspect="1"/>
          </p:cNvPicPr>
          <p:nvPr/>
        </p:nvPicPr>
        <p:blipFill rotWithShape="1">
          <a:blip r:embed="rId5"/>
          <a:srcRect r="590"/>
          <a:stretch/>
        </p:blipFill>
        <p:spPr>
          <a:xfrm>
            <a:off x="355790" y="2431945"/>
            <a:ext cx="11480420" cy="3036108"/>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11170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01710C7-600B-BF98-7EB0-197CFBB0B461}"/>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49B26FB8-EFE2-F985-CD6A-0511FBF05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0215A3AD-0AAB-D79E-4E00-2A86934F5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D50CACF8-9092-BB6E-4705-3E21463B0208}"/>
              </a:ext>
            </a:extLst>
          </p:cNvPr>
          <p:cNvSpPr txBox="1"/>
          <p:nvPr/>
        </p:nvSpPr>
        <p:spPr>
          <a:xfrm>
            <a:off x="677027" y="869389"/>
            <a:ext cx="10837945" cy="672107"/>
          </a:xfrm>
          <a:prstGeom prst="rect">
            <a:avLst/>
          </a:prstGeom>
          <a:noFill/>
        </p:spPr>
        <p:txBody>
          <a:bodyPr wrap="square">
            <a:spAutoFit/>
          </a:bodyPr>
          <a:lstStyle/>
          <a:p>
            <a:pPr algn="ctr">
              <a:lnSpc>
                <a:spcPct val="115000"/>
              </a:lnSpc>
            </a:pPr>
            <a:r>
              <a:rPr lang="fr-FR" sz="3600" b="1" dirty="0">
                <a:solidFill>
                  <a:srgbClr val="002060"/>
                </a:solidFill>
                <a:effectLst>
                  <a:outerShdw blurRad="38100" dist="38100" dir="2700000" algn="tl">
                    <a:srgbClr val="000000">
                      <a:alpha val="43137"/>
                    </a:srgbClr>
                  </a:outerShdw>
                </a:effectLst>
                <a:latin typeface="Arial Narrow" pitchFamily="34" charset="0"/>
                <a:cs typeface="Arial" charset="0"/>
              </a:rPr>
              <a:t>L’activité A2 - intervention sur un ouvrage en mode normal</a:t>
            </a:r>
          </a:p>
        </p:txBody>
      </p:sp>
      <p:pic>
        <p:nvPicPr>
          <p:cNvPr id="2" name="Image 1">
            <a:extLst>
              <a:ext uri="{FF2B5EF4-FFF2-40B4-BE49-F238E27FC236}">
                <a16:creationId xmlns="" xmlns:a16="http://schemas.microsoft.com/office/drawing/2014/main" id="{0067099D-839E-5480-B7C6-6DE3B204F391}"/>
              </a:ext>
            </a:extLst>
          </p:cNvPr>
          <p:cNvPicPr>
            <a:picLocks noChangeAspect="1"/>
          </p:cNvPicPr>
          <p:nvPr/>
        </p:nvPicPr>
        <p:blipFill>
          <a:blip r:embed="rId4"/>
          <a:stretch>
            <a:fillRect/>
          </a:stretch>
        </p:blipFill>
        <p:spPr>
          <a:xfrm>
            <a:off x="322869" y="2013099"/>
            <a:ext cx="11546262" cy="4319051"/>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48653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D5E3677-8BC5-E3C6-380F-7803EBE09E6C}"/>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9D9F14B1-F7BC-FAEF-D5A8-44C57E1F6A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42CB4C5A-11B9-52EC-D8D8-84A7B946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5AEB0095-17F2-FC6B-562A-48B2CACB4DE6}"/>
              </a:ext>
            </a:extLst>
          </p:cNvPr>
          <p:cNvSpPr txBox="1"/>
          <p:nvPr/>
        </p:nvSpPr>
        <p:spPr>
          <a:xfrm>
            <a:off x="551048" y="721151"/>
            <a:ext cx="11149781" cy="672107"/>
          </a:xfrm>
          <a:prstGeom prst="rect">
            <a:avLst/>
          </a:prstGeom>
          <a:noFill/>
        </p:spPr>
        <p:txBody>
          <a:bodyPr wrap="square">
            <a:spAutoFit/>
          </a:bodyPr>
          <a:lstStyle/>
          <a:p>
            <a:pPr algn="ctr">
              <a:lnSpc>
                <a:spcPct val="115000"/>
              </a:lnSpc>
            </a:pPr>
            <a:r>
              <a:rPr lang="fr-FR" sz="3600" b="1" dirty="0">
                <a:solidFill>
                  <a:srgbClr val="002060"/>
                </a:solidFill>
                <a:effectLst>
                  <a:outerShdw blurRad="38100" dist="38100" dir="2700000" algn="tl">
                    <a:srgbClr val="000000">
                      <a:alpha val="43137"/>
                    </a:srgbClr>
                  </a:outerShdw>
                </a:effectLst>
                <a:latin typeface="Arial Narrow" pitchFamily="34" charset="0"/>
                <a:cs typeface="Arial" charset="0"/>
              </a:rPr>
              <a:t>L’activité A3 - intervention sur un ouvrage en mode dégradé</a:t>
            </a:r>
          </a:p>
        </p:txBody>
      </p:sp>
      <p:pic>
        <p:nvPicPr>
          <p:cNvPr id="2" name="Image 1">
            <a:extLst>
              <a:ext uri="{FF2B5EF4-FFF2-40B4-BE49-F238E27FC236}">
                <a16:creationId xmlns="" xmlns:a16="http://schemas.microsoft.com/office/drawing/2014/main" id="{5F729A3C-6F4D-7E64-8715-EF0933822EBD}"/>
              </a:ext>
            </a:extLst>
          </p:cNvPr>
          <p:cNvPicPr>
            <a:picLocks noChangeAspect="1"/>
          </p:cNvPicPr>
          <p:nvPr/>
        </p:nvPicPr>
        <p:blipFill>
          <a:blip r:embed="rId4"/>
          <a:stretch>
            <a:fillRect/>
          </a:stretch>
        </p:blipFill>
        <p:spPr>
          <a:xfrm>
            <a:off x="337532" y="1912121"/>
            <a:ext cx="11516937" cy="4243082"/>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184579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11155D5-A1F2-9311-641C-46945CC0FC15}"/>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511CE2D7-7FEF-4411-B6DF-C47C003C1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sp>
        <p:nvSpPr>
          <p:cNvPr id="4" name="ZoneTexte 3">
            <a:extLst>
              <a:ext uri="{FF2B5EF4-FFF2-40B4-BE49-F238E27FC236}">
                <a16:creationId xmlns="" xmlns:a16="http://schemas.microsoft.com/office/drawing/2014/main" id="{24DAEA3B-6CC3-3717-CCAE-BE7B34C19021}"/>
              </a:ext>
            </a:extLst>
          </p:cNvPr>
          <p:cNvSpPr txBox="1"/>
          <p:nvPr/>
        </p:nvSpPr>
        <p:spPr>
          <a:xfrm>
            <a:off x="1647786" y="822418"/>
            <a:ext cx="9199418" cy="687752"/>
          </a:xfrm>
          <a:prstGeom prst="rect">
            <a:avLst/>
          </a:prstGeom>
          <a:noFill/>
        </p:spPr>
        <p:txBody>
          <a:bodyPr wrap="square">
            <a:spAutoFit/>
          </a:bodyPr>
          <a:lstStyle/>
          <a:p>
            <a:pPr algn="ctr">
              <a:lnSpc>
                <a:spcPct val="115000"/>
              </a:lnSpc>
            </a:pPr>
            <a:r>
              <a:rPr lang="fr-FR" sz="3600" b="1" dirty="0">
                <a:solidFill>
                  <a:srgbClr val="002060"/>
                </a:solidFill>
                <a:effectLst>
                  <a:outerShdw blurRad="38100" dist="38100" dir="2700000" algn="tl">
                    <a:srgbClr val="000000">
                      <a:alpha val="43137"/>
                    </a:srgbClr>
                  </a:outerShdw>
                </a:effectLst>
                <a:latin typeface="Arial Narrow" pitchFamily="34" charset="0"/>
                <a:cs typeface="Arial" charset="0"/>
              </a:rPr>
              <a:t>L’activité A4 - maintenance des ouvrages</a:t>
            </a:r>
          </a:p>
        </p:txBody>
      </p:sp>
      <p:pic>
        <p:nvPicPr>
          <p:cNvPr id="2" name="Image 1">
            <a:extLst>
              <a:ext uri="{FF2B5EF4-FFF2-40B4-BE49-F238E27FC236}">
                <a16:creationId xmlns="" xmlns:a16="http://schemas.microsoft.com/office/drawing/2014/main" id="{976A2EA0-6EE8-2391-9AB8-F0CAFD78A130}"/>
              </a:ext>
            </a:extLst>
          </p:cNvPr>
          <p:cNvPicPr>
            <a:picLocks noChangeAspect="1"/>
          </p:cNvPicPr>
          <p:nvPr/>
        </p:nvPicPr>
        <p:blipFill>
          <a:blip r:embed="rId3"/>
          <a:stretch>
            <a:fillRect/>
          </a:stretch>
        </p:blipFill>
        <p:spPr>
          <a:xfrm>
            <a:off x="840816" y="2853490"/>
            <a:ext cx="10510367" cy="2809702"/>
          </a:xfrm>
          <a:prstGeom prst="rect">
            <a:avLst/>
          </a:prstGeom>
        </p:spPr>
      </p:pic>
      <p:pic>
        <p:nvPicPr>
          <p:cNvPr id="6" name="Image 5">
            <a:extLst>
              <a:ext uri="{FF2B5EF4-FFF2-40B4-BE49-F238E27FC236}">
                <a16:creationId xmlns="" xmlns:a16="http://schemas.microsoft.com/office/drawing/2014/main" id="{974A25D1-A5EE-437B-BC12-F6CF87E0B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7"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198988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3" name="Espace réservé du texte 5"/>
          <p:cNvSpPr>
            <a:spLocks noGrp="1"/>
          </p:cNvSpPr>
          <p:nvPr>
            <p:ph type="body" sz="quarter" idx="13"/>
          </p:nvPr>
        </p:nvSpPr>
        <p:spPr>
          <a:xfrm>
            <a:off x="1689068" y="2878726"/>
            <a:ext cx="8813865" cy="1074709"/>
          </a:xfrm>
        </p:spPr>
        <p:txBody>
          <a:bodyPr>
            <a:noAutofit/>
          </a:bodyPr>
          <a:lstStyle/>
          <a:p>
            <a:pPr marL="0" indent="0" algn="ctr">
              <a:buNone/>
            </a:pPr>
            <a:r>
              <a:rPr lang="fr-FR" sz="3600" dirty="0">
                <a:solidFill>
                  <a:srgbClr val="002060"/>
                </a:solidFill>
              </a:rPr>
              <a:t>Présentation des blocs de compétences et du référentiel de compétences</a:t>
            </a:r>
            <a:endParaRPr lang="fr-FR" sz="4400" dirty="0">
              <a:solidFill>
                <a:srgbClr val="002060"/>
              </a:solidFill>
            </a:endParaRPr>
          </a:p>
        </p:txBody>
      </p:sp>
      <p:sp>
        <p:nvSpPr>
          <p:cNvPr id="13"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7" name="ZoneTexte 6">
            <a:extLst>
              <a:ext uri="{FF2B5EF4-FFF2-40B4-BE49-F238E27FC236}">
                <a16:creationId xmlns="" xmlns:a16="http://schemas.microsoft.com/office/drawing/2014/main" id="{687D6195-096D-5C36-5FD6-7B7B92BBE1D7}"/>
              </a:ext>
            </a:extLst>
          </p:cNvPr>
          <p:cNvSpPr txBox="1"/>
          <p:nvPr/>
        </p:nvSpPr>
        <p:spPr>
          <a:xfrm>
            <a:off x="1371371" y="4763380"/>
            <a:ext cx="9449258" cy="545727"/>
          </a:xfrm>
          <a:prstGeom prst="rect">
            <a:avLst/>
          </a:prstGeom>
          <a:noFill/>
        </p:spPr>
        <p:txBody>
          <a:bodyPr wrap="square">
            <a:spAutoFit/>
          </a:bodyPr>
          <a:lstStyle/>
          <a:p>
            <a:pPr algn="ctr">
              <a:lnSpc>
                <a:spcPct val="115000"/>
              </a:lnSpc>
            </a:pPr>
            <a:r>
              <a:rPr lang="fr-FR" sz="2800" b="1" dirty="0">
                <a:solidFill>
                  <a:srgbClr val="002060"/>
                </a:solidFill>
                <a:latin typeface="Arial" panose="020B0604020202020204" pitchFamily="34" charset="0"/>
                <a:ea typeface="+mj-ea"/>
                <a:cs typeface="Arial" panose="020B0604020202020204" pitchFamily="34" charset="0"/>
              </a:rPr>
              <a:t>LA STRUCTURATION EN BLOCS DE COMPÉTENCES</a:t>
            </a:r>
          </a:p>
        </p:txBody>
      </p:sp>
    </p:spTree>
    <p:extLst>
      <p:ext uri="{BB962C8B-B14F-4D97-AF65-F5344CB8AC3E}">
        <p14:creationId xmlns:p14="http://schemas.microsoft.com/office/powerpoint/2010/main" val="395234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9" name="ZoneTexte 8">
            <a:extLst>
              <a:ext uri="{FF2B5EF4-FFF2-40B4-BE49-F238E27FC236}">
                <a16:creationId xmlns="" xmlns:a16="http://schemas.microsoft.com/office/drawing/2014/main" id="{8673E7FA-4E69-6F33-E731-F5D096986F7A}"/>
              </a:ext>
            </a:extLst>
          </p:cNvPr>
          <p:cNvSpPr txBox="1"/>
          <p:nvPr/>
        </p:nvSpPr>
        <p:spPr>
          <a:xfrm>
            <a:off x="240000" y="2687496"/>
            <a:ext cx="11799600" cy="461665"/>
          </a:xfrm>
          <a:prstGeom prst="rect">
            <a:avLst/>
          </a:prstGeom>
          <a:noFill/>
        </p:spPr>
        <p:txBody>
          <a:bodyPr wrap="square">
            <a:spAutoFit/>
          </a:bodyPr>
          <a:lstStyle/>
          <a:p>
            <a:r>
              <a:rPr lang="fr-FR" sz="2400" b="1" dirty="0"/>
              <a:t>Régis RIGAUD </a:t>
            </a:r>
            <a:r>
              <a:rPr lang="fr-FR" sz="2400" dirty="0"/>
              <a:t>– Inspecteur général de l’éducation, du sport et de la recherche</a:t>
            </a:r>
          </a:p>
        </p:txBody>
      </p:sp>
      <p:sp>
        <p:nvSpPr>
          <p:cNvPr id="10" name="ZoneTexte 9">
            <a:extLst>
              <a:ext uri="{FF2B5EF4-FFF2-40B4-BE49-F238E27FC236}">
                <a16:creationId xmlns="" xmlns:a16="http://schemas.microsoft.com/office/drawing/2014/main" id="{1D417C57-978D-1134-0208-ED422B0D7EAE}"/>
              </a:ext>
            </a:extLst>
          </p:cNvPr>
          <p:cNvSpPr txBox="1"/>
          <p:nvPr/>
        </p:nvSpPr>
        <p:spPr>
          <a:xfrm>
            <a:off x="240000" y="3735114"/>
            <a:ext cx="11799600" cy="461665"/>
          </a:xfrm>
          <a:prstGeom prst="rect">
            <a:avLst/>
          </a:prstGeom>
          <a:noFill/>
        </p:spPr>
        <p:txBody>
          <a:bodyPr wrap="square">
            <a:spAutoFit/>
          </a:bodyPr>
          <a:lstStyle>
            <a:defPPr>
              <a:defRPr lang="fr-FR"/>
            </a:defPPr>
            <a:lvl1pPr>
              <a:defRPr sz="2000" b="1">
                <a:effectLst>
                  <a:outerShdw blurRad="38100" dist="38100" dir="2700000" algn="tl">
                    <a:srgbClr val="000000">
                      <a:alpha val="43137"/>
                    </a:srgbClr>
                  </a:outerShdw>
                </a:effectLst>
                <a:latin typeface="Arial Narrow" pitchFamily="34" charset="0"/>
                <a:cs typeface="Arial" charset="0"/>
              </a:defRPr>
            </a:lvl1pPr>
          </a:lstStyle>
          <a:p>
            <a:r>
              <a:rPr lang="fr-FR" sz="2400" dirty="0">
                <a:effectLst/>
                <a:latin typeface="+mn-lt"/>
                <a:cs typeface="+mn-cs"/>
              </a:rPr>
              <a:t>Frédéric GOSSET </a:t>
            </a:r>
            <a:r>
              <a:rPr lang="fr-FR" sz="2400" b="0" dirty="0">
                <a:effectLst/>
                <a:latin typeface="+mn-lt"/>
                <a:cs typeface="+mn-cs"/>
              </a:rPr>
              <a:t>–</a:t>
            </a:r>
            <a:r>
              <a:rPr lang="fr-FR" sz="2400" dirty="0">
                <a:effectLst/>
                <a:latin typeface="+mn-lt"/>
                <a:cs typeface="+mn-cs"/>
              </a:rPr>
              <a:t> </a:t>
            </a:r>
            <a:r>
              <a:rPr lang="fr-FR" sz="2400" b="0" dirty="0">
                <a:effectLst/>
                <a:latin typeface="+mn-lt"/>
                <a:cs typeface="+mn-cs"/>
              </a:rPr>
              <a:t>Inspecteur de l’Education nationale - Sciences et Techniques Industrielles</a:t>
            </a:r>
          </a:p>
        </p:txBody>
      </p:sp>
      <p:sp>
        <p:nvSpPr>
          <p:cNvPr id="11" name="ZoneTexte 10">
            <a:extLst>
              <a:ext uri="{FF2B5EF4-FFF2-40B4-BE49-F238E27FC236}">
                <a16:creationId xmlns="" xmlns:a16="http://schemas.microsoft.com/office/drawing/2014/main" id="{9CD790B9-BB5D-1551-0EF3-51C9152FD042}"/>
              </a:ext>
            </a:extLst>
          </p:cNvPr>
          <p:cNvSpPr txBox="1"/>
          <p:nvPr/>
        </p:nvSpPr>
        <p:spPr>
          <a:xfrm>
            <a:off x="240000" y="3211305"/>
            <a:ext cx="11799600" cy="461665"/>
          </a:xfrm>
          <a:prstGeom prst="rect">
            <a:avLst/>
          </a:prstGeom>
          <a:noFill/>
        </p:spPr>
        <p:txBody>
          <a:bodyPr wrap="square">
            <a:spAutoFit/>
          </a:bodyPr>
          <a:lstStyle>
            <a:defPPr>
              <a:defRPr lang="fr-FR"/>
            </a:defPPr>
            <a:lvl1pPr>
              <a:defRPr sz="2000" b="1">
                <a:effectLst>
                  <a:outerShdw blurRad="38100" dist="38100" dir="2700000" algn="tl">
                    <a:srgbClr val="000000">
                      <a:alpha val="43137"/>
                    </a:srgbClr>
                  </a:outerShdw>
                </a:effectLst>
                <a:latin typeface="Arial Narrow" pitchFamily="34" charset="0"/>
                <a:cs typeface="Arial" charset="0"/>
              </a:defRPr>
            </a:lvl1pPr>
          </a:lstStyle>
          <a:p>
            <a:r>
              <a:rPr lang="fr-FR" sz="2400" dirty="0">
                <a:effectLst/>
                <a:latin typeface="+mn-lt"/>
                <a:cs typeface="+mn-cs"/>
              </a:rPr>
              <a:t>Sophie PYSNIAK </a:t>
            </a:r>
            <a:r>
              <a:rPr lang="fr-FR" sz="2400" b="0" dirty="0">
                <a:effectLst/>
                <a:latin typeface="+mn-lt"/>
                <a:cs typeface="+mn-cs"/>
              </a:rPr>
              <a:t>–</a:t>
            </a:r>
            <a:r>
              <a:rPr lang="fr-FR" sz="2400" dirty="0">
                <a:effectLst/>
                <a:latin typeface="+mn-lt"/>
                <a:cs typeface="+mn-cs"/>
              </a:rPr>
              <a:t> </a:t>
            </a:r>
            <a:r>
              <a:rPr lang="fr-FR" sz="2400" b="0" dirty="0">
                <a:effectLst/>
                <a:latin typeface="+mn-lt"/>
                <a:cs typeface="+mn-cs"/>
              </a:rPr>
              <a:t>Inspectrice de l’Education nationale - Sciences et Techniques Industrielles</a:t>
            </a:r>
          </a:p>
        </p:txBody>
      </p:sp>
      <p:sp>
        <p:nvSpPr>
          <p:cNvPr id="13" name="Google Shape;129;p2"/>
          <p:cNvSpPr txBox="1">
            <a:spLocks noGrp="1"/>
          </p:cNvSpPr>
          <p:nvPr>
            <p:ph type="body" idx="4294967295"/>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p>
            <a:pPr marL="0" indent="0" algn="r">
              <a:buNone/>
            </a:pPr>
            <a:r>
              <a:rPr lang="fr-FR" dirty="0"/>
              <a:t>22 mai 2025</a:t>
            </a:r>
            <a:endParaRPr dirty="0"/>
          </a:p>
        </p:txBody>
      </p:sp>
    </p:spTree>
    <p:extLst>
      <p:ext uri="{BB962C8B-B14F-4D97-AF65-F5344CB8AC3E}">
        <p14:creationId xmlns:p14="http://schemas.microsoft.com/office/powerpoint/2010/main" val="311296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1181F5-21AF-6E0C-8D27-94FEA8E6EBB7}"/>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7ADF316-F179-C9C6-59F6-156BA3B74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5D9B2000-7C38-3533-275F-64414D14F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5FA77C98-60D3-0B47-97B3-7E146BF13394}"/>
              </a:ext>
            </a:extLst>
          </p:cNvPr>
          <p:cNvSpPr txBox="1"/>
          <p:nvPr/>
        </p:nvSpPr>
        <p:spPr>
          <a:xfrm>
            <a:off x="1326078" y="453037"/>
            <a:ext cx="8031598"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LES COMPÉTENCES</a:t>
            </a:r>
          </a:p>
        </p:txBody>
      </p:sp>
      <p:pic>
        <p:nvPicPr>
          <p:cNvPr id="6" name="Image 5">
            <a:extLst>
              <a:ext uri="{FF2B5EF4-FFF2-40B4-BE49-F238E27FC236}">
                <a16:creationId xmlns="" xmlns:a16="http://schemas.microsoft.com/office/drawing/2014/main" id="{3C5D7751-3AA5-40A4-8084-F2B3A9F69812}"/>
              </a:ext>
            </a:extLst>
          </p:cNvPr>
          <p:cNvPicPr>
            <a:picLocks noChangeAspect="1"/>
          </p:cNvPicPr>
          <p:nvPr/>
        </p:nvPicPr>
        <p:blipFill rotWithShape="1">
          <a:blip r:embed="rId4"/>
          <a:srcRect r="1502" b="12600"/>
          <a:stretch/>
        </p:blipFill>
        <p:spPr>
          <a:xfrm>
            <a:off x="516000" y="2083275"/>
            <a:ext cx="11160000" cy="2050162"/>
          </a:xfrm>
          <a:prstGeom prst="rect">
            <a:avLst/>
          </a:prstGeom>
        </p:spPr>
      </p:pic>
      <p:pic>
        <p:nvPicPr>
          <p:cNvPr id="8" name="Image 7">
            <a:extLst>
              <a:ext uri="{FF2B5EF4-FFF2-40B4-BE49-F238E27FC236}">
                <a16:creationId xmlns="" xmlns:a16="http://schemas.microsoft.com/office/drawing/2014/main" id="{6F3C3870-3A62-444F-9736-B9CD76B612E7}"/>
              </a:ext>
            </a:extLst>
          </p:cNvPr>
          <p:cNvPicPr>
            <a:picLocks noChangeAspect="1"/>
          </p:cNvPicPr>
          <p:nvPr/>
        </p:nvPicPr>
        <p:blipFill rotWithShape="1">
          <a:blip r:embed="rId5"/>
          <a:srcRect r="1968" b="19582"/>
          <a:stretch/>
        </p:blipFill>
        <p:spPr>
          <a:xfrm>
            <a:off x="516000" y="4680894"/>
            <a:ext cx="11160000" cy="1220127"/>
          </a:xfrm>
          <a:prstGeom prst="rect">
            <a:avLst/>
          </a:prstGeom>
        </p:spPr>
      </p:pic>
      <p:sp>
        <p:nvSpPr>
          <p:cNvPr id="7"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2869334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3" name="Espace réservé du texte 5"/>
          <p:cNvSpPr>
            <a:spLocks noGrp="1"/>
          </p:cNvSpPr>
          <p:nvPr>
            <p:ph type="body" sz="quarter" idx="13"/>
          </p:nvPr>
        </p:nvSpPr>
        <p:spPr>
          <a:xfrm>
            <a:off x="886176" y="2326368"/>
            <a:ext cx="10419648" cy="531307"/>
          </a:xfrm>
        </p:spPr>
        <p:txBody>
          <a:bodyPr>
            <a:noAutofit/>
          </a:bodyPr>
          <a:lstStyle/>
          <a:p>
            <a:pPr marL="0" indent="0" algn="ctr">
              <a:buNone/>
            </a:pPr>
            <a:r>
              <a:rPr lang="fr-FR" sz="3600" dirty="0">
                <a:solidFill>
                  <a:srgbClr val="002060"/>
                </a:solidFill>
              </a:rPr>
              <a:t>Présentation Du référentiel d’Évaluation</a:t>
            </a:r>
            <a:endParaRPr lang="fr-FR" sz="4400" dirty="0">
              <a:solidFill>
                <a:srgbClr val="002060"/>
              </a:solidFill>
            </a:endParaRPr>
          </a:p>
        </p:txBody>
      </p:sp>
      <p:sp>
        <p:nvSpPr>
          <p:cNvPr id="6" name="ZoneTexte 5"/>
          <p:cNvSpPr txBox="1"/>
          <p:nvPr/>
        </p:nvSpPr>
        <p:spPr>
          <a:xfrm>
            <a:off x="120000" y="2857675"/>
            <a:ext cx="11688142" cy="830997"/>
          </a:xfrm>
          <a:prstGeom prst="rect">
            <a:avLst/>
          </a:prstGeom>
          <a:noFill/>
        </p:spPr>
        <p:txBody>
          <a:bodyPr wrap="square" rtlCol="0">
            <a:spAutoFit/>
          </a:bodyPr>
          <a:lstStyle/>
          <a:p>
            <a:endParaRPr lang="fr-FR" sz="2400" dirty="0"/>
          </a:p>
          <a:p>
            <a:endParaRPr lang="fr-FR" sz="2400" dirty="0"/>
          </a:p>
        </p:txBody>
      </p:sp>
      <p:sp>
        <p:nvSpPr>
          <p:cNvPr id="12" name="Google Shape;129;p2"/>
          <p:cNvSpPr txBox="1">
            <a:spLocks/>
          </p:cNvSpPr>
          <p:nvPr/>
        </p:nvSpPr>
        <p:spPr>
          <a:xfrm>
            <a:off x="9048079" y="6408621"/>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dirty="0"/>
              <a:t>22 mai 2025</a:t>
            </a:r>
          </a:p>
        </p:txBody>
      </p:sp>
      <p:sp>
        <p:nvSpPr>
          <p:cNvPr id="7" name="ZoneTexte 6">
            <a:extLst>
              <a:ext uri="{FF2B5EF4-FFF2-40B4-BE49-F238E27FC236}">
                <a16:creationId xmlns="" xmlns:a16="http://schemas.microsoft.com/office/drawing/2014/main" id="{70C13023-70C5-495E-D194-555B1CC0F166}"/>
              </a:ext>
            </a:extLst>
          </p:cNvPr>
          <p:cNvSpPr txBox="1"/>
          <p:nvPr/>
        </p:nvSpPr>
        <p:spPr>
          <a:xfrm>
            <a:off x="483186" y="4110631"/>
            <a:ext cx="11225628" cy="1200329"/>
          </a:xfrm>
          <a:prstGeom prst="rect">
            <a:avLst/>
          </a:prstGeom>
          <a:noFill/>
        </p:spPr>
        <p:txBody>
          <a:bodyPr wrap="square" rtlCol="0">
            <a:spAutoFit/>
          </a:bodyPr>
          <a:lstStyle/>
          <a:p>
            <a:r>
              <a:rPr lang="fr-FR" sz="2800" b="1" dirty="0">
                <a:solidFill>
                  <a:srgbClr val="002060"/>
                </a:solidFill>
              </a:rPr>
              <a:t>Sophie Pysniak, </a:t>
            </a:r>
            <a:r>
              <a:rPr lang="fr-FR" sz="2800" dirty="0">
                <a:solidFill>
                  <a:srgbClr val="002060"/>
                </a:solidFill>
              </a:rPr>
              <a:t>inspectrice de l’éducation nationale STI, académie de Nancy</a:t>
            </a:r>
          </a:p>
          <a:p>
            <a:endParaRPr lang="fr-FR" sz="1400" dirty="0">
              <a:solidFill>
                <a:srgbClr val="002060"/>
              </a:solidFill>
            </a:endParaRPr>
          </a:p>
          <a:p>
            <a:r>
              <a:rPr lang="fr-FR" sz="2800" b="1" dirty="0">
                <a:solidFill>
                  <a:srgbClr val="002060"/>
                </a:solidFill>
              </a:rPr>
              <a:t>Frédéric Gosset, </a:t>
            </a:r>
            <a:r>
              <a:rPr lang="fr-FR" sz="2800" dirty="0">
                <a:solidFill>
                  <a:srgbClr val="002060"/>
                </a:solidFill>
              </a:rPr>
              <a:t>inspecteur de l’éducation nationale STI, académie de Lille</a:t>
            </a:r>
          </a:p>
        </p:txBody>
      </p:sp>
    </p:spTree>
    <p:extLst>
      <p:ext uri="{BB962C8B-B14F-4D97-AF65-F5344CB8AC3E}">
        <p14:creationId xmlns:p14="http://schemas.microsoft.com/office/powerpoint/2010/main" val="202963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00CE7B4-E734-A724-100A-561ED258E3FA}"/>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9004E2E8-2751-7AF0-3879-D106C5D59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1FB6D3E8-7DCC-A800-35B6-7EEF9BDA9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32C72B23-28A9-B479-B919-85DBEFAF1CBA}"/>
              </a:ext>
            </a:extLst>
          </p:cNvPr>
          <p:cNvSpPr txBox="1"/>
          <p:nvPr/>
        </p:nvSpPr>
        <p:spPr>
          <a:xfrm>
            <a:off x="0" y="1803420"/>
            <a:ext cx="4186411"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La certification</a:t>
            </a:r>
          </a:p>
        </p:txBody>
      </p:sp>
      <p:pic>
        <p:nvPicPr>
          <p:cNvPr id="8" name="Image 7">
            <a:extLst>
              <a:ext uri="{FF2B5EF4-FFF2-40B4-BE49-F238E27FC236}">
                <a16:creationId xmlns="" xmlns:a16="http://schemas.microsoft.com/office/drawing/2014/main" id="{ED29B12C-F604-5398-B281-0A05AB99F5C8}"/>
              </a:ext>
            </a:extLst>
          </p:cNvPr>
          <p:cNvPicPr>
            <a:picLocks noChangeAspect="1"/>
          </p:cNvPicPr>
          <p:nvPr/>
        </p:nvPicPr>
        <p:blipFill>
          <a:blip r:embed="rId5"/>
          <a:stretch>
            <a:fillRect/>
          </a:stretch>
        </p:blipFill>
        <p:spPr>
          <a:xfrm>
            <a:off x="4661049" y="68784"/>
            <a:ext cx="5496485" cy="6858000"/>
          </a:xfrm>
          <a:prstGeom prst="rect">
            <a:avLst/>
          </a:prstGeom>
        </p:spPr>
      </p:pic>
      <p:sp>
        <p:nvSpPr>
          <p:cNvPr id="9" name="Rectangle 8">
            <a:extLst>
              <a:ext uri="{FF2B5EF4-FFF2-40B4-BE49-F238E27FC236}">
                <a16:creationId xmlns="" xmlns:a16="http://schemas.microsoft.com/office/drawing/2014/main" id="{D2CAF39F-B133-78BF-C7F8-6520FDEC761B}"/>
              </a:ext>
            </a:extLst>
          </p:cNvPr>
          <p:cNvSpPr/>
          <p:nvPr/>
        </p:nvSpPr>
        <p:spPr>
          <a:xfrm>
            <a:off x="4661049" y="2824222"/>
            <a:ext cx="5496485" cy="8841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2" name="Espace réservé du texte 5">
            <a:extLst>
              <a:ext uri="{FF2B5EF4-FFF2-40B4-BE49-F238E27FC236}">
                <a16:creationId xmlns="" xmlns:a16="http://schemas.microsoft.com/office/drawing/2014/main" id="{F289292C-F485-80F4-EE3D-41158B1E9F58}"/>
              </a:ext>
            </a:extLst>
          </p:cNvPr>
          <p:cNvSpPr txBox="1">
            <a:spLocks/>
          </p:cNvSpPr>
          <p:nvPr/>
        </p:nvSpPr>
        <p:spPr>
          <a:xfrm>
            <a:off x="223478" y="3028424"/>
            <a:ext cx="3739453" cy="4757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3200" dirty="0">
                <a:solidFill>
                  <a:srgbClr val="002060"/>
                </a:solidFill>
              </a:rPr>
              <a:t>Règlement d’examen</a:t>
            </a:r>
          </a:p>
        </p:txBody>
      </p:sp>
    </p:spTree>
    <p:extLst>
      <p:ext uri="{BB962C8B-B14F-4D97-AF65-F5344CB8AC3E}">
        <p14:creationId xmlns:p14="http://schemas.microsoft.com/office/powerpoint/2010/main" val="319360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00CE7B4-E734-A724-100A-561ED258E3FA}"/>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9004E2E8-2751-7AF0-3879-D106C5D59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1FB6D3E8-7DCC-A800-35B6-7EEF9BDA9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7"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grpSp>
        <p:nvGrpSpPr>
          <p:cNvPr id="18" name="Groupe 17">
            <a:extLst>
              <a:ext uri="{FF2B5EF4-FFF2-40B4-BE49-F238E27FC236}">
                <a16:creationId xmlns="" xmlns:a16="http://schemas.microsoft.com/office/drawing/2014/main" id="{EF2CF952-85D6-C547-4B25-12A9BDF5561E}"/>
              </a:ext>
            </a:extLst>
          </p:cNvPr>
          <p:cNvGrpSpPr/>
          <p:nvPr/>
        </p:nvGrpSpPr>
        <p:grpSpPr>
          <a:xfrm>
            <a:off x="1561867" y="321513"/>
            <a:ext cx="9068266" cy="6214975"/>
            <a:chOff x="1561867" y="-181654"/>
            <a:chExt cx="9068266" cy="6214975"/>
          </a:xfrm>
        </p:grpSpPr>
        <p:pic>
          <p:nvPicPr>
            <p:cNvPr id="15" name="Image 14" descr="Une image contenant texte, nombre, capture d’écran, Police&#10;&#10;Le contenu généré par l’IA peut être incorrect.">
              <a:extLst>
                <a:ext uri="{FF2B5EF4-FFF2-40B4-BE49-F238E27FC236}">
                  <a16:creationId xmlns="" xmlns:a16="http://schemas.microsoft.com/office/drawing/2014/main" id="{26120608-3C73-FA72-F542-45EC199D3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567" y="3137572"/>
              <a:ext cx="9042865" cy="2895749"/>
            </a:xfrm>
            <a:prstGeom prst="rect">
              <a:avLst/>
            </a:prstGeom>
            <a:ln>
              <a:solidFill>
                <a:schemeClr val="tx1"/>
              </a:solidFill>
            </a:ln>
          </p:spPr>
        </p:pic>
        <p:pic>
          <p:nvPicPr>
            <p:cNvPr id="17" name="Image 16" descr="Une image contenant texte, capture d’écran, Police, nombre">
              <a:extLst>
                <a:ext uri="{FF2B5EF4-FFF2-40B4-BE49-F238E27FC236}">
                  <a16:creationId xmlns="" xmlns:a16="http://schemas.microsoft.com/office/drawing/2014/main" id="{EABD2E89-2B8E-7CD6-12A1-A54BB36BBA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1867" y="-181654"/>
              <a:ext cx="9068266" cy="3314870"/>
            </a:xfrm>
            <a:prstGeom prst="rect">
              <a:avLst/>
            </a:prstGeom>
          </p:spPr>
        </p:pic>
      </p:grpSp>
      <p:sp>
        <p:nvSpPr>
          <p:cNvPr id="19" name="Rectangle 18">
            <a:extLst>
              <a:ext uri="{FF2B5EF4-FFF2-40B4-BE49-F238E27FC236}">
                <a16:creationId xmlns="" xmlns:a16="http://schemas.microsoft.com/office/drawing/2014/main" id="{1872A59E-7E48-EEFD-179F-A5F46FD99688}"/>
              </a:ext>
            </a:extLst>
          </p:cNvPr>
          <p:cNvSpPr/>
          <p:nvPr/>
        </p:nvSpPr>
        <p:spPr>
          <a:xfrm>
            <a:off x="1574567" y="3636383"/>
            <a:ext cx="9042865" cy="14620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369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BF78FD93-3E5E-46E8-A9F6-9D70E34E6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6" name="Image 5">
            <a:extLst>
              <a:ext uri="{FF2B5EF4-FFF2-40B4-BE49-F238E27FC236}">
                <a16:creationId xmlns="" xmlns:a16="http://schemas.microsoft.com/office/drawing/2014/main" id="{81951C83-FAD2-4979-859C-0C6696B1F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8" name="ZoneTexte 7">
            <a:extLst>
              <a:ext uri="{FF2B5EF4-FFF2-40B4-BE49-F238E27FC236}">
                <a16:creationId xmlns="" xmlns:a16="http://schemas.microsoft.com/office/drawing/2014/main" id="{8EBCBBD6-720D-43C6-AC75-12A57671B31A}"/>
              </a:ext>
            </a:extLst>
          </p:cNvPr>
          <p:cNvSpPr txBox="1"/>
          <p:nvPr/>
        </p:nvSpPr>
        <p:spPr>
          <a:xfrm>
            <a:off x="294807" y="74950"/>
            <a:ext cx="11602387" cy="646331"/>
          </a:xfrm>
          <a:prstGeom prst="rect">
            <a:avLst/>
          </a:prstGeom>
          <a:noFill/>
        </p:spPr>
        <p:txBody>
          <a:bodyPr wrap="square">
            <a:spAutoFit/>
          </a:bodyPr>
          <a:lstStyle/>
          <a:p>
            <a:pPr algn="ctr"/>
            <a:r>
              <a:rPr lang="fr-FR" sz="3600" b="1" dirty="0">
                <a:solidFill>
                  <a:srgbClr val="002060"/>
                </a:solidFill>
                <a:latin typeface="Arial" panose="020B0604020202020204" pitchFamily="34" charset="0"/>
                <a:ea typeface="+mj-ea"/>
                <a:cs typeface="Arial" panose="020B0604020202020204" pitchFamily="34" charset="0"/>
              </a:rPr>
              <a:t>Évolution de la certification</a:t>
            </a:r>
          </a:p>
        </p:txBody>
      </p:sp>
      <p:sp>
        <p:nvSpPr>
          <p:cNvPr id="9" name="ZoneTexte 8">
            <a:extLst>
              <a:ext uri="{FF2B5EF4-FFF2-40B4-BE49-F238E27FC236}">
                <a16:creationId xmlns="" xmlns:a16="http://schemas.microsoft.com/office/drawing/2014/main" id="{CC27EEEE-B5B2-4E54-B0F9-75CF20800463}"/>
              </a:ext>
            </a:extLst>
          </p:cNvPr>
          <p:cNvSpPr txBox="1"/>
          <p:nvPr/>
        </p:nvSpPr>
        <p:spPr>
          <a:xfrm>
            <a:off x="1623070" y="6276593"/>
            <a:ext cx="8945860" cy="437043"/>
          </a:xfrm>
          <a:prstGeom prst="rect">
            <a:avLst/>
          </a:prstGeom>
          <a:noFill/>
        </p:spPr>
        <p:txBody>
          <a:bodyPr wrap="square">
            <a:spAutoFit/>
          </a:bodyPr>
          <a:lstStyle/>
          <a:p>
            <a:pPr marL="179387" lvl="1" algn="ctr" defTabSz="473075" eaLnBrk="0" fontAlgn="base" hangingPunct="0">
              <a:lnSpc>
                <a:spcPct val="120000"/>
              </a:lnSpc>
              <a:spcBef>
                <a:spcPct val="0"/>
              </a:spcBef>
              <a:spcAft>
                <a:spcPct val="0"/>
              </a:spcAft>
            </a:pPr>
            <a:r>
              <a:rPr lang="fr-FR" altLang="fr-FR" sz="2000" dirty="0">
                <a:solidFill>
                  <a:srgbClr val="002060"/>
                </a:solidFill>
                <a:ea typeface="Calibri" panose="020F0502020204030204" pitchFamily="34" charset="0"/>
                <a:cs typeface="Arial" panose="020B0604020202020204" pitchFamily="34" charset="0"/>
              </a:rPr>
              <a:t>Il sera possible de passer le BAC PRO TG en 2029 en cas d’échec en 2028</a:t>
            </a:r>
          </a:p>
        </p:txBody>
      </p:sp>
      <p:pic>
        <p:nvPicPr>
          <p:cNvPr id="11" name="Image 10">
            <a:extLst>
              <a:ext uri="{FF2B5EF4-FFF2-40B4-BE49-F238E27FC236}">
                <a16:creationId xmlns="" xmlns:a16="http://schemas.microsoft.com/office/drawing/2014/main" id="{F6480F36-E7EA-4747-9145-EB5DEEE4AE21}"/>
              </a:ext>
            </a:extLst>
          </p:cNvPr>
          <p:cNvPicPr>
            <a:picLocks noChangeAspect="1"/>
          </p:cNvPicPr>
          <p:nvPr/>
        </p:nvPicPr>
        <p:blipFill rotWithShape="1">
          <a:blip r:embed="rId5"/>
          <a:srcRect l="101" t="1248" r="-1"/>
          <a:stretch/>
        </p:blipFill>
        <p:spPr>
          <a:xfrm>
            <a:off x="1304011" y="1423767"/>
            <a:ext cx="9686618" cy="3614858"/>
          </a:xfrm>
          <a:prstGeom prst="rect">
            <a:avLst/>
          </a:prstGeom>
          <a:ln w="28575">
            <a:solidFill>
              <a:schemeClr val="bg1">
                <a:lumMod val="50000"/>
              </a:schemeClr>
            </a:solidFill>
          </a:ln>
        </p:spPr>
      </p:pic>
      <p:pic>
        <p:nvPicPr>
          <p:cNvPr id="12" name="Image 11">
            <a:extLst>
              <a:ext uri="{FF2B5EF4-FFF2-40B4-BE49-F238E27FC236}">
                <a16:creationId xmlns="" xmlns:a16="http://schemas.microsoft.com/office/drawing/2014/main" id="{BF1BC7C3-A7DB-43B1-961E-FD6802E3A6C8}"/>
              </a:ext>
            </a:extLst>
          </p:cNvPr>
          <p:cNvPicPr>
            <a:picLocks noChangeAspect="1"/>
          </p:cNvPicPr>
          <p:nvPr/>
        </p:nvPicPr>
        <p:blipFill rotWithShape="1">
          <a:blip r:embed="rId6"/>
          <a:srcRect l="1017" r="1442" b="22854"/>
          <a:stretch/>
        </p:blipFill>
        <p:spPr>
          <a:xfrm>
            <a:off x="2016442" y="5222925"/>
            <a:ext cx="8091627" cy="892640"/>
          </a:xfrm>
          <a:prstGeom prst="rect">
            <a:avLst/>
          </a:prstGeom>
          <a:ln w="12700">
            <a:solidFill>
              <a:schemeClr val="bg1">
                <a:lumMod val="50000"/>
              </a:schemeClr>
            </a:solidFill>
          </a:ln>
        </p:spPr>
      </p:pic>
      <p:cxnSp>
        <p:nvCxnSpPr>
          <p:cNvPr id="3" name="Connecteur droit 2">
            <a:extLst>
              <a:ext uri="{FF2B5EF4-FFF2-40B4-BE49-F238E27FC236}">
                <a16:creationId xmlns="" xmlns:a16="http://schemas.microsoft.com/office/drawing/2014/main" id="{DEAADDFA-656B-47F3-8562-4B233F9DBB2C}"/>
              </a:ext>
            </a:extLst>
          </p:cNvPr>
          <p:cNvCxnSpPr>
            <a:cxnSpLocks/>
            <a:endCxn id="12" idx="2"/>
          </p:cNvCxnSpPr>
          <p:nvPr/>
        </p:nvCxnSpPr>
        <p:spPr>
          <a:xfrm>
            <a:off x="6062255" y="1062053"/>
            <a:ext cx="1" cy="505351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 xmlns:a16="http://schemas.microsoft.com/office/drawing/2014/main" id="{4916162B-EAE9-4BA1-87B3-54BF5AE2610E}"/>
              </a:ext>
            </a:extLst>
          </p:cNvPr>
          <p:cNvSpPr txBox="1"/>
          <p:nvPr/>
        </p:nvSpPr>
        <p:spPr>
          <a:xfrm>
            <a:off x="2171995" y="854114"/>
            <a:ext cx="2846571" cy="437043"/>
          </a:xfrm>
          <a:prstGeom prst="rect">
            <a:avLst/>
          </a:prstGeom>
          <a:noFill/>
        </p:spPr>
        <p:txBody>
          <a:bodyPr wrap="square">
            <a:spAutoFit/>
          </a:bodyPr>
          <a:lstStyle/>
          <a:p>
            <a:pPr marL="179387" lvl="1" algn="ctr" defTabSz="473075" eaLnBrk="0" fontAlgn="base" hangingPunct="0">
              <a:lnSpc>
                <a:spcPct val="120000"/>
              </a:lnSpc>
              <a:spcBef>
                <a:spcPct val="0"/>
              </a:spcBef>
              <a:spcAft>
                <a:spcPct val="0"/>
              </a:spcAft>
            </a:pPr>
            <a:r>
              <a:rPr lang="fr-FR" altLang="fr-FR" sz="2000" b="1" dirty="0">
                <a:solidFill>
                  <a:srgbClr val="002060"/>
                </a:solidFill>
                <a:ea typeface="Calibri" panose="020F0502020204030204" pitchFamily="34" charset="0"/>
                <a:cs typeface="Arial" panose="020B0604020202020204" pitchFamily="34" charset="0"/>
              </a:rPr>
              <a:t>BAC PRO TG</a:t>
            </a:r>
          </a:p>
        </p:txBody>
      </p:sp>
      <p:sp>
        <p:nvSpPr>
          <p:cNvPr id="17" name="ZoneTexte 16">
            <a:extLst>
              <a:ext uri="{FF2B5EF4-FFF2-40B4-BE49-F238E27FC236}">
                <a16:creationId xmlns="" xmlns:a16="http://schemas.microsoft.com/office/drawing/2014/main" id="{457C3C5B-3A52-4C67-A0F2-103ABDE79A66}"/>
              </a:ext>
            </a:extLst>
          </p:cNvPr>
          <p:cNvSpPr txBox="1"/>
          <p:nvPr/>
        </p:nvSpPr>
        <p:spPr>
          <a:xfrm>
            <a:off x="7173436" y="854114"/>
            <a:ext cx="2846571" cy="461665"/>
          </a:xfrm>
          <a:prstGeom prst="rect">
            <a:avLst/>
          </a:prstGeom>
          <a:noFill/>
        </p:spPr>
        <p:txBody>
          <a:bodyPr wrap="square">
            <a:spAutoFit/>
          </a:bodyPr>
          <a:lstStyle/>
          <a:p>
            <a:pPr marL="179387" lvl="1" algn="ctr" defTabSz="473075" eaLnBrk="0" fontAlgn="base" hangingPunct="0">
              <a:lnSpc>
                <a:spcPct val="120000"/>
              </a:lnSpc>
              <a:spcBef>
                <a:spcPct val="0"/>
              </a:spcBef>
              <a:spcAft>
                <a:spcPct val="0"/>
              </a:spcAft>
            </a:pPr>
            <a:r>
              <a:rPr lang="fr-FR" altLang="fr-FR" sz="2000" b="1" dirty="0">
                <a:solidFill>
                  <a:srgbClr val="002060"/>
                </a:solidFill>
                <a:ea typeface="Calibri" panose="020F0502020204030204" pitchFamily="34" charset="0"/>
                <a:cs typeface="Arial" panose="020B0604020202020204" pitchFamily="34" charset="0"/>
              </a:rPr>
              <a:t>BAC </a:t>
            </a:r>
            <a:r>
              <a:rPr lang="fr-FR" altLang="fr-FR" sz="2000" b="1">
                <a:solidFill>
                  <a:srgbClr val="002060"/>
                </a:solidFill>
                <a:ea typeface="Calibri" panose="020F0502020204030204" pitchFamily="34" charset="0"/>
                <a:cs typeface="Arial" panose="020B0604020202020204" pitchFamily="34" charset="0"/>
              </a:rPr>
              <a:t>PRO </a:t>
            </a:r>
            <a:r>
              <a:rPr lang="fr-FR" altLang="fr-FR" sz="2000" b="1" smtClean="0">
                <a:solidFill>
                  <a:srgbClr val="002060"/>
                </a:solidFill>
                <a:ea typeface="Calibri" panose="020F0502020204030204" pitchFamily="34" charset="0"/>
                <a:cs typeface="Arial" panose="020B0604020202020204" pitchFamily="34" charset="0"/>
              </a:rPr>
              <a:t>TTDG</a:t>
            </a:r>
            <a:endParaRPr lang="fr-FR" altLang="fr-FR" sz="2000" b="1" dirty="0">
              <a:solidFill>
                <a:srgbClr val="002060"/>
              </a:solidFill>
              <a:ea typeface="Calibri" panose="020F0502020204030204" pitchFamily="34" charset="0"/>
              <a:cs typeface="Arial" panose="020B0604020202020204" pitchFamily="34" charset="0"/>
            </a:endParaRPr>
          </a:p>
        </p:txBody>
      </p:sp>
      <p:sp>
        <p:nvSpPr>
          <p:cNvPr id="13"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49614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grpSp>
        <p:nvGrpSpPr>
          <p:cNvPr id="6" name="Groupe 5">
            <a:extLst>
              <a:ext uri="{FF2B5EF4-FFF2-40B4-BE49-F238E27FC236}">
                <a16:creationId xmlns="" xmlns:a16="http://schemas.microsoft.com/office/drawing/2014/main" id="{9438DFFF-47C1-48F4-AA2A-D5ABCF7D4ADB}"/>
              </a:ext>
            </a:extLst>
          </p:cNvPr>
          <p:cNvGrpSpPr/>
          <p:nvPr/>
        </p:nvGrpSpPr>
        <p:grpSpPr>
          <a:xfrm>
            <a:off x="2636835" y="4655274"/>
            <a:ext cx="6798957" cy="2068195"/>
            <a:chOff x="0" y="0"/>
            <a:chExt cx="6799268" cy="2068198"/>
          </a:xfrm>
        </p:grpSpPr>
        <p:sp>
          <p:nvSpPr>
            <p:cNvPr id="7" name="Zone de texte 19">
              <a:extLst>
                <a:ext uri="{FF2B5EF4-FFF2-40B4-BE49-F238E27FC236}">
                  <a16:creationId xmlns="" xmlns:a16="http://schemas.microsoft.com/office/drawing/2014/main" id="{C267524C-8448-4833-BE5C-3CFCA217A1B3}"/>
                </a:ext>
              </a:extLst>
            </p:cNvPr>
            <p:cNvSpPr txBox="1"/>
            <p:nvPr/>
          </p:nvSpPr>
          <p:spPr>
            <a:xfrm>
              <a:off x="0" y="0"/>
              <a:ext cx="567690" cy="2068198"/>
            </a:xfrm>
            <a:prstGeom prst="rect">
              <a:avLst/>
            </a:prstGeom>
            <a:solidFill>
              <a:schemeClr val="accent6">
                <a:lumMod val="75000"/>
              </a:schemeClr>
            </a:solidFill>
            <a:ln w="6350">
              <a:solidFill>
                <a:prstClr val="black"/>
              </a:solidFill>
            </a:ln>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E31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fr-FR"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MAINTENANCE DES OUVRAGES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8" name="Groupe 7">
              <a:extLst>
                <a:ext uri="{FF2B5EF4-FFF2-40B4-BE49-F238E27FC236}">
                  <a16:creationId xmlns="" xmlns:a16="http://schemas.microsoft.com/office/drawing/2014/main" id="{F766C371-5521-482D-9E45-963D06B0D972}"/>
                </a:ext>
              </a:extLst>
            </p:cNvPr>
            <p:cNvGrpSpPr/>
            <p:nvPr/>
          </p:nvGrpSpPr>
          <p:grpSpPr>
            <a:xfrm>
              <a:off x="676275" y="0"/>
              <a:ext cx="6122993" cy="2064203"/>
              <a:chOff x="0" y="0"/>
              <a:chExt cx="6122993" cy="2064203"/>
            </a:xfrm>
          </p:grpSpPr>
          <p:grpSp>
            <p:nvGrpSpPr>
              <p:cNvPr id="9" name="Groupe 8">
                <a:extLst>
                  <a:ext uri="{FF2B5EF4-FFF2-40B4-BE49-F238E27FC236}">
                    <a16:creationId xmlns="" xmlns:a16="http://schemas.microsoft.com/office/drawing/2014/main" id="{6DA89F77-BC8D-4183-956E-A694002A42CA}"/>
                  </a:ext>
                </a:extLst>
              </p:cNvPr>
              <p:cNvGrpSpPr/>
              <p:nvPr/>
            </p:nvGrpSpPr>
            <p:grpSpPr>
              <a:xfrm>
                <a:off x="0" y="0"/>
                <a:ext cx="6122993" cy="937577"/>
                <a:chOff x="0" y="0"/>
                <a:chExt cx="6122993" cy="937577"/>
              </a:xfrm>
            </p:grpSpPr>
            <p:grpSp>
              <p:nvGrpSpPr>
                <p:cNvPr id="27" name="Groupe 26">
                  <a:extLst>
                    <a:ext uri="{FF2B5EF4-FFF2-40B4-BE49-F238E27FC236}">
                      <a16:creationId xmlns="" xmlns:a16="http://schemas.microsoft.com/office/drawing/2014/main" id="{81F7AA0D-4582-48E1-AF19-4A9168F4457E}"/>
                    </a:ext>
                  </a:extLst>
                </p:cNvPr>
                <p:cNvGrpSpPr/>
                <p:nvPr/>
              </p:nvGrpSpPr>
              <p:grpSpPr>
                <a:xfrm>
                  <a:off x="0" y="14287"/>
                  <a:ext cx="2268003" cy="911678"/>
                  <a:chOff x="0" y="0"/>
                  <a:chExt cx="2268003" cy="911678"/>
                </a:xfrm>
              </p:grpSpPr>
              <p:grpSp>
                <p:nvGrpSpPr>
                  <p:cNvPr id="45" name="Groupe 44">
                    <a:extLst>
                      <a:ext uri="{FF2B5EF4-FFF2-40B4-BE49-F238E27FC236}">
                        <a16:creationId xmlns="" xmlns:a16="http://schemas.microsoft.com/office/drawing/2014/main" id="{2BF580F5-D39F-4D7E-9BA1-77CE410FBF25}"/>
                      </a:ext>
                    </a:extLst>
                  </p:cNvPr>
                  <p:cNvGrpSpPr/>
                  <p:nvPr/>
                </p:nvGrpSpPr>
                <p:grpSpPr>
                  <a:xfrm>
                    <a:off x="0" y="0"/>
                    <a:ext cx="2268003" cy="506095"/>
                    <a:chOff x="-3" y="4771"/>
                    <a:chExt cx="1839397" cy="507541"/>
                  </a:xfrm>
                  <a:solidFill>
                    <a:schemeClr val="accent6">
                      <a:lumMod val="40000"/>
                      <a:lumOff val="60000"/>
                    </a:schemeClr>
                  </a:solidFill>
                </p:grpSpPr>
                <p:sp>
                  <p:nvSpPr>
                    <p:cNvPr id="47" name="Zone de texte 1">
                      <a:extLst>
                        <a:ext uri="{FF2B5EF4-FFF2-40B4-BE49-F238E27FC236}">
                          <a16:creationId xmlns="" xmlns:a16="http://schemas.microsoft.com/office/drawing/2014/main" id="{5A7B772C-2F6D-4064-B3D2-5FD9D4F10CB4}"/>
                        </a:ext>
                      </a:extLst>
                    </p:cNvPr>
                    <p:cNvSpPr txBox="1"/>
                    <p:nvPr/>
                  </p:nvSpPr>
                  <p:spPr>
                    <a:xfrm>
                      <a:off x="0" y="4771"/>
                      <a:ext cx="1839394" cy="252435"/>
                    </a:xfrm>
                    <a:prstGeom prst="rect">
                      <a:avLst/>
                    </a:prstGeom>
                    <a:grpFill/>
                    <a:ln w="6350">
                      <a:solidFill>
                        <a:prstClr val="black"/>
                      </a:solidFill>
                    </a:ln>
                  </p:spPr>
                  <p:txBody>
                    <a:bodyPr rot="0" spcFirstLastPara="0" vert="horz" wrap="square" lIns="91440" tIns="36000" rIns="91440" bIns="36000" numCol="1" spcCol="0" rtlCol="0" fromWordArt="0" anchor="ctr" anchorCtr="0" forceAA="0" compatLnSpc="1">
                      <a:prstTxWarp prst="textNoShape">
                        <a:avLst/>
                      </a:prstTxWarp>
                      <a:noAutofit/>
                    </a:bodyPr>
                    <a:lstStyle/>
                    <a:p>
                      <a:pPr algn="ctr">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E31.a : maintenance préventive des ouvrages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8" name="Zone de texte 1">
                      <a:extLst>
                        <a:ext uri="{FF2B5EF4-FFF2-40B4-BE49-F238E27FC236}">
                          <a16:creationId xmlns="" xmlns:a16="http://schemas.microsoft.com/office/drawing/2014/main" id="{A57ADD4E-3A01-47EC-8FEC-F3487EDE8B9A}"/>
                        </a:ext>
                      </a:extLst>
                    </p:cNvPr>
                    <p:cNvSpPr txBox="1"/>
                    <p:nvPr/>
                  </p:nvSpPr>
                  <p:spPr>
                    <a:xfrm>
                      <a:off x="-3" y="259877"/>
                      <a:ext cx="1839394" cy="252435"/>
                    </a:xfrm>
                    <a:prstGeom prst="rect">
                      <a:avLst/>
                    </a:prstGeom>
                    <a:grp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2h sur 10 points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6" name="Zone de texte 1">
                    <a:extLst>
                      <a:ext uri="{FF2B5EF4-FFF2-40B4-BE49-F238E27FC236}">
                        <a16:creationId xmlns="" xmlns:a16="http://schemas.microsoft.com/office/drawing/2014/main" id="{EE345D28-6283-42B4-A58A-0E8B9C6CB794}"/>
                      </a:ext>
                    </a:extLst>
                  </p:cNvPr>
                  <p:cNvSpPr txBox="1"/>
                  <p:nvPr/>
                </p:nvSpPr>
                <p:spPr>
                  <a:xfrm>
                    <a:off x="0" y="552450"/>
                    <a:ext cx="2268000" cy="359228"/>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Épreuve pratique académique en 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28" name="Connecteur droit 27">
                  <a:extLst>
                    <a:ext uri="{FF2B5EF4-FFF2-40B4-BE49-F238E27FC236}">
                      <a16:creationId xmlns="" xmlns:a16="http://schemas.microsoft.com/office/drawing/2014/main" id="{66FF023C-FD10-480D-B69F-CB383C2B42E0}"/>
                    </a:ext>
                  </a:extLst>
                </p:cNvPr>
                <p:cNvCxnSpPr/>
                <p:nvPr/>
              </p:nvCxnSpPr>
              <p:spPr>
                <a:xfrm>
                  <a:off x="2266950" y="419100"/>
                  <a:ext cx="176212" cy="0"/>
                </a:xfrm>
                <a:prstGeom prst="line">
                  <a:avLst/>
                </a:prstGeom>
                <a:noFill/>
                <a:ln w="9525" cap="flat" cmpd="sng" algn="ctr">
                  <a:solidFill>
                    <a:sysClr val="windowText" lastClr="000000">
                      <a:lumMod val="50000"/>
                      <a:lumOff val="50000"/>
                    </a:sysClr>
                  </a:solidFill>
                  <a:prstDash val="solid"/>
                  <a:miter lim="800000"/>
                </a:ln>
                <a:effectLst/>
              </p:spPr>
            </p:cxnSp>
            <p:grpSp>
              <p:nvGrpSpPr>
                <p:cNvPr id="29" name="Groupe 28">
                  <a:extLst>
                    <a:ext uri="{FF2B5EF4-FFF2-40B4-BE49-F238E27FC236}">
                      <a16:creationId xmlns="" xmlns:a16="http://schemas.microsoft.com/office/drawing/2014/main" id="{739CF7E5-C6F6-4FB9-9624-C0FAE7AD13CD}"/>
                    </a:ext>
                  </a:extLst>
                </p:cNvPr>
                <p:cNvGrpSpPr/>
                <p:nvPr/>
              </p:nvGrpSpPr>
              <p:grpSpPr>
                <a:xfrm>
                  <a:off x="2443162" y="0"/>
                  <a:ext cx="3679831" cy="937577"/>
                  <a:chOff x="0" y="0"/>
                  <a:chExt cx="3679831" cy="937577"/>
                </a:xfrm>
              </p:grpSpPr>
              <p:grpSp>
                <p:nvGrpSpPr>
                  <p:cNvPr id="30" name="Groupe 29">
                    <a:extLst>
                      <a:ext uri="{FF2B5EF4-FFF2-40B4-BE49-F238E27FC236}">
                        <a16:creationId xmlns="" xmlns:a16="http://schemas.microsoft.com/office/drawing/2014/main" id="{B15A04CB-538C-4EA4-951D-1E1552F77D80}"/>
                      </a:ext>
                    </a:extLst>
                  </p:cNvPr>
                  <p:cNvGrpSpPr/>
                  <p:nvPr/>
                </p:nvGrpSpPr>
                <p:grpSpPr>
                  <a:xfrm>
                    <a:off x="0" y="0"/>
                    <a:ext cx="3679831" cy="437943"/>
                    <a:chOff x="0" y="0"/>
                    <a:chExt cx="3679831" cy="438150"/>
                  </a:xfrm>
                </p:grpSpPr>
                <p:grpSp>
                  <p:nvGrpSpPr>
                    <p:cNvPr id="39" name="Groupe 38">
                      <a:extLst>
                        <a:ext uri="{FF2B5EF4-FFF2-40B4-BE49-F238E27FC236}">
                          <a16:creationId xmlns="" xmlns:a16="http://schemas.microsoft.com/office/drawing/2014/main" id="{2EF69D32-72C4-4D21-8F63-DC71ED8DE76D}"/>
                        </a:ext>
                      </a:extLst>
                    </p:cNvPr>
                    <p:cNvGrpSpPr/>
                    <p:nvPr/>
                  </p:nvGrpSpPr>
                  <p:grpSpPr>
                    <a:xfrm>
                      <a:off x="0" y="0"/>
                      <a:ext cx="3679831" cy="220980"/>
                      <a:chOff x="0" y="-13002"/>
                      <a:chExt cx="3679882" cy="220980"/>
                    </a:xfrm>
                  </p:grpSpPr>
                  <p:cxnSp>
                    <p:nvCxnSpPr>
                      <p:cNvPr id="43" name="Connecteur droit 42">
                        <a:extLst>
                          <a:ext uri="{FF2B5EF4-FFF2-40B4-BE49-F238E27FC236}">
                            <a16:creationId xmlns="" xmlns:a16="http://schemas.microsoft.com/office/drawing/2014/main" id="{4B63922E-6478-495D-AFCB-2F10FEF58419}"/>
                          </a:ext>
                        </a:extLst>
                      </p:cNvPr>
                      <p:cNvCxnSpPr/>
                      <p:nvPr/>
                    </p:nvCxnSpPr>
                    <p:spPr>
                      <a:xfrm>
                        <a:off x="0" y="110508"/>
                        <a:ext cx="216000" cy="0"/>
                      </a:xfrm>
                      <a:prstGeom prst="line">
                        <a:avLst/>
                      </a:prstGeom>
                      <a:noFill/>
                      <a:ln w="9525" cap="flat" cmpd="sng" algn="ctr">
                        <a:solidFill>
                          <a:sysClr val="windowText" lastClr="000000">
                            <a:lumMod val="50000"/>
                            <a:lumOff val="50000"/>
                          </a:sysClr>
                        </a:solidFill>
                        <a:prstDash val="solid"/>
                        <a:miter lim="800000"/>
                      </a:ln>
                      <a:effectLst/>
                    </p:spPr>
                  </p:cxnSp>
                  <p:sp>
                    <p:nvSpPr>
                      <p:cNvPr id="44" name="Zone de texte 1">
                        <a:extLst>
                          <a:ext uri="{FF2B5EF4-FFF2-40B4-BE49-F238E27FC236}">
                            <a16:creationId xmlns="" xmlns:a16="http://schemas.microsoft.com/office/drawing/2014/main" id="{5D626BD4-6555-4569-AD34-88CEA7DCC96E}"/>
                          </a:ext>
                        </a:extLst>
                      </p:cNvPr>
                      <p:cNvSpPr txBox="1"/>
                      <p:nvPr/>
                    </p:nvSpPr>
                    <p:spPr>
                      <a:xfrm>
                        <a:off x="216682" y="-13002"/>
                        <a:ext cx="3463200" cy="220980"/>
                      </a:xfrm>
                      <a:prstGeom prst="rect">
                        <a:avLst/>
                      </a:prstGeom>
                      <a:solidFill>
                        <a:schemeClr val="accent6">
                          <a:lumMod val="20000"/>
                          <a:lumOff val="80000"/>
                        </a:schemeClr>
                      </a:solidFill>
                      <a:ln w="6350">
                        <a:solidFill>
                          <a:prstClr val="black"/>
                        </a:solidFill>
                      </a:ln>
                    </p:spPr>
                    <p:txBody>
                      <a:bodyPr rot="0" spcFirstLastPara="0" vert="horz" wrap="square" lIns="91440" tIns="0" rIns="91440" bIns="0" numCol="1" spcCol="0" rtlCol="0" fromWordArt="0" anchor="ctr" anchorCtr="0" forceAA="0" compatLnSpc="1">
                        <a:prstTxWarp prst="textNoShape">
                          <a:avLst/>
                        </a:prstTxWarp>
                        <a:noAutofit/>
                      </a:bodyPr>
                      <a:lstStyle/>
                      <a:p>
                        <a:pPr algn="just">
                          <a:lnSpc>
                            <a:spcPct val="115000"/>
                          </a:lnSpc>
                        </a:pPr>
                        <a:r>
                          <a:rPr lang="fr-FR" sz="800">
                            <a:effectLst/>
                            <a:latin typeface="Arial" panose="020B0604020202020204" pitchFamily="34" charset="0"/>
                            <a:ea typeface="Times New Roman" panose="02020603050405020304" pitchFamily="18" charset="0"/>
                            <a:cs typeface="Times New Roman" panose="02020603050405020304" pitchFamily="18" charset="0"/>
                          </a:rPr>
                          <a:t>A2T1 : Interaction avec le centre de conduite et d’exploitation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40" name="Groupe 39">
                      <a:extLst>
                        <a:ext uri="{FF2B5EF4-FFF2-40B4-BE49-F238E27FC236}">
                          <a16:creationId xmlns="" xmlns:a16="http://schemas.microsoft.com/office/drawing/2014/main" id="{A56E3667-57C5-4FC2-A133-5F425A645F1A}"/>
                        </a:ext>
                      </a:extLst>
                    </p:cNvPr>
                    <p:cNvGrpSpPr/>
                    <p:nvPr/>
                  </p:nvGrpSpPr>
                  <p:grpSpPr>
                    <a:xfrm>
                      <a:off x="0" y="219075"/>
                      <a:ext cx="3679825" cy="219075"/>
                      <a:chOff x="0" y="-10835"/>
                      <a:chExt cx="3679882" cy="219600"/>
                    </a:xfrm>
                  </p:grpSpPr>
                  <p:sp>
                    <p:nvSpPr>
                      <p:cNvPr id="41" name="Zone de texte 1">
                        <a:extLst>
                          <a:ext uri="{FF2B5EF4-FFF2-40B4-BE49-F238E27FC236}">
                            <a16:creationId xmlns="" xmlns:a16="http://schemas.microsoft.com/office/drawing/2014/main" id="{2249EE48-BD92-4A55-AE3E-76F856C20E25}"/>
                          </a:ext>
                        </a:extLst>
                      </p:cNvPr>
                      <p:cNvSpPr txBox="1"/>
                      <p:nvPr/>
                    </p:nvSpPr>
                    <p:spPr>
                      <a:xfrm>
                        <a:off x="216682" y="-10835"/>
                        <a:ext cx="3463200" cy="219600"/>
                      </a:xfrm>
                      <a:prstGeom prst="rect">
                        <a:avLst/>
                      </a:prstGeom>
                      <a:solidFill>
                        <a:schemeClr val="accent6">
                          <a:lumMod val="20000"/>
                          <a:lumOff val="80000"/>
                        </a:schemeClr>
                      </a:solidFill>
                      <a:ln w="6350">
                        <a:solidFill>
                          <a:prstClr val="black"/>
                        </a:solidFill>
                      </a:ln>
                    </p:spPr>
                    <p:txBody>
                      <a:bodyPr rot="0" spcFirstLastPara="0" vert="horz" wrap="square" lIns="91440" tIns="0" rIns="91440" bIns="0" numCol="1" spcCol="0" rtlCol="0" fromWordArt="0" anchor="ctr" anchorCtr="0" forceAA="0" compatLnSpc="1">
                        <a:prstTxWarp prst="textNoShape">
                          <a:avLst/>
                        </a:prstTxWarp>
                        <a:noAutofit/>
                      </a:bodyPr>
                      <a:lstStyle/>
                      <a:p>
                        <a:pPr algn="just">
                          <a:lnSpc>
                            <a:spcPct val="115000"/>
                          </a:lnSpc>
                        </a:pPr>
                        <a:r>
                          <a:rPr lang="fr-FR" sz="800">
                            <a:effectLst/>
                            <a:latin typeface="Arial" panose="020B0604020202020204" pitchFamily="34" charset="0"/>
                            <a:ea typeface="Times New Roman" panose="02020603050405020304" pitchFamily="18" charset="0"/>
                            <a:cs typeface="Times New Roman" panose="02020603050405020304" pitchFamily="18" charset="0"/>
                          </a:rPr>
                          <a:t>A2T2 : Réalisation des essais et/ou contrôles et/ou relevés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42" name="Connecteur droit 41">
                        <a:extLst>
                          <a:ext uri="{FF2B5EF4-FFF2-40B4-BE49-F238E27FC236}">
                            <a16:creationId xmlns="" xmlns:a16="http://schemas.microsoft.com/office/drawing/2014/main" id="{C0981D67-492E-4BBD-8A36-3A705B0DA32F}"/>
                          </a:ext>
                        </a:extLst>
                      </p:cNvPr>
                      <p:cNvCxnSpPr/>
                      <p:nvPr/>
                    </p:nvCxnSpPr>
                    <p:spPr>
                      <a:xfrm>
                        <a:off x="0" y="97507"/>
                        <a:ext cx="216000" cy="0"/>
                      </a:xfrm>
                      <a:prstGeom prst="line">
                        <a:avLst/>
                      </a:prstGeom>
                      <a:noFill/>
                      <a:ln w="9525" cap="flat" cmpd="sng" algn="ctr">
                        <a:solidFill>
                          <a:sysClr val="windowText" lastClr="000000">
                            <a:lumMod val="50000"/>
                            <a:lumOff val="50000"/>
                          </a:sysClr>
                        </a:solidFill>
                        <a:prstDash val="solid"/>
                        <a:miter lim="800000"/>
                      </a:ln>
                      <a:effectLst/>
                    </p:spPr>
                  </p:cxnSp>
                </p:grpSp>
              </p:grpSp>
              <p:grpSp>
                <p:nvGrpSpPr>
                  <p:cNvPr id="31" name="Groupe 30">
                    <a:extLst>
                      <a:ext uri="{FF2B5EF4-FFF2-40B4-BE49-F238E27FC236}">
                        <a16:creationId xmlns="" xmlns:a16="http://schemas.microsoft.com/office/drawing/2014/main" id="{D6EFC55A-58E3-4B2C-9B9E-BFC580E48674}"/>
                      </a:ext>
                    </a:extLst>
                  </p:cNvPr>
                  <p:cNvGrpSpPr/>
                  <p:nvPr/>
                </p:nvGrpSpPr>
                <p:grpSpPr>
                  <a:xfrm>
                    <a:off x="0" y="500061"/>
                    <a:ext cx="3679831" cy="437516"/>
                    <a:chOff x="0" y="-14310"/>
                    <a:chExt cx="3679831" cy="438150"/>
                  </a:xfrm>
                </p:grpSpPr>
                <p:grpSp>
                  <p:nvGrpSpPr>
                    <p:cNvPr id="33" name="Groupe 32">
                      <a:extLst>
                        <a:ext uri="{FF2B5EF4-FFF2-40B4-BE49-F238E27FC236}">
                          <a16:creationId xmlns="" xmlns:a16="http://schemas.microsoft.com/office/drawing/2014/main" id="{156A9286-7CA7-443D-869E-EB91D353D5B4}"/>
                        </a:ext>
                      </a:extLst>
                    </p:cNvPr>
                    <p:cNvGrpSpPr/>
                    <p:nvPr/>
                  </p:nvGrpSpPr>
                  <p:grpSpPr>
                    <a:xfrm>
                      <a:off x="0" y="-14310"/>
                      <a:ext cx="3679831" cy="220980"/>
                      <a:chOff x="0" y="-27312"/>
                      <a:chExt cx="3679882" cy="220980"/>
                    </a:xfrm>
                  </p:grpSpPr>
                  <p:cxnSp>
                    <p:nvCxnSpPr>
                      <p:cNvPr id="37" name="Connecteur droit 36">
                        <a:extLst>
                          <a:ext uri="{FF2B5EF4-FFF2-40B4-BE49-F238E27FC236}">
                            <a16:creationId xmlns="" xmlns:a16="http://schemas.microsoft.com/office/drawing/2014/main" id="{18A0D4C0-16B9-4BDD-AE3A-FE9594221D8D}"/>
                          </a:ext>
                        </a:extLst>
                      </p:cNvPr>
                      <p:cNvCxnSpPr/>
                      <p:nvPr/>
                    </p:nvCxnSpPr>
                    <p:spPr>
                      <a:xfrm>
                        <a:off x="0" y="96198"/>
                        <a:ext cx="216000" cy="0"/>
                      </a:xfrm>
                      <a:prstGeom prst="line">
                        <a:avLst/>
                      </a:prstGeom>
                      <a:noFill/>
                      <a:ln w="9525" cap="flat" cmpd="sng" algn="ctr">
                        <a:solidFill>
                          <a:sysClr val="windowText" lastClr="000000">
                            <a:lumMod val="50000"/>
                            <a:lumOff val="50000"/>
                          </a:sysClr>
                        </a:solidFill>
                        <a:prstDash val="solid"/>
                        <a:miter lim="800000"/>
                      </a:ln>
                      <a:effectLst/>
                    </p:spPr>
                  </p:cxnSp>
                  <p:sp>
                    <p:nvSpPr>
                      <p:cNvPr id="38" name="Zone de texte 1">
                        <a:extLst>
                          <a:ext uri="{FF2B5EF4-FFF2-40B4-BE49-F238E27FC236}">
                            <a16:creationId xmlns="" xmlns:a16="http://schemas.microsoft.com/office/drawing/2014/main" id="{4E0A601F-A224-4CFE-A494-3708FE79541C}"/>
                          </a:ext>
                        </a:extLst>
                      </p:cNvPr>
                      <p:cNvSpPr txBox="1"/>
                      <p:nvPr/>
                    </p:nvSpPr>
                    <p:spPr>
                      <a:xfrm>
                        <a:off x="216682" y="-27312"/>
                        <a:ext cx="3463200" cy="220980"/>
                      </a:xfrm>
                      <a:prstGeom prst="rect">
                        <a:avLst/>
                      </a:prstGeom>
                      <a:solidFill>
                        <a:srgbClr val="F2F8EE"/>
                      </a:solidFill>
                      <a:ln w="6350">
                        <a:solidFill>
                          <a:prstClr val="black"/>
                        </a:solidFill>
                      </a:ln>
                    </p:spPr>
                    <p:txBody>
                      <a:bodyPr rot="0" spcFirstLastPara="0" vert="horz" wrap="square" lIns="91440" tIns="0" rIns="91440" bIns="0" numCol="1" spcCol="0" rtlCol="0" fromWordArt="0" anchor="ctr" anchorCtr="0" forceAA="0" compatLnSpc="1">
                        <a:prstTxWarp prst="textNoShape">
                          <a:avLst/>
                        </a:prstTxWarp>
                        <a:noAutofit/>
                      </a:bodyPr>
                      <a:lstStyle/>
                      <a:p>
                        <a:pPr algn="just">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C5 : Réaliser la maintenance des ouvrages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4" name="Groupe 33">
                      <a:extLst>
                        <a:ext uri="{FF2B5EF4-FFF2-40B4-BE49-F238E27FC236}">
                          <a16:creationId xmlns="" xmlns:a16="http://schemas.microsoft.com/office/drawing/2014/main" id="{99207D17-381C-4C65-8EA9-0F90877E8372}"/>
                        </a:ext>
                      </a:extLst>
                    </p:cNvPr>
                    <p:cNvGrpSpPr/>
                    <p:nvPr/>
                  </p:nvGrpSpPr>
                  <p:grpSpPr>
                    <a:xfrm>
                      <a:off x="0" y="204765"/>
                      <a:ext cx="3679825" cy="219075"/>
                      <a:chOff x="0" y="-25178"/>
                      <a:chExt cx="3679882" cy="219600"/>
                    </a:xfrm>
                  </p:grpSpPr>
                  <p:sp>
                    <p:nvSpPr>
                      <p:cNvPr id="35" name="Zone de texte 1">
                        <a:extLst>
                          <a:ext uri="{FF2B5EF4-FFF2-40B4-BE49-F238E27FC236}">
                            <a16:creationId xmlns="" xmlns:a16="http://schemas.microsoft.com/office/drawing/2014/main" id="{1461C063-A687-4C17-9E2F-94E8D88D9F5E}"/>
                          </a:ext>
                        </a:extLst>
                      </p:cNvPr>
                      <p:cNvSpPr txBox="1"/>
                      <p:nvPr/>
                    </p:nvSpPr>
                    <p:spPr>
                      <a:xfrm>
                        <a:off x="216682" y="-25178"/>
                        <a:ext cx="3463200" cy="219600"/>
                      </a:xfrm>
                      <a:prstGeom prst="rect">
                        <a:avLst/>
                      </a:prstGeom>
                      <a:solidFill>
                        <a:srgbClr val="F2F8EE"/>
                      </a:solidFill>
                      <a:ln w="6350">
                        <a:solidFill>
                          <a:prstClr val="black"/>
                        </a:solidFill>
                      </a:ln>
                    </p:spPr>
                    <p:txBody>
                      <a:bodyPr rot="0" spcFirstLastPara="0" vert="horz" wrap="square" lIns="91440" tIns="0" rIns="91440" bIns="0" numCol="1" spcCol="0" rtlCol="0" fromWordArt="0" anchor="ctr" anchorCtr="0" forceAA="0" compatLnSpc="1">
                        <a:prstTxWarp prst="textNoShape">
                          <a:avLst/>
                        </a:prstTxWarp>
                        <a:noAutofit/>
                      </a:bodyPr>
                      <a:lstStyle/>
                      <a:p>
                        <a:pPr algn="just">
                          <a:lnSpc>
                            <a:spcPct val="115000"/>
                          </a:lnSpc>
                        </a:pPr>
                        <a:r>
                          <a:rPr lang="fr-FR" sz="800">
                            <a:effectLst/>
                            <a:latin typeface="Arial" panose="020B0604020202020204" pitchFamily="34" charset="0"/>
                            <a:ea typeface="Times New Roman" panose="02020603050405020304" pitchFamily="18" charset="0"/>
                            <a:cs typeface="Times New Roman" panose="02020603050405020304" pitchFamily="18" charset="0"/>
                          </a:rPr>
                          <a:t>C6 : Communiquer, rendre compte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6" name="Connecteur droit 35">
                        <a:extLst>
                          <a:ext uri="{FF2B5EF4-FFF2-40B4-BE49-F238E27FC236}">
                            <a16:creationId xmlns="" xmlns:a16="http://schemas.microsoft.com/office/drawing/2014/main" id="{5A8A31A4-50CC-400E-9C1C-C665206E7408}"/>
                          </a:ext>
                        </a:extLst>
                      </p:cNvPr>
                      <p:cNvCxnSpPr/>
                      <p:nvPr/>
                    </p:nvCxnSpPr>
                    <p:spPr>
                      <a:xfrm>
                        <a:off x="0" y="83161"/>
                        <a:ext cx="216000" cy="0"/>
                      </a:xfrm>
                      <a:prstGeom prst="line">
                        <a:avLst/>
                      </a:prstGeom>
                      <a:noFill/>
                      <a:ln w="9525" cap="flat" cmpd="sng" algn="ctr">
                        <a:solidFill>
                          <a:sysClr val="windowText" lastClr="000000">
                            <a:lumMod val="50000"/>
                            <a:lumOff val="50000"/>
                          </a:sysClr>
                        </a:solidFill>
                        <a:prstDash val="solid"/>
                        <a:miter lim="800000"/>
                      </a:ln>
                      <a:effectLst/>
                    </p:spPr>
                  </p:cxnSp>
                </p:grpSp>
              </p:grpSp>
              <p:cxnSp>
                <p:nvCxnSpPr>
                  <p:cNvPr id="32" name="Connecteur droit 31">
                    <a:extLst>
                      <a:ext uri="{FF2B5EF4-FFF2-40B4-BE49-F238E27FC236}">
                        <a16:creationId xmlns="" xmlns:a16="http://schemas.microsoft.com/office/drawing/2014/main" id="{1243F584-EBCD-41AA-A0C5-5CF21C41AB84}"/>
                      </a:ext>
                    </a:extLst>
                  </p:cNvPr>
                  <p:cNvCxnSpPr/>
                  <p:nvPr/>
                </p:nvCxnSpPr>
                <p:spPr>
                  <a:xfrm>
                    <a:off x="0" y="119062"/>
                    <a:ext cx="0" cy="712800"/>
                  </a:xfrm>
                  <a:prstGeom prst="line">
                    <a:avLst/>
                  </a:prstGeom>
                  <a:solidFill>
                    <a:schemeClr val="accent5">
                      <a:lumMod val="40000"/>
                      <a:lumOff val="60000"/>
                    </a:schemeClr>
                  </a:solidFill>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10" name="Groupe 9">
                <a:extLst>
                  <a:ext uri="{FF2B5EF4-FFF2-40B4-BE49-F238E27FC236}">
                    <a16:creationId xmlns="" xmlns:a16="http://schemas.microsoft.com/office/drawing/2014/main" id="{6EE83522-1AA5-4005-B949-6E1A10A96900}"/>
                  </a:ext>
                </a:extLst>
              </p:cNvPr>
              <p:cNvGrpSpPr/>
              <p:nvPr/>
            </p:nvGrpSpPr>
            <p:grpSpPr>
              <a:xfrm>
                <a:off x="0" y="1147762"/>
                <a:ext cx="6120447" cy="916441"/>
                <a:chOff x="0" y="0"/>
                <a:chExt cx="6120447" cy="916441"/>
              </a:xfrm>
            </p:grpSpPr>
            <p:grpSp>
              <p:nvGrpSpPr>
                <p:cNvPr id="11" name="Groupe 10">
                  <a:extLst>
                    <a:ext uri="{FF2B5EF4-FFF2-40B4-BE49-F238E27FC236}">
                      <a16:creationId xmlns="" xmlns:a16="http://schemas.microsoft.com/office/drawing/2014/main" id="{7012E178-4B7E-46BB-B43A-FE47AC2C2A2A}"/>
                    </a:ext>
                  </a:extLst>
                </p:cNvPr>
                <p:cNvGrpSpPr/>
                <p:nvPr/>
              </p:nvGrpSpPr>
              <p:grpSpPr>
                <a:xfrm>
                  <a:off x="0" y="0"/>
                  <a:ext cx="2268000" cy="916441"/>
                  <a:chOff x="0" y="0"/>
                  <a:chExt cx="2268000" cy="916441"/>
                </a:xfrm>
              </p:grpSpPr>
              <p:grpSp>
                <p:nvGrpSpPr>
                  <p:cNvPr id="23" name="Groupe 22">
                    <a:extLst>
                      <a:ext uri="{FF2B5EF4-FFF2-40B4-BE49-F238E27FC236}">
                        <a16:creationId xmlns="" xmlns:a16="http://schemas.microsoft.com/office/drawing/2014/main" id="{3AB9EF6A-4655-44B6-9CBB-1D5E88239242}"/>
                      </a:ext>
                    </a:extLst>
                  </p:cNvPr>
                  <p:cNvGrpSpPr/>
                  <p:nvPr/>
                </p:nvGrpSpPr>
                <p:grpSpPr>
                  <a:xfrm>
                    <a:off x="0" y="0"/>
                    <a:ext cx="2267585" cy="503234"/>
                    <a:chOff x="0" y="123944"/>
                    <a:chExt cx="1815943" cy="503730"/>
                  </a:xfrm>
                  <a:solidFill>
                    <a:schemeClr val="accent6">
                      <a:lumMod val="40000"/>
                      <a:lumOff val="60000"/>
                    </a:schemeClr>
                  </a:solidFill>
                </p:grpSpPr>
                <p:sp>
                  <p:nvSpPr>
                    <p:cNvPr id="25" name="Zone de texte 1">
                      <a:extLst>
                        <a:ext uri="{FF2B5EF4-FFF2-40B4-BE49-F238E27FC236}">
                          <a16:creationId xmlns="" xmlns:a16="http://schemas.microsoft.com/office/drawing/2014/main" id="{BBE3D976-09D6-4181-9775-2999F3BC5F22}"/>
                        </a:ext>
                      </a:extLst>
                    </p:cNvPr>
                    <p:cNvSpPr txBox="1"/>
                    <p:nvPr/>
                  </p:nvSpPr>
                  <p:spPr>
                    <a:xfrm>
                      <a:off x="0" y="123944"/>
                      <a:ext cx="1815943" cy="252117"/>
                    </a:xfrm>
                    <a:prstGeom prst="rect">
                      <a:avLst/>
                    </a:prstGeom>
                    <a:grpFill/>
                    <a:ln w="6350">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E31.b : maintenance des ouvrages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Zone de texte 1">
                      <a:extLst>
                        <a:ext uri="{FF2B5EF4-FFF2-40B4-BE49-F238E27FC236}">
                          <a16:creationId xmlns="" xmlns:a16="http://schemas.microsoft.com/office/drawing/2014/main" id="{FCFB8E73-8199-459E-AFA7-9091074DD1EF}"/>
                        </a:ext>
                      </a:extLst>
                    </p:cNvPr>
                    <p:cNvSpPr txBox="1"/>
                    <p:nvPr/>
                  </p:nvSpPr>
                  <p:spPr>
                    <a:xfrm>
                      <a:off x="0" y="375557"/>
                      <a:ext cx="1815943" cy="252117"/>
                    </a:xfrm>
                    <a:prstGeom prst="rect">
                      <a:avLst/>
                    </a:prstGeom>
                    <a:grpFill/>
                    <a:ln w="6350">
                      <a:solidFill>
                        <a:schemeClr val="tx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2h sur 10 points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4" name="Zone de texte 1">
                    <a:extLst>
                      <a:ext uri="{FF2B5EF4-FFF2-40B4-BE49-F238E27FC236}">
                        <a16:creationId xmlns="" xmlns:a16="http://schemas.microsoft.com/office/drawing/2014/main" id="{E7D3B4B9-CE6B-432B-9438-0AB2BDB28100}"/>
                      </a:ext>
                    </a:extLst>
                  </p:cNvPr>
                  <p:cNvSpPr txBox="1"/>
                  <p:nvPr/>
                </p:nvSpPr>
                <p:spPr>
                  <a:xfrm>
                    <a:off x="0" y="557213"/>
                    <a:ext cx="2268000" cy="359228"/>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Épreuve pratique académique en 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2" name="Groupe 11">
                  <a:extLst>
                    <a:ext uri="{FF2B5EF4-FFF2-40B4-BE49-F238E27FC236}">
                      <a16:creationId xmlns="" xmlns:a16="http://schemas.microsoft.com/office/drawing/2014/main" id="{C6C472DA-0CB0-448D-8687-52FD6C2749C6}"/>
                    </a:ext>
                  </a:extLst>
                </p:cNvPr>
                <p:cNvGrpSpPr/>
                <p:nvPr/>
              </p:nvGrpSpPr>
              <p:grpSpPr>
                <a:xfrm>
                  <a:off x="2271712" y="0"/>
                  <a:ext cx="3848735" cy="601660"/>
                  <a:chOff x="0" y="0"/>
                  <a:chExt cx="3848735" cy="601660"/>
                </a:xfrm>
              </p:grpSpPr>
              <p:grpSp>
                <p:nvGrpSpPr>
                  <p:cNvPr id="13" name="Groupe 12">
                    <a:extLst>
                      <a:ext uri="{FF2B5EF4-FFF2-40B4-BE49-F238E27FC236}">
                        <a16:creationId xmlns="" xmlns:a16="http://schemas.microsoft.com/office/drawing/2014/main" id="{D66BF0B8-BA51-4C36-9061-00A42E4A83C4}"/>
                      </a:ext>
                    </a:extLst>
                  </p:cNvPr>
                  <p:cNvGrpSpPr/>
                  <p:nvPr/>
                </p:nvGrpSpPr>
                <p:grpSpPr>
                  <a:xfrm>
                    <a:off x="171450" y="0"/>
                    <a:ext cx="3677285" cy="601660"/>
                    <a:chOff x="0" y="0"/>
                    <a:chExt cx="3677458" cy="601660"/>
                  </a:xfrm>
                </p:grpSpPr>
                <p:grpSp>
                  <p:nvGrpSpPr>
                    <p:cNvPr id="15" name="Groupe 14">
                      <a:extLst>
                        <a:ext uri="{FF2B5EF4-FFF2-40B4-BE49-F238E27FC236}">
                          <a16:creationId xmlns="" xmlns:a16="http://schemas.microsoft.com/office/drawing/2014/main" id="{D8313893-5640-40FF-A1A0-5F9E864B7BC9}"/>
                        </a:ext>
                      </a:extLst>
                    </p:cNvPr>
                    <p:cNvGrpSpPr/>
                    <p:nvPr/>
                  </p:nvGrpSpPr>
                  <p:grpSpPr>
                    <a:xfrm>
                      <a:off x="0" y="0"/>
                      <a:ext cx="3677458" cy="601660"/>
                      <a:chOff x="0" y="0"/>
                      <a:chExt cx="3677458" cy="601660"/>
                    </a:xfrm>
                  </p:grpSpPr>
                  <p:grpSp>
                    <p:nvGrpSpPr>
                      <p:cNvPr id="17" name="Groupe 16">
                        <a:extLst>
                          <a:ext uri="{FF2B5EF4-FFF2-40B4-BE49-F238E27FC236}">
                            <a16:creationId xmlns="" xmlns:a16="http://schemas.microsoft.com/office/drawing/2014/main" id="{142DAD0B-2682-498E-AD91-FBFB7C6CD608}"/>
                          </a:ext>
                        </a:extLst>
                      </p:cNvPr>
                      <p:cNvGrpSpPr/>
                      <p:nvPr/>
                    </p:nvGrpSpPr>
                    <p:grpSpPr>
                      <a:xfrm>
                        <a:off x="0" y="0"/>
                        <a:ext cx="3677458" cy="324000"/>
                        <a:chOff x="0" y="0"/>
                        <a:chExt cx="3677458" cy="324000"/>
                      </a:xfrm>
                    </p:grpSpPr>
                    <p:cxnSp>
                      <p:nvCxnSpPr>
                        <p:cNvPr id="21" name="Connecteur droit 20">
                          <a:extLst>
                            <a:ext uri="{FF2B5EF4-FFF2-40B4-BE49-F238E27FC236}">
                              <a16:creationId xmlns="" xmlns:a16="http://schemas.microsoft.com/office/drawing/2014/main" id="{74364802-1516-4218-B730-1AF59BF7E8B4}"/>
                            </a:ext>
                          </a:extLst>
                        </p:cNvPr>
                        <p:cNvCxnSpPr/>
                        <p:nvPr/>
                      </p:nvCxnSpPr>
                      <p:spPr>
                        <a:xfrm>
                          <a:off x="0" y="161925"/>
                          <a:ext cx="215997" cy="0"/>
                        </a:xfrm>
                        <a:prstGeom prst="line">
                          <a:avLst/>
                        </a:prstGeom>
                        <a:noFill/>
                        <a:ln w="9525" cap="flat" cmpd="sng" algn="ctr">
                          <a:solidFill>
                            <a:sysClr val="windowText" lastClr="000000">
                              <a:lumMod val="50000"/>
                              <a:lumOff val="50000"/>
                            </a:sysClr>
                          </a:solidFill>
                          <a:prstDash val="solid"/>
                          <a:miter lim="800000"/>
                        </a:ln>
                        <a:effectLst/>
                      </p:spPr>
                    </p:cxnSp>
                    <p:sp>
                      <p:nvSpPr>
                        <p:cNvPr id="22" name="Zone de texte 1">
                          <a:extLst>
                            <a:ext uri="{FF2B5EF4-FFF2-40B4-BE49-F238E27FC236}">
                              <a16:creationId xmlns="" xmlns:a16="http://schemas.microsoft.com/office/drawing/2014/main" id="{C84809C0-48B0-4EE7-8D4F-DCDBB230EEFD}"/>
                            </a:ext>
                          </a:extLst>
                        </p:cNvPr>
                        <p:cNvSpPr txBox="1"/>
                        <p:nvPr/>
                      </p:nvSpPr>
                      <p:spPr>
                        <a:xfrm>
                          <a:off x="214312" y="0"/>
                          <a:ext cx="3463146" cy="324000"/>
                        </a:xfrm>
                        <a:prstGeom prst="rect">
                          <a:avLst/>
                        </a:prstGeom>
                        <a:solidFill>
                          <a:srgbClr val="70AD47">
                            <a:lumMod val="20000"/>
                            <a:lumOff val="80000"/>
                          </a:srgbClr>
                        </a:solidFill>
                        <a:ln w="6350">
                          <a:solidFill>
                            <a:prstClr val="black"/>
                          </a:solidFill>
                        </a:ln>
                      </p:spPr>
                      <p:txBody>
                        <a:bodyPr rot="0" spcFirstLastPara="0" vert="horz" wrap="square" lIns="91440" tIns="0" rIns="91440" bIns="0" numCol="1" spcCol="0" rtlCol="0" fromWordArt="0" anchor="ctr" anchorCtr="0" forceAA="0" compatLnSpc="1">
                          <a:prstTxWarp prst="textNoShape">
                            <a:avLst/>
                          </a:prstTxWarp>
                          <a:noAutofit/>
                        </a:bodyPr>
                        <a:lstStyle/>
                        <a:p>
                          <a:pPr algn="just">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A4T1 : Réalisation de la maintenance préventive de tout ou partie d’un ouvrage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8" name="Groupe 17">
                        <a:extLst>
                          <a:ext uri="{FF2B5EF4-FFF2-40B4-BE49-F238E27FC236}">
                            <a16:creationId xmlns="" xmlns:a16="http://schemas.microsoft.com/office/drawing/2014/main" id="{7FF42CE3-A654-4B59-9DC0-C118874CC42D}"/>
                          </a:ext>
                        </a:extLst>
                      </p:cNvPr>
                      <p:cNvGrpSpPr/>
                      <p:nvPr/>
                    </p:nvGrpSpPr>
                    <p:grpSpPr>
                      <a:xfrm>
                        <a:off x="0" y="381000"/>
                        <a:ext cx="3677288" cy="220660"/>
                        <a:chOff x="0" y="0"/>
                        <a:chExt cx="3677458" cy="220660"/>
                      </a:xfrm>
                    </p:grpSpPr>
                    <p:cxnSp>
                      <p:nvCxnSpPr>
                        <p:cNvPr id="19" name="Connecteur droit 18">
                          <a:extLst>
                            <a:ext uri="{FF2B5EF4-FFF2-40B4-BE49-F238E27FC236}">
                              <a16:creationId xmlns="" xmlns:a16="http://schemas.microsoft.com/office/drawing/2014/main" id="{8544D021-5D25-406F-8A0F-2748D7468D2B}"/>
                            </a:ext>
                          </a:extLst>
                        </p:cNvPr>
                        <p:cNvCxnSpPr/>
                        <p:nvPr/>
                      </p:nvCxnSpPr>
                      <p:spPr>
                        <a:xfrm>
                          <a:off x="0" y="123825"/>
                          <a:ext cx="215997" cy="0"/>
                        </a:xfrm>
                        <a:prstGeom prst="line">
                          <a:avLst/>
                        </a:prstGeom>
                        <a:noFill/>
                        <a:ln w="9525" cap="flat" cmpd="sng" algn="ctr">
                          <a:solidFill>
                            <a:sysClr val="windowText" lastClr="000000">
                              <a:lumMod val="50000"/>
                              <a:lumOff val="50000"/>
                            </a:sysClr>
                          </a:solidFill>
                          <a:prstDash val="solid"/>
                          <a:miter lim="800000"/>
                        </a:ln>
                        <a:effectLst/>
                      </p:spPr>
                    </p:cxnSp>
                    <p:sp>
                      <p:nvSpPr>
                        <p:cNvPr id="20" name="Zone de texte 1">
                          <a:extLst>
                            <a:ext uri="{FF2B5EF4-FFF2-40B4-BE49-F238E27FC236}">
                              <a16:creationId xmlns="" xmlns:a16="http://schemas.microsoft.com/office/drawing/2014/main" id="{93350A2A-8199-426E-BFFA-A529FED5CB86}"/>
                            </a:ext>
                          </a:extLst>
                        </p:cNvPr>
                        <p:cNvSpPr txBox="1"/>
                        <p:nvPr/>
                      </p:nvSpPr>
                      <p:spPr>
                        <a:xfrm>
                          <a:off x="214312" y="0"/>
                          <a:ext cx="3463146" cy="220660"/>
                        </a:xfrm>
                        <a:prstGeom prst="rect">
                          <a:avLst/>
                        </a:prstGeom>
                        <a:solidFill>
                          <a:srgbClr val="F2F8EE"/>
                        </a:solidFill>
                        <a:ln w="6350">
                          <a:solidFill>
                            <a:prstClr val="black"/>
                          </a:solidFill>
                        </a:ln>
                      </p:spPr>
                      <p:txBody>
                        <a:bodyPr rot="0" spcFirstLastPara="0" vert="horz" wrap="square" lIns="91440" tIns="0" rIns="91440" bIns="0" numCol="1" spcCol="0" rtlCol="0" fromWordArt="0" anchor="ctr" anchorCtr="0" forceAA="0" compatLnSpc="1">
                          <a:prstTxWarp prst="textNoShape">
                            <a:avLst/>
                          </a:prstTxWarp>
                          <a:noAutofit/>
                        </a:bodyPr>
                        <a:lstStyle/>
                        <a:p>
                          <a:pPr algn="just">
                            <a:lnSpc>
                              <a:spcPct val="115000"/>
                            </a:lnSpc>
                          </a:pPr>
                          <a:r>
                            <a:rPr lang="fr-FR" sz="80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C5 : Réaliser la maintenance des ouvrages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cxnSp>
                  <p:nvCxnSpPr>
                    <p:cNvPr id="16" name="Connecteur droit 15">
                      <a:extLst>
                        <a:ext uri="{FF2B5EF4-FFF2-40B4-BE49-F238E27FC236}">
                          <a16:creationId xmlns="" xmlns:a16="http://schemas.microsoft.com/office/drawing/2014/main" id="{56B301AF-EC23-480B-B856-E2474BB08667}"/>
                        </a:ext>
                      </a:extLst>
                    </p:cNvPr>
                    <p:cNvCxnSpPr/>
                    <p:nvPr/>
                  </p:nvCxnSpPr>
                  <p:spPr>
                    <a:xfrm flipH="1">
                      <a:off x="0" y="161925"/>
                      <a:ext cx="0" cy="345600"/>
                    </a:xfrm>
                    <a:prstGeom prst="line">
                      <a:avLst/>
                    </a:prstGeom>
                    <a:solidFill>
                      <a:schemeClr val="accent5">
                        <a:lumMod val="40000"/>
                        <a:lumOff val="60000"/>
                      </a:schemeClr>
                    </a:solidFill>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cxnSp>
                <p:nvCxnSpPr>
                  <p:cNvPr id="14" name="Connecteur droit 13">
                    <a:extLst>
                      <a:ext uri="{FF2B5EF4-FFF2-40B4-BE49-F238E27FC236}">
                        <a16:creationId xmlns="" xmlns:a16="http://schemas.microsoft.com/office/drawing/2014/main" id="{D2E9648D-63E9-4E4E-90C8-972E236B9403}"/>
                      </a:ext>
                    </a:extLst>
                  </p:cNvPr>
                  <p:cNvCxnSpPr/>
                  <p:nvPr/>
                </p:nvCxnSpPr>
                <p:spPr>
                  <a:xfrm>
                    <a:off x="0" y="323850"/>
                    <a:ext cx="175895" cy="0"/>
                  </a:xfrm>
                  <a:prstGeom prst="line">
                    <a:avLst/>
                  </a:prstGeom>
                  <a:noFill/>
                  <a:ln w="9525" cap="flat" cmpd="sng" algn="ctr">
                    <a:solidFill>
                      <a:sysClr val="windowText" lastClr="000000">
                        <a:lumMod val="50000"/>
                        <a:lumOff val="50000"/>
                      </a:sysClr>
                    </a:solidFill>
                    <a:prstDash val="solid"/>
                    <a:miter lim="800000"/>
                  </a:ln>
                  <a:effectLst/>
                </p:spPr>
              </p:cxnSp>
            </p:grpSp>
          </p:grpSp>
        </p:grpSp>
      </p:grpSp>
      <p:pic>
        <p:nvPicPr>
          <p:cNvPr id="2" name="Image 1">
            <a:extLst>
              <a:ext uri="{FF2B5EF4-FFF2-40B4-BE49-F238E27FC236}">
                <a16:creationId xmlns="" xmlns:a16="http://schemas.microsoft.com/office/drawing/2014/main" id="{B7F97477-103F-4E17-818B-EF7B2C590BAD}"/>
              </a:ext>
            </a:extLst>
          </p:cNvPr>
          <p:cNvPicPr>
            <a:picLocks noChangeAspect="1"/>
          </p:cNvPicPr>
          <p:nvPr/>
        </p:nvPicPr>
        <p:blipFill>
          <a:blip r:embed="rId4"/>
          <a:stretch>
            <a:fillRect/>
          </a:stretch>
        </p:blipFill>
        <p:spPr>
          <a:xfrm>
            <a:off x="2635713" y="176986"/>
            <a:ext cx="6801200" cy="4324572"/>
          </a:xfrm>
          <a:prstGeom prst="rect">
            <a:avLst/>
          </a:prstGeom>
        </p:spPr>
      </p:pic>
      <p:sp>
        <p:nvSpPr>
          <p:cNvPr id="50"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143356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pic>
        <p:nvPicPr>
          <p:cNvPr id="2" name="Image 1">
            <a:extLst>
              <a:ext uri="{FF2B5EF4-FFF2-40B4-BE49-F238E27FC236}">
                <a16:creationId xmlns="" xmlns:a16="http://schemas.microsoft.com/office/drawing/2014/main" id="{B7F97477-103F-4E17-818B-EF7B2C590BAD}"/>
              </a:ext>
            </a:extLst>
          </p:cNvPr>
          <p:cNvPicPr>
            <a:picLocks noChangeAspect="1"/>
          </p:cNvPicPr>
          <p:nvPr/>
        </p:nvPicPr>
        <p:blipFill>
          <a:blip r:embed="rId4"/>
          <a:stretch>
            <a:fillRect/>
          </a:stretch>
        </p:blipFill>
        <p:spPr>
          <a:xfrm>
            <a:off x="962605" y="164909"/>
            <a:ext cx="10266790" cy="6528182"/>
          </a:xfrm>
          <a:prstGeom prst="rect">
            <a:avLst/>
          </a:prstGeom>
        </p:spPr>
      </p:pic>
      <p:sp>
        <p:nvSpPr>
          <p:cNvPr id="6" name="Google Shape;129;p2"/>
          <p:cNvSpPr txBox="1">
            <a:spLocks/>
          </p:cNvSpPr>
          <p:nvPr/>
        </p:nvSpPr>
        <p:spPr>
          <a:xfrm>
            <a:off x="1102096" y="6470726"/>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16816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pic>
        <p:nvPicPr>
          <p:cNvPr id="4" name="Image 3">
            <a:extLst>
              <a:ext uri="{FF2B5EF4-FFF2-40B4-BE49-F238E27FC236}">
                <a16:creationId xmlns="" xmlns:a16="http://schemas.microsoft.com/office/drawing/2014/main" id="{F0931A6D-51EC-4263-AD7C-D7C104F878E3}"/>
              </a:ext>
            </a:extLst>
          </p:cNvPr>
          <p:cNvPicPr>
            <a:picLocks noChangeAspect="1"/>
          </p:cNvPicPr>
          <p:nvPr/>
        </p:nvPicPr>
        <p:blipFill>
          <a:blip r:embed="rId4"/>
          <a:stretch>
            <a:fillRect/>
          </a:stretch>
        </p:blipFill>
        <p:spPr>
          <a:xfrm>
            <a:off x="304657" y="1649537"/>
            <a:ext cx="11582687" cy="3558926"/>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691070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BF78FD93-3E5E-46E8-A9F6-9D70E34E6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6" name="Image 5">
            <a:extLst>
              <a:ext uri="{FF2B5EF4-FFF2-40B4-BE49-F238E27FC236}">
                <a16:creationId xmlns="" xmlns:a16="http://schemas.microsoft.com/office/drawing/2014/main" id="{81951C83-FAD2-4979-859C-0C6696B1F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8" name="ZoneTexte 7">
            <a:extLst>
              <a:ext uri="{FF2B5EF4-FFF2-40B4-BE49-F238E27FC236}">
                <a16:creationId xmlns="" xmlns:a16="http://schemas.microsoft.com/office/drawing/2014/main" id="{8EBCBBD6-720D-43C6-AC75-12A57671B31A}"/>
              </a:ext>
            </a:extLst>
          </p:cNvPr>
          <p:cNvSpPr txBox="1"/>
          <p:nvPr/>
        </p:nvSpPr>
        <p:spPr>
          <a:xfrm>
            <a:off x="294807" y="74950"/>
            <a:ext cx="11602387" cy="646331"/>
          </a:xfrm>
          <a:prstGeom prst="rect">
            <a:avLst/>
          </a:prstGeom>
          <a:noFill/>
        </p:spPr>
        <p:txBody>
          <a:bodyPr wrap="square">
            <a:spAutoFit/>
          </a:bodyPr>
          <a:lstStyle/>
          <a:p>
            <a:pPr algn="ctr"/>
            <a:r>
              <a:rPr lang="fr-FR" sz="3600" b="1" dirty="0">
                <a:solidFill>
                  <a:srgbClr val="002060"/>
                </a:solidFill>
                <a:latin typeface="Arial" panose="020B0604020202020204" pitchFamily="34" charset="0"/>
                <a:ea typeface="+mj-ea"/>
                <a:cs typeface="Arial" panose="020B0604020202020204" pitchFamily="34" charset="0"/>
              </a:rPr>
              <a:t>Évolution de la certification</a:t>
            </a:r>
          </a:p>
        </p:txBody>
      </p:sp>
      <p:sp>
        <p:nvSpPr>
          <p:cNvPr id="13"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9B93F449-D242-6C5A-B16C-CB9EFF96C0D5}"/>
              </a:ext>
            </a:extLst>
          </p:cNvPr>
          <p:cNvSpPr txBox="1"/>
          <p:nvPr/>
        </p:nvSpPr>
        <p:spPr>
          <a:xfrm>
            <a:off x="156000" y="1243927"/>
            <a:ext cx="11880000" cy="4841325"/>
          </a:xfrm>
          <a:prstGeom prst="rect">
            <a:avLst/>
          </a:prstGeom>
          <a:noFill/>
        </p:spPr>
        <p:txBody>
          <a:bodyPr wrap="square">
            <a:spAutoFit/>
          </a:bodyPr>
          <a:lstStyle/>
          <a:p>
            <a:pPr marL="63500" marR="104775" algn="ctr">
              <a:lnSpc>
                <a:spcPct val="115000"/>
              </a:lnSpc>
              <a:spcAft>
                <a:spcPts val="0"/>
              </a:spcAft>
            </a:pPr>
            <a:r>
              <a:rPr lang="fr-FR" sz="2000" u="sng" spc="-5" dirty="0">
                <a:effectLst/>
                <a:latin typeface="Arial" panose="020B0604020202020204" pitchFamily="34" charset="0"/>
                <a:ea typeface="Times New Roman" panose="02020603050405020304" pitchFamily="18" charset="0"/>
                <a:cs typeface="Arial" panose="020B0604020202020204" pitchFamily="34" charset="0"/>
              </a:rPr>
              <a:t>Livret de suivi d’acquisition des compétences</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p>
            <a:pPr marL="63500" marR="104775" algn="just">
              <a:lnSpc>
                <a:spcPct val="115000"/>
              </a:lnSpc>
              <a:spcAft>
                <a:spcPts val="0"/>
              </a:spcAft>
            </a:pPr>
            <a:r>
              <a:rPr lang="fr-FR" sz="1600" spc="-5" dirty="0">
                <a:effectLst/>
                <a:latin typeface="Arial" panose="020B0604020202020204" pitchFamily="34" charset="0"/>
                <a:ea typeface="Times New Roman" panose="02020603050405020304" pitchFamily="18" charset="0"/>
                <a:cs typeface="Arial" panose="020B0604020202020204" pitchFamily="34" charset="0"/>
              </a:rPr>
              <a:t> </a:t>
            </a:r>
          </a:p>
          <a:p>
            <a:pPr marL="63500" marR="104775" algn="just">
              <a:lnSpc>
                <a:spcPct val="115000"/>
              </a:lnSpc>
              <a:spcAft>
                <a:spcPts val="0"/>
              </a:spcAft>
            </a:pP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p>
            <a:pPr marL="63500" marR="104775" algn="just">
              <a:lnSpc>
                <a:spcPct val="115000"/>
              </a:lnSpc>
              <a:spcAft>
                <a:spcPts val="0"/>
              </a:spcAft>
            </a:pPr>
            <a:r>
              <a:rPr lang="fr-FR" sz="1600" spc="-5" dirty="0">
                <a:effectLst/>
                <a:latin typeface="Arial" panose="020B0604020202020204" pitchFamily="34" charset="0"/>
                <a:ea typeface="Times New Roman" panose="02020603050405020304" pitchFamily="18" charset="0"/>
                <a:cs typeface="Arial" panose="020B0604020202020204" pitchFamily="34" charset="0"/>
              </a:rPr>
              <a:t>A</a:t>
            </a:r>
            <a:r>
              <a:rPr lang="fr-FR" sz="1600" spc="10" dirty="0">
                <a:effectLst/>
                <a:latin typeface="Arial" panose="020B0604020202020204" pitchFamily="34" charset="0"/>
                <a:ea typeface="Times New Roman" panose="02020603050405020304" pitchFamily="18" charset="0"/>
                <a:cs typeface="Arial" panose="020B0604020202020204" pitchFamily="34" charset="0"/>
              </a:rPr>
              <a:t>f</a:t>
            </a:r>
            <a:r>
              <a:rPr lang="fr-FR" sz="160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dirty="0">
                <a:effectLst/>
                <a:latin typeface="Arial" panose="020B0604020202020204" pitchFamily="34" charset="0"/>
                <a:ea typeface="Times New Roman" panose="02020603050405020304" pitchFamily="18" charset="0"/>
                <a:cs typeface="Arial" panose="020B0604020202020204" pitchFamily="34" charset="0"/>
              </a:rPr>
              <a:t>n</a:t>
            </a:r>
            <a:r>
              <a:rPr lang="fr-FR" sz="1600" spc="65" dirty="0">
                <a:effectLst/>
                <a:latin typeface="Arial" panose="020B0604020202020204" pitchFamily="34" charset="0"/>
                <a:ea typeface="Times New Roman" panose="02020603050405020304" pitchFamily="18" charset="0"/>
                <a:cs typeface="Arial" panose="020B0604020202020204" pitchFamily="34" charset="0"/>
              </a:rPr>
              <a:t> </a:t>
            </a:r>
            <a:r>
              <a:rPr lang="fr-FR" sz="1600" spc="10" dirty="0">
                <a:effectLst/>
                <a:latin typeface="Arial" panose="020B0604020202020204" pitchFamily="34" charset="0"/>
                <a:ea typeface="Times New Roman" panose="02020603050405020304" pitchFamily="18" charset="0"/>
                <a:cs typeface="Arial" panose="020B0604020202020204" pitchFamily="34" charset="0"/>
              </a:rPr>
              <a:t>d</a:t>
            </a:r>
            <a:r>
              <a:rPr lang="fr-FR" sz="1600" spc="-5" dirty="0">
                <a:effectLst/>
                <a:latin typeface="Arial" panose="020B0604020202020204" pitchFamily="34" charset="0"/>
                <a:ea typeface="Times New Roman" panose="02020603050405020304" pitchFamily="18" charset="0"/>
                <a:cs typeface="Arial" panose="020B0604020202020204" pitchFamily="34" charset="0"/>
              </a:rPr>
              <a:t>’</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i</a:t>
            </a:r>
            <a:r>
              <a:rPr lang="fr-FR" sz="1600" b="1" spc="10" dirty="0">
                <a:effectLst/>
                <a:latin typeface="Arial" panose="020B0604020202020204" pitchFamily="34" charset="0"/>
                <a:ea typeface="Times New Roman" panose="02020603050405020304" pitchFamily="18" charset="0"/>
                <a:cs typeface="Arial" panose="020B0604020202020204" pitchFamily="34" charset="0"/>
              </a:rPr>
              <a:t>n</a:t>
            </a:r>
            <a:r>
              <a:rPr lang="fr-FR" sz="1600" b="1" dirty="0">
                <a:effectLst/>
                <a:latin typeface="Arial" panose="020B0604020202020204" pitchFamily="34" charset="0"/>
                <a:ea typeface="Times New Roman" panose="02020603050405020304" pitchFamily="18" charset="0"/>
                <a:cs typeface="Arial" panose="020B0604020202020204" pitchFamily="34" charset="0"/>
              </a:rPr>
              <a:t>d</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iv</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i</a:t>
            </a:r>
            <a:r>
              <a:rPr lang="fr-FR" sz="1600" b="1" dirty="0">
                <a:effectLst/>
                <a:latin typeface="Arial" panose="020B0604020202020204" pitchFamily="34" charset="0"/>
                <a:ea typeface="Times New Roman" panose="02020603050405020304" pitchFamily="18" charset="0"/>
                <a:cs typeface="Arial" panose="020B0604020202020204" pitchFamily="34" charset="0"/>
              </a:rPr>
              <a:t>d</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u</a:t>
            </a:r>
            <a:r>
              <a:rPr lang="fr-FR" sz="1600" b="1" dirty="0">
                <a:effectLst/>
                <a:latin typeface="Arial" panose="020B0604020202020204" pitchFamily="34" charset="0"/>
                <a:ea typeface="Times New Roman" panose="02020603050405020304" pitchFamily="18" charset="0"/>
                <a:cs typeface="Arial" panose="020B0604020202020204" pitchFamily="34" charset="0"/>
              </a:rPr>
              <a:t>a</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l</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i</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s</a:t>
            </a:r>
            <a:r>
              <a:rPr lang="fr-FR" sz="1600" b="1" dirty="0">
                <a:effectLst/>
                <a:latin typeface="Arial" panose="020B0604020202020204" pitchFamily="34" charset="0"/>
                <a:ea typeface="Times New Roman" panose="02020603050405020304" pitchFamily="18" charset="0"/>
                <a:cs typeface="Arial" panose="020B0604020202020204" pitchFamily="34" charset="0"/>
              </a:rPr>
              <a:t>er</a:t>
            </a:r>
            <a:r>
              <a:rPr lang="fr-FR" sz="1600" spc="20" dirty="0">
                <a:effectLst/>
                <a:latin typeface="Arial" panose="020B0604020202020204" pitchFamily="34" charset="0"/>
                <a:ea typeface="Times New Roman" panose="02020603050405020304" pitchFamily="18" charset="0"/>
                <a:cs typeface="Arial" panose="020B0604020202020204" pitchFamily="34" charset="0"/>
              </a:rPr>
              <a:t> </a:t>
            </a:r>
            <a:r>
              <a:rPr lang="fr-FR" sz="1600" spc="-5" dirty="0">
                <a:effectLst/>
                <a:latin typeface="Arial" panose="020B0604020202020204" pitchFamily="34" charset="0"/>
                <a:ea typeface="Times New Roman" panose="02020603050405020304" pitchFamily="18" charset="0"/>
                <a:cs typeface="Arial" panose="020B0604020202020204" pitchFamily="34" charset="0"/>
              </a:rPr>
              <a:t>l</a:t>
            </a:r>
            <a:r>
              <a:rPr lang="fr-FR" sz="1600" dirty="0">
                <a:effectLst/>
                <a:latin typeface="Arial" panose="020B0604020202020204" pitchFamily="34" charset="0"/>
                <a:ea typeface="Times New Roman" panose="02020603050405020304" pitchFamily="18" charset="0"/>
                <a:cs typeface="Arial" panose="020B0604020202020204" pitchFamily="34" charset="0"/>
              </a:rPr>
              <a:t>e</a:t>
            </a:r>
            <a:r>
              <a:rPr lang="fr-FR" sz="1600" spc="8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p</a:t>
            </a:r>
            <a:r>
              <a:rPr lang="fr-FR" sz="1600" spc="-5" dirty="0">
                <a:effectLst/>
                <a:latin typeface="Arial" panose="020B0604020202020204" pitchFamily="34" charset="0"/>
                <a:ea typeface="Times New Roman" panose="02020603050405020304" pitchFamily="18" charset="0"/>
                <a:cs typeface="Arial" panose="020B0604020202020204" pitchFamily="34" charset="0"/>
              </a:rPr>
              <a:t>a</a:t>
            </a:r>
            <a:r>
              <a:rPr lang="fr-FR" sz="160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spc="15" dirty="0">
                <a:effectLst/>
                <a:latin typeface="Arial" panose="020B0604020202020204" pitchFamily="34" charset="0"/>
                <a:ea typeface="Times New Roman" panose="02020603050405020304" pitchFamily="18" charset="0"/>
                <a:cs typeface="Arial" panose="020B0604020202020204" pitchFamily="34" charset="0"/>
              </a:rPr>
              <a:t>c</a:t>
            </a:r>
            <a:r>
              <a:rPr lang="fr-FR" sz="1600" dirty="0">
                <a:effectLst/>
                <a:latin typeface="Arial" panose="020B0604020202020204" pitchFamily="34" charset="0"/>
                <a:ea typeface="Times New Roman" panose="02020603050405020304" pitchFamily="18" charset="0"/>
                <a:cs typeface="Arial" panose="020B0604020202020204" pitchFamily="34" charset="0"/>
              </a:rPr>
              <a:t>o</a:t>
            </a:r>
            <a:r>
              <a:rPr lang="fr-FR" sz="1600" spc="-5" dirty="0">
                <a:effectLst/>
                <a:latin typeface="Arial" panose="020B0604020202020204" pitchFamily="34" charset="0"/>
                <a:ea typeface="Times New Roman" panose="02020603050405020304" pitchFamily="18" charset="0"/>
                <a:cs typeface="Arial" panose="020B0604020202020204" pitchFamily="34" charset="0"/>
              </a:rPr>
              <a:t>u</a:t>
            </a:r>
            <a:r>
              <a:rPr lang="fr-FR" sz="160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dirty="0">
                <a:effectLst/>
                <a:latin typeface="Arial" panose="020B0604020202020204" pitchFamily="34" charset="0"/>
                <a:ea typeface="Times New Roman" panose="02020603050405020304" pitchFamily="18" charset="0"/>
                <a:cs typeface="Arial" panose="020B0604020202020204" pitchFamily="34" charset="0"/>
              </a:rPr>
              <a:t>s</a:t>
            </a:r>
            <a:r>
              <a:rPr lang="fr-FR" sz="1600" spc="4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de</a:t>
            </a:r>
            <a:r>
              <a:rPr lang="fr-FR" sz="1600" spc="65" dirty="0">
                <a:effectLst/>
                <a:latin typeface="Arial" panose="020B0604020202020204" pitchFamily="34" charset="0"/>
                <a:ea typeface="Times New Roman" panose="02020603050405020304" pitchFamily="18" charset="0"/>
                <a:cs typeface="Arial" panose="020B0604020202020204" pitchFamily="34" charset="0"/>
              </a:rPr>
              <a:t> </a:t>
            </a:r>
            <a:r>
              <a:rPr lang="fr-FR" sz="1600" spc="10" dirty="0">
                <a:effectLst/>
                <a:latin typeface="Arial" panose="020B0604020202020204" pitchFamily="34" charset="0"/>
                <a:ea typeface="Times New Roman" panose="02020603050405020304" pitchFamily="18" charset="0"/>
                <a:cs typeface="Arial" panose="020B0604020202020204" pitchFamily="34" charset="0"/>
              </a:rPr>
              <a:t>f</a:t>
            </a:r>
            <a:r>
              <a:rPr lang="fr-FR" sz="1600" dirty="0">
                <a:effectLst/>
                <a:latin typeface="Arial" panose="020B0604020202020204" pitchFamily="34" charset="0"/>
                <a:ea typeface="Times New Roman" panose="02020603050405020304" pitchFamily="18" charset="0"/>
                <a:cs typeface="Arial" panose="020B0604020202020204" pitchFamily="34" charset="0"/>
              </a:rPr>
              <a:t>or</a:t>
            </a:r>
            <a:r>
              <a:rPr lang="fr-FR" sz="1600" spc="25" dirty="0">
                <a:effectLst/>
                <a:latin typeface="Arial" panose="020B0604020202020204" pitchFamily="34" charset="0"/>
                <a:ea typeface="Times New Roman" panose="02020603050405020304" pitchFamily="18" charset="0"/>
                <a:cs typeface="Arial" panose="020B0604020202020204" pitchFamily="34" charset="0"/>
              </a:rPr>
              <a:t>m</a:t>
            </a:r>
            <a:r>
              <a:rPr lang="fr-FR" sz="1600" dirty="0">
                <a:effectLst/>
                <a:latin typeface="Arial" panose="020B0604020202020204" pitchFamily="34" charset="0"/>
                <a:ea typeface="Times New Roman" panose="02020603050405020304" pitchFamily="18" charset="0"/>
                <a:cs typeface="Arial" panose="020B0604020202020204" pitchFamily="34" charset="0"/>
              </a:rPr>
              <a:t>at</a:t>
            </a:r>
            <a:r>
              <a:rPr lang="fr-FR" sz="1600" spc="-10" dirty="0">
                <a:effectLst/>
                <a:latin typeface="Arial" panose="020B0604020202020204" pitchFamily="34" charset="0"/>
                <a:ea typeface="Times New Roman" panose="02020603050405020304" pitchFamily="18" charset="0"/>
                <a:cs typeface="Arial" panose="020B0604020202020204" pitchFamily="34" charset="0"/>
              </a:rPr>
              <a:t>i</a:t>
            </a:r>
            <a:r>
              <a:rPr lang="fr-FR" sz="1600" dirty="0">
                <a:effectLst/>
                <a:latin typeface="Arial" panose="020B0604020202020204" pitchFamily="34" charset="0"/>
                <a:ea typeface="Times New Roman" panose="02020603050405020304" pitchFamily="18" charset="0"/>
                <a:cs typeface="Arial" panose="020B0604020202020204" pitchFamily="34" charset="0"/>
              </a:rPr>
              <a:t>on</a:t>
            </a:r>
            <a:r>
              <a:rPr lang="fr-FR" sz="1600" spc="3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de</a:t>
            </a:r>
            <a:r>
              <a:rPr lang="fr-FR" sz="1600" spc="80" dirty="0">
                <a:effectLst/>
                <a:latin typeface="Arial" panose="020B0604020202020204" pitchFamily="34" charset="0"/>
                <a:ea typeface="Times New Roman" panose="02020603050405020304" pitchFamily="18" charset="0"/>
                <a:cs typeface="Arial" panose="020B0604020202020204" pitchFamily="34" charset="0"/>
              </a:rPr>
              <a:t> </a:t>
            </a:r>
            <a:r>
              <a:rPr lang="fr-FR" sz="1600" spc="5" dirty="0">
                <a:effectLst/>
                <a:latin typeface="Arial" panose="020B0604020202020204" pitchFamily="34" charset="0"/>
                <a:ea typeface="Times New Roman" panose="02020603050405020304" pitchFamily="18" charset="0"/>
                <a:cs typeface="Arial" panose="020B0604020202020204" pitchFamily="34" charset="0"/>
              </a:rPr>
              <a:t>c</a:t>
            </a:r>
            <a:r>
              <a:rPr lang="fr-FR" sz="1600" dirty="0">
                <a:effectLst/>
                <a:latin typeface="Arial" panose="020B0604020202020204" pitchFamily="34" charset="0"/>
                <a:ea typeface="Times New Roman" panose="02020603050405020304" pitchFamily="18" charset="0"/>
                <a:cs typeface="Arial" panose="020B0604020202020204" pitchFamily="34" charset="0"/>
              </a:rPr>
              <a:t>h</a:t>
            </a:r>
            <a:r>
              <a:rPr lang="fr-FR" sz="1600" spc="-5" dirty="0">
                <a:effectLst/>
                <a:latin typeface="Arial" panose="020B0604020202020204" pitchFamily="34" charset="0"/>
                <a:ea typeface="Times New Roman" panose="02020603050405020304" pitchFamily="18" charset="0"/>
                <a:cs typeface="Arial" panose="020B0604020202020204" pitchFamily="34" charset="0"/>
              </a:rPr>
              <a:t>a</a:t>
            </a:r>
            <a:r>
              <a:rPr lang="fr-FR" sz="1600" spc="10" dirty="0">
                <a:effectLst/>
                <a:latin typeface="Arial" panose="020B0604020202020204" pitchFamily="34" charset="0"/>
                <a:ea typeface="Times New Roman" panose="02020603050405020304" pitchFamily="18" charset="0"/>
                <a:cs typeface="Arial" panose="020B0604020202020204" pitchFamily="34" charset="0"/>
              </a:rPr>
              <a:t>q</a:t>
            </a:r>
            <a:r>
              <a:rPr lang="fr-FR" sz="1600" dirty="0">
                <a:effectLst/>
                <a:latin typeface="Arial" panose="020B0604020202020204" pitchFamily="34" charset="0"/>
                <a:ea typeface="Times New Roman" panose="02020603050405020304" pitchFamily="18" charset="0"/>
                <a:cs typeface="Arial" panose="020B0604020202020204" pitchFamily="34" charset="0"/>
              </a:rPr>
              <a:t>ue</a:t>
            </a:r>
            <a:r>
              <a:rPr lang="fr-FR" sz="1600" spc="40" dirty="0">
                <a:effectLst/>
                <a:latin typeface="Arial" panose="020B0604020202020204" pitchFamily="34" charset="0"/>
                <a:ea typeface="Times New Roman" panose="02020603050405020304" pitchFamily="18" charset="0"/>
                <a:cs typeface="Arial" panose="020B0604020202020204" pitchFamily="34" charset="0"/>
              </a:rPr>
              <a:t> </a:t>
            </a:r>
            <a:r>
              <a:rPr lang="fr-FR" sz="1600" spc="10" dirty="0">
                <a:effectLst/>
                <a:latin typeface="Arial" panose="020B0604020202020204" pitchFamily="34" charset="0"/>
                <a:ea typeface="Times New Roman" panose="02020603050405020304" pitchFamily="18" charset="0"/>
                <a:cs typeface="Arial" panose="020B0604020202020204" pitchFamily="34" charset="0"/>
              </a:rPr>
              <a:t>a</a:t>
            </a:r>
            <a:r>
              <a:rPr lang="fr-FR" sz="1600" dirty="0">
                <a:effectLst/>
                <a:latin typeface="Arial" panose="020B0604020202020204" pitchFamily="34" charset="0"/>
                <a:ea typeface="Times New Roman" panose="02020603050405020304" pitchFamily="18" charset="0"/>
                <a:cs typeface="Arial" panose="020B0604020202020204" pitchFamily="34" charset="0"/>
              </a:rPr>
              <a:t>p</a:t>
            </a:r>
            <a:r>
              <a:rPr lang="fr-FR" sz="1600" spc="-5" dirty="0">
                <a:effectLst/>
                <a:latin typeface="Arial" panose="020B0604020202020204" pitchFamily="34" charset="0"/>
                <a:ea typeface="Times New Roman" panose="02020603050405020304" pitchFamily="18" charset="0"/>
                <a:cs typeface="Arial" panose="020B0604020202020204" pitchFamily="34" charset="0"/>
              </a:rPr>
              <a:t>p</a:t>
            </a:r>
            <a:r>
              <a:rPr lang="fr-FR" sz="160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dirty="0">
                <a:effectLst/>
                <a:latin typeface="Arial" panose="020B0604020202020204" pitchFamily="34" charset="0"/>
                <a:ea typeface="Times New Roman" panose="02020603050405020304" pitchFamily="18" charset="0"/>
                <a:cs typeface="Arial" panose="020B0604020202020204" pitchFamily="34" charset="0"/>
              </a:rPr>
              <a:t>e</a:t>
            </a:r>
            <a:r>
              <a:rPr lang="fr-FR" sz="1600" spc="5" dirty="0">
                <a:effectLst/>
                <a:latin typeface="Arial" panose="020B0604020202020204" pitchFamily="34" charset="0"/>
                <a:ea typeface="Times New Roman" panose="02020603050405020304" pitchFamily="18" charset="0"/>
                <a:cs typeface="Arial" panose="020B0604020202020204" pitchFamily="34" charset="0"/>
              </a:rPr>
              <a:t>n</a:t>
            </a:r>
            <a:r>
              <a:rPr lang="fr-FR" sz="1600" dirty="0">
                <a:effectLst/>
                <a:latin typeface="Arial" panose="020B0604020202020204" pitchFamily="34" charset="0"/>
                <a:ea typeface="Times New Roman" panose="02020603050405020304" pitchFamily="18" charset="0"/>
                <a:cs typeface="Arial" panose="020B0604020202020204" pitchFamily="34" charset="0"/>
              </a:rPr>
              <a:t>a</a:t>
            </a:r>
            <a:r>
              <a:rPr lang="fr-FR" sz="1600" spc="-5" dirty="0">
                <a:effectLst/>
                <a:latin typeface="Arial" panose="020B0604020202020204" pitchFamily="34" charset="0"/>
                <a:ea typeface="Times New Roman" panose="02020603050405020304" pitchFamily="18" charset="0"/>
                <a:cs typeface="Arial" panose="020B0604020202020204" pitchFamily="34" charset="0"/>
              </a:rPr>
              <a:t>n</a:t>
            </a:r>
            <a:r>
              <a:rPr lang="fr-FR" sz="1600" dirty="0">
                <a:effectLst/>
                <a:latin typeface="Arial" panose="020B0604020202020204" pitchFamily="34" charset="0"/>
                <a:ea typeface="Times New Roman" panose="02020603050405020304" pitchFamily="18" charset="0"/>
                <a:cs typeface="Arial" panose="020B0604020202020204" pitchFamily="34" charset="0"/>
              </a:rPr>
              <a:t>t,</a:t>
            </a:r>
            <a:r>
              <a:rPr lang="fr-FR" sz="1600" spc="40" dirty="0">
                <a:effectLst/>
                <a:latin typeface="Arial" panose="020B0604020202020204" pitchFamily="34" charset="0"/>
                <a:ea typeface="Times New Roman" panose="02020603050405020304" pitchFamily="18" charset="0"/>
                <a:cs typeface="Arial" panose="020B0604020202020204" pitchFamily="34" charset="0"/>
              </a:rPr>
              <a:t> </a:t>
            </a:r>
            <a:r>
              <a:rPr lang="fr-FR" sz="160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dirty="0">
                <a:effectLst/>
                <a:latin typeface="Arial" panose="020B0604020202020204" pitchFamily="34" charset="0"/>
                <a:ea typeface="Times New Roman" panose="02020603050405020304" pitchFamily="18" charset="0"/>
                <a:cs typeface="Arial" panose="020B0604020202020204" pitchFamily="34" charset="0"/>
              </a:rPr>
              <a:t>l</a:t>
            </a:r>
            <a:r>
              <a:rPr lang="fr-FR" sz="1600" spc="7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e</a:t>
            </a:r>
            <a:r>
              <a:rPr lang="fr-FR" sz="1600" spc="5" dirty="0">
                <a:effectLst/>
                <a:latin typeface="Arial" panose="020B0604020202020204" pitchFamily="34" charset="0"/>
                <a:ea typeface="Times New Roman" panose="02020603050405020304" pitchFamily="18" charset="0"/>
                <a:cs typeface="Arial" panose="020B0604020202020204" pitchFamily="34" charset="0"/>
              </a:rPr>
              <a:t>s</a:t>
            </a:r>
            <a:r>
              <a:rPr lang="fr-FR" sz="1600" dirty="0">
                <a:effectLst/>
                <a:latin typeface="Arial" panose="020B0604020202020204" pitchFamily="34" charset="0"/>
                <a:ea typeface="Times New Roman" panose="02020603050405020304" pitchFamily="18" charset="0"/>
                <a:cs typeface="Arial" panose="020B0604020202020204" pitchFamily="34" charset="0"/>
              </a:rPr>
              <a:t>t</a:t>
            </a:r>
            <a:r>
              <a:rPr lang="fr-FR" sz="1600" spc="65" dirty="0">
                <a:effectLst/>
                <a:latin typeface="Arial" panose="020B0604020202020204" pitchFamily="34" charset="0"/>
                <a:ea typeface="Times New Roman" panose="02020603050405020304" pitchFamily="18" charset="0"/>
                <a:cs typeface="Arial" panose="020B0604020202020204" pitchFamily="34" charset="0"/>
              </a:rPr>
              <a:t> </a:t>
            </a:r>
            <a:r>
              <a:rPr lang="fr-FR" sz="160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dirty="0">
                <a:effectLst/>
                <a:latin typeface="Arial" panose="020B0604020202020204" pitchFamily="34" charset="0"/>
                <a:ea typeface="Times New Roman" panose="02020603050405020304" pitchFamily="18" charset="0"/>
                <a:cs typeface="Arial" panose="020B0604020202020204" pitchFamily="34" charset="0"/>
              </a:rPr>
              <a:t>e</a:t>
            </a:r>
            <a:r>
              <a:rPr lang="fr-FR" sz="1600" spc="5" dirty="0">
                <a:effectLst/>
                <a:latin typeface="Arial" panose="020B0604020202020204" pitchFamily="34" charset="0"/>
                <a:ea typeface="Times New Roman" panose="02020603050405020304" pitchFamily="18" charset="0"/>
                <a:cs typeface="Arial" panose="020B0604020202020204" pitchFamily="34" charset="0"/>
              </a:rPr>
              <a:t>c</a:t>
            </a:r>
            <a:r>
              <a:rPr lang="fr-FR" sz="1600" dirty="0">
                <a:effectLst/>
                <a:latin typeface="Arial" panose="020B0604020202020204" pitchFamily="34" charset="0"/>
                <a:ea typeface="Times New Roman" panose="02020603050405020304" pitchFamily="18" charset="0"/>
                <a:cs typeface="Arial" panose="020B0604020202020204" pitchFamily="34" charset="0"/>
              </a:rPr>
              <a:t>o</a:t>
            </a:r>
            <a:r>
              <a:rPr lang="fr-FR" sz="1600" spc="20" dirty="0">
                <a:effectLst/>
                <a:latin typeface="Arial" panose="020B0604020202020204" pitchFamily="34" charset="0"/>
                <a:ea typeface="Times New Roman" panose="02020603050405020304" pitchFamily="18" charset="0"/>
                <a:cs typeface="Arial" panose="020B0604020202020204" pitchFamily="34" charset="0"/>
              </a:rPr>
              <a:t>mm</a:t>
            </a:r>
            <a:r>
              <a:rPr lang="fr-FR" sz="1600" dirty="0">
                <a:effectLst/>
                <a:latin typeface="Arial" panose="020B0604020202020204" pitchFamily="34" charset="0"/>
                <a:ea typeface="Times New Roman" panose="02020603050405020304" pitchFamily="18" charset="0"/>
                <a:cs typeface="Arial" panose="020B0604020202020204" pitchFamily="34" charset="0"/>
              </a:rPr>
              <a:t>a</a:t>
            </a:r>
            <a:r>
              <a:rPr lang="fr-FR" sz="1600" spc="-5" dirty="0">
                <a:effectLst/>
                <a:latin typeface="Arial" panose="020B0604020202020204" pitchFamily="34" charset="0"/>
                <a:ea typeface="Times New Roman" panose="02020603050405020304" pitchFamily="18" charset="0"/>
                <a:cs typeface="Arial" panose="020B0604020202020204" pitchFamily="34" charset="0"/>
              </a:rPr>
              <a:t>n</a:t>
            </a:r>
            <a:r>
              <a:rPr lang="fr-FR" sz="1600" spc="50" dirty="0">
                <a:effectLst/>
                <a:latin typeface="Arial" panose="020B0604020202020204" pitchFamily="34" charset="0"/>
                <a:ea typeface="Times New Roman" panose="02020603050405020304" pitchFamily="18" charset="0"/>
                <a:cs typeface="Arial" panose="020B0604020202020204" pitchFamily="34" charset="0"/>
              </a:rPr>
              <a:t>d</a:t>
            </a:r>
            <a:r>
              <a:rPr lang="fr-FR" sz="1600" dirty="0">
                <a:effectLst/>
                <a:latin typeface="Arial" panose="020B0604020202020204" pitchFamily="34" charset="0"/>
                <a:ea typeface="Times New Roman" panose="02020603050405020304" pitchFamily="18" charset="0"/>
                <a:cs typeface="Arial" panose="020B0604020202020204" pitchFamily="34" charset="0"/>
              </a:rPr>
              <a:t>é</a:t>
            </a:r>
            <a:r>
              <a:rPr lang="fr-FR" sz="1600" spc="2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de</a:t>
            </a:r>
            <a:r>
              <a:rPr lang="fr-FR" sz="1600" spc="65" dirty="0">
                <a:effectLst/>
                <a:latin typeface="Arial" panose="020B0604020202020204" pitchFamily="34" charset="0"/>
                <a:ea typeface="Times New Roman" panose="02020603050405020304" pitchFamily="18" charset="0"/>
                <a:cs typeface="Arial" panose="020B0604020202020204" pitchFamily="34" charset="0"/>
              </a:rPr>
              <a:t> </a:t>
            </a:r>
            <a:r>
              <a:rPr lang="fr-FR" sz="1600" spc="20" dirty="0">
                <a:effectLst/>
                <a:latin typeface="Arial" panose="020B0604020202020204" pitchFamily="34" charset="0"/>
                <a:ea typeface="Times New Roman" panose="02020603050405020304" pitchFamily="18" charset="0"/>
                <a:cs typeface="Arial" panose="020B0604020202020204" pitchFamily="34" charset="0"/>
              </a:rPr>
              <a:t>m</a:t>
            </a:r>
            <a:r>
              <a:rPr lang="fr-FR" sz="1600" dirty="0">
                <a:effectLst/>
                <a:latin typeface="Arial" panose="020B0604020202020204" pitchFamily="34" charset="0"/>
                <a:ea typeface="Times New Roman" panose="02020603050405020304" pitchFamily="18" charset="0"/>
                <a:cs typeface="Arial" panose="020B0604020202020204" pitchFamily="34" charset="0"/>
              </a:rPr>
              <a:t>et</a:t>
            </a:r>
            <a:r>
              <a:rPr lang="fr-FR" sz="1600" spc="-5" dirty="0">
                <a:effectLst/>
                <a:latin typeface="Arial" panose="020B0604020202020204" pitchFamily="34" charset="0"/>
                <a:ea typeface="Times New Roman" panose="02020603050405020304" pitchFamily="18" charset="0"/>
                <a:cs typeface="Arial" panose="020B0604020202020204" pitchFamily="34" charset="0"/>
              </a:rPr>
              <a:t>t</a:t>
            </a:r>
            <a:r>
              <a:rPr lang="fr-FR" sz="160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dirty="0">
                <a:effectLst/>
                <a:latin typeface="Arial" panose="020B0604020202020204" pitchFamily="34" charset="0"/>
                <a:ea typeface="Times New Roman" panose="02020603050405020304" pitchFamily="18" charset="0"/>
                <a:cs typeface="Arial" panose="020B0604020202020204" pitchFamily="34" charset="0"/>
              </a:rPr>
              <a:t>e</a:t>
            </a:r>
            <a:r>
              <a:rPr lang="fr-FR" sz="1600" spc="5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en</a:t>
            </a:r>
            <a:r>
              <a:rPr lang="fr-FR" sz="1600" spc="65" dirty="0">
                <a:effectLst/>
                <a:latin typeface="Arial" panose="020B0604020202020204" pitchFamily="34" charset="0"/>
                <a:ea typeface="Times New Roman" panose="02020603050405020304" pitchFamily="18" charset="0"/>
                <a:cs typeface="Arial" panose="020B0604020202020204" pitchFamily="34" charset="0"/>
              </a:rPr>
              <a:t> </a:t>
            </a:r>
            <a:r>
              <a:rPr lang="fr-FR" sz="1600" spc="10" dirty="0">
                <a:effectLst/>
                <a:latin typeface="Arial" panose="020B0604020202020204" pitchFamily="34" charset="0"/>
                <a:ea typeface="Times New Roman" panose="02020603050405020304" pitchFamily="18" charset="0"/>
                <a:cs typeface="Arial" panose="020B0604020202020204" pitchFamily="34" charset="0"/>
              </a:rPr>
              <a:t>p</a:t>
            </a:r>
            <a:r>
              <a:rPr lang="fr-FR" sz="1600" spc="-5" dirty="0">
                <a:effectLst/>
                <a:latin typeface="Arial" panose="020B0604020202020204" pitchFamily="34" charset="0"/>
                <a:ea typeface="Times New Roman" panose="02020603050405020304" pitchFamily="18" charset="0"/>
                <a:cs typeface="Arial" panose="020B0604020202020204" pitchFamily="34" charset="0"/>
              </a:rPr>
              <a:t>l</a:t>
            </a:r>
            <a:r>
              <a:rPr lang="fr-FR" sz="1600" dirty="0">
                <a:effectLst/>
                <a:latin typeface="Arial" panose="020B0604020202020204" pitchFamily="34" charset="0"/>
                <a:ea typeface="Times New Roman" panose="02020603050405020304" pitchFamily="18" charset="0"/>
                <a:cs typeface="Arial" panose="020B0604020202020204" pitchFamily="34" charset="0"/>
              </a:rPr>
              <a:t>a</a:t>
            </a:r>
            <a:r>
              <a:rPr lang="fr-FR" sz="1600" spc="5" dirty="0">
                <a:effectLst/>
                <a:latin typeface="Arial" panose="020B0604020202020204" pitchFamily="34" charset="0"/>
                <a:ea typeface="Times New Roman" panose="02020603050405020304" pitchFamily="18" charset="0"/>
                <a:cs typeface="Arial" panose="020B0604020202020204" pitchFamily="34" charset="0"/>
              </a:rPr>
              <a:t>c</a:t>
            </a:r>
            <a:r>
              <a:rPr lang="fr-FR" sz="1600" dirty="0">
                <a:effectLst/>
                <a:latin typeface="Arial" panose="020B0604020202020204" pitchFamily="34" charset="0"/>
                <a:ea typeface="Times New Roman" panose="02020603050405020304" pitchFamily="18" charset="0"/>
                <a:cs typeface="Arial" panose="020B0604020202020204" pitchFamily="34" charset="0"/>
              </a:rPr>
              <a:t>e</a:t>
            </a:r>
            <a:r>
              <a:rPr lang="fr-FR" sz="1600" spc="6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un</a:t>
            </a:r>
            <a:r>
              <a:rPr lang="fr-FR" sz="1600" spc="80" dirty="0">
                <a:effectLst/>
                <a:latin typeface="Arial" panose="020B0604020202020204" pitchFamily="34" charset="0"/>
                <a:ea typeface="Times New Roman" panose="02020603050405020304" pitchFamily="18" charset="0"/>
                <a:cs typeface="Arial" panose="020B0604020202020204" pitchFamily="34" charset="0"/>
              </a:rPr>
              <a:t> </a:t>
            </a:r>
            <a:r>
              <a:rPr lang="fr-FR" sz="1600" spc="-5" dirty="0">
                <a:effectLst/>
                <a:latin typeface="Arial" panose="020B0604020202020204" pitchFamily="34" charset="0"/>
                <a:ea typeface="Times New Roman" panose="02020603050405020304" pitchFamily="18" charset="0"/>
                <a:cs typeface="Arial" panose="020B0604020202020204" pitchFamily="34" charset="0"/>
              </a:rPr>
              <a:t>l</a:t>
            </a:r>
            <a:r>
              <a:rPr lang="fr-FR" sz="160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spc="-5" dirty="0">
                <a:effectLst/>
                <a:latin typeface="Arial" panose="020B0604020202020204" pitchFamily="34" charset="0"/>
                <a:ea typeface="Times New Roman" panose="02020603050405020304" pitchFamily="18" charset="0"/>
                <a:cs typeface="Arial" panose="020B0604020202020204" pitchFamily="34" charset="0"/>
              </a:rPr>
              <a:t>v</a:t>
            </a:r>
            <a:r>
              <a:rPr lang="fr-FR" sz="160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dirty="0">
                <a:effectLst/>
                <a:latin typeface="Arial" panose="020B0604020202020204" pitchFamily="34" charset="0"/>
                <a:ea typeface="Times New Roman" panose="02020603050405020304" pitchFamily="18" charset="0"/>
                <a:cs typeface="Arial" panose="020B0604020202020204" pitchFamily="34" charset="0"/>
              </a:rPr>
              <a:t>et </a:t>
            </a:r>
            <a:r>
              <a:rPr lang="fr-FR" sz="160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dirty="0">
                <a:effectLst/>
                <a:latin typeface="Arial" panose="020B0604020202020204" pitchFamily="34" charset="0"/>
                <a:ea typeface="Times New Roman" panose="02020603050405020304" pitchFamily="18" charset="0"/>
                <a:cs typeface="Arial" panose="020B0604020202020204" pitchFamily="34" charset="0"/>
              </a:rPr>
              <a:t>n</a:t>
            </a:r>
            <a:r>
              <a:rPr lang="fr-FR" sz="1600" spc="5" dirty="0">
                <a:effectLst/>
                <a:latin typeface="Arial" panose="020B0604020202020204" pitchFamily="34" charset="0"/>
                <a:ea typeface="Times New Roman" panose="02020603050405020304" pitchFamily="18" charset="0"/>
                <a:cs typeface="Arial" panose="020B0604020202020204" pitchFamily="34" charset="0"/>
              </a:rPr>
              <a:t>d</a:t>
            </a:r>
            <a:r>
              <a:rPr lang="fr-FR" sz="160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spc="5" dirty="0">
                <a:effectLst/>
                <a:latin typeface="Arial" panose="020B0604020202020204" pitchFamily="34" charset="0"/>
                <a:ea typeface="Times New Roman" panose="02020603050405020304" pitchFamily="18" charset="0"/>
                <a:cs typeface="Arial" panose="020B0604020202020204" pitchFamily="34" charset="0"/>
              </a:rPr>
              <a:t>v</a:t>
            </a:r>
            <a:r>
              <a:rPr lang="fr-FR" sz="160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spc="10" dirty="0">
                <a:effectLst/>
                <a:latin typeface="Arial" panose="020B0604020202020204" pitchFamily="34" charset="0"/>
                <a:ea typeface="Times New Roman" panose="02020603050405020304" pitchFamily="18" charset="0"/>
                <a:cs typeface="Arial" panose="020B0604020202020204" pitchFamily="34" charset="0"/>
              </a:rPr>
              <a:t>d</a:t>
            </a:r>
            <a:r>
              <a:rPr lang="fr-FR" sz="1600" dirty="0">
                <a:effectLst/>
                <a:latin typeface="Arial" panose="020B0604020202020204" pitchFamily="34" charset="0"/>
                <a:ea typeface="Times New Roman" panose="02020603050405020304" pitchFamily="18" charset="0"/>
                <a:cs typeface="Arial" panose="020B0604020202020204" pitchFamily="34" charset="0"/>
              </a:rPr>
              <a:t>u</a:t>
            </a:r>
            <a:r>
              <a:rPr lang="fr-FR" sz="1600" spc="-5" dirty="0">
                <a:effectLst/>
                <a:latin typeface="Arial" panose="020B0604020202020204" pitchFamily="34" charset="0"/>
                <a:ea typeface="Times New Roman" panose="02020603050405020304" pitchFamily="18" charset="0"/>
                <a:cs typeface="Arial" panose="020B0604020202020204" pitchFamily="34" charset="0"/>
              </a:rPr>
              <a:t>e</a:t>
            </a:r>
            <a:r>
              <a:rPr lang="fr-FR" sz="1600" dirty="0">
                <a:effectLst/>
                <a:latin typeface="Arial" panose="020B0604020202020204" pitchFamily="34" charset="0"/>
                <a:ea typeface="Times New Roman" panose="02020603050405020304" pitchFamily="18" charset="0"/>
                <a:cs typeface="Arial" panose="020B0604020202020204" pitchFamily="34" charset="0"/>
              </a:rPr>
              <a:t>l</a:t>
            </a:r>
            <a:r>
              <a:rPr lang="fr-FR" sz="1600" spc="-3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au</a:t>
            </a:r>
            <a:r>
              <a:rPr lang="fr-FR" sz="1600" spc="-15" dirty="0">
                <a:effectLst/>
                <a:latin typeface="Arial" panose="020B0604020202020204" pitchFamily="34" charset="0"/>
                <a:ea typeface="Times New Roman" panose="02020603050405020304" pitchFamily="18" charset="0"/>
                <a:cs typeface="Arial" panose="020B0604020202020204" pitchFamily="34" charset="0"/>
              </a:rPr>
              <a:t> </a:t>
            </a:r>
            <a:r>
              <a:rPr lang="fr-FR" sz="1600" spc="10" dirty="0">
                <a:effectLst/>
                <a:latin typeface="Arial" panose="020B0604020202020204" pitchFamily="34" charset="0"/>
                <a:ea typeface="Times New Roman" panose="02020603050405020304" pitchFamily="18" charset="0"/>
                <a:cs typeface="Arial" panose="020B0604020202020204" pitchFamily="34" charset="0"/>
              </a:rPr>
              <a:t>f</a:t>
            </a:r>
            <a:r>
              <a:rPr lang="fr-FR" sz="1600" dirty="0">
                <a:effectLst/>
                <a:latin typeface="Arial" panose="020B0604020202020204" pitchFamily="34" charset="0"/>
                <a:ea typeface="Times New Roman" panose="02020603050405020304" pitchFamily="18" charset="0"/>
                <a:cs typeface="Arial" panose="020B0604020202020204" pitchFamily="34" charset="0"/>
              </a:rPr>
              <a:t>or</a:t>
            </a:r>
            <a:r>
              <a:rPr lang="fr-FR" sz="1600" spc="25" dirty="0">
                <a:effectLst/>
                <a:latin typeface="Arial" panose="020B0604020202020204" pitchFamily="34" charset="0"/>
                <a:ea typeface="Times New Roman" panose="02020603050405020304" pitchFamily="18" charset="0"/>
                <a:cs typeface="Arial" panose="020B0604020202020204" pitchFamily="34" charset="0"/>
              </a:rPr>
              <a:t>m</a:t>
            </a:r>
            <a:r>
              <a:rPr lang="fr-FR" sz="1600" dirty="0">
                <a:effectLst/>
                <a:latin typeface="Arial" panose="020B0604020202020204" pitchFamily="34" charset="0"/>
                <a:ea typeface="Times New Roman" panose="02020603050405020304" pitchFamily="18" charset="0"/>
                <a:cs typeface="Arial" panose="020B0604020202020204" pitchFamily="34" charset="0"/>
              </a:rPr>
              <a:t>at</a:t>
            </a:r>
            <a:r>
              <a:rPr lang="fr-FR" sz="1600" spc="-3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n</a:t>
            </a:r>
            <a:r>
              <a:rPr lang="fr-FR" sz="1600" spc="-5" dirty="0">
                <a:effectLst/>
                <a:latin typeface="Arial" panose="020B0604020202020204" pitchFamily="34" charset="0"/>
                <a:ea typeface="Times New Roman" panose="02020603050405020304" pitchFamily="18" charset="0"/>
                <a:cs typeface="Arial" panose="020B0604020202020204" pitchFamily="34" charset="0"/>
              </a:rPr>
              <a:t>u</a:t>
            </a:r>
            <a:r>
              <a:rPr lang="fr-FR" sz="1600" spc="30" dirty="0">
                <a:effectLst/>
                <a:latin typeface="Arial" panose="020B0604020202020204" pitchFamily="34" charset="0"/>
                <a:ea typeface="Times New Roman" panose="02020603050405020304" pitchFamily="18" charset="0"/>
                <a:cs typeface="Arial" panose="020B0604020202020204" pitchFamily="34" charset="0"/>
              </a:rPr>
              <a:t>m</a:t>
            </a:r>
            <a:r>
              <a:rPr lang="fr-FR" sz="1600" dirty="0">
                <a:effectLst/>
                <a:latin typeface="Arial" panose="020B0604020202020204" pitchFamily="34" charset="0"/>
                <a:ea typeface="Times New Roman" panose="02020603050405020304" pitchFamily="18" charset="0"/>
                <a:cs typeface="Arial" panose="020B0604020202020204" pitchFamily="34" charset="0"/>
              </a:rPr>
              <a:t>é</a:t>
            </a:r>
            <a:r>
              <a:rPr lang="fr-FR" sz="160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dirty="0">
                <a:effectLst/>
                <a:latin typeface="Arial" panose="020B0604020202020204" pitchFamily="34" charset="0"/>
                <a:ea typeface="Times New Roman" panose="02020603050405020304" pitchFamily="18" charset="0"/>
                <a:cs typeface="Arial" panose="020B0604020202020204" pitchFamily="34" charset="0"/>
              </a:rPr>
              <a:t>q</a:t>
            </a:r>
            <a:r>
              <a:rPr lang="fr-FR" sz="1600" spc="-5" dirty="0">
                <a:effectLst/>
                <a:latin typeface="Arial" panose="020B0604020202020204" pitchFamily="34" charset="0"/>
                <a:ea typeface="Times New Roman" panose="02020603050405020304" pitchFamily="18" charset="0"/>
                <a:cs typeface="Arial" panose="020B0604020202020204" pitchFamily="34" charset="0"/>
              </a:rPr>
              <a:t>u</a:t>
            </a:r>
            <a:r>
              <a:rPr lang="fr-FR" sz="1600" dirty="0">
                <a:effectLst/>
                <a:latin typeface="Arial" panose="020B0604020202020204" pitchFamily="34" charset="0"/>
                <a:ea typeface="Times New Roman" panose="02020603050405020304" pitchFamily="18" charset="0"/>
                <a:cs typeface="Arial" panose="020B0604020202020204" pitchFamily="34" charset="0"/>
              </a:rPr>
              <a:t>e.</a:t>
            </a:r>
          </a:p>
          <a:p>
            <a:pPr algn="just">
              <a:lnSpc>
                <a:spcPts val="550"/>
              </a:lnSpc>
              <a:spcBef>
                <a:spcPts val="40"/>
              </a:spcBef>
            </a:pPr>
            <a:r>
              <a:rPr lang="fr-FR" sz="1600" dirty="0">
                <a:effectLst/>
                <a:latin typeface="Arial" panose="020B0604020202020204" pitchFamily="34" charset="0"/>
                <a:ea typeface="Times New Roman" panose="02020603050405020304" pitchFamily="18" charset="0"/>
                <a:cs typeface="Arial" panose="020B0604020202020204" pitchFamily="34" charset="0"/>
              </a:rPr>
              <a:t> </a:t>
            </a:r>
          </a:p>
          <a:p>
            <a:pPr marL="63500" algn="just">
              <a:lnSpc>
                <a:spcPts val="1325"/>
              </a:lnSpc>
              <a:spcAft>
                <a:spcPts val="0"/>
              </a:spcAft>
              <a:tabLst>
                <a:tab pos="292100" algn="l"/>
              </a:tabLst>
            </a:pPr>
            <a:r>
              <a:rPr lang="fr-FR" sz="1600" dirty="0">
                <a:effectLst/>
                <a:latin typeface="Arial" panose="020B0604020202020204" pitchFamily="34" charset="0"/>
                <a:ea typeface="Calibri" panose="020F0502020204030204" pitchFamily="34" charset="0"/>
                <a:cs typeface="Arial" panose="020B0604020202020204" pitchFamily="34" charset="0"/>
              </a:rPr>
              <a:t>-	</a:t>
            </a:r>
            <a:r>
              <a:rPr lang="fr-FR" sz="1600" u="sng" spc="5"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O</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b</a:t>
            </a:r>
            <a:r>
              <a:rPr lang="fr-FR" sz="1600" u="sng" spc="5"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j</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e</a:t>
            </a:r>
            <a:r>
              <a:rPr lang="fr-FR" sz="1600" u="sng" spc="5"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a:t>
            </a:r>
            <a:r>
              <a:rPr lang="fr-FR" sz="1600" u="sng" spc="-5"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i</a:t>
            </a:r>
            <a:r>
              <a:rPr lang="fr-FR" sz="1600" u="sng" spc="10"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f</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s</a:t>
            </a:r>
            <a:r>
              <a:rPr lang="fr-FR" sz="1600" u="sng" spc="-35"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163513" algn="just">
              <a:spcBef>
                <a:spcPts val="110"/>
              </a:spcBef>
              <a:spcAft>
                <a:spcPts val="0"/>
              </a:spcAft>
              <a:buFont typeface="Symbol" panose="05050102010706020507" pitchFamily="18" charset="2"/>
              <a:buChar char=""/>
              <a:tabLst>
                <a:tab pos="520700" algn="l"/>
              </a:tabLst>
            </a:pPr>
            <a:r>
              <a:rPr lang="fr-FR" sz="1600" kern="100" spc="-5" dirty="0">
                <a:effectLst/>
                <a:latin typeface="Arial" panose="020B0604020202020204" pitchFamily="34" charset="0"/>
                <a:ea typeface="Calibri" panose="020F0502020204030204" pitchFamily="34" charset="0"/>
                <a:cs typeface="Arial" panose="020B0604020202020204" pitchFamily="34" charset="0"/>
              </a:rPr>
              <a:t>Assurer</a:t>
            </a:r>
            <a:r>
              <a:rPr lang="fr-FR" sz="1600" kern="100" spc="-30"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l</a:t>
            </a:r>
            <a:r>
              <a:rPr lang="fr-FR" sz="1600" kern="100" dirty="0">
                <a:effectLst/>
                <a:latin typeface="Arial" panose="020B0604020202020204" pitchFamily="34" charset="0"/>
                <a:ea typeface="Calibri" panose="020F0502020204030204" pitchFamily="34" charset="0"/>
                <a:cs typeface="Arial" panose="020B0604020202020204" pitchFamily="34" charset="0"/>
              </a:rPr>
              <a:t>a</a:t>
            </a:r>
            <a:r>
              <a:rPr lang="fr-FR" sz="1600" kern="100" spc="-10"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t</a:t>
            </a:r>
            <a:r>
              <a:rPr lang="fr-FR" sz="1600" kern="100" spc="15" dirty="0">
                <a:effectLst/>
                <a:latin typeface="Arial" panose="020B0604020202020204" pitchFamily="34" charset="0"/>
                <a:ea typeface="Calibri" panose="020F0502020204030204" pitchFamily="34" charset="0"/>
                <a:cs typeface="Arial" panose="020B0604020202020204" pitchFamily="34" charset="0"/>
              </a:rPr>
              <a:t>r</a:t>
            </a:r>
            <a:r>
              <a:rPr lang="fr-FR" sz="1600" kern="100" dirty="0">
                <a:effectLst/>
                <a:latin typeface="Arial" panose="020B0604020202020204" pitchFamily="34" charset="0"/>
                <a:ea typeface="Calibri" panose="020F0502020204030204" pitchFamily="34" charset="0"/>
                <a:cs typeface="Arial" panose="020B0604020202020204" pitchFamily="34" charset="0"/>
              </a:rPr>
              <a:t>a</a:t>
            </a:r>
            <a:r>
              <a:rPr lang="fr-FR" sz="1600" kern="100" spc="5" dirty="0">
                <a:effectLst/>
                <a:latin typeface="Arial" panose="020B0604020202020204" pitchFamily="34" charset="0"/>
                <a:ea typeface="Calibri" panose="020F0502020204030204" pitchFamily="34" charset="0"/>
                <a:cs typeface="Arial" panose="020B0604020202020204" pitchFamily="34" charset="0"/>
              </a:rPr>
              <a:t>ç</a:t>
            </a:r>
            <a:r>
              <a:rPr lang="fr-FR" sz="1600" kern="100" dirty="0">
                <a:effectLst/>
                <a:latin typeface="Arial" panose="020B0604020202020204" pitchFamily="34" charset="0"/>
                <a:ea typeface="Calibri" panose="020F0502020204030204" pitchFamily="34" charset="0"/>
                <a:cs typeface="Arial" panose="020B0604020202020204" pitchFamily="34" charset="0"/>
              </a:rPr>
              <a:t>a</a:t>
            </a:r>
            <a:r>
              <a:rPr lang="fr-FR" sz="1600" kern="100" spc="-5" dirty="0">
                <a:effectLst/>
                <a:latin typeface="Arial" panose="020B0604020202020204" pitchFamily="34" charset="0"/>
                <a:ea typeface="Calibri" panose="020F0502020204030204" pitchFamily="34" charset="0"/>
                <a:cs typeface="Arial" panose="020B0604020202020204" pitchFamily="34" charset="0"/>
              </a:rPr>
              <a:t>b</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l</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dirty="0">
                <a:effectLst/>
                <a:latin typeface="Arial" panose="020B0604020202020204" pitchFamily="34" charset="0"/>
                <a:ea typeface="Calibri" panose="020F0502020204030204" pitchFamily="34" charset="0"/>
                <a:cs typeface="Arial" panose="020B0604020202020204" pitchFamily="34" charset="0"/>
              </a:rPr>
              <a:t>té</a:t>
            </a:r>
            <a:r>
              <a:rPr lang="fr-FR" sz="1600" kern="100" spc="-50" dirty="0">
                <a:effectLst/>
                <a:latin typeface="Arial" panose="020B0604020202020204" pitchFamily="34" charset="0"/>
                <a:ea typeface="Calibri" panose="020F0502020204030204" pitchFamily="34" charset="0"/>
                <a:cs typeface="Arial" panose="020B0604020202020204" pitchFamily="34" charset="0"/>
              </a:rPr>
              <a:t> </a:t>
            </a:r>
            <a:r>
              <a:rPr lang="fr-FR" sz="1600" kern="100" spc="10" dirty="0">
                <a:effectLst/>
                <a:latin typeface="Arial" panose="020B0604020202020204" pitchFamily="34" charset="0"/>
                <a:ea typeface="Calibri" panose="020F0502020204030204" pitchFamily="34" charset="0"/>
                <a:cs typeface="Arial" panose="020B0604020202020204" pitchFamily="34" charset="0"/>
              </a:rPr>
              <a:t>d</a:t>
            </a:r>
            <a:r>
              <a:rPr lang="fr-FR" sz="1600" kern="100" dirty="0">
                <a:effectLst/>
                <a:latin typeface="Arial" panose="020B0604020202020204" pitchFamily="34" charset="0"/>
                <a:ea typeface="Calibri" panose="020F0502020204030204" pitchFamily="34" charset="0"/>
                <a:cs typeface="Arial" panose="020B0604020202020204" pitchFamily="34" charset="0"/>
              </a:rPr>
              <a:t>e</a:t>
            </a:r>
            <a:r>
              <a:rPr lang="fr-FR" sz="1600" kern="100" spc="-5" dirty="0">
                <a:effectLst/>
                <a:latin typeface="Arial" panose="020B0604020202020204" pitchFamily="34" charset="0"/>
                <a:ea typeface="Calibri" panose="020F0502020204030204" pitchFamily="34" charset="0"/>
                <a:cs typeface="Arial" panose="020B0604020202020204" pitchFamily="34" charset="0"/>
              </a:rPr>
              <a:t> l’</a:t>
            </a:r>
            <a:r>
              <a:rPr lang="fr-FR" sz="1600" kern="100" spc="10" dirty="0">
                <a:effectLst/>
                <a:latin typeface="Arial" panose="020B0604020202020204" pitchFamily="34" charset="0"/>
                <a:ea typeface="Calibri" panose="020F0502020204030204" pitchFamily="34" charset="0"/>
                <a:cs typeface="Arial" panose="020B0604020202020204" pitchFamily="34" charset="0"/>
              </a:rPr>
              <a:t>é</a:t>
            </a:r>
            <a:r>
              <a:rPr lang="fr-FR" sz="1600" kern="100" spc="5" dirty="0">
                <a:effectLst/>
                <a:latin typeface="Arial" panose="020B0604020202020204" pitchFamily="34" charset="0"/>
                <a:ea typeface="Calibri" panose="020F0502020204030204" pitchFamily="34" charset="0"/>
                <a:cs typeface="Arial" panose="020B0604020202020204" pitchFamily="34" charset="0"/>
              </a:rPr>
              <a:t>v</a:t>
            </a:r>
            <a:r>
              <a:rPr lang="fr-FR" sz="1600" kern="100" dirty="0">
                <a:effectLst/>
                <a:latin typeface="Arial" panose="020B0604020202020204" pitchFamily="34" charset="0"/>
                <a:ea typeface="Calibri" panose="020F0502020204030204" pitchFamily="34" charset="0"/>
                <a:cs typeface="Arial" panose="020B0604020202020204" pitchFamily="34" charset="0"/>
              </a:rPr>
              <a:t>o</a:t>
            </a:r>
            <a:r>
              <a:rPr lang="fr-FR" sz="1600" kern="100" spc="-5" dirty="0">
                <a:effectLst/>
                <a:latin typeface="Arial" panose="020B0604020202020204" pitchFamily="34" charset="0"/>
                <a:ea typeface="Calibri" panose="020F0502020204030204" pitchFamily="34" charset="0"/>
                <a:cs typeface="Arial" panose="020B0604020202020204" pitchFamily="34" charset="0"/>
              </a:rPr>
              <a:t>l</a:t>
            </a:r>
            <a:r>
              <a:rPr lang="fr-FR" sz="1600" kern="100" dirty="0">
                <a:effectLst/>
                <a:latin typeface="Arial" panose="020B0604020202020204" pitchFamily="34" charset="0"/>
                <a:ea typeface="Calibri" panose="020F0502020204030204" pitchFamily="34" charset="0"/>
                <a:cs typeface="Arial" panose="020B0604020202020204" pitchFamily="34" charset="0"/>
              </a:rPr>
              <a:t>u</a:t>
            </a:r>
            <a:r>
              <a:rPr lang="fr-FR" sz="1600" kern="100" spc="10" dirty="0">
                <a:effectLst/>
                <a:latin typeface="Arial" panose="020B0604020202020204" pitchFamily="34" charset="0"/>
                <a:ea typeface="Calibri" panose="020F0502020204030204" pitchFamily="34" charset="0"/>
                <a:cs typeface="Arial" panose="020B0604020202020204" pitchFamily="34" charset="0"/>
              </a:rPr>
              <a:t>t</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10" dirty="0">
                <a:effectLst/>
                <a:latin typeface="Arial" panose="020B0604020202020204" pitchFamily="34" charset="0"/>
                <a:ea typeface="Calibri" panose="020F0502020204030204" pitchFamily="34" charset="0"/>
                <a:cs typeface="Arial" panose="020B0604020202020204" pitchFamily="34" charset="0"/>
              </a:rPr>
              <a:t>o</a:t>
            </a:r>
            <a:r>
              <a:rPr lang="fr-FR" sz="1600" kern="100" dirty="0">
                <a:effectLst/>
                <a:latin typeface="Arial" panose="020B0604020202020204" pitchFamily="34" charset="0"/>
                <a:ea typeface="Calibri" panose="020F0502020204030204" pitchFamily="34" charset="0"/>
                <a:cs typeface="Arial" panose="020B0604020202020204" pitchFamily="34" charset="0"/>
              </a:rPr>
              <a:t>n</a:t>
            </a:r>
            <a:r>
              <a:rPr lang="fr-FR" sz="1600" kern="100" spc="-45"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d</a:t>
            </a:r>
            <a:r>
              <a:rPr lang="fr-FR" sz="1600" kern="100" dirty="0">
                <a:effectLst/>
                <a:latin typeface="Arial" panose="020B0604020202020204" pitchFamily="34" charset="0"/>
                <a:ea typeface="Calibri" panose="020F0502020204030204" pitchFamily="34" charset="0"/>
                <a:cs typeface="Arial" panose="020B0604020202020204" pitchFamily="34" charset="0"/>
              </a:rPr>
              <a:t>u n</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v</a:t>
            </a:r>
            <a:r>
              <a:rPr lang="fr-FR" sz="1600" kern="100" spc="10" dirty="0">
                <a:effectLst/>
                <a:latin typeface="Arial" panose="020B0604020202020204" pitchFamily="34" charset="0"/>
                <a:ea typeface="Calibri" panose="020F0502020204030204" pitchFamily="34" charset="0"/>
                <a:cs typeface="Arial" panose="020B0604020202020204" pitchFamily="34" charset="0"/>
              </a:rPr>
              <a:t>e</a:t>
            </a:r>
            <a:r>
              <a:rPr lang="fr-FR" sz="1600" kern="100" dirty="0">
                <a:effectLst/>
                <a:latin typeface="Arial" panose="020B0604020202020204" pitchFamily="34" charset="0"/>
                <a:ea typeface="Calibri" panose="020F0502020204030204" pitchFamily="34" charset="0"/>
                <a:cs typeface="Arial" panose="020B0604020202020204" pitchFamily="34" charset="0"/>
              </a:rPr>
              <a:t>au</a:t>
            </a:r>
            <a:r>
              <a:rPr lang="fr-FR" sz="1600" kern="100" spc="-25"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de</a:t>
            </a:r>
            <a:r>
              <a:rPr lang="fr-FR" sz="1600" kern="100" spc="-15" dirty="0">
                <a:effectLst/>
                <a:latin typeface="Arial" panose="020B0604020202020204" pitchFamily="34" charset="0"/>
                <a:ea typeface="Calibri" panose="020F0502020204030204" pitchFamily="34" charset="0"/>
                <a:cs typeface="Arial" panose="020B0604020202020204" pitchFamily="34" charset="0"/>
              </a:rPr>
              <a:t> </a:t>
            </a:r>
            <a:r>
              <a:rPr lang="fr-FR" sz="1600" kern="100" spc="20" dirty="0">
                <a:effectLst/>
                <a:latin typeface="Arial" panose="020B0604020202020204" pitchFamily="34" charset="0"/>
                <a:ea typeface="Calibri" panose="020F0502020204030204" pitchFamily="34" charset="0"/>
                <a:cs typeface="Arial" panose="020B0604020202020204" pitchFamily="34" charset="0"/>
              </a:rPr>
              <a:t>m</a:t>
            </a:r>
            <a:r>
              <a:rPr lang="fr-FR" sz="1600" kern="100" dirty="0">
                <a:effectLst/>
                <a:latin typeface="Arial" panose="020B0604020202020204" pitchFamily="34" charset="0"/>
                <a:ea typeface="Calibri" panose="020F0502020204030204" pitchFamily="34" charset="0"/>
                <a:cs typeface="Arial" panose="020B0604020202020204" pitchFamily="34" charset="0"/>
              </a:rPr>
              <a:t>aî</a:t>
            </a:r>
            <a:r>
              <a:rPr lang="fr-FR" sz="1600" kern="100" spc="-5" dirty="0">
                <a:effectLst/>
                <a:latin typeface="Arial" panose="020B0604020202020204" pitchFamily="34" charset="0"/>
                <a:ea typeface="Calibri" panose="020F0502020204030204" pitchFamily="34" charset="0"/>
                <a:cs typeface="Arial" panose="020B0604020202020204" pitchFamily="34" charset="0"/>
              </a:rPr>
              <a:t>t</a:t>
            </a:r>
            <a:r>
              <a:rPr lang="fr-FR" sz="1600" kern="100" spc="5" dirty="0">
                <a:effectLst/>
                <a:latin typeface="Arial" panose="020B0604020202020204" pitchFamily="34" charset="0"/>
                <a:ea typeface="Calibri" panose="020F0502020204030204" pitchFamily="34" charset="0"/>
                <a:cs typeface="Arial" panose="020B0604020202020204" pitchFamily="34" charset="0"/>
              </a:rPr>
              <a:t>r</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s</a:t>
            </a:r>
            <a:r>
              <a:rPr lang="fr-FR" sz="1600" kern="100" dirty="0">
                <a:effectLst/>
                <a:latin typeface="Arial" panose="020B0604020202020204" pitchFamily="34" charset="0"/>
                <a:ea typeface="Calibri" panose="020F0502020204030204" pitchFamily="34" charset="0"/>
                <a:cs typeface="Arial" panose="020B0604020202020204" pitchFamily="34" charset="0"/>
              </a:rPr>
              <a:t>e</a:t>
            </a:r>
            <a:r>
              <a:rPr lang="fr-FR" sz="1600" kern="100" spc="-35"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d</a:t>
            </a:r>
            <a:r>
              <a:rPr lang="fr-FR" sz="1600" kern="100" dirty="0">
                <a:effectLst/>
                <a:latin typeface="Arial" panose="020B0604020202020204" pitchFamily="34" charset="0"/>
                <a:ea typeface="Calibri" panose="020F0502020204030204" pitchFamily="34" charset="0"/>
                <a:cs typeface="Arial" panose="020B0604020202020204" pitchFamily="34" charset="0"/>
              </a:rPr>
              <a:t>es</a:t>
            </a:r>
            <a:r>
              <a:rPr lang="fr-FR" sz="1600" kern="100" spc="-10"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c</a:t>
            </a:r>
            <a:r>
              <a:rPr lang="fr-FR" sz="1600" kern="100" dirty="0">
                <a:effectLst/>
                <a:latin typeface="Arial" panose="020B0604020202020204" pitchFamily="34" charset="0"/>
                <a:ea typeface="Calibri" panose="020F0502020204030204" pitchFamily="34" charset="0"/>
                <a:cs typeface="Arial" panose="020B0604020202020204" pitchFamily="34" charset="0"/>
              </a:rPr>
              <a:t>o</a:t>
            </a:r>
            <a:r>
              <a:rPr lang="fr-FR" sz="1600" kern="100" spc="20" dirty="0">
                <a:effectLst/>
                <a:latin typeface="Arial" panose="020B0604020202020204" pitchFamily="34" charset="0"/>
                <a:ea typeface="Calibri" panose="020F0502020204030204" pitchFamily="34" charset="0"/>
                <a:cs typeface="Arial" panose="020B0604020202020204" pitchFamily="34" charset="0"/>
              </a:rPr>
              <a:t>m</a:t>
            </a:r>
            <a:r>
              <a:rPr lang="fr-FR" sz="1600" kern="100" dirty="0">
                <a:effectLst/>
                <a:latin typeface="Arial" panose="020B0604020202020204" pitchFamily="34" charset="0"/>
                <a:ea typeface="Calibri" panose="020F0502020204030204" pitchFamily="34" charset="0"/>
                <a:cs typeface="Arial" panose="020B0604020202020204" pitchFamily="34" charset="0"/>
              </a:rPr>
              <a:t>p</a:t>
            </a:r>
            <a:r>
              <a:rPr lang="fr-FR" sz="1600" kern="100" spc="-5" dirty="0">
                <a:effectLst/>
                <a:latin typeface="Arial" panose="020B0604020202020204" pitchFamily="34" charset="0"/>
                <a:ea typeface="Calibri" panose="020F0502020204030204" pitchFamily="34" charset="0"/>
                <a:cs typeface="Arial" panose="020B0604020202020204" pitchFamily="34" charset="0"/>
              </a:rPr>
              <a:t>é</a:t>
            </a:r>
            <a:r>
              <a:rPr lang="fr-FR" sz="1600" kern="100" dirty="0">
                <a:effectLst/>
                <a:latin typeface="Arial" panose="020B0604020202020204" pitchFamily="34" charset="0"/>
                <a:ea typeface="Calibri" panose="020F0502020204030204" pitchFamily="34" charset="0"/>
                <a:cs typeface="Arial" panose="020B0604020202020204" pitchFamily="34" charset="0"/>
              </a:rPr>
              <a:t>te</a:t>
            </a:r>
            <a:r>
              <a:rPr lang="fr-FR" sz="1600" kern="100" spc="-5" dirty="0">
                <a:effectLst/>
                <a:latin typeface="Arial" panose="020B0604020202020204" pitchFamily="34" charset="0"/>
                <a:ea typeface="Calibri" panose="020F0502020204030204" pitchFamily="34" charset="0"/>
                <a:cs typeface="Arial" panose="020B0604020202020204" pitchFamily="34" charset="0"/>
              </a:rPr>
              <a:t>n</a:t>
            </a:r>
            <a:r>
              <a:rPr lang="fr-FR" sz="1600" kern="100" spc="5" dirty="0">
                <a:effectLst/>
                <a:latin typeface="Arial" panose="020B0604020202020204" pitchFamily="34" charset="0"/>
                <a:ea typeface="Calibri" panose="020F0502020204030204" pitchFamily="34" charset="0"/>
                <a:cs typeface="Arial" panose="020B0604020202020204" pitchFamily="34" charset="0"/>
              </a:rPr>
              <a:t>c</a:t>
            </a:r>
            <a:r>
              <a:rPr lang="fr-FR" sz="1600" kern="100" dirty="0">
                <a:effectLst/>
                <a:latin typeface="Arial" panose="020B0604020202020204" pitchFamily="34" charset="0"/>
                <a:ea typeface="Calibri" panose="020F0502020204030204" pitchFamily="34" charset="0"/>
                <a:cs typeface="Arial" panose="020B0604020202020204" pitchFamily="34" charset="0"/>
              </a:rPr>
              <a:t>es ;</a:t>
            </a:r>
          </a:p>
          <a:p>
            <a:pPr marL="342900" lvl="0" indent="-163513" algn="just">
              <a:spcBef>
                <a:spcPts val="165"/>
              </a:spcBef>
              <a:spcAft>
                <a:spcPts val="0"/>
              </a:spcAft>
              <a:buFont typeface="Symbol" panose="05050102010706020507" pitchFamily="18" charset="2"/>
              <a:buChar char=""/>
              <a:tabLst>
                <a:tab pos="520700" algn="l"/>
              </a:tabLst>
            </a:pPr>
            <a:r>
              <a:rPr lang="fr-FR" sz="1600" kern="100" spc="-5" dirty="0">
                <a:effectLst/>
                <a:latin typeface="Arial" panose="020B0604020202020204" pitchFamily="34" charset="0"/>
                <a:ea typeface="Calibri" panose="020F0502020204030204" pitchFamily="34" charset="0"/>
                <a:cs typeface="Arial" panose="020B0604020202020204" pitchFamily="34" charset="0"/>
              </a:rPr>
              <a:t>Permettre</a:t>
            </a:r>
            <a:r>
              <a:rPr lang="fr-FR" sz="1600" kern="100" spc="-45"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d’</a:t>
            </a:r>
            <a:r>
              <a:rPr lang="fr-FR" sz="1600" kern="100" dirty="0">
                <a:effectLst/>
                <a:latin typeface="Arial" panose="020B0604020202020204" pitchFamily="34" charset="0"/>
                <a:ea typeface="Calibri" panose="020F0502020204030204" pitchFamily="34" charset="0"/>
                <a:cs typeface="Arial" panose="020B0604020202020204" pitchFamily="34" charset="0"/>
              </a:rPr>
              <a:t>é</a:t>
            </a:r>
            <a:r>
              <a:rPr lang="fr-FR" sz="1600" kern="100" spc="10" dirty="0">
                <a:effectLst/>
                <a:latin typeface="Arial" panose="020B0604020202020204" pitchFamily="34" charset="0"/>
                <a:ea typeface="Calibri" panose="020F0502020204030204" pitchFamily="34" charset="0"/>
                <a:cs typeface="Arial" panose="020B0604020202020204" pitchFamily="34" charset="0"/>
              </a:rPr>
              <a:t>t</a:t>
            </a:r>
            <a:r>
              <a:rPr lang="fr-FR" sz="1600" kern="100" dirty="0">
                <a:effectLst/>
                <a:latin typeface="Arial" panose="020B0604020202020204" pitchFamily="34" charset="0"/>
                <a:ea typeface="Calibri" panose="020F0502020204030204" pitchFamily="34" charset="0"/>
                <a:cs typeface="Arial" panose="020B0604020202020204" pitchFamily="34" charset="0"/>
              </a:rPr>
              <a:t>a</a:t>
            </a:r>
            <a:r>
              <a:rPr lang="fr-FR" sz="1600" kern="100" spc="5" dirty="0">
                <a:effectLst/>
                <a:latin typeface="Arial" panose="020B0604020202020204" pitchFamily="34" charset="0"/>
                <a:ea typeface="Calibri" panose="020F0502020204030204" pitchFamily="34" charset="0"/>
                <a:cs typeface="Arial" panose="020B0604020202020204" pitchFamily="34" charset="0"/>
              </a:rPr>
              <a:t>b</a:t>
            </a:r>
            <a:r>
              <a:rPr lang="fr-FR" sz="1600" kern="100" spc="-5" dirty="0">
                <a:effectLst/>
                <a:latin typeface="Arial" panose="020B0604020202020204" pitchFamily="34" charset="0"/>
                <a:ea typeface="Calibri" panose="020F0502020204030204" pitchFamily="34" charset="0"/>
                <a:cs typeface="Arial" panose="020B0604020202020204" pitchFamily="34" charset="0"/>
              </a:rPr>
              <a:t>li</a:t>
            </a:r>
            <a:r>
              <a:rPr lang="fr-FR" sz="1600" kern="100" dirty="0">
                <a:effectLst/>
                <a:latin typeface="Arial" panose="020B0604020202020204" pitchFamily="34" charset="0"/>
                <a:ea typeface="Calibri" panose="020F0502020204030204" pitchFamily="34" charset="0"/>
                <a:cs typeface="Arial" panose="020B0604020202020204" pitchFamily="34" charset="0"/>
              </a:rPr>
              <a:t>r</a:t>
            </a:r>
            <a:r>
              <a:rPr lang="fr-FR" sz="1600" kern="100" spc="-35" dirty="0">
                <a:effectLst/>
                <a:latin typeface="Arial" panose="020B0604020202020204" pitchFamily="34" charset="0"/>
                <a:ea typeface="Calibri" panose="020F0502020204030204" pitchFamily="34" charset="0"/>
                <a:cs typeface="Arial" panose="020B0604020202020204" pitchFamily="34" charset="0"/>
              </a:rPr>
              <a:t> </a:t>
            </a:r>
            <a:r>
              <a:rPr lang="fr-FR" sz="1600" kern="100" spc="10" dirty="0">
                <a:effectLst/>
                <a:latin typeface="Arial" panose="020B0604020202020204" pitchFamily="34" charset="0"/>
                <a:ea typeface="Calibri" panose="020F0502020204030204" pitchFamily="34" charset="0"/>
                <a:cs typeface="Arial" panose="020B0604020202020204" pitchFamily="34" charset="0"/>
              </a:rPr>
              <a:t>d</a:t>
            </a:r>
            <a:r>
              <a:rPr lang="fr-FR" sz="1600" kern="100" dirty="0">
                <a:effectLst/>
                <a:latin typeface="Arial" panose="020B0604020202020204" pitchFamily="34" charset="0"/>
                <a:ea typeface="Calibri" panose="020F0502020204030204" pitchFamily="34" charset="0"/>
                <a:cs typeface="Arial" panose="020B0604020202020204" pitchFamily="34" charset="0"/>
              </a:rPr>
              <a:t>es</a:t>
            </a:r>
            <a:r>
              <a:rPr lang="fr-FR" sz="1600" kern="100" spc="-15"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b</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l</a:t>
            </a:r>
            <a:r>
              <a:rPr lang="fr-FR" sz="1600" kern="100" spc="10" dirty="0">
                <a:effectLst/>
                <a:latin typeface="Arial" panose="020B0604020202020204" pitchFamily="34" charset="0"/>
                <a:ea typeface="Calibri" panose="020F0502020204030204" pitchFamily="34" charset="0"/>
                <a:cs typeface="Arial" panose="020B0604020202020204" pitchFamily="34" charset="0"/>
              </a:rPr>
              <a:t>a</a:t>
            </a:r>
            <a:r>
              <a:rPr lang="fr-FR" sz="1600" kern="100" dirty="0">
                <a:effectLst/>
                <a:latin typeface="Arial" panose="020B0604020202020204" pitchFamily="34" charset="0"/>
                <a:ea typeface="Calibri" panose="020F0502020204030204" pitchFamily="34" charset="0"/>
                <a:cs typeface="Arial" panose="020B0604020202020204" pitchFamily="34" charset="0"/>
              </a:rPr>
              <a:t>ns</a:t>
            </a:r>
            <a:r>
              <a:rPr lang="fr-FR" sz="1600" kern="100" spc="-25"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dirty="0">
                <a:effectLst/>
                <a:latin typeface="Arial" panose="020B0604020202020204" pitchFamily="34" charset="0"/>
                <a:ea typeface="Calibri" panose="020F0502020204030204" pitchFamily="34" charset="0"/>
                <a:cs typeface="Arial" panose="020B0604020202020204" pitchFamily="34" charset="0"/>
              </a:rPr>
              <a:t>n</a:t>
            </a:r>
            <a:r>
              <a:rPr lang="fr-FR" sz="1600" kern="100" spc="10" dirty="0">
                <a:effectLst/>
                <a:latin typeface="Arial" panose="020B0604020202020204" pitchFamily="34" charset="0"/>
                <a:ea typeface="Calibri" panose="020F0502020204030204" pitchFamily="34" charset="0"/>
                <a:cs typeface="Arial" panose="020B0604020202020204" pitchFamily="34" charset="0"/>
              </a:rPr>
              <a:t>t</a:t>
            </a:r>
            <a:r>
              <a:rPr lang="fr-FR" sz="1600" kern="100" dirty="0">
                <a:effectLst/>
                <a:latin typeface="Arial" panose="020B0604020202020204" pitchFamily="34" charset="0"/>
                <a:ea typeface="Calibri" panose="020F0502020204030204" pitchFamily="34" charset="0"/>
                <a:cs typeface="Arial" panose="020B0604020202020204" pitchFamily="34" charset="0"/>
              </a:rPr>
              <a:t>er</a:t>
            </a:r>
            <a:r>
              <a:rPr lang="fr-FR" sz="1600" kern="100" spc="25" dirty="0">
                <a:effectLst/>
                <a:latin typeface="Arial" panose="020B0604020202020204" pitchFamily="34" charset="0"/>
                <a:ea typeface="Calibri" panose="020F0502020204030204" pitchFamily="34" charset="0"/>
                <a:cs typeface="Arial" panose="020B0604020202020204" pitchFamily="34" charset="0"/>
              </a:rPr>
              <a:t>m</a:t>
            </a:r>
            <a:r>
              <a:rPr lang="fr-FR" sz="1600" kern="100" dirty="0">
                <a:effectLst/>
                <a:latin typeface="Arial" panose="020B0604020202020204" pitchFamily="34" charset="0"/>
                <a:ea typeface="Calibri" panose="020F0502020204030204" pitchFamily="34" charset="0"/>
                <a:cs typeface="Arial" panose="020B0604020202020204" pitchFamily="34" charset="0"/>
              </a:rPr>
              <a:t>é</a:t>
            </a:r>
            <a:r>
              <a:rPr lang="fr-FR" sz="1600" kern="100" spc="-5" dirty="0">
                <a:effectLst/>
                <a:latin typeface="Arial" panose="020B0604020202020204" pitchFamily="34" charset="0"/>
                <a:ea typeface="Calibri" panose="020F0502020204030204" pitchFamily="34" charset="0"/>
                <a:cs typeface="Arial" panose="020B0604020202020204" pitchFamily="34" charset="0"/>
              </a:rPr>
              <a:t>di</a:t>
            </a:r>
            <a:r>
              <a:rPr lang="fr-FR" sz="1600" kern="100" dirty="0">
                <a:effectLst/>
                <a:latin typeface="Arial" panose="020B0604020202020204" pitchFamily="34" charset="0"/>
                <a:ea typeface="Calibri" panose="020F0502020204030204" pitchFamily="34" charset="0"/>
                <a:cs typeface="Arial" panose="020B0604020202020204" pitchFamily="34" charset="0"/>
              </a:rPr>
              <a:t>a</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r</a:t>
            </a:r>
            <a:r>
              <a:rPr lang="fr-FR" sz="1600" kern="100" dirty="0">
                <a:effectLst/>
                <a:latin typeface="Arial" panose="020B0604020202020204" pitchFamily="34" charset="0"/>
                <a:ea typeface="Calibri" panose="020F0502020204030204" pitchFamily="34" charset="0"/>
                <a:cs typeface="Arial" panose="020B0604020202020204" pitchFamily="34" charset="0"/>
              </a:rPr>
              <a:t>es</a:t>
            </a:r>
            <a:r>
              <a:rPr lang="fr-FR" sz="1600" kern="100" spc="-65" dirty="0">
                <a:effectLst/>
                <a:latin typeface="Arial" panose="020B0604020202020204" pitchFamily="34" charset="0"/>
                <a:ea typeface="Calibri" panose="020F0502020204030204" pitchFamily="34" charset="0"/>
                <a:cs typeface="Arial" panose="020B0604020202020204" pitchFamily="34" charset="0"/>
              </a:rPr>
              <a:t> </a:t>
            </a:r>
            <a:r>
              <a:rPr lang="fr-FR" sz="1600" kern="100" spc="10" dirty="0">
                <a:effectLst/>
                <a:latin typeface="Arial" panose="020B0604020202020204" pitchFamily="34" charset="0"/>
                <a:ea typeface="Calibri" panose="020F0502020204030204" pitchFamily="34" charset="0"/>
                <a:cs typeface="Arial" panose="020B0604020202020204" pitchFamily="34" charset="0"/>
              </a:rPr>
              <a:t>d</a:t>
            </a:r>
            <a:r>
              <a:rPr lang="fr-FR" sz="1600" kern="100" spc="-5" dirty="0">
                <a:effectLst/>
                <a:latin typeface="Arial" panose="020B0604020202020204" pitchFamily="34" charset="0"/>
                <a:ea typeface="Calibri" panose="020F0502020204030204" pitchFamily="34" charset="0"/>
                <a:cs typeface="Arial" panose="020B0604020202020204" pitchFamily="34" charset="0"/>
              </a:rPr>
              <a:t>’</a:t>
            </a:r>
            <a:r>
              <a:rPr lang="fr-FR" sz="1600" kern="100" dirty="0">
                <a:effectLst/>
                <a:latin typeface="Arial" panose="020B0604020202020204" pitchFamily="34" charset="0"/>
                <a:ea typeface="Calibri" panose="020F0502020204030204" pitchFamily="34" charset="0"/>
                <a:cs typeface="Arial" panose="020B0604020202020204" pitchFamily="34" charset="0"/>
              </a:rPr>
              <a:t>a</a:t>
            </a:r>
            <a:r>
              <a:rPr lang="fr-FR" sz="1600" kern="100" spc="5" dirty="0">
                <a:effectLst/>
                <a:latin typeface="Arial" panose="020B0604020202020204" pitchFamily="34" charset="0"/>
                <a:ea typeface="Calibri" panose="020F0502020204030204" pitchFamily="34" charset="0"/>
                <a:cs typeface="Arial" panose="020B0604020202020204" pitchFamily="34" charset="0"/>
              </a:rPr>
              <a:t>c</a:t>
            </a:r>
            <a:r>
              <a:rPr lang="fr-FR" sz="1600" kern="100" dirty="0">
                <a:effectLst/>
                <a:latin typeface="Arial" panose="020B0604020202020204" pitchFamily="34" charset="0"/>
                <a:ea typeface="Calibri" panose="020F0502020204030204" pitchFamily="34" charset="0"/>
                <a:cs typeface="Arial" panose="020B0604020202020204" pitchFamily="34" charset="0"/>
              </a:rPr>
              <a:t>q</a:t>
            </a:r>
            <a:r>
              <a:rPr lang="fr-FR" sz="1600" kern="100" spc="5" dirty="0">
                <a:effectLst/>
                <a:latin typeface="Arial" panose="020B0604020202020204" pitchFamily="34" charset="0"/>
                <a:ea typeface="Calibri" panose="020F0502020204030204" pitchFamily="34" charset="0"/>
                <a:cs typeface="Arial" panose="020B0604020202020204" pitchFamily="34" charset="0"/>
              </a:rPr>
              <a:t>u</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s</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10" dirty="0">
                <a:effectLst/>
                <a:latin typeface="Arial" panose="020B0604020202020204" pitchFamily="34" charset="0"/>
                <a:ea typeface="Calibri" panose="020F0502020204030204" pitchFamily="34" charset="0"/>
                <a:cs typeface="Arial" panose="020B0604020202020204" pitchFamily="34" charset="0"/>
              </a:rPr>
              <a:t>t</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dirty="0">
                <a:effectLst/>
                <a:latin typeface="Arial" panose="020B0604020202020204" pitchFamily="34" charset="0"/>
                <a:ea typeface="Calibri" panose="020F0502020204030204" pitchFamily="34" charset="0"/>
                <a:cs typeface="Arial" panose="020B0604020202020204" pitchFamily="34" charset="0"/>
              </a:rPr>
              <a:t>on</a:t>
            </a:r>
            <a:r>
              <a:rPr lang="fr-FR" sz="1600" kern="100" spc="-50"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d</a:t>
            </a:r>
            <a:r>
              <a:rPr lang="fr-FR" sz="1600" kern="100" spc="-5" dirty="0">
                <a:effectLst/>
                <a:latin typeface="Arial" panose="020B0604020202020204" pitchFamily="34" charset="0"/>
                <a:ea typeface="Calibri" panose="020F0502020204030204" pitchFamily="34" charset="0"/>
                <a:cs typeface="Arial" panose="020B0604020202020204" pitchFamily="34" charset="0"/>
              </a:rPr>
              <a:t>e</a:t>
            </a:r>
            <a:r>
              <a:rPr lang="fr-FR" sz="1600" kern="100" dirty="0">
                <a:effectLst/>
                <a:latin typeface="Arial" panose="020B0604020202020204" pitchFamily="34" charset="0"/>
                <a:ea typeface="Calibri" panose="020F0502020204030204" pitchFamily="34" charset="0"/>
                <a:cs typeface="Arial" panose="020B0604020202020204" pitchFamily="34" charset="0"/>
              </a:rPr>
              <a:t>s</a:t>
            </a:r>
            <a:r>
              <a:rPr lang="fr-FR" sz="1600" kern="100" spc="-5"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c</a:t>
            </a:r>
            <a:r>
              <a:rPr lang="fr-FR" sz="1600" kern="100" dirty="0">
                <a:effectLst/>
                <a:latin typeface="Arial" panose="020B0604020202020204" pitchFamily="34" charset="0"/>
                <a:ea typeface="Calibri" panose="020F0502020204030204" pitchFamily="34" charset="0"/>
                <a:cs typeface="Arial" panose="020B0604020202020204" pitchFamily="34" charset="0"/>
              </a:rPr>
              <a:t>o</a:t>
            </a:r>
            <a:r>
              <a:rPr lang="fr-FR" sz="1600" kern="100" spc="20" dirty="0">
                <a:effectLst/>
                <a:latin typeface="Arial" panose="020B0604020202020204" pitchFamily="34" charset="0"/>
                <a:ea typeface="Calibri" panose="020F0502020204030204" pitchFamily="34" charset="0"/>
                <a:cs typeface="Arial" panose="020B0604020202020204" pitchFamily="34" charset="0"/>
              </a:rPr>
              <a:t>m</a:t>
            </a:r>
            <a:r>
              <a:rPr lang="fr-FR" sz="1600" kern="100" dirty="0">
                <a:effectLst/>
                <a:latin typeface="Arial" panose="020B0604020202020204" pitchFamily="34" charset="0"/>
                <a:ea typeface="Calibri" panose="020F0502020204030204" pitchFamily="34" charset="0"/>
                <a:cs typeface="Arial" panose="020B0604020202020204" pitchFamily="34" charset="0"/>
              </a:rPr>
              <a:t>p</a:t>
            </a:r>
            <a:r>
              <a:rPr lang="fr-FR" sz="1600" kern="100" spc="-5" dirty="0">
                <a:effectLst/>
                <a:latin typeface="Arial" panose="020B0604020202020204" pitchFamily="34" charset="0"/>
                <a:ea typeface="Calibri" panose="020F0502020204030204" pitchFamily="34" charset="0"/>
                <a:cs typeface="Arial" panose="020B0604020202020204" pitchFamily="34" charset="0"/>
              </a:rPr>
              <a:t>é</a:t>
            </a:r>
            <a:r>
              <a:rPr lang="fr-FR" sz="1600" kern="100" dirty="0">
                <a:effectLst/>
                <a:latin typeface="Arial" panose="020B0604020202020204" pitchFamily="34" charset="0"/>
                <a:ea typeface="Calibri" panose="020F0502020204030204" pitchFamily="34" charset="0"/>
                <a:cs typeface="Arial" panose="020B0604020202020204" pitchFamily="34" charset="0"/>
              </a:rPr>
              <a:t>te</a:t>
            </a:r>
            <a:r>
              <a:rPr lang="fr-FR" sz="1600" kern="100" spc="-5" dirty="0">
                <a:effectLst/>
                <a:latin typeface="Arial" panose="020B0604020202020204" pitchFamily="34" charset="0"/>
                <a:ea typeface="Calibri" panose="020F0502020204030204" pitchFamily="34" charset="0"/>
                <a:cs typeface="Arial" panose="020B0604020202020204" pitchFamily="34" charset="0"/>
              </a:rPr>
              <a:t>n</a:t>
            </a:r>
            <a:r>
              <a:rPr lang="fr-FR" sz="1600" kern="100" spc="5" dirty="0">
                <a:effectLst/>
                <a:latin typeface="Arial" panose="020B0604020202020204" pitchFamily="34" charset="0"/>
                <a:ea typeface="Calibri" panose="020F0502020204030204" pitchFamily="34" charset="0"/>
                <a:cs typeface="Arial" panose="020B0604020202020204" pitchFamily="34" charset="0"/>
              </a:rPr>
              <a:t>c</a:t>
            </a:r>
            <a:r>
              <a:rPr lang="fr-FR" sz="1600" kern="100" dirty="0">
                <a:effectLst/>
                <a:latin typeface="Arial" panose="020B0604020202020204" pitchFamily="34" charset="0"/>
                <a:ea typeface="Calibri" panose="020F0502020204030204" pitchFamily="34" charset="0"/>
                <a:cs typeface="Arial" panose="020B0604020202020204" pitchFamily="34" charset="0"/>
              </a:rPr>
              <a:t>es ;</a:t>
            </a:r>
          </a:p>
          <a:p>
            <a:pPr marL="342900" lvl="0" indent="-163513" algn="just">
              <a:spcBef>
                <a:spcPts val="155"/>
              </a:spcBef>
              <a:spcAft>
                <a:spcPts val="0"/>
              </a:spcAft>
              <a:buFont typeface="Symbol" panose="05050102010706020507" pitchFamily="18" charset="2"/>
              <a:buChar char=""/>
              <a:tabLst>
                <a:tab pos="520700" algn="l"/>
              </a:tabLst>
            </a:pPr>
            <a:r>
              <a:rPr lang="fr-FR" sz="1600" kern="100" spc="-5" dirty="0">
                <a:effectLst/>
                <a:latin typeface="Arial" panose="020B0604020202020204" pitchFamily="34" charset="0"/>
                <a:ea typeface="Calibri" panose="020F0502020204030204" pitchFamily="34" charset="0"/>
                <a:cs typeface="Arial" panose="020B0604020202020204" pitchFamily="34" charset="0"/>
              </a:rPr>
              <a:t>Positionner</a:t>
            </a:r>
            <a:r>
              <a:rPr lang="fr-FR" sz="1600" kern="100" spc="-40"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l</a:t>
            </a:r>
            <a:r>
              <a:rPr lang="fr-FR" sz="1600" kern="100" dirty="0">
                <a:effectLst/>
                <a:latin typeface="Arial" panose="020B0604020202020204" pitchFamily="34" charset="0"/>
                <a:ea typeface="Calibri" panose="020F0502020204030204" pitchFamily="34" charset="0"/>
                <a:cs typeface="Arial" panose="020B0604020202020204" pitchFamily="34" charset="0"/>
              </a:rPr>
              <a:t>e</a:t>
            </a:r>
            <a:r>
              <a:rPr lang="fr-FR" sz="1600" kern="100" spc="-10"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ca</a:t>
            </a:r>
            <a:r>
              <a:rPr lang="fr-FR" sz="1600" kern="100" spc="5" dirty="0">
                <a:effectLst/>
                <a:latin typeface="Arial" panose="020B0604020202020204" pitchFamily="34" charset="0"/>
                <a:ea typeface="Calibri" panose="020F0502020204030204" pitchFamily="34" charset="0"/>
                <a:cs typeface="Arial" panose="020B0604020202020204" pitchFamily="34" charset="0"/>
              </a:rPr>
              <a:t>n</a:t>
            </a:r>
            <a:r>
              <a:rPr lang="fr-FR" sz="1600" kern="100" dirty="0">
                <a:effectLst/>
                <a:latin typeface="Arial" panose="020B0604020202020204" pitchFamily="34" charset="0"/>
                <a:ea typeface="Calibri" panose="020F0502020204030204" pitchFamily="34" charset="0"/>
                <a:cs typeface="Arial" panose="020B0604020202020204" pitchFamily="34" charset="0"/>
              </a:rPr>
              <a:t>d</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dirty="0">
                <a:effectLst/>
                <a:latin typeface="Arial" panose="020B0604020202020204" pitchFamily="34" charset="0"/>
                <a:ea typeface="Calibri" panose="020F0502020204030204" pitchFamily="34" charset="0"/>
                <a:cs typeface="Arial" panose="020B0604020202020204" pitchFamily="34" charset="0"/>
              </a:rPr>
              <a:t>d</a:t>
            </a:r>
            <a:r>
              <a:rPr lang="fr-FR" sz="1600" kern="100" spc="-5" dirty="0">
                <a:effectLst/>
                <a:latin typeface="Arial" panose="020B0604020202020204" pitchFamily="34" charset="0"/>
                <a:ea typeface="Calibri" panose="020F0502020204030204" pitchFamily="34" charset="0"/>
                <a:cs typeface="Arial" panose="020B0604020202020204" pitchFamily="34" charset="0"/>
              </a:rPr>
              <a:t>a</a:t>
            </a:r>
            <a:r>
              <a:rPr lang="fr-FR" sz="1600" kern="100" dirty="0">
                <a:effectLst/>
                <a:latin typeface="Arial" panose="020B0604020202020204" pitchFamily="34" charset="0"/>
                <a:ea typeface="Calibri" panose="020F0502020204030204" pitchFamily="34" charset="0"/>
                <a:cs typeface="Arial" panose="020B0604020202020204" pitchFamily="34" charset="0"/>
              </a:rPr>
              <a:t>t</a:t>
            </a:r>
            <a:r>
              <a:rPr lang="fr-FR" sz="1600" kern="100" spc="-30"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d</a:t>
            </a:r>
            <a:r>
              <a:rPr lang="fr-FR" sz="1600" kern="100" spc="-5" dirty="0">
                <a:effectLst/>
                <a:latin typeface="Arial" panose="020B0604020202020204" pitchFamily="34" charset="0"/>
                <a:ea typeface="Calibri" panose="020F0502020204030204" pitchFamily="34" charset="0"/>
                <a:cs typeface="Arial" panose="020B0604020202020204" pitchFamily="34" charset="0"/>
              </a:rPr>
              <a:t>a</a:t>
            </a:r>
            <a:r>
              <a:rPr lang="fr-FR" sz="1600" kern="100" spc="10" dirty="0">
                <a:effectLst/>
                <a:latin typeface="Arial" panose="020B0604020202020204" pitchFamily="34" charset="0"/>
                <a:ea typeface="Calibri" panose="020F0502020204030204" pitchFamily="34" charset="0"/>
                <a:cs typeface="Arial" panose="020B0604020202020204" pitchFamily="34" charset="0"/>
              </a:rPr>
              <a:t>n</a:t>
            </a:r>
            <a:r>
              <a:rPr lang="fr-FR" sz="1600" kern="100" dirty="0">
                <a:effectLst/>
                <a:latin typeface="Arial" panose="020B0604020202020204" pitchFamily="34" charset="0"/>
                <a:ea typeface="Calibri" panose="020F0502020204030204" pitchFamily="34" charset="0"/>
                <a:cs typeface="Arial" panose="020B0604020202020204" pitchFamily="34" charset="0"/>
              </a:rPr>
              <a:t>s </a:t>
            </a:r>
            <a:r>
              <a:rPr lang="fr-FR" sz="1600" kern="100" spc="-5" dirty="0">
                <a:effectLst/>
                <a:latin typeface="Arial" panose="020B0604020202020204" pitchFamily="34" charset="0"/>
                <a:ea typeface="Calibri" panose="020F0502020204030204" pitchFamily="34" charset="0"/>
                <a:cs typeface="Arial" panose="020B0604020202020204" pitchFamily="34" charset="0"/>
              </a:rPr>
              <a:t>l</a:t>
            </a:r>
            <a:r>
              <a:rPr lang="fr-FR" sz="1600" kern="100" dirty="0">
                <a:effectLst/>
                <a:latin typeface="Arial" panose="020B0604020202020204" pitchFamily="34" charset="0"/>
                <a:ea typeface="Calibri" panose="020F0502020204030204" pitchFamily="34" charset="0"/>
                <a:cs typeface="Arial" panose="020B0604020202020204" pitchFamily="34" charset="0"/>
              </a:rPr>
              <a:t>e</a:t>
            </a:r>
            <a:r>
              <a:rPr lang="fr-FR" sz="1600" kern="100" spc="-10"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ca</a:t>
            </a:r>
            <a:r>
              <a:rPr lang="fr-FR" sz="1600" kern="100" spc="-5" dirty="0">
                <a:effectLst/>
                <a:latin typeface="Arial" panose="020B0604020202020204" pitchFamily="34" charset="0"/>
                <a:ea typeface="Calibri" panose="020F0502020204030204" pitchFamily="34" charset="0"/>
                <a:cs typeface="Arial" panose="020B0604020202020204" pitchFamily="34" charset="0"/>
              </a:rPr>
              <a:t>d</a:t>
            </a:r>
            <a:r>
              <a:rPr lang="fr-FR" sz="1600" kern="100" spc="5" dirty="0">
                <a:effectLst/>
                <a:latin typeface="Arial" panose="020B0604020202020204" pitchFamily="34" charset="0"/>
                <a:ea typeface="Calibri" panose="020F0502020204030204" pitchFamily="34" charset="0"/>
                <a:cs typeface="Arial" panose="020B0604020202020204" pitchFamily="34" charset="0"/>
              </a:rPr>
              <a:t>r</a:t>
            </a:r>
            <a:r>
              <a:rPr lang="fr-FR" sz="1600" kern="100" dirty="0">
                <a:effectLst/>
                <a:latin typeface="Arial" panose="020B0604020202020204" pitchFamily="34" charset="0"/>
                <a:ea typeface="Calibri" panose="020F0502020204030204" pitchFamily="34" charset="0"/>
                <a:cs typeface="Arial" panose="020B0604020202020204" pitchFamily="34" charset="0"/>
              </a:rPr>
              <a:t>e</a:t>
            </a:r>
            <a:r>
              <a:rPr lang="fr-FR" sz="1600" kern="100" spc="-20"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d</a:t>
            </a:r>
            <a:r>
              <a:rPr lang="fr-FR" sz="1600" kern="100" spc="-5" dirty="0">
                <a:effectLst/>
                <a:latin typeface="Arial" panose="020B0604020202020204" pitchFamily="34" charset="0"/>
                <a:ea typeface="Calibri" panose="020F0502020204030204" pitchFamily="34" charset="0"/>
                <a:cs typeface="Arial" panose="020B0604020202020204" pitchFamily="34" charset="0"/>
              </a:rPr>
              <a:t>e</a:t>
            </a:r>
            <a:r>
              <a:rPr lang="fr-FR" sz="1600" kern="100" dirty="0">
                <a:effectLst/>
                <a:latin typeface="Arial" panose="020B0604020202020204" pitchFamily="34" charset="0"/>
                <a:ea typeface="Calibri" panose="020F0502020204030204" pitchFamily="34" charset="0"/>
                <a:cs typeface="Arial" panose="020B0604020202020204" pitchFamily="34" charset="0"/>
              </a:rPr>
              <a:t>s</a:t>
            </a:r>
            <a:r>
              <a:rPr lang="fr-FR" sz="1600" kern="100" spc="-10" dirty="0">
                <a:effectLst/>
                <a:latin typeface="Arial" panose="020B0604020202020204" pitchFamily="34" charset="0"/>
                <a:ea typeface="Calibri" panose="020F0502020204030204" pitchFamily="34" charset="0"/>
                <a:cs typeface="Arial" panose="020B0604020202020204" pitchFamily="34" charset="0"/>
              </a:rPr>
              <a:t> </a:t>
            </a:r>
            <a:r>
              <a:rPr lang="fr-FR" sz="1600" kern="100" spc="10" dirty="0">
                <a:effectLst/>
                <a:latin typeface="Arial" panose="020B0604020202020204" pitchFamily="34" charset="0"/>
                <a:ea typeface="Calibri" panose="020F0502020204030204" pitchFamily="34" charset="0"/>
                <a:cs typeface="Arial" panose="020B0604020202020204" pitchFamily="34" charset="0"/>
              </a:rPr>
              <a:t>é</a:t>
            </a:r>
            <a:r>
              <a:rPr lang="fr-FR" sz="1600" kern="100" dirty="0">
                <a:effectLst/>
                <a:latin typeface="Arial" panose="020B0604020202020204" pitchFamily="34" charset="0"/>
                <a:ea typeface="Calibri" panose="020F0502020204030204" pitchFamily="34" charset="0"/>
                <a:cs typeface="Arial" panose="020B0604020202020204" pitchFamily="34" charset="0"/>
              </a:rPr>
              <a:t>pre</a:t>
            </a:r>
            <a:r>
              <a:rPr lang="fr-FR" sz="1600" kern="100" spc="10" dirty="0">
                <a:effectLst/>
                <a:latin typeface="Arial" panose="020B0604020202020204" pitchFamily="34" charset="0"/>
                <a:ea typeface="Calibri" panose="020F0502020204030204" pitchFamily="34" charset="0"/>
                <a:cs typeface="Arial" panose="020B0604020202020204" pitchFamily="34" charset="0"/>
              </a:rPr>
              <a:t>u</a:t>
            </a:r>
            <a:r>
              <a:rPr lang="fr-FR" sz="1600" kern="100" spc="-5" dirty="0">
                <a:effectLst/>
                <a:latin typeface="Arial" panose="020B0604020202020204" pitchFamily="34" charset="0"/>
                <a:ea typeface="Calibri" panose="020F0502020204030204" pitchFamily="34" charset="0"/>
                <a:cs typeface="Arial" panose="020B0604020202020204" pitchFamily="34" charset="0"/>
              </a:rPr>
              <a:t>v</a:t>
            </a:r>
            <a:r>
              <a:rPr lang="fr-FR" sz="1600" kern="100" dirty="0">
                <a:effectLst/>
                <a:latin typeface="Arial" panose="020B0604020202020204" pitchFamily="34" charset="0"/>
                <a:ea typeface="Calibri" panose="020F0502020204030204" pitchFamily="34" charset="0"/>
                <a:cs typeface="Arial" panose="020B0604020202020204" pitchFamily="34" charset="0"/>
              </a:rPr>
              <a:t>es</a:t>
            </a:r>
            <a:r>
              <a:rPr lang="fr-FR" sz="1600" kern="100" spc="-40" dirty="0">
                <a:effectLst/>
                <a:latin typeface="Arial" panose="020B0604020202020204" pitchFamily="34" charset="0"/>
                <a:ea typeface="Calibri" panose="020F0502020204030204" pitchFamily="34" charset="0"/>
                <a:cs typeface="Arial" panose="020B0604020202020204" pitchFamily="34" charset="0"/>
              </a:rPr>
              <a:t> </a:t>
            </a:r>
            <a:r>
              <a:rPr lang="fr-FR" sz="1600" kern="100" spc="5" dirty="0">
                <a:effectLst/>
                <a:latin typeface="Arial" panose="020B0604020202020204" pitchFamily="34" charset="0"/>
                <a:ea typeface="Calibri" panose="020F0502020204030204" pitchFamily="34" charset="0"/>
                <a:cs typeface="Arial" panose="020B0604020202020204" pitchFamily="34" charset="0"/>
              </a:rPr>
              <a:t>c</a:t>
            </a:r>
            <a:r>
              <a:rPr lang="fr-FR" sz="1600" kern="100" spc="10" dirty="0">
                <a:effectLst/>
                <a:latin typeface="Arial" panose="020B0604020202020204" pitchFamily="34" charset="0"/>
                <a:ea typeface="Calibri" panose="020F0502020204030204" pitchFamily="34" charset="0"/>
                <a:cs typeface="Arial" panose="020B0604020202020204" pitchFamily="34" charset="0"/>
              </a:rPr>
              <a:t>e</a:t>
            </a:r>
            <a:r>
              <a:rPr lang="fr-FR" sz="1600" kern="100" spc="5" dirty="0">
                <a:effectLst/>
                <a:latin typeface="Arial" panose="020B0604020202020204" pitchFamily="34" charset="0"/>
                <a:ea typeface="Calibri" panose="020F0502020204030204" pitchFamily="34" charset="0"/>
                <a:cs typeface="Arial" panose="020B0604020202020204" pitchFamily="34" charset="0"/>
              </a:rPr>
              <a:t>r</a:t>
            </a:r>
            <a:r>
              <a:rPr lang="fr-FR" sz="1600" kern="100" dirty="0">
                <a:effectLst/>
                <a:latin typeface="Arial" panose="020B0604020202020204" pitchFamily="34" charset="0"/>
                <a:ea typeface="Calibri" panose="020F0502020204030204" pitchFamily="34" charset="0"/>
                <a:cs typeface="Arial" panose="020B0604020202020204" pitchFamily="34" charset="0"/>
              </a:rPr>
              <a:t>t</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10" dirty="0">
                <a:effectLst/>
                <a:latin typeface="Arial" panose="020B0604020202020204" pitchFamily="34" charset="0"/>
                <a:ea typeface="Calibri" panose="020F0502020204030204" pitchFamily="34" charset="0"/>
                <a:cs typeface="Arial" panose="020B0604020202020204" pitchFamily="34" charset="0"/>
              </a:rPr>
              <a:t>f</a:t>
            </a:r>
            <a:r>
              <a:rPr lang="fr-FR" sz="1600" kern="100" spc="-5"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c</a:t>
            </a:r>
            <a:r>
              <a:rPr lang="fr-FR" sz="1600" kern="100" dirty="0">
                <a:effectLst/>
                <a:latin typeface="Arial" panose="020B0604020202020204" pitchFamily="34" charset="0"/>
                <a:ea typeface="Calibri" panose="020F0502020204030204" pitchFamily="34" charset="0"/>
                <a:cs typeface="Arial" panose="020B0604020202020204" pitchFamily="34" charset="0"/>
              </a:rPr>
              <a:t>at</a:t>
            </a:r>
            <a:r>
              <a:rPr lang="fr-FR" sz="1600" kern="100" spc="-10" dirty="0">
                <a:effectLst/>
                <a:latin typeface="Arial" panose="020B0604020202020204" pitchFamily="34" charset="0"/>
                <a:ea typeface="Calibri" panose="020F0502020204030204" pitchFamily="34" charset="0"/>
                <a:cs typeface="Arial" panose="020B0604020202020204" pitchFamily="34" charset="0"/>
              </a:rPr>
              <a:t>i</a:t>
            </a:r>
            <a:r>
              <a:rPr lang="fr-FR" sz="1600" kern="100" spc="5" dirty="0">
                <a:effectLst/>
                <a:latin typeface="Arial" panose="020B0604020202020204" pitchFamily="34" charset="0"/>
                <a:ea typeface="Calibri" panose="020F0502020204030204" pitchFamily="34" charset="0"/>
                <a:cs typeface="Arial" panose="020B0604020202020204" pitchFamily="34" charset="0"/>
              </a:rPr>
              <a:t>v</a:t>
            </a:r>
            <a:r>
              <a:rPr lang="fr-FR" sz="1600" kern="100" dirty="0">
                <a:effectLst/>
                <a:latin typeface="Arial" panose="020B0604020202020204" pitchFamily="34" charset="0"/>
                <a:ea typeface="Calibri" panose="020F0502020204030204" pitchFamily="34" charset="0"/>
                <a:cs typeface="Arial" panose="020B0604020202020204" pitchFamily="34" charset="0"/>
              </a:rPr>
              <a:t>es</a:t>
            </a:r>
            <a:r>
              <a:rPr lang="fr-FR" sz="1600" kern="100" spc="-55" dirty="0">
                <a:effectLst/>
                <a:latin typeface="Arial" panose="020B0604020202020204" pitchFamily="34" charset="0"/>
                <a:ea typeface="Calibri" panose="020F0502020204030204" pitchFamily="34" charset="0"/>
                <a:cs typeface="Arial" panose="020B0604020202020204" pitchFamily="34" charset="0"/>
              </a:rPr>
              <a:t> </a:t>
            </a:r>
            <a:r>
              <a:rPr lang="fr-FR" sz="1600" kern="100" dirty="0">
                <a:effectLst/>
                <a:latin typeface="Arial" panose="020B0604020202020204" pitchFamily="34" charset="0"/>
                <a:ea typeface="Calibri" panose="020F0502020204030204" pitchFamily="34" charset="0"/>
                <a:cs typeface="Arial" panose="020B0604020202020204" pitchFamily="34" charset="0"/>
              </a:rPr>
              <a:t>évaluées en mode CCF ;</a:t>
            </a:r>
          </a:p>
          <a:p>
            <a:pPr marL="342900" lvl="0" indent="-163513" algn="just">
              <a:spcBef>
                <a:spcPts val="155"/>
              </a:spcBef>
              <a:spcAft>
                <a:spcPts val="0"/>
              </a:spcAft>
              <a:buFont typeface="Symbol" panose="05050102010706020507" pitchFamily="18" charset="2"/>
              <a:buChar char=""/>
              <a:tabLst>
                <a:tab pos="520700" algn="l"/>
              </a:tabLst>
            </a:pPr>
            <a:r>
              <a:rPr lang="fr-FR" sz="1600" kern="100" dirty="0">
                <a:effectLst/>
                <a:latin typeface="Arial" panose="020B0604020202020204" pitchFamily="34" charset="0"/>
                <a:ea typeface="Calibri" panose="020F0502020204030204" pitchFamily="34" charset="0"/>
                <a:cs typeface="Arial" panose="020B0604020202020204" pitchFamily="34" charset="0"/>
              </a:rPr>
              <a:t>Adapter la formation aux besoins de l’apprenant.</a:t>
            </a:r>
          </a:p>
          <a:p>
            <a:pPr marL="63500" algn="just">
              <a:lnSpc>
                <a:spcPct val="115000"/>
              </a:lnSpc>
              <a:spcBef>
                <a:spcPts val="155"/>
              </a:spcBef>
              <a:spcAft>
                <a:spcPts val="0"/>
              </a:spcAft>
              <a:tabLst>
                <a:tab pos="520700" algn="l"/>
              </a:tabLst>
            </a:pPr>
            <a:r>
              <a:rPr lang="fr-FR" sz="1600" dirty="0">
                <a:effectLst/>
                <a:latin typeface="Arial" panose="020B0604020202020204" pitchFamily="34" charset="0"/>
                <a:ea typeface="Times New Roman" panose="02020603050405020304" pitchFamily="18" charset="0"/>
                <a:cs typeface="Arial" panose="020B0604020202020204" pitchFamily="34" charset="0"/>
              </a:rPr>
              <a:t> </a:t>
            </a:r>
          </a:p>
          <a:p>
            <a:pPr marL="63500" algn="just">
              <a:lnSpc>
                <a:spcPts val="1325"/>
              </a:lnSpc>
              <a:spcAft>
                <a:spcPts val="0"/>
              </a:spcAft>
              <a:tabLst>
                <a:tab pos="292100" algn="l"/>
              </a:tabLst>
            </a:pPr>
            <a:r>
              <a:rPr lang="fr-FR" sz="1600" dirty="0">
                <a:effectLst/>
                <a:latin typeface="Arial" panose="020B0604020202020204" pitchFamily="34" charset="0"/>
                <a:ea typeface="Calibri" panose="020F0502020204030204" pitchFamily="34" charset="0"/>
                <a:cs typeface="Arial" panose="020B0604020202020204" pitchFamily="34" charset="0"/>
              </a:rPr>
              <a:t>-	</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De</a:t>
            </a:r>
            <a:r>
              <a:rPr lang="fr-FR" sz="1600" u="sng" spc="5"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scr</a:t>
            </a:r>
            <a:r>
              <a:rPr lang="fr-FR" sz="1600" u="sng" spc="-5"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i</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pt</a:t>
            </a:r>
            <a:r>
              <a:rPr lang="fr-FR" sz="1600" u="sng" spc="-10"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i</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f</a:t>
            </a:r>
            <a:r>
              <a:rPr lang="fr-FR" sz="1600" u="sng" spc="-40"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fr-FR" sz="1600" u="sng"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p>
            <a:pPr marL="292100" marR="40640" algn="just">
              <a:lnSpc>
                <a:spcPct val="115000"/>
              </a:lnSpc>
              <a:spcBef>
                <a:spcPts val="170"/>
              </a:spcBef>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Le livret de suivi d’acquisition des compétences est</a:t>
            </a:r>
            <a:r>
              <a:rPr lang="fr-FR" sz="1600" spc="17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constitué de bilans intermédiaires et d’un bilan terminal</a:t>
            </a:r>
            <a:r>
              <a:rPr lang="fr-FR" sz="1600" spc="15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de compétences. Ces derniers s’appuient sur l’évaluation des compétences mobilisées </a:t>
            </a:r>
            <a:r>
              <a:rPr lang="fr-FR" sz="1600" spc="150" dirty="0">
                <a:effectLst/>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40640" lvl="0" indent="-163513" algn="just">
              <a:lnSpc>
                <a:spcPct val="115000"/>
              </a:lnSpc>
              <a:spcBef>
                <a:spcPts val="170"/>
              </a:spcBef>
              <a:spcAft>
                <a:spcPts val="0"/>
              </a:spcAft>
              <a:buFont typeface="Symbol" panose="05050102010706020507" pitchFamily="18" charset="2"/>
              <a:buChar char=""/>
            </a:pPr>
            <a:r>
              <a:rPr lang="fr-FR" sz="1600" kern="100" spc="-5" dirty="0">
                <a:latin typeface="Arial" panose="020B0604020202020204" pitchFamily="34" charset="0"/>
                <a:ea typeface="Calibri" panose="020F0502020204030204" pitchFamily="34" charset="0"/>
                <a:cs typeface="Arial" panose="020B0604020202020204" pitchFamily="34" charset="0"/>
              </a:rPr>
              <a:t>Lors des différentes activités réalisées en centre de formation ;</a:t>
            </a:r>
          </a:p>
          <a:p>
            <a:pPr marL="342900" marR="40640" lvl="0" indent="-163513" algn="just">
              <a:lnSpc>
                <a:spcPct val="115000"/>
              </a:lnSpc>
              <a:spcBef>
                <a:spcPts val="170"/>
              </a:spcBef>
              <a:spcAft>
                <a:spcPts val="0"/>
              </a:spcAft>
              <a:buFont typeface="Symbol" panose="05050102010706020507" pitchFamily="18" charset="2"/>
              <a:buChar char=""/>
            </a:pPr>
            <a:r>
              <a:rPr lang="fr-FR" sz="1600" kern="100" spc="-5" dirty="0">
                <a:latin typeface="Arial" panose="020B0604020202020204" pitchFamily="34" charset="0"/>
                <a:ea typeface="Calibri" panose="020F0502020204030204" pitchFamily="34" charset="0"/>
                <a:cs typeface="Arial" panose="020B0604020202020204" pitchFamily="34" charset="0"/>
              </a:rPr>
              <a:t>Lors des différentes périodes de formation en milieu professionnel. Ces évaluations prennent appui sur le portfolio « activités en entreprise ».</a:t>
            </a:r>
          </a:p>
        </p:txBody>
      </p:sp>
    </p:spTree>
    <p:extLst>
      <p:ext uri="{BB962C8B-B14F-4D97-AF65-F5344CB8AC3E}">
        <p14:creationId xmlns:p14="http://schemas.microsoft.com/office/powerpoint/2010/main" val="2917488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BF78FD93-3E5E-46E8-A9F6-9D70E34E6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6" name="Image 5">
            <a:extLst>
              <a:ext uri="{FF2B5EF4-FFF2-40B4-BE49-F238E27FC236}">
                <a16:creationId xmlns="" xmlns:a16="http://schemas.microsoft.com/office/drawing/2014/main" id="{81951C83-FAD2-4979-859C-0C6696B1F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8" name="ZoneTexte 7">
            <a:extLst>
              <a:ext uri="{FF2B5EF4-FFF2-40B4-BE49-F238E27FC236}">
                <a16:creationId xmlns="" xmlns:a16="http://schemas.microsoft.com/office/drawing/2014/main" id="{8EBCBBD6-720D-43C6-AC75-12A57671B31A}"/>
              </a:ext>
            </a:extLst>
          </p:cNvPr>
          <p:cNvSpPr txBox="1"/>
          <p:nvPr/>
        </p:nvSpPr>
        <p:spPr>
          <a:xfrm>
            <a:off x="294807" y="74950"/>
            <a:ext cx="11602387" cy="646331"/>
          </a:xfrm>
          <a:prstGeom prst="rect">
            <a:avLst/>
          </a:prstGeom>
          <a:noFill/>
        </p:spPr>
        <p:txBody>
          <a:bodyPr wrap="square">
            <a:spAutoFit/>
          </a:bodyPr>
          <a:lstStyle/>
          <a:p>
            <a:pPr algn="ctr"/>
            <a:r>
              <a:rPr lang="fr-FR" sz="3600" b="1" dirty="0">
                <a:solidFill>
                  <a:srgbClr val="002060"/>
                </a:solidFill>
                <a:latin typeface="Arial" panose="020B0604020202020204" pitchFamily="34" charset="0"/>
                <a:ea typeface="+mj-ea"/>
                <a:cs typeface="Arial" panose="020B0604020202020204" pitchFamily="34" charset="0"/>
              </a:rPr>
              <a:t>Évolution de la certification</a:t>
            </a:r>
          </a:p>
        </p:txBody>
      </p:sp>
      <p:sp>
        <p:nvSpPr>
          <p:cNvPr id="13"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3" name="ZoneTexte 2">
            <a:extLst>
              <a:ext uri="{FF2B5EF4-FFF2-40B4-BE49-F238E27FC236}">
                <a16:creationId xmlns="" xmlns:a16="http://schemas.microsoft.com/office/drawing/2014/main" id="{6BC82122-8156-5409-ED88-3867CA20C7B1}"/>
              </a:ext>
            </a:extLst>
          </p:cNvPr>
          <p:cNvSpPr txBox="1"/>
          <p:nvPr/>
        </p:nvSpPr>
        <p:spPr>
          <a:xfrm>
            <a:off x="156000" y="1827023"/>
            <a:ext cx="11880000" cy="2628412"/>
          </a:xfrm>
          <a:prstGeom prst="rect">
            <a:avLst/>
          </a:prstGeom>
          <a:noFill/>
        </p:spPr>
        <p:txBody>
          <a:bodyPr wrap="square">
            <a:spAutoFit/>
          </a:bodyPr>
          <a:lstStyle/>
          <a:p>
            <a:pPr marR="40640" algn="just">
              <a:lnSpc>
                <a:spcPct val="115000"/>
              </a:lnSpc>
              <a:spcBef>
                <a:spcPts val="170"/>
              </a:spcBef>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Le livret de suivi d’acquisition des compétences décrit l’évolution du niveau d’acquisition de chacune des compétences de l’apprenant.</a:t>
            </a:r>
          </a:p>
          <a:p>
            <a:r>
              <a:rPr lang="fr-FR" sz="1600" kern="0" dirty="0">
                <a:effectLst/>
                <a:latin typeface="Arial" panose="020B0604020202020204" pitchFamily="34" charset="0"/>
                <a:ea typeface="Times New Roman" panose="02020603050405020304" pitchFamily="18" charset="0"/>
                <a:cs typeface="Arial" panose="020B0604020202020204" pitchFamily="34" charset="0"/>
              </a:rPr>
              <a:t>Il</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c</a:t>
            </a:r>
            <a:r>
              <a:rPr lang="fr-FR" sz="1600" kern="0" dirty="0">
                <a:effectLst/>
                <a:latin typeface="Arial" panose="020B0604020202020204" pitchFamily="34" charset="0"/>
                <a:ea typeface="Times New Roman" panose="02020603050405020304" pitchFamily="18" charset="0"/>
                <a:cs typeface="Arial" panose="020B0604020202020204" pitchFamily="34" charset="0"/>
              </a:rPr>
              <a:t>o</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n</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s</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t</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kern="0" dirty="0">
                <a:effectLst/>
                <a:latin typeface="Arial" panose="020B0604020202020204" pitchFamily="34" charset="0"/>
                <a:ea typeface="Times New Roman" panose="02020603050405020304" pitchFamily="18" charset="0"/>
                <a:cs typeface="Arial" panose="020B0604020202020204" pitchFamily="34" charset="0"/>
              </a:rPr>
              <a:t>tue</a:t>
            </a:r>
            <a:r>
              <a:rPr lang="fr-FR" sz="1600" kern="0" spc="-35"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dirty="0">
                <a:effectLst/>
                <a:latin typeface="Arial" panose="020B0604020202020204" pitchFamily="34" charset="0"/>
                <a:ea typeface="Times New Roman" panose="02020603050405020304" pitchFamily="18" charset="0"/>
                <a:cs typeface="Arial" panose="020B0604020202020204" pitchFamily="34" charset="0"/>
              </a:rPr>
              <a:t>un</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dirty="0">
                <a:effectLst/>
                <a:latin typeface="Arial" panose="020B0604020202020204" pitchFamily="34" charset="0"/>
                <a:ea typeface="Times New Roman" panose="02020603050405020304" pitchFamily="18" charset="0"/>
                <a:cs typeface="Arial" panose="020B0604020202020204" pitchFamily="34" charset="0"/>
              </a:rPr>
              <a:t>a</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p</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p</a:t>
            </a:r>
            <a:r>
              <a:rPr lang="fr-FR" sz="1600" kern="0" dirty="0">
                <a:effectLst/>
                <a:latin typeface="Arial" panose="020B0604020202020204" pitchFamily="34" charset="0"/>
                <a:ea typeface="Times New Roman" panose="02020603050405020304" pitchFamily="18" charset="0"/>
                <a:cs typeface="Arial" panose="020B0604020202020204" pitchFamily="34" charset="0"/>
              </a:rPr>
              <a:t>ui</a:t>
            </a:r>
            <a:r>
              <a:rPr lang="fr-FR" sz="1600" kern="0" spc="-25"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dirty="0">
                <a:effectLst/>
                <a:latin typeface="Arial" panose="020B0604020202020204" pitchFamily="34" charset="0"/>
                <a:ea typeface="Times New Roman" panose="02020603050405020304" pitchFamily="18" charset="0"/>
                <a:cs typeface="Arial" panose="020B0604020202020204" pitchFamily="34" charset="0"/>
              </a:rPr>
              <a:t>p</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o</a:t>
            </a:r>
            <a:r>
              <a:rPr lang="fr-FR" sz="1600" kern="0" dirty="0">
                <a:effectLst/>
                <a:latin typeface="Arial" panose="020B0604020202020204" pitchFamily="34" charset="0"/>
                <a:ea typeface="Times New Roman" panose="02020603050405020304" pitchFamily="18" charset="0"/>
                <a:cs typeface="Arial" panose="020B0604020202020204" pitchFamily="34" charset="0"/>
              </a:rPr>
              <a:t>ur</a:t>
            </a:r>
            <a:r>
              <a:rPr lang="fr-FR" sz="1600" kern="0" spc="-20"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kern="0" dirty="0">
                <a:effectLst/>
                <a:latin typeface="Arial" panose="020B0604020202020204" pitchFamily="34" charset="0"/>
                <a:ea typeface="Times New Roman" panose="02020603050405020304" pitchFamily="18" charset="0"/>
                <a:cs typeface="Arial" panose="020B0604020202020204" pitchFamily="34" charset="0"/>
              </a:rPr>
              <a:t>e</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n</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s</a:t>
            </a:r>
            <a:r>
              <a:rPr lang="fr-FR" sz="1600" kern="0" dirty="0">
                <a:effectLst/>
                <a:latin typeface="Arial" panose="020B0604020202020204" pitchFamily="34" charset="0"/>
                <a:ea typeface="Times New Roman" panose="02020603050405020304" pitchFamily="18" charset="0"/>
                <a:cs typeface="Arial" panose="020B0604020202020204" pitchFamily="34" charset="0"/>
              </a:rPr>
              <a:t>e</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kern="0" dirty="0">
                <a:effectLst/>
                <a:latin typeface="Arial" panose="020B0604020202020204" pitchFamily="34" charset="0"/>
                <a:ea typeface="Times New Roman" panose="02020603050405020304" pitchFamily="18" charset="0"/>
                <a:cs typeface="Arial" panose="020B0604020202020204" pitchFamily="34" charset="0"/>
              </a:rPr>
              <a:t>g</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n</a:t>
            </a:r>
            <a:r>
              <a:rPr lang="fr-FR" sz="1600" kern="0" dirty="0">
                <a:effectLst/>
                <a:latin typeface="Arial" panose="020B0604020202020204" pitchFamily="34" charset="0"/>
                <a:ea typeface="Times New Roman" panose="02020603050405020304" pitchFamily="18" charset="0"/>
                <a:cs typeface="Arial" panose="020B0604020202020204" pitchFamily="34" charset="0"/>
              </a:rPr>
              <a:t>er</a:t>
            </a:r>
            <a:r>
              <a:rPr lang="fr-FR" sz="1600" kern="0" spc="-35"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l</a:t>
            </a:r>
            <a:r>
              <a:rPr lang="fr-FR" sz="1600" kern="0" dirty="0">
                <a:effectLst/>
                <a:latin typeface="Arial" panose="020B0604020202020204" pitchFamily="34" charset="0"/>
                <a:ea typeface="Times New Roman" panose="02020603050405020304" pitchFamily="18" charset="0"/>
                <a:cs typeface="Arial" panose="020B0604020202020204" pitchFamily="34" charset="0"/>
              </a:rPr>
              <a:t>e</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 l</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v</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kern="0" dirty="0">
                <a:effectLst/>
                <a:latin typeface="Arial" panose="020B0604020202020204" pitchFamily="34" charset="0"/>
                <a:ea typeface="Times New Roman" panose="02020603050405020304" pitchFamily="18" charset="0"/>
                <a:cs typeface="Arial" panose="020B0604020202020204" pitchFamily="34" charset="0"/>
              </a:rPr>
              <a:t>et</a:t>
            </a:r>
            <a:r>
              <a:rPr lang="fr-FR" sz="1600" kern="0" spc="-25"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sc</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o</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l</a:t>
            </a:r>
            <a:r>
              <a:rPr lang="fr-FR" sz="1600" kern="0" dirty="0">
                <a:effectLst/>
                <a:latin typeface="Arial" panose="020B0604020202020204" pitchFamily="34" charset="0"/>
                <a:ea typeface="Times New Roman" panose="02020603050405020304" pitchFamily="18" charset="0"/>
                <a:cs typeface="Arial" panose="020B0604020202020204" pitchFamily="34" charset="0"/>
              </a:rPr>
              <a:t>a</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kern="0" dirty="0">
                <a:effectLst/>
                <a:latin typeface="Arial" panose="020B0604020202020204" pitchFamily="34" charset="0"/>
                <a:ea typeface="Times New Roman" panose="02020603050405020304" pitchFamily="18" charset="0"/>
                <a:cs typeface="Arial" panose="020B0604020202020204" pitchFamily="34" charset="0"/>
              </a:rPr>
              <a:t>e</a:t>
            </a:r>
            <a:r>
              <a:rPr lang="fr-FR" sz="1600" kern="0" spc="-15"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dirty="0">
                <a:effectLst/>
                <a:latin typeface="Arial" panose="020B0604020202020204" pitchFamily="34" charset="0"/>
                <a:ea typeface="Times New Roman" panose="02020603050405020304" pitchFamily="18" charset="0"/>
                <a:cs typeface="Arial" panose="020B0604020202020204" pitchFamily="34" charset="0"/>
              </a:rPr>
              <a:t>pro</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p</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r</a:t>
            </a:r>
            <a:r>
              <a:rPr lang="fr-FR" sz="1600" kern="0" dirty="0">
                <a:effectLst/>
                <a:latin typeface="Arial" panose="020B0604020202020204" pitchFamily="34" charset="0"/>
                <a:ea typeface="Times New Roman" panose="02020603050405020304" pitchFamily="18" charset="0"/>
                <a:cs typeface="Arial" panose="020B0604020202020204" pitchFamily="34" charset="0"/>
              </a:rPr>
              <a:t>e</a:t>
            </a:r>
            <a:r>
              <a:rPr lang="fr-FR" sz="1600" kern="0" spc="-30"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dirty="0">
                <a:effectLst/>
                <a:latin typeface="Arial" panose="020B0604020202020204" pitchFamily="34" charset="0"/>
                <a:ea typeface="Times New Roman" panose="02020603050405020304" pitchFamily="18" charset="0"/>
                <a:cs typeface="Arial" panose="020B0604020202020204" pitchFamily="34" charset="0"/>
              </a:rPr>
              <a:t>à</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c</a:t>
            </a:r>
            <a:r>
              <a:rPr lang="fr-FR" sz="1600" kern="0" dirty="0">
                <a:effectLst/>
                <a:latin typeface="Arial" panose="020B0604020202020204" pitchFamily="34" charset="0"/>
                <a:ea typeface="Times New Roman" panose="02020603050405020304" pitchFamily="18" charset="0"/>
                <a:cs typeface="Arial" panose="020B0604020202020204" pitchFamily="34" charset="0"/>
              </a:rPr>
              <a:t>h</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a</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q</a:t>
            </a:r>
            <a:r>
              <a:rPr lang="fr-FR" sz="1600" kern="0" dirty="0">
                <a:effectLst/>
                <a:latin typeface="Arial" panose="020B0604020202020204" pitchFamily="34" charset="0"/>
                <a:ea typeface="Times New Roman" panose="02020603050405020304" pitchFamily="18" charset="0"/>
                <a:cs typeface="Arial" panose="020B0604020202020204" pitchFamily="34" charset="0"/>
              </a:rPr>
              <a:t>ue</a:t>
            </a:r>
            <a:r>
              <a:rPr lang="fr-FR" sz="1600" kern="0" spc="-40" dirty="0">
                <a:effectLst/>
                <a:latin typeface="Arial" panose="020B0604020202020204" pitchFamily="34" charset="0"/>
                <a:ea typeface="Times New Roman" panose="02020603050405020304" pitchFamily="18" charset="0"/>
                <a:cs typeface="Arial" panose="020B0604020202020204" pitchFamily="34" charset="0"/>
              </a:rPr>
              <a:t> </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c</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a</a:t>
            </a:r>
            <a:r>
              <a:rPr lang="fr-FR" sz="1600" kern="0" dirty="0">
                <a:effectLst/>
                <a:latin typeface="Arial" panose="020B0604020202020204" pitchFamily="34" charset="0"/>
                <a:ea typeface="Times New Roman" panose="02020603050405020304" pitchFamily="18" charset="0"/>
                <a:cs typeface="Arial" panose="020B0604020202020204" pitchFamily="34" charset="0"/>
              </a:rPr>
              <a:t>n</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d</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i</a:t>
            </a:r>
            <a:r>
              <a:rPr lang="fr-FR" sz="1600" kern="0" dirty="0">
                <a:effectLst/>
                <a:latin typeface="Arial" panose="020B0604020202020204" pitchFamily="34" charset="0"/>
                <a:ea typeface="Times New Roman" panose="02020603050405020304" pitchFamily="18" charset="0"/>
                <a:cs typeface="Arial" panose="020B0604020202020204" pitchFamily="34" charset="0"/>
              </a:rPr>
              <a:t>d</a:t>
            </a:r>
            <a:r>
              <a:rPr lang="fr-FR" sz="1600" kern="0" spc="-5" dirty="0">
                <a:effectLst/>
                <a:latin typeface="Arial" panose="020B0604020202020204" pitchFamily="34" charset="0"/>
                <a:ea typeface="Times New Roman" panose="02020603050405020304" pitchFamily="18" charset="0"/>
                <a:cs typeface="Arial" panose="020B0604020202020204" pitchFamily="34" charset="0"/>
              </a:rPr>
              <a:t>a</a:t>
            </a:r>
            <a:r>
              <a:rPr lang="fr-FR" sz="1600" kern="0" spc="10" dirty="0">
                <a:effectLst/>
                <a:latin typeface="Arial" panose="020B0604020202020204" pitchFamily="34" charset="0"/>
                <a:ea typeface="Times New Roman" panose="02020603050405020304" pitchFamily="18" charset="0"/>
                <a:cs typeface="Arial" panose="020B0604020202020204" pitchFamily="34" charset="0"/>
              </a:rPr>
              <a:t>t de la voie scolaire.</a:t>
            </a:r>
          </a:p>
          <a:p>
            <a:endParaRPr lang="fr-FR" sz="1600" kern="0" spc="10" dirty="0">
              <a:latin typeface="Arial" panose="020B0604020202020204" pitchFamily="34" charset="0"/>
              <a:cs typeface="Arial" panose="020B0604020202020204" pitchFamily="34" charset="0"/>
            </a:endParaRPr>
          </a:p>
          <a:p>
            <a:r>
              <a:rPr lang="fr-FR" sz="1600" kern="0" spc="10" dirty="0">
                <a:latin typeface="Arial" panose="020B0604020202020204" pitchFamily="34" charset="0"/>
                <a:cs typeface="Arial" panose="020B0604020202020204" pitchFamily="34" charset="0"/>
              </a:rPr>
              <a:t>À l’issue d’un bilan intermédiaire, lorsque l’équipe pédagogique constate que le candidat est prêt, elle réunit la commission d’évaluation qui positionne alors le candidat sur son niveau de maîtrise des compétences et propose la note pour les épreuves E2 et E31.</a:t>
            </a:r>
          </a:p>
          <a:p>
            <a:endParaRPr lang="fr-FR" sz="1600" kern="0" spc="10" dirty="0">
              <a:latin typeface="Arial" panose="020B0604020202020204" pitchFamily="34" charset="0"/>
              <a:cs typeface="Arial" panose="020B0604020202020204" pitchFamily="34" charset="0"/>
            </a:endParaRPr>
          </a:p>
          <a:p>
            <a:r>
              <a:rPr lang="fr-FR" sz="1600" kern="0" spc="10" dirty="0">
                <a:latin typeface="Arial" panose="020B0604020202020204" pitchFamily="34" charset="0"/>
                <a:cs typeface="Arial" panose="020B0604020202020204" pitchFamily="34" charset="0"/>
              </a:rPr>
              <a:t>La commission d’évaluation examine le parcours du candidat décrit dans le livret de suivi d’acquisition des compétences pour arrêter une proposition de note.</a:t>
            </a:r>
            <a:endParaRPr lang="fr-FR" sz="1600" dirty="0"/>
          </a:p>
        </p:txBody>
      </p:sp>
    </p:spTree>
    <p:extLst>
      <p:ext uri="{BB962C8B-B14F-4D97-AF65-F5344CB8AC3E}">
        <p14:creationId xmlns:p14="http://schemas.microsoft.com/office/powerpoint/2010/main" val="342507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9" name="Google Shape;130;p2"/>
          <p:cNvSpPr txBox="1">
            <a:spLocks/>
          </p:cNvSpPr>
          <p:nvPr/>
        </p:nvSpPr>
        <p:spPr bwMode="gray">
          <a:xfrm>
            <a:off x="0" y="2561788"/>
            <a:ext cx="12192000" cy="707790"/>
          </a:xfrm>
          <a:prstGeom prst="rect">
            <a:avLst/>
          </a:prstGeom>
          <a:noFill/>
          <a:ln>
            <a:noFill/>
          </a:ln>
        </p:spPr>
        <p:txBody>
          <a:bodyPr spcFirstLastPara="1" vert="horz" wrap="square" lIns="25400" tIns="25400" rIns="25400" bIns="25400" rtlCol="0" anchor="ctr" anchorCtr="0">
            <a:normAutofit/>
          </a:bodyPr>
          <a:lstStyle>
            <a:lvl1pPr algn="l" defTabSz="914400" rtl="0" eaLnBrk="1" latinLnBrk="0" hangingPunct="1">
              <a:lnSpc>
                <a:spcPct val="90000"/>
              </a:lnSpc>
              <a:spcBef>
                <a:spcPct val="0"/>
              </a:spcBef>
              <a:buNone/>
              <a:defRPr sz="133" kern="1200">
                <a:solidFill>
                  <a:schemeClr val="tx1">
                    <a:alpha val="0"/>
                  </a:schemeClr>
                </a:solidFill>
                <a:latin typeface="+mj-lt"/>
                <a:ea typeface="+mj-ea"/>
                <a:cs typeface="+mj-cs"/>
              </a:defRPr>
            </a:lvl1pPr>
          </a:lstStyle>
          <a:p>
            <a:pPr algn="ctr">
              <a:buClr>
                <a:srgbClr val="002060"/>
              </a:buClr>
              <a:buSzPts val="9600"/>
            </a:pPr>
            <a:r>
              <a:rPr lang="fr-FR" sz="3400" b="1" dirty="0">
                <a:solidFill>
                  <a:schemeClr val="accent5">
                    <a:lumMod val="50000"/>
                  </a:schemeClr>
                </a:solidFill>
                <a:latin typeface="Calibri" panose="020F0502020204030204" pitchFamily="34" charset="0"/>
                <a:cs typeface="Calibri" panose="020F0502020204030204" pitchFamily="34" charset="0"/>
              </a:rPr>
              <a:t>Allocution d’ouverture et présentation des enjeux du séminaire</a:t>
            </a:r>
            <a:endParaRPr lang="fr-FR" sz="3400" b="1" dirty="0">
              <a:solidFill>
                <a:srgbClr val="002060"/>
              </a:solidFill>
              <a:latin typeface="+mn-lt"/>
            </a:endParaRPr>
          </a:p>
        </p:txBody>
      </p:sp>
      <p:sp>
        <p:nvSpPr>
          <p:cNvPr id="10" name="Google Shape;136;p3"/>
          <p:cNvSpPr txBox="1">
            <a:spLocks noGrp="1"/>
          </p:cNvSpPr>
          <p:nvPr>
            <p:ph type="body" idx="4294967295"/>
          </p:nvPr>
        </p:nvSpPr>
        <p:spPr>
          <a:xfrm>
            <a:off x="1524001" y="3592307"/>
            <a:ext cx="9520517" cy="2387151"/>
          </a:xfrm>
          <a:prstGeom prst="rect">
            <a:avLst/>
          </a:prstGeom>
          <a:noFill/>
          <a:ln>
            <a:noFill/>
          </a:ln>
        </p:spPr>
        <p:txBody>
          <a:bodyPr spcFirstLastPara="1" vert="horz" wrap="square" lIns="25400" tIns="25400" rIns="25400" bIns="25400" rtlCol="0" anchor="t" anchorCtr="0">
            <a:noAutofit/>
          </a:bodyPr>
          <a:lstStyle/>
          <a:p>
            <a:pPr marL="0" indent="0" algn="l">
              <a:buNone/>
            </a:pPr>
            <a:r>
              <a:rPr lang="fr-FR" sz="2400" b="1" dirty="0"/>
              <a:t>Régis Rigaud, </a:t>
            </a:r>
            <a:r>
              <a:rPr lang="fr-FR" sz="2400" dirty="0"/>
              <a:t>inspecteur général de l’éducation de la recherche et du sport</a:t>
            </a:r>
          </a:p>
          <a:p>
            <a:pPr marL="0" indent="0">
              <a:buNone/>
            </a:pPr>
            <a:r>
              <a:rPr lang="fr-FR" sz="2400" b="1"/>
              <a:t>Marianne </a:t>
            </a:r>
            <a:r>
              <a:rPr lang="fr-FR" sz="2400" b="1" smtClean="0"/>
              <a:t>Herbeuval </a:t>
            </a:r>
            <a:r>
              <a:rPr lang="fr-FR" dirty="0"/>
              <a:t>– GRDF</a:t>
            </a:r>
          </a:p>
          <a:p>
            <a:pPr marL="0" indent="0">
              <a:buNone/>
            </a:pPr>
            <a:r>
              <a:rPr lang="fr-FR" sz="2400" b="1" dirty="0"/>
              <a:t>Jean-Pierre </a:t>
            </a:r>
            <a:r>
              <a:rPr lang="fr-FR" sz="2400" b="1" dirty="0" err="1"/>
              <a:t>Taboas</a:t>
            </a:r>
            <a:r>
              <a:rPr lang="fr-FR" sz="2400" b="1" dirty="0"/>
              <a:t> </a:t>
            </a:r>
            <a:r>
              <a:rPr lang="fr-FR" dirty="0"/>
              <a:t>– GRDF </a:t>
            </a:r>
          </a:p>
          <a:p>
            <a:pPr marL="0" indent="0">
              <a:buNone/>
            </a:pPr>
            <a:r>
              <a:rPr lang="fr-FR" sz="2400" b="1" dirty="0"/>
              <a:t>Nicolas </a:t>
            </a:r>
            <a:r>
              <a:rPr lang="fr-FR" sz="2400" b="1" dirty="0" err="1"/>
              <a:t>Crouzard</a:t>
            </a:r>
            <a:r>
              <a:rPr lang="fr-FR" sz="2400" b="1" dirty="0"/>
              <a:t> </a:t>
            </a:r>
            <a:r>
              <a:rPr lang="fr-FR" dirty="0"/>
              <a:t>– TÉREGA</a:t>
            </a:r>
          </a:p>
        </p:txBody>
      </p:sp>
      <p:sp>
        <p:nvSpPr>
          <p:cNvPr id="11" name="Google Shape;129;p2"/>
          <p:cNvSpPr txBox="1">
            <a:spLocks noGrp="1"/>
          </p:cNvSpPr>
          <p:nvPr>
            <p:ph type="body" idx="4294967295"/>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p>
            <a:pPr marL="0" indent="0" algn="r">
              <a:buNone/>
            </a:pPr>
            <a:r>
              <a:rPr lang="fr-FR" dirty="0"/>
              <a:t>22 mai 2025</a:t>
            </a:r>
            <a:endParaRPr dirty="0"/>
          </a:p>
        </p:txBody>
      </p:sp>
    </p:spTree>
    <p:extLst>
      <p:ext uri="{BB962C8B-B14F-4D97-AF65-F5344CB8AC3E}">
        <p14:creationId xmlns:p14="http://schemas.microsoft.com/office/powerpoint/2010/main" val="3441640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 xmlns:a16="http://schemas.microsoft.com/office/drawing/2014/main" id="{383272F4-6360-479C-96D7-0BD851AFF4BE}"/>
              </a:ext>
            </a:extLst>
          </p:cNvPr>
          <p:cNvSpPr txBox="1"/>
          <p:nvPr/>
        </p:nvSpPr>
        <p:spPr>
          <a:xfrm>
            <a:off x="1106626" y="3656174"/>
            <a:ext cx="9978746" cy="2588529"/>
          </a:xfrm>
          <a:prstGeom prst="rect">
            <a:avLst/>
          </a:prstGeom>
          <a:noFill/>
        </p:spPr>
        <p:txBody>
          <a:bodyPr wrap="square">
            <a:spAutoFit/>
          </a:bodyPr>
          <a:lstStyle/>
          <a:p>
            <a:pPr algn="l">
              <a:lnSpc>
                <a:spcPct val="150000"/>
              </a:lnSpc>
              <a:buFont typeface="Arial" panose="020B0604020202020204" pitchFamily="34" charset="0"/>
              <a:buChar char="•"/>
            </a:pPr>
            <a:r>
              <a:rPr lang="fr-FR" b="0" i="0" dirty="0">
                <a:solidFill>
                  <a:srgbClr val="1C1C1C"/>
                </a:solidFill>
                <a:effectLst/>
                <a:latin typeface="caecilia"/>
              </a:rPr>
              <a:t> Organiser, suivre les activités et évaluer les compétences développées en centre et en entreprise</a:t>
            </a:r>
          </a:p>
          <a:p>
            <a:pPr algn="l">
              <a:lnSpc>
                <a:spcPct val="150000"/>
              </a:lnSpc>
              <a:buFont typeface="Arial" panose="020B0604020202020204" pitchFamily="34" charset="0"/>
              <a:buChar char="•"/>
            </a:pPr>
            <a:r>
              <a:rPr lang="fr-FR" b="0" i="0" dirty="0">
                <a:solidFill>
                  <a:srgbClr val="1C1C1C"/>
                </a:solidFill>
                <a:effectLst/>
                <a:latin typeface="caecilia"/>
              </a:rPr>
              <a:t> Disposer d’un livret numérique de suivi d’acquisition des compétences pour chaque apprenant</a:t>
            </a:r>
          </a:p>
          <a:p>
            <a:pPr algn="l">
              <a:lnSpc>
                <a:spcPct val="150000"/>
              </a:lnSpc>
              <a:buFont typeface="Arial" panose="020B0604020202020204" pitchFamily="34" charset="0"/>
              <a:buChar char="•"/>
            </a:pPr>
            <a:r>
              <a:rPr lang="fr-FR" b="0" i="0" dirty="0">
                <a:solidFill>
                  <a:srgbClr val="1C1C1C"/>
                </a:solidFill>
                <a:effectLst/>
                <a:latin typeface="caecilia"/>
              </a:rPr>
              <a:t> </a:t>
            </a:r>
            <a:r>
              <a:rPr lang="fr-FR" b="0" i="0" dirty="0">
                <a:solidFill>
                  <a:srgbClr val="00B0F0"/>
                </a:solidFill>
                <a:effectLst/>
                <a:latin typeface="caecilia"/>
              </a:rPr>
              <a:t>Tracer, ajuster et individualiser les parcours de formation de chaque apprenant</a:t>
            </a:r>
          </a:p>
          <a:p>
            <a:pPr algn="l">
              <a:lnSpc>
                <a:spcPct val="150000"/>
              </a:lnSpc>
              <a:buFont typeface="Arial" panose="020B0604020202020204" pitchFamily="34" charset="0"/>
              <a:buChar char="•"/>
            </a:pPr>
            <a:r>
              <a:rPr lang="fr-FR" b="0" i="0" dirty="0">
                <a:solidFill>
                  <a:srgbClr val="1C1C1C"/>
                </a:solidFill>
                <a:effectLst/>
                <a:latin typeface="caecilia"/>
              </a:rPr>
              <a:t> Sécuriser les parcours en cas de changement de centre de formation ou de statut (Apprenti / scolaire)</a:t>
            </a:r>
          </a:p>
          <a:p>
            <a:pPr algn="l">
              <a:lnSpc>
                <a:spcPct val="150000"/>
              </a:lnSpc>
              <a:buFont typeface="Arial" panose="020B0604020202020204" pitchFamily="34" charset="0"/>
              <a:buChar char="•"/>
            </a:pPr>
            <a:r>
              <a:rPr lang="fr-FR" b="0" i="0" dirty="0">
                <a:solidFill>
                  <a:srgbClr val="1C1C1C"/>
                </a:solidFill>
                <a:effectLst/>
                <a:latin typeface="caecilia"/>
              </a:rPr>
              <a:t> </a:t>
            </a:r>
            <a:r>
              <a:rPr lang="fr-FR" sz="2000" b="0" i="0" dirty="0">
                <a:solidFill>
                  <a:srgbClr val="00B0F0"/>
                </a:solidFill>
                <a:effectLst/>
                <a:latin typeface="caecilia"/>
              </a:rPr>
              <a:t>Faciliter la liaison « École-entreprise » </a:t>
            </a:r>
            <a:r>
              <a:rPr lang="fr-FR" b="0" i="0" dirty="0">
                <a:solidFill>
                  <a:srgbClr val="00B0F0"/>
                </a:solidFill>
                <a:effectLst/>
                <a:latin typeface="caecilia"/>
              </a:rPr>
              <a:t>et suivre à distance les activités des apprenants en entreprise</a:t>
            </a:r>
          </a:p>
          <a:p>
            <a:pPr algn="l">
              <a:lnSpc>
                <a:spcPct val="150000"/>
              </a:lnSpc>
              <a:buFont typeface="Arial" panose="020B0604020202020204" pitchFamily="34" charset="0"/>
              <a:buChar char="•"/>
            </a:pPr>
            <a:r>
              <a:rPr lang="fr-FR" b="0" i="0" dirty="0">
                <a:solidFill>
                  <a:srgbClr val="1C1C1C"/>
                </a:solidFill>
                <a:effectLst/>
                <a:latin typeface="caecilia"/>
              </a:rPr>
              <a:t> Développer la réflexivité professionnelle des apprenants</a:t>
            </a:r>
          </a:p>
        </p:txBody>
      </p:sp>
      <p:pic>
        <p:nvPicPr>
          <p:cNvPr id="6" name="Image 5">
            <a:extLst>
              <a:ext uri="{FF2B5EF4-FFF2-40B4-BE49-F238E27FC236}">
                <a16:creationId xmlns="" xmlns:a16="http://schemas.microsoft.com/office/drawing/2014/main" id="{C9F2CFC0-E3C8-4B85-81DE-D4CEDA6CD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10" name="Image 9">
            <a:extLst>
              <a:ext uri="{FF2B5EF4-FFF2-40B4-BE49-F238E27FC236}">
                <a16:creationId xmlns="" xmlns:a16="http://schemas.microsoft.com/office/drawing/2014/main" id="{D8F501BB-62C9-49AD-8CF2-C3F4DE013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11" name="ZoneTexte 10">
            <a:extLst>
              <a:ext uri="{FF2B5EF4-FFF2-40B4-BE49-F238E27FC236}">
                <a16:creationId xmlns="" xmlns:a16="http://schemas.microsoft.com/office/drawing/2014/main" id="{65F37DEC-EA9A-4376-9FBE-3F450D14D5EB}"/>
              </a:ext>
            </a:extLst>
          </p:cNvPr>
          <p:cNvSpPr txBox="1"/>
          <p:nvPr/>
        </p:nvSpPr>
        <p:spPr>
          <a:xfrm>
            <a:off x="294807" y="879482"/>
            <a:ext cx="11602387" cy="646331"/>
          </a:xfrm>
          <a:prstGeom prst="rect">
            <a:avLst/>
          </a:prstGeom>
          <a:noFill/>
        </p:spPr>
        <p:txBody>
          <a:bodyPr wrap="square">
            <a:spAutoFit/>
          </a:bodyPr>
          <a:lstStyle/>
          <a:p>
            <a:pPr algn="ctr"/>
            <a:r>
              <a:rPr lang="fr-FR" sz="3600" b="1" dirty="0">
                <a:solidFill>
                  <a:srgbClr val="002060"/>
                </a:solidFill>
                <a:latin typeface="Arial" panose="020B0604020202020204" pitchFamily="34" charset="0"/>
                <a:ea typeface="+mj-ea"/>
                <a:cs typeface="Arial" panose="020B0604020202020204" pitchFamily="34" charset="0"/>
              </a:rPr>
              <a:t>Outil d’aide au suivi d’acquisition des compétences</a:t>
            </a:r>
          </a:p>
        </p:txBody>
      </p:sp>
      <p:sp>
        <p:nvSpPr>
          <p:cNvPr id="12"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grpSp>
        <p:nvGrpSpPr>
          <p:cNvPr id="3" name="Groupe 2">
            <a:extLst>
              <a:ext uri="{FF2B5EF4-FFF2-40B4-BE49-F238E27FC236}">
                <a16:creationId xmlns="" xmlns:a16="http://schemas.microsoft.com/office/drawing/2014/main" id="{7E7EA9D8-9A5B-9253-DB33-E017074B7431}"/>
              </a:ext>
            </a:extLst>
          </p:cNvPr>
          <p:cNvGrpSpPr/>
          <p:nvPr/>
        </p:nvGrpSpPr>
        <p:grpSpPr>
          <a:xfrm>
            <a:off x="2178644" y="1486602"/>
            <a:ext cx="7948829" cy="1693268"/>
            <a:chOff x="2178644" y="1486602"/>
            <a:chExt cx="7948829" cy="1693268"/>
          </a:xfrm>
        </p:grpSpPr>
        <p:sp>
          <p:nvSpPr>
            <p:cNvPr id="7" name="ZoneTexte 6">
              <a:extLst>
                <a:ext uri="{FF2B5EF4-FFF2-40B4-BE49-F238E27FC236}">
                  <a16:creationId xmlns="" xmlns:a16="http://schemas.microsoft.com/office/drawing/2014/main" id="{1F5C0215-0538-4A3B-AFB2-CDD1A3E0976E}"/>
                </a:ext>
              </a:extLst>
            </p:cNvPr>
            <p:cNvSpPr txBox="1"/>
            <p:nvPr/>
          </p:nvSpPr>
          <p:spPr>
            <a:xfrm>
              <a:off x="2178644" y="1486602"/>
              <a:ext cx="7834713" cy="437043"/>
            </a:xfrm>
            <a:prstGeom prst="rect">
              <a:avLst/>
            </a:prstGeom>
            <a:noFill/>
          </p:spPr>
          <p:txBody>
            <a:bodyPr wrap="square">
              <a:spAutoFit/>
            </a:bodyPr>
            <a:lstStyle/>
            <a:p>
              <a:pPr marL="179387" lvl="1" defTabSz="473075" eaLnBrk="0" fontAlgn="base" hangingPunct="0">
                <a:lnSpc>
                  <a:spcPct val="120000"/>
                </a:lnSpc>
                <a:spcBef>
                  <a:spcPct val="0"/>
                </a:spcBef>
                <a:spcAft>
                  <a:spcPct val="0"/>
                </a:spcAft>
              </a:pPr>
              <a:r>
                <a:rPr lang="fr-FR" altLang="fr-FR" sz="2000" dirty="0">
                  <a:solidFill>
                    <a:srgbClr val="002060"/>
                  </a:solidFill>
                  <a:ea typeface="Calibri" panose="020F0502020204030204" pitchFamily="34" charset="0"/>
                  <a:cs typeface="Arial" panose="020B0604020202020204" pitchFamily="34" charset="0"/>
                </a:rPr>
                <a:t>Appui : Application éducation nationale : CPRO éducation</a:t>
              </a:r>
            </a:p>
          </p:txBody>
        </p:sp>
        <p:pic>
          <p:nvPicPr>
            <p:cNvPr id="8" name="Image 7">
              <a:extLst>
                <a:ext uri="{FF2B5EF4-FFF2-40B4-BE49-F238E27FC236}">
                  <a16:creationId xmlns="" xmlns:a16="http://schemas.microsoft.com/office/drawing/2014/main" id="{E5676E7B-5E45-4283-B920-DA1DA16B359A}"/>
                </a:ext>
              </a:extLst>
            </p:cNvPr>
            <p:cNvPicPr>
              <a:picLocks noChangeAspect="1"/>
            </p:cNvPicPr>
            <p:nvPr/>
          </p:nvPicPr>
          <p:blipFill rotWithShape="1">
            <a:blip r:embed="rId5"/>
            <a:srcRect t="29032"/>
            <a:stretch/>
          </p:blipFill>
          <p:spPr>
            <a:xfrm>
              <a:off x="3731195" y="2177769"/>
              <a:ext cx="4729611" cy="1002101"/>
            </a:xfrm>
            <a:prstGeom prst="rect">
              <a:avLst/>
            </a:prstGeom>
          </p:spPr>
        </p:pic>
        <p:pic>
          <p:nvPicPr>
            <p:cNvPr id="2" name="Image 1">
              <a:extLst>
                <a:ext uri="{FF2B5EF4-FFF2-40B4-BE49-F238E27FC236}">
                  <a16:creationId xmlns="" xmlns:a16="http://schemas.microsoft.com/office/drawing/2014/main" id="{4FAC74C3-932D-DC2E-00A1-7445D1ABFB8A}"/>
                </a:ext>
              </a:extLst>
            </p:cNvPr>
            <p:cNvPicPr>
              <a:picLocks noChangeAspect="1"/>
            </p:cNvPicPr>
            <p:nvPr/>
          </p:nvPicPr>
          <p:blipFill>
            <a:blip r:embed="rId6"/>
            <a:srcRect l="1791" t="31139" r="1791" b="31271"/>
            <a:stretch/>
          </p:blipFill>
          <p:spPr>
            <a:xfrm>
              <a:off x="8471869" y="1545434"/>
              <a:ext cx="1655604" cy="358589"/>
            </a:xfrm>
            <a:prstGeom prst="rect">
              <a:avLst/>
            </a:prstGeom>
          </p:spPr>
        </p:pic>
      </p:grpSp>
    </p:spTree>
    <p:extLst>
      <p:ext uri="{BB962C8B-B14F-4D97-AF65-F5344CB8AC3E}">
        <p14:creationId xmlns:p14="http://schemas.microsoft.com/office/powerpoint/2010/main" val="3894277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B6F8FC-5564-2871-2FCE-253B7FD4C6B2}"/>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BDE75604-633D-D8C8-6D33-82B671D59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7A614BC4-4ED6-F3B5-C6F2-EC0EA8B8B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13AF8317-E97C-C617-D50B-6DB5961F06DE}"/>
              </a:ext>
            </a:extLst>
          </p:cNvPr>
          <p:cNvSpPr txBox="1"/>
          <p:nvPr/>
        </p:nvSpPr>
        <p:spPr>
          <a:xfrm>
            <a:off x="2080201" y="2424587"/>
            <a:ext cx="8031598" cy="1466555"/>
          </a:xfrm>
          <a:prstGeom prst="rect">
            <a:avLst/>
          </a:prstGeom>
          <a:noFill/>
        </p:spPr>
        <p:txBody>
          <a:bodyPr wrap="square">
            <a:spAutoFit/>
          </a:bodyPr>
          <a:lstStyle/>
          <a:p>
            <a:pPr algn="ctr">
              <a:lnSpc>
                <a:spcPct val="115000"/>
              </a:lnSpc>
            </a:pPr>
            <a:r>
              <a:rPr lang="fr-FR" sz="4000" b="1" dirty="0">
                <a:solidFill>
                  <a:schemeClr val="accent5">
                    <a:lumMod val="50000"/>
                  </a:schemeClr>
                </a:solidFill>
                <a:latin typeface="Calibri" panose="020F0502020204030204" pitchFamily="34" charset="0"/>
                <a:ea typeface="+mj-ea"/>
                <a:cs typeface="Calibri" panose="020F0502020204030204" pitchFamily="34" charset="0"/>
              </a:rPr>
              <a:t>ORGANISATION PÉDAGOGIQUE</a:t>
            </a:r>
          </a:p>
          <a:p>
            <a:pPr algn="ctr">
              <a:lnSpc>
                <a:spcPct val="115000"/>
              </a:lnSpc>
            </a:pPr>
            <a:r>
              <a:rPr lang="fr-FR" sz="4000" b="1" dirty="0">
                <a:solidFill>
                  <a:schemeClr val="accent5">
                    <a:lumMod val="50000"/>
                  </a:schemeClr>
                </a:solidFill>
                <a:latin typeface="Calibri" panose="020F0502020204030204" pitchFamily="34" charset="0"/>
                <a:ea typeface="+mj-ea"/>
                <a:cs typeface="Calibri" panose="020F0502020204030204" pitchFamily="34" charset="0"/>
              </a:rPr>
              <a:t>Proposition</a:t>
            </a:r>
          </a:p>
        </p:txBody>
      </p:sp>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52974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B6F8FC-5564-2871-2FCE-253B7FD4C6B2}"/>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BDE75604-633D-D8C8-6D33-82B671D59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7A614BC4-4ED6-F3B5-C6F2-EC0EA8B8B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2" name="Image 1" descr="Une image contenant texte, capture d’écran, Parallèle, ligne&#10;&#10;Le contenu généré par l’IA peut être incorrect.">
            <a:extLst>
              <a:ext uri="{FF2B5EF4-FFF2-40B4-BE49-F238E27FC236}">
                <a16:creationId xmlns="" xmlns:a16="http://schemas.microsoft.com/office/drawing/2014/main" id="{944C6879-C4E1-9F81-46CA-633B7B4A0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096" y="153665"/>
            <a:ext cx="8624047" cy="6550669"/>
          </a:xfrm>
          <a:prstGeom prst="rect">
            <a:avLst/>
          </a:prstGeom>
        </p:spPr>
      </p:pic>
      <p:sp>
        <p:nvSpPr>
          <p:cNvPr id="8" name="ZoneTexte 7">
            <a:extLst>
              <a:ext uri="{FF2B5EF4-FFF2-40B4-BE49-F238E27FC236}">
                <a16:creationId xmlns="" xmlns:a16="http://schemas.microsoft.com/office/drawing/2014/main" id="{5B4E4DD0-6FE2-22EF-428C-9AC746A2E127}"/>
              </a:ext>
            </a:extLst>
          </p:cNvPr>
          <p:cNvSpPr txBox="1"/>
          <p:nvPr/>
        </p:nvSpPr>
        <p:spPr>
          <a:xfrm>
            <a:off x="10000637" y="2773979"/>
            <a:ext cx="1918447" cy="1310039"/>
          </a:xfrm>
          <a:prstGeom prst="rect">
            <a:avLst/>
          </a:prstGeom>
          <a:noFill/>
        </p:spPr>
        <p:txBody>
          <a:bodyPr wrap="square">
            <a:spAutoFit/>
          </a:bodyPr>
          <a:lstStyle/>
          <a:p>
            <a:pPr marR="40640">
              <a:lnSpc>
                <a:spcPct val="115000"/>
              </a:lnSpc>
              <a:spcBef>
                <a:spcPts val="170"/>
              </a:spcBef>
              <a:spcAft>
                <a:spcPts val="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Mobilisation des compétences et connaissances associées tout au long de la formation.</a:t>
            </a:r>
            <a:endParaRPr lang="fr-FR" sz="1400" kern="0" spc="1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128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13" name="Espace réservé du texte 5">
            <a:extLst>
              <a:ext uri="{FF2B5EF4-FFF2-40B4-BE49-F238E27FC236}">
                <a16:creationId xmlns="" xmlns:a16="http://schemas.microsoft.com/office/drawing/2014/main" id="{DBA76ABB-99A7-4C4C-9312-7A912A06EAB5}"/>
              </a:ext>
            </a:extLst>
          </p:cNvPr>
          <p:cNvSpPr>
            <a:spLocks noGrp="1"/>
          </p:cNvSpPr>
          <p:nvPr>
            <p:ph type="body" sz="quarter" idx="13"/>
          </p:nvPr>
        </p:nvSpPr>
        <p:spPr>
          <a:xfrm>
            <a:off x="762001" y="2959053"/>
            <a:ext cx="10667999" cy="561162"/>
          </a:xfrm>
        </p:spPr>
        <p:txBody>
          <a:bodyPr>
            <a:noAutofit/>
          </a:bodyPr>
          <a:lstStyle/>
          <a:p>
            <a:pPr marL="0" indent="0" algn="ctr">
              <a:buNone/>
            </a:pPr>
            <a:r>
              <a:rPr lang="fr-FR" sz="3600" dirty="0">
                <a:solidFill>
                  <a:srgbClr val="002060"/>
                </a:solidFill>
              </a:rPr>
              <a:t>Présentation de ressources POUR LA formation</a:t>
            </a:r>
            <a:endParaRPr lang="fr-FR" sz="4400" dirty="0">
              <a:solidFill>
                <a:srgbClr val="002060"/>
              </a:solidFill>
            </a:endParaRP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9" name="ZoneTexte 8"/>
          <p:cNvSpPr txBox="1"/>
          <p:nvPr/>
        </p:nvSpPr>
        <p:spPr>
          <a:xfrm>
            <a:off x="187056" y="4181239"/>
            <a:ext cx="11817888" cy="1107996"/>
          </a:xfrm>
          <a:prstGeom prst="rect">
            <a:avLst/>
          </a:prstGeom>
          <a:noFill/>
        </p:spPr>
        <p:txBody>
          <a:bodyPr wrap="square" rtlCol="0">
            <a:spAutoFit/>
          </a:bodyPr>
          <a:lstStyle/>
          <a:p>
            <a:r>
              <a:rPr lang="fr-FR" sz="2400" b="1" dirty="0">
                <a:solidFill>
                  <a:schemeClr val="accent1">
                    <a:lumMod val="50000"/>
                  </a:schemeClr>
                </a:solidFill>
              </a:rPr>
              <a:t>Apollinaire POUNA, </a:t>
            </a:r>
            <a:r>
              <a:rPr lang="fr-FR" sz="2400" dirty="0">
                <a:solidFill>
                  <a:schemeClr val="accent1">
                    <a:lumMod val="50000"/>
                  </a:schemeClr>
                </a:solidFill>
              </a:rPr>
              <a:t>enseignant du lycée Emmanuel Héré de Laxou, académie de Nancy-Metz </a:t>
            </a:r>
          </a:p>
          <a:p>
            <a:endParaRPr lang="fr-FR" b="1" dirty="0"/>
          </a:p>
          <a:p>
            <a:r>
              <a:rPr lang="fr-FR" sz="2400" b="1" dirty="0">
                <a:solidFill>
                  <a:schemeClr val="accent1">
                    <a:lumMod val="50000"/>
                  </a:schemeClr>
                </a:solidFill>
              </a:rPr>
              <a:t>Éric BARON, </a:t>
            </a:r>
            <a:r>
              <a:rPr lang="fr-FR" sz="2400" dirty="0">
                <a:solidFill>
                  <a:schemeClr val="accent1">
                    <a:lumMod val="50000"/>
                  </a:schemeClr>
                </a:solidFill>
              </a:rPr>
              <a:t>enseignant du lycée Sixte Vignon d’Aureilhan, académie de Toulouse</a:t>
            </a:r>
            <a:endParaRPr lang="fr-FR" sz="2800" dirty="0">
              <a:solidFill>
                <a:srgbClr val="002060"/>
              </a:solidFill>
            </a:endParaRPr>
          </a:p>
        </p:txBody>
      </p:sp>
      <p:sp>
        <p:nvSpPr>
          <p:cNvPr id="10"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50839586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7" name="ZoneTexte 6">
            <a:extLst>
              <a:ext uri="{FF2B5EF4-FFF2-40B4-BE49-F238E27FC236}">
                <a16:creationId xmlns="" xmlns:a16="http://schemas.microsoft.com/office/drawing/2014/main" id="{2F11DD82-446E-EB20-401C-5DE9154D3B0F}"/>
              </a:ext>
            </a:extLst>
          </p:cNvPr>
          <p:cNvSpPr txBox="1"/>
          <p:nvPr/>
        </p:nvSpPr>
        <p:spPr>
          <a:xfrm>
            <a:off x="4244788" y="5694670"/>
            <a:ext cx="3702424" cy="923330"/>
          </a:xfrm>
          <a:prstGeom prst="rect">
            <a:avLst/>
          </a:prstGeom>
          <a:noFill/>
        </p:spPr>
        <p:txBody>
          <a:bodyPr wrap="square">
            <a:spAutoFit/>
          </a:bodyPr>
          <a:lstStyle/>
          <a:p>
            <a:pPr algn="ctr"/>
            <a:r>
              <a:rPr lang="fr-FR" sz="1800" b="1" dirty="0">
                <a:solidFill>
                  <a:schemeClr val="accent1">
                    <a:lumMod val="50000"/>
                  </a:schemeClr>
                </a:solidFill>
              </a:rPr>
              <a:t>Apollinaire POUNA</a:t>
            </a:r>
            <a:endParaRPr lang="fr-FR" b="1" dirty="0">
              <a:solidFill>
                <a:schemeClr val="accent1">
                  <a:lumMod val="50000"/>
                </a:schemeClr>
              </a:solidFill>
            </a:endParaRPr>
          </a:p>
          <a:p>
            <a:pPr algn="ctr"/>
            <a:r>
              <a:rPr lang="fr-FR" sz="1800" dirty="0">
                <a:solidFill>
                  <a:schemeClr val="accent1">
                    <a:lumMod val="50000"/>
                  </a:schemeClr>
                </a:solidFill>
              </a:rPr>
              <a:t>Lycée Emmanuel Héré de Laxou</a:t>
            </a:r>
            <a:endParaRPr lang="fr-FR" dirty="0">
              <a:solidFill>
                <a:schemeClr val="accent1">
                  <a:lumMod val="50000"/>
                </a:schemeClr>
              </a:solidFill>
            </a:endParaRPr>
          </a:p>
          <a:p>
            <a:pPr algn="ctr"/>
            <a:r>
              <a:rPr lang="fr-FR" sz="1800" dirty="0">
                <a:solidFill>
                  <a:schemeClr val="accent1">
                    <a:lumMod val="50000"/>
                  </a:schemeClr>
                </a:solidFill>
              </a:rPr>
              <a:t>Académie de Nancy-Metz </a:t>
            </a:r>
          </a:p>
        </p:txBody>
      </p:sp>
      <p:pic>
        <p:nvPicPr>
          <p:cNvPr id="24" name="Image 23">
            <a:extLst>
              <a:ext uri="{FF2B5EF4-FFF2-40B4-BE49-F238E27FC236}">
                <a16:creationId xmlns="" xmlns:a16="http://schemas.microsoft.com/office/drawing/2014/main" id="{773044FB-D7EF-B612-3D12-96F4358145E6}"/>
              </a:ext>
            </a:extLst>
          </p:cNvPr>
          <p:cNvPicPr>
            <a:picLocks noChangeAspect="1"/>
          </p:cNvPicPr>
          <p:nvPr/>
        </p:nvPicPr>
        <p:blipFill rotWithShape="1">
          <a:blip r:embed="rId4"/>
          <a:srcRect r="2205" b="14538"/>
          <a:stretch/>
        </p:blipFill>
        <p:spPr>
          <a:xfrm>
            <a:off x="1385564" y="3745944"/>
            <a:ext cx="9420872" cy="1704458"/>
          </a:xfrm>
          <a:prstGeom prst="rect">
            <a:avLst/>
          </a:prstGeom>
        </p:spPr>
      </p:pic>
      <p:sp>
        <p:nvSpPr>
          <p:cNvPr id="26" name="ZoneTexte 25">
            <a:extLst>
              <a:ext uri="{FF2B5EF4-FFF2-40B4-BE49-F238E27FC236}">
                <a16:creationId xmlns="" xmlns:a16="http://schemas.microsoft.com/office/drawing/2014/main" id="{E779DCC7-6FF5-7896-DB26-9C8A9B82DFDC}"/>
              </a:ext>
            </a:extLst>
          </p:cNvPr>
          <p:cNvSpPr txBox="1"/>
          <p:nvPr/>
        </p:nvSpPr>
        <p:spPr>
          <a:xfrm>
            <a:off x="3048000" y="906074"/>
            <a:ext cx="6096000" cy="1027461"/>
          </a:xfrm>
          <a:prstGeom prst="rect">
            <a:avLst/>
          </a:prstGeom>
          <a:noFill/>
        </p:spPr>
        <p:txBody>
          <a:bodyPr wrap="square">
            <a:spAutoFit/>
          </a:bodyPr>
          <a:lstStyle/>
          <a:p>
            <a:pPr algn="ctr">
              <a:lnSpc>
                <a:spcPct val="115000"/>
              </a:lnSpc>
            </a:pP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ÉPREUVE E2 – Exploitation des ouvrages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 U2 </a:t>
            </a:r>
            <a:b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Coefficient 7</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Texte 27">
            <a:extLst>
              <a:ext uri="{FF2B5EF4-FFF2-40B4-BE49-F238E27FC236}">
                <a16:creationId xmlns="" xmlns:a16="http://schemas.microsoft.com/office/drawing/2014/main" id="{D7826104-CCD9-4164-F97E-8F27E0BC8690}"/>
              </a:ext>
            </a:extLst>
          </p:cNvPr>
          <p:cNvSpPr txBox="1"/>
          <p:nvPr/>
        </p:nvSpPr>
        <p:spPr>
          <a:xfrm>
            <a:off x="322729" y="2333092"/>
            <a:ext cx="11421036" cy="1027461"/>
          </a:xfrm>
          <a:prstGeom prst="rect">
            <a:avLst/>
          </a:prstGeom>
          <a:noFill/>
        </p:spPr>
        <p:txBody>
          <a:bodyPr wrap="square">
            <a:spAutoFit/>
          </a:bodyPr>
          <a:lstStyle/>
          <a:p>
            <a:pPr algn="just">
              <a:lnSpc>
                <a:spcPct val="115000"/>
              </a:lnSpc>
            </a:pP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Contrôle en cours de formation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fr-FR" sz="1800" kern="150" dirty="0">
                <a:solidFill>
                  <a:srgbClr val="000000"/>
                </a:solidFill>
                <a:effectLst/>
                <a:latin typeface="Arial" panose="020B0604020202020204" pitchFamily="34" charset="0"/>
                <a:ea typeface="Times, 'Times New Roman'"/>
                <a:cs typeface="Times New Roman" panose="02020603050405020304" pitchFamily="18" charset="0"/>
              </a:rPr>
              <a:t>L’évaluation s’appuie sur des activités écrites et pratiques contextualisées réalisées par le candidat en centre de formation ou en milieu professionnel.</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73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30" name="ZoneTexte 29">
            <a:extLst>
              <a:ext uri="{FF2B5EF4-FFF2-40B4-BE49-F238E27FC236}">
                <a16:creationId xmlns="" xmlns:a16="http://schemas.microsoft.com/office/drawing/2014/main" id="{F69C3A5A-2B55-4E9A-2041-6877CC87D980}"/>
              </a:ext>
            </a:extLst>
          </p:cNvPr>
          <p:cNvSpPr txBox="1"/>
          <p:nvPr/>
        </p:nvSpPr>
        <p:spPr>
          <a:xfrm>
            <a:off x="2357718" y="742254"/>
            <a:ext cx="7476565" cy="400110"/>
          </a:xfrm>
          <a:prstGeom prst="rect">
            <a:avLst/>
          </a:prstGeom>
          <a:noFill/>
        </p:spPr>
        <p:txBody>
          <a:bodyPr wrap="square">
            <a:spAutoFit/>
          </a:bodyPr>
          <a:lstStyle/>
          <a:p>
            <a:pPr algn="ctr"/>
            <a:r>
              <a:rPr lang="fr-FR"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fr-FR" sz="2000" b="1"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ère</a:t>
            </a:r>
            <a:r>
              <a:rPr lang="fr-FR"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situation écrite - E2.a : préparation de son intervention </a:t>
            </a:r>
            <a:endParaRPr lang="fr-FR" sz="2000" dirty="0"/>
          </a:p>
        </p:txBody>
      </p:sp>
      <p:sp>
        <p:nvSpPr>
          <p:cNvPr id="32" name="ZoneTexte 31">
            <a:extLst>
              <a:ext uri="{FF2B5EF4-FFF2-40B4-BE49-F238E27FC236}">
                <a16:creationId xmlns="" xmlns:a16="http://schemas.microsoft.com/office/drawing/2014/main" id="{EC80EA27-96E3-5421-52B1-E2364D54DD96}"/>
              </a:ext>
            </a:extLst>
          </p:cNvPr>
          <p:cNvSpPr txBox="1"/>
          <p:nvPr/>
        </p:nvSpPr>
        <p:spPr>
          <a:xfrm>
            <a:off x="210349" y="1517379"/>
            <a:ext cx="11771302" cy="923330"/>
          </a:xfrm>
          <a:prstGeom prst="rect">
            <a:avLst/>
          </a:prstGeom>
          <a:noFill/>
        </p:spPr>
        <p:txBody>
          <a:bodyPr wrap="square">
            <a:spAutoFit/>
          </a:bodyPr>
          <a:lstStyle/>
          <a:p>
            <a:pPr algn="just"/>
            <a:r>
              <a:rPr lang="fr-FR" sz="1800" kern="150" dirty="0">
                <a:solidFill>
                  <a:srgbClr val="000000"/>
                </a:solidFill>
                <a:effectLst/>
                <a:latin typeface="Arial" panose="020B0604020202020204" pitchFamily="34" charset="0"/>
                <a:ea typeface="Times, 'Times New Roman'"/>
                <a:cs typeface="Times New Roman" panose="02020603050405020304" pitchFamily="18" charset="0"/>
              </a:rPr>
              <a:t>À partir d’un dossier technique et ressources de l’ouvrage et, de situations réelles d’exploitation d’ouvrages et/ou d’une problématique de maintenance sur un ouvrage, réaliser la préparation d’une intervention et l’exploitation d’ouvrages que ce soit en mode normal ou en mode dégradé</a:t>
            </a:r>
            <a:endParaRPr lang="fr-FR" dirty="0"/>
          </a:p>
        </p:txBody>
      </p:sp>
      <p:sp>
        <p:nvSpPr>
          <p:cNvPr id="34" name="ZoneTexte 33">
            <a:extLst>
              <a:ext uri="{FF2B5EF4-FFF2-40B4-BE49-F238E27FC236}">
                <a16:creationId xmlns="" xmlns:a16="http://schemas.microsoft.com/office/drawing/2014/main" id="{D0BBBDC6-4F54-0098-A5AF-7F05F1224B44}"/>
              </a:ext>
            </a:extLst>
          </p:cNvPr>
          <p:cNvSpPr txBox="1"/>
          <p:nvPr/>
        </p:nvSpPr>
        <p:spPr>
          <a:xfrm>
            <a:off x="210348" y="2815724"/>
            <a:ext cx="11771301" cy="3139321"/>
          </a:xfrm>
          <a:prstGeom prst="rect">
            <a:avLst/>
          </a:prstGeom>
          <a:noFill/>
        </p:spPr>
        <p:txBody>
          <a:bodyPr wrap="square">
            <a:spAutoFit/>
          </a:bodyPr>
          <a:lstStyle/>
          <a:p>
            <a:r>
              <a:rPr lang="fr-FR" dirty="0"/>
              <a:t>Pour cette situation, le candidat réalise tout ou partie des tâches ci-dessous :</a:t>
            </a:r>
          </a:p>
          <a:p>
            <a:pPr marL="1200150" lvl="2" indent="-285750">
              <a:buFont typeface="Arial" panose="020B0604020202020204" pitchFamily="34" charset="0"/>
              <a:buChar char="•"/>
            </a:pPr>
            <a:r>
              <a:rPr lang="fr-FR" dirty="0"/>
              <a:t>A1T1 : Préparation d’une intervention </a:t>
            </a:r>
          </a:p>
          <a:p>
            <a:pPr marL="1200150" lvl="2" indent="-285750">
              <a:buFont typeface="Arial" panose="020B0604020202020204" pitchFamily="34" charset="0"/>
              <a:buChar char="•"/>
            </a:pPr>
            <a:r>
              <a:rPr lang="fr-FR" dirty="0"/>
              <a:t>A1T2 : Échanges avec les clients </a:t>
            </a:r>
          </a:p>
          <a:p>
            <a:pPr marL="1200150" lvl="2" indent="-285750">
              <a:buFont typeface="Arial" panose="020B0604020202020204" pitchFamily="34" charset="0"/>
              <a:buChar char="•"/>
            </a:pPr>
            <a:r>
              <a:rPr lang="fr-FR" dirty="0"/>
              <a:t>A1T3 : Mise en œuvre des moyens et des mesures de protection adaptés pour garantir la sécurité des personnes et des biens.</a:t>
            </a:r>
          </a:p>
          <a:p>
            <a:pPr marL="1200150" lvl="2" indent="-285750">
              <a:buFont typeface="Arial" panose="020B0604020202020204" pitchFamily="34" charset="0"/>
              <a:buChar char="•"/>
            </a:pPr>
            <a:r>
              <a:rPr lang="fr-FR" dirty="0"/>
              <a:t>A1T4 : Respect des règles environnementales</a:t>
            </a:r>
          </a:p>
          <a:p>
            <a:endParaRPr lang="fr-FR" dirty="0"/>
          </a:p>
          <a:p>
            <a:r>
              <a:rPr lang="fr-FR" dirty="0"/>
              <a:t>Les compétences évaluées sont :</a:t>
            </a:r>
          </a:p>
          <a:p>
            <a:pPr marL="1200150" lvl="2" indent="-285750">
              <a:buFont typeface="Arial" panose="020B0604020202020204" pitchFamily="34" charset="0"/>
              <a:buChar char="•"/>
            </a:pPr>
            <a:r>
              <a:rPr lang="fr-FR" dirty="0"/>
              <a:t>C1 : Identifier et maîtriser les risques </a:t>
            </a:r>
          </a:p>
          <a:p>
            <a:pPr marL="1200150" lvl="2" indent="-285750">
              <a:buFont typeface="Arial" panose="020B0604020202020204" pitchFamily="34" charset="0"/>
              <a:buChar char="•"/>
            </a:pPr>
            <a:r>
              <a:rPr lang="fr-FR" dirty="0"/>
              <a:t>C2 : Identifier et appliquer les procédures, les réglementations en vigueur</a:t>
            </a:r>
          </a:p>
          <a:p>
            <a:pPr marL="1200150" lvl="2" indent="-285750">
              <a:buFont typeface="Arial" panose="020B0604020202020204" pitchFamily="34" charset="0"/>
              <a:buChar char="•"/>
            </a:pPr>
            <a:r>
              <a:rPr lang="fr-FR" dirty="0"/>
              <a:t>C3 : Préparer une intervention</a:t>
            </a:r>
          </a:p>
        </p:txBody>
      </p:sp>
    </p:spTree>
    <p:extLst>
      <p:ext uri="{BB962C8B-B14F-4D97-AF65-F5344CB8AC3E}">
        <p14:creationId xmlns:p14="http://schemas.microsoft.com/office/powerpoint/2010/main" val="544224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1E4579EC-7230-2812-C7DD-B10C41F8DC3B}"/>
              </a:ext>
            </a:extLst>
          </p:cNvPr>
          <p:cNvSpPr txBox="1"/>
          <p:nvPr/>
        </p:nvSpPr>
        <p:spPr>
          <a:xfrm>
            <a:off x="341745" y="1177943"/>
            <a:ext cx="11508509" cy="1292662"/>
          </a:xfrm>
          <a:prstGeom prst="rect">
            <a:avLst/>
          </a:prstGeom>
          <a:noFill/>
        </p:spPr>
        <p:txBody>
          <a:bodyPr wrap="square">
            <a:spAutoFit/>
          </a:bodyPr>
          <a:lstStyle/>
          <a:p>
            <a:pPr marR="211455" algn="ctr"/>
            <a:r>
              <a:rPr lang="fr-FR" sz="2400" b="1" dirty="0">
                <a:solidFill>
                  <a:srgbClr val="000000"/>
                </a:solidFill>
                <a:effectLst/>
                <a:latin typeface="Arial" panose="020B0604020202020204" pitchFamily="34" charset="0"/>
                <a:ea typeface="Times New Roman" panose="02020603050405020304" pitchFamily="18" charset="0"/>
              </a:rPr>
              <a:t>Mise en situation</a:t>
            </a:r>
            <a:endParaRPr lang="fr-FR" sz="12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Arial" panose="020B0604020202020204" pitchFamily="34" charset="0"/>
                <a:ea typeface="Times New Roman" panose="02020603050405020304" pitchFamily="18" charset="0"/>
              </a:rPr>
              <a:t>Suite à des opérations de révision, votre entreprise vous a désigné pour participer au remplacement d’une manchette d’une installation de transport de gaz raccordée à un poste de détente livraison en toute sécurité.</a:t>
            </a:r>
            <a:endParaRPr lang="fr-FR" sz="1200" dirty="0">
              <a:effectLst/>
              <a:latin typeface="Times New Roman" panose="02020603050405020304" pitchFamily="18" charset="0"/>
              <a:ea typeface="Times New Roman" panose="02020603050405020304" pitchFamily="18" charset="0"/>
            </a:endParaRPr>
          </a:p>
        </p:txBody>
      </p:sp>
      <p:pic>
        <p:nvPicPr>
          <p:cNvPr id="7" name="Image 6">
            <a:extLst>
              <a:ext uri="{FF2B5EF4-FFF2-40B4-BE49-F238E27FC236}">
                <a16:creationId xmlns="" xmlns:a16="http://schemas.microsoft.com/office/drawing/2014/main" id="{213BC73F-1FEC-F276-0D51-5C891EE5C706}"/>
              </a:ext>
            </a:extLst>
          </p:cNvPr>
          <p:cNvPicPr>
            <a:picLocks noChangeAspect="1"/>
          </p:cNvPicPr>
          <p:nvPr/>
        </p:nvPicPr>
        <p:blipFill rotWithShape="1">
          <a:blip r:embed="rId4">
            <a:extLst>
              <a:ext uri="{28A0092B-C50C-407E-A947-70E740481C1C}">
                <a14:useLocalDpi xmlns:a14="http://schemas.microsoft.com/office/drawing/2010/main" val="0"/>
              </a:ext>
            </a:extLst>
          </a:blip>
          <a:srcRect l="339" t="988" r="786" b="770"/>
          <a:stretch/>
        </p:blipFill>
        <p:spPr bwMode="auto">
          <a:xfrm>
            <a:off x="2767820" y="2906294"/>
            <a:ext cx="6157595" cy="3236595"/>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2831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9" name="Image 8">
            <a:extLst>
              <a:ext uri="{FF2B5EF4-FFF2-40B4-BE49-F238E27FC236}">
                <a16:creationId xmlns="" xmlns:a16="http://schemas.microsoft.com/office/drawing/2014/main" id="{3ECAB2D0-D232-FCC6-F7AA-81FFD619A683}"/>
              </a:ext>
            </a:extLst>
          </p:cNvPr>
          <p:cNvPicPr>
            <a:picLocks noChangeAspect="1"/>
          </p:cNvPicPr>
          <p:nvPr/>
        </p:nvPicPr>
        <p:blipFill>
          <a:blip r:embed="rId4"/>
          <a:stretch>
            <a:fillRect/>
          </a:stretch>
        </p:blipFill>
        <p:spPr>
          <a:xfrm>
            <a:off x="196961" y="1445189"/>
            <a:ext cx="6291073" cy="4670557"/>
          </a:xfrm>
          <a:prstGeom prst="rect">
            <a:avLst/>
          </a:prstGeom>
          <a:ln>
            <a:solidFill>
              <a:schemeClr val="tx1"/>
            </a:solidFill>
          </a:ln>
        </p:spPr>
      </p:pic>
      <p:sp>
        <p:nvSpPr>
          <p:cNvPr id="11" name="ZoneTexte 10">
            <a:extLst>
              <a:ext uri="{FF2B5EF4-FFF2-40B4-BE49-F238E27FC236}">
                <a16:creationId xmlns="" xmlns:a16="http://schemas.microsoft.com/office/drawing/2014/main" id="{87A738A6-2086-9DEC-4126-24EF8B633F52}"/>
              </a:ext>
            </a:extLst>
          </p:cNvPr>
          <p:cNvSpPr txBox="1"/>
          <p:nvPr/>
        </p:nvSpPr>
        <p:spPr>
          <a:xfrm>
            <a:off x="3042315" y="806300"/>
            <a:ext cx="600363" cy="369332"/>
          </a:xfrm>
          <a:prstGeom prst="rect">
            <a:avLst/>
          </a:prstGeom>
          <a:noFill/>
        </p:spPr>
        <p:txBody>
          <a:bodyPr wrap="square">
            <a:spAutoFit/>
          </a:bodyPr>
          <a:lstStyle/>
          <a:p>
            <a:pPr algn="ctr"/>
            <a:r>
              <a:rPr lang="fr-FR" sz="1800" dirty="0">
                <a:solidFill>
                  <a:srgbClr val="000000"/>
                </a:solidFill>
                <a:effectLst/>
                <a:latin typeface="Arial" panose="020B0604020202020204" pitchFamily="34" charset="0"/>
                <a:ea typeface="Times New Roman" panose="02020603050405020304" pitchFamily="18" charset="0"/>
              </a:rPr>
              <a:t>BT</a:t>
            </a:r>
            <a:endParaRPr lang="fr-FR" dirty="0"/>
          </a:p>
        </p:txBody>
      </p:sp>
      <p:pic>
        <p:nvPicPr>
          <p:cNvPr id="13" name="Image 12">
            <a:extLst>
              <a:ext uri="{FF2B5EF4-FFF2-40B4-BE49-F238E27FC236}">
                <a16:creationId xmlns="" xmlns:a16="http://schemas.microsoft.com/office/drawing/2014/main" id="{7B6D2575-352E-73DC-6F1D-60DF42CA2E84}"/>
              </a:ext>
            </a:extLst>
          </p:cNvPr>
          <p:cNvPicPr>
            <a:picLocks noChangeAspect="1"/>
          </p:cNvPicPr>
          <p:nvPr/>
        </p:nvPicPr>
        <p:blipFill>
          <a:blip r:embed="rId5"/>
          <a:srcRect b="26387"/>
          <a:stretch/>
        </p:blipFill>
        <p:spPr>
          <a:xfrm>
            <a:off x="6742545" y="2447982"/>
            <a:ext cx="5321976" cy="1597545"/>
          </a:xfrm>
          <a:prstGeom prst="rect">
            <a:avLst/>
          </a:prstGeom>
        </p:spPr>
      </p:pic>
    </p:spTree>
    <p:extLst>
      <p:ext uri="{BB962C8B-B14F-4D97-AF65-F5344CB8AC3E}">
        <p14:creationId xmlns:p14="http://schemas.microsoft.com/office/powerpoint/2010/main" val="680549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4" name="Image 3">
            <a:extLst>
              <a:ext uri="{FF2B5EF4-FFF2-40B4-BE49-F238E27FC236}">
                <a16:creationId xmlns="" xmlns:a16="http://schemas.microsoft.com/office/drawing/2014/main" id="{0E884717-4FBF-6BFD-04DC-39556AD00453}"/>
              </a:ext>
            </a:extLst>
          </p:cNvPr>
          <p:cNvPicPr>
            <a:picLocks noChangeAspect="1"/>
          </p:cNvPicPr>
          <p:nvPr/>
        </p:nvPicPr>
        <p:blipFill>
          <a:blip r:embed="rId4"/>
          <a:stretch>
            <a:fillRect/>
          </a:stretch>
        </p:blipFill>
        <p:spPr>
          <a:xfrm>
            <a:off x="364435" y="1373264"/>
            <a:ext cx="5389819" cy="3166811"/>
          </a:xfrm>
          <a:prstGeom prst="rect">
            <a:avLst/>
          </a:prstGeom>
        </p:spPr>
      </p:pic>
      <p:cxnSp>
        <p:nvCxnSpPr>
          <p:cNvPr id="8" name="Connecteur droit 7">
            <a:extLst>
              <a:ext uri="{FF2B5EF4-FFF2-40B4-BE49-F238E27FC236}">
                <a16:creationId xmlns="" xmlns:a16="http://schemas.microsoft.com/office/drawing/2014/main" id="{57A8CDD2-75F8-F14F-33A0-884271839401}"/>
              </a:ext>
            </a:extLst>
          </p:cNvPr>
          <p:cNvCxnSpPr>
            <a:cxnSpLocks/>
          </p:cNvCxnSpPr>
          <p:nvPr/>
        </p:nvCxnSpPr>
        <p:spPr>
          <a:xfrm>
            <a:off x="6096000" y="405519"/>
            <a:ext cx="0" cy="6212481"/>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 xmlns:a16="http://schemas.microsoft.com/office/drawing/2014/main" id="{EA9A8C00-501E-AE45-2160-F940BA0ADA5B}"/>
              </a:ext>
            </a:extLst>
          </p:cNvPr>
          <p:cNvPicPr>
            <a:picLocks noChangeAspect="1"/>
          </p:cNvPicPr>
          <p:nvPr/>
        </p:nvPicPr>
        <p:blipFill>
          <a:blip r:embed="rId5"/>
          <a:stretch>
            <a:fillRect/>
          </a:stretch>
        </p:blipFill>
        <p:spPr>
          <a:xfrm>
            <a:off x="7616387" y="138347"/>
            <a:ext cx="2834955" cy="3373412"/>
          </a:xfrm>
          <a:prstGeom prst="rect">
            <a:avLst/>
          </a:prstGeom>
        </p:spPr>
      </p:pic>
      <p:pic>
        <p:nvPicPr>
          <p:cNvPr id="12" name="Image 11">
            <a:extLst>
              <a:ext uri="{FF2B5EF4-FFF2-40B4-BE49-F238E27FC236}">
                <a16:creationId xmlns="" xmlns:a16="http://schemas.microsoft.com/office/drawing/2014/main" id="{BFCE3D2C-7260-A7F3-78A6-47513191613B}"/>
              </a:ext>
            </a:extLst>
          </p:cNvPr>
          <p:cNvPicPr>
            <a:picLocks noChangeAspect="1"/>
          </p:cNvPicPr>
          <p:nvPr/>
        </p:nvPicPr>
        <p:blipFill>
          <a:blip r:embed="rId6"/>
          <a:stretch>
            <a:fillRect/>
          </a:stretch>
        </p:blipFill>
        <p:spPr>
          <a:xfrm>
            <a:off x="6342928" y="3884490"/>
            <a:ext cx="5381872" cy="2326458"/>
          </a:xfrm>
          <a:prstGeom prst="rect">
            <a:avLst/>
          </a:prstGeom>
        </p:spPr>
      </p:pic>
    </p:spTree>
    <p:extLst>
      <p:ext uri="{BB962C8B-B14F-4D97-AF65-F5344CB8AC3E}">
        <p14:creationId xmlns:p14="http://schemas.microsoft.com/office/powerpoint/2010/main" val="3705128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cxnSp>
        <p:nvCxnSpPr>
          <p:cNvPr id="2" name="Connecteur droit 1">
            <a:extLst>
              <a:ext uri="{FF2B5EF4-FFF2-40B4-BE49-F238E27FC236}">
                <a16:creationId xmlns="" xmlns:a16="http://schemas.microsoft.com/office/drawing/2014/main" id="{519C630C-1AC0-A39E-F9F2-58F8DF27D543}"/>
              </a:ext>
            </a:extLst>
          </p:cNvPr>
          <p:cNvCxnSpPr>
            <a:cxnSpLocks/>
          </p:cNvCxnSpPr>
          <p:nvPr/>
        </p:nvCxnSpPr>
        <p:spPr>
          <a:xfrm>
            <a:off x="6096000" y="405519"/>
            <a:ext cx="0" cy="621248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28704BB3-A089-D327-0B79-E6074FA6F705}"/>
              </a:ext>
            </a:extLst>
          </p:cNvPr>
          <p:cNvPicPr>
            <a:picLocks noChangeAspect="1"/>
          </p:cNvPicPr>
          <p:nvPr/>
        </p:nvPicPr>
        <p:blipFill>
          <a:blip r:embed="rId4"/>
          <a:stretch>
            <a:fillRect/>
          </a:stretch>
        </p:blipFill>
        <p:spPr>
          <a:xfrm>
            <a:off x="478834" y="1326778"/>
            <a:ext cx="5400000" cy="3929395"/>
          </a:xfrm>
          <a:prstGeom prst="rect">
            <a:avLst/>
          </a:prstGeom>
        </p:spPr>
      </p:pic>
      <p:pic>
        <p:nvPicPr>
          <p:cNvPr id="9" name="Image 8">
            <a:extLst>
              <a:ext uri="{FF2B5EF4-FFF2-40B4-BE49-F238E27FC236}">
                <a16:creationId xmlns="" xmlns:a16="http://schemas.microsoft.com/office/drawing/2014/main" id="{82CF3912-AD86-8DD3-B1B4-B7ABE591C6E4}"/>
              </a:ext>
            </a:extLst>
          </p:cNvPr>
          <p:cNvPicPr>
            <a:picLocks noChangeAspect="1"/>
          </p:cNvPicPr>
          <p:nvPr/>
        </p:nvPicPr>
        <p:blipFill>
          <a:blip r:embed="rId5"/>
          <a:stretch>
            <a:fillRect/>
          </a:stretch>
        </p:blipFill>
        <p:spPr>
          <a:xfrm>
            <a:off x="6422148" y="4342117"/>
            <a:ext cx="5400000" cy="1977138"/>
          </a:xfrm>
          <a:prstGeom prst="rect">
            <a:avLst/>
          </a:prstGeom>
        </p:spPr>
      </p:pic>
      <p:pic>
        <p:nvPicPr>
          <p:cNvPr id="11" name="Image 10">
            <a:extLst>
              <a:ext uri="{FF2B5EF4-FFF2-40B4-BE49-F238E27FC236}">
                <a16:creationId xmlns="" xmlns:a16="http://schemas.microsoft.com/office/drawing/2014/main" id="{7D167302-D936-71F0-4AE4-EFAF2393352B}"/>
              </a:ext>
            </a:extLst>
          </p:cNvPr>
          <p:cNvPicPr>
            <a:picLocks noChangeAspect="1"/>
          </p:cNvPicPr>
          <p:nvPr/>
        </p:nvPicPr>
        <p:blipFill>
          <a:blip r:embed="rId6"/>
          <a:stretch>
            <a:fillRect/>
          </a:stretch>
        </p:blipFill>
        <p:spPr>
          <a:xfrm>
            <a:off x="7723741" y="303920"/>
            <a:ext cx="2630559" cy="3742309"/>
          </a:xfrm>
          <a:prstGeom prst="rect">
            <a:avLst/>
          </a:prstGeom>
          <a:ln>
            <a:solidFill>
              <a:schemeClr val="tx1"/>
            </a:solidFill>
          </a:ln>
        </p:spPr>
      </p:pic>
    </p:spTree>
    <p:extLst>
      <p:ext uri="{BB962C8B-B14F-4D97-AF65-F5344CB8AC3E}">
        <p14:creationId xmlns:p14="http://schemas.microsoft.com/office/powerpoint/2010/main" val="192138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B6F8FC-5564-2871-2FCE-253B7FD4C6B2}"/>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BDE75604-633D-D8C8-6D33-82B671D59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7A614BC4-4ED6-F3B5-C6F2-EC0EA8B8B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13AF8317-E97C-C617-D50B-6DB5961F06DE}"/>
              </a:ext>
            </a:extLst>
          </p:cNvPr>
          <p:cNvSpPr txBox="1"/>
          <p:nvPr/>
        </p:nvSpPr>
        <p:spPr>
          <a:xfrm>
            <a:off x="2080201" y="2792141"/>
            <a:ext cx="8031598" cy="758669"/>
          </a:xfrm>
          <a:prstGeom prst="rect">
            <a:avLst/>
          </a:prstGeom>
          <a:noFill/>
        </p:spPr>
        <p:txBody>
          <a:bodyPr wrap="square">
            <a:spAutoFit/>
          </a:bodyPr>
          <a:lstStyle/>
          <a:p>
            <a:pPr algn="ctr">
              <a:lnSpc>
                <a:spcPct val="115000"/>
              </a:lnSpc>
            </a:pPr>
            <a:r>
              <a:rPr lang="fr-FR" sz="4000" b="1" dirty="0">
                <a:solidFill>
                  <a:schemeClr val="accent5">
                    <a:lumMod val="50000"/>
                  </a:schemeClr>
                </a:solidFill>
                <a:latin typeface="Calibri" panose="020F0502020204030204" pitchFamily="34" charset="0"/>
                <a:ea typeface="+mj-ea"/>
                <a:cs typeface="Calibri" panose="020F0502020204030204" pitchFamily="34" charset="0"/>
              </a:rPr>
              <a:t>CONTEXTE ET ENJEUX</a:t>
            </a:r>
          </a:p>
        </p:txBody>
      </p:sp>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1822445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cxnSp>
        <p:nvCxnSpPr>
          <p:cNvPr id="2" name="Connecteur droit 1">
            <a:extLst>
              <a:ext uri="{FF2B5EF4-FFF2-40B4-BE49-F238E27FC236}">
                <a16:creationId xmlns="" xmlns:a16="http://schemas.microsoft.com/office/drawing/2014/main" id="{A1151A47-B226-9226-3F0E-C0D105CC3449}"/>
              </a:ext>
            </a:extLst>
          </p:cNvPr>
          <p:cNvCxnSpPr>
            <a:cxnSpLocks/>
          </p:cNvCxnSpPr>
          <p:nvPr/>
        </p:nvCxnSpPr>
        <p:spPr>
          <a:xfrm>
            <a:off x="6096000" y="405519"/>
            <a:ext cx="0" cy="621248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 xmlns:a16="http://schemas.microsoft.com/office/drawing/2014/main" id="{B4A78C5F-E07E-80D5-B0C8-81A34F4CE889}"/>
              </a:ext>
            </a:extLst>
          </p:cNvPr>
          <p:cNvPicPr>
            <a:picLocks noChangeAspect="1"/>
          </p:cNvPicPr>
          <p:nvPr/>
        </p:nvPicPr>
        <p:blipFill>
          <a:blip r:embed="rId4"/>
          <a:stretch>
            <a:fillRect/>
          </a:stretch>
        </p:blipFill>
        <p:spPr>
          <a:xfrm>
            <a:off x="551048" y="706213"/>
            <a:ext cx="5184000" cy="6151787"/>
          </a:xfrm>
          <a:prstGeom prst="rect">
            <a:avLst/>
          </a:prstGeom>
        </p:spPr>
      </p:pic>
      <p:pic>
        <p:nvPicPr>
          <p:cNvPr id="13" name="Image 12">
            <a:extLst>
              <a:ext uri="{FF2B5EF4-FFF2-40B4-BE49-F238E27FC236}">
                <a16:creationId xmlns="" xmlns:a16="http://schemas.microsoft.com/office/drawing/2014/main" id="{3301FCA9-5605-98B6-8EA6-9E0680B4D852}"/>
              </a:ext>
            </a:extLst>
          </p:cNvPr>
          <p:cNvPicPr>
            <a:picLocks noChangeAspect="1"/>
          </p:cNvPicPr>
          <p:nvPr/>
        </p:nvPicPr>
        <p:blipFill>
          <a:blip r:embed="rId5"/>
          <a:stretch>
            <a:fillRect/>
          </a:stretch>
        </p:blipFill>
        <p:spPr>
          <a:xfrm>
            <a:off x="6286096" y="453037"/>
            <a:ext cx="4603573" cy="6279108"/>
          </a:xfrm>
          <a:prstGeom prst="rect">
            <a:avLst/>
          </a:prstGeom>
        </p:spPr>
      </p:pic>
    </p:spTree>
    <p:extLst>
      <p:ext uri="{BB962C8B-B14F-4D97-AF65-F5344CB8AC3E}">
        <p14:creationId xmlns:p14="http://schemas.microsoft.com/office/powerpoint/2010/main" val="3929834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cxnSp>
        <p:nvCxnSpPr>
          <p:cNvPr id="2" name="Connecteur droit 1">
            <a:extLst>
              <a:ext uri="{FF2B5EF4-FFF2-40B4-BE49-F238E27FC236}">
                <a16:creationId xmlns="" xmlns:a16="http://schemas.microsoft.com/office/drawing/2014/main" id="{A1151A47-B226-9226-3F0E-C0D105CC3449}"/>
              </a:ext>
            </a:extLst>
          </p:cNvPr>
          <p:cNvCxnSpPr>
            <a:cxnSpLocks/>
          </p:cNvCxnSpPr>
          <p:nvPr/>
        </p:nvCxnSpPr>
        <p:spPr>
          <a:xfrm>
            <a:off x="6096000" y="405519"/>
            <a:ext cx="0" cy="621248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9E5C7654-2E54-9679-5641-4B4C929E4E31}"/>
              </a:ext>
            </a:extLst>
          </p:cNvPr>
          <p:cNvPicPr>
            <a:picLocks noChangeAspect="1"/>
          </p:cNvPicPr>
          <p:nvPr/>
        </p:nvPicPr>
        <p:blipFill>
          <a:blip r:embed="rId4"/>
          <a:stretch>
            <a:fillRect/>
          </a:stretch>
        </p:blipFill>
        <p:spPr>
          <a:xfrm>
            <a:off x="1143960" y="428545"/>
            <a:ext cx="4680000" cy="6119355"/>
          </a:xfrm>
          <a:prstGeom prst="rect">
            <a:avLst/>
          </a:prstGeom>
        </p:spPr>
      </p:pic>
      <p:pic>
        <p:nvPicPr>
          <p:cNvPr id="9" name="Image 8">
            <a:extLst>
              <a:ext uri="{FF2B5EF4-FFF2-40B4-BE49-F238E27FC236}">
                <a16:creationId xmlns="" xmlns:a16="http://schemas.microsoft.com/office/drawing/2014/main" id="{EE73FBB4-F970-12AF-7500-5DCF55D614A8}"/>
              </a:ext>
            </a:extLst>
          </p:cNvPr>
          <p:cNvPicPr>
            <a:picLocks noChangeAspect="1"/>
          </p:cNvPicPr>
          <p:nvPr/>
        </p:nvPicPr>
        <p:blipFill>
          <a:blip r:embed="rId5"/>
          <a:stretch>
            <a:fillRect/>
          </a:stretch>
        </p:blipFill>
        <p:spPr>
          <a:xfrm>
            <a:off x="6399130" y="1185927"/>
            <a:ext cx="4680000" cy="4018595"/>
          </a:xfrm>
          <a:prstGeom prst="rect">
            <a:avLst/>
          </a:prstGeom>
        </p:spPr>
      </p:pic>
    </p:spTree>
    <p:extLst>
      <p:ext uri="{BB962C8B-B14F-4D97-AF65-F5344CB8AC3E}">
        <p14:creationId xmlns:p14="http://schemas.microsoft.com/office/powerpoint/2010/main" val="2243924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6194B8D1-B9C0-7FB7-75BC-5A00E444B9C5}"/>
              </a:ext>
            </a:extLst>
          </p:cNvPr>
          <p:cNvSpPr txBox="1"/>
          <p:nvPr/>
        </p:nvSpPr>
        <p:spPr>
          <a:xfrm>
            <a:off x="2727351" y="220853"/>
            <a:ext cx="6737298" cy="400110"/>
          </a:xfrm>
          <a:prstGeom prst="rect">
            <a:avLst/>
          </a:prstGeom>
          <a:noFill/>
        </p:spPr>
        <p:txBody>
          <a:bodyPr wrap="square">
            <a:spAutoFit/>
          </a:bodyPr>
          <a:lstStyle/>
          <a:p>
            <a:pPr algn="ctr"/>
            <a:r>
              <a:rPr lang="fr-FR" sz="2000" kern="150" dirty="0">
                <a:solidFill>
                  <a:srgbClr val="000000"/>
                </a:solidFill>
                <a:effectLst/>
                <a:latin typeface="Arial" panose="020B0604020202020204" pitchFamily="34" charset="0"/>
                <a:ea typeface="Times, 'Times New Roman'"/>
                <a:cs typeface="Times New Roman" panose="02020603050405020304" pitchFamily="18" charset="0"/>
              </a:rPr>
              <a:t>Grille d’évaluation</a:t>
            </a:r>
            <a:endParaRPr lang="fr-FR" sz="2000" dirty="0"/>
          </a:p>
        </p:txBody>
      </p:sp>
      <p:pic>
        <p:nvPicPr>
          <p:cNvPr id="2" name="Image 1">
            <a:extLst>
              <a:ext uri="{FF2B5EF4-FFF2-40B4-BE49-F238E27FC236}">
                <a16:creationId xmlns="" xmlns:a16="http://schemas.microsoft.com/office/drawing/2014/main" id="{12EA9972-4329-5D9A-236C-D244C92B6CB2}"/>
              </a:ext>
            </a:extLst>
          </p:cNvPr>
          <p:cNvPicPr>
            <a:picLocks noChangeAspect="1"/>
          </p:cNvPicPr>
          <p:nvPr/>
        </p:nvPicPr>
        <p:blipFill>
          <a:blip r:embed="rId4"/>
          <a:stretch>
            <a:fillRect/>
          </a:stretch>
        </p:blipFill>
        <p:spPr>
          <a:xfrm>
            <a:off x="2782452" y="716500"/>
            <a:ext cx="6627096" cy="6060745"/>
          </a:xfrm>
          <a:prstGeom prst="rect">
            <a:avLst/>
          </a:prstGeom>
          <a:ln>
            <a:solidFill>
              <a:schemeClr val="bg1">
                <a:lumMod val="50000"/>
              </a:schemeClr>
            </a:solidFill>
          </a:ln>
        </p:spPr>
      </p:pic>
    </p:spTree>
    <p:extLst>
      <p:ext uri="{BB962C8B-B14F-4D97-AF65-F5344CB8AC3E}">
        <p14:creationId xmlns:p14="http://schemas.microsoft.com/office/powerpoint/2010/main" val="2542594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a:ln>
                  <a:noFill/>
                </a:ln>
                <a:solidFill>
                  <a:prstClr val="black"/>
                </a:solidFill>
                <a:effectLst/>
                <a:uLnTx/>
                <a:uFillTx/>
                <a:latin typeface="Calibri" panose="020F0502020204030204"/>
                <a:ea typeface="+mn-ea"/>
                <a:cs typeface="+mn-cs"/>
              </a:rPr>
              <a:t>22 mai 2025</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ZoneTexte 29">
            <a:extLst>
              <a:ext uri="{FF2B5EF4-FFF2-40B4-BE49-F238E27FC236}">
                <a16:creationId xmlns="" xmlns:a16="http://schemas.microsoft.com/office/drawing/2014/main" id="{F69C3A5A-2B55-4E9A-2041-6877CC87D980}"/>
              </a:ext>
            </a:extLst>
          </p:cNvPr>
          <p:cNvSpPr txBox="1"/>
          <p:nvPr/>
        </p:nvSpPr>
        <p:spPr>
          <a:xfrm>
            <a:off x="1331882" y="742254"/>
            <a:ext cx="952823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fr-FR" sz="2000" b="1" i="0" u="none" strike="noStrike" kern="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nde</a:t>
            </a: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situation pratique - E2.b : surveillance ou raccordement des ouvrages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ZoneTexte 3">
            <a:extLst>
              <a:ext uri="{FF2B5EF4-FFF2-40B4-BE49-F238E27FC236}">
                <a16:creationId xmlns="" xmlns:a16="http://schemas.microsoft.com/office/drawing/2014/main" id="{1CFF07B7-3E5D-93B7-16E5-1A3E25CC66AF}"/>
              </a:ext>
            </a:extLst>
          </p:cNvPr>
          <p:cNvSpPr txBox="1"/>
          <p:nvPr/>
        </p:nvSpPr>
        <p:spPr>
          <a:xfrm>
            <a:off x="219585" y="1525837"/>
            <a:ext cx="11752829" cy="5022914"/>
          </a:xfrm>
          <a:prstGeom prst="rect">
            <a:avLst/>
          </a:prstGeom>
          <a:noFill/>
        </p:spPr>
        <p:txBody>
          <a:bodyPr wrap="square">
            <a:spAutoFit/>
          </a:bodyPr>
          <a:lstStyle/>
          <a:p>
            <a:pPr algn="just">
              <a:lnSpc>
                <a:spcPct val="115000"/>
              </a:lnSpc>
            </a:pPr>
            <a:r>
              <a:rPr lang="fr-FR" sz="1800" dirty="0">
                <a:solidFill>
                  <a:srgbClr val="000000"/>
                </a:solidFill>
                <a:effectLst/>
                <a:ea typeface="Times New Roman" panose="02020603050405020304" pitchFamily="18" charset="0"/>
                <a:cs typeface="Times New Roman" panose="02020603050405020304" pitchFamily="18" charset="0"/>
              </a:rPr>
              <a:t>À partir d’une demande d’intervention et d’un dossier de préparation, réaliser une opération de surveillance ou de raccordement d’un ouvrage</a:t>
            </a:r>
            <a:r>
              <a:rPr lang="fr-FR" dirty="0">
                <a:solidFill>
                  <a:srgbClr val="000000"/>
                </a:solidFill>
                <a:ea typeface="Times New Roman" panose="02020603050405020304" pitchFamily="18" charset="0"/>
                <a:cs typeface="Times New Roman" panose="02020603050405020304" pitchFamily="18" charset="0"/>
              </a:rPr>
              <a:t>.</a:t>
            </a:r>
            <a:endParaRPr lang="fr-FR" sz="1800" dirty="0">
              <a:effectLst/>
              <a:ea typeface="Times New Roman" panose="02020603050405020304" pitchFamily="18" charset="0"/>
              <a:cs typeface="Times New Roman" panose="02020603050405020304" pitchFamily="18" charset="0"/>
            </a:endParaRPr>
          </a:p>
          <a:p>
            <a:pPr algn="just">
              <a:lnSpc>
                <a:spcPct val="115000"/>
              </a:lnSpc>
            </a:pPr>
            <a:r>
              <a:rPr lang="fr-FR" sz="1800" dirty="0">
                <a:solidFill>
                  <a:srgbClr val="000000"/>
                </a:solidFill>
                <a:effectLst/>
                <a:ea typeface="Times New Roman" panose="02020603050405020304" pitchFamily="18" charset="0"/>
                <a:cs typeface="Times New Roman" panose="02020603050405020304" pitchFamily="18" charset="0"/>
              </a:rPr>
              <a:t> </a:t>
            </a:r>
            <a:endParaRPr lang="fr-FR" sz="1800" dirty="0">
              <a:effectLst/>
              <a:ea typeface="Times New Roman" panose="02020603050405020304" pitchFamily="18" charset="0"/>
              <a:cs typeface="Times New Roman" panose="02020603050405020304" pitchFamily="18" charset="0"/>
            </a:endParaRPr>
          </a:p>
          <a:p>
            <a:pPr algn="just">
              <a:lnSpc>
                <a:spcPct val="115000"/>
              </a:lnSpc>
            </a:pPr>
            <a:r>
              <a:rPr lang="fr-FR" dirty="0"/>
              <a:t>Pour cette situation, le candidat réalise tout ou partie des tâches ci-dessous :</a:t>
            </a: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A2T1 : Interaction avec le centre de conduite et d’exploitation</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A2T2 : Réalisation des essais et/ou contrôles et/ou relevés</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A2T3 : Réalisation de la mise hors et en gaz, la décompression de l’ouvrage</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A2T4 : Raccordement des ouvrages</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A2T5 : Réalisation du suivi de travaux tiers</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A3T1 : Réception et accusé réception de la demande d’intervention et déplacement sur le lieu d’intervention</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A3T2 : Réalisation du premier diagnostic</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A3T3 : Communication en situation de crise</a:t>
            </a:r>
            <a:endParaRPr lang="fr-FR" sz="2000" kern="100" dirty="0">
              <a:effectLst/>
              <a:ea typeface="Calibri" panose="020F0502020204030204" pitchFamily="34" charset="0"/>
              <a:cs typeface="Times New Roman" panose="02020603050405020304" pitchFamily="18" charset="0"/>
            </a:endParaRPr>
          </a:p>
          <a:p>
            <a:pPr marL="742950" lvl="1" indent="-114300" algn="just">
              <a:lnSpc>
                <a:spcPct val="110000"/>
              </a:lnSpc>
              <a:buFont typeface="Arial" panose="020B0604020202020204" pitchFamily="34" charset="0"/>
              <a:buChar char="•"/>
            </a:pPr>
            <a:r>
              <a:rPr lang="fr-FR" kern="100" dirty="0">
                <a:solidFill>
                  <a:srgbClr val="000000"/>
                </a:solidFill>
                <a:effectLst/>
                <a:ea typeface="Calibri" panose="020F0502020204030204" pitchFamily="34" charset="0"/>
                <a:cs typeface="Times New Roman" panose="02020603050405020304" pitchFamily="18" charset="0"/>
              </a:rPr>
              <a:t>A3T4 : Interruption, remise en service de l’alimentation en gaz d’un poste</a:t>
            </a:r>
            <a:endParaRPr lang="fr-FR" sz="2000" kern="100" dirty="0">
              <a:effectLst/>
              <a:ea typeface="Calibri" panose="020F0502020204030204" pitchFamily="34" charset="0"/>
              <a:cs typeface="Times New Roman" panose="02020603050405020304" pitchFamily="18" charset="0"/>
            </a:endParaRPr>
          </a:p>
          <a:p>
            <a:pPr algn="just">
              <a:lnSpc>
                <a:spcPct val="115000"/>
              </a:lnSpc>
            </a:pPr>
            <a:r>
              <a:rPr lang="fr-FR" sz="1800" dirty="0">
                <a:solidFill>
                  <a:srgbClr val="000000"/>
                </a:solidFill>
                <a:effectLst/>
                <a:ea typeface="Times New Roman" panose="02020603050405020304" pitchFamily="18" charset="0"/>
                <a:cs typeface="Times New Roman" panose="02020603050405020304" pitchFamily="18" charset="0"/>
              </a:rPr>
              <a:t> </a:t>
            </a:r>
            <a:endParaRPr lang="fr-FR" sz="1800" dirty="0">
              <a:effectLst/>
              <a:ea typeface="Times New Roman" panose="02020603050405020304" pitchFamily="18" charset="0"/>
              <a:cs typeface="Times New Roman" panose="02020603050405020304" pitchFamily="18" charset="0"/>
            </a:endParaRPr>
          </a:p>
          <a:p>
            <a:pPr algn="just">
              <a:lnSpc>
                <a:spcPct val="115000"/>
              </a:lnSpc>
            </a:pPr>
            <a:r>
              <a:rPr lang="fr-FR" sz="1800" dirty="0">
                <a:solidFill>
                  <a:srgbClr val="000000"/>
                </a:solidFill>
                <a:effectLst/>
                <a:ea typeface="Times New Roman" panose="02020603050405020304" pitchFamily="18" charset="0"/>
                <a:cs typeface="Times New Roman" panose="02020603050405020304" pitchFamily="18" charset="0"/>
              </a:rPr>
              <a:t>La compétence évaluée est :</a:t>
            </a:r>
            <a:endParaRPr lang="fr-FR" sz="1800" dirty="0">
              <a:effectLst/>
              <a:ea typeface="Times New Roman" panose="02020603050405020304" pitchFamily="18" charset="0"/>
              <a:cs typeface="Times New Roman" panose="02020603050405020304" pitchFamily="18" charset="0"/>
            </a:endParaRPr>
          </a:p>
          <a:p>
            <a:pPr marL="742950" lvl="1" indent="-114300" algn="just">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C4 : Participer à l’exploitation des ouvrages</a:t>
            </a:r>
          </a:p>
        </p:txBody>
      </p:sp>
    </p:spTree>
    <p:extLst>
      <p:ext uri="{BB962C8B-B14F-4D97-AF65-F5344CB8AC3E}">
        <p14:creationId xmlns:p14="http://schemas.microsoft.com/office/powerpoint/2010/main" val="475535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7" name="ZoneTexte 6">
            <a:extLst>
              <a:ext uri="{FF2B5EF4-FFF2-40B4-BE49-F238E27FC236}">
                <a16:creationId xmlns="" xmlns:a16="http://schemas.microsoft.com/office/drawing/2014/main" id="{D9B769DD-85DF-1221-4867-43E82FB50142}"/>
              </a:ext>
            </a:extLst>
          </p:cNvPr>
          <p:cNvSpPr txBox="1"/>
          <p:nvPr/>
        </p:nvSpPr>
        <p:spPr>
          <a:xfrm>
            <a:off x="674255" y="1840874"/>
            <a:ext cx="8469745" cy="3594958"/>
          </a:xfrm>
          <a:prstGeom prst="rect">
            <a:avLst/>
          </a:prstGeom>
          <a:noFill/>
        </p:spPr>
        <p:txBody>
          <a:bodyPr wrap="square">
            <a:spAutoFit/>
          </a:bodyPr>
          <a:lstStyle/>
          <a:p>
            <a:pPr algn="just">
              <a:lnSpc>
                <a:spcPct val="115000"/>
              </a:lnSpc>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dossier de préparation peut être constitué :</a:t>
            </a:r>
          </a:p>
          <a:p>
            <a:pPr algn="just">
              <a:lnSpc>
                <a:spcPct val="115000"/>
              </a:lnSpc>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109538" algn="just">
              <a:lnSpc>
                <a:spcPct val="150000"/>
              </a:lnSpc>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D’une demande d’intervention ;</a:t>
            </a:r>
          </a:p>
          <a:p>
            <a:pPr marL="742950" lvl="1" indent="-109538" algn="just">
              <a:lnSpc>
                <a:spcPct val="150000"/>
              </a:lnSpc>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D’extraits de plans et schémas en lien avec l’intervention ;</a:t>
            </a:r>
          </a:p>
          <a:p>
            <a:pPr marL="742950" lvl="1" indent="-109538" algn="just">
              <a:lnSpc>
                <a:spcPct val="150000"/>
              </a:lnSpc>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De documents opératoires (nomenclature, modes opératoires, etc.) ;</a:t>
            </a:r>
          </a:p>
          <a:p>
            <a:pPr marL="742950" lvl="1" indent="-109538" algn="just">
              <a:lnSpc>
                <a:spcPct val="150000"/>
              </a:lnSpc>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De procédures de mise à l’arrêt, de remise en service d’un système ;</a:t>
            </a:r>
          </a:p>
          <a:p>
            <a:pPr marL="742950" lvl="1" indent="-109538" algn="just">
              <a:lnSpc>
                <a:spcPct val="150000"/>
              </a:lnSpc>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De la liste des outils, outillages à disposition ;</a:t>
            </a:r>
          </a:p>
          <a:p>
            <a:pPr marL="742950" lvl="1" indent="-109538" algn="just">
              <a:lnSpc>
                <a:spcPct val="150000"/>
              </a:lnSpc>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Des outils d’aide à la maintenance ;</a:t>
            </a:r>
          </a:p>
          <a:p>
            <a:pPr marL="742950" lvl="1" indent="-109538" algn="just">
              <a:lnSpc>
                <a:spcPct val="150000"/>
              </a:lnSpc>
              <a:buFont typeface="Arial" panose="020B0604020202020204" pitchFamily="34" charset="0"/>
              <a:buChar char="•"/>
            </a:pPr>
            <a:r>
              <a:rPr lang="fr-FR" kern="100" dirty="0">
                <a:solidFill>
                  <a:srgbClr val="000000"/>
                </a:solidFill>
                <a:ea typeface="Calibri" panose="020F0502020204030204" pitchFamily="34" charset="0"/>
                <a:cs typeface="Times New Roman" panose="02020603050405020304" pitchFamily="18" charset="0"/>
              </a:rPr>
              <a:t>Du dossier technique du système.</a:t>
            </a:r>
          </a:p>
        </p:txBody>
      </p:sp>
      <p:sp>
        <p:nvSpPr>
          <p:cNvPr id="8" name="ZoneTexte 7">
            <a:extLst>
              <a:ext uri="{FF2B5EF4-FFF2-40B4-BE49-F238E27FC236}">
                <a16:creationId xmlns="" xmlns:a16="http://schemas.microsoft.com/office/drawing/2014/main" id="{4149BA2B-3868-DBF4-5300-6E8FA6D082D2}"/>
              </a:ext>
            </a:extLst>
          </p:cNvPr>
          <p:cNvSpPr txBox="1"/>
          <p:nvPr/>
        </p:nvSpPr>
        <p:spPr>
          <a:xfrm>
            <a:off x="1331882" y="742254"/>
            <a:ext cx="952823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fr-FR" sz="2000" b="1" i="0" u="none" strike="noStrike" kern="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nde</a:t>
            </a: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situation pratique - E2.b : surveillance ou raccordement des ouvrages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49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07BDB33A-4912-9D46-0E78-90CC05A790DA}"/>
              </a:ext>
            </a:extLst>
          </p:cNvPr>
          <p:cNvSpPr txBox="1"/>
          <p:nvPr/>
        </p:nvSpPr>
        <p:spPr>
          <a:xfrm>
            <a:off x="1331882" y="742254"/>
            <a:ext cx="952823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fr-FR" sz="2000" b="1" i="0" u="none" strike="noStrike" kern="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nde</a:t>
            </a: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situation pratique - E2.b : surveillance ou raccordement des ouvrages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 xmlns:a16="http://schemas.microsoft.com/office/drawing/2014/main" id="{B27E06C9-2583-8B3A-DE5F-9D8B7D2702D3}"/>
              </a:ext>
            </a:extLst>
          </p:cNvPr>
          <p:cNvSpPr txBox="1"/>
          <p:nvPr/>
        </p:nvSpPr>
        <p:spPr>
          <a:xfrm>
            <a:off x="1331882" y="1407273"/>
            <a:ext cx="952823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Éléments de préparation de l’épreuve</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 8">
            <a:extLst>
              <a:ext uri="{FF2B5EF4-FFF2-40B4-BE49-F238E27FC236}">
                <a16:creationId xmlns="" xmlns:a16="http://schemas.microsoft.com/office/drawing/2014/main" id="{69128FC0-674F-3C08-9DBB-FF7729D3A24E}"/>
              </a:ext>
            </a:extLst>
          </p:cNvPr>
          <p:cNvPicPr>
            <a:picLocks noChangeAspect="1"/>
          </p:cNvPicPr>
          <p:nvPr/>
        </p:nvPicPr>
        <p:blipFill>
          <a:blip r:embed="rId4"/>
          <a:stretch>
            <a:fillRect/>
          </a:stretch>
        </p:blipFill>
        <p:spPr>
          <a:xfrm>
            <a:off x="868219" y="2072293"/>
            <a:ext cx="4320000" cy="4567643"/>
          </a:xfrm>
          <a:prstGeom prst="rect">
            <a:avLst/>
          </a:prstGeom>
        </p:spPr>
      </p:pic>
      <p:pic>
        <p:nvPicPr>
          <p:cNvPr id="11" name="Image 10">
            <a:extLst>
              <a:ext uri="{FF2B5EF4-FFF2-40B4-BE49-F238E27FC236}">
                <a16:creationId xmlns="" xmlns:a16="http://schemas.microsoft.com/office/drawing/2014/main" id="{107041F8-49EF-8908-F2DE-D7567C586D66}"/>
              </a:ext>
            </a:extLst>
          </p:cNvPr>
          <p:cNvPicPr>
            <a:picLocks noChangeAspect="1"/>
          </p:cNvPicPr>
          <p:nvPr/>
        </p:nvPicPr>
        <p:blipFill>
          <a:blip r:embed="rId5"/>
          <a:stretch>
            <a:fillRect/>
          </a:stretch>
        </p:blipFill>
        <p:spPr>
          <a:xfrm>
            <a:off x="6697237" y="2072293"/>
            <a:ext cx="4320000" cy="3421441"/>
          </a:xfrm>
          <a:prstGeom prst="rect">
            <a:avLst/>
          </a:prstGeom>
        </p:spPr>
      </p:pic>
      <p:cxnSp>
        <p:nvCxnSpPr>
          <p:cNvPr id="12" name="Connecteur droit 11">
            <a:extLst>
              <a:ext uri="{FF2B5EF4-FFF2-40B4-BE49-F238E27FC236}">
                <a16:creationId xmlns="" xmlns:a16="http://schemas.microsoft.com/office/drawing/2014/main" id="{CE934E36-04DE-CC3D-FAF0-DA74AC128E0C}"/>
              </a:ext>
            </a:extLst>
          </p:cNvPr>
          <p:cNvCxnSpPr>
            <a:cxnSpLocks/>
          </p:cNvCxnSpPr>
          <p:nvPr/>
        </p:nvCxnSpPr>
        <p:spPr>
          <a:xfrm>
            <a:off x="6096000" y="2216727"/>
            <a:ext cx="0" cy="44012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363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1E4579EC-7230-2812-C7DD-B10C41F8DC3B}"/>
              </a:ext>
            </a:extLst>
          </p:cNvPr>
          <p:cNvSpPr txBox="1"/>
          <p:nvPr/>
        </p:nvSpPr>
        <p:spPr>
          <a:xfrm>
            <a:off x="341745" y="1177943"/>
            <a:ext cx="11508509" cy="1846659"/>
          </a:xfrm>
          <a:prstGeom prst="rect">
            <a:avLst/>
          </a:prstGeom>
          <a:noFill/>
        </p:spPr>
        <p:txBody>
          <a:bodyPr wrap="square">
            <a:spAutoFit/>
          </a:bodyPr>
          <a:lstStyle/>
          <a:p>
            <a:pPr marR="211455" algn="ctr"/>
            <a:r>
              <a:rPr lang="fr-FR" sz="2400" b="1" dirty="0">
                <a:solidFill>
                  <a:srgbClr val="000000"/>
                </a:solidFill>
                <a:effectLst/>
                <a:latin typeface="Arial" panose="020B0604020202020204" pitchFamily="34" charset="0"/>
                <a:ea typeface="Times New Roman" panose="02020603050405020304" pitchFamily="18" charset="0"/>
              </a:rPr>
              <a:t>Mise en situation</a:t>
            </a:r>
            <a:endParaRPr lang="fr-FR" sz="12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Arial" panose="020B0604020202020204" pitchFamily="34" charset="0"/>
                <a:ea typeface="Times New Roman" panose="02020603050405020304" pitchFamily="18" charset="0"/>
              </a:rPr>
              <a:t>Raccordement des ouvrages gaz entre deux brides</a:t>
            </a:r>
          </a:p>
          <a:p>
            <a:pPr algn="just"/>
            <a:endParaRPr lang="fr-FR" sz="1800" dirty="0">
              <a:solidFill>
                <a:srgbClr val="000000"/>
              </a:solidFill>
              <a:effectLst/>
              <a:latin typeface="Arial" panose="020B0604020202020204" pitchFamily="34" charset="0"/>
              <a:ea typeface="Times New Roman" panose="02020603050405020304" pitchFamily="18" charset="0"/>
            </a:endParaRPr>
          </a:p>
          <a:p>
            <a:pPr algn="just"/>
            <a:r>
              <a:rPr lang="fr-FR" sz="1800" dirty="0">
                <a:solidFill>
                  <a:srgbClr val="000000"/>
                </a:solidFill>
                <a:effectLst/>
                <a:latin typeface="Arial" panose="020B0604020202020204" pitchFamily="34" charset="0"/>
                <a:ea typeface="Times New Roman" panose="02020603050405020304" pitchFamily="18" charset="0"/>
              </a:rPr>
              <a:t>Dans le cadre de ses activités, à cause d’un problème de corrosion, votre entreprise vous a désigné pour réaliser le remplacement d’une manchette entre deux brides sur un ouvrage de transport de gaz en charge.</a:t>
            </a:r>
            <a:endParaRPr lang="fr-FR" sz="1200" dirty="0">
              <a:effectLst/>
              <a:latin typeface="Times New Roman" panose="02020603050405020304" pitchFamily="18" charset="0"/>
              <a:ea typeface="Times New Roman" panose="02020603050405020304" pitchFamily="18" charset="0"/>
            </a:endParaRPr>
          </a:p>
        </p:txBody>
      </p:sp>
      <p:pic>
        <p:nvPicPr>
          <p:cNvPr id="7" name="Image 6">
            <a:extLst>
              <a:ext uri="{FF2B5EF4-FFF2-40B4-BE49-F238E27FC236}">
                <a16:creationId xmlns="" xmlns:a16="http://schemas.microsoft.com/office/drawing/2014/main" id="{213BC73F-1FEC-F276-0D51-5C891EE5C706}"/>
              </a:ext>
            </a:extLst>
          </p:cNvPr>
          <p:cNvPicPr>
            <a:picLocks noChangeAspect="1"/>
          </p:cNvPicPr>
          <p:nvPr/>
        </p:nvPicPr>
        <p:blipFill rotWithShape="1">
          <a:blip r:embed="rId4">
            <a:extLst>
              <a:ext uri="{28A0092B-C50C-407E-A947-70E740481C1C}">
                <a14:useLocalDpi xmlns:a14="http://schemas.microsoft.com/office/drawing/2010/main" val="0"/>
              </a:ext>
            </a:extLst>
          </a:blip>
          <a:srcRect l="339" t="988" r="786" b="770"/>
          <a:stretch/>
        </p:blipFill>
        <p:spPr bwMode="auto">
          <a:xfrm>
            <a:off x="2767820" y="3331165"/>
            <a:ext cx="6157595" cy="3236595"/>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2780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cxnSp>
        <p:nvCxnSpPr>
          <p:cNvPr id="2" name="Connecteur droit 1">
            <a:extLst>
              <a:ext uri="{FF2B5EF4-FFF2-40B4-BE49-F238E27FC236}">
                <a16:creationId xmlns="" xmlns:a16="http://schemas.microsoft.com/office/drawing/2014/main" id="{A1151A47-B226-9226-3F0E-C0D105CC3449}"/>
              </a:ext>
            </a:extLst>
          </p:cNvPr>
          <p:cNvCxnSpPr>
            <a:cxnSpLocks/>
          </p:cNvCxnSpPr>
          <p:nvPr/>
        </p:nvCxnSpPr>
        <p:spPr>
          <a:xfrm>
            <a:off x="6096000" y="405519"/>
            <a:ext cx="0" cy="621248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22310039-64E0-3193-F0E9-D3D2D93BA1BB}"/>
              </a:ext>
            </a:extLst>
          </p:cNvPr>
          <p:cNvPicPr>
            <a:picLocks noChangeAspect="1"/>
          </p:cNvPicPr>
          <p:nvPr/>
        </p:nvPicPr>
        <p:blipFill>
          <a:blip r:embed="rId4"/>
          <a:stretch>
            <a:fillRect/>
          </a:stretch>
        </p:blipFill>
        <p:spPr>
          <a:xfrm>
            <a:off x="296310" y="1013703"/>
            <a:ext cx="5400000" cy="2880000"/>
          </a:xfrm>
          <a:prstGeom prst="rect">
            <a:avLst/>
          </a:prstGeom>
        </p:spPr>
      </p:pic>
      <p:pic>
        <p:nvPicPr>
          <p:cNvPr id="9" name="Image 8">
            <a:extLst>
              <a:ext uri="{FF2B5EF4-FFF2-40B4-BE49-F238E27FC236}">
                <a16:creationId xmlns="" xmlns:a16="http://schemas.microsoft.com/office/drawing/2014/main" id="{E709B502-E9DF-7A8B-F9FC-B0570FC0F302}"/>
              </a:ext>
            </a:extLst>
          </p:cNvPr>
          <p:cNvPicPr>
            <a:picLocks noChangeAspect="1"/>
          </p:cNvPicPr>
          <p:nvPr/>
        </p:nvPicPr>
        <p:blipFill>
          <a:blip r:embed="rId5"/>
          <a:stretch>
            <a:fillRect/>
          </a:stretch>
        </p:blipFill>
        <p:spPr>
          <a:xfrm>
            <a:off x="296310" y="4148067"/>
            <a:ext cx="4356000" cy="2310688"/>
          </a:xfrm>
          <a:prstGeom prst="rect">
            <a:avLst/>
          </a:prstGeom>
        </p:spPr>
      </p:pic>
      <p:pic>
        <p:nvPicPr>
          <p:cNvPr id="11" name="Image 10">
            <a:extLst>
              <a:ext uri="{FF2B5EF4-FFF2-40B4-BE49-F238E27FC236}">
                <a16:creationId xmlns="" xmlns:a16="http://schemas.microsoft.com/office/drawing/2014/main" id="{DCD10E49-D3FA-9EFB-92E8-C2667A1C0FDC}"/>
              </a:ext>
            </a:extLst>
          </p:cNvPr>
          <p:cNvPicPr>
            <a:picLocks noChangeAspect="1"/>
          </p:cNvPicPr>
          <p:nvPr/>
        </p:nvPicPr>
        <p:blipFill>
          <a:blip r:embed="rId6"/>
          <a:stretch>
            <a:fillRect/>
          </a:stretch>
        </p:blipFill>
        <p:spPr>
          <a:xfrm>
            <a:off x="6495690" y="2752318"/>
            <a:ext cx="5400000" cy="1353363"/>
          </a:xfrm>
          <a:prstGeom prst="rect">
            <a:avLst/>
          </a:prstGeom>
        </p:spPr>
      </p:pic>
    </p:spTree>
    <p:extLst>
      <p:ext uri="{BB962C8B-B14F-4D97-AF65-F5344CB8AC3E}">
        <p14:creationId xmlns:p14="http://schemas.microsoft.com/office/powerpoint/2010/main" val="1995066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cxnSp>
        <p:nvCxnSpPr>
          <p:cNvPr id="2" name="Connecteur droit 1">
            <a:extLst>
              <a:ext uri="{FF2B5EF4-FFF2-40B4-BE49-F238E27FC236}">
                <a16:creationId xmlns="" xmlns:a16="http://schemas.microsoft.com/office/drawing/2014/main" id="{A1151A47-B226-9226-3F0E-C0D105CC3449}"/>
              </a:ext>
            </a:extLst>
          </p:cNvPr>
          <p:cNvCxnSpPr>
            <a:cxnSpLocks/>
          </p:cNvCxnSpPr>
          <p:nvPr/>
        </p:nvCxnSpPr>
        <p:spPr>
          <a:xfrm>
            <a:off x="6096000" y="405519"/>
            <a:ext cx="0" cy="621248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A7F3AAF5-7C4A-7466-20D5-B495C7E12110}"/>
              </a:ext>
            </a:extLst>
          </p:cNvPr>
          <p:cNvPicPr>
            <a:picLocks noChangeAspect="1"/>
          </p:cNvPicPr>
          <p:nvPr/>
        </p:nvPicPr>
        <p:blipFill>
          <a:blip r:embed="rId4"/>
          <a:stretch>
            <a:fillRect/>
          </a:stretch>
        </p:blipFill>
        <p:spPr>
          <a:xfrm>
            <a:off x="186022" y="1371494"/>
            <a:ext cx="5797848" cy="4115011"/>
          </a:xfrm>
          <a:prstGeom prst="rect">
            <a:avLst/>
          </a:prstGeom>
        </p:spPr>
      </p:pic>
      <p:pic>
        <p:nvPicPr>
          <p:cNvPr id="9" name="Image 8">
            <a:extLst>
              <a:ext uri="{FF2B5EF4-FFF2-40B4-BE49-F238E27FC236}">
                <a16:creationId xmlns="" xmlns:a16="http://schemas.microsoft.com/office/drawing/2014/main" id="{3E35C00B-E3A3-05E3-078A-B78B649554EC}"/>
              </a:ext>
            </a:extLst>
          </p:cNvPr>
          <p:cNvPicPr>
            <a:picLocks noChangeAspect="1"/>
          </p:cNvPicPr>
          <p:nvPr/>
        </p:nvPicPr>
        <p:blipFill>
          <a:blip r:embed="rId5"/>
          <a:stretch>
            <a:fillRect/>
          </a:stretch>
        </p:blipFill>
        <p:spPr>
          <a:xfrm>
            <a:off x="6282019" y="1371494"/>
            <a:ext cx="5797848" cy="2838596"/>
          </a:xfrm>
          <a:prstGeom prst="rect">
            <a:avLst/>
          </a:prstGeom>
        </p:spPr>
      </p:pic>
    </p:spTree>
    <p:extLst>
      <p:ext uri="{BB962C8B-B14F-4D97-AF65-F5344CB8AC3E}">
        <p14:creationId xmlns:p14="http://schemas.microsoft.com/office/powerpoint/2010/main" val="2803246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cxnSp>
        <p:nvCxnSpPr>
          <p:cNvPr id="2" name="Connecteur droit 1">
            <a:extLst>
              <a:ext uri="{FF2B5EF4-FFF2-40B4-BE49-F238E27FC236}">
                <a16:creationId xmlns="" xmlns:a16="http://schemas.microsoft.com/office/drawing/2014/main" id="{A1151A47-B226-9226-3F0E-C0D105CC3449}"/>
              </a:ext>
            </a:extLst>
          </p:cNvPr>
          <p:cNvCxnSpPr>
            <a:cxnSpLocks/>
          </p:cNvCxnSpPr>
          <p:nvPr/>
        </p:nvCxnSpPr>
        <p:spPr>
          <a:xfrm>
            <a:off x="6096000" y="405519"/>
            <a:ext cx="0" cy="621248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 xmlns:a16="http://schemas.microsoft.com/office/drawing/2014/main" id="{2536CD2E-21F3-7499-0C2F-0307F4A2A9EC}"/>
              </a:ext>
            </a:extLst>
          </p:cNvPr>
          <p:cNvPicPr>
            <a:picLocks noChangeAspect="1"/>
          </p:cNvPicPr>
          <p:nvPr/>
        </p:nvPicPr>
        <p:blipFill>
          <a:blip r:embed="rId4"/>
          <a:stretch>
            <a:fillRect/>
          </a:stretch>
        </p:blipFill>
        <p:spPr>
          <a:xfrm>
            <a:off x="140128" y="1648632"/>
            <a:ext cx="5778797" cy="2286117"/>
          </a:xfrm>
          <a:prstGeom prst="rect">
            <a:avLst/>
          </a:prstGeom>
        </p:spPr>
      </p:pic>
      <p:pic>
        <p:nvPicPr>
          <p:cNvPr id="10" name="Image 9">
            <a:extLst>
              <a:ext uri="{FF2B5EF4-FFF2-40B4-BE49-F238E27FC236}">
                <a16:creationId xmlns="" xmlns:a16="http://schemas.microsoft.com/office/drawing/2014/main" id="{73443096-CC9F-3C5D-AE04-EDBE4E1A84CF}"/>
              </a:ext>
            </a:extLst>
          </p:cNvPr>
          <p:cNvPicPr>
            <a:picLocks noChangeAspect="1"/>
          </p:cNvPicPr>
          <p:nvPr/>
        </p:nvPicPr>
        <p:blipFill>
          <a:blip r:embed="rId5"/>
          <a:stretch>
            <a:fillRect/>
          </a:stretch>
        </p:blipFill>
        <p:spPr>
          <a:xfrm>
            <a:off x="6273076" y="1650941"/>
            <a:ext cx="5772447" cy="1962251"/>
          </a:xfrm>
          <a:prstGeom prst="rect">
            <a:avLst/>
          </a:prstGeom>
        </p:spPr>
      </p:pic>
    </p:spTree>
    <p:extLst>
      <p:ext uri="{BB962C8B-B14F-4D97-AF65-F5344CB8AC3E}">
        <p14:creationId xmlns:p14="http://schemas.microsoft.com/office/powerpoint/2010/main" val="356372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E42FB3E-5296-3487-0403-612CEE8E799D}"/>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5514AB2F-B6FA-2019-F936-66CEBD8DF7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ECDA7609-6D78-5ED3-33E0-F578FD740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950F6A7D-460B-B761-7ED8-DFFD6B200B52}"/>
              </a:ext>
            </a:extLst>
          </p:cNvPr>
          <p:cNvSpPr txBox="1"/>
          <p:nvPr/>
        </p:nvSpPr>
        <p:spPr>
          <a:xfrm>
            <a:off x="1717964" y="214166"/>
            <a:ext cx="9199418"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LES CENTRES DE FORMATION</a:t>
            </a:r>
          </a:p>
        </p:txBody>
      </p:sp>
      <p:grpSp>
        <p:nvGrpSpPr>
          <p:cNvPr id="2" name="Groupe 1">
            <a:extLst>
              <a:ext uri="{FF2B5EF4-FFF2-40B4-BE49-F238E27FC236}">
                <a16:creationId xmlns="" xmlns:a16="http://schemas.microsoft.com/office/drawing/2014/main" id="{B29A7126-32D9-B0F2-AA5E-1951ED0D67D2}"/>
              </a:ext>
            </a:extLst>
          </p:cNvPr>
          <p:cNvGrpSpPr/>
          <p:nvPr/>
        </p:nvGrpSpPr>
        <p:grpSpPr>
          <a:xfrm>
            <a:off x="69273" y="1696858"/>
            <a:ext cx="9462440" cy="4909514"/>
            <a:chOff x="1" y="1214230"/>
            <a:chExt cx="9462440" cy="4909514"/>
          </a:xfrm>
        </p:grpSpPr>
        <p:pic>
          <p:nvPicPr>
            <p:cNvPr id="6" name="Picture 2" descr="K:\RH\Développement RH\ALTERNANCE\Partenariats\Pilotage des partenariats\Carte des partenariats\0_Outils\Carte blanche copie.png">
              <a:extLst>
                <a:ext uri="{FF2B5EF4-FFF2-40B4-BE49-F238E27FC236}">
                  <a16:creationId xmlns="" xmlns:a16="http://schemas.microsoft.com/office/drawing/2014/main" id="{5B0485B7-1E16-4AB2-18C6-1EB407DAE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559" y="1777792"/>
              <a:ext cx="366871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 xmlns:a16="http://schemas.microsoft.com/office/drawing/2014/main" id="{15B80214-5E4B-F351-4C9D-5D0598E36C20}"/>
                </a:ext>
              </a:extLst>
            </p:cNvPr>
            <p:cNvSpPr txBox="1">
              <a:spLocks noChangeArrowheads="1"/>
            </p:cNvSpPr>
            <p:nvPr/>
          </p:nvSpPr>
          <p:spPr bwMode="auto">
            <a:xfrm>
              <a:off x="5375921" y="1214230"/>
              <a:ext cx="1931988" cy="6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wrap="square" lIns="72000" tIns="72000" rIns="72000" bIns="72000">
              <a:spAutoFit/>
            </a:bodyPr>
            <a:lstStyle>
              <a:lvl1pPr>
                <a:lnSpc>
                  <a:spcPct val="110000"/>
                </a:lnSpc>
                <a:spcBef>
                  <a:spcPts val="1500"/>
                </a:spcBef>
                <a:spcAft>
                  <a:spcPts val="800"/>
                </a:spcAft>
                <a:buClr>
                  <a:schemeClr val="accent1"/>
                </a:buClr>
                <a:buSzPct val="100000"/>
                <a:buFont typeface="Arial" panose="020B0604020202020204" pitchFamily="34" charset="0"/>
                <a:defRPr sz="1600">
                  <a:solidFill>
                    <a:srgbClr val="FAB200"/>
                  </a:solidFill>
                  <a:latin typeface="Avenir LT Std 65 Medium" panose="020B0803020203020204" pitchFamily="34" charset="0"/>
                </a:defRPr>
              </a:lvl1pPr>
              <a:lvl2pPr marL="742950" indent="-28575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2pPr>
              <a:lvl3pPr marL="1143000" indent="-228600">
                <a:lnSpc>
                  <a:spcPct val="110000"/>
                </a:lnSpc>
                <a:spcBef>
                  <a:spcPts val="1500"/>
                </a:spcBef>
                <a:spcAft>
                  <a:spcPts val="800"/>
                </a:spcAft>
                <a:buClr>
                  <a:schemeClr val="accent1"/>
                </a:buClr>
                <a:buSzPct val="100000"/>
                <a:buFont typeface="Arial" panose="020B0604020202020204" pitchFamily="34" charset="0"/>
                <a:defRPr sz="1400">
                  <a:solidFill>
                    <a:srgbClr val="FAB200"/>
                  </a:solidFill>
                  <a:latin typeface="Avenir LT Std 65 Medium" panose="020B0803020203020204" pitchFamily="34" charset="0"/>
                </a:defRPr>
              </a:lvl3pPr>
              <a:lvl4pPr marL="1600200" indent="-22860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4pPr>
              <a:lvl5pPr marL="2057400" indent="-22860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5pPr>
              <a:lvl6pPr marL="25146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6pPr>
              <a:lvl7pPr marL="29718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7pPr>
              <a:lvl8pPr marL="34290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8pPr>
              <a:lvl9pPr marL="38862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9pPr>
            </a:lstStyle>
            <a:p>
              <a:pPr>
                <a:lnSpc>
                  <a:spcPct val="100000"/>
                </a:lnSpc>
                <a:spcBef>
                  <a:spcPct val="0"/>
                </a:spcBef>
                <a:spcAft>
                  <a:spcPct val="0"/>
                </a:spcAft>
                <a:buClrTx/>
                <a:buSzTx/>
              </a:pPr>
              <a:r>
                <a:rPr lang="fr-FR" altLang="fr-FR" sz="1100" b="1" dirty="0">
                  <a:solidFill>
                    <a:srgbClr val="000000"/>
                  </a:solidFill>
                  <a:latin typeface="HelveticaNeueLT Std" panose="020B0604020202020204" pitchFamily="34" charset="0"/>
                </a:rPr>
                <a:t>CFA de l’Académie de Lille</a:t>
              </a:r>
            </a:p>
            <a:p>
              <a:pPr>
                <a:lnSpc>
                  <a:spcPct val="100000"/>
                </a:lnSpc>
                <a:spcBef>
                  <a:spcPct val="0"/>
                </a:spcBef>
                <a:spcAft>
                  <a:spcPct val="0"/>
                </a:spcAft>
                <a:buClrTx/>
                <a:buSzTx/>
              </a:pPr>
              <a:r>
                <a:rPr lang="fr-FR" altLang="fr-FR" sz="1100" b="1" dirty="0">
                  <a:solidFill>
                    <a:srgbClr val="71B857"/>
                  </a:solidFill>
                  <a:latin typeface="HelveticaNeueLT Std" panose="020B0604020202020204" pitchFamily="34" charset="0"/>
                </a:rPr>
                <a:t>Lycée </a:t>
              </a:r>
              <a:r>
                <a:rPr lang="fr-FR" altLang="fr-FR" sz="1100" b="1" dirty="0" err="1">
                  <a:solidFill>
                    <a:srgbClr val="71B857"/>
                  </a:solidFill>
                  <a:latin typeface="HelveticaNeueLT Std" panose="020B0604020202020204" pitchFamily="34" charset="0"/>
                </a:rPr>
                <a:t>Baggio</a:t>
              </a:r>
              <a:r>
                <a:rPr lang="fr-FR" altLang="fr-FR" sz="1100" b="1" dirty="0">
                  <a:solidFill>
                    <a:srgbClr val="71B857"/>
                  </a:solidFill>
                  <a:latin typeface="HelveticaNeueLT Std" panose="020B0604020202020204" pitchFamily="34" charset="0"/>
                </a:rPr>
                <a:t> </a:t>
              </a:r>
            </a:p>
            <a:p>
              <a:pPr>
                <a:lnSpc>
                  <a:spcPct val="100000"/>
                </a:lnSpc>
                <a:spcBef>
                  <a:spcPct val="0"/>
                </a:spcBef>
                <a:spcAft>
                  <a:spcPct val="0"/>
                </a:spcAft>
                <a:buClrTx/>
                <a:buSzTx/>
              </a:pPr>
              <a:r>
                <a:rPr lang="fr-FR" altLang="fr-FR" sz="1100" dirty="0">
                  <a:solidFill>
                    <a:prstClr val="black"/>
                  </a:solidFill>
                  <a:latin typeface="Avenir LT Std 55 Roman" panose="020B0503020203020204" pitchFamily="34" charset="0"/>
                </a:rPr>
                <a:t>Lille</a:t>
              </a:r>
              <a:endParaRPr lang="fr-FR" altLang="fr-FR" sz="1100" dirty="0">
                <a:solidFill>
                  <a:srgbClr val="000000"/>
                </a:solidFill>
                <a:latin typeface="HelveticaNeueLT Std" panose="020B0604020202020204" pitchFamily="34" charset="0"/>
              </a:endParaRPr>
            </a:p>
          </p:txBody>
        </p:sp>
        <p:sp>
          <p:nvSpPr>
            <p:cNvPr id="8" name="Text Box 7">
              <a:extLst>
                <a:ext uri="{FF2B5EF4-FFF2-40B4-BE49-F238E27FC236}">
                  <a16:creationId xmlns="" xmlns:a16="http://schemas.microsoft.com/office/drawing/2014/main" id="{BE06FD36-1C7A-340D-59D5-8AF9AF58A6E8}"/>
                </a:ext>
              </a:extLst>
            </p:cNvPr>
            <p:cNvSpPr txBox="1">
              <a:spLocks noChangeArrowheads="1"/>
            </p:cNvSpPr>
            <p:nvPr/>
          </p:nvSpPr>
          <p:spPr bwMode="auto">
            <a:xfrm>
              <a:off x="1071632" y="5222667"/>
              <a:ext cx="2742190" cy="6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wrap="square" lIns="72000" tIns="72000" rIns="72000" bIns="72000">
              <a:spAutoFit/>
            </a:bodyPr>
            <a:lstStyle>
              <a:lvl1pPr>
                <a:lnSpc>
                  <a:spcPct val="110000"/>
                </a:lnSpc>
                <a:spcBef>
                  <a:spcPts val="1500"/>
                </a:spcBef>
                <a:spcAft>
                  <a:spcPts val="800"/>
                </a:spcAft>
                <a:buClr>
                  <a:schemeClr val="accent1"/>
                </a:buClr>
                <a:buSzPct val="100000"/>
                <a:buFont typeface="Arial" panose="020B0604020202020204" pitchFamily="34" charset="0"/>
                <a:defRPr sz="1600">
                  <a:solidFill>
                    <a:srgbClr val="FAB200"/>
                  </a:solidFill>
                  <a:latin typeface="Avenir LT Std 65 Medium" panose="020B0803020203020204" pitchFamily="34" charset="0"/>
                </a:defRPr>
              </a:lvl1pPr>
              <a:lvl2pPr marL="742950" indent="-28575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2pPr>
              <a:lvl3pPr marL="1143000" indent="-228600">
                <a:lnSpc>
                  <a:spcPct val="110000"/>
                </a:lnSpc>
                <a:spcBef>
                  <a:spcPts val="1500"/>
                </a:spcBef>
                <a:spcAft>
                  <a:spcPts val="800"/>
                </a:spcAft>
                <a:buClr>
                  <a:schemeClr val="accent1"/>
                </a:buClr>
                <a:buSzPct val="100000"/>
                <a:buFont typeface="Arial" panose="020B0604020202020204" pitchFamily="34" charset="0"/>
                <a:defRPr sz="1400">
                  <a:solidFill>
                    <a:srgbClr val="FAB200"/>
                  </a:solidFill>
                  <a:latin typeface="Avenir LT Std 65 Medium" panose="020B0803020203020204" pitchFamily="34" charset="0"/>
                </a:defRPr>
              </a:lvl3pPr>
              <a:lvl4pPr marL="1600200" indent="-22860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4pPr>
              <a:lvl5pPr marL="2057400" indent="-22860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5pPr>
              <a:lvl6pPr marL="25146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6pPr>
              <a:lvl7pPr marL="29718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7pPr>
              <a:lvl8pPr marL="34290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8pPr>
              <a:lvl9pPr marL="38862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9pPr>
            </a:lstStyle>
            <a:p>
              <a:pPr algn="r">
                <a:lnSpc>
                  <a:spcPct val="100000"/>
                </a:lnSpc>
                <a:spcBef>
                  <a:spcPct val="0"/>
                </a:spcBef>
                <a:spcAft>
                  <a:spcPct val="0"/>
                </a:spcAft>
                <a:buClrTx/>
                <a:buSzTx/>
              </a:pPr>
              <a:r>
                <a:rPr lang="fr-FR" altLang="fr-FR" sz="1100" b="1" dirty="0">
                  <a:solidFill>
                    <a:srgbClr val="000000"/>
                  </a:solidFill>
                  <a:latin typeface="HelveticaNeueLT Std" panose="020B0604020202020204" pitchFamily="34" charset="0"/>
                </a:rPr>
                <a:t>CFA de L’Education Nationale</a:t>
              </a:r>
            </a:p>
            <a:p>
              <a:pPr algn="r">
                <a:lnSpc>
                  <a:spcPct val="100000"/>
                </a:lnSpc>
                <a:spcBef>
                  <a:spcPct val="0"/>
                </a:spcBef>
                <a:spcAft>
                  <a:spcPct val="0"/>
                </a:spcAft>
                <a:buClrTx/>
                <a:buSzTx/>
              </a:pPr>
              <a:r>
                <a:rPr lang="fr-FR" altLang="fr-FR" sz="1100" b="1" dirty="0">
                  <a:solidFill>
                    <a:srgbClr val="71B857"/>
                  </a:solidFill>
                  <a:latin typeface="HelveticaNeueLT Std" panose="020B0604020202020204" pitchFamily="34" charset="0"/>
                </a:rPr>
                <a:t>Lycée Sixte Vignon</a:t>
              </a:r>
            </a:p>
            <a:p>
              <a:pPr algn="r">
                <a:lnSpc>
                  <a:spcPct val="100000"/>
                </a:lnSpc>
                <a:spcBef>
                  <a:spcPct val="0"/>
                </a:spcBef>
                <a:spcAft>
                  <a:spcPct val="0"/>
                </a:spcAft>
                <a:buClrTx/>
                <a:buSzTx/>
              </a:pPr>
              <a:r>
                <a:rPr lang="fr-FR" altLang="fr-FR" sz="1100" dirty="0">
                  <a:solidFill>
                    <a:prstClr val="black"/>
                  </a:solidFill>
                  <a:latin typeface="Avenir LT Std 55 Roman" panose="020B0503020203020204" pitchFamily="34" charset="0"/>
                </a:rPr>
                <a:t>Aureilhan</a:t>
              </a:r>
              <a:endParaRPr lang="fr-FR" altLang="fr-FR" sz="1100" dirty="0">
                <a:solidFill>
                  <a:srgbClr val="000000"/>
                </a:solidFill>
                <a:latin typeface="HelveticaNeueLT Std" panose="020B0604020202020204" pitchFamily="34" charset="0"/>
              </a:endParaRPr>
            </a:p>
          </p:txBody>
        </p:sp>
        <p:sp>
          <p:nvSpPr>
            <p:cNvPr id="9" name="Text Box 10">
              <a:extLst>
                <a:ext uri="{FF2B5EF4-FFF2-40B4-BE49-F238E27FC236}">
                  <a16:creationId xmlns="" xmlns:a16="http://schemas.microsoft.com/office/drawing/2014/main" id="{0CD3469B-9D2B-F4E3-0568-12DBD04767B2}"/>
                </a:ext>
              </a:extLst>
            </p:cNvPr>
            <p:cNvSpPr txBox="1">
              <a:spLocks noChangeArrowheads="1"/>
            </p:cNvSpPr>
            <p:nvPr/>
          </p:nvSpPr>
          <p:spPr bwMode="auto">
            <a:xfrm>
              <a:off x="1" y="4208256"/>
              <a:ext cx="3094684" cy="6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wrap="square" lIns="72000" tIns="72000" rIns="72000" bIns="72000">
              <a:spAutoFit/>
            </a:bodyPr>
            <a:lstStyle>
              <a:lvl1pPr>
                <a:lnSpc>
                  <a:spcPct val="110000"/>
                </a:lnSpc>
                <a:spcBef>
                  <a:spcPts val="1500"/>
                </a:spcBef>
                <a:spcAft>
                  <a:spcPts val="800"/>
                </a:spcAft>
                <a:buClr>
                  <a:schemeClr val="accent1"/>
                </a:buClr>
                <a:buSzPct val="100000"/>
                <a:buFont typeface="Arial" panose="020B0604020202020204" pitchFamily="34" charset="0"/>
                <a:defRPr sz="1600">
                  <a:solidFill>
                    <a:srgbClr val="FAB200"/>
                  </a:solidFill>
                  <a:latin typeface="Avenir LT Std 65 Medium" panose="020B0803020203020204" pitchFamily="34" charset="0"/>
                </a:defRPr>
              </a:lvl1pPr>
              <a:lvl2pPr marL="742950" indent="-28575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2pPr>
              <a:lvl3pPr marL="1143000" indent="-228600">
                <a:lnSpc>
                  <a:spcPct val="110000"/>
                </a:lnSpc>
                <a:spcBef>
                  <a:spcPts val="1500"/>
                </a:spcBef>
                <a:spcAft>
                  <a:spcPts val="800"/>
                </a:spcAft>
                <a:buClr>
                  <a:schemeClr val="accent1"/>
                </a:buClr>
                <a:buSzPct val="100000"/>
                <a:buFont typeface="Arial" panose="020B0604020202020204" pitchFamily="34" charset="0"/>
                <a:defRPr sz="1400">
                  <a:solidFill>
                    <a:srgbClr val="FAB200"/>
                  </a:solidFill>
                  <a:latin typeface="Avenir LT Std 65 Medium" panose="020B0803020203020204" pitchFamily="34" charset="0"/>
                </a:defRPr>
              </a:lvl3pPr>
              <a:lvl4pPr marL="1600200" indent="-22860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4pPr>
              <a:lvl5pPr marL="2057400" indent="-22860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5pPr>
              <a:lvl6pPr marL="25146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6pPr>
              <a:lvl7pPr marL="29718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7pPr>
              <a:lvl8pPr marL="34290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8pPr>
              <a:lvl9pPr marL="38862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9pPr>
            </a:lstStyle>
            <a:p>
              <a:pPr algn="r">
                <a:lnSpc>
                  <a:spcPct val="100000"/>
                </a:lnSpc>
                <a:spcBef>
                  <a:spcPct val="0"/>
                </a:spcBef>
                <a:spcAft>
                  <a:spcPct val="0"/>
                </a:spcAft>
                <a:buClrTx/>
                <a:buSzTx/>
              </a:pPr>
              <a:r>
                <a:rPr lang="fr-FR" altLang="fr-FR" sz="1100" b="1" dirty="0">
                  <a:solidFill>
                    <a:srgbClr val="000000"/>
                  </a:solidFill>
                  <a:latin typeface="HelveticaNeueLT Std" panose="020B0604020202020204" pitchFamily="34" charset="0"/>
                </a:rPr>
                <a:t>CFA de l’Académie de Clermont-Ferrand</a:t>
              </a:r>
              <a:endParaRPr lang="fr-FR" altLang="fr-FR" sz="1100" dirty="0">
                <a:solidFill>
                  <a:srgbClr val="000000"/>
                </a:solidFill>
                <a:latin typeface="HelveticaNeueLT Std" panose="020B0604020202020204" pitchFamily="34" charset="0"/>
              </a:endParaRPr>
            </a:p>
            <a:p>
              <a:pPr algn="r">
                <a:lnSpc>
                  <a:spcPct val="100000"/>
                </a:lnSpc>
                <a:spcBef>
                  <a:spcPct val="0"/>
                </a:spcBef>
                <a:spcAft>
                  <a:spcPct val="0"/>
                </a:spcAft>
                <a:buClrTx/>
                <a:buSzTx/>
              </a:pPr>
              <a:r>
                <a:rPr lang="fr-FR" altLang="fr-FR" sz="1100" b="1" dirty="0">
                  <a:solidFill>
                    <a:srgbClr val="71B857"/>
                  </a:solidFill>
                  <a:latin typeface="HelveticaNeueLT Std" panose="020B0604020202020204" pitchFamily="34" charset="0"/>
                </a:rPr>
                <a:t>Lycée Pierre Joël </a:t>
              </a:r>
              <a:r>
                <a:rPr lang="fr-FR" altLang="fr-FR" sz="1100" b="1" dirty="0" err="1">
                  <a:solidFill>
                    <a:srgbClr val="71B857"/>
                  </a:solidFill>
                  <a:latin typeface="HelveticaNeueLT Std" panose="020B0604020202020204" pitchFamily="34" charset="0"/>
                </a:rPr>
                <a:t>Bontë</a:t>
              </a:r>
              <a:endParaRPr lang="fr-FR" altLang="fr-FR" sz="1100" b="1" dirty="0">
                <a:solidFill>
                  <a:srgbClr val="71B857"/>
                </a:solidFill>
                <a:latin typeface="HelveticaNeueLT Std" panose="020B0604020202020204" pitchFamily="34" charset="0"/>
              </a:endParaRPr>
            </a:p>
            <a:p>
              <a:pPr algn="r">
                <a:lnSpc>
                  <a:spcPct val="100000"/>
                </a:lnSpc>
                <a:spcBef>
                  <a:spcPct val="0"/>
                </a:spcBef>
                <a:spcAft>
                  <a:spcPct val="0"/>
                </a:spcAft>
                <a:buClrTx/>
                <a:buSzTx/>
              </a:pPr>
              <a:r>
                <a:rPr lang="fr-FR" altLang="fr-FR" sz="1100" dirty="0">
                  <a:solidFill>
                    <a:prstClr val="black"/>
                  </a:solidFill>
                  <a:latin typeface="Avenir LT Std 55 Roman" panose="020B0503020203020204" pitchFamily="34" charset="0"/>
                </a:rPr>
                <a:t>Riom</a:t>
              </a:r>
              <a:endParaRPr lang="fr-FR" altLang="fr-FR" sz="1100" dirty="0">
                <a:solidFill>
                  <a:srgbClr val="000000"/>
                </a:solidFill>
                <a:latin typeface="HelveticaNeueLT Std" panose="020B0604020202020204" pitchFamily="34" charset="0"/>
              </a:endParaRPr>
            </a:p>
          </p:txBody>
        </p:sp>
        <p:sp>
          <p:nvSpPr>
            <p:cNvPr id="10" name="Text Box 13">
              <a:extLst>
                <a:ext uri="{FF2B5EF4-FFF2-40B4-BE49-F238E27FC236}">
                  <a16:creationId xmlns="" xmlns:a16="http://schemas.microsoft.com/office/drawing/2014/main" id="{7EEE71B0-9B57-2138-EDA0-4DC3A39B642C}"/>
                </a:ext>
              </a:extLst>
            </p:cNvPr>
            <p:cNvSpPr txBox="1">
              <a:spLocks noChangeArrowheads="1"/>
            </p:cNvSpPr>
            <p:nvPr/>
          </p:nvSpPr>
          <p:spPr bwMode="auto">
            <a:xfrm>
              <a:off x="589609" y="1660318"/>
              <a:ext cx="2657475"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72000" tIns="72000" rIns="72000" bIns="72000">
              <a:spAutoFit/>
            </a:bodyPr>
            <a:lstStyle>
              <a:lvl1pPr>
                <a:lnSpc>
                  <a:spcPct val="110000"/>
                </a:lnSpc>
                <a:spcBef>
                  <a:spcPts val="1500"/>
                </a:spcBef>
                <a:spcAft>
                  <a:spcPts val="800"/>
                </a:spcAft>
                <a:buClr>
                  <a:schemeClr val="accent1"/>
                </a:buClr>
                <a:buSzPct val="100000"/>
                <a:buFont typeface="Arial" panose="020B0604020202020204" pitchFamily="34" charset="0"/>
                <a:defRPr sz="1600">
                  <a:solidFill>
                    <a:srgbClr val="FAB200"/>
                  </a:solidFill>
                  <a:latin typeface="Avenir LT Std 65 Medium" panose="020B0803020203020204" pitchFamily="34" charset="0"/>
                </a:defRPr>
              </a:lvl1pPr>
              <a:lvl2pPr marL="742950" indent="-28575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2pPr>
              <a:lvl3pPr marL="1143000" indent="-228600">
                <a:lnSpc>
                  <a:spcPct val="110000"/>
                </a:lnSpc>
                <a:spcBef>
                  <a:spcPts val="1500"/>
                </a:spcBef>
                <a:spcAft>
                  <a:spcPts val="800"/>
                </a:spcAft>
                <a:buClr>
                  <a:schemeClr val="accent1"/>
                </a:buClr>
                <a:buSzPct val="100000"/>
                <a:buFont typeface="Arial" panose="020B0604020202020204" pitchFamily="34" charset="0"/>
                <a:defRPr sz="1400">
                  <a:solidFill>
                    <a:srgbClr val="FAB200"/>
                  </a:solidFill>
                  <a:latin typeface="Avenir LT Std 65 Medium" panose="020B0803020203020204" pitchFamily="34" charset="0"/>
                </a:defRPr>
              </a:lvl3pPr>
              <a:lvl4pPr marL="1600200" indent="-22860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4pPr>
              <a:lvl5pPr marL="2057400" indent="-22860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5pPr>
              <a:lvl6pPr marL="2514600" indent="-228600" defTabSz="4572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6pPr>
              <a:lvl7pPr marL="2971800" indent="-228600" defTabSz="4572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7pPr>
              <a:lvl8pPr marL="3429000" indent="-228600" defTabSz="4572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8pPr>
              <a:lvl9pPr marL="3886200" indent="-228600" defTabSz="4572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9pPr>
            </a:lstStyle>
            <a:p>
              <a:pPr>
                <a:lnSpc>
                  <a:spcPct val="100000"/>
                </a:lnSpc>
                <a:spcBef>
                  <a:spcPct val="0"/>
                </a:spcBef>
                <a:spcAft>
                  <a:spcPct val="0"/>
                </a:spcAft>
                <a:buClrTx/>
                <a:buSzTx/>
              </a:pPr>
              <a:r>
                <a:rPr lang="fr-FR" altLang="fr-FR" sz="1100" b="1" i="1" dirty="0">
                  <a:solidFill>
                    <a:prstClr val="black"/>
                  </a:solidFill>
                  <a:latin typeface="Avenir LT Std 55 Roman" panose="020B0503020203020204" pitchFamily="34" charset="0"/>
                </a:rPr>
                <a:t>GRETA</a:t>
              </a:r>
              <a:r>
                <a:rPr lang="fr-FR" altLang="fr-FR" sz="1100" b="1" dirty="0">
                  <a:solidFill>
                    <a:prstClr val="black"/>
                  </a:solidFill>
                  <a:latin typeface="Avenir LT Std 55 Roman" panose="020B0503020203020204" pitchFamily="34" charset="0"/>
                </a:rPr>
                <a:t> Val de Marne</a:t>
              </a:r>
              <a:endParaRPr lang="fr-FR" altLang="fr-FR" sz="1100" b="1" dirty="0">
                <a:solidFill>
                  <a:srgbClr val="000000"/>
                </a:solidFill>
                <a:latin typeface="HelveticaNeueLT Std" panose="020B0604020202020204" pitchFamily="34" charset="0"/>
              </a:endParaRPr>
            </a:p>
            <a:p>
              <a:pPr>
                <a:lnSpc>
                  <a:spcPct val="100000"/>
                </a:lnSpc>
                <a:spcBef>
                  <a:spcPct val="0"/>
                </a:spcBef>
                <a:spcAft>
                  <a:spcPct val="0"/>
                </a:spcAft>
                <a:buClrTx/>
                <a:buSzTx/>
              </a:pPr>
              <a:r>
                <a:rPr lang="fr-FR" altLang="fr-FR" sz="1100" b="1" dirty="0">
                  <a:solidFill>
                    <a:srgbClr val="71B857"/>
                  </a:solidFill>
                  <a:latin typeface="HelveticaNeueLT Std" panose="020B0604020202020204" pitchFamily="34" charset="0"/>
                </a:rPr>
                <a:t>Lycée Langevin Wallon</a:t>
              </a:r>
            </a:p>
            <a:p>
              <a:pPr>
                <a:lnSpc>
                  <a:spcPct val="100000"/>
                </a:lnSpc>
                <a:spcBef>
                  <a:spcPct val="0"/>
                </a:spcBef>
                <a:spcAft>
                  <a:spcPct val="0"/>
                </a:spcAft>
                <a:buClrTx/>
                <a:buSzTx/>
              </a:pPr>
              <a:r>
                <a:rPr lang="it-IT" altLang="fr-FR" sz="1100" dirty="0">
                  <a:solidFill>
                    <a:prstClr val="black"/>
                  </a:solidFill>
                  <a:latin typeface="Avenir LT Std 55 Roman" panose="020B0503020203020204" pitchFamily="34" charset="0"/>
                </a:rPr>
                <a:t>Champigny sur Marne</a:t>
              </a:r>
              <a:br>
                <a:rPr lang="it-IT" altLang="fr-FR" sz="1100" dirty="0">
                  <a:solidFill>
                    <a:prstClr val="black"/>
                  </a:solidFill>
                  <a:latin typeface="Avenir LT Std 55 Roman" panose="020B0503020203020204" pitchFamily="34" charset="0"/>
                </a:rPr>
              </a:br>
              <a:endParaRPr lang="fr-FR" altLang="fr-FR" sz="1100" dirty="0">
                <a:solidFill>
                  <a:srgbClr val="000000"/>
                </a:solidFill>
                <a:latin typeface="HelveticaNeueLT Std" panose="020B0604020202020204" pitchFamily="34" charset="0"/>
              </a:endParaRPr>
            </a:p>
          </p:txBody>
        </p:sp>
        <p:sp>
          <p:nvSpPr>
            <p:cNvPr id="11" name="Text Box 19">
              <a:extLst>
                <a:ext uri="{FF2B5EF4-FFF2-40B4-BE49-F238E27FC236}">
                  <a16:creationId xmlns="" xmlns:a16="http://schemas.microsoft.com/office/drawing/2014/main" id="{A1622FDB-587E-6434-9E35-B47ABB066973}"/>
                </a:ext>
              </a:extLst>
            </p:cNvPr>
            <p:cNvSpPr txBox="1">
              <a:spLocks noChangeArrowheads="1"/>
            </p:cNvSpPr>
            <p:nvPr/>
          </p:nvSpPr>
          <p:spPr bwMode="auto">
            <a:xfrm>
              <a:off x="6730625" y="1974153"/>
              <a:ext cx="273181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wrap="square" lIns="72000" tIns="72000" rIns="72000" bIns="72000">
              <a:spAutoFit/>
            </a:bodyPr>
            <a:lstStyle>
              <a:lvl1pPr>
                <a:lnSpc>
                  <a:spcPct val="110000"/>
                </a:lnSpc>
                <a:spcBef>
                  <a:spcPts val="1500"/>
                </a:spcBef>
                <a:spcAft>
                  <a:spcPts val="800"/>
                </a:spcAft>
                <a:buClr>
                  <a:schemeClr val="accent1"/>
                </a:buClr>
                <a:buSzPct val="100000"/>
                <a:buFont typeface="Arial" panose="020B0604020202020204" pitchFamily="34" charset="0"/>
                <a:defRPr sz="1600">
                  <a:solidFill>
                    <a:srgbClr val="FAB200"/>
                  </a:solidFill>
                  <a:latin typeface="Avenir LT Std 65 Medium" panose="020B0803020203020204" pitchFamily="34" charset="0"/>
                </a:defRPr>
              </a:lvl1pPr>
              <a:lvl2pPr marL="742950" indent="-28575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2pPr>
              <a:lvl3pPr marL="1143000" indent="-228600">
                <a:lnSpc>
                  <a:spcPct val="110000"/>
                </a:lnSpc>
                <a:spcBef>
                  <a:spcPts val="1500"/>
                </a:spcBef>
                <a:spcAft>
                  <a:spcPts val="800"/>
                </a:spcAft>
                <a:buClr>
                  <a:schemeClr val="accent1"/>
                </a:buClr>
                <a:buSzPct val="100000"/>
                <a:buFont typeface="Arial" panose="020B0604020202020204" pitchFamily="34" charset="0"/>
                <a:defRPr sz="1400">
                  <a:solidFill>
                    <a:srgbClr val="FAB200"/>
                  </a:solidFill>
                  <a:latin typeface="Avenir LT Std 65 Medium" panose="020B0803020203020204" pitchFamily="34" charset="0"/>
                </a:defRPr>
              </a:lvl3pPr>
              <a:lvl4pPr marL="1600200" indent="-22860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4pPr>
              <a:lvl5pPr marL="2057400" indent="-22860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5pPr>
              <a:lvl6pPr marL="25146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6pPr>
              <a:lvl7pPr marL="29718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7pPr>
              <a:lvl8pPr marL="34290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8pPr>
              <a:lvl9pPr marL="38862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9pPr>
            </a:lstStyle>
            <a:p>
              <a:pPr>
                <a:lnSpc>
                  <a:spcPct val="100000"/>
                </a:lnSpc>
                <a:spcBef>
                  <a:spcPct val="0"/>
                </a:spcBef>
                <a:spcAft>
                  <a:spcPct val="0"/>
                </a:spcAft>
                <a:buClrTx/>
                <a:buSzTx/>
              </a:pPr>
              <a:r>
                <a:rPr lang="fr-FR" altLang="fr-FR" sz="1100" b="1" dirty="0">
                  <a:solidFill>
                    <a:srgbClr val="000000"/>
                  </a:solidFill>
                  <a:latin typeface="HelveticaNeueLT Std" panose="020B0604020202020204" pitchFamily="34" charset="0"/>
                </a:rPr>
                <a:t>CFA BTP </a:t>
              </a:r>
              <a:r>
                <a:rPr lang="fr-FR" altLang="fr-FR" sz="1100" b="1" dirty="0" err="1">
                  <a:solidFill>
                    <a:srgbClr val="000000"/>
                  </a:solidFill>
                  <a:latin typeface="HelveticaNeueLT Std" panose="020B0604020202020204" pitchFamily="34" charset="0"/>
                </a:rPr>
                <a:t>Meurte</a:t>
              </a:r>
              <a:r>
                <a:rPr lang="fr-FR" altLang="fr-FR" sz="1100" b="1" dirty="0">
                  <a:solidFill>
                    <a:srgbClr val="000000"/>
                  </a:solidFill>
                  <a:latin typeface="HelveticaNeueLT Std" panose="020B0604020202020204" pitchFamily="34" charset="0"/>
                </a:rPr>
                <a:t> et Moselle / Meuse</a:t>
              </a:r>
            </a:p>
            <a:p>
              <a:pPr>
                <a:lnSpc>
                  <a:spcPct val="100000"/>
                </a:lnSpc>
                <a:spcBef>
                  <a:spcPct val="0"/>
                </a:spcBef>
                <a:spcAft>
                  <a:spcPct val="0"/>
                </a:spcAft>
                <a:buClrTx/>
                <a:buSzTx/>
              </a:pPr>
              <a:r>
                <a:rPr lang="fr-FR" altLang="fr-FR" sz="1100" b="1" dirty="0">
                  <a:solidFill>
                    <a:srgbClr val="000000"/>
                  </a:solidFill>
                  <a:latin typeface="HelveticaNeueLT Std" panose="020B0604020202020204" pitchFamily="34" charset="0"/>
                </a:rPr>
                <a:t>GRETA Lorraine Centre</a:t>
              </a:r>
            </a:p>
            <a:p>
              <a:pPr>
                <a:lnSpc>
                  <a:spcPct val="100000"/>
                </a:lnSpc>
                <a:spcBef>
                  <a:spcPct val="0"/>
                </a:spcBef>
                <a:spcAft>
                  <a:spcPct val="0"/>
                </a:spcAft>
                <a:buClrTx/>
                <a:buSzTx/>
              </a:pPr>
              <a:r>
                <a:rPr lang="fr-FR" altLang="fr-FR" sz="1100" b="1" dirty="0">
                  <a:solidFill>
                    <a:srgbClr val="71B857"/>
                  </a:solidFill>
                  <a:latin typeface="HelveticaNeueLT Std" panose="020B0604020202020204" pitchFamily="34" charset="0"/>
                </a:rPr>
                <a:t>Lycée Emmanuel Héré </a:t>
              </a:r>
            </a:p>
            <a:p>
              <a:pPr>
                <a:lnSpc>
                  <a:spcPct val="100000"/>
                </a:lnSpc>
                <a:spcBef>
                  <a:spcPct val="0"/>
                </a:spcBef>
                <a:spcAft>
                  <a:spcPct val="0"/>
                </a:spcAft>
                <a:buClrTx/>
                <a:buSzTx/>
              </a:pPr>
              <a:r>
                <a:rPr lang="fr-FR" altLang="fr-FR" sz="1100" dirty="0">
                  <a:solidFill>
                    <a:prstClr val="black"/>
                  </a:solidFill>
                  <a:latin typeface="Avenir LT Std 55 Roman" panose="020B0503020203020204" pitchFamily="34" charset="0"/>
                </a:rPr>
                <a:t>Laxou</a:t>
              </a:r>
            </a:p>
          </p:txBody>
        </p:sp>
        <p:sp>
          <p:nvSpPr>
            <p:cNvPr id="12" name="Text Box 18">
              <a:extLst>
                <a:ext uri="{FF2B5EF4-FFF2-40B4-BE49-F238E27FC236}">
                  <a16:creationId xmlns="" xmlns:a16="http://schemas.microsoft.com/office/drawing/2014/main" id="{14E50F46-9BB9-C94A-986A-34944D6008FE}"/>
                </a:ext>
              </a:extLst>
            </p:cNvPr>
            <p:cNvSpPr txBox="1">
              <a:spLocks noChangeArrowheads="1"/>
            </p:cNvSpPr>
            <p:nvPr/>
          </p:nvSpPr>
          <p:spPr bwMode="auto">
            <a:xfrm>
              <a:off x="1181747" y="3136693"/>
              <a:ext cx="1614487" cy="48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72000" tIns="72000" rIns="72000" bIns="72000">
              <a:spAutoFit/>
            </a:bodyPr>
            <a:lstStyle>
              <a:lvl1pPr>
                <a:lnSpc>
                  <a:spcPct val="110000"/>
                </a:lnSpc>
                <a:spcBef>
                  <a:spcPts val="1500"/>
                </a:spcBef>
                <a:spcAft>
                  <a:spcPts val="800"/>
                </a:spcAft>
                <a:buClr>
                  <a:schemeClr val="accent1"/>
                </a:buClr>
                <a:buSzPct val="100000"/>
                <a:buFont typeface="Arial" panose="020B0604020202020204" pitchFamily="34" charset="0"/>
                <a:defRPr sz="1600">
                  <a:solidFill>
                    <a:srgbClr val="FAB200"/>
                  </a:solidFill>
                  <a:latin typeface="Avenir LT Std 65 Medium" panose="020B0803020203020204" pitchFamily="34" charset="0"/>
                </a:defRPr>
              </a:lvl1pPr>
              <a:lvl2pPr marL="742950" indent="-28575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2pPr>
              <a:lvl3pPr marL="1143000" indent="-228600">
                <a:lnSpc>
                  <a:spcPct val="110000"/>
                </a:lnSpc>
                <a:spcBef>
                  <a:spcPts val="1500"/>
                </a:spcBef>
                <a:spcAft>
                  <a:spcPts val="800"/>
                </a:spcAft>
                <a:buClr>
                  <a:schemeClr val="accent1"/>
                </a:buClr>
                <a:buSzPct val="100000"/>
                <a:buFont typeface="Arial" panose="020B0604020202020204" pitchFamily="34" charset="0"/>
                <a:defRPr sz="1400">
                  <a:solidFill>
                    <a:srgbClr val="FAB200"/>
                  </a:solidFill>
                  <a:latin typeface="Avenir LT Std 65 Medium" panose="020B0803020203020204" pitchFamily="34" charset="0"/>
                </a:defRPr>
              </a:lvl3pPr>
              <a:lvl4pPr marL="1600200" indent="-22860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4pPr>
              <a:lvl5pPr marL="2057400" indent="-22860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5pPr>
              <a:lvl6pPr marL="25146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6pPr>
              <a:lvl7pPr marL="29718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7pPr>
              <a:lvl8pPr marL="34290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8pPr>
              <a:lvl9pPr marL="38862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9pPr>
            </a:lstStyle>
            <a:p>
              <a:pPr algn="r">
                <a:lnSpc>
                  <a:spcPct val="100000"/>
                </a:lnSpc>
                <a:spcBef>
                  <a:spcPct val="0"/>
                </a:spcBef>
                <a:spcAft>
                  <a:spcPct val="0"/>
                </a:spcAft>
                <a:buClrTx/>
                <a:buSzTx/>
              </a:pPr>
              <a:r>
                <a:rPr lang="fr-FR" altLang="fr-FR" sz="1100" b="1" dirty="0">
                  <a:solidFill>
                    <a:srgbClr val="000000"/>
                  </a:solidFill>
                  <a:latin typeface="HelveticaNeueLT Std" panose="020B0604020202020204" pitchFamily="34" charset="0"/>
                </a:rPr>
                <a:t>CFA du BTP du 44</a:t>
              </a:r>
            </a:p>
            <a:p>
              <a:pPr algn="r">
                <a:lnSpc>
                  <a:spcPct val="100000"/>
                </a:lnSpc>
                <a:spcBef>
                  <a:spcPct val="0"/>
                </a:spcBef>
                <a:spcAft>
                  <a:spcPct val="0"/>
                </a:spcAft>
                <a:buClrTx/>
                <a:buSzTx/>
              </a:pPr>
              <a:r>
                <a:rPr lang="fr-FR" altLang="fr-FR" sz="1100" dirty="0">
                  <a:solidFill>
                    <a:prstClr val="black"/>
                  </a:solidFill>
                  <a:latin typeface="Avenir LT Std 55 Roman" panose="020B0503020203020204" pitchFamily="34" charset="0"/>
                </a:rPr>
                <a:t>Saint-Herblain</a:t>
              </a:r>
              <a:endParaRPr lang="fr-FR" altLang="fr-FR" sz="1100" dirty="0">
                <a:solidFill>
                  <a:srgbClr val="000000"/>
                </a:solidFill>
                <a:latin typeface="HelveticaNeueLT Std" panose="020B0604020202020204" pitchFamily="34" charset="0"/>
              </a:endParaRPr>
            </a:p>
          </p:txBody>
        </p:sp>
        <p:cxnSp>
          <p:nvCxnSpPr>
            <p:cNvPr id="13" name="Connecteur en angle 26">
              <a:extLst>
                <a:ext uri="{FF2B5EF4-FFF2-40B4-BE49-F238E27FC236}">
                  <a16:creationId xmlns="" xmlns:a16="http://schemas.microsoft.com/office/drawing/2014/main" id="{4DDDA970-A1AC-31C8-6A4E-3CF852132BA9}"/>
                </a:ext>
              </a:extLst>
            </p:cNvPr>
            <p:cNvCxnSpPr/>
            <p:nvPr/>
          </p:nvCxnSpPr>
          <p:spPr>
            <a:xfrm rot="16200000" flipH="1">
              <a:off x="4826646" y="5148055"/>
              <a:ext cx="1117600" cy="228600"/>
            </a:xfrm>
            <a:prstGeom prst="bentConnector2">
              <a:avLst/>
            </a:prstGeom>
            <a:ln w="12700">
              <a:solidFill>
                <a:srgbClr val="313231"/>
              </a:solidFill>
            </a:ln>
            <a:effectLst/>
          </p:spPr>
          <p:style>
            <a:lnRef idx="2">
              <a:schemeClr val="accent1"/>
            </a:lnRef>
            <a:fillRef idx="0">
              <a:schemeClr val="accent1"/>
            </a:fillRef>
            <a:effectRef idx="1">
              <a:schemeClr val="accent1"/>
            </a:effectRef>
            <a:fontRef idx="minor">
              <a:schemeClr val="tx1"/>
            </a:fontRef>
          </p:style>
        </p:cxnSp>
        <p:cxnSp>
          <p:nvCxnSpPr>
            <p:cNvPr id="14" name="Connecteur en angle 26">
              <a:extLst>
                <a:ext uri="{FF2B5EF4-FFF2-40B4-BE49-F238E27FC236}">
                  <a16:creationId xmlns="" xmlns:a16="http://schemas.microsoft.com/office/drawing/2014/main" id="{196323BA-EB2E-EDE7-5C80-47A860C4AE80}"/>
                </a:ext>
              </a:extLst>
            </p:cNvPr>
            <p:cNvCxnSpPr/>
            <p:nvPr/>
          </p:nvCxnSpPr>
          <p:spPr>
            <a:xfrm flipV="1">
              <a:off x="3813822" y="4971843"/>
              <a:ext cx="371475" cy="849313"/>
            </a:xfrm>
            <a:prstGeom prst="bentConnector2">
              <a:avLst/>
            </a:prstGeom>
            <a:ln w="12700">
              <a:solidFill>
                <a:srgbClr val="313231"/>
              </a:solidFill>
            </a:ln>
            <a:effectLst/>
          </p:spPr>
          <p:style>
            <a:lnRef idx="2">
              <a:schemeClr val="accent1"/>
            </a:lnRef>
            <a:fillRef idx="0">
              <a:schemeClr val="accent1"/>
            </a:fillRef>
            <a:effectRef idx="1">
              <a:schemeClr val="accent1"/>
            </a:effectRef>
            <a:fontRef idx="minor">
              <a:schemeClr val="tx1"/>
            </a:fontRef>
          </p:style>
        </p:cxnSp>
        <p:cxnSp>
          <p:nvCxnSpPr>
            <p:cNvPr id="15" name="Connecteur en angle 26">
              <a:extLst>
                <a:ext uri="{FF2B5EF4-FFF2-40B4-BE49-F238E27FC236}">
                  <a16:creationId xmlns="" xmlns:a16="http://schemas.microsoft.com/office/drawing/2014/main" id="{E5BD9995-12BA-B446-2785-6F90FDF7FDC1}"/>
                </a:ext>
              </a:extLst>
            </p:cNvPr>
            <p:cNvCxnSpPr>
              <a:endCxn id="7" idx="2"/>
            </p:cNvCxnSpPr>
            <p:nvPr/>
          </p:nvCxnSpPr>
          <p:spPr>
            <a:xfrm flipV="1">
              <a:off x="4780608" y="1867468"/>
              <a:ext cx="1561307" cy="288151"/>
            </a:xfrm>
            <a:prstGeom prst="bentConnector2">
              <a:avLst/>
            </a:prstGeom>
            <a:ln w="12700">
              <a:solidFill>
                <a:srgbClr val="313231"/>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 xmlns:a16="http://schemas.microsoft.com/office/drawing/2014/main" id="{0638A7B4-71D5-29C5-E5BB-7FC4215FB25A}"/>
                </a:ext>
              </a:extLst>
            </p:cNvPr>
            <p:cNvCxnSpPr>
              <a:stCxn id="12" idx="3"/>
            </p:cNvCxnSpPr>
            <p:nvPr/>
          </p:nvCxnSpPr>
          <p:spPr>
            <a:xfrm>
              <a:off x="2796234" y="3378673"/>
              <a:ext cx="904875" cy="909"/>
            </a:xfrm>
            <a:prstGeom prst="line">
              <a:avLst/>
            </a:prstGeom>
            <a:ln w="12700">
              <a:solidFill>
                <a:srgbClr val="313231"/>
              </a:solidFill>
            </a:ln>
            <a:effectLst/>
          </p:spPr>
          <p:style>
            <a:lnRef idx="2">
              <a:schemeClr val="accent1"/>
            </a:lnRef>
            <a:fillRef idx="0">
              <a:schemeClr val="accent1"/>
            </a:fillRef>
            <a:effectRef idx="1">
              <a:schemeClr val="accent1"/>
            </a:effectRef>
            <a:fontRef idx="minor">
              <a:schemeClr val="tx1"/>
            </a:fontRef>
          </p:style>
        </p:cxnSp>
        <p:cxnSp>
          <p:nvCxnSpPr>
            <p:cNvPr id="17" name="Connecteur en angle 26">
              <a:extLst>
                <a:ext uri="{FF2B5EF4-FFF2-40B4-BE49-F238E27FC236}">
                  <a16:creationId xmlns="" xmlns:a16="http://schemas.microsoft.com/office/drawing/2014/main" id="{093FA4BB-47D0-6F91-19D3-6A9B1339A81C}"/>
                </a:ext>
              </a:extLst>
            </p:cNvPr>
            <p:cNvCxnSpPr>
              <a:stCxn id="9" idx="3"/>
            </p:cNvCxnSpPr>
            <p:nvPr/>
          </p:nvCxnSpPr>
          <p:spPr>
            <a:xfrm flipV="1">
              <a:off x="3094685" y="3790745"/>
              <a:ext cx="1900236" cy="744130"/>
            </a:xfrm>
            <a:prstGeom prst="bentConnector3">
              <a:avLst>
                <a:gd name="adj1" fmla="val 50000"/>
              </a:avLst>
            </a:prstGeom>
            <a:ln w="12700">
              <a:solidFill>
                <a:srgbClr val="313231"/>
              </a:solidFill>
            </a:ln>
            <a:effectLst/>
          </p:spPr>
          <p:style>
            <a:lnRef idx="2">
              <a:schemeClr val="accent1"/>
            </a:lnRef>
            <a:fillRef idx="0">
              <a:schemeClr val="accent1"/>
            </a:fillRef>
            <a:effectRef idx="1">
              <a:schemeClr val="accent1"/>
            </a:effectRef>
            <a:fontRef idx="minor">
              <a:schemeClr val="tx1"/>
            </a:fontRef>
          </p:style>
        </p:cxnSp>
        <p:cxnSp>
          <p:nvCxnSpPr>
            <p:cNvPr id="18" name="Connecteur en angle 26">
              <a:extLst>
                <a:ext uri="{FF2B5EF4-FFF2-40B4-BE49-F238E27FC236}">
                  <a16:creationId xmlns="" xmlns:a16="http://schemas.microsoft.com/office/drawing/2014/main" id="{8FF90AC0-62CB-5B6F-7233-390BFAB2CAF4}"/>
                </a:ext>
              </a:extLst>
            </p:cNvPr>
            <p:cNvCxnSpPr>
              <a:endCxn id="11" idx="1"/>
            </p:cNvCxnSpPr>
            <p:nvPr/>
          </p:nvCxnSpPr>
          <p:spPr>
            <a:xfrm flipV="1">
              <a:off x="5835276" y="2385411"/>
              <a:ext cx="895349" cy="423770"/>
            </a:xfrm>
            <a:prstGeom prst="bentConnector3">
              <a:avLst>
                <a:gd name="adj1" fmla="val 50000"/>
              </a:avLst>
            </a:prstGeom>
            <a:ln w="12700">
              <a:solidFill>
                <a:srgbClr val="313231"/>
              </a:solidFill>
            </a:ln>
            <a:effectLst/>
          </p:spPr>
          <p:style>
            <a:lnRef idx="2">
              <a:schemeClr val="accent1"/>
            </a:lnRef>
            <a:fillRef idx="0">
              <a:schemeClr val="accent1"/>
            </a:fillRef>
            <a:effectRef idx="1">
              <a:schemeClr val="accent1"/>
            </a:effectRef>
            <a:fontRef idx="minor">
              <a:schemeClr val="tx1"/>
            </a:fontRef>
          </p:style>
        </p:cxnSp>
        <p:cxnSp>
          <p:nvCxnSpPr>
            <p:cNvPr id="19" name="Connecteur en angle 16">
              <a:extLst>
                <a:ext uri="{FF2B5EF4-FFF2-40B4-BE49-F238E27FC236}">
                  <a16:creationId xmlns="" xmlns:a16="http://schemas.microsoft.com/office/drawing/2014/main" id="{384DFE2E-BDD4-BB60-5A62-AB3F7FEB4E3E}"/>
                </a:ext>
              </a:extLst>
            </p:cNvPr>
            <p:cNvCxnSpPr>
              <a:cxnSpLocks/>
            </p:cNvCxnSpPr>
            <p:nvPr/>
          </p:nvCxnSpPr>
          <p:spPr>
            <a:xfrm>
              <a:off x="2442727" y="2107994"/>
              <a:ext cx="2298420" cy="577849"/>
            </a:xfrm>
            <a:prstGeom prst="bentConnector3">
              <a:avLst>
                <a:gd name="adj1" fmla="val 72175"/>
              </a:avLst>
            </a:prstGeom>
            <a:ln w="12700">
              <a:solidFill>
                <a:srgbClr val="313231"/>
              </a:solidFill>
            </a:ln>
            <a:effectLst/>
          </p:spPr>
          <p:style>
            <a:lnRef idx="2">
              <a:schemeClr val="accent1"/>
            </a:lnRef>
            <a:fillRef idx="0">
              <a:schemeClr val="accent1"/>
            </a:fillRef>
            <a:effectRef idx="1">
              <a:schemeClr val="accent1"/>
            </a:effectRef>
            <a:fontRef idx="minor">
              <a:schemeClr val="tx1"/>
            </a:fontRef>
          </p:style>
        </p:cxnSp>
        <p:sp>
          <p:nvSpPr>
            <p:cNvPr id="20" name="Text Box 18">
              <a:extLst>
                <a:ext uri="{FF2B5EF4-FFF2-40B4-BE49-F238E27FC236}">
                  <a16:creationId xmlns="" xmlns:a16="http://schemas.microsoft.com/office/drawing/2014/main" id="{FE5BE264-279F-B2EA-6292-B59A19D78E26}"/>
                </a:ext>
              </a:extLst>
            </p:cNvPr>
            <p:cNvSpPr txBox="1">
              <a:spLocks noChangeArrowheads="1"/>
            </p:cNvSpPr>
            <p:nvPr/>
          </p:nvSpPr>
          <p:spPr bwMode="auto">
            <a:xfrm>
              <a:off x="5499746" y="5639784"/>
              <a:ext cx="1778000" cy="48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72000" tIns="72000" rIns="72000" bIns="72000">
              <a:spAutoFit/>
            </a:bodyPr>
            <a:lstStyle>
              <a:lvl1pPr>
                <a:lnSpc>
                  <a:spcPct val="110000"/>
                </a:lnSpc>
                <a:spcBef>
                  <a:spcPts val="1500"/>
                </a:spcBef>
                <a:spcAft>
                  <a:spcPts val="800"/>
                </a:spcAft>
                <a:buClr>
                  <a:schemeClr val="accent1"/>
                </a:buClr>
                <a:buSzPct val="100000"/>
                <a:buFont typeface="Arial" panose="020B0604020202020204" pitchFamily="34" charset="0"/>
                <a:defRPr sz="1600">
                  <a:solidFill>
                    <a:srgbClr val="FAB200"/>
                  </a:solidFill>
                  <a:latin typeface="Avenir LT Std 65 Medium" panose="020B0803020203020204" pitchFamily="34" charset="0"/>
                </a:defRPr>
              </a:lvl1pPr>
              <a:lvl2pPr marL="742950" indent="-28575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2pPr>
              <a:lvl3pPr marL="1143000" indent="-228600">
                <a:lnSpc>
                  <a:spcPct val="110000"/>
                </a:lnSpc>
                <a:spcBef>
                  <a:spcPts val="1500"/>
                </a:spcBef>
                <a:spcAft>
                  <a:spcPts val="800"/>
                </a:spcAft>
                <a:buClr>
                  <a:schemeClr val="accent1"/>
                </a:buClr>
                <a:buSzPct val="100000"/>
                <a:buFont typeface="Arial" panose="020B0604020202020204" pitchFamily="34" charset="0"/>
                <a:defRPr sz="1400">
                  <a:solidFill>
                    <a:srgbClr val="FAB200"/>
                  </a:solidFill>
                  <a:latin typeface="Avenir LT Std 65 Medium" panose="020B0803020203020204" pitchFamily="34" charset="0"/>
                </a:defRPr>
              </a:lvl3pPr>
              <a:lvl4pPr marL="1600200" indent="-228600">
                <a:lnSpc>
                  <a:spcPct val="110000"/>
                </a:lnSpc>
                <a:buClr>
                  <a:schemeClr val="accent1"/>
                </a:buClr>
                <a:buSzPct val="100000"/>
                <a:buFont typeface="Arial" panose="020B0604020202020204" pitchFamily="34" charset="0"/>
                <a:defRPr sz="1200">
                  <a:solidFill>
                    <a:srgbClr val="9796A3"/>
                  </a:solidFill>
                  <a:latin typeface="Avenir LT Std 55 Roman" panose="020B0503020203020204" pitchFamily="34" charset="0"/>
                </a:defRPr>
              </a:lvl4pPr>
              <a:lvl5pPr marL="2057400" indent="-22860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5pPr>
              <a:lvl6pPr marL="25146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6pPr>
              <a:lvl7pPr marL="29718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7pPr>
              <a:lvl8pPr marL="34290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8pPr>
              <a:lvl9pPr marL="3886200" indent="-228600" eaLnBrk="0" fontAlgn="base" hangingPunct="0">
                <a:lnSpc>
                  <a:spcPct val="110000"/>
                </a:lnSpc>
                <a:spcBef>
                  <a:spcPts val="1500"/>
                </a:spcBef>
                <a:spcAft>
                  <a:spcPts val="800"/>
                </a:spcAft>
                <a:buClr>
                  <a:schemeClr val="accent1"/>
                </a:buClr>
                <a:buSzPct val="100000"/>
                <a:buFont typeface="Arial" panose="020B0604020202020204" pitchFamily="34" charset="0"/>
                <a:defRPr sz="1200">
                  <a:solidFill>
                    <a:srgbClr val="9796A3"/>
                  </a:solidFill>
                  <a:latin typeface="Avenir LT Std 65 Medium" panose="020B0803020203020204" pitchFamily="34" charset="0"/>
                </a:defRPr>
              </a:lvl9pPr>
            </a:lstStyle>
            <a:p>
              <a:pPr>
                <a:lnSpc>
                  <a:spcPct val="100000"/>
                </a:lnSpc>
                <a:spcBef>
                  <a:spcPct val="0"/>
                </a:spcBef>
                <a:spcAft>
                  <a:spcPct val="0"/>
                </a:spcAft>
                <a:buClrTx/>
                <a:buSzTx/>
              </a:pPr>
              <a:r>
                <a:rPr lang="fr-FR" altLang="fr-FR" sz="1100" b="1" dirty="0">
                  <a:solidFill>
                    <a:srgbClr val="000000"/>
                  </a:solidFill>
                  <a:latin typeface="HelveticaNeueLT Std" panose="020B0604020202020204" pitchFamily="34" charset="0"/>
                </a:rPr>
                <a:t>CFAI Provence</a:t>
              </a:r>
            </a:p>
            <a:p>
              <a:pPr>
                <a:lnSpc>
                  <a:spcPct val="100000"/>
                </a:lnSpc>
                <a:spcBef>
                  <a:spcPct val="0"/>
                </a:spcBef>
                <a:spcAft>
                  <a:spcPct val="0"/>
                </a:spcAft>
                <a:buClrTx/>
                <a:buSzTx/>
              </a:pPr>
              <a:r>
                <a:rPr lang="fr-FR" altLang="fr-FR" sz="1100" dirty="0">
                  <a:solidFill>
                    <a:prstClr val="black"/>
                  </a:solidFill>
                  <a:latin typeface="Avenir LT Std 55 Roman" panose="020B0503020203020204" pitchFamily="34" charset="0"/>
                </a:rPr>
                <a:t>Istres</a:t>
              </a:r>
              <a:endParaRPr lang="fr-FR" altLang="fr-FR" sz="1100" dirty="0">
                <a:solidFill>
                  <a:srgbClr val="000000"/>
                </a:solidFill>
                <a:latin typeface="HelveticaNeueLT Std" panose="020B0604020202020204" pitchFamily="34" charset="0"/>
              </a:endParaRPr>
            </a:p>
          </p:txBody>
        </p:sp>
      </p:grpSp>
      <p:grpSp>
        <p:nvGrpSpPr>
          <p:cNvPr id="21" name="Groupe 20">
            <a:extLst>
              <a:ext uri="{FF2B5EF4-FFF2-40B4-BE49-F238E27FC236}">
                <a16:creationId xmlns="" xmlns:a16="http://schemas.microsoft.com/office/drawing/2014/main" id="{17D8611D-4613-EDDF-3A4F-E48078F1ABE1}"/>
              </a:ext>
            </a:extLst>
          </p:cNvPr>
          <p:cNvGrpSpPr/>
          <p:nvPr/>
        </p:nvGrpSpPr>
        <p:grpSpPr>
          <a:xfrm>
            <a:off x="7240654" y="3871502"/>
            <a:ext cx="4689139" cy="2087613"/>
            <a:chOff x="7466346" y="4208256"/>
            <a:chExt cx="4689139" cy="2087613"/>
          </a:xfrm>
        </p:grpSpPr>
        <p:sp>
          <p:nvSpPr>
            <p:cNvPr id="22" name="Rectangle : coins arrondis 21">
              <a:extLst>
                <a:ext uri="{FF2B5EF4-FFF2-40B4-BE49-F238E27FC236}">
                  <a16:creationId xmlns="" xmlns:a16="http://schemas.microsoft.com/office/drawing/2014/main" id="{5B9A8EFD-6090-862E-3B4D-670A2C1FCE29}"/>
                </a:ext>
              </a:extLst>
            </p:cNvPr>
            <p:cNvSpPr/>
            <p:nvPr/>
          </p:nvSpPr>
          <p:spPr>
            <a:xfrm>
              <a:off x="7466346" y="4208256"/>
              <a:ext cx="4689139" cy="2087613"/>
            </a:xfrm>
            <a:prstGeom prst="roundRect">
              <a:avLst/>
            </a:prstGeom>
            <a:solidFill>
              <a:srgbClr val="DB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 xmlns:a16="http://schemas.microsoft.com/office/drawing/2014/main" id="{A6C41C93-65EA-3C57-1569-82EBF6F789A1}"/>
                </a:ext>
              </a:extLst>
            </p:cNvPr>
            <p:cNvSpPr txBox="1"/>
            <p:nvPr/>
          </p:nvSpPr>
          <p:spPr>
            <a:xfrm>
              <a:off x="7466346" y="4421797"/>
              <a:ext cx="4133743" cy="369332"/>
            </a:xfrm>
            <a:prstGeom prst="rect">
              <a:avLst/>
            </a:prstGeom>
            <a:noFill/>
          </p:spPr>
          <p:txBody>
            <a:bodyPr wrap="square">
              <a:spAutoFit/>
            </a:bodyPr>
            <a:lstStyle/>
            <a:p>
              <a:pPr marL="285750" indent="-195263">
                <a:buFont typeface="Arial" panose="020B0604020202020204" pitchFamily="34" charset="0"/>
                <a:buChar char="•"/>
              </a:pPr>
              <a:r>
                <a:rPr lang="fr-FR" sz="1800" kern="0" dirty="0">
                  <a:solidFill>
                    <a:srgbClr val="002060"/>
                  </a:solidFill>
                  <a:effectLst/>
                  <a:ea typeface="Times New Roman" panose="02020603050405020304" pitchFamily="18" charset="0"/>
                  <a:cs typeface="Times New Roman" panose="02020603050405020304" pitchFamily="18" charset="0"/>
                </a:rPr>
                <a:t>Formation en apprentissage</a:t>
              </a:r>
            </a:p>
          </p:txBody>
        </p:sp>
        <p:sp>
          <p:nvSpPr>
            <p:cNvPr id="24" name="ZoneTexte 23">
              <a:extLst>
                <a:ext uri="{FF2B5EF4-FFF2-40B4-BE49-F238E27FC236}">
                  <a16:creationId xmlns="" xmlns:a16="http://schemas.microsoft.com/office/drawing/2014/main" id="{B0AA41A7-82A2-37A8-9AA2-3AA8F0CA1CB8}"/>
                </a:ext>
              </a:extLst>
            </p:cNvPr>
            <p:cNvSpPr txBox="1"/>
            <p:nvPr/>
          </p:nvSpPr>
          <p:spPr>
            <a:xfrm>
              <a:off x="7466346" y="4958869"/>
              <a:ext cx="4689139" cy="646331"/>
            </a:xfrm>
            <a:prstGeom prst="rect">
              <a:avLst/>
            </a:prstGeom>
            <a:noFill/>
          </p:spPr>
          <p:txBody>
            <a:bodyPr wrap="square">
              <a:spAutoFit/>
            </a:bodyPr>
            <a:lstStyle/>
            <a:p>
              <a:pPr marL="285750" indent="-195263">
                <a:buFont typeface="Arial" panose="020B0604020202020204" pitchFamily="34" charset="0"/>
                <a:buChar char="•"/>
              </a:pPr>
              <a:r>
                <a:rPr lang="fr-FR" dirty="0">
                  <a:solidFill>
                    <a:srgbClr val="002060"/>
                  </a:solidFill>
                </a:rPr>
                <a:t>Session 2024 : CDI chez GRDF</a:t>
              </a:r>
            </a:p>
            <a:p>
              <a:pPr algn="ctr"/>
              <a:r>
                <a:rPr lang="fr-FR" b="1" dirty="0">
                  <a:solidFill>
                    <a:srgbClr val="002060"/>
                  </a:solidFill>
                </a:rPr>
                <a:t>30 alternants sur 62 : 48% </a:t>
              </a:r>
            </a:p>
          </p:txBody>
        </p:sp>
        <p:sp>
          <p:nvSpPr>
            <p:cNvPr id="25" name="ZoneTexte 24">
              <a:extLst>
                <a:ext uri="{FF2B5EF4-FFF2-40B4-BE49-F238E27FC236}">
                  <a16:creationId xmlns="" xmlns:a16="http://schemas.microsoft.com/office/drawing/2014/main" id="{B08A12BC-620B-4E93-EE4E-75EA2740B67F}"/>
                </a:ext>
              </a:extLst>
            </p:cNvPr>
            <p:cNvSpPr txBox="1"/>
            <p:nvPr/>
          </p:nvSpPr>
          <p:spPr>
            <a:xfrm>
              <a:off x="7466346" y="5772939"/>
              <a:ext cx="4689139" cy="369332"/>
            </a:xfrm>
            <a:prstGeom prst="rect">
              <a:avLst/>
            </a:prstGeom>
            <a:noFill/>
          </p:spPr>
          <p:txBody>
            <a:bodyPr wrap="square">
              <a:spAutoFit/>
            </a:bodyPr>
            <a:lstStyle/>
            <a:p>
              <a:pPr marL="285750" indent="-195263">
                <a:buFont typeface="Arial" panose="020B0604020202020204" pitchFamily="34" charset="0"/>
                <a:buChar char="•"/>
              </a:pPr>
              <a:r>
                <a:rPr lang="fr-FR" sz="1800" dirty="0">
                  <a:solidFill>
                    <a:srgbClr val="002060"/>
                  </a:solidFill>
                </a:rPr>
                <a:t>Poursuites d’études : </a:t>
              </a:r>
              <a:r>
                <a:rPr lang="fr-FR" sz="1800" b="1" dirty="0">
                  <a:solidFill>
                    <a:srgbClr val="002060"/>
                  </a:solidFill>
                </a:rPr>
                <a:t>6 alternants : 10%</a:t>
              </a:r>
              <a:endParaRPr lang="fr-FR" dirty="0">
                <a:solidFill>
                  <a:srgbClr val="002060"/>
                </a:solidFill>
              </a:endParaRPr>
            </a:p>
          </p:txBody>
        </p:sp>
      </p:grpSp>
      <p:sp>
        <p:nvSpPr>
          <p:cNvPr id="2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dirty="0"/>
              <a:t>22 mai 2025</a:t>
            </a:r>
          </a:p>
        </p:txBody>
      </p:sp>
    </p:spTree>
    <p:extLst>
      <p:ext uri="{BB962C8B-B14F-4D97-AF65-F5344CB8AC3E}">
        <p14:creationId xmlns:p14="http://schemas.microsoft.com/office/powerpoint/2010/main" val="4098472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6194B8D1-B9C0-7FB7-75BC-5A00E444B9C5}"/>
              </a:ext>
            </a:extLst>
          </p:cNvPr>
          <p:cNvSpPr txBox="1"/>
          <p:nvPr/>
        </p:nvSpPr>
        <p:spPr>
          <a:xfrm>
            <a:off x="2727351" y="220853"/>
            <a:ext cx="6737298" cy="400110"/>
          </a:xfrm>
          <a:prstGeom prst="rect">
            <a:avLst/>
          </a:prstGeom>
          <a:noFill/>
        </p:spPr>
        <p:txBody>
          <a:bodyPr wrap="square">
            <a:spAutoFit/>
          </a:bodyPr>
          <a:lstStyle/>
          <a:p>
            <a:pPr algn="ctr"/>
            <a:r>
              <a:rPr lang="fr-FR" sz="2000" kern="150" dirty="0">
                <a:solidFill>
                  <a:srgbClr val="000000"/>
                </a:solidFill>
                <a:effectLst/>
                <a:latin typeface="Arial" panose="020B0604020202020204" pitchFamily="34" charset="0"/>
                <a:ea typeface="Times, 'Times New Roman'"/>
                <a:cs typeface="Times New Roman" panose="02020603050405020304" pitchFamily="18" charset="0"/>
              </a:rPr>
              <a:t>Grille d’évaluation</a:t>
            </a:r>
            <a:endParaRPr lang="fr-FR" sz="2000" dirty="0"/>
          </a:p>
        </p:txBody>
      </p:sp>
      <p:pic>
        <p:nvPicPr>
          <p:cNvPr id="2" name="Image 1">
            <a:extLst>
              <a:ext uri="{FF2B5EF4-FFF2-40B4-BE49-F238E27FC236}">
                <a16:creationId xmlns="" xmlns:a16="http://schemas.microsoft.com/office/drawing/2014/main" id="{A4E85A17-B45E-5001-616A-9EDD78CBDB00}"/>
              </a:ext>
            </a:extLst>
          </p:cNvPr>
          <p:cNvPicPr>
            <a:picLocks noChangeAspect="1"/>
          </p:cNvPicPr>
          <p:nvPr/>
        </p:nvPicPr>
        <p:blipFill>
          <a:blip r:embed="rId4"/>
          <a:stretch>
            <a:fillRect/>
          </a:stretch>
        </p:blipFill>
        <p:spPr>
          <a:xfrm>
            <a:off x="1782669" y="1082080"/>
            <a:ext cx="8626662" cy="5255384"/>
          </a:xfrm>
          <a:prstGeom prst="rect">
            <a:avLst/>
          </a:prstGeom>
        </p:spPr>
      </p:pic>
    </p:spTree>
    <p:extLst>
      <p:ext uri="{BB962C8B-B14F-4D97-AF65-F5344CB8AC3E}">
        <p14:creationId xmlns:p14="http://schemas.microsoft.com/office/powerpoint/2010/main" val="2863849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7" name="ZoneTexte 6">
            <a:extLst>
              <a:ext uri="{FF2B5EF4-FFF2-40B4-BE49-F238E27FC236}">
                <a16:creationId xmlns="" xmlns:a16="http://schemas.microsoft.com/office/drawing/2014/main" id="{2F11DD82-446E-EB20-401C-5DE9154D3B0F}"/>
              </a:ext>
            </a:extLst>
          </p:cNvPr>
          <p:cNvSpPr txBox="1"/>
          <p:nvPr/>
        </p:nvSpPr>
        <p:spPr>
          <a:xfrm>
            <a:off x="3951194" y="5694670"/>
            <a:ext cx="4289612" cy="923330"/>
          </a:xfrm>
          <a:prstGeom prst="rect">
            <a:avLst/>
          </a:prstGeom>
          <a:noFill/>
        </p:spPr>
        <p:txBody>
          <a:bodyPr wrap="square">
            <a:spAutoFit/>
          </a:bodyPr>
          <a:lstStyle/>
          <a:p>
            <a:pPr algn="ctr"/>
            <a:r>
              <a:rPr lang="fr-FR" sz="1800" b="1" dirty="0">
                <a:solidFill>
                  <a:schemeClr val="accent1">
                    <a:lumMod val="50000"/>
                  </a:schemeClr>
                </a:solidFill>
              </a:rPr>
              <a:t>Éric BARON</a:t>
            </a:r>
          </a:p>
          <a:p>
            <a:pPr algn="ctr"/>
            <a:r>
              <a:rPr lang="fr-FR" sz="1800" dirty="0">
                <a:solidFill>
                  <a:schemeClr val="accent1">
                    <a:lumMod val="50000"/>
                  </a:schemeClr>
                </a:solidFill>
              </a:rPr>
              <a:t>enseignant </a:t>
            </a:r>
            <a:r>
              <a:rPr lang="fr-FR" dirty="0">
                <a:solidFill>
                  <a:schemeClr val="accent1">
                    <a:lumMod val="50000"/>
                  </a:schemeClr>
                </a:solidFill>
              </a:rPr>
              <a:t>L</a:t>
            </a:r>
            <a:r>
              <a:rPr lang="fr-FR" sz="1800" dirty="0">
                <a:solidFill>
                  <a:schemeClr val="accent1">
                    <a:lumMod val="50000"/>
                  </a:schemeClr>
                </a:solidFill>
              </a:rPr>
              <a:t>ycée Sixte Vignon d’Aureilhan</a:t>
            </a:r>
          </a:p>
          <a:p>
            <a:pPr algn="ctr"/>
            <a:r>
              <a:rPr lang="fr-FR" dirty="0">
                <a:solidFill>
                  <a:schemeClr val="accent1">
                    <a:lumMod val="50000"/>
                  </a:schemeClr>
                </a:solidFill>
              </a:rPr>
              <a:t>A</a:t>
            </a:r>
            <a:r>
              <a:rPr lang="fr-FR" sz="1800" dirty="0">
                <a:solidFill>
                  <a:schemeClr val="accent1">
                    <a:lumMod val="50000"/>
                  </a:schemeClr>
                </a:solidFill>
              </a:rPr>
              <a:t>cadémie de Toulouse</a:t>
            </a:r>
          </a:p>
        </p:txBody>
      </p:sp>
      <p:sp>
        <p:nvSpPr>
          <p:cNvPr id="26" name="ZoneTexte 25">
            <a:extLst>
              <a:ext uri="{FF2B5EF4-FFF2-40B4-BE49-F238E27FC236}">
                <a16:creationId xmlns="" xmlns:a16="http://schemas.microsoft.com/office/drawing/2014/main" id="{E779DCC7-6FF5-7896-DB26-9C8A9B82DFDC}"/>
              </a:ext>
            </a:extLst>
          </p:cNvPr>
          <p:cNvSpPr txBox="1"/>
          <p:nvPr/>
        </p:nvSpPr>
        <p:spPr>
          <a:xfrm>
            <a:off x="3048000" y="906074"/>
            <a:ext cx="6096000" cy="1027461"/>
          </a:xfrm>
          <a:prstGeom prst="rect">
            <a:avLst/>
          </a:prstGeom>
          <a:noFill/>
        </p:spPr>
        <p:txBody>
          <a:bodyPr wrap="square">
            <a:spAutoFit/>
          </a:bodyPr>
          <a:lstStyle/>
          <a:p>
            <a:pPr algn="ctr">
              <a:lnSpc>
                <a:spcPct val="115000"/>
              </a:lnSpc>
            </a:pP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SOUS-ÉPREUVE E31 – Maintenance des ouvrages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 U31 </a:t>
            </a:r>
            <a:b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Coefficient 7</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ZoneTexte 27">
            <a:extLst>
              <a:ext uri="{FF2B5EF4-FFF2-40B4-BE49-F238E27FC236}">
                <a16:creationId xmlns="" xmlns:a16="http://schemas.microsoft.com/office/drawing/2014/main" id="{D7826104-CCD9-4164-F97E-8F27E0BC8690}"/>
              </a:ext>
            </a:extLst>
          </p:cNvPr>
          <p:cNvSpPr txBox="1"/>
          <p:nvPr/>
        </p:nvSpPr>
        <p:spPr>
          <a:xfrm>
            <a:off x="322729" y="2333092"/>
            <a:ext cx="11421036" cy="1027461"/>
          </a:xfrm>
          <a:prstGeom prst="rect">
            <a:avLst/>
          </a:prstGeom>
          <a:noFill/>
        </p:spPr>
        <p:txBody>
          <a:bodyPr wrap="square">
            <a:spAutoFit/>
          </a:bodyPr>
          <a:lstStyle/>
          <a:p>
            <a:pPr algn="just">
              <a:lnSpc>
                <a:spcPct val="115000"/>
              </a:lnSpc>
            </a:pPr>
            <a:r>
              <a:rPr lang="fr-F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Contrôle en cours de formation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fr-FR" sz="1800" kern="150" dirty="0">
                <a:solidFill>
                  <a:srgbClr val="000000"/>
                </a:solidFill>
                <a:effectLst/>
                <a:latin typeface="Arial" panose="020B0604020202020204" pitchFamily="34" charset="0"/>
                <a:ea typeface="Times, 'Times New Roman'"/>
                <a:cs typeface="Times New Roman" panose="02020603050405020304" pitchFamily="18" charset="0"/>
              </a:rPr>
              <a:t>L’évaluation s’appuie sur des activités écrites et pratiques contextualisées réalisées par le candidat en centre de formation ou en milieu professionnel.</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 xmlns:a16="http://schemas.microsoft.com/office/drawing/2014/main" id="{D8D50AB5-CCBC-6FF5-BFAD-483549849C33}"/>
              </a:ext>
            </a:extLst>
          </p:cNvPr>
          <p:cNvPicPr>
            <a:picLocks noChangeAspect="1"/>
          </p:cNvPicPr>
          <p:nvPr/>
        </p:nvPicPr>
        <p:blipFill rotWithShape="1">
          <a:blip r:embed="rId4"/>
          <a:srcRect r="1968" b="19582"/>
          <a:stretch/>
        </p:blipFill>
        <p:spPr>
          <a:xfrm>
            <a:off x="1385564" y="3771572"/>
            <a:ext cx="9420872" cy="1029987"/>
          </a:xfrm>
          <a:prstGeom prst="rect">
            <a:avLst/>
          </a:prstGeom>
        </p:spPr>
      </p:pic>
    </p:spTree>
    <p:extLst>
      <p:ext uri="{BB962C8B-B14F-4D97-AF65-F5344CB8AC3E}">
        <p14:creationId xmlns:p14="http://schemas.microsoft.com/office/powerpoint/2010/main" val="1704833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30" name="ZoneTexte 29">
            <a:extLst>
              <a:ext uri="{FF2B5EF4-FFF2-40B4-BE49-F238E27FC236}">
                <a16:creationId xmlns="" xmlns:a16="http://schemas.microsoft.com/office/drawing/2014/main" id="{F69C3A5A-2B55-4E9A-2041-6877CC87D980}"/>
              </a:ext>
            </a:extLst>
          </p:cNvPr>
          <p:cNvSpPr txBox="1"/>
          <p:nvPr/>
        </p:nvSpPr>
        <p:spPr>
          <a:xfrm>
            <a:off x="1917768" y="742254"/>
            <a:ext cx="8356464" cy="400110"/>
          </a:xfrm>
          <a:prstGeom prst="rect">
            <a:avLst/>
          </a:prstGeom>
          <a:noFill/>
        </p:spPr>
        <p:txBody>
          <a:bodyPr wrap="square">
            <a:spAutoFit/>
          </a:bodyPr>
          <a:lstStyle/>
          <a:p>
            <a:pPr algn="ctr"/>
            <a:r>
              <a:rPr lang="fr-FR"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fr-FR" sz="2000" b="1"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ère</a:t>
            </a:r>
            <a:r>
              <a:rPr lang="fr-FR"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situation – E31.a : maintenance préventive des ouvrages</a:t>
            </a:r>
            <a:endParaRPr lang="fr-FR" sz="2000" dirty="0"/>
          </a:p>
        </p:txBody>
      </p:sp>
      <p:sp>
        <p:nvSpPr>
          <p:cNvPr id="32" name="ZoneTexte 31">
            <a:extLst>
              <a:ext uri="{FF2B5EF4-FFF2-40B4-BE49-F238E27FC236}">
                <a16:creationId xmlns="" xmlns:a16="http://schemas.microsoft.com/office/drawing/2014/main" id="{EC80EA27-96E3-5421-52B1-E2364D54DD96}"/>
              </a:ext>
            </a:extLst>
          </p:cNvPr>
          <p:cNvSpPr txBox="1"/>
          <p:nvPr/>
        </p:nvSpPr>
        <p:spPr>
          <a:xfrm>
            <a:off x="210349" y="1517379"/>
            <a:ext cx="11771302" cy="646331"/>
          </a:xfrm>
          <a:prstGeom prst="rect">
            <a:avLst/>
          </a:prstGeom>
          <a:noFill/>
        </p:spPr>
        <p:txBody>
          <a:bodyPr wrap="square">
            <a:spAutoFit/>
          </a:bodyPr>
          <a:lstStyle/>
          <a:p>
            <a:pPr algn="just"/>
            <a:r>
              <a:rPr lang="fr-FR" sz="1800" kern="150" dirty="0">
                <a:solidFill>
                  <a:srgbClr val="000000"/>
                </a:solidFill>
                <a:effectLst/>
                <a:latin typeface="Arial" panose="020B0604020202020204" pitchFamily="34" charset="0"/>
                <a:ea typeface="Times, 'Times New Roman'"/>
                <a:cs typeface="Times New Roman" panose="02020603050405020304" pitchFamily="18" charset="0"/>
              </a:rPr>
              <a:t>L’évaluation s’appuie sur des activités écrites et pratiques contextualisées réalisées par le candidat en centre de formation ou en milieu professionnel.</a:t>
            </a:r>
            <a:endParaRPr lang="fr-FR" dirty="0"/>
          </a:p>
        </p:txBody>
      </p:sp>
      <p:sp>
        <p:nvSpPr>
          <p:cNvPr id="34" name="ZoneTexte 33">
            <a:extLst>
              <a:ext uri="{FF2B5EF4-FFF2-40B4-BE49-F238E27FC236}">
                <a16:creationId xmlns="" xmlns:a16="http://schemas.microsoft.com/office/drawing/2014/main" id="{D0BBBDC6-4F54-0098-A5AF-7F05F1224B44}"/>
              </a:ext>
            </a:extLst>
          </p:cNvPr>
          <p:cNvSpPr txBox="1"/>
          <p:nvPr/>
        </p:nvSpPr>
        <p:spPr>
          <a:xfrm>
            <a:off x="210348" y="2520166"/>
            <a:ext cx="11771301" cy="3416320"/>
          </a:xfrm>
          <a:prstGeom prst="rect">
            <a:avLst/>
          </a:prstGeom>
          <a:noFill/>
        </p:spPr>
        <p:txBody>
          <a:bodyPr wrap="square">
            <a:spAutoFit/>
          </a:bodyPr>
          <a:lstStyle/>
          <a:p>
            <a:r>
              <a:rPr lang="fr-FR" dirty="0"/>
              <a:t>Pour cette situation, le candidat réalise tout ou partie des tâches ci-dessous :</a:t>
            </a:r>
          </a:p>
          <a:p>
            <a:pPr marL="742950" lvl="1" indent="-109538">
              <a:buFont typeface="Arial" panose="020B0604020202020204" pitchFamily="34" charset="0"/>
              <a:buChar char="•"/>
            </a:pPr>
            <a:r>
              <a:rPr lang="fr-FR" dirty="0"/>
              <a:t>A4T1 : Réalisation de la maintenance préventive de tout ou partie d’un ouvrage</a:t>
            </a:r>
          </a:p>
          <a:p>
            <a:endParaRPr lang="fr-FR" dirty="0"/>
          </a:p>
          <a:p>
            <a:r>
              <a:rPr lang="fr-FR" dirty="0"/>
              <a:t>Les compétences évaluées sont :</a:t>
            </a:r>
          </a:p>
          <a:p>
            <a:pPr marL="742950" lvl="1" indent="-109538">
              <a:buFont typeface="Arial" panose="020B0604020202020204" pitchFamily="34" charset="0"/>
              <a:buChar char="•"/>
            </a:pPr>
            <a:r>
              <a:rPr lang="fr-FR" dirty="0"/>
              <a:t>C5 : Réaliser la maintenance des ouvrages</a:t>
            </a:r>
          </a:p>
          <a:p>
            <a:pPr marL="742950" lvl="1" indent="-109538">
              <a:buFont typeface="Arial" panose="020B0604020202020204" pitchFamily="34" charset="0"/>
              <a:buChar char="•"/>
            </a:pPr>
            <a:r>
              <a:rPr lang="fr-FR" dirty="0"/>
              <a:t>C6 : Communiquer, rendre compte</a:t>
            </a:r>
          </a:p>
          <a:p>
            <a:endParaRPr lang="fr-FR" dirty="0"/>
          </a:p>
          <a:p>
            <a:r>
              <a:rPr lang="fr-FR" dirty="0"/>
              <a:t>Le candidat pourra accéder :</a:t>
            </a:r>
          </a:p>
          <a:p>
            <a:pPr marL="742950" lvl="1" indent="-109538">
              <a:buFont typeface="Arial" panose="020B0604020202020204" pitchFamily="34" charset="0"/>
              <a:buChar char="•"/>
            </a:pPr>
            <a:r>
              <a:rPr lang="fr-FR" dirty="0"/>
              <a:t>À la demande d’intervention, à l’ouvrage ;</a:t>
            </a:r>
          </a:p>
          <a:p>
            <a:pPr marL="742950" lvl="1" indent="-109538">
              <a:buFont typeface="Arial" panose="020B0604020202020204" pitchFamily="34" charset="0"/>
              <a:buChar char="•"/>
            </a:pPr>
            <a:r>
              <a:rPr lang="fr-FR" dirty="0"/>
              <a:t>Aux différents outils, outillages, composants, éléments permettant de réaliser l’activité ;</a:t>
            </a:r>
          </a:p>
          <a:p>
            <a:pPr marL="742950" lvl="1" indent="-109538">
              <a:buFont typeface="Arial" panose="020B0604020202020204" pitchFamily="34" charset="0"/>
              <a:buChar char="•"/>
            </a:pPr>
            <a:r>
              <a:rPr lang="fr-FR" dirty="0"/>
              <a:t>À la GMAO ou le fichier historique de l’ouvrage ;</a:t>
            </a:r>
          </a:p>
          <a:p>
            <a:pPr marL="742950" lvl="1" indent="-109538">
              <a:buFont typeface="Arial" panose="020B0604020202020204" pitchFamily="34" charset="0"/>
              <a:buChar char="•"/>
            </a:pPr>
            <a:r>
              <a:rPr lang="fr-FR" dirty="0"/>
              <a:t>Au dossier technique de l’ouvrage, etc.</a:t>
            </a:r>
          </a:p>
        </p:txBody>
      </p:sp>
    </p:spTree>
    <p:extLst>
      <p:ext uri="{BB962C8B-B14F-4D97-AF65-F5344CB8AC3E}">
        <p14:creationId xmlns:p14="http://schemas.microsoft.com/office/powerpoint/2010/main" val="4199488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4" name="Image 3" descr="Une image contenant plein air, arbre, tuyau, sol">
            <a:extLst>
              <a:ext uri="{FF2B5EF4-FFF2-40B4-BE49-F238E27FC236}">
                <a16:creationId xmlns="" xmlns:a16="http://schemas.microsoft.com/office/drawing/2014/main" id="{3A1BE104-746C-53AA-787F-493112E88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358" y="3040103"/>
            <a:ext cx="4501284" cy="3382536"/>
          </a:xfrm>
          <a:prstGeom prst="rect">
            <a:avLst/>
          </a:prstGeom>
        </p:spPr>
      </p:pic>
      <p:sp>
        <p:nvSpPr>
          <p:cNvPr id="8" name="ZoneTexte 7">
            <a:extLst>
              <a:ext uri="{FF2B5EF4-FFF2-40B4-BE49-F238E27FC236}">
                <a16:creationId xmlns="" xmlns:a16="http://schemas.microsoft.com/office/drawing/2014/main" id="{490DA8BE-13DC-94F7-59B3-DD6A09F3DECE}"/>
              </a:ext>
            </a:extLst>
          </p:cNvPr>
          <p:cNvSpPr txBox="1"/>
          <p:nvPr/>
        </p:nvSpPr>
        <p:spPr>
          <a:xfrm>
            <a:off x="385840" y="1054530"/>
            <a:ext cx="11420320" cy="1754326"/>
          </a:xfrm>
          <a:prstGeom prst="rect">
            <a:avLst/>
          </a:prstGeom>
          <a:noFill/>
        </p:spPr>
        <p:txBody>
          <a:bodyPr wrap="square">
            <a:spAutoFit/>
          </a:bodyPr>
          <a:lstStyle/>
          <a:p>
            <a:r>
              <a:rPr lang="fr-FR" sz="1800" b="1" u="sng" dirty="0">
                <a:effectLst/>
                <a:latin typeface="Arial" panose="020B0604020202020204" pitchFamily="34" charset="0"/>
                <a:ea typeface="Times New Roman" panose="02020603050405020304" pitchFamily="18" charset="0"/>
              </a:rPr>
              <a:t>Contexte</a:t>
            </a:r>
            <a:r>
              <a:rPr lang="fr-FR" sz="1800" b="1"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r>
              <a:rPr lang="fr-FR" sz="1800" b="1" u="none" strike="noStrike" dirty="0">
                <a:effectLst/>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Dans le cadre de la gamme de maintenance 12 mois du poste de livraison, le technicien est amené à vérifier l’état et le bon fonctionnement du poste de livraison N° 41254 se situant sur le lieu-dit « Quartier Gerard Dat » au LP Sixte Vignon à Tarbes.</a:t>
            </a:r>
            <a:endParaRPr lang="fr-FR" sz="1200" dirty="0">
              <a:effectLst/>
              <a:latin typeface="Times New Roman" panose="02020603050405020304" pitchFamily="18" charset="0"/>
              <a:ea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Il doit réaliser une maintenance préventive sur ce poste.</a:t>
            </a:r>
            <a:endParaRPr lang="fr-F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9696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7" name="Image 6">
            <a:extLst>
              <a:ext uri="{FF2B5EF4-FFF2-40B4-BE49-F238E27FC236}">
                <a16:creationId xmlns="" xmlns:a16="http://schemas.microsoft.com/office/drawing/2014/main" id="{DBCA38EF-CC03-B2E3-B6E3-56A68D87E1A3}"/>
              </a:ext>
            </a:extLst>
          </p:cNvPr>
          <p:cNvPicPr>
            <a:picLocks noChangeAspect="1"/>
          </p:cNvPicPr>
          <p:nvPr/>
        </p:nvPicPr>
        <p:blipFill>
          <a:blip r:embed="rId4"/>
          <a:stretch>
            <a:fillRect/>
          </a:stretch>
        </p:blipFill>
        <p:spPr>
          <a:xfrm>
            <a:off x="647100" y="742254"/>
            <a:ext cx="10432030" cy="5921711"/>
          </a:xfrm>
          <a:prstGeom prst="rect">
            <a:avLst/>
          </a:prstGeom>
        </p:spPr>
      </p:pic>
    </p:spTree>
    <p:extLst>
      <p:ext uri="{BB962C8B-B14F-4D97-AF65-F5344CB8AC3E}">
        <p14:creationId xmlns:p14="http://schemas.microsoft.com/office/powerpoint/2010/main" val="522000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4" name="Image 3">
            <a:extLst>
              <a:ext uri="{FF2B5EF4-FFF2-40B4-BE49-F238E27FC236}">
                <a16:creationId xmlns="" xmlns:a16="http://schemas.microsoft.com/office/drawing/2014/main" id="{CCC5106C-AA9C-A69B-A260-7F8F44691AF4}"/>
              </a:ext>
            </a:extLst>
          </p:cNvPr>
          <p:cNvPicPr>
            <a:picLocks noChangeAspect="1"/>
          </p:cNvPicPr>
          <p:nvPr/>
        </p:nvPicPr>
        <p:blipFill>
          <a:blip r:embed="rId4"/>
          <a:stretch>
            <a:fillRect/>
          </a:stretch>
        </p:blipFill>
        <p:spPr>
          <a:xfrm>
            <a:off x="1102096" y="150171"/>
            <a:ext cx="9832221" cy="6557657"/>
          </a:xfrm>
          <a:prstGeom prst="rect">
            <a:avLst/>
          </a:prstGeom>
        </p:spPr>
      </p:pic>
    </p:spTree>
    <p:extLst>
      <p:ext uri="{BB962C8B-B14F-4D97-AF65-F5344CB8AC3E}">
        <p14:creationId xmlns:p14="http://schemas.microsoft.com/office/powerpoint/2010/main" val="1228694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4" name="Image 3">
            <a:extLst>
              <a:ext uri="{FF2B5EF4-FFF2-40B4-BE49-F238E27FC236}">
                <a16:creationId xmlns="" xmlns:a16="http://schemas.microsoft.com/office/drawing/2014/main" id="{21D4E1FE-CF7C-71F8-E1F8-3D6DD73C4066}"/>
              </a:ext>
            </a:extLst>
          </p:cNvPr>
          <p:cNvPicPr>
            <a:picLocks noChangeAspect="1"/>
          </p:cNvPicPr>
          <p:nvPr/>
        </p:nvPicPr>
        <p:blipFill>
          <a:blip r:embed="rId4"/>
          <a:stretch>
            <a:fillRect/>
          </a:stretch>
        </p:blipFill>
        <p:spPr>
          <a:xfrm>
            <a:off x="3550855" y="109492"/>
            <a:ext cx="5079516" cy="6639016"/>
          </a:xfrm>
          <a:prstGeom prst="rect">
            <a:avLst/>
          </a:prstGeom>
        </p:spPr>
      </p:pic>
    </p:spTree>
    <p:extLst>
      <p:ext uri="{BB962C8B-B14F-4D97-AF65-F5344CB8AC3E}">
        <p14:creationId xmlns:p14="http://schemas.microsoft.com/office/powerpoint/2010/main" val="4117521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6194B8D1-B9C0-7FB7-75BC-5A00E444B9C5}"/>
              </a:ext>
            </a:extLst>
          </p:cNvPr>
          <p:cNvSpPr txBox="1"/>
          <p:nvPr/>
        </p:nvSpPr>
        <p:spPr>
          <a:xfrm>
            <a:off x="2727351" y="220853"/>
            <a:ext cx="6737298" cy="400110"/>
          </a:xfrm>
          <a:prstGeom prst="rect">
            <a:avLst/>
          </a:prstGeom>
          <a:noFill/>
        </p:spPr>
        <p:txBody>
          <a:bodyPr wrap="square">
            <a:spAutoFit/>
          </a:bodyPr>
          <a:lstStyle/>
          <a:p>
            <a:pPr algn="ctr"/>
            <a:r>
              <a:rPr lang="fr-FR" sz="2000" kern="150" dirty="0">
                <a:solidFill>
                  <a:srgbClr val="000000"/>
                </a:solidFill>
                <a:effectLst/>
                <a:latin typeface="Arial" panose="020B0604020202020204" pitchFamily="34" charset="0"/>
                <a:ea typeface="Times, 'Times New Roman'"/>
                <a:cs typeface="Times New Roman" panose="02020603050405020304" pitchFamily="18" charset="0"/>
              </a:rPr>
              <a:t>Grille d’évaluation</a:t>
            </a:r>
            <a:endParaRPr lang="fr-FR" sz="2000" dirty="0"/>
          </a:p>
        </p:txBody>
      </p:sp>
      <p:pic>
        <p:nvPicPr>
          <p:cNvPr id="7" name="Image 6">
            <a:extLst>
              <a:ext uri="{FF2B5EF4-FFF2-40B4-BE49-F238E27FC236}">
                <a16:creationId xmlns="" xmlns:a16="http://schemas.microsoft.com/office/drawing/2014/main" id="{2BE927C6-49B2-9A6C-9131-8013FFC4678B}"/>
              </a:ext>
            </a:extLst>
          </p:cNvPr>
          <p:cNvPicPr>
            <a:picLocks noChangeAspect="1"/>
          </p:cNvPicPr>
          <p:nvPr/>
        </p:nvPicPr>
        <p:blipFill>
          <a:blip r:embed="rId4"/>
          <a:stretch>
            <a:fillRect/>
          </a:stretch>
        </p:blipFill>
        <p:spPr>
          <a:xfrm>
            <a:off x="2556667" y="831904"/>
            <a:ext cx="7078665" cy="5741101"/>
          </a:xfrm>
          <a:prstGeom prst="rect">
            <a:avLst/>
          </a:prstGeom>
        </p:spPr>
      </p:pic>
    </p:spTree>
    <p:extLst>
      <p:ext uri="{BB962C8B-B14F-4D97-AF65-F5344CB8AC3E}">
        <p14:creationId xmlns:p14="http://schemas.microsoft.com/office/powerpoint/2010/main" val="784432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30" name="ZoneTexte 29">
            <a:extLst>
              <a:ext uri="{FF2B5EF4-FFF2-40B4-BE49-F238E27FC236}">
                <a16:creationId xmlns="" xmlns:a16="http://schemas.microsoft.com/office/drawing/2014/main" id="{F69C3A5A-2B55-4E9A-2041-6877CC87D980}"/>
              </a:ext>
            </a:extLst>
          </p:cNvPr>
          <p:cNvSpPr txBox="1"/>
          <p:nvPr/>
        </p:nvSpPr>
        <p:spPr>
          <a:xfrm>
            <a:off x="1917768" y="742254"/>
            <a:ext cx="8356464" cy="400110"/>
          </a:xfrm>
          <a:prstGeom prst="rect">
            <a:avLst/>
          </a:prstGeom>
          <a:noFill/>
        </p:spPr>
        <p:txBody>
          <a:bodyPr wrap="square">
            <a:spAutoFit/>
          </a:bodyPr>
          <a:lstStyle/>
          <a:p>
            <a:pPr algn="ctr"/>
            <a:r>
              <a:rPr lang="fr-FR"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fr-FR" sz="2000" b="1"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nde</a:t>
            </a:r>
            <a:r>
              <a:rPr lang="fr-FR"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situation – E31.b : </a:t>
            </a:r>
            <a:r>
              <a:rPr lang="fr-FR" sz="20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maintenance corrective </a:t>
            </a:r>
            <a:r>
              <a:rPr lang="fr-FR"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 ouvrages</a:t>
            </a:r>
            <a:endParaRPr lang="fr-FR" sz="2000" dirty="0"/>
          </a:p>
        </p:txBody>
      </p:sp>
      <p:sp>
        <p:nvSpPr>
          <p:cNvPr id="32" name="ZoneTexte 31">
            <a:extLst>
              <a:ext uri="{FF2B5EF4-FFF2-40B4-BE49-F238E27FC236}">
                <a16:creationId xmlns="" xmlns:a16="http://schemas.microsoft.com/office/drawing/2014/main" id="{EC80EA27-96E3-5421-52B1-E2364D54DD96}"/>
              </a:ext>
            </a:extLst>
          </p:cNvPr>
          <p:cNvSpPr txBox="1"/>
          <p:nvPr/>
        </p:nvSpPr>
        <p:spPr>
          <a:xfrm>
            <a:off x="210349" y="1517379"/>
            <a:ext cx="11771302" cy="646331"/>
          </a:xfrm>
          <a:prstGeom prst="rect">
            <a:avLst/>
          </a:prstGeom>
          <a:noFill/>
        </p:spPr>
        <p:txBody>
          <a:bodyPr wrap="square">
            <a:spAutoFit/>
          </a:bodyPr>
          <a:lstStyle/>
          <a:p>
            <a:pPr algn="just"/>
            <a:r>
              <a:rPr lang="fr-FR" sz="1800" kern="150" dirty="0">
                <a:solidFill>
                  <a:srgbClr val="000000"/>
                </a:solidFill>
                <a:effectLst/>
                <a:latin typeface="Arial" panose="020B0604020202020204" pitchFamily="34" charset="0"/>
                <a:ea typeface="Times, 'Times New Roman'"/>
                <a:cs typeface="Times New Roman" panose="02020603050405020304" pitchFamily="18" charset="0"/>
              </a:rPr>
              <a:t>L’évaluation s’appuie sur des activités écrites et pratiques contextualisées réalisées par le candidat en centre de formation ou en milieu professionnel.</a:t>
            </a:r>
            <a:endParaRPr lang="fr-FR" dirty="0"/>
          </a:p>
        </p:txBody>
      </p:sp>
      <p:sp>
        <p:nvSpPr>
          <p:cNvPr id="34" name="ZoneTexte 33">
            <a:extLst>
              <a:ext uri="{FF2B5EF4-FFF2-40B4-BE49-F238E27FC236}">
                <a16:creationId xmlns="" xmlns:a16="http://schemas.microsoft.com/office/drawing/2014/main" id="{D0BBBDC6-4F54-0098-A5AF-7F05F1224B44}"/>
              </a:ext>
            </a:extLst>
          </p:cNvPr>
          <p:cNvSpPr txBox="1"/>
          <p:nvPr/>
        </p:nvSpPr>
        <p:spPr>
          <a:xfrm>
            <a:off x="210348" y="2520166"/>
            <a:ext cx="11771301" cy="3970318"/>
          </a:xfrm>
          <a:prstGeom prst="rect">
            <a:avLst/>
          </a:prstGeom>
          <a:noFill/>
        </p:spPr>
        <p:txBody>
          <a:bodyPr wrap="square">
            <a:spAutoFit/>
          </a:bodyPr>
          <a:lstStyle/>
          <a:p>
            <a:r>
              <a:rPr lang="fr-FR" dirty="0"/>
              <a:t>Pour cette situation, le candidat réalise tout ou partie des tâches ci-dessous :</a:t>
            </a:r>
          </a:p>
          <a:p>
            <a:pPr marL="742950" lvl="1" indent="-109538">
              <a:buFont typeface="Arial" panose="020B0604020202020204" pitchFamily="34" charset="0"/>
              <a:buChar char="•"/>
            </a:pPr>
            <a:r>
              <a:rPr lang="fr-FR" dirty="0"/>
              <a:t>A4T2 : Réalisation de la maintenance corrective de tout ou partie d’un ouvrage</a:t>
            </a:r>
          </a:p>
          <a:p>
            <a:pPr marL="742950" lvl="1" indent="-109538">
              <a:buFont typeface="Arial" panose="020B0604020202020204" pitchFamily="34" charset="0"/>
              <a:buChar char="•"/>
            </a:pPr>
            <a:r>
              <a:rPr lang="fr-FR" dirty="0"/>
              <a:t>A4T3 : Réalisation d’un compte-rendu de ses activités au client, à sa hiérarchie conformément à la démarche d’amélioration continue</a:t>
            </a:r>
          </a:p>
          <a:p>
            <a:endParaRPr lang="fr-FR" dirty="0"/>
          </a:p>
          <a:p>
            <a:r>
              <a:rPr lang="fr-FR" dirty="0"/>
              <a:t>Les compétences évaluées sont :</a:t>
            </a:r>
          </a:p>
          <a:p>
            <a:pPr marL="742950" lvl="1" indent="-109538">
              <a:buFont typeface="Arial" panose="020B0604020202020204" pitchFamily="34" charset="0"/>
              <a:buChar char="•"/>
            </a:pPr>
            <a:r>
              <a:rPr lang="fr-FR" dirty="0"/>
              <a:t>C5 : Réaliser la maintenance des ouvrages</a:t>
            </a:r>
          </a:p>
          <a:p>
            <a:pPr marL="742950" lvl="1" indent="-109538">
              <a:buFont typeface="Arial" panose="020B0604020202020204" pitchFamily="34" charset="0"/>
              <a:buChar char="•"/>
            </a:pPr>
            <a:r>
              <a:rPr lang="fr-FR" dirty="0"/>
              <a:t>C6 : Communiquer, rendre compte</a:t>
            </a:r>
          </a:p>
          <a:p>
            <a:endParaRPr lang="fr-FR" dirty="0"/>
          </a:p>
          <a:p>
            <a:r>
              <a:rPr lang="fr-FR" dirty="0"/>
              <a:t>Le candidat pourra accéder :</a:t>
            </a:r>
          </a:p>
          <a:p>
            <a:pPr marL="742950" lvl="1" indent="-109538">
              <a:buFont typeface="Arial" panose="020B0604020202020204" pitchFamily="34" charset="0"/>
              <a:buChar char="•"/>
            </a:pPr>
            <a:r>
              <a:rPr lang="fr-FR" dirty="0"/>
              <a:t>À la demande d’intervention, à l’ouvrage ;</a:t>
            </a:r>
          </a:p>
          <a:p>
            <a:pPr marL="742950" lvl="1" indent="-109538">
              <a:buFont typeface="Arial" panose="020B0604020202020204" pitchFamily="34" charset="0"/>
              <a:buChar char="•"/>
            </a:pPr>
            <a:r>
              <a:rPr lang="fr-FR" dirty="0"/>
              <a:t>Aux différents outils, outillages, composants, éléments permettant de réaliser l’activité ;</a:t>
            </a:r>
          </a:p>
          <a:p>
            <a:pPr marL="742950" lvl="1" indent="-109538">
              <a:buFont typeface="Arial" panose="020B0604020202020204" pitchFamily="34" charset="0"/>
              <a:buChar char="•"/>
            </a:pPr>
            <a:r>
              <a:rPr lang="fr-FR" dirty="0"/>
              <a:t>À la GMAO ou le fichier historique de l’ouvrage ;</a:t>
            </a:r>
          </a:p>
          <a:p>
            <a:pPr marL="742950" lvl="1" indent="-109538">
              <a:buFont typeface="Arial" panose="020B0604020202020204" pitchFamily="34" charset="0"/>
              <a:buChar char="•"/>
            </a:pPr>
            <a:r>
              <a:rPr lang="fr-FR" dirty="0"/>
              <a:t>Au dossier technique de l’ouvrage, etc.</a:t>
            </a:r>
          </a:p>
        </p:txBody>
      </p:sp>
    </p:spTree>
    <p:extLst>
      <p:ext uri="{BB962C8B-B14F-4D97-AF65-F5344CB8AC3E}">
        <p14:creationId xmlns:p14="http://schemas.microsoft.com/office/powerpoint/2010/main" val="511558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8" name="Image 7" descr="Une image contenant texte, capture d’écran, Police, nombre&#10;&#10;Le contenu généré par l’IA peut être incorrect.">
            <a:extLst>
              <a:ext uri="{FF2B5EF4-FFF2-40B4-BE49-F238E27FC236}">
                <a16:creationId xmlns="" xmlns:a16="http://schemas.microsoft.com/office/drawing/2014/main" id="{3AB4B257-7C0C-922D-AE06-94FBE7562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527" y="240312"/>
            <a:ext cx="9728853" cy="6377377"/>
          </a:xfrm>
          <a:prstGeom prst="rect">
            <a:avLst/>
          </a:prstGeom>
        </p:spPr>
      </p:pic>
    </p:spTree>
    <p:extLst>
      <p:ext uri="{BB962C8B-B14F-4D97-AF65-F5344CB8AC3E}">
        <p14:creationId xmlns:p14="http://schemas.microsoft.com/office/powerpoint/2010/main" val="27692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4ECCD09-2FFA-6815-C946-B7DB4EBBFC76}"/>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06E1C3B8-0602-1021-A08D-E344709E97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F9912C24-5A45-37B9-E0B7-7563AA9F1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DAB25BA2-C342-39B1-5C89-FF2F50468352}"/>
              </a:ext>
            </a:extLst>
          </p:cNvPr>
          <p:cNvSpPr txBox="1"/>
          <p:nvPr/>
        </p:nvSpPr>
        <p:spPr>
          <a:xfrm>
            <a:off x="2431664" y="214166"/>
            <a:ext cx="7317898" cy="672107"/>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LE CONTEXTE</a:t>
            </a:r>
          </a:p>
        </p:txBody>
      </p:sp>
      <p:grpSp>
        <p:nvGrpSpPr>
          <p:cNvPr id="2" name="Groupe 1">
            <a:extLst>
              <a:ext uri="{FF2B5EF4-FFF2-40B4-BE49-F238E27FC236}">
                <a16:creationId xmlns="" xmlns:a16="http://schemas.microsoft.com/office/drawing/2014/main" id="{06081D4F-B820-FA31-51D4-49B5A441AEBB}"/>
              </a:ext>
            </a:extLst>
          </p:cNvPr>
          <p:cNvGrpSpPr/>
          <p:nvPr/>
        </p:nvGrpSpPr>
        <p:grpSpPr>
          <a:xfrm>
            <a:off x="84091" y="1772671"/>
            <a:ext cx="6124486" cy="4143973"/>
            <a:chOff x="545221" y="619258"/>
            <a:chExt cx="4449022" cy="1209293"/>
          </a:xfrm>
        </p:grpSpPr>
        <p:sp>
          <p:nvSpPr>
            <p:cNvPr id="6" name="Rectangle : coins arrondis 28">
              <a:extLst>
                <a:ext uri="{FF2B5EF4-FFF2-40B4-BE49-F238E27FC236}">
                  <a16:creationId xmlns="" xmlns:a16="http://schemas.microsoft.com/office/drawing/2014/main" id="{EF28EB05-621A-C242-D6EC-F3E85C7384AA}"/>
                </a:ext>
              </a:extLst>
            </p:cNvPr>
            <p:cNvSpPr/>
            <p:nvPr/>
          </p:nvSpPr>
          <p:spPr>
            <a:xfrm>
              <a:off x="545221" y="935876"/>
              <a:ext cx="1165027" cy="633969"/>
            </a:xfrm>
            <a:prstGeom prst="round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Les éléments de la demande</a:t>
              </a:r>
            </a:p>
          </p:txBody>
        </p:sp>
        <p:sp>
          <p:nvSpPr>
            <p:cNvPr id="7" name="Accolade ouvrante 6">
              <a:extLst>
                <a:ext uri="{FF2B5EF4-FFF2-40B4-BE49-F238E27FC236}">
                  <a16:creationId xmlns="" xmlns:a16="http://schemas.microsoft.com/office/drawing/2014/main" id="{334BCCC9-E36D-F0C7-BAE5-99AEA08DB7BA}"/>
                </a:ext>
              </a:extLst>
            </p:cNvPr>
            <p:cNvSpPr/>
            <p:nvPr/>
          </p:nvSpPr>
          <p:spPr>
            <a:xfrm>
              <a:off x="1710249" y="736313"/>
              <a:ext cx="214040" cy="997674"/>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Rectangle : coins arrondis 7">
              <a:extLst>
                <a:ext uri="{FF2B5EF4-FFF2-40B4-BE49-F238E27FC236}">
                  <a16:creationId xmlns="" xmlns:a16="http://schemas.microsoft.com/office/drawing/2014/main" id="{8E923C54-2594-990A-54E5-6C1EBA3A5B49}"/>
                </a:ext>
              </a:extLst>
            </p:cNvPr>
            <p:cNvSpPr/>
            <p:nvPr/>
          </p:nvSpPr>
          <p:spPr>
            <a:xfrm>
              <a:off x="1974621" y="619258"/>
              <a:ext cx="2528031" cy="138447"/>
            </a:xfrm>
            <a:prstGeom prst="roundRect">
              <a:avLst/>
            </a:prstGeom>
            <a:solidFill>
              <a:schemeClr val="accent6">
                <a:lumMod val="40000"/>
                <a:lumOff val="6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Loi Pénicaud </a:t>
              </a:r>
              <a:r>
                <a:rPr kumimoji="0" lang="fr-FR" sz="140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La liberté de choisir son avenir professionnel</a:t>
              </a:r>
              <a:endParaRPr kumimoji="0" lang="fr-FR" sz="14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 coins arrondis 9">
              <a:extLst>
                <a:ext uri="{FF2B5EF4-FFF2-40B4-BE49-F238E27FC236}">
                  <a16:creationId xmlns="" xmlns:a16="http://schemas.microsoft.com/office/drawing/2014/main" id="{61486061-2105-DFB2-E35B-497B26C58B9F}"/>
                </a:ext>
              </a:extLst>
            </p:cNvPr>
            <p:cNvSpPr/>
            <p:nvPr/>
          </p:nvSpPr>
          <p:spPr>
            <a:xfrm>
              <a:off x="1974620" y="1066653"/>
              <a:ext cx="2528031" cy="239520"/>
            </a:xfrm>
            <a:prstGeom prst="roundRect">
              <a:avLst/>
            </a:prstGeom>
            <a:solidFill>
              <a:schemeClr val="accent5">
                <a:lumMod val="40000"/>
                <a:lumOff val="6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d’opportunité du 11 décembre 2020 </a:t>
              </a:r>
              <a:r>
                <a:rPr kumimoji="0" lang="fr-FR" sz="140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portée par GRTGaz, TEREGA et GRDF</a:t>
              </a:r>
              <a:endParaRPr kumimoji="0" lang="fr-FR" sz="14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 coins arrondis 10">
              <a:extLst>
                <a:ext uri="{FF2B5EF4-FFF2-40B4-BE49-F238E27FC236}">
                  <a16:creationId xmlns="" xmlns:a16="http://schemas.microsoft.com/office/drawing/2014/main" id="{959B0965-4F3A-8D8E-6624-0A1ADFE5D0C1}"/>
                </a:ext>
              </a:extLst>
            </p:cNvPr>
            <p:cNvSpPr/>
            <p:nvPr/>
          </p:nvSpPr>
          <p:spPr>
            <a:xfrm>
              <a:off x="1985598" y="1589031"/>
              <a:ext cx="2638676" cy="239520"/>
            </a:xfrm>
            <a:prstGeom prst="roundRect">
              <a:avLst/>
            </a:prstGeom>
            <a:solidFill>
              <a:schemeClr val="accent2">
                <a:lumMod val="60000"/>
                <a:lumOff val="4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 prise en compte de la </a:t>
              </a:r>
              <a:r>
                <a:rPr kumimoji="0" lang="fr-FR" sz="14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transition énergétique </a:t>
              </a:r>
              <a:r>
                <a:rPr kumimoji="0" lang="fr-FR" sz="140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et le </a:t>
              </a:r>
              <a:r>
                <a:rPr kumimoji="0" lang="fr-FR" sz="14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développement de la filière biogaz</a:t>
              </a:r>
              <a:endParaRPr kumimoji="0" lang="fr-FR" sz="1400" b="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Accolade ouvrante 11">
              <a:extLst>
                <a:ext uri="{FF2B5EF4-FFF2-40B4-BE49-F238E27FC236}">
                  <a16:creationId xmlns="" xmlns:a16="http://schemas.microsoft.com/office/drawing/2014/main" id="{F4277EED-EB9C-E0E6-6F84-C12C4407EC06}"/>
                </a:ext>
              </a:extLst>
            </p:cNvPr>
            <p:cNvSpPr/>
            <p:nvPr/>
          </p:nvSpPr>
          <p:spPr>
            <a:xfrm flipH="1">
              <a:off x="4780203" y="711117"/>
              <a:ext cx="214040" cy="997674"/>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pic>
        <p:nvPicPr>
          <p:cNvPr id="15" name="Picture 2">
            <a:extLst>
              <a:ext uri="{FF2B5EF4-FFF2-40B4-BE49-F238E27FC236}">
                <a16:creationId xmlns="" xmlns:a16="http://schemas.microsoft.com/office/drawing/2014/main" id="{5E8A7465-AED4-8E0A-E1CF-425066066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627" y="4058944"/>
            <a:ext cx="3940485" cy="2700127"/>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 xmlns:a16="http://schemas.microsoft.com/office/drawing/2014/main" id="{F7953249-844C-AF78-36F2-331218D7C92A}"/>
              </a:ext>
            </a:extLst>
          </p:cNvPr>
          <p:cNvPicPr>
            <a:picLocks noChangeAspect="1"/>
          </p:cNvPicPr>
          <p:nvPr/>
        </p:nvPicPr>
        <p:blipFill>
          <a:blip r:embed="rId5"/>
          <a:stretch>
            <a:fillRect/>
          </a:stretch>
        </p:blipFill>
        <p:spPr>
          <a:xfrm>
            <a:off x="6607949" y="2143236"/>
            <a:ext cx="3490361" cy="1787999"/>
          </a:xfrm>
          <a:prstGeom prst="rect">
            <a:avLst/>
          </a:prstGeom>
        </p:spPr>
      </p:pic>
      <p:grpSp>
        <p:nvGrpSpPr>
          <p:cNvPr id="9" name="Groupe 8">
            <a:extLst>
              <a:ext uri="{FF2B5EF4-FFF2-40B4-BE49-F238E27FC236}">
                <a16:creationId xmlns="" xmlns:a16="http://schemas.microsoft.com/office/drawing/2014/main" id="{12738D58-2310-43E4-8C45-576DFA48F2EB}"/>
              </a:ext>
            </a:extLst>
          </p:cNvPr>
          <p:cNvGrpSpPr/>
          <p:nvPr/>
        </p:nvGrpSpPr>
        <p:grpSpPr>
          <a:xfrm>
            <a:off x="6382886" y="1081071"/>
            <a:ext cx="3940485" cy="984133"/>
            <a:chOff x="3114485" y="5471440"/>
            <a:chExt cx="5181709" cy="1217088"/>
          </a:xfrm>
        </p:grpSpPr>
        <p:pic>
          <p:nvPicPr>
            <p:cNvPr id="17" name="Image 16">
              <a:extLst>
                <a:ext uri="{FF2B5EF4-FFF2-40B4-BE49-F238E27FC236}">
                  <a16:creationId xmlns="" xmlns:a16="http://schemas.microsoft.com/office/drawing/2014/main" id="{C7529946-66B4-449D-8937-19DBA84943EE}"/>
                </a:ext>
              </a:extLst>
            </p:cNvPr>
            <p:cNvPicPr>
              <a:picLocks noChangeAspect="1"/>
            </p:cNvPicPr>
            <p:nvPr/>
          </p:nvPicPr>
          <p:blipFill rotWithShape="1">
            <a:blip r:embed="rId6"/>
            <a:srcRect t="55456" b="34090"/>
            <a:stretch/>
          </p:blipFill>
          <p:spPr>
            <a:xfrm>
              <a:off x="3114485" y="5471440"/>
              <a:ext cx="5181709" cy="419605"/>
            </a:xfrm>
            <a:prstGeom prst="rect">
              <a:avLst/>
            </a:prstGeom>
          </p:spPr>
        </p:pic>
        <p:pic>
          <p:nvPicPr>
            <p:cNvPr id="18" name="Image 17">
              <a:extLst>
                <a:ext uri="{FF2B5EF4-FFF2-40B4-BE49-F238E27FC236}">
                  <a16:creationId xmlns="" xmlns:a16="http://schemas.microsoft.com/office/drawing/2014/main" id="{13C48441-AE0C-41D4-9CCA-A039F679D5AF}"/>
                </a:ext>
              </a:extLst>
            </p:cNvPr>
            <p:cNvPicPr>
              <a:picLocks noChangeAspect="1"/>
            </p:cNvPicPr>
            <p:nvPr/>
          </p:nvPicPr>
          <p:blipFill rotWithShape="1">
            <a:blip r:embed="rId6"/>
            <a:srcRect t="78424" r="5631" b="2591"/>
            <a:stretch/>
          </p:blipFill>
          <p:spPr>
            <a:xfrm>
              <a:off x="3260374" y="5926452"/>
              <a:ext cx="4889932" cy="762076"/>
            </a:xfrm>
            <a:prstGeom prst="rect">
              <a:avLst/>
            </a:prstGeom>
          </p:spPr>
        </p:pic>
      </p:grpSp>
      <p:sp>
        <p:nvSpPr>
          <p:cNvPr id="19" name="Google Shape;129;p2"/>
          <p:cNvSpPr txBox="1">
            <a:spLocks/>
          </p:cNvSpPr>
          <p:nvPr/>
        </p:nvSpPr>
        <p:spPr>
          <a:xfrm>
            <a:off x="2795229" y="6456687"/>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1265126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pic>
        <p:nvPicPr>
          <p:cNvPr id="4" name="Image 3" descr="Une image contenant texte, reçu, capture d’écran, Police&#10;&#10;Le contenu généré par l’IA peut être incorrect.">
            <a:extLst>
              <a:ext uri="{FF2B5EF4-FFF2-40B4-BE49-F238E27FC236}">
                <a16:creationId xmlns="" xmlns:a16="http://schemas.microsoft.com/office/drawing/2014/main" id="{4AF39DA4-9911-4A7A-6986-E85D0269B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096" y="271969"/>
            <a:ext cx="9713943" cy="6314062"/>
          </a:xfrm>
          <a:prstGeom prst="rect">
            <a:avLst/>
          </a:prstGeom>
        </p:spPr>
      </p:pic>
    </p:spTree>
    <p:extLst>
      <p:ext uri="{BB962C8B-B14F-4D97-AF65-F5344CB8AC3E}">
        <p14:creationId xmlns:p14="http://schemas.microsoft.com/office/powerpoint/2010/main" val="2145394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7" name="ZoneTexte 6">
            <a:extLst>
              <a:ext uri="{FF2B5EF4-FFF2-40B4-BE49-F238E27FC236}">
                <a16:creationId xmlns="" xmlns:a16="http://schemas.microsoft.com/office/drawing/2014/main" id="{58582990-A40A-B20D-00CD-9AC5DCCE9FB8}"/>
              </a:ext>
            </a:extLst>
          </p:cNvPr>
          <p:cNvSpPr txBox="1"/>
          <p:nvPr/>
        </p:nvSpPr>
        <p:spPr>
          <a:xfrm>
            <a:off x="2727351" y="220853"/>
            <a:ext cx="6737298" cy="400110"/>
          </a:xfrm>
          <a:prstGeom prst="rect">
            <a:avLst/>
          </a:prstGeom>
          <a:noFill/>
        </p:spPr>
        <p:txBody>
          <a:bodyPr wrap="square">
            <a:spAutoFit/>
          </a:bodyPr>
          <a:lstStyle/>
          <a:p>
            <a:pPr algn="ctr"/>
            <a:r>
              <a:rPr lang="fr-FR" sz="2000" kern="150" dirty="0">
                <a:solidFill>
                  <a:srgbClr val="000000"/>
                </a:solidFill>
                <a:effectLst/>
                <a:latin typeface="Arial" panose="020B0604020202020204" pitchFamily="34" charset="0"/>
                <a:ea typeface="Times, 'Times New Roman'"/>
                <a:cs typeface="Times New Roman" panose="02020603050405020304" pitchFamily="18" charset="0"/>
              </a:rPr>
              <a:t>Ressources</a:t>
            </a:r>
            <a:endParaRPr lang="fr-FR" sz="2000" dirty="0"/>
          </a:p>
        </p:txBody>
      </p:sp>
      <p:pic>
        <p:nvPicPr>
          <p:cNvPr id="9" name="Image 8" descr="Une image contenant texte, capture d’écran&#10;&#10;Le contenu généré par l’IA peut être incorrect.">
            <a:extLst>
              <a:ext uri="{FF2B5EF4-FFF2-40B4-BE49-F238E27FC236}">
                <a16:creationId xmlns="" xmlns:a16="http://schemas.microsoft.com/office/drawing/2014/main" id="{F9CF027F-8389-FF43-1397-618ECF0B1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298" y="1113380"/>
            <a:ext cx="3610538" cy="5400000"/>
          </a:xfrm>
          <a:prstGeom prst="rect">
            <a:avLst/>
          </a:prstGeom>
          <a:ln>
            <a:solidFill>
              <a:schemeClr val="accent1"/>
            </a:solidFill>
          </a:ln>
        </p:spPr>
      </p:pic>
      <p:pic>
        <p:nvPicPr>
          <p:cNvPr id="11" name="Image 10" descr="Une image contenant texte, magazine&#10;&#10;Le contenu généré par l’IA peut être incorrect.">
            <a:extLst>
              <a:ext uri="{FF2B5EF4-FFF2-40B4-BE49-F238E27FC236}">
                <a16:creationId xmlns="" xmlns:a16="http://schemas.microsoft.com/office/drawing/2014/main" id="{5725ED2E-FD04-36A8-F4CF-F5F72650C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1020" y="1113380"/>
            <a:ext cx="3812859" cy="5400000"/>
          </a:xfrm>
          <a:prstGeom prst="rect">
            <a:avLst/>
          </a:prstGeom>
          <a:ln>
            <a:solidFill>
              <a:schemeClr val="accent1"/>
            </a:solidFill>
          </a:ln>
        </p:spPr>
      </p:pic>
    </p:spTree>
    <p:extLst>
      <p:ext uri="{BB962C8B-B14F-4D97-AF65-F5344CB8AC3E}">
        <p14:creationId xmlns:p14="http://schemas.microsoft.com/office/powerpoint/2010/main" val="3586675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72E1454-FA7F-9569-4C84-9209B551BE40}"/>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DF7B5A59-A775-2DF1-D05B-07D790784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DA3F449A-5C87-5895-1040-C34A207E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6"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
        <p:nvSpPr>
          <p:cNvPr id="4" name="ZoneTexte 3">
            <a:extLst>
              <a:ext uri="{FF2B5EF4-FFF2-40B4-BE49-F238E27FC236}">
                <a16:creationId xmlns="" xmlns:a16="http://schemas.microsoft.com/office/drawing/2014/main" id="{6194B8D1-B9C0-7FB7-75BC-5A00E444B9C5}"/>
              </a:ext>
            </a:extLst>
          </p:cNvPr>
          <p:cNvSpPr txBox="1"/>
          <p:nvPr/>
        </p:nvSpPr>
        <p:spPr>
          <a:xfrm>
            <a:off x="2727351" y="220853"/>
            <a:ext cx="6737298" cy="400110"/>
          </a:xfrm>
          <a:prstGeom prst="rect">
            <a:avLst/>
          </a:prstGeom>
          <a:noFill/>
        </p:spPr>
        <p:txBody>
          <a:bodyPr wrap="square">
            <a:spAutoFit/>
          </a:bodyPr>
          <a:lstStyle/>
          <a:p>
            <a:pPr algn="ctr"/>
            <a:r>
              <a:rPr lang="fr-FR" sz="2000" kern="150" dirty="0">
                <a:solidFill>
                  <a:srgbClr val="000000"/>
                </a:solidFill>
                <a:effectLst/>
                <a:latin typeface="Arial" panose="020B0604020202020204" pitchFamily="34" charset="0"/>
                <a:ea typeface="Times, 'Times New Roman'"/>
                <a:cs typeface="Times New Roman" panose="02020603050405020304" pitchFamily="18" charset="0"/>
              </a:rPr>
              <a:t>Grille d’évaluation</a:t>
            </a:r>
            <a:endParaRPr lang="fr-FR" sz="2000" dirty="0"/>
          </a:p>
        </p:txBody>
      </p:sp>
      <p:pic>
        <p:nvPicPr>
          <p:cNvPr id="13" name="Image 12">
            <a:extLst>
              <a:ext uri="{FF2B5EF4-FFF2-40B4-BE49-F238E27FC236}">
                <a16:creationId xmlns="" xmlns:a16="http://schemas.microsoft.com/office/drawing/2014/main" id="{ABA98D9B-A613-8E09-119F-3FA5D38834D8}"/>
              </a:ext>
            </a:extLst>
          </p:cNvPr>
          <p:cNvPicPr>
            <a:picLocks noChangeAspect="1"/>
          </p:cNvPicPr>
          <p:nvPr/>
        </p:nvPicPr>
        <p:blipFill>
          <a:blip r:embed="rId4"/>
          <a:stretch>
            <a:fillRect/>
          </a:stretch>
        </p:blipFill>
        <p:spPr>
          <a:xfrm>
            <a:off x="1495799" y="991683"/>
            <a:ext cx="9200403" cy="5571042"/>
          </a:xfrm>
          <a:prstGeom prst="rect">
            <a:avLst/>
          </a:prstGeom>
        </p:spPr>
      </p:pic>
    </p:spTree>
    <p:extLst>
      <p:ext uri="{BB962C8B-B14F-4D97-AF65-F5344CB8AC3E}">
        <p14:creationId xmlns:p14="http://schemas.microsoft.com/office/powerpoint/2010/main" val="1502350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13" name="Espace réservé du texte 5">
            <a:extLst>
              <a:ext uri="{FF2B5EF4-FFF2-40B4-BE49-F238E27FC236}">
                <a16:creationId xmlns="" xmlns:a16="http://schemas.microsoft.com/office/drawing/2014/main" id="{DBA76ABB-99A7-4C4C-9312-7A912A06EAB5}"/>
              </a:ext>
            </a:extLst>
          </p:cNvPr>
          <p:cNvSpPr>
            <a:spLocks noGrp="1"/>
          </p:cNvSpPr>
          <p:nvPr>
            <p:ph type="body" sz="quarter" idx="13"/>
          </p:nvPr>
        </p:nvSpPr>
        <p:spPr>
          <a:xfrm>
            <a:off x="762001" y="3126684"/>
            <a:ext cx="10667999" cy="604633"/>
          </a:xfrm>
        </p:spPr>
        <p:txBody>
          <a:bodyPr>
            <a:noAutofit/>
          </a:bodyPr>
          <a:lstStyle/>
          <a:p>
            <a:pPr marL="0" indent="0" algn="ctr">
              <a:buNone/>
            </a:pPr>
            <a:r>
              <a:rPr lang="fr-FR" sz="3600" dirty="0">
                <a:solidFill>
                  <a:srgbClr val="002060"/>
                </a:solidFill>
              </a:rPr>
              <a:t>Temps d'échanges et clôture du webinaire</a:t>
            </a:r>
            <a:endParaRPr lang="fr-FR" sz="4400" dirty="0">
              <a:solidFill>
                <a:srgbClr val="002060"/>
              </a:solidFill>
            </a:endParaRP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0"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72643173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algn="l"/>
            <a:r>
              <a:rPr lang="fr-FR" sz="751" b="1" dirty="0">
                <a:latin typeface="Arial" panose="020B0604020202020204" pitchFamily="34" charset="0"/>
                <a:cs typeface="Arial" panose="020B0604020202020204" pitchFamily="34" charset="0"/>
              </a:rPr>
              <a:t>Inspection générale de l’éducation, du sport et de la recherche</a:t>
            </a:r>
          </a:p>
        </p:txBody>
      </p:sp>
      <p:sp>
        <p:nvSpPr>
          <p:cNvPr id="3" name="Rectangle 10"/>
          <p:cNvSpPr>
            <a:spLocks noChangeArrowheads="1"/>
          </p:cNvSpPr>
          <p:nvPr/>
        </p:nvSpPr>
        <p:spPr bwMode="auto">
          <a:xfrm>
            <a:off x="1524001" y="9011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14"/>
          <p:cNvSpPr>
            <a:spLocks noChangeArrowheads="1"/>
          </p:cNvSpPr>
          <p:nvPr/>
        </p:nvSpPr>
        <p:spPr bwMode="auto">
          <a:xfrm>
            <a:off x="1524001" y="11297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5"/>
          <p:cNvSpPr>
            <a:spLocks noChangeArrowheads="1"/>
          </p:cNvSpPr>
          <p:nvPr/>
        </p:nvSpPr>
        <p:spPr bwMode="auto">
          <a:xfrm>
            <a:off x="8273716" y="3765892"/>
            <a:ext cx="489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3" name="Espace réservé du texte 5"/>
          <p:cNvSpPr>
            <a:spLocks noGrp="1"/>
          </p:cNvSpPr>
          <p:nvPr>
            <p:ph type="body" sz="quarter" idx="13"/>
          </p:nvPr>
        </p:nvSpPr>
        <p:spPr>
          <a:xfrm>
            <a:off x="2472520" y="2839269"/>
            <a:ext cx="7246961" cy="523220"/>
          </a:xfrm>
        </p:spPr>
        <p:txBody>
          <a:bodyPr>
            <a:noAutofit/>
          </a:bodyPr>
          <a:lstStyle/>
          <a:p>
            <a:pPr marL="0" indent="0" algn="ctr">
              <a:buNone/>
            </a:pPr>
            <a:r>
              <a:rPr lang="fr-FR" sz="4000" dirty="0">
                <a:solidFill>
                  <a:srgbClr val="002060"/>
                </a:solidFill>
              </a:rPr>
              <a:t>Clôture</a:t>
            </a:r>
            <a:endParaRPr lang="fr-FR" sz="4400" dirty="0">
              <a:solidFill>
                <a:srgbClr val="002060"/>
              </a:solidFill>
            </a:endParaRPr>
          </a:p>
        </p:txBody>
      </p:sp>
      <p:sp>
        <p:nvSpPr>
          <p:cNvPr id="7" name="ZoneTexte 6"/>
          <p:cNvSpPr txBox="1"/>
          <p:nvPr/>
        </p:nvSpPr>
        <p:spPr>
          <a:xfrm>
            <a:off x="606847" y="4122347"/>
            <a:ext cx="10978306" cy="523220"/>
          </a:xfrm>
          <a:prstGeom prst="rect">
            <a:avLst/>
          </a:prstGeom>
          <a:noFill/>
        </p:spPr>
        <p:txBody>
          <a:bodyPr wrap="square" rtlCol="0">
            <a:spAutoFit/>
          </a:bodyPr>
          <a:lstStyle/>
          <a:p>
            <a:r>
              <a:rPr lang="fr-FR" sz="2800" b="1" dirty="0">
                <a:solidFill>
                  <a:srgbClr val="002060"/>
                </a:solidFill>
              </a:rPr>
              <a:t>Régis Rigaud,</a:t>
            </a:r>
            <a:r>
              <a:rPr lang="fr-FR" sz="2800" dirty="0">
                <a:solidFill>
                  <a:srgbClr val="002060"/>
                </a:solidFill>
              </a:rPr>
              <a:t> inspecteur général de l’éducation de la recherche et du sport</a:t>
            </a:r>
            <a:endParaRPr lang="fr-FR" sz="2800" b="1" dirty="0">
              <a:solidFill>
                <a:srgbClr val="002060"/>
              </a:solidFill>
            </a:endParaRPr>
          </a:p>
        </p:txBody>
      </p:sp>
      <p:sp>
        <p:nvSpPr>
          <p:cNvPr id="10"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81198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64677D-F786-FBB4-BC77-62ECF02D78D5}"/>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5A208C8D-75C2-7328-7A0A-10B6B55222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EB7B1DF1-25AA-C7C5-F578-698EF15A3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74A9EFC7-A023-D786-A7D0-7A66F3A6F832}"/>
              </a:ext>
            </a:extLst>
          </p:cNvPr>
          <p:cNvSpPr txBox="1"/>
          <p:nvPr/>
        </p:nvSpPr>
        <p:spPr>
          <a:xfrm>
            <a:off x="926275" y="186456"/>
            <a:ext cx="10152855" cy="729430"/>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LA COMPOSITION DU GROUPE DE TRAVAIL</a:t>
            </a:r>
          </a:p>
        </p:txBody>
      </p:sp>
      <p:graphicFrame>
        <p:nvGraphicFramePr>
          <p:cNvPr id="2" name="Tableau 5">
            <a:extLst>
              <a:ext uri="{FF2B5EF4-FFF2-40B4-BE49-F238E27FC236}">
                <a16:creationId xmlns="" xmlns:a16="http://schemas.microsoft.com/office/drawing/2014/main" id="{2C049C9A-8FD8-435F-9A84-F1FA064E68FC}"/>
              </a:ext>
            </a:extLst>
          </p:cNvPr>
          <p:cNvGraphicFramePr>
            <a:graphicFrameLocks noGrp="1"/>
          </p:cNvGraphicFramePr>
          <p:nvPr/>
        </p:nvGraphicFramePr>
        <p:xfrm>
          <a:off x="63794" y="1555928"/>
          <a:ext cx="12074860" cy="4680000"/>
        </p:xfrm>
        <a:graphic>
          <a:graphicData uri="http://schemas.openxmlformats.org/drawingml/2006/table">
            <a:tbl>
              <a:tblPr firstRow="1" bandRow="1">
                <a:tableStyleId>{5940675A-B579-460E-94D1-54222C63F5DA}</a:tableStyleId>
              </a:tblPr>
              <a:tblGrid>
                <a:gridCol w="2004685">
                  <a:extLst>
                    <a:ext uri="{9D8B030D-6E8A-4147-A177-3AD203B41FA5}">
                      <a16:colId xmlns="" xmlns:a16="http://schemas.microsoft.com/office/drawing/2014/main" val="1468707981"/>
                    </a:ext>
                  </a:extLst>
                </a:gridCol>
                <a:gridCol w="10070175">
                  <a:extLst>
                    <a:ext uri="{9D8B030D-6E8A-4147-A177-3AD203B41FA5}">
                      <a16:colId xmlns="" xmlns:a16="http://schemas.microsoft.com/office/drawing/2014/main" val="3099957961"/>
                    </a:ext>
                  </a:extLst>
                </a:gridCol>
              </a:tblGrid>
              <a:tr h="1260000">
                <a:tc>
                  <a:txBody>
                    <a:bodyPr/>
                    <a:lstStyle/>
                    <a:p>
                      <a:endParaRPr lang="fr-FR" dirty="0"/>
                    </a:p>
                  </a:txBody>
                  <a:tcPr/>
                </a:tc>
                <a:tc>
                  <a:txBody>
                    <a:bodyPr/>
                    <a:lstStyle/>
                    <a:p>
                      <a:pPr marL="180000">
                        <a:lnSpc>
                          <a:spcPct val="120000"/>
                        </a:lnSpc>
                      </a:pPr>
                      <a:r>
                        <a:rPr lang="fr-FR" dirty="0"/>
                        <a:t>DURLENT Nicolas : Chargé d'expertise et de projets  - Expert exploitation maintenance</a:t>
                      </a:r>
                    </a:p>
                    <a:p>
                      <a:pPr marL="180000">
                        <a:lnSpc>
                          <a:spcPct val="120000"/>
                        </a:lnSpc>
                      </a:pPr>
                      <a:r>
                        <a:rPr lang="fr-FR" dirty="0"/>
                        <a:t>RUIZ  Jean-Philippe : Délégation Acheminement Livraison  - Direction Relations Clientèle </a:t>
                      </a:r>
                    </a:p>
                    <a:p>
                      <a:pPr marL="180000">
                        <a:lnSpc>
                          <a:spcPct val="120000"/>
                        </a:lnSpc>
                      </a:pPr>
                      <a:r>
                        <a:rPr lang="fr-FR" dirty="0"/>
                        <a:t>TABOAS Jean-Pierre  : Chargé d'expertise et de projets  - Expert Exploitation  Maintenance</a:t>
                      </a:r>
                    </a:p>
                  </a:txBody>
                  <a:tcPr anchor="ctr"/>
                </a:tc>
                <a:extLst>
                  <a:ext uri="{0D108BD9-81ED-4DB2-BD59-A6C34878D82A}">
                    <a16:rowId xmlns="" xmlns:a16="http://schemas.microsoft.com/office/drawing/2014/main" val="15909940"/>
                  </a:ext>
                </a:extLst>
              </a:tr>
              <a:tr h="900000">
                <a:tc>
                  <a:txBody>
                    <a:bodyPr/>
                    <a:lstStyle/>
                    <a:p>
                      <a:endParaRPr lang="fr-FR" dirty="0"/>
                    </a:p>
                  </a:txBody>
                  <a:tcPr/>
                </a:tc>
                <a:tc>
                  <a:txBody>
                    <a:bodyPr/>
                    <a:lstStyle/>
                    <a:p>
                      <a:pPr marL="180000">
                        <a:lnSpc>
                          <a:spcPct val="120000"/>
                        </a:lnSpc>
                      </a:pPr>
                      <a:r>
                        <a:rPr lang="fr-FR" dirty="0"/>
                        <a:t>ALBERT Julien :  Adjoint du Pôle Opérationnel de Coordination et de Soutien - Direction des Opérations</a:t>
                      </a:r>
                    </a:p>
                    <a:p>
                      <a:pPr marL="180000">
                        <a:lnSpc>
                          <a:spcPct val="120000"/>
                        </a:lnSpc>
                      </a:pPr>
                      <a:r>
                        <a:rPr lang="fr-FR" dirty="0"/>
                        <a:t>LACOURT François  : Responsable du Pôle Exploitation Rhin Seine-  Direction des Opérations</a:t>
                      </a:r>
                    </a:p>
                  </a:txBody>
                  <a:tcPr anchor="ctr"/>
                </a:tc>
                <a:extLst>
                  <a:ext uri="{0D108BD9-81ED-4DB2-BD59-A6C34878D82A}">
                    <a16:rowId xmlns="" xmlns:a16="http://schemas.microsoft.com/office/drawing/2014/main" val="563468925"/>
                  </a:ext>
                </a:extLst>
              </a:tr>
              <a:tr h="900000">
                <a:tc>
                  <a:txBody>
                    <a:bodyPr/>
                    <a:lstStyle/>
                    <a:p>
                      <a:endParaRPr lang="fr-FR" dirty="0"/>
                    </a:p>
                  </a:txBody>
                  <a:tcPr/>
                </a:tc>
                <a:tc>
                  <a:txBody>
                    <a:bodyPr/>
                    <a:lstStyle/>
                    <a:p>
                      <a:pPr marL="180000">
                        <a:lnSpc>
                          <a:spcPct val="120000"/>
                        </a:lnSpc>
                      </a:pPr>
                      <a:r>
                        <a:rPr lang="fr-FR" dirty="0"/>
                        <a:t>GREGORIS Jean-Marc : Responsable exploitation et coordination transport – Direction des Opérations</a:t>
                      </a:r>
                    </a:p>
                  </a:txBody>
                  <a:tcPr anchor="ctr"/>
                </a:tc>
                <a:extLst>
                  <a:ext uri="{0D108BD9-81ED-4DB2-BD59-A6C34878D82A}">
                    <a16:rowId xmlns="" xmlns:a16="http://schemas.microsoft.com/office/drawing/2014/main" val="1644921766"/>
                  </a:ext>
                </a:extLst>
              </a:tr>
              <a:tr h="1620000">
                <a:tc>
                  <a:txBody>
                    <a:bodyPr/>
                    <a:lstStyle/>
                    <a:p>
                      <a:endParaRPr lang="fr-FR" dirty="0"/>
                    </a:p>
                  </a:txBody>
                  <a:tcPr/>
                </a:tc>
                <a:tc>
                  <a:txBody>
                    <a:bodyPr/>
                    <a:lstStyle/>
                    <a:p>
                      <a:pPr marL="180000">
                        <a:lnSpc>
                          <a:spcPct val="120000"/>
                        </a:lnSpc>
                      </a:pPr>
                      <a:r>
                        <a:rPr lang="fr-FR" dirty="0"/>
                        <a:t>BARON Éric: Professeur Sciences et techniques Industrielles académie de Toulouse</a:t>
                      </a:r>
                    </a:p>
                    <a:p>
                      <a:pPr marL="180000">
                        <a:lnSpc>
                          <a:spcPct val="120000"/>
                        </a:lnSpc>
                      </a:pPr>
                      <a:r>
                        <a:rPr lang="fr-FR" dirty="0"/>
                        <a:t>POUNA Apollinaire : Professeur Sciences et techniques Industrielles académie de Nancy-Metz</a:t>
                      </a:r>
                    </a:p>
                    <a:p>
                      <a:pPr marL="180000">
                        <a:lnSpc>
                          <a:spcPct val="120000"/>
                        </a:lnSpc>
                      </a:pPr>
                      <a:r>
                        <a:rPr lang="fr-FR" dirty="0"/>
                        <a:t>LEBRUN Philippe : Professeur Sciences et techniques Industrielles académie de Lille</a:t>
                      </a:r>
                    </a:p>
                    <a:p>
                      <a:pPr marL="180000">
                        <a:lnSpc>
                          <a:spcPct val="120000"/>
                        </a:lnSpc>
                      </a:pPr>
                      <a:r>
                        <a:rPr lang="fr-FR" dirty="0"/>
                        <a:t>DELFORGE Jean-Noël: Professeur Sciences et techniques Industrielles académie de Lille</a:t>
                      </a:r>
                    </a:p>
                  </a:txBody>
                  <a:tcPr anchor="ctr"/>
                </a:tc>
                <a:extLst>
                  <a:ext uri="{0D108BD9-81ED-4DB2-BD59-A6C34878D82A}">
                    <a16:rowId xmlns="" xmlns:a16="http://schemas.microsoft.com/office/drawing/2014/main" val="527135871"/>
                  </a:ext>
                </a:extLst>
              </a:tr>
            </a:tbl>
          </a:graphicData>
        </a:graphic>
      </p:graphicFrame>
      <p:pic>
        <p:nvPicPr>
          <p:cNvPr id="12" name="Picture 8" descr="GRDF | Facebook">
            <a:extLst>
              <a:ext uri="{FF2B5EF4-FFF2-40B4-BE49-F238E27FC236}">
                <a16:creationId xmlns="" xmlns:a16="http://schemas.microsoft.com/office/drawing/2014/main" id="{A73DEEDF-0671-4A9B-804F-FC9D9100C6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60" t="29752" r="14067" b="32644"/>
          <a:stretch/>
        </p:blipFill>
        <p:spPr bwMode="auto">
          <a:xfrm>
            <a:off x="408798" y="1932542"/>
            <a:ext cx="1260000" cy="652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Tgaz">
            <a:extLst>
              <a:ext uri="{FF2B5EF4-FFF2-40B4-BE49-F238E27FC236}">
                <a16:creationId xmlns="" xmlns:a16="http://schemas.microsoft.com/office/drawing/2014/main" id="{7A3AE40A-A043-4B7C-A55F-FB695AA476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678" r="13360" b="31379"/>
          <a:stretch/>
        </p:blipFill>
        <p:spPr bwMode="auto">
          <a:xfrm>
            <a:off x="440697" y="2962034"/>
            <a:ext cx="1260000" cy="6099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eréga — Wikipédia">
            <a:extLst>
              <a:ext uri="{FF2B5EF4-FFF2-40B4-BE49-F238E27FC236}">
                <a16:creationId xmlns="" xmlns:a16="http://schemas.microsoft.com/office/drawing/2014/main" id="{A53263F4-AEC3-46DE-B88C-5EAA18C2CC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930" b="9714"/>
          <a:stretch/>
        </p:blipFill>
        <p:spPr bwMode="auto">
          <a:xfrm>
            <a:off x="559179" y="3781640"/>
            <a:ext cx="959238" cy="78039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 xmlns:a16="http://schemas.microsoft.com/office/drawing/2014/main" id="{50726561-8E9C-4A2F-8120-722D3F3283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237" y="4770000"/>
            <a:ext cx="1611654" cy="1325000"/>
          </a:xfrm>
          <a:prstGeom prst="rect">
            <a:avLst/>
          </a:prstGeom>
        </p:spPr>
      </p:pic>
      <p:sp>
        <p:nvSpPr>
          <p:cNvPr id="10"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246659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C7152C5-B071-F784-7D8E-90DE8F591EE6}"/>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BC6A3DED-5EE8-85AA-020D-BCECAB1568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A5492061-3126-6AB6-8694-6EE86337C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4" name="ZoneTexte 3">
            <a:extLst>
              <a:ext uri="{FF2B5EF4-FFF2-40B4-BE49-F238E27FC236}">
                <a16:creationId xmlns="" xmlns:a16="http://schemas.microsoft.com/office/drawing/2014/main" id="{1BAEF463-7061-30AC-8A4C-C454E3925E3B}"/>
              </a:ext>
            </a:extLst>
          </p:cNvPr>
          <p:cNvSpPr txBox="1"/>
          <p:nvPr/>
        </p:nvSpPr>
        <p:spPr>
          <a:xfrm>
            <a:off x="1476133" y="214166"/>
            <a:ext cx="8273429" cy="729430"/>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LES ENJEUX DE LA RÉNOVATION</a:t>
            </a:r>
          </a:p>
        </p:txBody>
      </p:sp>
      <p:grpSp>
        <p:nvGrpSpPr>
          <p:cNvPr id="8" name="Groupe 7">
            <a:extLst>
              <a:ext uri="{FF2B5EF4-FFF2-40B4-BE49-F238E27FC236}">
                <a16:creationId xmlns="" xmlns:a16="http://schemas.microsoft.com/office/drawing/2014/main" id="{655E82B4-7BB0-4B14-9193-608DDF7E9F75}"/>
              </a:ext>
            </a:extLst>
          </p:cNvPr>
          <p:cNvGrpSpPr/>
          <p:nvPr/>
        </p:nvGrpSpPr>
        <p:grpSpPr>
          <a:xfrm>
            <a:off x="185835" y="1918474"/>
            <a:ext cx="1745833" cy="3848986"/>
            <a:chOff x="284988" y="1786270"/>
            <a:chExt cx="1745833" cy="3848986"/>
          </a:xfrm>
        </p:grpSpPr>
        <p:sp>
          <p:nvSpPr>
            <p:cNvPr id="23" name="Rectangle : coins arrondis 28">
              <a:extLst>
                <a:ext uri="{FF2B5EF4-FFF2-40B4-BE49-F238E27FC236}">
                  <a16:creationId xmlns="" xmlns:a16="http://schemas.microsoft.com/office/drawing/2014/main" id="{4D0044E0-0057-CD8A-3F27-1707ACC0D983}"/>
                </a:ext>
              </a:extLst>
            </p:cNvPr>
            <p:cNvSpPr/>
            <p:nvPr/>
          </p:nvSpPr>
          <p:spPr>
            <a:xfrm>
              <a:off x="284988" y="2402629"/>
              <a:ext cx="1290298" cy="2616269"/>
            </a:xfrm>
            <a:prstGeom prst="roundRect">
              <a:avLst>
                <a:gd name="adj" fmla="val 0"/>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Les différents enjeux</a:t>
              </a:r>
            </a:p>
          </p:txBody>
        </p:sp>
        <p:sp>
          <p:nvSpPr>
            <p:cNvPr id="24" name="Accolade ouvrante 23">
              <a:extLst>
                <a:ext uri="{FF2B5EF4-FFF2-40B4-BE49-F238E27FC236}">
                  <a16:creationId xmlns="" xmlns:a16="http://schemas.microsoft.com/office/drawing/2014/main" id="{AA124508-9EFD-18CA-0797-3BB39F6B4394}"/>
                </a:ext>
              </a:extLst>
            </p:cNvPr>
            <p:cNvSpPr/>
            <p:nvPr/>
          </p:nvSpPr>
          <p:spPr>
            <a:xfrm>
              <a:off x="1525686" y="1786270"/>
              <a:ext cx="505135" cy="3848986"/>
            </a:xfrm>
            <a:prstGeom prst="leftBrace">
              <a:avLst>
                <a:gd name="adj1" fmla="val 52536"/>
                <a:gd name="adj2" fmla="val 50000"/>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e 1">
            <a:extLst>
              <a:ext uri="{FF2B5EF4-FFF2-40B4-BE49-F238E27FC236}">
                <a16:creationId xmlns="" xmlns:a16="http://schemas.microsoft.com/office/drawing/2014/main" id="{703052F5-7340-428B-85AB-7A4B1C744C9E}"/>
              </a:ext>
            </a:extLst>
          </p:cNvPr>
          <p:cNvGrpSpPr/>
          <p:nvPr/>
        </p:nvGrpSpPr>
        <p:grpSpPr>
          <a:xfrm>
            <a:off x="2019139" y="3340668"/>
            <a:ext cx="9791915" cy="940962"/>
            <a:chOff x="2118292" y="3305108"/>
            <a:chExt cx="9791915" cy="940962"/>
          </a:xfrm>
        </p:grpSpPr>
        <p:sp>
          <p:nvSpPr>
            <p:cNvPr id="26" name="Rectangle : coins arrondis 25">
              <a:extLst>
                <a:ext uri="{FF2B5EF4-FFF2-40B4-BE49-F238E27FC236}">
                  <a16:creationId xmlns="" xmlns:a16="http://schemas.microsoft.com/office/drawing/2014/main" id="{BD29885C-E7E0-A86C-BD32-277628D09AB7}"/>
                </a:ext>
              </a:extLst>
            </p:cNvPr>
            <p:cNvSpPr/>
            <p:nvPr/>
          </p:nvSpPr>
          <p:spPr>
            <a:xfrm>
              <a:off x="2118292" y="3489917"/>
              <a:ext cx="3600000" cy="571344"/>
            </a:xfrm>
            <a:prstGeom prst="roundRect">
              <a:avLst/>
            </a:prstGeom>
            <a:solidFill>
              <a:schemeClr val="accent5">
                <a:lumMod val="40000"/>
                <a:lumOff val="6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Règlementaires et technologiques</a:t>
              </a:r>
              <a:endParaRPr kumimoji="0" lang="fr-FR" sz="16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Rectangle : coins arrondis 29">
              <a:extLst>
                <a:ext uri="{FF2B5EF4-FFF2-40B4-BE49-F238E27FC236}">
                  <a16:creationId xmlns="" xmlns:a16="http://schemas.microsoft.com/office/drawing/2014/main" id="{EA3A901A-D014-4530-FA67-CFDAD20FF102}"/>
                </a:ext>
              </a:extLst>
            </p:cNvPr>
            <p:cNvSpPr/>
            <p:nvPr/>
          </p:nvSpPr>
          <p:spPr>
            <a:xfrm>
              <a:off x="6427859" y="3305108"/>
              <a:ext cx="5482348" cy="940962"/>
            </a:xfrm>
            <a:prstGeom prst="roundRect">
              <a:avLst/>
            </a:prstGeom>
            <a:solidFill>
              <a:schemeClr val="accent5">
                <a:lumMod val="40000"/>
                <a:lumOff val="60000"/>
              </a:schemeClr>
            </a:solidFill>
            <a:ln w="6350" cap="flat" cmpd="sng" algn="ctr">
              <a:noFill/>
              <a:prstDash val="solid"/>
              <a:miter lim="800000"/>
            </a:ln>
            <a:effectLst/>
          </p:spPr>
          <p:txBody>
            <a:bodyPr rtlCol="0" anchor="ctr"/>
            <a:lstStyle/>
            <a:p>
              <a:pPr marL="285750" indent="-285750">
                <a:buFont typeface="Arial" panose="020B0604020202020204" pitchFamily="34" charset="0"/>
                <a:buChar char="•"/>
                <a:defRPr/>
              </a:pPr>
              <a:r>
                <a:rPr kumimoji="0" lang="fr-FR" sz="160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Vers la fin des énergies fossiles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Développement des énergies renouvelables (100% de gaz verts en 2050)</a:t>
              </a:r>
              <a:endParaRPr kumimoji="0" lang="fr-FR" sz="16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 name="Groupe 6">
            <a:extLst>
              <a:ext uri="{FF2B5EF4-FFF2-40B4-BE49-F238E27FC236}">
                <a16:creationId xmlns="" xmlns:a16="http://schemas.microsoft.com/office/drawing/2014/main" id="{2D88B6DA-2332-46E2-8CB5-EFA35DF4E2AF}"/>
              </a:ext>
            </a:extLst>
          </p:cNvPr>
          <p:cNvGrpSpPr/>
          <p:nvPr/>
        </p:nvGrpSpPr>
        <p:grpSpPr>
          <a:xfrm>
            <a:off x="2011845" y="4920335"/>
            <a:ext cx="9769708" cy="1750111"/>
            <a:chOff x="2110998" y="4788131"/>
            <a:chExt cx="9769708" cy="1750111"/>
          </a:xfrm>
        </p:grpSpPr>
        <p:sp>
          <p:nvSpPr>
            <p:cNvPr id="27" name="Rectangle : coins arrondis 26">
              <a:extLst>
                <a:ext uri="{FF2B5EF4-FFF2-40B4-BE49-F238E27FC236}">
                  <a16:creationId xmlns="" xmlns:a16="http://schemas.microsoft.com/office/drawing/2014/main" id="{2E93B733-B0A5-EF18-7B20-95EB0910EC00}"/>
                </a:ext>
              </a:extLst>
            </p:cNvPr>
            <p:cNvSpPr/>
            <p:nvPr/>
          </p:nvSpPr>
          <p:spPr>
            <a:xfrm>
              <a:off x="2110998" y="5367315"/>
              <a:ext cx="3600000" cy="591743"/>
            </a:xfrm>
            <a:prstGeom prst="roundRect">
              <a:avLst/>
            </a:prstGeom>
            <a:solidFill>
              <a:schemeClr val="accent2">
                <a:lumMod val="60000"/>
                <a:lumOff val="4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Exigences environnementales</a:t>
              </a:r>
              <a:endParaRPr kumimoji="0" lang="fr-FR" sz="1600" b="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Rectangle : coins arrondis 30">
              <a:extLst>
                <a:ext uri="{FF2B5EF4-FFF2-40B4-BE49-F238E27FC236}">
                  <a16:creationId xmlns="" xmlns:a16="http://schemas.microsoft.com/office/drawing/2014/main" id="{F0444014-E995-C8CF-577B-C0903C50D500}"/>
                </a:ext>
              </a:extLst>
            </p:cNvPr>
            <p:cNvSpPr/>
            <p:nvPr/>
          </p:nvSpPr>
          <p:spPr>
            <a:xfrm>
              <a:off x="6427859" y="4788131"/>
              <a:ext cx="5452847" cy="1750111"/>
            </a:xfrm>
            <a:prstGeom prst="roundRect">
              <a:avLst/>
            </a:prstGeom>
            <a:solidFill>
              <a:schemeClr val="accent2">
                <a:lumMod val="60000"/>
                <a:lumOff val="40000"/>
              </a:schemeClr>
            </a:solidFill>
            <a:ln w="6350" cap="flat" cmpd="sng" algn="ctr">
              <a:noFill/>
              <a:prstDash val="solid"/>
              <a:miter lim="800000"/>
            </a:ln>
            <a:effectLst/>
          </p:spPr>
          <p:txBody>
            <a:bodyPr rtlCol="0" anchor="ctr"/>
            <a:lstStyle/>
            <a:p>
              <a:pPr marL="285750" indent="-285750">
                <a:buFont typeface="Arial" panose="020B0604020202020204" pitchFamily="34" charset="0"/>
                <a:buChar char="•"/>
              </a:pPr>
              <a:r>
                <a:rPr lang="fr-FR" sz="1600" kern="0" dirty="0">
                  <a:solidFill>
                    <a:prstClr val="black"/>
                  </a:solidFill>
                  <a:latin typeface="Arial" panose="020B0604020202020204" pitchFamily="34" charset="0"/>
                  <a:cs typeface="Arial" panose="020B0604020202020204" pitchFamily="34" charset="0"/>
                </a:rPr>
                <a:t>La transition énergétique</a:t>
              </a:r>
            </a:p>
            <a:p>
              <a:pPr marL="285750" indent="-285750">
                <a:buFont typeface="Arial" panose="020B0604020202020204" pitchFamily="34" charset="0"/>
                <a:buChar char="•"/>
              </a:pPr>
              <a:r>
                <a:rPr lang="fr-FR" sz="1600" kern="0" dirty="0">
                  <a:solidFill>
                    <a:prstClr val="black"/>
                  </a:solidFill>
                  <a:latin typeface="Arial" panose="020B0604020202020204" pitchFamily="34" charset="0"/>
                  <a:cs typeface="Arial" panose="020B0604020202020204" pitchFamily="34" charset="0"/>
                </a:rPr>
                <a:t>La gestion des déchets (méthanisation et économie circulaire)</a:t>
              </a:r>
            </a:p>
            <a:p>
              <a:pPr marL="285750" indent="-285750">
                <a:buFont typeface="Arial" panose="020B0604020202020204" pitchFamily="34" charset="0"/>
                <a:buChar char="•"/>
              </a:pPr>
              <a:r>
                <a:rPr lang="fr-FR" sz="1600" kern="0" dirty="0">
                  <a:solidFill>
                    <a:prstClr val="black"/>
                  </a:solidFill>
                  <a:latin typeface="Arial" panose="020B0604020202020204" pitchFamily="34" charset="0"/>
                  <a:cs typeface="Arial" panose="020B0604020202020204" pitchFamily="34" charset="0"/>
                </a:rPr>
                <a:t>Mise en œuvre d’un management environnementale </a:t>
              </a:r>
            </a:p>
            <a:p>
              <a:pPr marL="285750" indent="-285750">
                <a:buFont typeface="Arial" panose="020B0604020202020204" pitchFamily="34" charset="0"/>
                <a:buChar char="•"/>
              </a:pPr>
              <a:r>
                <a:rPr lang="fr-FR" sz="1600" kern="0" dirty="0">
                  <a:solidFill>
                    <a:prstClr val="black"/>
                  </a:solidFill>
                  <a:latin typeface="Arial" panose="020B0604020202020204" pitchFamily="34" charset="0"/>
                  <a:cs typeface="Arial" panose="020B0604020202020204" pitchFamily="34" charset="0"/>
                </a:rPr>
                <a:t>La transition numérique</a:t>
              </a:r>
            </a:p>
          </p:txBody>
        </p:sp>
      </p:grpSp>
      <p:grpSp>
        <p:nvGrpSpPr>
          <p:cNvPr id="6" name="Groupe 5">
            <a:extLst>
              <a:ext uri="{FF2B5EF4-FFF2-40B4-BE49-F238E27FC236}">
                <a16:creationId xmlns="" xmlns:a16="http://schemas.microsoft.com/office/drawing/2014/main" id="{D13E066F-AD6A-4D04-938C-987ED3C6C4A1}"/>
              </a:ext>
            </a:extLst>
          </p:cNvPr>
          <p:cNvGrpSpPr/>
          <p:nvPr/>
        </p:nvGrpSpPr>
        <p:grpSpPr>
          <a:xfrm>
            <a:off x="2022235" y="1132434"/>
            <a:ext cx="9882770" cy="1569530"/>
            <a:chOff x="2121388" y="1000230"/>
            <a:chExt cx="9882770" cy="1569530"/>
          </a:xfrm>
        </p:grpSpPr>
        <p:sp>
          <p:nvSpPr>
            <p:cNvPr id="25" name="Rectangle : coins arrondis 24">
              <a:extLst>
                <a:ext uri="{FF2B5EF4-FFF2-40B4-BE49-F238E27FC236}">
                  <a16:creationId xmlns="" xmlns:a16="http://schemas.microsoft.com/office/drawing/2014/main" id="{DA0708A5-28A5-7506-5EF4-99A8BB4F4B00}"/>
                </a:ext>
              </a:extLst>
            </p:cNvPr>
            <p:cNvSpPr/>
            <p:nvPr/>
          </p:nvSpPr>
          <p:spPr>
            <a:xfrm>
              <a:off x="2121388" y="1499323"/>
              <a:ext cx="3600000" cy="571344"/>
            </a:xfrm>
            <a:prstGeom prst="roundRect">
              <a:avLst/>
            </a:prstGeom>
            <a:solidFill>
              <a:schemeClr val="accent6">
                <a:lumMod val="40000"/>
                <a:lumOff val="6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Juridique et normatif</a:t>
              </a:r>
              <a:endParaRPr kumimoji="0" lang="fr-FR" sz="16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 coins arrondis 31">
              <a:extLst>
                <a:ext uri="{FF2B5EF4-FFF2-40B4-BE49-F238E27FC236}">
                  <a16:creationId xmlns="" xmlns:a16="http://schemas.microsoft.com/office/drawing/2014/main" id="{A0CEF660-9BFF-04FB-FBC9-2154A22E08BC}"/>
                </a:ext>
              </a:extLst>
            </p:cNvPr>
            <p:cNvSpPr/>
            <p:nvPr/>
          </p:nvSpPr>
          <p:spPr>
            <a:xfrm>
              <a:off x="6427859" y="1000230"/>
              <a:ext cx="5576299" cy="1569530"/>
            </a:xfrm>
            <a:prstGeom prst="roundRect">
              <a:avLst/>
            </a:prstGeom>
            <a:solidFill>
              <a:schemeClr val="accent6">
                <a:lumMod val="40000"/>
                <a:lumOff val="60000"/>
              </a:schemeClr>
            </a:solidFill>
            <a:ln w="6350" cap="flat" cmpd="sng" algn="ctr">
              <a:noFill/>
              <a:prstDash val="solid"/>
              <a:miter lim="800000"/>
            </a:ln>
            <a:effectLst/>
          </p:spPr>
          <p:txBody>
            <a:bodyPr rtlCol="0" anchor="ctr"/>
            <a:lstStyle/>
            <a:p>
              <a:pPr marL="285750" indent="-285750">
                <a:buFont typeface="Wingdings" pitchFamily="2" charset="2"/>
                <a:buChar char="§"/>
              </a:pPr>
              <a:r>
                <a:rPr lang="fr-FR" sz="1600" kern="0" dirty="0">
                  <a:solidFill>
                    <a:prstClr val="black"/>
                  </a:solidFill>
                  <a:latin typeface="Arial" panose="020B0604020202020204" pitchFamily="34" charset="0"/>
                  <a:cs typeface="Arial" panose="020B0604020202020204" pitchFamily="34" charset="0"/>
                </a:rPr>
                <a:t>Décembre 2017: </a:t>
              </a:r>
              <a:r>
                <a:rPr lang="fr-FR" altLang="fr-FR" sz="1600" kern="0" dirty="0">
                  <a:solidFill>
                    <a:prstClr val="black"/>
                  </a:solidFill>
                  <a:latin typeface="Arial" panose="020B0604020202020204" pitchFamily="34" charset="0"/>
                  <a:cs typeface="Arial" panose="020B0604020202020204" pitchFamily="34" charset="0"/>
                </a:rPr>
                <a:t>Arrêté facilitant le développement des énergies renouvelables</a:t>
              </a:r>
            </a:p>
            <a:p>
              <a:pPr marL="285750" indent="-285750">
                <a:buFont typeface="Wingdings" pitchFamily="2" charset="2"/>
                <a:buChar char="§"/>
              </a:pPr>
              <a:r>
                <a:rPr lang="fr-FR" altLang="fr-FR" sz="1600" kern="0" dirty="0">
                  <a:solidFill>
                    <a:prstClr val="black"/>
                  </a:solidFill>
                  <a:latin typeface="Arial" panose="020B0604020202020204" pitchFamily="34" charset="0"/>
                  <a:cs typeface="Arial" panose="020B0604020202020204" pitchFamily="34" charset="0"/>
                </a:rPr>
                <a:t>Octobre 2018 : Egalim 1 - Loi « pour l’équilibre des relations commerciales dans le secteur agricole et une alimentation saine et durable »</a:t>
              </a:r>
              <a:endParaRPr lang="fr-FR" altLang="fr-FR" sz="1600" dirty="0">
                <a:solidFill>
                  <a:srgbClr val="002060"/>
                </a:solidFill>
                <a:ea typeface="Calibri" panose="020F0502020204030204" pitchFamily="34" charset="0"/>
                <a:cs typeface="Arial" panose="020B0604020202020204" pitchFamily="34" charset="0"/>
              </a:endParaRPr>
            </a:p>
          </p:txBody>
        </p:sp>
      </p:grpSp>
      <p:sp>
        <p:nvSpPr>
          <p:cNvPr id="17" name="Google Shape;129;p2"/>
          <p:cNvSpPr txBox="1">
            <a:spLocks/>
          </p:cNvSpPr>
          <p:nvPr/>
        </p:nvSpPr>
        <p:spPr>
          <a:xfrm>
            <a:off x="-166236" y="6473708"/>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327799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3006CBC-94A2-77F8-3572-367D7090C8A2}"/>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A1D085F5-D6C3-FE2A-FA77-3AC175DE5D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02096" cy="906074"/>
          </a:xfrm>
          <a:prstGeom prst="rect">
            <a:avLst/>
          </a:prstGeom>
        </p:spPr>
      </p:pic>
      <p:pic>
        <p:nvPicPr>
          <p:cNvPr id="5" name="Image 4">
            <a:extLst>
              <a:ext uri="{FF2B5EF4-FFF2-40B4-BE49-F238E27FC236}">
                <a16:creationId xmlns="" xmlns:a16="http://schemas.microsoft.com/office/drawing/2014/main" id="{A736A36E-5B7E-2317-FACF-D55F4084F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130" y="68784"/>
            <a:ext cx="1112689" cy="673470"/>
          </a:xfrm>
          <a:prstGeom prst="rect">
            <a:avLst/>
          </a:prstGeom>
        </p:spPr>
      </p:pic>
      <p:sp>
        <p:nvSpPr>
          <p:cNvPr id="2" name="ZoneTexte 1">
            <a:extLst>
              <a:ext uri="{FF2B5EF4-FFF2-40B4-BE49-F238E27FC236}">
                <a16:creationId xmlns="" xmlns:a16="http://schemas.microsoft.com/office/drawing/2014/main" id="{06EDDF16-C2FC-D005-5DE9-428118FA6220}"/>
              </a:ext>
            </a:extLst>
          </p:cNvPr>
          <p:cNvSpPr txBox="1"/>
          <p:nvPr/>
        </p:nvSpPr>
        <p:spPr>
          <a:xfrm>
            <a:off x="110995" y="1382635"/>
            <a:ext cx="12037730" cy="707886"/>
          </a:xfrm>
          <a:prstGeom prst="rect">
            <a:avLst/>
          </a:prstGeom>
          <a:noFill/>
        </p:spPr>
        <p:txBody>
          <a:bodyPr wrap="square">
            <a:spAutoFit/>
          </a:bodyPr>
          <a:lstStyle/>
          <a:p>
            <a:r>
              <a:rPr lang="fr-FR" sz="2000" dirty="0"/>
              <a:t>La filière participe aux </a:t>
            </a:r>
            <a:r>
              <a:rPr lang="fr-FR" altLang="fr-FR" sz="2000" dirty="0"/>
              <a:t>économies d’énergie, il s’agit d’optimiser les systèmes de production et de mobiliser le plus possible d’énergies renouvelables.</a:t>
            </a:r>
            <a:endParaRPr lang="fr-FR" sz="2000" dirty="0"/>
          </a:p>
        </p:txBody>
      </p:sp>
      <p:sp>
        <p:nvSpPr>
          <p:cNvPr id="6" name="ZoneTexte 5">
            <a:extLst>
              <a:ext uri="{FF2B5EF4-FFF2-40B4-BE49-F238E27FC236}">
                <a16:creationId xmlns="" xmlns:a16="http://schemas.microsoft.com/office/drawing/2014/main" id="{F2B29637-03B2-83EA-930A-997CB32C19A7}"/>
              </a:ext>
            </a:extLst>
          </p:cNvPr>
          <p:cNvSpPr txBox="1"/>
          <p:nvPr/>
        </p:nvSpPr>
        <p:spPr>
          <a:xfrm>
            <a:off x="110995" y="2515076"/>
            <a:ext cx="4422735" cy="3791807"/>
          </a:xfrm>
          <a:prstGeom prst="rect">
            <a:avLst/>
          </a:prstGeom>
          <a:noFill/>
        </p:spPr>
        <p:txBody>
          <a:bodyPr wrap="square">
            <a:spAutoFit/>
          </a:bodyPr>
          <a:lstStyle/>
          <a:p>
            <a:pPr>
              <a:spcAft>
                <a:spcPts val="600"/>
              </a:spcAft>
            </a:pPr>
            <a:r>
              <a:rPr lang="fr-FR" sz="2000" dirty="0"/>
              <a:t>Ainsi, elle participe à la construction d’un </a:t>
            </a:r>
            <a:r>
              <a:rPr lang="fr-FR" altLang="fr-FR" sz="2000" dirty="0"/>
              <a:t>modèle énergétique qui :</a:t>
            </a:r>
          </a:p>
          <a:p>
            <a:pPr marL="265113" lvl="1" indent="288925" defTabSz="473075" eaLnBrk="0" fontAlgn="base" hangingPunct="0">
              <a:lnSpc>
                <a:spcPct val="120000"/>
              </a:lnSpc>
              <a:spcBef>
                <a:spcPct val="0"/>
              </a:spcBef>
              <a:spcAft>
                <a:spcPts val="600"/>
              </a:spcAft>
              <a:buFont typeface="Wingdings" panose="05000000000000000000" pitchFamily="2" charset="2"/>
              <a:buChar char="Ø"/>
            </a:pPr>
            <a:r>
              <a:rPr lang="fr-FR" altLang="fr-FR" sz="2000" dirty="0"/>
              <a:t>permet de satisfaire les besoins en énergie des citoyens de manière durable, équitable et sûre pour les hommes et leur environnement</a:t>
            </a:r>
          </a:p>
          <a:p>
            <a:pPr marL="265113" lvl="1" indent="288925" defTabSz="473075" eaLnBrk="0" fontAlgn="base" hangingPunct="0">
              <a:lnSpc>
                <a:spcPct val="120000"/>
              </a:lnSpc>
              <a:spcBef>
                <a:spcPct val="0"/>
              </a:spcBef>
              <a:spcAft>
                <a:spcPct val="0"/>
              </a:spcAft>
              <a:buFont typeface="Wingdings" panose="05000000000000000000" pitchFamily="2" charset="2"/>
              <a:buChar char="Ø"/>
            </a:pPr>
            <a:r>
              <a:rPr lang="fr-FR" altLang="fr-FR" sz="2000" dirty="0"/>
              <a:t>contribue au développement d’une société sobre en termes de consommation d’énergie et de dégagement carbone</a:t>
            </a:r>
          </a:p>
        </p:txBody>
      </p:sp>
      <p:grpSp>
        <p:nvGrpSpPr>
          <p:cNvPr id="7" name="Groupe 6">
            <a:extLst>
              <a:ext uri="{FF2B5EF4-FFF2-40B4-BE49-F238E27FC236}">
                <a16:creationId xmlns="" xmlns:a16="http://schemas.microsoft.com/office/drawing/2014/main" id="{95E57EFF-D2A7-5678-80C8-CA6F983C3B17}"/>
              </a:ext>
            </a:extLst>
          </p:cNvPr>
          <p:cNvGrpSpPr>
            <a:grpSpLocks noChangeAspect="1"/>
          </p:cNvGrpSpPr>
          <p:nvPr/>
        </p:nvGrpSpPr>
        <p:grpSpPr>
          <a:xfrm>
            <a:off x="4598693" y="2711648"/>
            <a:ext cx="7550032" cy="3398663"/>
            <a:chOff x="2602535" y="1916713"/>
            <a:chExt cx="5844367" cy="2630854"/>
          </a:xfrm>
        </p:grpSpPr>
        <p:pic>
          <p:nvPicPr>
            <p:cNvPr id="8" name="Image 7">
              <a:extLst>
                <a:ext uri="{FF2B5EF4-FFF2-40B4-BE49-F238E27FC236}">
                  <a16:creationId xmlns="" xmlns:a16="http://schemas.microsoft.com/office/drawing/2014/main" id="{0D7FE45F-E9E2-582C-702E-F602342F80D8}"/>
                </a:ext>
              </a:extLst>
            </p:cNvPr>
            <p:cNvPicPr>
              <a:picLocks noChangeAspect="1"/>
            </p:cNvPicPr>
            <p:nvPr/>
          </p:nvPicPr>
          <p:blipFill>
            <a:blip r:embed="rId4"/>
            <a:stretch>
              <a:fillRect/>
            </a:stretch>
          </p:blipFill>
          <p:spPr>
            <a:xfrm>
              <a:off x="4870711" y="2319728"/>
              <a:ext cx="1880952" cy="1828571"/>
            </a:xfrm>
            <a:prstGeom prst="rect">
              <a:avLst/>
            </a:prstGeom>
          </p:spPr>
        </p:pic>
        <p:pic>
          <p:nvPicPr>
            <p:cNvPr id="9" name="Image 8">
              <a:extLst>
                <a:ext uri="{FF2B5EF4-FFF2-40B4-BE49-F238E27FC236}">
                  <a16:creationId xmlns="" xmlns:a16="http://schemas.microsoft.com/office/drawing/2014/main" id="{ED6EF6FB-E240-D738-96EF-AC1354CEB38C}"/>
                </a:ext>
              </a:extLst>
            </p:cNvPr>
            <p:cNvPicPr>
              <a:picLocks noChangeAspect="1"/>
            </p:cNvPicPr>
            <p:nvPr/>
          </p:nvPicPr>
          <p:blipFill>
            <a:blip r:embed="rId5"/>
            <a:stretch>
              <a:fillRect/>
            </a:stretch>
          </p:blipFill>
          <p:spPr>
            <a:xfrm>
              <a:off x="5054044" y="1916713"/>
              <a:ext cx="1514286" cy="390476"/>
            </a:xfrm>
            <a:prstGeom prst="rect">
              <a:avLst/>
            </a:prstGeom>
          </p:spPr>
        </p:pic>
        <p:pic>
          <p:nvPicPr>
            <p:cNvPr id="10" name="Image 9">
              <a:extLst>
                <a:ext uri="{FF2B5EF4-FFF2-40B4-BE49-F238E27FC236}">
                  <a16:creationId xmlns="" xmlns:a16="http://schemas.microsoft.com/office/drawing/2014/main" id="{D9AB907C-BE48-0728-96A9-FE30CC2DFA00}"/>
                </a:ext>
              </a:extLst>
            </p:cNvPr>
            <p:cNvPicPr>
              <a:picLocks noChangeAspect="1"/>
            </p:cNvPicPr>
            <p:nvPr/>
          </p:nvPicPr>
          <p:blipFill>
            <a:blip r:embed="rId6"/>
            <a:stretch>
              <a:fillRect/>
            </a:stretch>
          </p:blipFill>
          <p:spPr>
            <a:xfrm>
              <a:off x="6627854" y="2472993"/>
              <a:ext cx="1819048" cy="371429"/>
            </a:xfrm>
            <a:prstGeom prst="rect">
              <a:avLst/>
            </a:prstGeom>
          </p:spPr>
        </p:pic>
        <p:pic>
          <p:nvPicPr>
            <p:cNvPr id="11" name="Image 10">
              <a:extLst>
                <a:ext uri="{FF2B5EF4-FFF2-40B4-BE49-F238E27FC236}">
                  <a16:creationId xmlns="" xmlns:a16="http://schemas.microsoft.com/office/drawing/2014/main" id="{F4E19EFD-6483-FBB1-71D0-49C3295490B0}"/>
                </a:ext>
              </a:extLst>
            </p:cNvPr>
            <p:cNvPicPr>
              <a:picLocks noChangeAspect="1"/>
            </p:cNvPicPr>
            <p:nvPr/>
          </p:nvPicPr>
          <p:blipFill>
            <a:blip r:embed="rId7"/>
            <a:stretch>
              <a:fillRect/>
            </a:stretch>
          </p:blipFill>
          <p:spPr>
            <a:xfrm>
              <a:off x="6751663" y="3293791"/>
              <a:ext cx="1571429" cy="380952"/>
            </a:xfrm>
            <a:prstGeom prst="rect">
              <a:avLst/>
            </a:prstGeom>
          </p:spPr>
        </p:pic>
        <p:pic>
          <p:nvPicPr>
            <p:cNvPr id="12" name="Image 11">
              <a:extLst>
                <a:ext uri="{FF2B5EF4-FFF2-40B4-BE49-F238E27FC236}">
                  <a16:creationId xmlns="" xmlns:a16="http://schemas.microsoft.com/office/drawing/2014/main" id="{13B61D0D-E13F-3E80-6F9C-7446B041F4AC}"/>
                </a:ext>
              </a:extLst>
            </p:cNvPr>
            <p:cNvPicPr>
              <a:picLocks noChangeAspect="1"/>
            </p:cNvPicPr>
            <p:nvPr/>
          </p:nvPicPr>
          <p:blipFill>
            <a:blip r:embed="rId8"/>
            <a:stretch>
              <a:fillRect/>
            </a:stretch>
          </p:blipFill>
          <p:spPr>
            <a:xfrm>
              <a:off x="5975657" y="4166615"/>
              <a:ext cx="2009524" cy="352381"/>
            </a:xfrm>
            <a:prstGeom prst="rect">
              <a:avLst/>
            </a:prstGeom>
          </p:spPr>
        </p:pic>
        <p:pic>
          <p:nvPicPr>
            <p:cNvPr id="13" name="Image 12">
              <a:extLst>
                <a:ext uri="{FF2B5EF4-FFF2-40B4-BE49-F238E27FC236}">
                  <a16:creationId xmlns="" xmlns:a16="http://schemas.microsoft.com/office/drawing/2014/main" id="{06B42505-3E46-CBCB-3142-10528E164BEB}"/>
                </a:ext>
              </a:extLst>
            </p:cNvPr>
            <p:cNvPicPr>
              <a:picLocks noChangeAspect="1"/>
            </p:cNvPicPr>
            <p:nvPr/>
          </p:nvPicPr>
          <p:blipFill>
            <a:blip r:embed="rId9"/>
            <a:stretch>
              <a:fillRect/>
            </a:stretch>
          </p:blipFill>
          <p:spPr>
            <a:xfrm>
              <a:off x="3780048" y="4138043"/>
              <a:ext cx="1723810" cy="409524"/>
            </a:xfrm>
            <a:prstGeom prst="rect">
              <a:avLst/>
            </a:prstGeom>
          </p:spPr>
        </p:pic>
        <p:pic>
          <p:nvPicPr>
            <p:cNvPr id="14" name="Image 13">
              <a:extLst>
                <a:ext uri="{FF2B5EF4-FFF2-40B4-BE49-F238E27FC236}">
                  <a16:creationId xmlns="" xmlns:a16="http://schemas.microsoft.com/office/drawing/2014/main" id="{382E10AF-357E-DC5C-A387-5882ADD57DD3}"/>
                </a:ext>
              </a:extLst>
            </p:cNvPr>
            <p:cNvPicPr>
              <a:picLocks noChangeAspect="1"/>
            </p:cNvPicPr>
            <p:nvPr/>
          </p:nvPicPr>
          <p:blipFill>
            <a:blip r:embed="rId10"/>
            <a:stretch>
              <a:fillRect/>
            </a:stretch>
          </p:blipFill>
          <p:spPr>
            <a:xfrm>
              <a:off x="2602535" y="3303315"/>
              <a:ext cx="2219048" cy="361905"/>
            </a:xfrm>
            <a:prstGeom prst="rect">
              <a:avLst/>
            </a:prstGeom>
          </p:spPr>
        </p:pic>
        <p:pic>
          <p:nvPicPr>
            <p:cNvPr id="15" name="Image 14">
              <a:extLst>
                <a:ext uri="{FF2B5EF4-FFF2-40B4-BE49-F238E27FC236}">
                  <a16:creationId xmlns="" xmlns:a16="http://schemas.microsoft.com/office/drawing/2014/main" id="{BD413C5D-B4B5-2220-F358-5562366C09A2}"/>
                </a:ext>
              </a:extLst>
            </p:cNvPr>
            <p:cNvPicPr>
              <a:picLocks noChangeAspect="1"/>
            </p:cNvPicPr>
            <p:nvPr/>
          </p:nvPicPr>
          <p:blipFill>
            <a:blip r:embed="rId11"/>
            <a:stretch>
              <a:fillRect/>
            </a:stretch>
          </p:blipFill>
          <p:spPr>
            <a:xfrm>
              <a:off x="2755655" y="2468232"/>
              <a:ext cx="2200000" cy="380952"/>
            </a:xfrm>
            <a:prstGeom prst="rect">
              <a:avLst/>
            </a:prstGeom>
          </p:spPr>
        </p:pic>
      </p:grpSp>
      <p:sp>
        <p:nvSpPr>
          <p:cNvPr id="16" name="ZoneTexte 15">
            <a:extLst>
              <a:ext uri="{FF2B5EF4-FFF2-40B4-BE49-F238E27FC236}">
                <a16:creationId xmlns="" xmlns:a16="http://schemas.microsoft.com/office/drawing/2014/main" id="{1BAEF463-7061-30AC-8A4C-C454E3925E3B}"/>
              </a:ext>
            </a:extLst>
          </p:cNvPr>
          <p:cNvSpPr txBox="1"/>
          <p:nvPr/>
        </p:nvSpPr>
        <p:spPr>
          <a:xfrm>
            <a:off x="1638795" y="214166"/>
            <a:ext cx="8110767" cy="729430"/>
          </a:xfrm>
          <a:prstGeom prst="rect">
            <a:avLst/>
          </a:prstGeom>
          <a:noFill/>
        </p:spPr>
        <p:txBody>
          <a:bodyPr wrap="square">
            <a:spAutoFit/>
          </a:bodyPr>
          <a:lstStyle/>
          <a:p>
            <a:pPr algn="ctr">
              <a:lnSpc>
                <a:spcPct val="115000"/>
              </a:lnSpc>
            </a:pPr>
            <a:r>
              <a:rPr lang="fr-FR" sz="3600" b="1" dirty="0">
                <a:solidFill>
                  <a:srgbClr val="002060"/>
                </a:solidFill>
                <a:latin typeface="Arial" panose="020B0604020202020204" pitchFamily="34" charset="0"/>
                <a:ea typeface="+mj-ea"/>
                <a:cs typeface="Arial" panose="020B0604020202020204" pitchFamily="34" charset="0"/>
              </a:rPr>
              <a:t>LES ENJEUX DE LA RÉNOVATION</a:t>
            </a:r>
          </a:p>
        </p:txBody>
      </p:sp>
      <p:cxnSp>
        <p:nvCxnSpPr>
          <p:cNvPr id="17" name="Connecteur droit 16">
            <a:extLst>
              <a:ext uri="{FF2B5EF4-FFF2-40B4-BE49-F238E27FC236}">
                <a16:creationId xmlns="" xmlns:a16="http://schemas.microsoft.com/office/drawing/2014/main" id="{FC59C3C4-F468-4D63-B531-EB5CA792E326}"/>
              </a:ext>
            </a:extLst>
          </p:cNvPr>
          <p:cNvCxnSpPr/>
          <p:nvPr/>
        </p:nvCxnSpPr>
        <p:spPr>
          <a:xfrm>
            <a:off x="4523097" y="2604983"/>
            <a:ext cx="0" cy="3582828"/>
          </a:xfrm>
          <a:prstGeom prst="line">
            <a:avLst/>
          </a:prstGeom>
        </p:spPr>
        <p:style>
          <a:lnRef idx="1">
            <a:schemeClr val="accent1"/>
          </a:lnRef>
          <a:fillRef idx="0">
            <a:schemeClr val="accent1"/>
          </a:fillRef>
          <a:effectRef idx="0">
            <a:schemeClr val="accent1"/>
          </a:effectRef>
          <a:fontRef idx="minor">
            <a:schemeClr val="tx1"/>
          </a:fontRef>
        </p:style>
      </p:cxnSp>
      <p:sp>
        <p:nvSpPr>
          <p:cNvPr id="18" name="Google Shape;129;p2"/>
          <p:cNvSpPr txBox="1">
            <a:spLocks/>
          </p:cNvSpPr>
          <p:nvPr/>
        </p:nvSpPr>
        <p:spPr>
          <a:xfrm>
            <a:off x="9039021" y="6458755"/>
            <a:ext cx="2880063" cy="318490"/>
          </a:xfrm>
          <a:prstGeom prst="rect">
            <a:avLst/>
          </a:prstGeom>
          <a:noFill/>
          <a:ln>
            <a:noFill/>
          </a:ln>
        </p:spPr>
        <p:txBody>
          <a:bodyPr spcFirstLastPara="1" vert="horz" wrap="square" lIns="22850" tIns="22850" rIns="22850" bIns="22850" rtlCol="0" anchor="t" anchorCtr="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a:t>22 mai 2025</a:t>
            </a:r>
            <a:endParaRPr lang="fr-FR" dirty="0"/>
          </a:p>
        </p:txBody>
      </p:sp>
    </p:spTree>
    <p:extLst>
      <p:ext uri="{BB962C8B-B14F-4D97-AF65-F5344CB8AC3E}">
        <p14:creationId xmlns:p14="http://schemas.microsoft.com/office/powerpoint/2010/main" val="18550145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7946</TotalTime>
  <Words>1901</Words>
  <Application>Microsoft Office PowerPoint</Application>
  <PresentationFormat>Grand écran</PresentationFormat>
  <Paragraphs>429</Paragraphs>
  <Slides>64</Slides>
  <Notes>17</Notes>
  <HiddenSlides>1</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64</vt:i4>
      </vt:variant>
    </vt:vector>
  </HeadingPairs>
  <TitlesOfParts>
    <vt:vector size="76" baseType="lpstr">
      <vt:lpstr>Arial</vt:lpstr>
      <vt:lpstr>Arial Narrow</vt:lpstr>
      <vt:lpstr>Avenir LT Std 55 Roman</vt:lpstr>
      <vt:lpstr>caecilia</vt:lpstr>
      <vt:lpstr>Calibri</vt:lpstr>
      <vt:lpstr>Calibri Light</vt:lpstr>
      <vt:lpstr>HelveticaNeueLT Std</vt:lpstr>
      <vt:lpstr>Symbol</vt:lpstr>
      <vt:lpstr>Times New Roman</vt:lpstr>
      <vt:lpstr>Times, 'Times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Radigois Philippe</dc:creator>
  <cp:lastModifiedBy>Pret</cp:lastModifiedBy>
  <cp:revision>182</cp:revision>
  <cp:lastPrinted>2025-05-20T23:06:44Z</cp:lastPrinted>
  <dcterms:created xsi:type="dcterms:W3CDTF">2024-01-15T08:49:08Z</dcterms:created>
  <dcterms:modified xsi:type="dcterms:W3CDTF">2025-05-22T13:37:27Z</dcterms:modified>
</cp:coreProperties>
</file>