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1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2.xml" ContentType="application/vnd.openxmlformats-officedocument.drawingml.chartshap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7" r:id="rId2"/>
  </p:sldMasterIdLst>
  <p:notesMasterIdLst>
    <p:notesMasterId r:id="rId26"/>
  </p:notesMasterIdLst>
  <p:sldIdLst>
    <p:sldId id="331" r:id="rId3"/>
    <p:sldId id="380" r:id="rId4"/>
    <p:sldId id="256" r:id="rId5"/>
    <p:sldId id="4879" r:id="rId6"/>
    <p:sldId id="284" r:id="rId7"/>
    <p:sldId id="4881" r:id="rId8"/>
    <p:sldId id="4880" r:id="rId9"/>
    <p:sldId id="275" r:id="rId10"/>
    <p:sldId id="272" r:id="rId11"/>
    <p:sldId id="273" r:id="rId12"/>
    <p:sldId id="274" r:id="rId13"/>
    <p:sldId id="276" r:id="rId14"/>
    <p:sldId id="4882" r:id="rId15"/>
    <p:sldId id="278" r:id="rId16"/>
    <p:sldId id="279" r:id="rId17"/>
    <p:sldId id="291" r:id="rId18"/>
    <p:sldId id="283" r:id="rId19"/>
    <p:sldId id="4885" r:id="rId20"/>
    <p:sldId id="4886" r:id="rId21"/>
    <p:sldId id="4883" r:id="rId22"/>
    <p:sldId id="521" r:id="rId23"/>
    <p:sldId id="473" r:id="rId24"/>
    <p:sldId id="269" r:id="rId2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1671"/>
    <a:srgbClr val="997300"/>
    <a:srgbClr val="00B0F0"/>
    <a:srgbClr val="FFC000"/>
    <a:srgbClr val="3E3F42"/>
    <a:srgbClr val="4355A4"/>
    <a:srgbClr val="9B9B9B"/>
    <a:srgbClr val="F7941E"/>
    <a:srgbClr val="B8D24D"/>
    <a:srgbClr val="2327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37" autoAdjust="0"/>
    <p:restoredTop sz="80282" autoAdjust="0"/>
  </p:normalViewPr>
  <p:slideViewPr>
    <p:cSldViewPr snapToGrid="0">
      <p:cViewPr varScale="1">
        <p:scale>
          <a:sx n="98" d="100"/>
          <a:sy n="98" d="100"/>
        </p:scale>
        <p:origin x="4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ombauj\Downloads\immatriculations_2023_france_entiere%20(2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1.bin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ombauj\Desktop\parc_vp_france_2023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egallp\Documents\ANFA\ACOSS\Base%20ACOSS%202006-2020%20hors%20DOM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ombauj\Desktop\immatriculations_france_entiere_2010_2024%20(1)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1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egallp\Documents\ANFA\ACOSS\Base%20ACOSS%202006-2020%20hors%20DOM.xlsx" TargetMode="Externa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Immatriculations de véhicules particuliers</a:t>
            </a:r>
            <a:r>
              <a:rPr lang="fr-FR" baseline="0"/>
              <a:t> neufs par energie</a:t>
            </a:r>
            <a:endParaRPr lang="fr-F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VP_energie!$A$33</c:f>
              <c:strCache>
                <c:ptCount val="1"/>
                <c:pt idx="0">
                  <c:v>Diesel - thermique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cat>
            <c:strRef>
              <c:f>VP_energie!$B$32:$P$32</c:f>
              <c:strCache>
                <c:ptCount val="1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 (provisoire NGC data)</c:v>
                </c:pt>
              </c:strCache>
            </c:strRef>
          </c:cat>
          <c:val>
            <c:numRef>
              <c:f>VP_energie!$B$33:$P$33</c:f>
              <c:numCache>
                <c:formatCode>#,##0</c:formatCode>
                <c:ptCount val="15"/>
                <c:pt idx="0">
                  <c:v>1600745</c:v>
                </c:pt>
                <c:pt idx="1">
                  <c:v>1603318</c:v>
                </c:pt>
                <c:pt idx="2">
                  <c:v>1389931</c:v>
                </c:pt>
                <c:pt idx="3">
                  <c:v>1207895</c:v>
                </c:pt>
                <c:pt idx="4">
                  <c:v>1159014</c:v>
                </c:pt>
                <c:pt idx="5">
                  <c:v>1110732</c:v>
                </c:pt>
                <c:pt idx="6">
                  <c:v>1065952</c:v>
                </c:pt>
                <c:pt idx="7">
                  <c:v>1013099</c:v>
                </c:pt>
                <c:pt idx="8">
                  <c:v>856583</c:v>
                </c:pt>
                <c:pt idx="9">
                  <c:v>761198</c:v>
                </c:pt>
                <c:pt idx="10">
                  <c:v>513168</c:v>
                </c:pt>
                <c:pt idx="11">
                  <c:v>354949</c:v>
                </c:pt>
                <c:pt idx="12">
                  <c:v>241783</c:v>
                </c:pt>
                <c:pt idx="13">
                  <c:v>172885</c:v>
                </c:pt>
                <c:pt idx="14">
                  <c:v>124955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6E-4012-8B28-95DA80A7E58E}"/>
            </c:ext>
          </c:extLst>
        </c:ser>
        <c:ser>
          <c:idx val="1"/>
          <c:order val="1"/>
          <c:tx>
            <c:strRef>
              <c:f>VP_energie!$A$34</c:f>
              <c:strCache>
                <c:ptCount val="1"/>
                <c:pt idx="0">
                  <c:v>Essence - thermique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cat>
            <c:strRef>
              <c:f>VP_energie!$B$32:$P$32</c:f>
              <c:strCache>
                <c:ptCount val="1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 (provisoire NGC data)</c:v>
                </c:pt>
              </c:strCache>
            </c:strRef>
          </c:cat>
          <c:val>
            <c:numRef>
              <c:f>VP_energie!$B$34:$P$34</c:f>
              <c:numCache>
                <c:formatCode>#,##0</c:formatCode>
                <c:ptCount val="15"/>
                <c:pt idx="0">
                  <c:v>587578</c:v>
                </c:pt>
                <c:pt idx="1">
                  <c:v>595398</c:v>
                </c:pt>
                <c:pt idx="2">
                  <c:v>494357</c:v>
                </c:pt>
                <c:pt idx="3">
                  <c:v>548706</c:v>
                </c:pt>
                <c:pt idx="4">
                  <c:v>610127</c:v>
                </c:pt>
                <c:pt idx="5">
                  <c:v>763215</c:v>
                </c:pt>
                <c:pt idx="6">
                  <c:v>910617</c:v>
                </c:pt>
                <c:pt idx="7">
                  <c:v>1034534</c:v>
                </c:pt>
                <c:pt idx="8">
                  <c:v>1224694</c:v>
                </c:pt>
                <c:pt idx="9">
                  <c:v>1322937</c:v>
                </c:pt>
                <c:pt idx="10">
                  <c:v>802718</c:v>
                </c:pt>
                <c:pt idx="11">
                  <c:v>700919</c:v>
                </c:pt>
                <c:pt idx="12">
                  <c:v>611179</c:v>
                </c:pt>
                <c:pt idx="13">
                  <c:v>672749</c:v>
                </c:pt>
                <c:pt idx="14">
                  <c:v>507776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16E-4012-8B28-95DA80A7E58E}"/>
            </c:ext>
          </c:extLst>
        </c:ser>
        <c:ser>
          <c:idx val="2"/>
          <c:order val="2"/>
          <c:tx>
            <c:strRef>
              <c:f>VP_energie!$A$35</c:f>
              <c:strCache>
                <c:ptCount val="1"/>
                <c:pt idx="0">
                  <c:v>Gaz et non disponible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VP_energie!$B$32:$P$32</c:f>
              <c:strCache>
                <c:ptCount val="1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 (provisoire NGC data)</c:v>
                </c:pt>
              </c:strCache>
            </c:strRef>
          </c:cat>
          <c:val>
            <c:numRef>
              <c:f>VP_energie!$B$35:$P$35</c:f>
              <c:numCache>
                <c:formatCode>#,##0</c:formatCode>
                <c:ptCount val="15"/>
                <c:pt idx="0">
                  <c:v>75859</c:v>
                </c:pt>
                <c:pt idx="1">
                  <c:v>12178</c:v>
                </c:pt>
                <c:pt idx="2">
                  <c:v>2223</c:v>
                </c:pt>
                <c:pt idx="3">
                  <c:v>2976</c:v>
                </c:pt>
                <c:pt idx="4">
                  <c:v>2385</c:v>
                </c:pt>
                <c:pt idx="5">
                  <c:v>1693</c:v>
                </c:pt>
                <c:pt idx="6">
                  <c:v>595</c:v>
                </c:pt>
                <c:pt idx="7">
                  <c:v>1172</c:v>
                </c:pt>
                <c:pt idx="8">
                  <c:v>2307</c:v>
                </c:pt>
                <c:pt idx="9">
                  <c:v>2341</c:v>
                </c:pt>
                <c:pt idx="10">
                  <c:v>16657</c:v>
                </c:pt>
                <c:pt idx="11">
                  <c:v>46462</c:v>
                </c:pt>
                <c:pt idx="12">
                  <c:v>46951</c:v>
                </c:pt>
                <c:pt idx="13">
                  <c:v>62882</c:v>
                </c:pt>
                <c:pt idx="14">
                  <c:v>59806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16E-4012-8B28-95DA80A7E58E}"/>
            </c:ext>
          </c:extLst>
        </c:ser>
        <c:ser>
          <c:idx val="3"/>
          <c:order val="3"/>
          <c:tx>
            <c:strRef>
              <c:f>VP_energie!$A$36</c:f>
              <c:strCache>
                <c:ptCount val="1"/>
                <c:pt idx="0">
                  <c:v>Hybrides</c:v>
                </c:pt>
              </c:strCache>
            </c:strRef>
          </c:tx>
          <c:spPr>
            <a:solidFill>
              <a:srgbClr val="E01671"/>
            </a:solidFill>
            <a:ln>
              <a:noFill/>
            </a:ln>
            <a:effectLst/>
          </c:spPr>
          <c:cat>
            <c:strRef>
              <c:f>VP_energie!$B$32:$P$32</c:f>
              <c:strCache>
                <c:ptCount val="1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 (provisoire NGC data)</c:v>
                </c:pt>
              </c:strCache>
            </c:strRef>
          </c:cat>
          <c:val>
            <c:numRef>
              <c:f>VP_energie!$B$36:$P$36</c:f>
              <c:numCache>
                <c:formatCode>#,##0</c:formatCode>
                <c:ptCount val="15"/>
                <c:pt idx="0">
                  <c:v>10013</c:v>
                </c:pt>
                <c:pt idx="1">
                  <c:v>13975</c:v>
                </c:pt>
                <c:pt idx="2">
                  <c:v>28490</c:v>
                </c:pt>
                <c:pt idx="3">
                  <c:v>48200</c:v>
                </c:pt>
                <c:pt idx="4">
                  <c:v>44912</c:v>
                </c:pt>
                <c:pt idx="5">
                  <c:v>62757</c:v>
                </c:pt>
                <c:pt idx="6">
                  <c:v>60785</c:v>
                </c:pt>
                <c:pt idx="7">
                  <c:v>83440</c:v>
                </c:pt>
                <c:pt idx="8">
                  <c:v>108274</c:v>
                </c:pt>
                <c:pt idx="9">
                  <c:v>128174</c:v>
                </c:pt>
                <c:pt idx="10">
                  <c:v>248277</c:v>
                </c:pt>
                <c:pt idx="11">
                  <c:v>440718</c:v>
                </c:pt>
                <c:pt idx="12">
                  <c:v>469673</c:v>
                </c:pt>
                <c:pt idx="13">
                  <c:v>604935</c:v>
                </c:pt>
                <c:pt idx="14">
                  <c:v>735301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16E-4012-8B28-95DA80A7E58E}"/>
            </c:ext>
          </c:extLst>
        </c:ser>
        <c:ser>
          <c:idx val="4"/>
          <c:order val="4"/>
          <c:tx>
            <c:strRef>
              <c:f>VP_energie!$A$37</c:f>
              <c:strCache>
                <c:ptCount val="1"/>
                <c:pt idx="0">
                  <c:v>Électrique et hydrogène</c:v>
                </c:pt>
              </c:strCache>
            </c:strRef>
          </c:tx>
          <c:spPr>
            <a:solidFill>
              <a:srgbClr val="997300"/>
            </a:solidFill>
            <a:ln>
              <a:noFill/>
            </a:ln>
            <a:effectLst/>
          </c:spPr>
          <c:cat>
            <c:strRef>
              <c:f>VP_energie!$B$32:$P$32</c:f>
              <c:strCache>
                <c:ptCount val="1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 (provisoire NGC data)</c:v>
                </c:pt>
              </c:strCache>
            </c:strRef>
          </c:cat>
          <c:val>
            <c:numRef>
              <c:f>VP_energie!$B$37:$P$37</c:f>
              <c:numCache>
                <c:formatCode>#,##0</c:formatCode>
                <c:ptCount val="15"/>
                <c:pt idx="0">
                  <c:v>187</c:v>
                </c:pt>
                <c:pt idx="1">
                  <c:v>2637</c:v>
                </c:pt>
                <c:pt idx="2">
                  <c:v>5671</c:v>
                </c:pt>
                <c:pt idx="3">
                  <c:v>8901</c:v>
                </c:pt>
                <c:pt idx="4">
                  <c:v>10741</c:v>
                </c:pt>
                <c:pt idx="5">
                  <c:v>17540</c:v>
                </c:pt>
                <c:pt idx="6">
                  <c:v>22220</c:v>
                </c:pt>
                <c:pt idx="7">
                  <c:v>25425</c:v>
                </c:pt>
                <c:pt idx="8">
                  <c:v>31723</c:v>
                </c:pt>
                <c:pt idx="9">
                  <c:v>43627</c:v>
                </c:pt>
                <c:pt idx="10">
                  <c:v>112710</c:v>
                </c:pt>
                <c:pt idx="11">
                  <c:v>165627</c:v>
                </c:pt>
                <c:pt idx="12">
                  <c:v>207364</c:v>
                </c:pt>
                <c:pt idx="13">
                  <c:v>303895</c:v>
                </c:pt>
                <c:pt idx="14">
                  <c:v>291140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16E-4012-8B28-95DA80A7E5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26195896"/>
        <c:axId val="585744704"/>
      </c:areaChart>
      <c:catAx>
        <c:axId val="7261958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85744704"/>
        <c:crosses val="autoZero"/>
        <c:auto val="1"/>
        <c:lblAlgn val="ctr"/>
        <c:lblOffset val="100"/>
        <c:noMultiLvlLbl val="0"/>
      </c:catAx>
      <c:valAx>
        <c:axId val="585744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2619589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Evolution du parc automobile par motorisation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Carburant!$P$7</c:f>
              <c:strCache>
                <c:ptCount val="1"/>
                <c:pt idx="0">
                  <c:v>Diesel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Carburant!$Q$6:$AC$6</c:f>
              <c:strCache>
                <c:ptCount val="1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</c:strCache>
            </c:strRef>
          </c:cat>
          <c:val>
            <c:numRef>
              <c:f>Carburant!$Q$7:$AC$7</c:f>
              <c:numCache>
                <c:formatCode>#,##0</c:formatCode>
                <c:ptCount val="13"/>
                <c:pt idx="0">
                  <c:v>21869372</c:v>
                </c:pt>
                <c:pt idx="1">
                  <c:v>22467574</c:v>
                </c:pt>
                <c:pt idx="2">
                  <c:v>22963486</c:v>
                </c:pt>
                <c:pt idx="3">
                  <c:v>23428456</c:v>
                </c:pt>
                <c:pt idx="4">
                  <c:v>23718038</c:v>
                </c:pt>
                <c:pt idx="5">
                  <c:v>23841131</c:v>
                </c:pt>
                <c:pt idx="6">
                  <c:v>23752663</c:v>
                </c:pt>
                <c:pt idx="7">
                  <c:v>23199419</c:v>
                </c:pt>
                <c:pt idx="8">
                  <c:v>22609966</c:v>
                </c:pt>
                <c:pt idx="9">
                  <c:v>22023564</c:v>
                </c:pt>
                <c:pt idx="10">
                  <c:v>21415649.284000002</c:v>
                </c:pt>
                <c:pt idx="11">
                  <c:v>20597878.949999999</c:v>
                </c:pt>
                <c:pt idx="12">
                  <c:v>19884701.195999999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F7-4D86-B4EF-9A549A374D22}"/>
            </c:ext>
          </c:extLst>
        </c:ser>
        <c:ser>
          <c:idx val="1"/>
          <c:order val="1"/>
          <c:tx>
            <c:strRef>
              <c:f>Carburant!$P$8</c:f>
              <c:strCache>
                <c:ptCount val="1"/>
                <c:pt idx="0">
                  <c:v>Essence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Carburant!$Q$6:$AC$6</c:f>
              <c:strCache>
                <c:ptCount val="1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</c:strCache>
            </c:strRef>
          </c:cat>
          <c:val>
            <c:numRef>
              <c:f>Carburant!$Q$8:$AC$8</c:f>
              <c:numCache>
                <c:formatCode>#,##0</c:formatCode>
                <c:ptCount val="13"/>
                <c:pt idx="0">
                  <c:v>13398084</c:v>
                </c:pt>
                <c:pt idx="1">
                  <c:v>13033390</c:v>
                </c:pt>
                <c:pt idx="2">
                  <c:v>12851485</c:v>
                </c:pt>
                <c:pt idx="3">
                  <c:v>12840937</c:v>
                </c:pt>
                <c:pt idx="4">
                  <c:v>13015408</c:v>
                </c:pt>
                <c:pt idx="5">
                  <c:v>13317214</c:v>
                </c:pt>
                <c:pt idx="6">
                  <c:v>13773313</c:v>
                </c:pt>
                <c:pt idx="7">
                  <c:v>14319793</c:v>
                </c:pt>
                <c:pt idx="8">
                  <c:v>14955809</c:v>
                </c:pt>
                <c:pt idx="9">
                  <c:v>15237187</c:v>
                </c:pt>
                <c:pt idx="10">
                  <c:v>15544224.373</c:v>
                </c:pt>
                <c:pt idx="11">
                  <c:v>15711750.226</c:v>
                </c:pt>
                <c:pt idx="12">
                  <c:v>15925558.659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6F7-4D86-B4EF-9A549A374D22}"/>
            </c:ext>
          </c:extLst>
        </c:ser>
        <c:ser>
          <c:idx val="2"/>
          <c:order val="2"/>
          <c:tx>
            <c:strRef>
              <c:f>Carburant!$P$9</c:f>
              <c:strCache>
                <c:ptCount val="1"/>
                <c:pt idx="0">
                  <c:v>Hybride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cat>
            <c:strRef>
              <c:f>Carburant!$Q$6:$AC$6</c:f>
              <c:strCache>
                <c:ptCount val="1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</c:strCache>
            </c:strRef>
          </c:cat>
          <c:val>
            <c:numRef>
              <c:f>Carburant!$Q$9:$AC$9</c:f>
              <c:numCache>
                <c:formatCode>#,##0</c:formatCode>
                <c:ptCount val="13"/>
                <c:pt idx="0">
                  <c:v>39972</c:v>
                </c:pt>
                <c:pt idx="1">
                  <c:v>65377</c:v>
                </c:pt>
                <c:pt idx="2">
                  <c:v>111364</c:v>
                </c:pt>
                <c:pt idx="3">
                  <c:v>154132</c:v>
                </c:pt>
                <c:pt idx="4">
                  <c:v>212398</c:v>
                </c:pt>
                <c:pt idx="5">
                  <c:v>267495</c:v>
                </c:pt>
                <c:pt idx="6">
                  <c:v>346194</c:v>
                </c:pt>
                <c:pt idx="7">
                  <c:v>447692</c:v>
                </c:pt>
                <c:pt idx="8">
                  <c:v>565009</c:v>
                </c:pt>
                <c:pt idx="9">
                  <c:v>804879</c:v>
                </c:pt>
                <c:pt idx="10">
                  <c:v>1253387.841</c:v>
                </c:pt>
                <c:pt idx="11">
                  <c:v>1712827.8040000002</c:v>
                </c:pt>
                <c:pt idx="12" formatCode="0.0">
                  <c:v>2286044.2689999999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6F7-4D86-B4EF-9A549A374D22}"/>
            </c:ext>
          </c:extLst>
        </c:ser>
        <c:ser>
          <c:idx val="3"/>
          <c:order val="3"/>
          <c:tx>
            <c:strRef>
              <c:f>Carburant!$P$10</c:f>
              <c:strCache>
                <c:ptCount val="1"/>
                <c:pt idx="0">
                  <c:v>Electrique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cat>
            <c:strRef>
              <c:f>Carburant!$Q$6:$AC$6</c:f>
              <c:strCache>
                <c:ptCount val="1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</c:strCache>
            </c:strRef>
          </c:cat>
          <c:val>
            <c:numRef>
              <c:f>Carburant!$Q$10:$AC$10</c:f>
              <c:numCache>
                <c:formatCode>#,##0</c:formatCode>
                <c:ptCount val="13"/>
                <c:pt idx="0">
                  <c:v>4260</c:v>
                </c:pt>
                <c:pt idx="1">
                  <c:v>9480</c:v>
                </c:pt>
                <c:pt idx="2">
                  <c:v>17161</c:v>
                </c:pt>
                <c:pt idx="3">
                  <c:v>25958</c:v>
                </c:pt>
                <c:pt idx="4">
                  <c:v>41922</c:v>
                </c:pt>
                <c:pt idx="5">
                  <c:v>61368</c:v>
                </c:pt>
                <c:pt idx="6">
                  <c:v>82574</c:v>
                </c:pt>
                <c:pt idx="7">
                  <c:v>106613</c:v>
                </c:pt>
                <c:pt idx="8">
                  <c:v>141543</c:v>
                </c:pt>
                <c:pt idx="9">
                  <c:v>245445</c:v>
                </c:pt>
                <c:pt idx="10">
                  <c:v>403707.49300000002</c:v>
                </c:pt>
                <c:pt idx="11">
                  <c:v>596354.62300000002</c:v>
                </c:pt>
                <c:pt idx="12">
                  <c:v>869097.70900000003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6F7-4D86-B4EF-9A549A374D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8088096"/>
        <c:axId val="468086296"/>
      </c:areaChart>
      <c:catAx>
        <c:axId val="4680880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8086296"/>
        <c:crosses val="autoZero"/>
        <c:auto val="1"/>
        <c:lblAlgn val="ctr"/>
        <c:lblOffset val="100"/>
        <c:noMultiLvlLbl val="0"/>
      </c:catAx>
      <c:valAx>
        <c:axId val="468086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808809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Répartition</a:t>
            </a:r>
            <a:r>
              <a:rPr lang="en-US" dirty="0"/>
              <a:t> des </a:t>
            </a:r>
            <a:r>
              <a:rPr lang="en-US" dirty="0" err="1"/>
              <a:t>opérations</a:t>
            </a:r>
            <a:r>
              <a:rPr lang="en-US" dirty="0"/>
              <a:t> après-vente </a:t>
            </a:r>
            <a:r>
              <a:rPr lang="en-US" dirty="0" err="1"/>
              <a:t>réalisées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2023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Feuil1!$D$4</c:f>
              <c:strCache>
                <c:ptCount val="1"/>
                <c:pt idx="0">
                  <c:v>Nombre d'opérations après-vente</c:v>
                </c:pt>
              </c:strCache>
            </c:strRef>
          </c:tx>
          <c:dPt>
            <c:idx val="0"/>
            <c:bubble3D val="0"/>
            <c:spPr>
              <a:solidFill>
                <a:srgbClr val="F7941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E80-4998-924E-6DE6FF1C0F31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E80-4998-924E-6DE6FF1C0F31}"/>
              </c:ext>
            </c:extLst>
          </c:dPt>
          <c:dPt>
            <c:idx val="2"/>
            <c:bubble3D val="0"/>
            <c:spPr>
              <a:solidFill>
                <a:srgbClr val="9B9B9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E80-4998-924E-6DE6FF1C0F31}"/>
              </c:ext>
            </c:extLst>
          </c:dPt>
          <c:dPt>
            <c:idx val="3"/>
            <c:bubble3D val="0"/>
            <c:spPr>
              <a:solidFill>
                <a:srgbClr val="4355A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E80-4998-924E-6DE6FF1C0F31}"/>
              </c:ext>
            </c:extLst>
          </c:dPt>
          <c:dPt>
            <c:idx val="4"/>
            <c:bubble3D val="0"/>
            <c:spPr>
              <a:solidFill>
                <a:srgbClr val="3E3F4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E80-4998-924E-6DE6FF1C0F31}"/>
              </c:ext>
            </c:extLst>
          </c:dPt>
          <c:dLbls>
            <c:dLbl>
              <c:idx val="0"/>
              <c:layout>
                <c:manualLayout>
                  <c:x val="8.4971566054243223E-3"/>
                  <c:y val="-3.400818111447444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E80-4998-924E-6DE6FF1C0F31}"/>
                </c:ext>
              </c:extLst>
            </c:dLbl>
            <c:dLbl>
              <c:idx val="2"/>
              <c:layout>
                <c:manualLayout>
                  <c:x val="-7.932294400699913E-2"/>
                  <c:y val="-5.992902245408971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E80-4998-924E-6DE6FF1C0F31}"/>
                </c:ext>
              </c:extLst>
            </c:dLbl>
            <c:dLbl>
              <c:idx val="3"/>
              <c:layout>
                <c:manualLayout>
                  <c:x val="3.36745406824147E-3"/>
                  <c:y val="-1.404145074702323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E80-4998-924E-6DE6FF1C0F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Feuil1!$A$5:$A$9</c:f>
              <c:strCache>
                <c:ptCount val="5"/>
                <c:pt idx="0">
                  <c:v>Constructeurs (RA1+RA2)</c:v>
                </c:pt>
                <c:pt idx="1">
                  <c:v>Réparateurs rapides</c:v>
                </c:pt>
                <c:pt idx="2">
                  <c:v>MRA</c:v>
                </c:pt>
                <c:pt idx="3">
                  <c:v>Centres Autos</c:v>
                </c:pt>
                <c:pt idx="4">
                  <c:v>Pneumaticiens</c:v>
                </c:pt>
              </c:strCache>
            </c:strRef>
          </c:cat>
          <c:val>
            <c:numRef>
              <c:f>Feuil1!$D$5:$D$9</c:f>
              <c:numCache>
                <c:formatCode>_-* #\ ##0_-;\-* #\ ##0_-;_-* "-"??_-;_-@_-</c:formatCode>
                <c:ptCount val="5"/>
                <c:pt idx="0">
                  <c:v>41145395.760000005</c:v>
                </c:pt>
                <c:pt idx="1">
                  <c:v>6735109.4249999998</c:v>
                </c:pt>
                <c:pt idx="2">
                  <c:v>42859787.25</c:v>
                </c:pt>
                <c:pt idx="3">
                  <c:v>24001480.859999996</c:v>
                </c:pt>
                <c:pt idx="4">
                  <c:v>4653348.3299999991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E80-4998-924E-6DE6FF1C0F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6666666666666691E-2"/>
                  <c:y val="5.0925925925925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33-4F2A-8715-A991B773702A}"/>
                </c:ext>
              </c:extLst>
            </c:dLbl>
            <c:dLbl>
              <c:idx val="13"/>
              <c:layout>
                <c:manualLayout>
                  <c:x val="-1.9176536943034572E-2"/>
                  <c:y val="-6.00240096038415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433-4F2A-8715-A991B773702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'Âge moyen'!$B$4:$O$4</c:f>
              <c:strCache>
                <c:ptCount val="14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</c:strCache>
            </c:strRef>
          </c:cat>
          <c:val>
            <c:numRef>
              <c:f>'Âge moyen'!$B$5:$O$5</c:f>
              <c:numCache>
                <c:formatCode>0.0</c:formatCode>
                <c:ptCount val="14"/>
                <c:pt idx="0">
                  <c:v>9</c:v>
                </c:pt>
                <c:pt idx="1">
                  <c:v>9.1</c:v>
                </c:pt>
                <c:pt idx="2">
                  <c:v>9.3000000000000007</c:v>
                </c:pt>
                <c:pt idx="3">
                  <c:v>9.5</c:v>
                </c:pt>
                <c:pt idx="4">
                  <c:v>9.6999999999999993</c:v>
                </c:pt>
                <c:pt idx="5">
                  <c:v>9.9</c:v>
                </c:pt>
                <c:pt idx="6">
                  <c:v>10.1</c:v>
                </c:pt>
                <c:pt idx="7">
                  <c:v>10.199999999999999</c:v>
                </c:pt>
                <c:pt idx="8">
                  <c:v>10.199999999999999</c:v>
                </c:pt>
                <c:pt idx="9">
                  <c:v>10.199999999999999</c:v>
                </c:pt>
                <c:pt idx="10">
                  <c:v>10.3</c:v>
                </c:pt>
                <c:pt idx="11">
                  <c:v>10.5</c:v>
                </c:pt>
                <c:pt idx="12">
                  <c:v>10.8</c:v>
                </c:pt>
                <c:pt idx="13" formatCode="General">
                  <c:v>11.2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433-4F2A-8715-A991B77370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42036152"/>
        <c:axId val="542034712"/>
      </c:lineChart>
      <c:catAx>
        <c:axId val="542036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42034712"/>
        <c:crosses val="autoZero"/>
        <c:auto val="1"/>
        <c:lblAlgn val="ctr"/>
        <c:lblOffset val="100"/>
        <c:noMultiLvlLbl val="0"/>
      </c:catAx>
      <c:valAx>
        <c:axId val="542034712"/>
        <c:scaling>
          <c:orientation val="minMax"/>
          <c:min val="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42036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solidFill>
        <a:schemeClr val="accent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Feuil1!$B$45</c:f>
              <c:strCache>
                <c:ptCount val="1"/>
                <c:pt idx="0">
                  <c:v>Commerce automobile</c:v>
                </c:pt>
              </c:strCache>
            </c:strRef>
          </c:tx>
          <c:spPr>
            <a:ln w="2857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Feuil1!$A$46:$A$64</c:f>
              <c:numCache>
                <c:formatCode>General</c:formatCode>
                <c:ptCount val="19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  <c:pt idx="18">
                  <c:v>2024</c:v>
                </c:pt>
              </c:numCache>
            </c:numRef>
          </c:cat>
          <c:val>
            <c:numRef>
              <c:f>Feuil1!$B$46:$B$64</c:f>
              <c:numCache>
                <c:formatCode>General</c:formatCode>
                <c:ptCount val="19"/>
                <c:pt idx="0">
                  <c:v>187073</c:v>
                </c:pt>
                <c:pt idx="1">
                  <c:v>185337</c:v>
                </c:pt>
                <c:pt idx="2">
                  <c:v>180694</c:v>
                </c:pt>
                <c:pt idx="3">
                  <c:v>172215</c:v>
                </c:pt>
                <c:pt idx="4">
                  <c:v>170467</c:v>
                </c:pt>
                <c:pt idx="5">
                  <c:v>167559</c:v>
                </c:pt>
                <c:pt idx="6">
                  <c:v>161193</c:v>
                </c:pt>
                <c:pt idx="7">
                  <c:v>154496</c:v>
                </c:pt>
                <c:pt idx="8">
                  <c:v>150821</c:v>
                </c:pt>
                <c:pt idx="9">
                  <c:v>151537</c:v>
                </c:pt>
                <c:pt idx="10">
                  <c:v>152230</c:v>
                </c:pt>
                <c:pt idx="11">
                  <c:v>155453</c:v>
                </c:pt>
                <c:pt idx="12">
                  <c:v>160045</c:v>
                </c:pt>
                <c:pt idx="13">
                  <c:v>163853</c:v>
                </c:pt>
                <c:pt idx="14">
                  <c:v>164656</c:v>
                </c:pt>
                <c:pt idx="15">
                  <c:v>166037</c:v>
                </c:pt>
                <c:pt idx="16">
                  <c:v>164873</c:v>
                </c:pt>
                <c:pt idx="17">
                  <c:v>168125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7CB-4B7A-868C-DD4CCADB8903}"/>
            </c:ext>
          </c:extLst>
        </c:ser>
        <c:ser>
          <c:idx val="1"/>
          <c:order val="1"/>
          <c:tx>
            <c:strRef>
              <c:f>Feuil1!$C$45</c:f>
              <c:strCache>
                <c:ptCount val="1"/>
                <c:pt idx="0">
                  <c:v>Réparation automobile</c:v>
                </c:pt>
              </c:strCache>
            </c:strRef>
          </c:tx>
          <c:spPr>
            <a:ln w="28575" cap="rnd" cmpd="sng" algn="ctr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Feuil1!$A$46:$A$64</c:f>
              <c:numCache>
                <c:formatCode>General</c:formatCode>
                <c:ptCount val="19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  <c:pt idx="18">
                  <c:v>2024</c:v>
                </c:pt>
              </c:numCache>
            </c:numRef>
          </c:cat>
          <c:val>
            <c:numRef>
              <c:f>Feuil1!$C$46:$C$64</c:f>
              <c:numCache>
                <c:formatCode>General</c:formatCode>
                <c:ptCount val="19"/>
                <c:pt idx="0">
                  <c:v>112332</c:v>
                </c:pt>
                <c:pt idx="1">
                  <c:v>114594</c:v>
                </c:pt>
                <c:pt idx="2">
                  <c:v>116417</c:v>
                </c:pt>
                <c:pt idx="3">
                  <c:v>116203</c:v>
                </c:pt>
                <c:pt idx="4">
                  <c:v>118453</c:v>
                </c:pt>
                <c:pt idx="5">
                  <c:v>117722</c:v>
                </c:pt>
                <c:pt idx="6">
                  <c:v>115673</c:v>
                </c:pt>
                <c:pt idx="7">
                  <c:v>114386</c:v>
                </c:pt>
                <c:pt idx="8">
                  <c:v>113821</c:v>
                </c:pt>
                <c:pt idx="9">
                  <c:v>116487</c:v>
                </c:pt>
                <c:pt idx="10">
                  <c:v>117569</c:v>
                </c:pt>
                <c:pt idx="11">
                  <c:v>119701</c:v>
                </c:pt>
                <c:pt idx="12">
                  <c:v>124200</c:v>
                </c:pt>
                <c:pt idx="13">
                  <c:v>128712</c:v>
                </c:pt>
                <c:pt idx="14">
                  <c:v>132488</c:v>
                </c:pt>
                <c:pt idx="15">
                  <c:v>137639</c:v>
                </c:pt>
                <c:pt idx="16">
                  <c:v>140956</c:v>
                </c:pt>
                <c:pt idx="17">
                  <c:v>145396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7CB-4B7A-868C-DD4CCADB89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1407042608"/>
        <c:axId val="1407036368"/>
      </c:lineChart>
      <c:catAx>
        <c:axId val="1407042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07036368"/>
        <c:crosses val="autoZero"/>
        <c:auto val="1"/>
        <c:lblAlgn val="ctr"/>
        <c:lblOffset val="100"/>
        <c:noMultiLvlLbl val="0"/>
      </c:catAx>
      <c:valAx>
        <c:axId val="1407036368"/>
        <c:scaling>
          <c:orientation val="minMax"/>
          <c:min val="80000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07042608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>
      <a:solidFill>
        <a:srgbClr val="00B050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Evolution des immatriculations de VP neufs hybrides</a:t>
            </a:r>
          </a:p>
        </c:rich>
      </c:tx>
      <c:layout>
        <c:manualLayout>
          <c:xMode val="edge"/>
          <c:yMode val="edge"/>
          <c:x val="0.14470279577105019"/>
          <c:y val="5.03719097571030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VP_energie!$A$35</c:f>
              <c:strCache>
                <c:ptCount val="1"/>
                <c:pt idx="0">
                  <c:v>Hybrides</c:v>
                </c:pt>
              </c:strCache>
            </c:strRef>
          </c:tx>
          <c:spPr>
            <a:solidFill>
              <a:srgbClr val="E01671"/>
            </a:solidFill>
            <a:ln>
              <a:noFill/>
            </a:ln>
            <a:effectLst/>
          </c:spPr>
          <c:cat>
            <c:numRef>
              <c:f>VP_energie!$B$34:$P$34</c:f>
              <c:numCache>
                <c:formatCode>General</c:formatCode>
                <c:ptCount val="1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</c:numCache>
            </c:numRef>
          </c:cat>
          <c:val>
            <c:numRef>
              <c:f>VP_energie!$B$35:$P$35</c:f>
              <c:numCache>
                <c:formatCode>#,##0</c:formatCode>
                <c:ptCount val="15"/>
                <c:pt idx="0">
                  <c:v>10013</c:v>
                </c:pt>
                <c:pt idx="1">
                  <c:v>13975</c:v>
                </c:pt>
                <c:pt idx="2">
                  <c:v>28490</c:v>
                </c:pt>
                <c:pt idx="3">
                  <c:v>48200</c:v>
                </c:pt>
                <c:pt idx="4">
                  <c:v>44912</c:v>
                </c:pt>
                <c:pt idx="5">
                  <c:v>62757</c:v>
                </c:pt>
                <c:pt idx="6">
                  <c:v>60785</c:v>
                </c:pt>
                <c:pt idx="7">
                  <c:v>83440</c:v>
                </c:pt>
                <c:pt idx="8">
                  <c:v>108274</c:v>
                </c:pt>
                <c:pt idx="9">
                  <c:v>128174</c:v>
                </c:pt>
                <c:pt idx="10">
                  <c:v>248277</c:v>
                </c:pt>
                <c:pt idx="11">
                  <c:v>440718</c:v>
                </c:pt>
                <c:pt idx="12">
                  <c:v>469673</c:v>
                </c:pt>
                <c:pt idx="13">
                  <c:v>604935</c:v>
                </c:pt>
                <c:pt idx="14">
                  <c:v>746815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11-4F54-8775-03C43BF3FE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83095024"/>
        <c:axId val="783095384"/>
      </c:areaChart>
      <c:catAx>
        <c:axId val="7830950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83095384"/>
        <c:crosses val="autoZero"/>
        <c:auto val="1"/>
        <c:lblAlgn val="ctr"/>
        <c:lblOffset val="100"/>
        <c:noMultiLvlLbl val="0"/>
      </c:catAx>
      <c:valAx>
        <c:axId val="783095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830950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fr-FR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Feuil1!$B$68</c:f>
              <c:strCache>
                <c:ptCount val="1"/>
                <c:pt idx="0">
                  <c:v>Commerce et réparation de véhicules industriels</c:v>
                </c:pt>
              </c:strCache>
            </c:strRef>
          </c:tx>
          <c:spPr>
            <a:ln w="28575" cap="rnd" cmpd="sng" algn="ctr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Feuil1!$A$69:$A$87</c:f>
              <c:numCache>
                <c:formatCode>General</c:formatCode>
                <c:ptCount val="19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  <c:pt idx="18">
                  <c:v>2024</c:v>
                </c:pt>
              </c:numCache>
            </c:numRef>
          </c:cat>
          <c:val>
            <c:numRef>
              <c:f>Feuil1!$B$69:$B$87</c:f>
              <c:numCache>
                <c:formatCode>General</c:formatCode>
                <c:ptCount val="19"/>
                <c:pt idx="0">
                  <c:v>25819</c:v>
                </c:pt>
                <c:pt idx="1">
                  <c:v>26244</c:v>
                </c:pt>
                <c:pt idx="2">
                  <c:v>26773</c:v>
                </c:pt>
                <c:pt idx="3">
                  <c:v>25774</c:v>
                </c:pt>
                <c:pt idx="4">
                  <c:v>25608</c:v>
                </c:pt>
                <c:pt idx="5">
                  <c:v>26203</c:v>
                </c:pt>
                <c:pt idx="6">
                  <c:v>26218</c:v>
                </c:pt>
                <c:pt idx="7">
                  <c:v>25820</c:v>
                </c:pt>
                <c:pt idx="8">
                  <c:v>25458</c:v>
                </c:pt>
                <c:pt idx="9">
                  <c:v>25188</c:v>
                </c:pt>
                <c:pt idx="10">
                  <c:v>25248</c:v>
                </c:pt>
                <c:pt idx="11">
                  <c:v>25868</c:v>
                </c:pt>
                <c:pt idx="12">
                  <c:v>27090</c:v>
                </c:pt>
                <c:pt idx="13">
                  <c:v>27934</c:v>
                </c:pt>
                <c:pt idx="14">
                  <c:v>27395</c:v>
                </c:pt>
                <c:pt idx="15">
                  <c:v>28096</c:v>
                </c:pt>
                <c:pt idx="16">
                  <c:v>28223</c:v>
                </c:pt>
                <c:pt idx="17">
                  <c:v>28727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DD2-40F5-91F3-E816DC88B360}"/>
            </c:ext>
          </c:extLst>
        </c:ser>
        <c:ser>
          <c:idx val="2"/>
          <c:order val="1"/>
          <c:tx>
            <c:strRef>
              <c:f>Feuil1!$D$68</c:f>
              <c:strCache>
                <c:ptCount val="1"/>
                <c:pt idx="0">
                  <c:v>Commerce et réparation de motocycles</c:v>
                </c:pt>
              </c:strCache>
            </c:strRef>
          </c:tx>
          <c:spPr>
            <a:ln w="28575" cap="rnd" cmpd="sng" algn="ctr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Feuil1!$A$69:$A$87</c:f>
              <c:numCache>
                <c:formatCode>General</c:formatCode>
                <c:ptCount val="19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  <c:pt idx="18">
                  <c:v>2024</c:v>
                </c:pt>
              </c:numCache>
            </c:numRef>
          </c:cat>
          <c:val>
            <c:numRef>
              <c:f>Feuil1!$D$69:$D$87</c:f>
              <c:numCache>
                <c:formatCode>General</c:formatCode>
                <c:ptCount val="19"/>
                <c:pt idx="0">
                  <c:v>14116</c:v>
                </c:pt>
                <c:pt idx="1">
                  <c:v>14704</c:v>
                </c:pt>
                <c:pt idx="2">
                  <c:v>14991</c:v>
                </c:pt>
                <c:pt idx="3">
                  <c:v>14390</c:v>
                </c:pt>
                <c:pt idx="4">
                  <c:v>13833</c:v>
                </c:pt>
                <c:pt idx="5">
                  <c:v>13461</c:v>
                </c:pt>
                <c:pt idx="6">
                  <c:v>12652</c:v>
                </c:pt>
                <c:pt idx="7">
                  <c:v>11945</c:v>
                </c:pt>
                <c:pt idx="8">
                  <c:v>11687</c:v>
                </c:pt>
                <c:pt idx="9">
                  <c:v>11776</c:v>
                </c:pt>
                <c:pt idx="10">
                  <c:v>11940</c:v>
                </c:pt>
                <c:pt idx="11">
                  <c:v>12105</c:v>
                </c:pt>
                <c:pt idx="12">
                  <c:v>12406</c:v>
                </c:pt>
                <c:pt idx="13">
                  <c:v>12990</c:v>
                </c:pt>
                <c:pt idx="14">
                  <c:v>13857</c:v>
                </c:pt>
                <c:pt idx="15">
                  <c:v>14964</c:v>
                </c:pt>
                <c:pt idx="16">
                  <c:v>15079</c:v>
                </c:pt>
                <c:pt idx="17">
                  <c:v>15237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DD2-40F5-91F3-E816DC88B3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202304287"/>
        <c:axId val="202291391"/>
      </c:lineChart>
      <c:catAx>
        <c:axId val="2023042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2291391"/>
        <c:crosses val="autoZero"/>
        <c:auto val="1"/>
        <c:lblAlgn val="ctr"/>
        <c:lblOffset val="100"/>
        <c:noMultiLvlLbl val="0"/>
      </c:catAx>
      <c:valAx>
        <c:axId val="202291391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2304287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>
      <a:solidFill>
        <a:srgbClr val="00B050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0.1857</cdr:x>
      <cdr:y>0.39805</cdr:y>
    </cdr:from>
    <cdr:to>
      <cdr:x>0.63522</cdr:x>
      <cdr:y>0.62652</cdr:y>
    </cdr:to>
    <cdr:sp macro="" textlink="">
      <cdr:nvSpPr>
        <cdr:cNvPr id="2" name="Ellipse 1">
          <a:extLst xmlns:a="http://schemas.openxmlformats.org/drawingml/2006/main">
            <a:ext uri="{FF2B5EF4-FFF2-40B4-BE49-F238E27FC236}">
              <a16:creationId xmlns:a16="http://schemas.microsoft.com/office/drawing/2014/main" id="{A51DE9D8-8331-751C-C4BD-28DF568A6144}"/>
            </a:ext>
          </a:extLst>
        </cdr:cNvPr>
        <cdr:cNvSpPr/>
      </cdr:nvSpPr>
      <cdr:spPr>
        <a:xfrm xmlns:a="http://schemas.openxmlformats.org/drawingml/2006/main">
          <a:off x="943192" y="1833436"/>
          <a:ext cx="2283208" cy="1052342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  <a:effectLst xmlns:a="http://schemas.openxmlformats.org/drawingml/2006/main">
          <a:outerShdw blurRad="161208" dist="50800" dir="1047011" sx="98000" sy="98000" algn="ctr" rotWithShape="0">
            <a:schemeClr val="bg1">
              <a:lumMod val="50000"/>
              <a:alpha val="63995"/>
            </a:schemeClr>
          </a:outerShdw>
        </a:effectLst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pPr algn="ctr"/>
          <a:r>
            <a:rPr lang="fr-FR" sz="1100" kern="1200" dirty="0">
              <a:solidFill>
                <a:schemeClr val="tx1"/>
              </a:solidFill>
            </a:rPr>
            <a:t>43% des immatriculations 2024</a:t>
          </a:r>
          <a:endParaRPr lang="fr-FR" sz="1050" kern="1200" dirty="0">
            <a:solidFill>
              <a:schemeClr val="tx1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0.92665</cdr:x>
      <cdr:y>0.42813</cdr:y>
    </cdr:from>
    <cdr:to>
      <cdr:x>0.9991</cdr:x>
      <cdr:y>0.51669</cdr:y>
    </cdr:to>
    <cdr:sp macro="" textlink="">
      <cdr:nvSpPr>
        <cdr:cNvPr id="3" name="Flèche : droite 2">
          <a:extLst xmlns:a="http://schemas.openxmlformats.org/drawingml/2006/main">
            <a:ext uri="{FF2B5EF4-FFF2-40B4-BE49-F238E27FC236}">
              <a16:creationId xmlns:a16="http://schemas.microsoft.com/office/drawing/2014/main" id="{E7B7D444-7DD1-4D4F-8E6F-C1AA91CDF487}"/>
            </a:ext>
          </a:extLst>
        </cdr:cNvPr>
        <cdr:cNvSpPr/>
      </cdr:nvSpPr>
      <cdr:spPr>
        <a:xfrm xmlns:a="http://schemas.openxmlformats.org/drawingml/2006/main" rot="180000">
          <a:off x="10134098" y="1920908"/>
          <a:ext cx="792334" cy="397342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FF0000">
            <a:alpha val="40000"/>
          </a:srgbClr>
        </a:solidFill>
        <a:ln xmlns:a="http://schemas.openxmlformats.org/drawingml/2006/main">
          <a:solidFill>
            <a:srgbClr val="FF0000">
              <a:alpha val="53000"/>
            </a:srgb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fr-FR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914377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kumimoji="0" lang="fr-FR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Calibri" panose="020F0502020204030204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0.92753</cdr:x>
      <cdr:y>0.13382</cdr:y>
    </cdr:from>
    <cdr:to>
      <cdr:x>1</cdr:x>
      <cdr:y>0.22239</cdr:y>
    </cdr:to>
    <cdr:sp macro="" textlink="">
      <cdr:nvSpPr>
        <cdr:cNvPr id="4" name="Flèche : droite 3">
          <a:extLst xmlns:a="http://schemas.openxmlformats.org/drawingml/2006/main">
            <a:ext uri="{FF2B5EF4-FFF2-40B4-BE49-F238E27FC236}">
              <a16:creationId xmlns:a16="http://schemas.microsoft.com/office/drawing/2014/main" id="{384205F2-C3EA-FC44-7FD3-E9A09FEDB1E2}"/>
            </a:ext>
          </a:extLst>
        </cdr:cNvPr>
        <cdr:cNvSpPr/>
      </cdr:nvSpPr>
      <cdr:spPr>
        <a:xfrm xmlns:a="http://schemas.openxmlformats.org/drawingml/2006/main">
          <a:off x="10143734" y="600409"/>
          <a:ext cx="792553" cy="397386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FFC000">
            <a:alpha val="40000"/>
          </a:srgbClr>
        </a:solidFill>
        <a:ln xmlns:a="http://schemas.openxmlformats.org/drawingml/2006/main">
          <a:solidFill>
            <a:srgbClr val="FFC000">
              <a:alpha val="53000"/>
            </a:srgb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fr-FR"/>
          </a:defPPr>
          <a:lvl1pPr marL="0" indent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914377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kumimoji="0" lang="fr-FR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Calibri" panose="020F0502020204030204"/>
            <a:ea typeface="+mn-ea"/>
            <a:cs typeface="+mn-cs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2345F6-0490-4E9E-BBA8-77A8AC077DEB}" type="datetimeFigureOut">
              <a:rPr lang="fr-FR" smtClean="0"/>
              <a:t>22/05/2025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01F0DE-DA02-489A-8867-0B8A435630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3627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E30B2-007B-3C4A-937D-4DCE48B299BD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17494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01F0DE-DA02-489A-8867-0B8A43563053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69273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01F0DE-DA02-489A-8867-0B8A43563053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41766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413174-FAB9-4A3A-B041-EFBF3DD446FA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79019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01F0DE-DA02-489A-8867-0B8A43563053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25878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01F0DE-DA02-489A-8867-0B8A43563053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76650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01F0DE-DA02-489A-8867-0B8A43563053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07470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7F51D-C8AC-46F1-2D85-58D1FB5D2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58EC049-FA6D-E7C4-6D74-0C3D5871EC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B9EB4D8-31EA-B89B-BAEA-37EBBE7B5E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40747DA-0671-0095-DCFA-F21ED9718E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E30B2-007B-3C4A-937D-4DCE48B299BD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25462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E30B2-007B-3C4A-937D-4DCE48B299BD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5926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01F0DE-DA02-489A-8867-0B8A43563053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14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0C79A1-722A-4266-A739-854724992A3F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8928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01F0DE-DA02-489A-8867-0B8A43563053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6648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01F0DE-DA02-489A-8867-0B8A43563053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6857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01F0DE-DA02-489A-8867-0B8A43563053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7420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01F0DE-DA02-489A-8867-0B8A43563053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0098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01F0DE-DA02-489A-8867-0B8A43563053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2565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01F0DE-DA02-489A-8867-0B8A43563053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447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020D1F-F96D-91EB-635A-E840EB9751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35192" y="3153232"/>
            <a:ext cx="6531428" cy="128927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000" b="1" i="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E59E300-A84C-F4F9-B1F4-14F026EF8C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35192" y="4444678"/>
            <a:ext cx="6531428" cy="1088021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23274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C992D4D-DDDF-F15A-3738-4BE3BFA794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49319" y="5570340"/>
            <a:ext cx="1942681" cy="136050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3A38355-F8B0-4F5E-E812-594EF23F31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6136" y="613717"/>
            <a:ext cx="4900072" cy="416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42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u_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2555A640-D41F-ADFD-4E8B-89E3A8351A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7110" y="5162109"/>
            <a:ext cx="3253379" cy="371658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79C3B81-5580-AB1B-286B-2BAD564CE6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859" y="365126"/>
            <a:ext cx="10936941" cy="66615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 b="1" i="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721EA05-3C88-CE57-0127-7D989426B0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7513" y="964049"/>
            <a:ext cx="10936287" cy="4572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modifier le sous-titre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A258E371-4919-9136-A419-B6067D276B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6859" y="1758390"/>
            <a:ext cx="5602941" cy="435133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Espace réservé du contenu 3">
            <a:extLst>
              <a:ext uri="{FF2B5EF4-FFF2-40B4-BE49-F238E27FC236}">
                <a16:creationId xmlns:a16="http://schemas.microsoft.com/office/drawing/2014/main" id="{42F2D5E0-9686-4127-A4FA-A42391AFB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758390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782DCC2-9F55-D70B-F4E9-B88F2622FF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10092" y="5682933"/>
            <a:ext cx="1781908" cy="124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282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_3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56D9A6F3-A79D-16AB-F479-198C8BC523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9916" y="-1033733"/>
            <a:ext cx="4148404" cy="346387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79C3B81-5580-AB1B-286B-2BAD564CE6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859" y="365126"/>
            <a:ext cx="10936941" cy="66615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 b="1" i="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721EA05-3C88-CE57-0127-7D989426B0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7513" y="964049"/>
            <a:ext cx="10936287" cy="4572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modifier le sous-titre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B85D80B3-1609-B262-773F-5506CD5866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6859" y="1758390"/>
            <a:ext cx="5602941" cy="435133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74896D9B-5B70-BD92-330B-F0C2F80EE0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758390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9A42529-60B4-354F-86A9-10C317C485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10092" y="5682933"/>
            <a:ext cx="1781908" cy="124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15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_3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DF846BC3-A803-FF19-2D5C-16ABFFA2B4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9916" y="-1033733"/>
            <a:ext cx="4148404" cy="346387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79C3B81-5580-AB1B-286B-2BAD564CE6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859" y="365126"/>
            <a:ext cx="10936941" cy="66615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 b="1" i="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721EA05-3C88-CE57-0127-7D989426B0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7513" y="964049"/>
            <a:ext cx="10936287" cy="4572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modifier le sous-titre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005733E-8B37-9AF1-4143-C0FF1829D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859" y="1763598"/>
            <a:ext cx="10936941" cy="4130353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2C48B93-B384-82AC-251F-7A5A58D197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10092" y="5682933"/>
            <a:ext cx="1781908" cy="124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052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>
            <a:extLst>
              <a:ext uri="{FF2B5EF4-FFF2-40B4-BE49-F238E27FC236}">
                <a16:creationId xmlns:a16="http://schemas.microsoft.com/office/drawing/2014/main" id="{1DF04FC5-5ED9-0B24-272D-AA6DA76192BD}"/>
              </a:ext>
            </a:extLst>
          </p:cNvPr>
          <p:cNvSpPr/>
          <p:nvPr userDrawn="1"/>
        </p:nvSpPr>
        <p:spPr>
          <a:xfrm>
            <a:off x="4697506" y="2067736"/>
            <a:ext cx="2796989" cy="27225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61208" dist="50800" dir="1047011" sx="98000" sy="98000" algn="ctr" rotWithShape="0">
              <a:schemeClr val="bg1">
                <a:lumMod val="50000"/>
                <a:alpha val="63995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B81444D-E352-67EB-4D8F-6BE81C82A107}"/>
              </a:ext>
            </a:extLst>
          </p:cNvPr>
          <p:cNvSpPr txBox="1"/>
          <p:nvPr userDrawn="1"/>
        </p:nvSpPr>
        <p:spPr>
          <a:xfrm>
            <a:off x="4017337" y="5029387"/>
            <a:ext cx="4157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>
                <a:solidFill>
                  <a:srgbClr val="23274F"/>
                </a:solidFill>
                <a:effectLst/>
                <a:latin typeface="Arial" panose="020B0604020202020204" pitchFamily="34" charset="0"/>
              </a:rPr>
              <a:t>MERCI DE VOTRE ATTENTION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D6AAC3F-84AC-1AA9-4EC8-290F3A7DA4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93547" y="2409983"/>
            <a:ext cx="2710524" cy="189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5282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présentation ou d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DF85E18-CA9F-B03D-A399-C42D38C9032E}"/>
              </a:ext>
            </a:extLst>
          </p:cNvPr>
          <p:cNvSpPr txBox="1"/>
          <p:nvPr userDrawn="1"/>
        </p:nvSpPr>
        <p:spPr>
          <a:xfrm>
            <a:off x="6520667" y="95625"/>
            <a:ext cx="468501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/>
              <a:t>PNF 15 MAI 2025 Saint </a:t>
            </a:r>
            <a:r>
              <a:rPr lang="fr-FR" sz="2400" b="1" dirty="0" err="1"/>
              <a:t>Priest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36304084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de fin -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463315" y="3283200"/>
            <a:ext cx="7863635" cy="210816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000" baseline="0"/>
            </a:lvl1pPr>
          </a:lstStyle>
          <a:p>
            <a:r>
              <a:rPr lang="fr-FR" dirty="0"/>
              <a:t>Contacts :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DF85E18-CA9F-B03D-A399-C42D38C9032E}"/>
              </a:ext>
            </a:extLst>
          </p:cNvPr>
          <p:cNvSpPr txBox="1"/>
          <p:nvPr userDrawn="1"/>
        </p:nvSpPr>
        <p:spPr>
          <a:xfrm>
            <a:off x="6520667" y="95625"/>
            <a:ext cx="468501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/>
              <a:t>PNF 15 MAI 2025 Saint </a:t>
            </a:r>
            <a:r>
              <a:rPr lang="fr-FR" sz="2400" b="1" dirty="0" err="1"/>
              <a:t>Priest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1860445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240000" cy="24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33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 bwMode="gray">
          <a:xfrm>
            <a:off x="9912000" y="6395348"/>
            <a:ext cx="1800000" cy="48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80000" y="3128061"/>
            <a:ext cx="11232000" cy="2769600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4333" b="1" cap="all" baseline="0"/>
            </a:lvl1pPr>
            <a:lvl2pPr marL="0" indent="0">
              <a:spcBef>
                <a:spcPts val="667"/>
              </a:spcBef>
              <a:spcAft>
                <a:spcPts val="0"/>
              </a:spcAft>
              <a:buNone/>
              <a:defRPr sz="2467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87260C3-EF3A-0B48-9C85-9F85D7A88D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002" y="240001"/>
            <a:ext cx="1409201" cy="127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986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po partie 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9F0430A9-6667-9837-654D-CA929134C2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7833" y="2223882"/>
            <a:ext cx="6974714" cy="132556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 i="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6C3D0DA6-9F68-D0D6-A106-530F388A3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77833" y="3496236"/>
            <a:ext cx="6974714" cy="1492623"/>
          </a:xfrm>
        </p:spPr>
        <p:txBody>
          <a:bodyPr>
            <a:normAutofit/>
          </a:bodyPr>
          <a:lstStyle>
            <a:lvl1pPr marL="0" indent="0">
              <a:buNone/>
              <a:defRPr sz="2200" b="0" i="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CFCE6BC-920F-4DDC-A2E6-8A02DE9DB7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18741" y="-107576"/>
            <a:ext cx="2155254" cy="707315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A47E433-71F4-5B56-7101-3D863D3F25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10092" y="5682933"/>
            <a:ext cx="1781908" cy="124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712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po partie 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08D5B8E6-DF63-4392-FC35-443914AEF5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18741" y="-107576"/>
            <a:ext cx="2155254" cy="7073152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9F0430A9-6667-9837-654D-CA929134C2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7833" y="2223882"/>
            <a:ext cx="6974714" cy="132556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 i="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6C3D0DA6-9F68-D0D6-A106-530F388A3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77833" y="3496236"/>
            <a:ext cx="6974714" cy="1492623"/>
          </a:xfrm>
        </p:spPr>
        <p:txBody>
          <a:bodyPr>
            <a:normAutofit/>
          </a:bodyPr>
          <a:lstStyle>
            <a:lvl1pPr marL="0" indent="0">
              <a:buNone/>
              <a:defRPr sz="2200" b="0" i="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0E1CC0E9-6FCB-240A-0FD5-D6A97B03CC0D}"/>
              </a:ext>
            </a:extLst>
          </p:cNvPr>
          <p:cNvSpPr/>
          <p:nvPr userDrawn="1"/>
        </p:nvSpPr>
        <p:spPr>
          <a:xfrm>
            <a:off x="1595259" y="2369041"/>
            <a:ext cx="2310536" cy="231053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61208" dist="50800" dir="1047011" sx="98000" sy="98000" algn="ctr" rotWithShape="0">
              <a:schemeClr val="bg1">
                <a:lumMod val="50000"/>
                <a:alpha val="63995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space réservé du texte 17">
            <a:extLst>
              <a:ext uri="{FF2B5EF4-FFF2-40B4-BE49-F238E27FC236}">
                <a16:creationId xmlns:a16="http://schemas.microsoft.com/office/drawing/2014/main" id="{BDE413A0-F386-3844-0C00-F43FAA368C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81813" y="2969498"/>
            <a:ext cx="2310536" cy="1250950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8800" b="1" i="0">
                <a:solidFill>
                  <a:srgbClr val="B8D2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82B6528-E705-D48C-95EF-F53A2C58F7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10092" y="5682933"/>
            <a:ext cx="1781908" cy="124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568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po partie 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08D5B8E6-DF63-4392-FC35-443914AEF5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18741" y="-107576"/>
            <a:ext cx="2155254" cy="7073152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9F0430A9-6667-9837-654D-CA929134C2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7833" y="2223882"/>
            <a:ext cx="6974714" cy="132556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 i="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6C3D0DA6-9F68-D0D6-A106-530F388A3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77833" y="3496236"/>
            <a:ext cx="6974714" cy="1492623"/>
          </a:xfrm>
        </p:spPr>
        <p:txBody>
          <a:bodyPr>
            <a:normAutofit/>
          </a:bodyPr>
          <a:lstStyle>
            <a:lvl1pPr marL="0" indent="0">
              <a:buNone/>
              <a:defRPr sz="2200" b="0" i="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0E1CC0E9-6FCB-240A-0FD5-D6A97B03CC0D}"/>
              </a:ext>
            </a:extLst>
          </p:cNvPr>
          <p:cNvSpPr/>
          <p:nvPr userDrawn="1"/>
        </p:nvSpPr>
        <p:spPr>
          <a:xfrm>
            <a:off x="1595259" y="2369041"/>
            <a:ext cx="2310536" cy="231053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61208" dist="50800" dir="1047011" sx="98000" sy="98000" algn="ctr" rotWithShape="0">
              <a:schemeClr val="bg1">
                <a:lumMod val="50000"/>
                <a:alpha val="63995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space réservé du texte 17">
            <a:extLst>
              <a:ext uri="{FF2B5EF4-FFF2-40B4-BE49-F238E27FC236}">
                <a16:creationId xmlns:a16="http://schemas.microsoft.com/office/drawing/2014/main" id="{BDE413A0-F386-3844-0C00-F43FAA368C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81813" y="2969498"/>
            <a:ext cx="2310536" cy="1250950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8800" b="1" i="0">
                <a:solidFill>
                  <a:srgbClr val="009BD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F2F3C7C-418C-7180-8187-BB4F4B04EA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10092" y="5682933"/>
            <a:ext cx="1781908" cy="124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13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po partie 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858D9F5-4ED5-00E4-F577-954A9A66BF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5013" y="347515"/>
            <a:ext cx="11361974" cy="6162969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9F0430A9-6667-9837-654D-CA929134C2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7833" y="2223882"/>
            <a:ext cx="6974714" cy="132556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 i="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7DE14C7-7EF3-3055-30A1-12200F1AE6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59082" y="-107576"/>
            <a:ext cx="2089695" cy="7073153"/>
          </a:xfrm>
          <a:prstGeom prst="rect">
            <a:avLst/>
          </a:prstGeom>
        </p:spPr>
      </p:pic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6C3D0DA6-9F68-D0D6-A106-530F388A3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77833" y="3496236"/>
            <a:ext cx="6974714" cy="1492623"/>
          </a:xfrm>
        </p:spPr>
        <p:txBody>
          <a:bodyPr>
            <a:normAutofit/>
          </a:bodyPr>
          <a:lstStyle>
            <a:lvl1pPr marL="0" indent="0">
              <a:buNone/>
              <a:defRPr sz="2200" b="0" i="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0E1CC0E9-6FCB-240A-0FD5-D6A97B03CC0D}"/>
              </a:ext>
            </a:extLst>
          </p:cNvPr>
          <p:cNvSpPr/>
          <p:nvPr userDrawn="1"/>
        </p:nvSpPr>
        <p:spPr>
          <a:xfrm>
            <a:off x="1595259" y="2342147"/>
            <a:ext cx="2310536" cy="231053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61208" dist="50800" dir="1047011" sx="98000" sy="98000" algn="ctr" rotWithShape="0">
              <a:schemeClr val="bg1">
                <a:lumMod val="50000"/>
                <a:alpha val="63995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space réservé du texte 17">
            <a:extLst>
              <a:ext uri="{FF2B5EF4-FFF2-40B4-BE49-F238E27FC236}">
                <a16:creationId xmlns:a16="http://schemas.microsoft.com/office/drawing/2014/main" id="{BDE413A0-F386-3844-0C00-F43FAA368C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81813" y="2942604"/>
            <a:ext cx="2310536" cy="1250950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8800" b="1" i="0">
                <a:solidFill>
                  <a:srgbClr val="B8D2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365AD3A-2E8A-83F4-1A01-2BA53567343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95079" y="5262568"/>
            <a:ext cx="1781908" cy="124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945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po partie 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6F54AF7-2E10-B3FD-C576-A137A68464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5014" y="347515"/>
            <a:ext cx="11361974" cy="616296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89C55FD-D785-26E7-2946-A48078C19E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18742" y="-107577"/>
            <a:ext cx="2155254" cy="7073153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9F0430A9-6667-9837-654D-CA929134C2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7833" y="2223882"/>
            <a:ext cx="6974714" cy="132556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 i="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6C3D0DA6-9F68-D0D6-A106-530F388A3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77833" y="3496236"/>
            <a:ext cx="6974714" cy="1492623"/>
          </a:xfrm>
        </p:spPr>
        <p:txBody>
          <a:bodyPr>
            <a:normAutofit/>
          </a:bodyPr>
          <a:lstStyle>
            <a:lvl1pPr marL="0" indent="0">
              <a:buNone/>
              <a:defRPr sz="2200" b="0" i="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0E1CC0E9-6FCB-240A-0FD5-D6A97B03CC0D}"/>
              </a:ext>
            </a:extLst>
          </p:cNvPr>
          <p:cNvSpPr/>
          <p:nvPr userDrawn="1"/>
        </p:nvSpPr>
        <p:spPr>
          <a:xfrm>
            <a:off x="1595259" y="2342147"/>
            <a:ext cx="2310536" cy="231053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61208" dist="50800" dir="1047011" sx="98000" sy="98000" algn="ctr" rotWithShape="0">
              <a:schemeClr val="bg1">
                <a:lumMod val="50000"/>
                <a:alpha val="63995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space réservé du texte 17">
            <a:extLst>
              <a:ext uri="{FF2B5EF4-FFF2-40B4-BE49-F238E27FC236}">
                <a16:creationId xmlns:a16="http://schemas.microsoft.com/office/drawing/2014/main" id="{BDE413A0-F386-3844-0C00-F43FAA368C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81813" y="2942604"/>
            <a:ext cx="2310536" cy="1250950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8800" b="1" i="0">
                <a:solidFill>
                  <a:srgbClr val="B8D2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DF59A31-C351-A61D-DB20-A3EAD644FC7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95078" y="5262568"/>
            <a:ext cx="1781908" cy="124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136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u_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A37CB6F-147F-2C53-F3F0-0838054236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82740">
            <a:off x="9664225" y="-375612"/>
            <a:ext cx="2155254" cy="755131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79C3B81-5580-AB1B-286B-2BAD564CE6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859" y="365126"/>
            <a:ext cx="10936941" cy="66615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 b="1" i="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901948-8DA3-42CD-12DE-8FBD0AE97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859" y="1763598"/>
            <a:ext cx="10936941" cy="4130353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721EA05-3C88-CE57-0127-7D989426B0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7513" y="964049"/>
            <a:ext cx="10936287" cy="4572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modifier le sous-titre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2E2CCD6-FA3F-FB54-C760-B738A6843F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10092" y="5682933"/>
            <a:ext cx="1781908" cy="124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122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u_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DBB10193-F0C7-D8ED-759A-C6FACA9E7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82740">
            <a:off x="9664225" y="-375612"/>
            <a:ext cx="2155254" cy="755131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79C3B81-5580-AB1B-286B-2BAD564CE6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859" y="365126"/>
            <a:ext cx="10936941" cy="66615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 b="1" i="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721EA05-3C88-CE57-0127-7D989426B0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7513" y="964049"/>
            <a:ext cx="10936287" cy="4572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modifier le sous-titre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24D4B9E5-7B7E-AE8B-1A1A-385D6B8B8B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6859" y="1758390"/>
            <a:ext cx="5602941" cy="435133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Espace réservé du contenu 3">
            <a:extLst>
              <a:ext uri="{FF2B5EF4-FFF2-40B4-BE49-F238E27FC236}">
                <a16:creationId xmlns:a16="http://schemas.microsoft.com/office/drawing/2014/main" id="{9C11EA8E-22F5-2B34-982A-250A51CF51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758390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13D92F2-F657-4F12-866C-063648A108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10092" y="5682933"/>
            <a:ext cx="1781908" cy="124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861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u_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FBD43563-6C16-2262-E19C-787B28251C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7110" y="5162109"/>
            <a:ext cx="3253379" cy="371658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79C3B81-5580-AB1B-286B-2BAD564CE6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859" y="365126"/>
            <a:ext cx="10936941" cy="66615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 b="1" i="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901948-8DA3-42CD-12DE-8FBD0AE97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859" y="1763598"/>
            <a:ext cx="10936941" cy="4130353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721EA05-3C88-CE57-0127-7D989426B0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7513" y="964049"/>
            <a:ext cx="10936287" cy="4572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modifier le sous-titre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69E6F5A-C959-BC10-3AAC-DD184F458A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10092" y="5682933"/>
            <a:ext cx="1781908" cy="124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914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670C7A5-8B12-C30F-F318-9CBBBF352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9965" y="1825625"/>
            <a:ext cx="1096383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2545742-8650-7B31-FED8-661898D26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965" y="365125"/>
            <a:ext cx="109638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935406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73" r:id="rId3"/>
    <p:sldLayoutId id="2147483674" r:id="rId4"/>
    <p:sldLayoutId id="2147483661" r:id="rId5"/>
    <p:sldLayoutId id="2147483675" r:id="rId6"/>
    <p:sldLayoutId id="2147483678" r:id="rId7"/>
    <p:sldLayoutId id="2147483680" r:id="rId8"/>
    <p:sldLayoutId id="2147483682" r:id="rId9"/>
    <p:sldLayoutId id="2147483684" r:id="rId10"/>
    <p:sldLayoutId id="2147483685" r:id="rId11"/>
    <p:sldLayoutId id="2147483686" r:id="rId12"/>
    <p:sldLayoutId id="214748366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23274F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rgbClr val="23274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3274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3274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23274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23274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 de texte 39">
            <a:extLst>
              <a:ext uri="{FF2B5EF4-FFF2-40B4-BE49-F238E27FC236}">
                <a16:creationId xmlns:a16="http://schemas.microsoft.com/office/drawing/2014/main" id="{32627B64-766E-F047-97D6-D5A544058ED3}"/>
              </a:ext>
            </a:extLst>
          </p:cNvPr>
          <p:cNvSpPr txBox="1"/>
          <p:nvPr userDrawn="1"/>
        </p:nvSpPr>
        <p:spPr>
          <a:xfrm>
            <a:off x="1" y="0"/>
            <a:ext cx="5663555" cy="714315"/>
          </a:xfrm>
          <a:prstGeom prst="rect">
            <a:avLst/>
          </a:prstGeom>
          <a:solidFill>
            <a:srgbClr val="BDD6EE"/>
          </a:solidFill>
          <a:ln w="6350">
            <a:noFill/>
          </a:ln>
        </p:spPr>
        <p:txBody>
          <a:bodyPr rot="0" spcFirstLastPara="0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endParaRPr lang="fr-FR" sz="1867" b="1" dirty="0">
              <a:solidFill>
                <a:srgbClr val="00000A"/>
              </a:solidFill>
              <a:effectLst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fr-FR" sz="1867" b="1" dirty="0">
              <a:solidFill>
                <a:srgbClr val="00000A"/>
              </a:solidFill>
              <a:effectLst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fr-FR" sz="1867" dirty="0">
              <a:solidFill>
                <a:srgbClr val="00000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719789" y="1"/>
            <a:ext cx="6472211" cy="76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301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</p:sldLayoutIdLst>
  <p:hf hdr="0"/>
  <p:txStyles>
    <p:titleStyle>
      <a:lvl1pPr algn="l" defTabSz="609585" rtl="0" eaLnBrk="1" latinLnBrk="0" hangingPunct="1">
        <a:spcBef>
          <a:spcPct val="0"/>
        </a:spcBef>
        <a:buNone/>
        <a:defRPr sz="6667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609585" rtl="0" eaLnBrk="1" latinLnBrk="0" hangingPunct="1">
        <a:spcBef>
          <a:spcPct val="20000"/>
        </a:spcBef>
        <a:buFont typeface="Arial"/>
        <a:buNone/>
        <a:defRPr sz="4267" kern="1200" baseline="0">
          <a:solidFill>
            <a:srgbClr val="407CC9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viz-auto.fr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hyperlink" Target="https://www.anfa-auto.fr/observatoire" TargetMode="External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png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DB57E05-05B2-5FAA-802E-2154D052AC46}"/>
              </a:ext>
            </a:extLst>
          </p:cNvPr>
          <p:cNvSpPr/>
          <p:nvPr/>
        </p:nvSpPr>
        <p:spPr>
          <a:xfrm>
            <a:off x="6645188" y="-1"/>
            <a:ext cx="5546811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fr-FR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4294967295"/>
          </p:nvPr>
        </p:nvSpPr>
        <p:spPr>
          <a:xfrm>
            <a:off x="6645186" y="1745677"/>
            <a:ext cx="5468717" cy="3848851"/>
          </a:xfrm>
        </p:spPr>
        <p:txBody>
          <a:bodyPr>
            <a:normAutofit/>
          </a:bodyPr>
          <a:lstStyle/>
          <a:p>
            <a:pPr algn="ctr"/>
            <a:r>
              <a:rPr lang="fr-FR" sz="2667" b="1" dirty="0">
                <a:solidFill>
                  <a:schemeClr val="tx1"/>
                </a:solidFill>
              </a:rPr>
              <a:t>CAP MAINTENANCE DES VÉHICULES</a:t>
            </a:r>
          </a:p>
          <a:p>
            <a:pPr algn="ctr"/>
            <a:br>
              <a:rPr lang="fr-FR" sz="2667" b="1" dirty="0">
                <a:solidFill>
                  <a:schemeClr val="tx1"/>
                </a:solidFill>
              </a:rPr>
            </a:br>
            <a:r>
              <a:rPr lang="fr-FR" sz="2667" b="1" dirty="0">
                <a:solidFill>
                  <a:schemeClr val="tx1"/>
                </a:solidFill>
              </a:rPr>
              <a:t>Baccalauréat Professionnel MAINTENANCE DES VÉHICULES</a:t>
            </a:r>
          </a:p>
          <a:p>
            <a:pPr algn="ctr"/>
            <a:endParaRPr lang="fr-FR" sz="2667" b="1" dirty="0">
              <a:solidFill>
                <a:schemeClr val="tx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8AF6970-0B9C-929F-612F-A37A27720777}"/>
              </a:ext>
            </a:extLst>
          </p:cNvPr>
          <p:cNvSpPr txBox="1"/>
          <p:nvPr/>
        </p:nvSpPr>
        <p:spPr>
          <a:xfrm>
            <a:off x="656929" y="1055064"/>
            <a:ext cx="5379308" cy="3703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/>
            <a:r>
              <a:rPr lang="fr-FR" sz="3200" b="1" dirty="0">
                <a:solidFill>
                  <a:prstClr val="black"/>
                </a:solidFill>
                <a:latin typeface="Calibri"/>
              </a:rPr>
              <a:t>PLAN NATIONAL DE FORMATION</a:t>
            </a:r>
          </a:p>
          <a:p>
            <a:pPr algn="ctr" defTabSz="609585"/>
            <a:endParaRPr lang="fr-FR" sz="3200" b="1" dirty="0">
              <a:solidFill>
                <a:prstClr val="black"/>
              </a:solidFill>
              <a:latin typeface="Calibri"/>
            </a:endParaRPr>
          </a:p>
          <a:p>
            <a:pPr algn="ctr" defTabSz="609585"/>
            <a:r>
              <a:rPr lang="fr-FR" sz="3200" b="1" dirty="0">
                <a:solidFill>
                  <a:prstClr val="black"/>
                </a:solidFill>
                <a:latin typeface="Calibri"/>
              </a:rPr>
              <a:t> JEUDI 15 MAI 2025</a:t>
            </a:r>
          </a:p>
          <a:p>
            <a:pPr algn="ctr" defTabSz="609585"/>
            <a:endParaRPr lang="fr-FR" sz="3200" b="1" dirty="0">
              <a:solidFill>
                <a:prstClr val="black"/>
              </a:solidFill>
              <a:latin typeface="Calibri"/>
            </a:endParaRPr>
          </a:p>
          <a:p>
            <a:pPr algn="ctr" defTabSz="609585"/>
            <a:r>
              <a:rPr lang="fr-FR" sz="3733" b="1" dirty="0">
                <a:solidFill>
                  <a:srgbClr val="0070C0"/>
                </a:solidFill>
                <a:latin typeface="Calibri"/>
              </a:rPr>
              <a:t>Renault-Trucks</a:t>
            </a:r>
          </a:p>
          <a:p>
            <a:pPr algn="ctr" defTabSz="609585"/>
            <a:r>
              <a:rPr lang="fr-FR" sz="3733" i="1" dirty="0">
                <a:solidFill>
                  <a:srgbClr val="0070C0"/>
                </a:solidFill>
                <a:latin typeface="Calibri"/>
              </a:rPr>
              <a:t>Saint-Priest</a:t>
            </a:r>
            <a:endParaRPr lang="fr-FR" sz="4800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B4902D0-BA20-6D17-D953-E0C610A4CA84}"/>
              </a:ext>
            </a:extLst>
          </p:cNvPr>
          <p:cNvSpPr txBox="1"/>
          <p:nvPr/>
        </p:nvSpPr>
        <p:spPr>
          <a:xfrm>
            <a:off x="6340711" y="120000"/>
            <a:ext cx="615576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/>
            <a:r>
              <a:rPr lang="fr-FR" sz="3200" b="1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RÉNOVATION DE LA FILIÈRE Automobiles</a:t>
            </a:r>
          </a:p>
        </p:txBody>
      </p:sp>
    </p:spTree>
    <p:extLst>
      <p:ext uri="{BB962C8B-B14F-4D97-AF65-F5344CB8AC3E}">
        <p14:creationId xmlns:p14="http://schemas.microsoft.com/office/powerpoint/2010/main" val="4181515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D4C42AB-CA14-FE48-3295-F7B79A7070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714" y="4668936"/>
            <a:ext cx="2389048" cy="245002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C55EADA-13A1-2E6D-E5A2-8311BFB5E3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2221" y="4383061"/>
            <a:ext cx="2437169" cy="2668772"/>
          </a:xfrm>
          <a:prstGeom prst="rect">
            <a:avLst/>
          </a:prstGeom>
        </p:spPr>
      </p:pic>
      <p:sp>
        <p:nvSpPr>
          <p:cNvPr id="28" name="Titre 27">
            <a:extLst>
              <a:ext uri="{FF2B5EF4-FFF2-40B4-BE49-F238E27FC236}">
                <a16:creationId xmlns:a16="http://schemas.microsoft.com/office/drawing/2014/main" id="{974BF244-4A9B-6619-5B23-76918A942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dichotomie d’activités qui s’accentue</a:t>
            </a:r>
          </a:p>
        </p:txBody>
      </p:sp>
      <p:sp>
        <p:nvSpPr>
          <p:cNvPr id="29" name="Espace réservé du contenu 28">
            <a:extLst>
              <a:ext uri="{FF2B5EF4-FFF2-40B4-BE49-F238E27FC236}">
                <a16:creationId xmlns:a16="http://schemas.microsoft.com/office/drawing/2014/main" id="{229ED0AB-4376-5CA6-8C61-1B513C7B6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6858" y="1630206"/>
            <a:ext cx="5505477" cy="3154242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fr-FR" sz="2900" b="1" dirty="0"/>
              <a:t>Les garagistes indépendants</a:t>
            </a:r>
          </a:p>
          <a:p>
            <a:pPr marL="0" indent="0" algn="ctr">
              <a:buNone/>
            </a:pPr>
            <a:r>
              <a:rPr lang="fr-FR" dirty="0"/>
              <a:t>44 000 mécaniciens et techniciens</a:t>
            </a:r>
          </a:p>
          <a:p>
            <a:pPr marL="0" indent="0" algn="ctr">
              <a:buNone/>
            </a:pPr>
            <a:r>
              <a:rPr lang="fr-FR" sz="1800" i="1" dirty="0"/>
              <a:t>Dont 5% de techniciens-agents de maîtrise</a:t>
            </a:r>
          </a:p>
          <a:p>
            <a:r>
              <a:rPr lang="fr-FR" dirty="0"/>
              <a:t>Activités : véhicules anciens, opérations lourdes et mécaniques (embrayage, courroie, freins), post-combustion des véhicules diesel.</a:t>
            </a:r>
            <a:br>
              <a:rPr lang="fr-FR" dirty="0"/>
            </a:br>
            <a:endParaRPr lang="fr-FR" dirty="0"/>
          </a:p>
          <a:p>
            <a:r>
              <a:rPr lang="fr-FR" dirty="0"/>
              <a:t>Traitent 5% des entrées ateliers de VEB/PHEV</a:t>
            </a:r>
          </a:p>
          <a:p>
            <a:endParaRPr lang="fr-FR" dirty="0"/>
          </a:p>
          <a:p>
            <a:r>
              <a:rPr lang="fr-FR" dirty="0"/>
              <a:t>Âge moyen des véhicules traités = 13 ans</a:t>
            </a:r>
          </a:p>
          <a:p>
            <a:r>
              <a:rPr lang="fr-FR" dirty="0"/>
              <a:t>300 000 courroies de distributions changées</a:t>
            </a:r>
          </a:p>
        </p:txBody>
      </p:sp>
      <p:sp>
        <p:nvSpPr>
          <p:cNvPr id="30" name="Espace réservé du contenu 29">
            <a:extLst>
              <a:ext uri="{FF2B5EF4-FFF2-40B4-BE49-F238E27FC236}">
                <a16:creationId xmlns:a16="http://schemas.microsoft.com/office/drawing/2014/main" id="{8326476F-1C96-9717-334C-FB286C273A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60079"/>
            <a:ext cx="5602942" cy="349469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fr-FR" sz="2000" b="1" dirty="0"/>
              <a:t>Les réseaux constructeurs</a:t>
            </a:r>
          </a:p>
          <a:p>
            <a:pPr marL="0" indent="0" algn="ctr">
              <a:buNone/>
            </a:pPr>
            <a:r>
              <a:rPr lang="fr-FR" sz="1700" dirty="0"/>
              <a:t>47 000 mécaniciens et techniciens </a:t>
            </a:r>
          </a:p>
          <a:p>
            <a:pPr marL="0" indent="0" algn="ctr">
              <a:buNone/>
            </a:pPr>
            <a:r>
              <a:rPr lang="fr-FR" sz="1300" i="1" dirty="0"/>
              <a:t>Dont 15% de techniciens-agents de maîtrise</a:t>
            </a:r>
          </a:p>
          <a:p>
            <a:r>
              <a:rPr lang="fr-FR" sz="1700" dirty="0"/>
              <a:t>Activités : entretien des véhicules récents (0-2 ans), opérations électroniques complexes, reprogrammations électroniques 3,5x plus fréquentes chez les constructeurs.</a:t>
            </a:r>
          </a:p>
          <a:p>
            <a:r>
              <a:rPr lang="fr-FR" sz="1700" dirty="0"/>
              <a:t>Traitent 85% des entrées ateliers des VEB/PHEV</a:t>
            </a:r>
          </a:p>
          <a:p>
            <a:endParaRPr lang="fr-FR" sz="1700" dirty="0"/>
          </a:p>
          <a:p>
            <a:r>
              <a:rPr lang="fr-FR" sz="1700" dirty="0"/>
              <a:t>Âge moyen des véhicules traités = 7 ans</a:t>
            </a:r>
          </a:p>
          <a:p>
            <a:r>
              <a:rPr lang="fr-FR" sz="1700" dirty="0"/>
              <a:t>100 000 courroies de distributions changées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2E26C29-E49E-4931-713D-AAD052148875}"/>
              </a:ext>
            </a:extLst>
          </p:cNvPr>
          <p:cNvSpPr/>
          <p:nvPr/>
        </p:nvSpPr>
        <p:spPr>
          <a:xfrm>
            <a:off x="4304208" y="5717447"/>
            <a:ext cx="3189767" cy="104199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Ces différences ont toujours existées mais elles s’accentuent</a:t>
            </a:r>
          </a:p>
        </p:txBody>
      </p:sp>
    </p:spTree>
    <p:extLst>
      <p:ext uri="{BB962C8B-B14F-4D97-AF65-F5344CB8AC3E}">
        <p14:creationId xmlns:p14="http://schemas.microsoft.com/office/powerpoint/2010/main" val="1786139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20D60E-B36A-04F2-CD00-1D668D9C4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L’accentuation de cette différence d’activité est due au vieillissement du parc automobile porté par la croissance des prix des véhicules neufs.</a:t>
            </a:r>
          </a:p>
        </p:txBody>
      </p:sp>
      <p:graphicFrame>
        <p:nvGraphicFramePr>
          <p:cNvPr id="5" name="Espace réservé du contenu 3">
            <a:extLst>
              <a:ext uri="{FF2B5EF4-FFF2-40B4-BE49-F238E27FC236}">
                <a16:creationId xmlns:a16="http://schemas.microsoft.com/office/drawing/2014/main" id="{72250CE7-8970-9D56-8EC0-500A42BAE09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98652523"/>
              </p:ext>
            </p:extLst>
          </p:nvPr>
        </p:nvGraphicFramePr>
        <p:xfrm>
          <a:off x="6172200" y="1758950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67BF6DB6-34E2-FBC7-7F30-44EE2F4D06D2}"/>
              </a:ext>
            </a:extLst>
          </p:cNvPr>
          <p:cNvSpPr txBox="1"/>
          <p:nvPr/>
        </p:nvSpPr>
        <p:spPr>
          <a:xfrm>
            <a:off x="6834077" y="1445541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Âge du parc automobile en circulation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244548C6-E9EB-4DDC-8D05-BCC1BA2C1A19}"/>
              </a:ext>
            </a:extLst>
          </p:cNvPr>
          <p:cNvSpPr txBox="1">
            <a:spLocks/>
          </p:cNvSpPr>
          <p:nvPr/>
        </p:nvSpPr>
        <p:spPr>
          <a:xfrm>
            <a:off x="9526772" y="4210493"/>
            <a:ext cx="1275907" cy="832636"/>
          </a:xfrm>
          <a:prstGeom prst="wedgeRoundRectCallout">
            <a:avLst>
              <a:gd name="adj1" fmla="val 62720"/>
              <a:gd name="adj2" fmla="val -262858"/>
              <a:gd name="adj3" fmla="val 16667"/>
            </a:avLst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kern="1200">
                <a:solidFill>
                  <a:srgbClr val="2327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>
                <a:solidFill>
                  <a:schemeClr val="bg1"/>
                </a:solidFill>
              </a:rPr>
              <a:t>+4%</a:t>
            </a:r>
          </a:p>
          <a:p>
            <a:pPr algn="ctr"/>
            <a:r>
              <a:rPr lang="fr-FR" sz="1400">
                <a:solidFill>
                  <a:schemeClr val="bg1"/>
                </a:solidFill>
              </a:rPr>
              <a:t>Entre 2023 et 2024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47D822B-AFEF-E337-3127-727B526A958D}"/>
              </a:ext>
            </a:extLst>
          </p:cNvPr>
          <p:cNvSpPr txBox="1"/>
          <p:nvPr/>
        </p:nvSpPr>
        <p:spPr>
          <a:xfrm>
            <a:off x="6251944" y="6109728"/>
            <a:ext cx="239039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/>
              <a:t>Source ministère des transports SDES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AAF2C497-8F2A-F017-81ED-BCB9567F650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79544797"/>
              </p:ext>
            </p:extLst>
          </p:nvPr>
        </p:nvGraphicFramePr>
        <p:xfrm>
          <a:off x="510363" y="2743263"/>
          <a:ext cx="4944139" cy="1967865"/>
        </p:xfrm>
        <a:graphic>
          <a:graphicData uri="http://schemas.openxmlformats.org/drawingml/2006/table">
            <a:tbl>
              <a:tblPr firstRow="1" firstCol="1">
                <a:tableStyleId>{21E4AEA4-8DFA-4A89-87EB-49C32662AFE0}</a:tableStyleId>
              </a:tblPr>
              <a:tblGrid>
                <a:gridCol w="1781491">
                  <a:extLst>
                    <a:ext uri="{9D8B030D-6E8A-4147-A177-3AD203B41FA5}">
                      <a16:colId xmlns:a16="http://schemas.microsoft.com/office/drawing/2014/main" val="4216537937"/>
                    </a:ext>
                  </a:extLst>
                </a:gridCol>
                <a:gridCol w="1722384">
                  <a:extLst>
                    <a:ext uri="{9D8B030D-6E8A-4147-A177-3AD203B41FA5}">
                      <a16:colId xmlns:a16="http://schemas.microsoft.com/office/drawing/2014/main" val="2538020367"/>
                    </a:ext>
                  </a:extLst>
                </a:gridCol>
                <a:gridCol w="1440264">
                  <a:extLst>
                    <a:ext uri="{9D8B030D-6E8A-4147-A177-3AD203B41FA5}">
                      <a16:colId xmlns:a16="http://schemas.microsoft.com/office/drawing/2014/main" val="267588346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u="none" strike="noStrike">
                          <a:effectLst/>
                        </a:rPr>
                        <a:t>Croissance des prix catalogue des VN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u="none" strike="noStrike" dirty="0">
                          <a:effectLst/>
                        </a:rPr>
                        <a:t>Inflation française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465023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u="none" strike="noStrike">
                          <a:effectLst/>
                        </a:rPr>
                        <a:t>de 2020 à 2021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u="none" strike="noStrike">
                          <a:effectLst/>
                        </a:rPr>
                        <a:t>+5%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u="none" strike="noStrike">
                          <a:effectLst/>
                        </a:rPr>
                        <a:t>+2%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3171839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u="none" strike="noStrike">
                          <a:effectLst/>
                        </a:rPr>
                        <a:t>de 2021 à 2022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u="none" strike="noStrike">
                          <a:effectLst/>
                        </a:rPr>
                        <a:t>+8%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u="none" strike="noStrike">
                          <a:effectLst/>
                        </a:rPr>
                        <a:t>+5%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153732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u="none" strike="noStrike" dirty="0">
                          <a:effectLst/>
                        </a:rPr>
                        <a:t>de 2022 à 2023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u="none" strike="noStrike">
                          <a:effectLst/>
                        </a:rPr>
                        <a:t>+7%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u="none" strike="noStrike">
                          <a:effectLst/>
                        </a:rPr>
                        <a:t>+5%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9184156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u="none" strike="noStrike">
                          <a:effectLst/>
                        </a:rPr>
                        <a:t>de 2023 à 2024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u="none" strike="noStrike">
                          <a:effectLst/>
                        </a:rPr>
                        <a:t>+3%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u="none" strike="noStrike" dirty="0">
                          <a:effectLst/>
                        </a:rPr>
                        <a:t>+2%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7078016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83964462-68DD-F0E9-51E6-77E117088F21}"/>
              </a:ext>
            </a:extLst>
          </p:cNvPr>
          <p:cNvSpPr txBox="1"/>
          <p:nvPr/>
        </p:nvSpPr>
        <p:spPr>
          <a:xfrm>
            <a:off x="3841560" y="4789213"/>
            <a:ext cx="16129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/>
              <a:t>Source AAA data / INSEE</a:t>
            </a:r>
          </a:p>
        </p:txBody>
      </p:sp>
      <p:sp>
        <p:nvSpPr>
          <p:cNvPr id="8" name="Bulle narrative : rectangle 7">
            <a:extLst>
              <a:ext uri="{FF2B5EF4-FFF2-40B4-BE49-F238E27FC236}">
                <a16:creationId xmlns:a16="http://schemas.microsoft.com/office/drawing/2014/main" id="{8CC76796-8A1A-2D93-4D5B-872470102557}"/>
              </a:ext>
            </a:extLst>
          </p:cNvPr>
          <p:cNvSpPr/>
          <p:nvPr/>
        </p:nvSpPr>
        <p:spPr>
          <a:xfrm>
            <a:off x="2062716" y="5710949"/>
            <a:ext cx="2390398" cy="712158"/>
          </a:xfrm>
          <a:prstGeom prst="wedgeRectCallout">
            <a:avLst>
              <a:gd name="adj1" fmla="val -11488"/>
              <a:gd name="adj2" fmla="val -180860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+1 à +3 points au dessus de l’inflation</a:t>
            </a:r>
          </a:p>
        </p:txBody>
      </p:sp>
    </p:spTree>
    <p:extLst>
      <p:ext uri="{BB962C8B-B14F-4D97-AF65-F5344CB8AC3E}">
        <p14:creationId xmlns:p14="http://schemas.microsoft.com/office/powerpoint/2010/main" val="3013941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8E1DBA-6288-0A15-2EFF-DFD713B52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L’emploi n’évolue pas de la même façon dans les réseaux de marques et dans les réseaux indépendants.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A1DBC14-8FAB-3630-58F3-758623BC9D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graphicFrame>
        <p:nvGraphicFramePr>
          <p:cNvPr id="6" name="Espace réservé du contenu 9">
            <a:extLst>
              <a:ext uri="{FF2B5EF4-FFF2-40B4-BE49-F238E27FC236}">
                <a16:creationId xmlns:a16="http://schemas.microsoft.com/office/drawing/2014/main" id="{89B2F648-9AC7-045A-E3E0-20C5938C57F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17513" y="1763713"/>
          <a:ext cx="10936287" cy="4130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5A08C233-8402-644E-90BC-E2C543FA6091}"/>
              </a:ext>
            </a:extLst>
          </p:cNvPr>
          <p:cNvSpPr/>
          <p:nvPr/>
        </p:nvSpPr>
        <p:spPr>
          <a:xfrm>
            <a:off x="10496919" y="2541760"/>
            <a:ext cx="792480" cy="365824"/>
          </a:xfrm>
          <a:prstGeom prst="rightArrow">
            <a:avLst/>
          </a:prstGeom>
          <a:solidFill>
            <a:srgbClr val="FFC000">
              <a:alpha val="40000"/>
            </a:srgbClr>
          </a:solidFill>
          <a:ln>
            <a:solidFill>
              <a:srgbClr val="FFC000">
                <a:alpha val="5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28084E73-9D65-D9C4-B20D-11CCDE7DEC26}"/>
              </a:ext>
            </a:extLst>
          </p:cNvPr>
          <p:cNvSpPr/>
          <p:nvPr/>
        </p:nvSpPr>
        <p:spPr>
          <a:xfrm rot="20771689">
            <a:off x="10529120" y="3025133"/>
            <a:ext cx="792480" cy="365824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AE2D32E-962B-45BF-8483-149EC4CD914C}"/>
              </a:ext>
            </a:extLst>
          </p:cNvPr>
          <p:cNvSpPr txBox="1"/>
          <p:nvPr/>
        </p:nvSpPr>
        <p:spPr>
          <a:xfrm>
            <a:off x="7612912" y="2355340"/>
            <a:ext cx="2153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Réseaux de marque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EA64C7E-6829-2559-5E0F-0A2CDD2448CE}"/>
              </a:ext>
            </a:extLst>
          </p:cNvPr>
          <p:cNvSpPr txBox="1"/>
          <p:nvPr/>
        </p:nvSpPr>
        <p:spPr>
          <a:xfrm>
            <a:off x="7687324" y="3829050"/>
            <a:ext cx="100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Artisans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7FC109C-4941-1044-A7BB-2D124FA31D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8168" y="4040244"/>
            <a:ext cx="789155" cy="80929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BB50765-B650-F0A7-A60A-0A4085E834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4716" y="2117358"/>
            <a:ext cx="805050" cy="88155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896DB5F-2CD4-B794-069B-5AE49980F0ED}"/>
              </a:ext>
            </a:extLst>
          </p:cNvPr>
          <p:cNvSpPr txBox="1"/>
          <p:nvPr/>
        </p:nvSpPr>
        <p:spPr>
          <a:xfrm>
            <a:off x="8325293" y="5893951"/>
            <a:ext cx="12186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/>
              <a:t>Source : URSSAF</a:t>
            </a:r>
          </a:p>
        </p:txBody>
      </p:sp>
    </p:spTree>
    <p:extLst>
      <p:ext uri="{BB962C8B-B14F-4D97-AF65-F5344CB8AC3E}">
        <p14:creationId xmlns:p14="http://schemas.microsoft.com/office/powerpoint/2010/main" val="2085981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8F50D084-FB40-068C-4B95-7E8ED52B3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évolutions des activités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F310AFD-F8DB-20C9-E4FD-0D249B8DFB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45002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279356-66D5-BDDC-247F-5BE6DE7B0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/>
              <a:t>Évolutions technologiques des véhicules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F4DC6D0-F713-F8A5-83CD-47BA663E94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Hors typologie de motorisation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1811C7E-C630-4996-F4D9-4FA044747D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fr-FR" b="1" dirty="0"/>
              <a:t>Tendances majeures :</a:t>
            </a:r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Croissance des systèmes électroniques embarqués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Déploiement des ADAS : radars, lidars, caméras, calibrations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Développement des systèmes multimédia : compatibilité, mises à jour, architecture électronique, remplacement d’écrans.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Circulation des données : protocoles filaires et sans fil, cybersécurité.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Pannes électroniques : des pannes rares mais qui mettent en péril l’équilibre financier des après-ventes.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6AA1AF82-B6E4-099D-7C4F-0A7496D70DD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FR" sz="2200" b="1" dirty="0"/>
              <a:t>Évolutions métier selon les pros :</a:t>
            </a:r>
            <a:endParaRPr lang="fr-FR" sz="2200" dirty="0"/>
          </a:p>
          <a:p>
            <a:pPr>
              <a:buFont typeface="Arial" panose="020B0604020202020204" pitchFamily="34" charset="0"/>
              <a:buChar char="•"/>
            </a:pPr>
            <a:r>
              <a:rPr lang="fr-FR" sz="2200" b="1" dirty="0"/>
              <a:t>En déclin</a:t>
            </a:r>
            <a:r>
              <a:rPr lang="fr-FR" sz="2200" dirty="0"/>
              <a:t> : rectification des culasses, réglage des soupapes, synchronisateurs de BV.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200" b="1" dirty="0"/>
              <a:t>En croissance </a:t>
            </a:r>
            <a:r>
              <a:rPr lang="fr-FR" sz="2200" dirty="0"/>
              <a:t>: pompes à eau électriques, boîtes auto, ADAS, calculateurs, capteurs et actionneurs, post-combustion.</a:t>
            </a:r>
          </a:p>
          <a:p>
            <a:pPr marL="0" indent="0">
              <a:buNone/>
            </a:pPr>
            <a:r>
              <a:rPr lang="fr-FR" sz="2200" b="1" dirty="0"/>
              <a:t>Une pratique de travail en transformation : </a:t>
            </a:r>
          </a:p>
          <a:p>
            <a:r>
              <a:rPr lang="fr-FR" sz="2200" dirty="0"/>
              <a:t>Le diagnostic devient le bi-diagnostic</a:t>
            </a:r>
          </a:p>
        </p:txBody>
      </p:sp>
    </p:spTree>
    <p:extLst>
      <p:ext uri="{BB962C8B-B14F-4D97-AF65-F5344CB8AC3E}">
        <p14:creationId xmlns:p14="http://schemas.microsoft.com/office/powerpoint/2010/main" val="35587160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4EB09E-955A-B73D-A971-88D31CB46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/>
              <a:t>Impact de l’électrification du parc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8AAB17B-FBA8-E23D-AF7F-607D77AF2F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6859" y="1318437"/>
            <a:ext cx="5602942" cy="5174437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fr-FR" b="1" dirty="0"/>
              <a:t>Systèmes spécifiques aux VE/VH :</a:t>
            </a:r>
            <a:endParaRPr lang="fr-FR" dirty="0"/>
          </a:p>
          <a:p>
            <a:r>
              <a:rPr lang="fr-FR" dirty="0"/>
              <a:t>Moteur électrique, réducteur, pompe à chaleur</a:t>
            </a:r>
          </a:p>
          <a:p>
            <a:r>
              <a:rPr lang="fr-FR" dirty="0"/>
              <a:t>Électronique de puissance : onduleur, convertisseur DC/DC, chargeur, calculateur</a:t>
            </a:r>
          </a:p>
          <a:p>
            <a:r>
              <a:rPr lang="fr-FR" dirty="0"/>
              <a:t>Pack batterie : cellules, BMS, gestion thermique</a:t>
            </a:r>
          </a:p>
          <a:p>
            <a:r>
              <a:rPr lang="fr-FR" dirty="0"/>
              <a:t>Cable de recharge et connecteurs</a:t>
            </a:r>
          </a:p>
          <a:p>
            <a:pPr>
              <a:buNone/>
            </a:pPr>
            <a:r>
              <a:rPr lang="fr-FR" b="1" dirty="0"/>
              <a:t>Nouvelles activités sur VE/VH :</a:t>
            </a:r>
            <a:endParaRPr lang="fr-FR" dirty="0"/>
          </a:p>
          <a:p>
            <a:r>
              <a:rPr lang="fr-FR" dirty="0"/>
              <a:t>Prévention des risques électriques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Maintenance spécifique de la batterie (contrôle, état de charge, régulation thermique)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Entretien de climatisation réversible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Croissance des activités de liaison au sol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Maintenance du système d’amplification de freinage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Pannes (dans l’ordre de fréquence : moteur électrique, chargeur, pompe à chaleur)</a:t>
            </a:r>
          </a:p>
          <a:p>
            <a:pPr marL="0" indent="0">
              <a:buNone/>
            </a:pPr>
            <a:r>
              <a:rPr lang="fr-FR" b="1" dirty="0"/>
              <a:t>Une activité à part, un métier à part : le nettoyage et la réparation de la batterie de traction.</a:t>
            </a:r>
          </a:p>
          <a:p>
            <a:endParaRPr lang="fr-FR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33BCD4F-98FC-ADA9-0CC8-0FADB351D9D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3456" y="781609"/>
            <a:ext cx="5094766" cy="3448877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E619AB0-836A-9167-09B2-6429C4712502}"/>
              </a:ext>
            </a:extLst>
          </p:cNvPr>
          <p:cNvSpPr txBox="1"/>
          <p:nvPr/>
        </p:nvSpPr>
        <p:spPr>
          <a:xfrm>
            <a:off x="8207005" y="3981895"/>
            <a:ext cx="177829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dirty="0"/>
              <a:t>https://www.innovauto.org/</a:t>
            </a:r>
          </a:p>
        </p:txBody>
      </p:sp>
      <p:sp>
        <p:nvSpPr>
          <p:cNvPr id="3" name="Espace réservé du contenu 3">
            <a:extLst>
              <a:ext uri="{FF2B5EF4-FFF2-40B4-BE49-F238E27FC236}">
                <a16:creationId xmlns:a16="http://schemas.microsoft.com/office/drawing/2014/main" id="{6BF3920A-9C47-2F58-0227-04E5D61C9294}"/>
              </a:ext>
            </a:extLst>
          </p:cNvPr>
          <p:cNvSpPr txBox="1">
            <a:spLocks/>
          </p:cNvSpPr>
          <p:nvPr/>
        </p:nvSpPr>
        <p:spPr>
          <a:xfrm>
            <a:off x="6430039" y="4696288"/>
            <a:ext cx="5181600" cy="127590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327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327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327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327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2327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FR" b="1" dirty="0"/>
              <a:t>L’enjeu de la diminution des activités : </a:t>
            </a:r>
          </a:p>
          <a:p>
            <a:r>
              <a:rPr lang="fr-FR" dirty="0"/>
              <a:t>Au moins la moitié d’activités d’entretien en moins.</a:t>
            </a:r>
          </a:p>
          <a:p>
            <a:r>
              <a:rPr lang="fr-FR" dirty="0"/>
              <a:t>Malgré 20% de changement de pneumatiques en plus.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05424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AEE950C-FBAD-FD43-A5E1-233FA9FB4411}"/>
              </a:ext>
            </a:extLst>
          </p:cNvPr>
          <p:cNvSpPr/>
          <p:nvPr/>
        </p:nvSpPr>
        <p:spPr>
          <a:xfrm>
            <a:off x="7772401" y="4499811"/>
            <a:ext cx="4428090" cy="23581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1208" dist="50800" dir="1047011" sx="98000" sy="98000" algn="ctr" rotWithShape="0">
              <a:schemeClr val="bg1">
                <a:lumMod val="50000"/>
                <a:alpha val="63995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EF4FCD-5A5E-3372-85F4-32933F6020AD}"/>
              </a:ext>
            </a:extLst>
          </p:cNvPr>
          <p:cNvSpPr/>
          <p:nvPr/>
        </p:nvSpPr>
        <p:spPr>
          <a:xfrm>
            <a:off x="6156160" y="1100221"/>
            <a:ext cx="5630894" cy="567355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i="0" dirty="0">
                <a:solidFill>
                  <a:srgbClr val="000000"/>
                </a:solidFill>
                <a:effectLst/>
                <a:latin typeface="Outfit"/>
              </a:rPr>
              <a:t>L’entretien courant d’une voiture thermique</a:t>
            </a:r>
          </a:p>
          <a:p>
            <a:pPr algn="ctr"/>
            <a:r>
              <a:rPr lang="fr-FR" sz="1400" b="1" dirty="0">
                <a:solidFill>
                  <a:srgbClr val="000000"/>
                </a:solidFill>
                <a:latin typeface="Outfit"/>
              </a:rPr>
              <a:t>+</a:t>
            </a:r>
          </a:p>
          <a:p>
            <a:pPr algn="ctr"/>
            <a:r>
              <a:rPr lang="fr-FR" sz="1400" b="1" i="0" dirty="0">
                <a:solidFill>
                  <a:srgbClr val="000000"/>
                </a:solidFill>
                <a:effectLst/>
                <a:latin typeface="Outfit"/>
              </a:rPr>
              <a:t>Usure spécifique de la batterie 12V</a:t>
            </a:r>
          </a:p>
          <a:p>
            <a:pPr algn="ctr"/>
            <a:r>
              <a:rPr lang="fr-FR" sz="1400" b="1" dirty="0">
                <a:solidFill>
                  <a:srgbClr val="000000"/>
                </a:solidFill>
                <a:latin typeface="Outfit"/>
              </a:rPr>
              <a:t>+</a:t>
            </a:r>
          </a:p>
          <a:p>
            <a:pPr algn="ctr"/>
            <a:r>
              <a:rPr lang="fr-FR" sz="1400" b="1" i="0" dirty="0">
                <a:solidFill>
                  <a:srgbClr val="000000"/>
                </a:solidFill>
                <a:effectLst/>
                <a:latin typeface="Outfit"/>
              </a:rPr>
              <a:t>Usure des batteries de traction plus rapide que sur les VEB</a:t>
            </a:r>
          </a:p>
          <a:p>
            <a:pPr algn="ctr"/>
            <a:r>
              <a:rPr lang="fr-FR" sz="1400" b="1" dirty="0">
                <a:solidFill>
                  <a:srgbClr val="000000"/>
                </a:solidFill>
                <a:latin typeface="Outfit"/>
              </a:rPr>
              <a:t>+</a:t>
            </a:r>
          </a:p>
          <a:p>
            <a:pPr algn="ctr"/>
            <a:r>
              <a:rPr lang="fr-FR" sz="1400" b="1" i="0" dirty="0">
                <a:solidFill>
                  <a:srgbClr val="000000"/>
                </a:solidFill>
                <a:effectLst/>
                <a:latin typeface="Outfit"/>
              </a:rPr>
              <a:t>Systèmes de transmission complexes (grande variété des boîtes de vitesse) et gestion électronique</a:t>
            </a:r>
          </a:p>
          <a:p>
            <a:pPr algn="ctr"/>
            <a:endParaRPr lang="fr-FR" sz="1400" b="1" dirty="0">
              <a:solidFill>
                <a:srgbClr val="000000"/>
              </a:solidFill>
              <a:latin typeface="Outfit"/>
            </a:endParaRPr>
          </a:p>
          <a:p>
            <a:pPr algn="ctr"/>
            <a:endParaRPr lang="fr-FR" sz="1400" b="1" i="0" dirty="0">
              <a:solidFill>
                <a:srgbClr val="000000"/>
              </a:solidFill>
              <a:effectLst/>
              <a:latin typeface="Outfit"/>
            </a:endParaRPr>
          </a:p>
          <a:p>
            <a:pPr algn="ctr"/>
            <a:endParaRPr lang="fr-FR" sz="1400" b="1" dirty="0">
              <a:solidFill>
                <a:srgbClr val="000000"/>
              </a:solidFill>
              <a:latin typeface="Outfit"/>
            </a:endParaRPr>
          </a:p>
          <a:p>
            <a:pPr algn="ctr"/>
            <a:endParaRPr lang="fr-FR" sz="1400" b="1" i="0" dirty="0">
              <a:solidFill>
                <a:srgbClr val="000000"/>
              </a:solidFill>
              <a:effectLst/>
              <a:latin typeface="Outfit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D1971B8-3FE9-2299-13E7-29647EDA0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véhicules hybrides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A696DB-2F7F-E16F-701D-C1D40CE96265}"/>
              </a:ext>
            </a:extLst>
          </p:cNvPr>
          <p:cNvSpPr/>
          <p:nvPr/>
        </p:nvSpPr>
        <p:spPr>
          <a:xfrm>
            <a:off x="368731" y="1058541"/>
            <a:ext cx="5679141" cy="562933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B273F1E-7180-1355-F8D9-2FFDCCB7EA3A}"/>
              </a:ext>
            </a:extLst>
          </p:cNvPr>
          <p:cNvSpPr txBox="1"/>
          <p:nvPr/>
        </p:nvSpPr>
        <p:spPr>
          <a:xfrm>
            <a:off x="806114" y="1151622"/>
            <a:ext cx="51976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</a:rPr>
              <a:t>Une croissance des immatriculations inédite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743A230-A3EA-CAB6-2B66-FE6CB90A9B98}"/>
              </a:ext>
            </a:extLst>
          </p:cNvPr>
          <p:cNvSpPr/>
          <p:nvPr/>
        </p:nvSpPr>
        <p:spPr>
          <a:xfrm>
            <a:off x="6648939" y="5309502"/>
            <a:ext cx="1363463" cy="49329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  <a:effectLst>
            <a:outerShdw blurRad="161208" dist="50800" dir="1047011" sx="98000" sy="98000" algn="ctr" rotWithShape="0">
              <a:schemeClr val="bg1">
                <a:lumMod val="50000"/>
                <a:alpha val="63995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481€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F7AF8DB-D47F-5461-707B-3F5FFE04EEAB}"/>
              </a:ext>
            </a:extLst>
          </p:cNvPr>
          <p:cNvSpPr/>
          <p:nvPr/>
        </p:nvSpPr>
        <p:spPr>
          <a:xfrm>
            <a:off x="8393341" y="5309502"/>
            <a:ext cx="1363463" cy="49329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  <a:effectLst>
            <a:outerShdw blurRad="161208" dist="50800" dir="1047011" sx="98000" sy="98000" algn="ctr" rotWithShape="0">
              <a:schemeClr val="bg1">
                <a:lumMod val="50000"/>
                <a:alpha val="63995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339€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C0B9465-09B5-59F9-E697-FAFD8E826BB0}"/>
              </a:ext>
            </a:extLst>
          </p:cNvPr>
          <p:cNvSpPr/>
          <p:nvPr/>
        </p:nvSpPr>
        <p:spPr>
          <a:xfrm>
            <a:off x="10117927" y="5295263"/>
            <a:ext cx="1363463" cy="49329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  <a:effectLst>
            <a:outerShdw blurRad="161208" dist="50800" dir="1047011" sx="98000" sy="98000" algn="ctr" rotWithShape="0">
              <a:schemeClr val="bg1">
                <a:lumMod val="50000"/>
                <a:alpha val="63995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369€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6A8E86B-5690-4FDC-8D6A-844698508CCC}"/>
              </a:ext>
            </a:extLst>
          </p:cNvPr>
          <p:cNvSpPr txBox="1"/>
          <p:nvPr/>
        </p:nvSpPr>
        <p:spPr>
          <a:xfrm>
            <a:off x="6944806" y="4954186"/>
            <a:ext cx="4189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chemeClr val="bg1"/>
                </a:solidFill>
              </a:rPr>
              <a:t>Coût annuel moyen en après-vente 2023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EEF0365-12E9-3285-41B2-8D2AB3F73813}"/>
              </a:ext>
            </a:extLst>
          </p:cNvPr>
          <p:cNvSpPr txBox="1"/>
          <p:nvPr/>
        </p:nvSpPr>
        <p:spPr>
          <a:xfrm>
            <a:off x="6944806" y="5766554"/>
            <a:ext cx="74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PHEV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4A1FF6A-0E18-4076-B0D3-B15D6BFD1D0C}"/>
              </a:ext>
            </a:extLst>
          </p:cNvPr>
          <p:cNvSpPr txBox="1"/>
          <p:nvPr/>
        </p:nvSpPr>
        <p:spPr>
          <a:xfrm>
            <a:off x="8802244" y="5778823"/>
            <a:ext cx="585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BEV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1199EFF1-AF84-4513-EE68-966304AB3E82}"/>
              </a:ext>
            </a:extLst>
          </p:cNvPr>
          <p:cNvSpPr txBox="1"/>
          <p:nvPr/>
        </p:nvSpPr>
        <p:spPr>
          <a:xfrm>
            <a:off x="10506981" y="5803036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ALL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391F869-531B-E9EF-6ECF-2F7B3006C806}"/>
              </a:ext>
            </a:extLst>
          </p:cNvPr>
          <p:cNvSpPr txBox="1"/>
          <p:nvPr/>
        </p:nvSpPr>
        <p:spPr>
          <a:xfrm>
            <a:off x="6497633" y="1426819"/>
            <a:ext cx="51976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Une activité prometteuse en après-vente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A2CB2B8-B3C7-A2AE-E98C-BEE42FF59200}"/>
              </a:ext>
            </a:extLst>
          </p:cNvPr>
          <p:cNvSpPr txBox="1"/>
          <p:nvPr/>
        </p:nvSpPr>
        <p:spPr>
          <a:xfrm>
            <a:off x="1661337" y="6420321"/>
            <a:ext cx="6193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i="1" dirty="0"/>
              <a:t>Source Ministère en charge des transports - SDES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190E9DA-054A-9DDA-4AE3-3C967D1F0A6C}"/>
              </a:ext>
            </a:extLst>
          </p:cNvPr>
          <p:cNvSpPr txBox="1"/>
          <p:nvPr/>
        </p:nvSpPr>
        <p:spPr>
          <a:xfrm>
            <a:off x="7534054" y="6423326"/>
            <a:ext cx="6193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i="1" dirty="0"/>
              <a:t>Source GIPA 2023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8A36F640-31EA-F859-76BF-B30114AF01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5900799"/>
              </p:ext>
            </p:extLst>
          </p:nvPr>
        </p:nvGraphicFramePr>
        <p:xfrm>
          <a:off x="682025" y="1633993"/>
          <a:ext cx="5079214" cy="4606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280756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FEE96DF4-8421-A118-5A85-5EAF938DB877}"/>
              </a:ext>
            </a:extLst>
          </p:cNvPr>
          <p:cNvSpPr txBox="1">
            <a:spLocks/>
          </p:cNvSpPr>
          <p:nvPr/>
        </p:nvSpPr>
        <p:spPr>
          <a:xfrm>
            <a:off x="416859" y="365126"/>
            <a:ext cx="10936941" cy="66615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rgbClr val="23274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fr-FR" dirty="0"/>
              <a:t>Évolution de l’emploi dans le commerce et la réparation de poids lourds, de motocycles</a:t>
            </a:r>
          </a:p>
        </p:txBody>
      </p:sp>
      <p:graphicFrame>
        <p:nvGraphicFramePr>
          <p:cNvPr id="7" name="Espace réservé du contenu 13">
            <a:extLst>
              <a:ext uri="{FF2B5EF4-FFF2-40B4-BE49-F238E27FC236}">
                <a16:creationId xmlns:a16="http://schemas.microsoft.com/office/drawing/2014/main" id="{2F6F3967-EB6D-0699-6C12-DB6441F7BB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2055369"/>
              </p:ext>
            </p:extLst>
          </p:nvPr>
        </p:nvGraphicFramePr>
        <p:xfrm>
          <a:off x="417513" y="1407695"/>
          <a:ext cx="10936287" cy="44866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31677280-33A8-5200-C408-CDDD72D8BE73}"/>
              </a:ext>
            </a:extLst>
          </p:cNvPr>
          <p:cNvSpPr txBox="1"/>
          <p:nvPr/>
        </p:nvSpPr>
        <p:spPr>
          <a:xfrm>
            <a:off x="414338" y="6364224"/>
            <a:ext cx="40406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 : ACOSS, * tendance 202</a:t>
            </a:r>
            <a:r>
              <a:rPr lang="fr-FR" sz="1100" i="1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kumimoji="0" lang="fr-FR" sz="1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A56572F-986C-B451-E9BC-BD57FDF7B8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1090" y="1031284"/>
            <a:ext cx="1170709" cy="116965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8200800-8AEB-45C4-CF32-92E991FEF6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4360" y="3700935"/>
            <a:ext cx="1170708" cy="119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745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7DE2BF-90B0-9D03-D5C6-C259DC773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L’évolution des activités poids-lourds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D6AC50C-398E-F097-A78E-D8B8DEDC33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6859" y="1758390"/>
            <a:ext cx="5602941" cy="403635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200" b="1" dirty="0"/>
              <a:t>Tendances majeures :</a:t>
            </a:r>
            <a:endParaRPr lang="fr-FR" sz="2200" dirty="0">
              <a:solidFill>
                <a:srgbClr val="000000"/>
              </a:solidFill>
            </a:endParaRPr>
          </a:p>
          <a:p>
            <a:r>
              <a:rPr lang="fr-FR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Au regard de la diversité de motorisations dans la filière : </a:t>
            </a:r>
            <a:r>
              <a:rPr lang="fr-FR" sz="2200" dirty="0">
                <a:solidFill>
                  <a:srgbClr val="000000"/>
                </a:solidFill>
              </a:rPr>
              <a:t>acquisition des règles et normes de sécurité </a:t>
            </a:r>
            <a:r>
              <a:rPr lang="fr-FR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des motorisations alternatives (motorisations à l’hydrogène, motorisation </a:t>
            </a:r>
            <a:r>
              <a:rPr lang="fr-FR" sz="2200" dirty="0">
                <a:solidFill>
                  <a:srgbClr val="000000"/>
                </a:solidFill>
              </a:rPr>
              <a:t>GNV, électrique). </a:t>
            </a:r>
            <a:endParaRPr lang="fr-FR" sz="22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fr-FR" sz="2200" dirty="0">
                <a:solidFill>
                  <a:srgbClr val="000000"/>
                </a:solidFill>
              </a:rPr>
              <a:t>Développement du contrôle et de la maintenance </a:t>
            </a:r>
            <a:r>
              <a:rPr lang="fr-FR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du chronotachygraphe et des systèmes embarqués dans le cadre d’une réglementation spécifique.</a:t>
            </a:r>
            <a:endParaRPr lang="fr-FR" sz="2200" dirty="0">
              <a:solidFill>
                <a:srgbClr val="000000"/>
              </a:solidFill>
            </a:endParaRPr>
          </a:p>
          <a:p>
            <a:r>
              <a:rPr lang="fr-FR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Un faible développement du VE/VH sur le parc VTR donc</a:t>
            </a:r>
            <a:r>
              <a:rPr lang="fr-FR" sz="2200" dirty="0">
                <a:solidFill>
                  <a:srgbClr val="000000"/>
                </a:solidFill>
              </a:rPr>
              <a:t> un maintien des activités de maintenance concernant le moteur thermique des VTR. </a:t>
            </a:r>
            <a:endParaRPr lang="fr-FR" sz="22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1DFF4DD-85EE-CFA9-D7A9-B75DA389DE0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b="1" dirty="0"/>
              <a:t>Évolutions métier selon les pros :</a:t>
            </a:r>
            <a:endParaRPr lang="fr-FR" dirty="0"/>
          </a:p>
          <a:p>
            <a:r>
              <a:rPr lang="fr-FR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Croissance du remplacement des pièces à durée de vie programmée (Turbos)</a:t>
            </a:r>
          </a:p>
          <a:p>
            <a:r>
              <a:rPr lang="fr-FR" dirty="0">
                <a:solidFill>
                  <a:srgbClr val="000000"/>
                </a:solidFill>
              </a:rPr>
              <a:t>Croissance des activités d’entretien des systèmes hydrauliques.</a:t>
            </a:r>
          </a:p>
          <a:p>
            <a:r>
              <a:rPr lang="fr-FR" dirty="0">
                <a:solidFill>
                  <a:srgbClr val="000000"/>
                </a:solidFill>
              </a:rPr>
              <a:t>Croissance des activités longues à acquérir autour de la </a:t>
            </a:r>
            <a:r>
              <a:rPr lang="fr-FR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maintenance des composants de freinage (disques plaquettes robinet de frein, valves modules de gestion de production de l’air) et analyse des relevés de banc de freinage.</a:t>
            </a:r>
          </a:p>
          <a:p>
            <a:r>
              <a:rPr lang="fr-FR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Croissance de la recherche de panne (code défaut)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73326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D33AA0-4FDF-BA20-846D-0FF28F89D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L’évolution des activités motocycles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8CF9691-FC43-3C8B-5464-1F10B74C5D9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2000" b="1" dirty="0"/>
              <a:t>Tendance majeure </a:t>
            </a:r>
          </a:p>
          <a:p>
            <a:r>
              <a:rPr lang="fr-FR" sz="1800" dirty="0">
                <a:solidFill>
                  <a:srgbClr val="000000"/>
                </a:solidFill>
              </a:rPr>
              <a:t>Arrivée de motos électriques et de moto rétrofitées sur le marché de l’entretien-réparation.</a:t>
            </a:r>
          </a:p>
          <a:p>
            <a:r>
              <a:rPr lang="fr-FR" sz="1800" dirty="0">
                <a:solidFill>
                  <a:srgbClr val="000000"/>
                </a:solidFill>
              </a:rPr>
              <a:t>Développement des activités de pré et post contrôle technique.</a:t>
            </a:r>
          </a:p>
          <a:p>
            <a:endParaRPr lang="fr-FR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7F965465-16A5-A1B5-A830-F1F347A4BF5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2000" b="1" dirty="0"/>
              <a:t>Evolution du marché de l’entretien-réparation</a:t>
            </a:r>
          </a:p>
          <a:p>
            <a:r>
              <a:rPr lang="fr-FR" sz="1800" dirty="0">
                <a:solidFill>
                  <a:srgbClr val="000000"/>
                </a:solidFill>
              </a:rPr>
              <a:t>Développement des activités de diagnostic électronique (injection, ABS, équipement de confort)</a:t>
            </a:r>
          </a:p>
          <a:p>
            <a:r>
              <a:rPr lang="fr-FR" sz="1800" dirty="0">
                <a:solidFill>
                  <a:srgbClr val="000000"/>
                </a:solidFill>
              </a:rPr>
              <a:t>Un cœur de métier toujours fortement centré autour des activités d’entretien et de changement de pneumatique.</a:t>
            </a:r>
          </a:p>
          <a:p>
            <a:r>
              <a:rPr lang="fr-FR" sz="1800" dirty="0">
                <a:solidFill>
                  <a:srgbClr val="000000"/>
                </a:solidFill>
              </a:rPr>
              <a:t>Renforcement des besoins autour de la relation client et de la réception.</a:t>
            </a:r>
            <a:endParaRPr lang="fr-FR" sz="1800" dirty="0"/>
          </a:p>
          <a:p>
            <a:r>
              <a:rPr lang="fr-FR" sz="1800" dirty="0">
                <a:solidFill>
                  <a:srgbClr val="000000"/>
                </a:solidFill>
              </a:rPr>
              <a:t>Renforcement de l’acquisition des compétences sur les systèmes électriques.</a:t>
            </a:r>
          </a:p>
          <a:p>
            <a:endParaRPr lang="fr-FR" sz="1800" dirty="0">
              <a:solidFill>
                <a:srgbClr val="000000"/>
              </a:solidFill>
            </a:endParaRPr>
          </a:p>
        </p:txBody>
      </p:sp>
      <p:pic>
        <p:nvPicPr>
          <p:cNvPr id="2050" name="Picture 2" descr="LiveWire® | Harley-Davidson® PARIS Bastille">
            <a:extLst>
              <a:ext uri="{FF2B5EF4-FFF2-40B4-BE49-F238E27FC236}">
                <a16:creationId xmlns:a16="http://schemas.microsoft.com/office/drawing/2014/main" id="{2C977A44-32AD-89BF-F66A-ADE836F99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859" y="3722825"/>
            <a:ext cx="4763829" cy="272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342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43C1D-D5B2-FEC1-586B-9F47393E6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8761E86-1424-4677-8EDC-4ECF04424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739927"/>
            <a:ext cx="11859780" cy="108924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87092F-0A3D-32DF-5775-1D9397827008}"/>
              </a:ext>
            </a:extLst>
          </p:cNvPr>
          <p:cNvSpPr/>
          <p:nvPr/>
        </p:nvSpPr>
        <p:spPr>
          <a:xfrm>
            <a:off x="-18383" y="1429620"/>
            <a:ext cx="12210380" cy="28798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fr-FR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977D91E-B600-EC36-9640-CCFAC7AEE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FD9B92B-C37E-0E0D-E14C-470A8E66D37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249214" y="2652443"/>
            <a:ext cx="8949828" cy="1151632"/>
          </a:xfrm>
        </p:spPr>
        <p:txBody>
          <a:bodyPr>
            <a:normAutofit fontScale="92500"/>
          </a:bodyPr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État des lieux et besoins de la profession</a:t>
            </a:r>
            <a:r>
              <a:rPr lang="fr-FR" dirty="0">
                <a:solidFill>
                  <a:schemeClr val="tx1"/>
                </a:solidFill>
              </a:rPr>
              <a:t> 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FE0A9E2-623B-BE89-155D-4E026B2B9DFB}"/>
              </a:ext>
            </a:extLst>
          </p:cNvPr>
          <p:cNvSpPr txBox="1"/>
          <p:nvPr/>
        </p:nvSpPr>
        <p:spPr>
          <a:xfrm>
            <a:off x="120000" y="6112810"/>
            <a:ext cx="41466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09585"/>
            <a:r>
              <a:rPr lang="fr-FR" sz="2400" b="1" dirty="0">
                <a:solidFill>
                  <a:prstClr val="black"/>
                </a:solidFill>
                <a:latin typeface="Calibri"/>
              </a:rPr>
              <a:t>PNF 15 MAI 2025 Saint-Priest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0C30130-D2F4-B635-B03A-1FEA07F415CA}"/>
              </a:ext>
            </a:extLst>
          </p:cNvPr>
          <p:cNvSpPr txBox="1"/>
          <p:nvPr/>
        </p:nvSpPr>
        <p:spPr>
          <a:xfrm>
            <a:off x="1131218" y="4534455"/>
            <a:ext cx="10382053" cy="748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/>
            <a:r>
              <a:rPr lang="fr-FR" sz="2133" b="1" dirty="0">
                <a:solidFill>
                  <a:prstClr val="black"/>
                </a:solidFill>
                <a:latin typeface="Calibri"/>
              </a:rPr>
              <a:t>Jocelyn </a:t>
            </a:r>
            <a:r>
              <a:rPr lang="fr-FR" sz="2133" b="1" dirty="0" err="1">
                <a:solidFill>
                  <a:prstClr val="black"/>
                </a:solidFill>
                <a:latin typeface="Calibri"/>
              </a:rPr>
              <a:t>Gombault</a:t>
            </a:r>
            <a:r>
              <a:rPr lang="fr-FR" sz="2133" dirty="0">
                <a:solidFill>
                  <a:prstClr val="black"/>
                </a:solidFill>
                <a:latin typeface="Calibri"/>
              </a:rPr>
              <a:t>,</a:t>
            </a:r>
            <a:r>
              <a:rPr lang="fr-FR" sz="2133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2133" dirty="0">
                <a:solidFill>
                  <a:prstClr val="black"/>
                </a:solidFill>
                <a:latin typeface="Calibri"/>
              </a:rPr>
              <a:t>responsable projet de l’observatoire des métiers des services de l’automobile, association nationale pour la formation automobile</a:t>
            </a:r>
          </a:p>
        </p:txBody>
      </p:sp>
    </p:spTree>
    <p:extLst>
      <p:ext uri="{BB962C8B-B14F-4D97-AF65-F5344CB8AC3E}">
        <p14:creationId xmlns:p14="http://schemas.microsoft.com/office/powerpoint/2010/main" val="3023986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D6E995-5DAD-BCE2-C5B7-850943BF5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DEFEF25-10EE-A490-D290-7A9DD5443A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Les enjeux compétences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8D6344A-8910-CF82-AC29-A3FBE261290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Le renforcement nécessaire des compétences en démarche de diagnostic et de recherche de panne sur code défaut.</a:t>
            </a:r>
          </a:p>
          <a:p>
            <a:pPr lvl="1"/>
            <a:r>
              <a:rPr lang="fr-FR" dirty="0"/>
              <a:t>Une démarche d’enquête : prélèvement d’indices (outils de </a:t>
            </a:r>
            <a:r>
              <a:rPr lang="fr-FR" dirty="0" err="1"/>
              <a:t>diag</a:t>
            </a:r>
            <a:r>
              <a:rPr lang="fr-FR" dirty="0"/>
              <a:t> différents, analyseur de gaz, multimètre, oscillo)</a:t>
            </a:r>
          </a:p>
          <a:p>
            <a:pPr lvl="1"/>
            <a:r>
              <a:rPr lang="fr-FR" dirty="0"/>
              <a:t>L’acquisition d’une méthodologie précise de contrôle du plus accessible au moins accessible.</a:t>
            </a:r>
          </a:p>
          <a:p>
            <a:pPr lvl="1"/>
            <a:r>
              <a:rPr lang="fr-FR" dirty="0"/>
              <a:t>L’enjeu du double diagnostic. </a:t>
            </a:r>
          </a:p>
          <a:p>
            <a:pPr lvl="1"/>
            <a:r>
              <a:rPr lang="fr-FR" dirty="0"/>
              <a:t>Une méthode adaptable à tout type de motorisations.</a:t>
            </a:r>
          </a:p>
          <a:p>
            <a:pPr lvl="1"/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FA8E6FF2-1CA8-BDA5-5BC7-851B1D7E16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655490"/>
            <a:ext cx="5181600" cy="4351338"/>
          </a:xfrm>
        </p:spPr>
        <p:txBody>
          <a:bodyPr/>
          <a:lstStyle/>
          <a:p>
            <a:r>
              <a:rPr lang="fr-FR" dirty="0"/>
              <a:t>L’enjeu de la connaissance de fonctionnement des motorisations hybrides et électriques : </a:t>
            </a:r>
          </a:p>
          <a:p>
            <a:pPr lvl="1"/>
            <a:r>
              <a:rPr lang="fr-FR" dirty="0"/>
              <a:t>nous formons des jeunes qui ne travaillerons que sur ces systèmes à la moitié de leur carrière.</a:t>
            </a:r>
          </a:p>
          <a:p>
            <a:pPr lvl="1"/>
            <a:endParaRPr lang="fr-FR" dirty="0"/>
          </a:p>
          <a:p>
            <a:r>
              <a:rPr lang="fr-FR" dirty="0"/>
              <a:t>L’enjeu des compétences sur les systèmes de dépollution et de suralimentation des véhicules essence et diesel.</a:t>
            </a:r>
          </a:p>
        </p:txBody>
      </p:sp>
    </p:spTree>
    <p:extLst>
      <p:ext uri="{BB962C8B-B14F-4D97-AF65-F5344CB8AC3E}">
        <p14:creationId xmlns:p14="http://schemas.microsoft.com/office/powerpoint/2010/main" val="21723166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3E9B4-C422-4483-6E90-BEB4A1244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01D82397-758D-B210-59C5-EF16987631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348" y="1293043"/>
            <a:ext cx="5645633" cy="305804"/>
          </a:xfrm>
        </p:spPr>
        <p:txBody>
          <a:bodyPr anchor="ctr">
            <a:normAutofit fontScale="62500" lnSpcReduction="20000"/>
          </a:bodyPr>
          <a:lstStyle/>
          <a:p>
            <a:pPr algn="ctr"/>
            <a:r>
              <a:rPr lang="fr-FR" sz="2800" dirty="0"/>
              <a:t>Nouveau DATAVIZ</a:t>
            </a:r>
          </a:p>
        </p:txBody>
      </p:sp>
      <p:sp>
        <p:nvSpPr>
          <p:cNvPr id="5" name="Espace réservé du texte 1">
            <a:extLst>
              <a:ext uri="{FF2B5EF4-FFF2-40B4-BE49-F238E27FC236}">
                <a16:creationId xmlns:a16="http://schemas.microsoft.com/office/drawing/2014/main" id="{409A612C-4CF5-50D7-3357-BB899A6781C7}"/>
              </a:ext>
            </a:extLst>
          </p:cNvPr>
          <p:cNvSpPr txBox="1">
            <a:spLocks/>
          </p:cNvSpPr>
          <p:nvPr/>
        </p:nvSpPr>
        <p:spPr>
          <a:xfrm>
            <a:off x="240349" y="1634112"/>
            <a:ext cx="5645633" cy="3058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kern="1200">
                <a:solidFill>
                  <a:srgbClr val="2327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327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327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327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2327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800" dirty="0">
                <a:hlinkClick r:id="rId3"/>
              </a:rPr>
              <a:t>dataviz-auto.fr</a:t>
            </a:r>
            <a:endParaRPr lang="fr-FR" sz="28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9748934-60CE-5BE2-51DC-02757D374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67" y="2092010"/>
            <a:ext cx="5988733" cy="3157934"/>
          </a:xfrm>
          <a:prstGeom prst="rect">
            <a:avLst/>
          </a:prstGeom>
        </p:spPr>
      </p:pic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D26ADC19-669E-B436-28D0-F764BF064CE6}"/>
              </a:ext>
            </a:extLst>
          </p:cNvPr>
          <p:cNvSpPr txBox="1">
            <a:spLocks/>
          </p:cNvSpPr>
          <p:nvPr/>
        </p:nvSpPr>
        <p:spPr>
          <a:xfrm>
            <a:off x="6354793" y="1159248"/>
            <a:ext cx="5645633" cy="3058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kern="1200">
                <a:solidFill>
                  <a:srgbClr val="2327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327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327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327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2327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800" dirty="0"/>
              <a:t>Innovauto.org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1365318-AED6-7F65-EA0D-C5E664E614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65"/>
          <a:stretch/>
        </p:blipFill>
        <p:spPr>
          <a:xfrm>
            <a:off x="6668466" y="1759739"/>
            <a:ext cx="4835961" cy="4122688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0863E28C-2E5B-7E53-9B60-9F9CF3621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12" y="164132"/>
            <a:ext cx="10936941" cy="666158"/>
          </a:xfrm>
        </p:spPr>
        <p:txBody>
          <a:bodyPr>
            <a:normAutofit fontScale="90000"/>
          </a:bodyPr>
          <a:lstStyle/>
          <a:p>
            <a:r>
              <a:rPr lang="fr-FR" dirty="0"/>
              <a:t>Les productions de l’Observatoire des Métiers des Services de l’automobile à disposition : sites </a:t>
            </a:r>
            <a:r>
              <a:rPr lang="fr-FR" dirty="0" err="1"/>
              <a:t>webs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26927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47EAB4C-256D-50EA-7BE2-B574C3A04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27" y="365126"/>
            <a:ext cx="11950994" cy="666158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fr-FR" dirty="0"/>
              <a:t>Publications observatoire ANFA à retrouver sur : </a:t>
            </a:r>
            <a:r>
              <a:rPr lang="fr-FR" u="sng" dirty="0">
                <a:solidFill>
                  <a:srgbClr val="467886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  <a:hlinkClick r:id="rId3"/>
              </a:rPr>
              <a:t>https://www.anfa-auto.fr/observatoire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A3C24A6-D6CF-4652-BBEB-F3CD9E5E31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31553">
            <a:off x="9043865" y="4088473"/>
            <a:ext cx="1714250" cy="242254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96C60F0-4409-BFE3-E9F4-3462C8EF6D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4692" y="4725493"/>
            <a:ext cx="2924719" cy="206316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FFE01C2-8FD6-78B0-F73E-1AFF373748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8680">
            <a:off x="8620613" y="1882232"/>
            <a:ext cx="2253192" cy="158245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8243687-BBC0-780C-3DD2-A84B98C77C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8680">
            <a:off x="9105609" y="1892745"/>
            <a:ext cx="2253192" cy="158245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274D419-AE85-0462-703A-6FE09AA7A5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591" y="1467375"/>
            <a:ext cx="3162441" cy="447574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6A321C0-608A-186A-05A1-319989813D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0819" y="1348308"/>
            <a:ext cx="4567592" cy="321574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267A7EB-3F75-D73E-F276-FBE86653CC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50061">
            <a:off x="9485552" y="1792426"/>
            <a:ext cx="2211839" cy="155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955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634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85976E-6E3D-E8F7-A9D6-88F04B12C3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Face aux enjeux de la transition énergétique, une rénovation des diplômes attendue par les entreprises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82D7723-D923-E746-E96E-124E7A8DC6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La maintenance des véhicules : 2 contextes d’exercice </a:t>
            </a:r>
          </a:p>
        </p:txBody>
      </p:sp>
    </p:spTree>
    <p:extLst>
      <p:ext uri="{BB962C8B-B14F-4D97-AF65-F5344CB8AC3E}">
        <p14:creationId xmlns:p14="http://schemas.microsoft.com/office/powerpoint/2010/main" val="1540820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779C835B-ED51-80E3-AE97-706C6324B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Principales règlementations</a:t>
            </a:r>
            <a:br>
              <a:rPr lang="fr-FR" dirty="0"/>
            </a:b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4E2B82E-22AE-EADF-C310-88DD3F998C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sz="2000" dirty="0">
                <a:solidFill>
                  <a:srgbClr val="EC3A3B"/>
                </a:solidFill>
              </a:rPr>
              <a:t>Le règlement </a:t>
            </a:r>
            <a:r>
              <a:rPr lang="fr-FR" dirty="0">
                <a:solidFill>
                  <a:srgbClr val="EC3A3B"/>
                </a:solidFill>
              </a:rPr>
              <a:t>UE 2019/631 </a:t>
            </a:r>
            <a:r>
              <a:rPr lang="fr-FR" dirty="0"/>
              <a:t>modifié le 19 avril 2023 (règlementation Fit for 55) impose :</a:t>
            </a:r>
          </a:p>
          <a:p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D38D191-08E6-3DB6-C766-DCA13B249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859" y="1436202"/>
            <a:ext cx="10936941" cy="4457750"/>
          </a:xfrm>
          <a:custGeom>
            <a:avLst/>
            <a:gdLst>
              <a:gd name="connsiteX0" fmla="*/ 0 w 10936941"/>
              <a:gd name="connsiteY0" fmla="*/ 0 h 4457750"/>
              <a:gd name="connsiteX1" fmla="*/ 10936941 w 10936941"/>
              <a:gd name="connsiteY1" fmla="*/ 0 h 4457750"/>
              <a:gd name="connsiteX2" fmla="*/ 10936941 w 10936941"/>
              <a:gd name="connsiteY2" fmla="*/ 4457750 h 4457750"/>
              <a:gd name="connsiteX3" fmla="*/ 0 w 10936941"/>
              <a:gd name="connsiteY3" fmla="*/ 4457750 h 4457750"/>
              <a:gd name="connsiteX4" fmla="*/ 0 w 10936941"/>
              <a:gd name="connsiteY4" fmla="*/ 0 h 445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36941" h="4457750" fill="none" extrusionOk="0">
                <a:moveTo>
                  <a:pt x="0" y="0"/>
                </a:moveTo>
                <a:cubicBezTo>
                  <a:pt x="4570360" y="-49533"/>
                  <a:pt x="8976844" y="-14809"/>
                  <a:pt x="10936941" y="0"/>
                </a:cubicBezTo>
                <a:cubicBezTo>
                  <a:pt x="11024580" y="1974624"/>
                  <a:pt x="10864262" y="2423335"/>
                  <a:pt x="10936941" y="4457750"/>
                </a:cubicBezTo>
                <a:cubicBezTo>
                  <a:pt x="5948656" y="4409519"/>
                  <a:pt x="4610555" y="4542205"/>
                  <a:pt x="0" y="4457750"/>
                </a:cubicBezTo>
                <a:cubicBezTo>
                  <a:pt x="-38581" y="2703323"/>
                  <a:pt x="63341" y="817480"/>
                  <a:pt x="0" y="0"/>
                </a:cubicBezTo>
                <a:close/>
              </a:path>
              <a:path w="10936941" h="4457750" stroke="0" extrusionOk="0">
                <a:moveTo>
                  <a:pt x="0" y="0"/>
                </a:moveTo>
                <a:cubicBezTo>
                  <a:pt x="5087945" y="118645"/>
                  <a:pt x="5662896" y="116012"/>
                  <a:pt x="10936941" y="0"/>
                </a:cubicBezTo>
                <a:cubicBezTo>
                  <a:pt x="10804059" y="1583287"/>
                  <a:pt x="11021892" y="2426123"/>
                  <a:pt x="10936941" y="4457750"/>
                </a:cubicBezTo>
                <a:cubicBezTo>
                  <a:pt x="6227982" y="4592350"/>
                  <a:pt x="5335312" y="4300554"/>
                  <a:pt x="0" y="4457750"/>
                </a:cubicBezTo>
                <a:cubicBezTo>
                  <a:pt x="-20187" y="3725279"/>
                  <a:pt x="-152480" y="1327019"/>
                  <a:pt x="0" y="0"/>
                </a:cubicBezTo>
                <a:close/>
              </a:path>
            </a:pathLst>
          </a:custGeom>
          <a:ln w="22225">
            <a:solidFill>
              <a:schemeClr val="bg2">
                <a:lumMod val="9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rmAutofit/>
          </a:bodyPr>
          <a:lstStyle/>
          <a:p>
            <a:pPr marL="0" lvl="1" indent="0">
              <a:buNone/>
            </a:pPr>
            <a:endParaRPr lang="fr-FR" sz="1800" dirty="0">
              <a:solidFill>
                <a:srgbClr val="222750"/>
              </a:solidFill>
              <a:latin typeface="Bahnschrift" panose="020B0502040204020203" pitchFamily="34" charset="0"/>
            </a:endParaRPr>
          </a:p>
          <a:p>
            <a:pPr marL="180975" indent="0">
              <a:buNone/>
            </a:pPr>
            <a:endParaRPr lang="fr-FR" b="0" dirty="0">
              <a:highlight>
                <a:srgbClr val="FFFF00"/>
              </a:highlight>
              <a:latin typeface="Bahnschrift" panose="020B0502040204020203" pitchFamily="34" charset="0"/>
            </a:endParaRPr>
          </a:p>
        </p:txBody>
      </p:sp>
      <p:sp>
        <p:nvSpPr>
          <p:cNvPr id="125" name="Google Shape;1601;p33">
            <a:extLst>
              <a:ext uri="{FF2B5EF4-FFF2-40B4-BE49-F238E27FC236}">
                <a16:creationId xmlns:a16="http://schemas.microsoft.com/office/drawing/2014/main" id="{385A0838-3852-4DC5-0F44-3BDB6A5A0CF6}"/>
              </a:ext>
            </a:extLst>
          </p:cNvPr>
          <p:cNvSpPr/>
          <p:nvPr/>
        </p:nvSpPr>
        <p:spPr>
          <a:xfrm>
            <a:off x="6662806" y="3788680"/>
            <a:ext cx="325950" cy="315225"/>
          </a:xfrm>
          <a:custGeom>
            <a:avLst/>
            <a:gdLst/>
            <a:ahLst/>
            <a:cxnLst/>
            <a:rect l="l" t="t" r="r" b="b"/>
            <a:pathLst>
              <a:path w="13038" h="12609" extrusionOk="0">
                <a:moveTo>
                  <a:pt x="6677" y="1"/>
                </a:moveTo>
                <a:cubicBezTo>
                  <a:pt x="5339" y="1"/>
                  <a:pt x="4002" y="397"/>
                  <a:pt x="2906" y="1153"/>
                </a:cubicBezTo>
                <a:cubicBezTo>
                  <a:pt x="2715" y="1308"/>
                  <a:pt x="2513" y="1439"/>
                  <a:pt x="2334" y="1617"/>
                </a:cubicBezTo>
                <a:cubicBezTo>
                  <a:pt x="1465" y="2391"/>
                  <a:pt x="834" y="3415"/>
                  <a:pt x="500" y="4522"/>
                </a:cubicBezTo>
                <a:cubicBezTo>
                  <a:pt x="0" y="6177"/>
                  <a:pt x="227" y="8047"/>
                  <a:pt x="1120" y="9535"/>
                </a:cubicBezTo>
                <a:cubicBezTo>
                  <a:pt x="1929" y="10904"/>
                  <a:pt x="3275" y="11928"/>
                  <a:pt x="4799" y="12357"/>
                </a:cubicBezTo>
                <a:cubicBezTo>
                  <a:pt x="5357" y="12519"/>
                  <a:pt x="5938" y="12609"/>
                  <a:pt x="6519" y="12609"/>
                </a:cubicBezTo>
                <a:cubicBezTo>
                  <a:pt x="6792" y="12609"/>
                  <a:pt x="7064" y="12589"/>
                  <a:pt x="7335" y="12547"/>
                </a:cubicBezTo>
                <a:cubicBezTo>
                  <a:pt x="8811" y="12321"/>
                  <a:pt x="10216" y="11630"/>
                  <a:pt x="11264" y="10547"/>
                </a:cubicBezTo>
                <a:cubicBezTo>
                  <a:pt x="11371" y="10440"/>
                  <a:pt x="11478" y="10321"/>
                  <a:pt x="11573" y="10202"/>
                </a:cubicBezTo>
                <a:cubicBezTo>
                  <a:pt x="11669" y="10083"/>
                  <a:pt x="11776" y="9975"/>
                  <a:pt x="11871" y="9868"/>
                </a:cubicBezTo>
                <a:cubicBezTo>
                  <a:pt x="12633" y="9082"/>
                  <a:pt x="13038" y="7963"/>
                  <a:pt x="12907" y="6892"/>
                </a:cubicBezTo>
                <a:cubicBezTo>
                  <a:pt x="12907" y="6856"/>
                  <a:pt x="12907" y="6820"/>
                  <a:pt x="12907" y="6796"/>
                </a:cubicBezTo>
                <a:cubicBezTo>
                  <a:pt x="12895" y="6570"/>
                  <a:pt x="12859" y="6368"/>
                  <a:pt x="12728" y="6332"/>
                </a:cubicBezTo>
                <a:cubicBezTo>
                  <a:pt x="12715" y="6329"/>
                  <a:pt x="12702" y="6328"/>
                  <a:pt x="12688" y="6328"/>
                </a:cubicBezTo>
                <a:cubicBezTo>
                  <a:pt x="12595" y="6328"/>
                  <a:pt x="12505" y="6402"/>
                  <a:pt x="12442" y="6558"/>
                </a:cubicBezTo>
                <a:cubicBezTo>
                  <a:pt x="12395" y="6677"/>
                  <a:pt x="12347" y="6796"/>
                  <a:pt x="12311" y="6915"/>
                </a:cubicBezTo>
                <a:cubicBezTo>
                  <a:pt x="12252" y="7046"/>
                  <a:pt x="12204" y="7166"/>
                  <a:pt x="12157" y="7285"/>
                </a:cubicBezTo>
                <a:cubicBezTo>
                  <a:pt x="11859" y="8058"/>
                  <a:pt x="11538" y="8832"/>
                  <a:pt x="10930" y="9606"/>
                </a:cubicBezTo>
                <a:cubicBezTo>
                  <a:pt x="10537" y="10166"/>
                  <a:pt x="9894" y="10678"/>
                  <a:pt x="9192" y="11118"/>
                </a:cubicBezTo>
                <a:cubicBezTo>
                  <a:pt x="8397" y="11616"/>
                  <a:pt x="7456" y="11854"/>
                  <a:pt x="6512" y="11854"/>
                </a:cubicBezTo>
                <a:cubicBezTo>
                  <a:pt x="6055" y="11854"/>
                  <a:pt x="5598" y="11798"/>
                  <a:pt x="5156" y="11690"/>
                </a:cubicBezTo>
                <a:cubicBezTo>
                  <a:pt x="4680" y="11595"/>
                  <a:pt x="4239" y="11404"/>
                  <a:pt x="3798" y="11178"/>
                </a:cubicBezTo>
                <a:cubicBezTo>
                  <a:pt x="2501" y="10475"/>
                  <a:pt x="1501" y="9213"/>
                  <a:pt x="1084" y="7785"/>
                </a:cubicBezTo>
                <a:cubicBezTo>
                  <a:pt x="679" y="6380"/>
                  <a:pt x="798" y="4784"/>
                  <a:pt x="1524" y="3451"/>
                </a:cubicBezTo>
                <a:cubicBezTo>
                  <a:pt x="1893" y="2760"/>
                  <a:pt x="2429" y="2165"/>
                  <a:pt x="3060" y="1689"/>
                </a:cubicBezTo>
                <a:cubicBezTo>
                  <a:pt x="3739" y="1165"/>
                  <a:pt x="4537" y="748"/>
                  <a:pt x="5406" y="558"/>
                </a:cubicBezTo>
                <a:cubicBezTo>
                  <a:pt x="5799" y="470"/>
                  <a:pt x="6204" y="425"/>
                  <a:pt x="6610" y="425"/>
                </a:cubicBezTo>
                <a:cubicBezTo>
                  <a:pt x="7091" y="425"/>
                  <a:pt x="7573" y="488"/>
                  <a:pt x="8037" y="617"/>
                </a:cubicBezTo>
                <a:cubicBezTo>
                  <a:pt x="8668" y="808"/>
                  <a:pt x="9299" y="1034"/>
                  <a:pt x="9859" y="1391"/>
                </a:cubicBezTo>
                <a:cubicBezTo>
                  <a:pt x="10871" y="2058"/>
                  <a:pt x="11704" y="3034"/>
                  <a:pt x="12169" y="4177"/>
                </a:cubicBezTo>
                <a:cubicBezTo>
                  <a:pt x="12419" y="4749"/>
                  <a:pt x="12573" y="5356"/>
                  <a:pt x="12645" y="5975"/>
                </a:cubicBezTo>
                <a:cubicBezTo>
                  <a:pt x="12657" y="6082"/>
                  <a:pt x="12704" y="6189"/>
                  <a:pt x="12728" y="6296"/>
                </a:cubicBezTo>
                <a:cubicBezTo>
                  <a:pt x="12740" y="6308"/>
                  <a:pt x="12764" y="6332"/>
                  <a:pt x="12776" y="6332"/>
                </a:cubicBezTo>
                <a:cubicBezTo>
                  <a:pt x="12800" y="6308"/>
                  <a:pt x="12835" y="6296"/>
                  <a:pt x="12835" y="6261"/>
                </a:cubicBezTo>
                <a:cubicBezTo>
                  <a:pt x="12847" y="6106"/>
                  <a:pt x="12859" y="5951"/>
                  <a:pt x="12847" y="5808"/>
                </a:cubicBezTo>
                <a:cubicBezTo>
                  <a:pt x="12835" y="5558"/>
                  <a:pt x="12776" y="5320"/>
                  <a:pt x="12740" y="5070"/>
                </a:cubicBezTo>
                <a:cubicBezTo>
                  <a:pt x="12669" y="4832"/>
                  <a:pt x="12609" y="4594"/>
                  <a:pt x="12538" y="4368"/>
                </a:cubicBezTo>
                <a:cubicBezTo>
                  <a:pt x="12097" y="2975"/>
                  <a:pt x="11168" y="1760"/>
                  <a:pt x="9942" y="962"/>
                </a:cubicBezTo>
                <a:cubicBezTo>
                  <a:pt x="9275" y="534"/>
                  <a:pt x="8513" y="212"/>
                  <a:pt x="7716" y="81"/>
                </a:cubicBezTo>
                <a:cubicBezTo>
                  <a:pt x="7372" y="27"/>
                  <a:pt x="7025" y="1"/>
                  <a:pt x="6677" y="1"/>
                </a:cubicBezTo>
                <a:close/>
              </a:path>
            </a:pathLst>
          </a:custGeom>
          <a:solidFill>
            <a:srgbClr val="FCBD24"/>
          </a:solidFill>
          <a:ln>
            <a:solidFill>
              <a:srgbClr val="69E78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ZoneTexte 127">
            <a:extLst>
              <a:ext uri="{FF2B5EF4-FFF2-40B4-BE49-F238E27FC236}">
                <a16:creationId xmlns:a16="http://schemas.microsoft.com/office/drawing/2014/main" id="{2D372685-4C42-F5FF-569C-49485D364B0C}"/>
              </a:ext>
            </a:extLst>
          </p:cNvPr>
          <p:cNvSpPr txBox="1"/>
          <p:nvPr/>
        </p:nvSpPr>
        <p:spPr>
          <a:xfrm>
            <a:off x="7851695" y="3788680"/>
            <a:ext cx="7808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>
                <a:solidFill>
                  <a:srgbClr val="69E781"/>
                </a:solidFill>
              </a:rPr>
              <a:t>CO2</a:t>
            </a:r>
          </a:p>
        </p:txBody>
      </p:sp>
      <p:sp>
        <p:nvSpPr>
          <p:cNvPr id="129" name="ZoneTexte 128">
            <a:extLst>
              <a:ext uri="{FF2B5EF4-FFF2-40B4-BE49-F238E27FC236}">
                <a16:creationId xmlns:a16="http://schemas.microsoft.com/office/drawing/2014/main" id="{F6FB01A5-C5DC-25A6-0116-BC2030D2017C}"/>
              </a:ext>
            </a:extLst>
          </p:cNvPr>
          <p:cNvSpPr txBox="1"/>
          <p:nvPr/>
        </p:nvSpPr>
        <p:spPr>
          <a:xfrm>
            <a:off x="8016748" y="3626300"/>
            <a:ext cx="7808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>
                <a:solidFill>
                  <a:srgbClr val="5EB2FC"/>
                </a:solidFill>
              </a:rPr>
              <a:t>  </a:t>
            </a:r>
            <a:r>
              <a:rPr lang="fr-FR" sz="1100">
                <a:solidFill>
                  <a:srgbClr val="69E781"/>
                </a:solidFill>
              </a:rPr>
              <a:t>km</a:t>
            </a:r>
          </a:p>
        </p:txBody>
      </p:sp>
      <p:grpSp>
        <p:nvGrpSpPr>
          <p:cNvPr id="160" name="Groupe 159">
            <a:extLst>
              <a:ext uri="{FF2B5EF4-FFF2-40B4-BE49-F238E27FC236}">
                <a16:creationId xmlns:a16="http://schemas.microsoft.com/office/drawing/2014/main" id="{F97F332F-FBA6-62C3-3B60-FB2F2FEEE3A4}"/>
              </a:ext>
            </a:extLst>
          </p:cNvPr>
          <p:cNvGrpSpPr/>
          <p:nvPr/>
        </p:nvGrpSpPr>
        <p:grpSpPr>
          <a:xfrm>
            <a:off x="1163516" y="1816777"/>
            <a:ext cx="9651007" cy="4245425"/>
            <a:chOff x="605967" y="1099462"/>
            <a:chExt cx="9651007" cy="4245425"/>
          </a:xfrm>
        </p:grpSpPr>
        <p:grpSp>
          <p:nvGrpSpPr>
            <p:cNvPr id="2" name="Google Shape;1589;p33">
              <a:extLst>
                <a:ext uri="{FF2B5EF4-FFF2-40B4-BE49-F238E27FC236}">
                  <a16:creationId xmlns:a16="http://schemas.microsoft.com/office/drawing/2014/main" id="{D6D7DAAE-B4DE-D8BA-6F3C-0F09E4BA71CA}"/>
                </a:ext>
              </a:extLst>
            </p:cNvPr>
            <p:cNvGrpSpPr/>
            <p:nvPr/>
          </p:nvGrpSpPr>
          <p:grpSpPr>
            <a:xfrm>
              <a:off x="5006767" y="2912901"/>
              <a:ext cx="786450" cy="883925"/>
              <a:chOff x="6042700" y="2194150"/>
              <a:chExt cx="786450" cy="883925"/>
            </a:xfrm>
          </p:grpSpPr>
          <p:sp>
            <p:nvSpPr>
              <p:cNvPr id="3" name="Google Shape;1590;p33">
                <a:extLst>
                  <a:ext uri="{FF2B5EF4-FFF2-40B4-BE49-F238E27FC236}">
                    <a16:creationId xmlns:a16="http://schemas.microsoft.com/office/drawing/2014/main" id="{5C4E158C-1847-F3E7-2608-1FDE78C3588C}"/>
                  </a:ext>
                </a:extLst>
              </p:cNvPr>
              <p:cNvSpPr/>
              <p:nvPr/>
            </p:nvSpPr>
            <p:spPr>
              <a:xfrm>
                <a:off x="6042700" y="2194150"/>
                <a:ext cx="786450" cy="883925"/>
              </a:xfrm>
              <a:custGeom>
                <a:avLst/>
                <a:gdLst/>
                <a:ahLst/>
                <a:cxnLst/>
                <a:rect l="l" t="t" r="r" b="b"/>
                <a:pathLst>
                  <a:path w="31458" h="35357" extrusionOk="0">
                    <a:moveTo>
                      <a:pt x="3424" y="1"/>
                    </a:moveTo>
                    <a:cubicBezTo>
                      <a:pt x="2591" y="1"/>
                      <a:pt x="1757" y="40"/>
                      <a:pt x="918" y="117"/>
                    </a:cubicBezTo>
                    <a:cubicBezTo>
                      <a:pt x="870" y="129"/>
                      <a:pt x="822" y="129"/>
                      <a:pt x="775" y="129"/>
                    </a:cubicBezTo>
                    <a:cubicBezTo>
                      <a:pt x="418" y="153"/>
                      <a:pt x="120" y="176"/>
                      <a:pt x="60" y="272"/>
                    </a:cubicBezTo>
                    <a:cubicBezTo>
                      <a:pt x="1" y="367"/>
                      <a:pt x="132" y="438"/>
                      <a:pt x="430" y="486"/>
                    </a:cubicBezTo>
                    <a:cubicBezTo>
                      <a:pt x="834" y="546"/>
                      <a:pt x="1287" y="605"/>
                      <a:pt x="1739" y="641"/>
                    </a:cubicBezTo>
                    <a:cubicBezTo>
                      <a:pt x="3192" y="760"/>
                      <a:pt x="4704" y="796"/>
                      <a:pt x="6490" y="808"/>
                    </a:cubicBezTo>
                    <a:cubicBezTo>
                      <a:pt x="7451" y="808"/>
                      <a:pt x="8547" y="843"/>
                      <a:pt x="9700" y="843"/>
                    </a:cubicBezTo>
                    <a:cubicBezTo>
                      <a:pt x="10047" y="843"/>
                      <a:pt x="10398" y="840"/>
                      <a:pt x="10752" y="831"/>
                    </a:cubicBezTo>
                    <a:cubicBezTo>
                      <a:pt x="11383" y="819"/>
                      <a:pt x="12026" y="819"/>
                      <a:pt x="12657" y="808"/>
                    </a:cubicBezTo>
                    <a:cubicBezTo>
                      <a:pt x="12753" y="808"/>
                      <a:pt x="12843" y="807"/>
                      <a:pt x="12930" y="807"/>
                    </a:cubicBezTo>
                    <a:cubicBezTo>
                      <a:pt x="13147" y="807"/>
                      <a:pt x="13343" y="813"/>
                      <a:pt x="13538" y="855"/>
                    </a:cubicBezTo>
                    <a:cubicBezTo>
                      <a:pt x="13812" y="915"/>
                      <a:pt x="14086" y="998"/>
                      <a:pt x="14336" y="1129"/>
                    </a:cubicBezTo>
                    <a:cubicBezTo>
                      <a:pt x="14836" y="1403"/>
                      <a:pt x="15241" y="1820"/>
                      <a:pt x="15503" y="2320"/>
                    </a:cubicBezTo>
                    <a:cubicBezTo>
                      <a:pt x="15646" y="2570"/>
                      <a:pt x="15717" y="2843"/>
                      <a:pt x="15777" y="3117"/>
                    </a:cubicBezTo>
                    <a:cubicBezTo>
                      <a:pt x="15836" y="3391"/>
                      <a:pt x="15824" y="3665"/>
                      <a:pt x="15824" y="3998"/>
                    </a:cubicBezTo>
                    <a:lnTo>
                      <a:pt x="15848" y="6653"/>
                    </a:lnTo>
                    <a:cubicBezTo>
                      <a:pt x="15860" y="9356"/>
                      <a:pt x="15872" y="12047"/>
                      <a:pt x="15884" y="14750"/>
                    </a:cubicBezTo>
                    <a:cubicBezTo>
                      <a:pt x="15920" y="17393"/>
                      <a:pt x="15955" y="20036"/>
                      <a:pt x="15991" y="22691"/>
                    </a:cubicBezTo>
                    <a:cubicBezTo>
                      <a:pt x="16003" y="24060"/>
                      <a:pt x="16015" y="25441"/>
                      <a:pt x="16015" y="26811"/>
                    </a:cubicBezTo>
                    <a:cubicBezTo>
                      <a:pt x="16039" y="28323"/>
                      <a:pt x="16062" y="29847"/>
                      <a:pt x="16086" y="31359"/>
                    </a:cubicBezTo>
                    <a:cubicBezTo>
                      <a:pt x="16098" y="31740"/>
                      <a:pt x="16086" y="32121"/>
                      <a:pt x="16134" y="32514"/>
                    </a:cubicBezTo>
                    <a:cubicBezTo>
                      <a:pt x="16193" y="32895"/>
                      <a:pt x="16312" y="33276"/>
                      <a:pt x="16503" y="33621"/>
                    </a:cubicBezTo>
                    <a:cubicBezTo>
                      <a:pt x="16872" y="34312"/>
                      <a:pt x="17491" y="34847"/>
                      <a:pt x="18229" y="35145"/>
                    </a:cubicBezTo>
                    <a:cubicBezTo>
                      <a:pt x="18491" y="35252"/>
                      <a:pt x="18777" y="35300"/>
                      <a:pt x="19063" y="35347"/>
                    </a:cubicBezTo>
                    <a:cubicBezTo>
                      <a:pt x="19212" y="35353"/>
                      <a:pt x="19355" y="35356"/>
                      <a:pt x="19496" y="35356"/>
                    </a:cubicBezTo>
                    <a:cubicBezTo>
                      <a:pt x="19637" y="35356"/>
                      <a:pt x="19777" y="35353"/>
                      <a:pt x="19920" y="35347"/>
                    </a:cubicBezTo>
                    <a:lnTo>
                      <a:pt x="21611" y="35324"/>
                    </a:lnTo>
                    <a:cubicBezTo>
                      <a:pt x="23671" y="35300"/>
                      <a:pt x="25730" y="35276"/>
                      <a:pt x="27790" y="35252"/>
                    </a:cubicBezTo>
                    <a:cubicBezTo>
                      <a:pt x="28814" y="35228"/>
                      <a:pt x="29838" y="35205"/>
                      <a:pt x="30862" y="35181"/>
                    </a:cubicBezTo>
                    <a:cubicBezTo>
                      <a:pt x="31041" y="35181"/>
                      <a:pt x="31219" y="35145"/>
                      <a:pt x="31386" y="35121"/>
                    </a:cubicBezTo>
                    <a:cubicBezTo>
                      <a:pt x="31422" y="35121"/>
                      <a:pt x="31457" y="35109"/>
                      <a:pt x="31457" y="35097"/>
                    </a:cubicBezTo>
                    <a:cubicBezTo>
                      <a:pt x="31433" y="35074"/>
                      <a:pt x="31398" y="35050"/>
                      <a:pt x="31338" y="35050"/>
                    </a:cubicBezTo>
                    <a:cubicBezTo>
                      <a:pt x="31100" y="35038"/>
                      <a:pt x="30862" y="35026"/>
                      <a:pt x="30624" y="35026"/>
                    </a:cubicBezTo>
                    <a:lnTo>
                      <a:pt x="28266" y="35038"/>
                    </a:lnTo>
                    <a:lnTo>
                      <a:pt x="21349" y="35014"/>
                    </a:lnTo>
                    <a:lnTo>
                      <a:pt x="19432" y="35014"/>
                    </a:lnTo>
                    <a:cubicBezTo>
                      <a:pt x="18837" y="35014"/>
                      <a:pt x="18253" y="34847"/>
                      <a:pt x="17765" y="34526"/>
                    </a:cubicBezTo>
                    <a:cubicBezTo>
                      <a:pt x="17241" y="34181"/>
                      <a:pt x="16824" y="33681"/>
                      <a:pt x="16610" y="33097"/>
                    </a:cubicBezTo>
                    <a:cubicBezTo>
                      <a:pt x="16491" y="32800"/>
                      <a:pt x="16432" y="32490"/>
                      <a:pt x="16420" y="32169"/>
                    </a:cubicBezTo>
                    <a:cubicBezTo>
                      <a:pt x="16408" y="31847"/>
                      <a:pt x="16408" y="31502"/>
                      <a:pt x="16408" y="31168"/>
                    </a:cubicBezTo>
                    <a:cubicBezTo>
                      <a:pt x="16408" y="29823"/>
                      <a:pt x="16408" y="28478"/>
                      <a:pt x="16408" y="27132"/>
                    </a:cubicBezTo>
                    <a:lnTo>
                      <a:pt x="16408" y="25953"/>
                    </a:lnTo>
                    <a:lnTo>
                      <a:pt x="16384" y="20358"/>
                    </a:lnTo>
                    <a:lnTo>
                      <a:pt x="16384" y="11964"/>
                    </a:lnTo>
                    <a:lnTo>
                      <a:pt x="16384" y="4308"/>
                    </a:lnTo>
                    <a:cubicBezTo>
                      <a:pt x="16384" y="3963"/>
                      <a:pt x="16396" y="3629"/>
                      <a:pt x="16360" y="3260"/>
                    </a:cubicBezTo>
                    <a:cubicBezTo>
                      <a:pt x="16324" y="2891"/>
                      <a:pt x="16229" y="2534"/>
                      <a:pt x="16074" y="2212"/>
                    </a:cubicBezTo>
                    <a:cubicBezTo>
                      <a:pt x="15777" y="1546"/>
                      <a:pt x="15241" y="998"/>
                      <a:pt x="14610" y="653"/>
                    </a:cubicBezTo>
                    <a:cubicBezTo>
                      <a:pt x="14324" y="510"/>
                      <a:pt x="14026" y="391"/>
                      <a:pt x="13717" y="319"/>
                    </a:cubicBezTo>
                    <a:cubicBezTo>
                      <a:pt x="13407" y="260"/>
                      <a:pt x="13074" y="248"/>
                      <a:pt x="12776" y="248"/>
                    </a:cubicBezTo>
                    <a:lnTo>
                      <a:pt x="10978" y="236"/>
                    </a:lnTo>
                    <a:lnTo>
                      <a:pt x="7383" y="176"/>
                    </a:lnTo>
                    <a:cubicBezTo>
                      <a:pt x="6895" y="165"/>
                      <a:pt x="6371" y="165"/>
                      <a:pt x="5930" y="117"/>
                    </a:cubicBezTo>
                    <a:cubicBezTo>
                      <a:pt x="5091" y="40"/>
                      <a:pt x="42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1591;p33">
                <a:extLst>
                  <a:ext uri="{FF2B5EF4-FFF2-40B4-BE49-F238E27FC236}">
                    <a16:creationId xmlns:a16="http://schemas.microsoft.com/office/drawing/2014/main" id="{C9A85393-D52A-D66D-9350-FD74CE34ED41}"/>
                  </a:ext>
                </a:extLst>
              </p:cNvPr>
              <p:cNvSpPr/>
              <p:nvPr/>
            </p:nvSpPr>
            <p:spPr>
              <a:xfrm>
                <a:off x="6405850" y="2568825"/>
                <a:ext cx="83975" cy="704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816" extrusionOk="0">
                    <a:moveTo>
                      <a:pt x="155" y="1"/>
                    </a:moveTo>
                    <a:cubicBezTo>
                      <a:pt x="60" y="1"/>
                      <a:pt x="1" y="108"/>
                      <a:pt x="48" y="191"/>
                    </a:cubicBezTo>
                    <a:lnTo>
                      <a:pt x="1536" y="2751"/>
                    </a:lnTo>
                    <a:cubicBezTo>
                      <a:pt x="1561" y="2794"/>
                      <a:pt x="1605" y="2815"/>
                      <a:pt x="1648" y="2815"/>
                    </a:cubicBezTo>
                    <a:cubicBezTo>
                      <a:pt x="1688" y="2815"/>
                      <a:pt x="1728" y="2797"/>
                      <a:pt x="1751" y="2763"/>
                    </a:cubicBezTo>
                    <a:lnTo>
                      <a:pt x="3310" y="227"/>
                    </a:lnTo>
                    <a:cubicBezTo>
                      <a:pt x="3358" y="144"/>
                      <a:pt x="3299" y="37"/>
                      <a:pt x="3203" y="37"/>
                    </a:cubicBezTo>
                    <a:lnTo>
                      <a:pt x="1679" y="25"/>
                    </a:lnTo>
                    <a:lnTo>
                      <a:pt x="155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6" name="Google Shape;1604;p33">
              <a:extLst>
                <a:ext uri="{FF2B5EF4-FFF2-40B4-BE49-F238E27FC236}">
                  <a16:creationId xmlns:a16="http://schemas.microsoft.com/office/drawing/2014/main" id="{19F9275A-A271-DB9F-3BDF-5CEFA9053784}"/>
                </a:ext>
              </a:extLst>
            </p:cNvPr>
            <p:cNvSpPr/>
            <p:nvPr/>
          </p:nvSpPr>
          <p:spPr>
            <a:xfrm>
              <a:off x="6309100" y="2879968"/>
              <a:ext cx="320900" cy="315600"/>
            </a:xfrm>
            <a:custGeom>
              <a:avLst/>
              <a:gdLst/>
              <a:ahLst/>
              <a:cxnLst/>
              <a:rect l="l" t="t" r="r" b="b"/>
              <a:pathLst>
                <a:path w="12836" h="12624" extrusionOk="0">
                  <a:moveTo>
                    <a:pt x="6494" y="0"/>
                  </a:moveTo>
                  <a:cubicBezTo>
                    <a:pt x="6250" y="0"/>
                    <a:pt x="6005" y="14"/>
                    <a:pt x="5763" y="40"/>
                  </a:cubicBezTo>
                  <a:cubicBezTo>
                    <a:pt x="5108" y="111"/>
                    <a:pt x="4465" y="290"/>
                    <a:pt x="3882" y="576"/>
                  </a:cubicBezTo>
                  <a:cubicBezTo>
                    <a:pt x="2858" y="1088"/>
                    <a:pt x="1941" y="1802"/>
                    <a:pt x="1239" y="2731"/>
                  </a:cubicBezTo>
                  <a:cubicBezTo>
                    <a:pt x="1096" y="2921"/>
                    <a:pt x="953" y="3124"/>
                    <a:pt x="822" y="3302"/>
                  </a:cubicBezTo>
                  <a:cubicBezTo>
                    <a:pt x="251" y="3933"/>
                    <a:pt x="0" y="4791"/>
                    <a:pt x="120" y="5624"/>
                  </a:cubicBezTo>
                  <a:cubicBezTo>
                    <a:pt x="131" y="5648"/>
                    <a:pt x="131" y="5672"/>
                    <a:pt x="131" y="5695"/>
                  </a:cubicBezTo>
                  <a:cubicBezTo>
                    <a:pt x="143" y="5874"/>
                    <a:pt x="167" y="6017"/>
                    <a:pt x="298" y="6053"/>
                  </a:cubicBezTo>
                  <a:cubicBezTo>
                    <a:pt x="316" y="6057"/>
                    <a:pt x="334" y="6059"/>
                    <a:pt x="352" y="6059"/>
                  </a:cubicBezTo>
                  <a:cubicBezTo>
                    <a:pt x="443" y="6059"/>
                    <a:pt x="536" y="6007"/>
                    <a:pt x="596" y="5898"/>
                  </a:cubicBezTo>
                  <a:cubicBezTo>
                    <a:pt x="691" y="5719"/>
                    <a:pt x="762" y="5529"/>
                    <a:pt x="858" y="5338"/>
                  </a:cubicBezTo>
                  <a:cubicBezTo>
                    <a:pt x="1120" y="4743"/>
                    <a:pt x="1346" y="4160"/>
                    <a:pt x="1739" y="3517"/>
                  </a:cubicBezTo>
                  <a:cubicBezTo>
                    <a:pt x="2001" y="3052"/>
                    <a:pt x="2441" y="2612"/>
                    <a:pt x="2882" y="2159"/>
                  </a:cubicBezTo>
                  <a:cubicBezTo>
                    <a:pt x="3060" y="1969"/>
                    <a:pt x="3287" y="1814"/>
                    <a:pt x="3489" y="1647"/>
                  </a:cubicBezTo>
                  <a:cubicBezTo>
                    <a:pt x="3715" y="1504"/>
                    <a:pt x="3941" y="1362"/>
                    <a:pt x="4191" y="1254"/>
                  </a:cubicBezTo>
                  <a:cubicBezTo>
                    <a:pt x="4680" y="1028"/>
                    <a:pt x="5192" y="873"/>
                    <a:pt x="5727" y="802"/>
                  </a:cubicBezTo>
                  <a:cubicBezTo>
                    <a:pt x="5906" y="754"/>
                    <a:pt x="6085" y="742"/>
                    <a:pt x="6275" y="731"/>
                  </a:cubicBezTo>
                  <a:cubicBezTo>
                    <a:pt x="6370" y="725"/>
                    <a:pt x="6463" y="722"/>
                    <a:pt x="6555" y="722"/>
                  </a:cubicBezTo>
                  <a:cubicBezTo>
                    <a:pt x="6647" y="722"/>
                    <a:pt x="6739" y="725"/>
                    <a:pt x="6835" y="731"/>
                  </a:cubicBezTo>
                  <a:cubicBezTo>
                    <a:pt x="7406" y="754"/>
                    <a:pt x="7966" y="850"/>
                    <a:pt x="8502" y="1052"/>
                  </a:cubicBezTo>
                  <a:cubicBezTo>
                    <a:pt x="9037" y="1254"/>
                    <a:pt x="9549" y="1516"/>
                    <a:pt x="10002" y="1874"/>
                  </a:cubicBezTo>
                  <a:cubicBezTo>
                    <a:pt x="10454" y="2219"/>
                    <a:pt x="10871" y="2612"/>
                    <a:pt x="11216" y="3064"/>
                  </a:cubicBezTo>
                  <a:cubicBezTo>
                    <a:pt x="11550" y="3528"/>
                    <a:pt x="11823" y="4029"/>
                    <a:pt x="12026" y="4576"/>
                  </a:cubicBezTo>
                  <a:cubicBezTo>
                    <a:pt x="12216" y="5148"/>
                    <a:pt x="12288" y="5743"/>
                    <a:pt x="12300" y="6350"/>
                  </a:cubicBezTo>
                  <a:cubicBezTo>
                    <a:pt x="12323" y="7672"/>
                    <a:pt x="11942" y="9065"/>
                    <a:pt x="11026" y="10101"/>
                  </a:cubicBezTo>
                  <a:cubicBezTo>
                    <a:pt x="10680" y="10482"/>
                    <a:pt x="10335" y="10851"/>
                    <a:pt x="9930" y="11160"/>
                  </a:cubicBezTo>
                  <a:cubicBezTo>
                    <a:pt x="9192" y="11732"/>
                    <a:pt x="8299" y="12089"/>
                    <a:pt x="7370" y="12268"/>
                  </a:cubicBezTo>
                  <a:cubicBezTo>
                    <a:pt x="6963" y="12351"/>
                    <a:pt x="6547" y="12389"/>
                    <a:pt x="6121" y="12389"/>
                  </a:cubicBezTo>
                  <a:cubicBezTo>
                    <a:pt x="6062" y="12389"/>
                    <a:pt x="6002" y="12388"/>
                    <a:pt x="5942" y="12387"/>
                  </a:cubicBezTo>
                  <a:cubicBezTo>
                    <a:pt x="5858" y="12387"/>
                    <a:pt x="5775" y="12422"/>
                    <a:pt x="5692" y="12434"/>
                  </a:cubicBezTo>
                  <a:cubicBezTo>
                    <a:pt x="5680" y="12446"/>
                    <a:pt x="5656" y="12458"/>
                    <a:pt x="5656" y="12470"/>
                  </a:cubicBezTo>
                  <a:cubicBezTo>
                    <a:pt x="5668" y="12494"/>
                    <a:pt x="5680" y="12542"/>
                    <a:pt x="5704" y="12553"/>
                  </a:cubicBezTo>
                  <a:cubicBezTo>
                    <a:pt x="5811" y="12577"/>
                    <a:pt x="5930" y="12601"/>
                    <a:pt x="6049" y="12601"/>
                  </a:cubicBezTo>
                  <a:cubicBezTo>
                    <a:pt x="6172" y="12609"/>
                    <a:pt x="6301" y="12623"/>
                    <a:pt x="6432" y="12623"/>
                  </a:cubicBezTo>
                  <a:cubicBezTo>
                    <a:pt x="6490" y="12623"/>
                    <a:pt x="6549" y="12620"/>
                    <a:pt x="6608" y="12613"/>
                  </a:cubicBezTo>
                  <a:lnTo>
                    <a:pt x="7180" y="12577"/>
                  </a:lnTo>
                  <a:cubicBezTo>
                    <a:pt x="8275" y="12458"/>
                    <a:pt x="9371" y="12089"/>
                    <a:pt x="10264" y="11422"/>
                  </a:cubicBezTo>
                  <a:cubicBezTo>
                    <a:pt x="10776" y="11065"/>
                    <a:pt x="11228" y="10625"/>
                    <a:pt x="11573" y="10125"/>
                  </a:cubicBezTo>
                  <a:cubicBezTo>
                    <a:pt x="11954" y="9589"/>
                    <a:pt x="12240" y="9005"/>
                    <a:pt x="12454" y="8398"/>
                  </a:cubicBezTo>
                  <a:cubicBezTo>
                    <a:pt x="12657" y="7791"/>
                    <a:pt x="12788" y="7160"/>
                    <a:pt x="12812" y="6505"/>
                  </a:cubicBezTo>
                  <a:cubicBezTo>
                    <a:pt x="12835" y="6326"/>
                    <a:pt x="12824" y="6136"/>
                    <a:pt x="12800" y="5945"/>
                  </a:cubicBezTo>
                  <a:cubicBezTo>
                    <a:pt x="12752" y="5064"/>
                    <a:pt x="12502" y="4183"/>
                    <a:pt x="12097" y="3398"/>
                  </a:cubicBezTo>
                  <a:cubicBezTo>
                    <a:pt x="11788" y="2814"/>
                    <a:pt x="11395" y="2266"/>
                    <a:pt x="10919" y="1802"/>
                  </a:cubicBezTo>
                  <a:cubicBezTo>
                    <a:pt x="10442" y="1326"/>
                    <a:pt x="9895" y="945"/>
                    <a:pt x="9299" y="647"/>
                  </a:cubicBezTo>
                  <a:cubicBezTo>
                    <a:pt x="8434" y="210"/>
                    <a:pt x="7463" y="0"/>
                    <a:pt x="6494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solidFill>
                <a:srgbClr val="69E78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601;p33">
              <a:extLst>
                <a:ext uri="{FF2B5EF4-FFF2-40B4-BE49-F238E27FC236}">
                  <a16:creationId xmlns:a16="http://schemas.microsoft.com/office/drawing/2014/main" id="{C5205D94-5220-E140-9B3D-E43EBDB694BF}"/>
                </a:ext>
              </a:extLst>
            </p:cNvPr>
            <p:cNvSpPr/>
            <p:nvPr/>
          </p:nvSpPr>
          <p:spPr>
            <a:xfrm>
              <a:off x="7332608" y="3043212"/>
              <a:ext cx="325950" cy="315225"/>
            </a:xfrm>
            <a:custGeom>
              <a:avLst/>
              <a:gdLst/>
              <a:ahLst/>
              <a:cxnLst/>
              <a:rect l="l" t="t" r="r" b="b"/>
              <a:pathLst>
                <a:path w="13038" h="12609" extrusionOk="0">
                  <a:moveTo>
                    <a:pt x="6677" y="1"/>
                  </a:moveTo>
                  <a:cubicBezTo>
                    <a:pt x="5339" y="1"/>
                    <a:pt x="4002" y="397"/>
                    <a:pt x="2906" y="1153"/>
                  </a:cubicBezTo>
                  <a:cubicBezTo>
                    <a:pt x="2715" y="1308"/>
                    <a:pt x="2513" y="1439"/>
                    <a:pt x="2334" y="1617"/>
                  </a:cubicBezTo>
                  <a:cubicBezTo>
                    <a:pt x="1465" y="2391"/>
                    <a:pt x="834" y="3415"/>
                    <a:pt x="500" y="4522"/>
                  </a:cubicBezTo>
                  <a:cubicBezTo>
                    <a:pt x="0" y="6177"/>
                    <a:pt x="227" y="8047"/>
                    <a:pt x="1120" y="9535"/>
                  </a:cubicBezTo>
                  <a:cubicBezTo>
                    <a:pt x="1929" y="10904"/>
                    <a:pt x="3275" y="11928"/>
                    <a:pt x="4799" y="12357"/>
                  </a:cubicBezTo>
                  <a:cubicBezTo>
                    <a:pt x="5357" y="12519"/>
                    <a:pt x="5938" y="12609"/>
                    <a:pt x="6519" y="12609"/>
                  </a:cubicBezTo>
                  <a:cubicBezTo>
                    <a:pt x="6792" y="12609"/>
                    <a:pt x="7064" y="12589"/>
                    <a:pt x="7335" y="12547"/>
                  </a:cubicBezTo>
                  <a:cubicBezTo>
                    <a:pt x="8811" y="12321"/>
                    <a:pt x="10216" y="11630"/>
                    <a:pt x="11264" y="10547"/>
                  </a:cubicBezTo>
                  <a:cubicBezTo>
                    <a:pt x="11371" y="10440"/>
                    <a:pt x="11478" y="10321"/>
                    <a:pt x="11573" y="10202"/>
                  </a:cubicBezTo>
                  <a:cubicBezTo>
                    <a:pt x="11669" y="10083"/>
                    <a:pt x="11776" y="9975"/>
                    <a:pt x="11871" y="9868"/>
                  </a:cubicBezTo>
                  <a:cubicBezTo>
                    <a:pt x="12633" y="9082"/>
                    <a:pt x="13038" y="7963"/>
                    <a:pt x="12907" y="6892"/>
                  </a:cubicBezTo>
                  <a:cubicBezTo>
                    <a:pt x="12907" y="6856"/>
                    <a:pt x="12907" y="6820"/>
                    <a:pt x="12907" y="6796"/>
                  </a:cubicBezTo>
                  <a:cubicBezTo>
                    <a:pt x="12895" y="6570"/>
                    <a:pt x="12859" y="6368"/>
                    <a:pt x="12728" y="6332"/>
                  </a:cubicBezTo>
                  <a:cubicBezTo>
                    <a:pt x="12715" y="6329"/>
                    <a:pt x="12702" y="6328"/>
                    <a:pt x="12688" y="6328"/>
                  </a:cubicBezTo>
                  <a:cubicBezTo>
                    <a:pt x="12595" y="6328"/>
                    <a:pt x="12505" y="6402"/>
                    <a:pt x="12442" y="6558"/>
                  </a:cubicBezTo>
                  <a:cubicBezTo>
                    <a:pt x="12395" y="6677"/>
                    <a:pt x="12347" y="6796"/>
                    <a:pt x="12311" y="6915"/>
                  </a:cubicBezTo>
                  <a:cubicBezTo>
                    <a:pt x="12252" y="7046"/>
                    <a:pt x="12204" y="7166"/>
                    <a:pt x="12157" y="7285"/>
                  </a:cubicBezTo>
                  <a:cubicBezTo>
                    <a:pt x="11859" y="8058"/>
                    <a:pt x="11538" y="8832"/>
                    <a:pt x="10930" y="9606"/>
                  </a:cubicBezTo>
                  <a:cubicBezTo>
                    <a:pt x="10537" y="10166"/>
                    <a:pt x="9894" y="10678"/>
                    <a:pt x="9192" y="11118"/>
                  </a:cubicBezTo>
                  <a:cubicBezTo>
                    <a:pt x="8397" y="11616"/>
                    <a:pt x="7456" y="11854"/>
                    <a:pt x="6512" y="11854"/>
                  </a:cubicBezTo>
                  <a:cubicBezTo>
                    <a:pt x="6055" y="11854"/>
                    <a:pt x="5598" y="11798"/>
                    <a:pt x="5156" y="11690"/>
                  </a:cubicBezTo>
                  <a:cubicBezTo>
                    <a:pt x="4680" y="11595"/>
                    <a:pt x="4239" y="11404"/>
                    <a:pt x="3798" y="11178"/>
                  </a:cubicBezTo>
                  <a:cubicBezTo>
                    <a:pt x="2501" y="10475"/>
                    <a:pt x="1501" y="9213"/>
                    <a:pt x="1084" y="7785"/>
                  </a:cubicBezTo>
                  <a:cubicBezTo>
                    <a:pt x="679" y="6380"/>
                    <a:pt x="798" y="4784"/>
                    <a:pt x="1524" y="3451"/>
                  </a:cubicBezTo>
                  <a:cubicBezTo>
                    <a:pt x="1893" y="2760"/>
                    <a:pt x="2429" y="2165"/>
                    <a:pt x="3060" y="1689"/>
                  </a:cubicBezTo>
                  <a:cubicBezTo>
                    <a:pt x="3739" y="1165"/>
                    <a:pt x="4537" y="748"/>
                    <a:pt x="5406" y="558"/>
                  </a:cubicBezTo>
                  <a:cubicBezTo>
                    <a:pt x="5799" y="470"/>
                    <a:pt x="6204" y="425"/>
                    <a:pt x="6610" y="425"/>
                  </a:cubicBezTo>
                  <a:cubicBezTo>
                    <a:pt x="7091" y="425"/>
                    <a:pt x="7573" y="488"/>
                    <a:pt x="8037" y="617"/>
                  </a:cubicBezTo>
                  <a:cubicBezTo>
                    <a:pt x="8668" y="808"/>
                    <a:pt x="9299" y="1034"/>
                    <a:pt x="9859" y="1391"/>
                  </a:cubicBezTo>
                  <a:cubicBezTo>
                    <a:pt x="10871" y="2058"/>
                    <a:pt x="11704" y="3034"/>
                    <a:pt x="12169" y="4177"/>
                  </a:cubicBezTo>
                  <a:cubicBezTo>
                    <a:pt x="12419" y="4749"/>
                    <a:pt x="12573" y="5356"/>
                    <a:pt x="12645" y="5975"/>
                  </a:cubicBezTo>
                  <a:cubicBezTo>
                    <a:pt x="12657" y="6082"/>
                    <a:pt x="12704" y="6189"/>
                    <a:pt x="12728" y="6296"/>
                  </a:cubicBezTo>
                  <a:cubicBezTo>
                    <a:pt x="12740" y="6308"/>
                    <a:pt x="12764" y="6332"/>
                    <a:pt x="12776" y="6332"/>
                  </a:cubicBezTo>
                  <a:cubicBezTo>
                    <a:pt x="12800" y="6308"/>
                    <a:pt x="12835" y="6296"/>
                    <a:pt x="12835" y="6261"/>
                  </a:cubicBezTo>
                  <a:cubicBezTo>
                    <a:pt x="12847" y="6106"/>
                    <a:pt x="12859" y="5951"/>
                    <a:pt x="12847" y="5808"/>
                  </a:cubicBezTo>
                  <a:cubicBezTo>
                    <a:pt x="12835" y="5558"/>
                    <a:pt x="12776" y="5320"/>
                    <a:pt x="12740" y="5070"/>
                  </a:cubicBezTo>
                  <a:cubicBezTo>
                    <a:pt x="12669" y="4832"/>
                    <a:pt x="12609" y="4594"/>
                    <a:pt x="12538" y="4368"/>
                  </a:cubicBezTo>
                  <a:cubicBezTo>
                    <a:pt x="12097" y="2975"/>
                    <a:pt x="11168" y="1760"/>
                    <a:pt x="9942" y="962"/>
                  </a:cubicBezTo>
                  <a:cubicBezTo>
                    <a:pt x="9275" y="534"/>
                    <a:pt x="8513" y="212"/>
                    <a:pt x="7716" y="81"/>
                  </a:cubicBezTo>
                  <a:cubicBezTo>
                    <a:pt x="7372" y="27"/>
                    <a:pt x="7025" y="1"/>
                    <a:pt x="6677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solidFill>
                <a:srgbClr val="69E78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9" name="Groupe 158">
              <a:extLst>
                <a:ext uri="{FF2B5EF4-FFF2-40B4-BE49-F238E27FC236}">
                  <a16:creationId xmlns:a16="http://schemas.microsoft.com/office/drawing/2014/main" id="{2B49667F-18EA-B315-22FC-4A12E6061800}"/>
                </a:ext>
              </a:extLst>
            </p:cNvPr>
            <p:cNvGrpSpPr/>
            <p:nvPr/>
          </p:nvGrpSpPr>
          <p:grpSpPr>
            <a:xfrm>
              <a:off x="605967" y="1099462"/>
              <a:ext cx="9651007" cy="4245425"/>
              <a:chOff x="628388" y="1083775"/>
              <a:chExt cx="9651007" cy="4245425"/>
            </a:xfrm>
          </p:grpSpPr>
          <p:sp>
            <p:nvSpPr>
              <p:cNvPr id="83" name="ZoneTexte 82">
                <a:extLst>
                  <a:ext uri="{FF2B5EF4-FFF2-40B4-BE49-F238E27FC236}">
                    <a16:creationId xmlns:a16="http://schemas.microsoft.com/office/drawing/2014/main" id="{3759B305-030E-2309-82A6-F47816DC68E9}"/>
                  </a:ext>
                </a:extLst>
              </p:cNvPr>
              <p:cNvSpPr txBox="1"/>
              <p:nvPr/>
            </p:nvSpPr>
            <p:spPr>
              <a:xfrm>
                <a:off x="4308556" y="2467663"/>
                <a:ext cx="78087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100">
                    <a:solidFill>
                      <a:srgbClr val="5EB2FC"/>
                    </a:solidFill>
                  </a:rPr>
                  <a:t>  km</a:t>
                </a:r>
              </a:p>
            </p:txBody>
          </p:sp>
          <p:grpSp>
            <p:nvGrpSpPr>
              <p:cNvPr id="158" name="Groupe 157">
                <a:extLst>
                  <a:ext uri="{FF2B5EF4-FFF2-40B4-BE49-F238E27FC236}">
                    <a16:creationId xmlns:a16="http://schemas.microsoft.com/office/drawing/2014/main" id="{FF1D4B9B-A3B9-0A6A-ED5A-0CBEEA050573}"/>
                  </a:ext>
                </a:extLst>
              </p:cNvPr>
              <p:cNvGrpSpPr/>
              <p:nvPr/>
            </p:nvGrpSpPr>
            <p:grpSpPr>
              <a:xfrm>
                <a:off x="628388" y="1083775"/>
                <a:ext cx="9651007" cy="4245425"/>
                <a:chOff x="628388" y="1083775"/>
                <a:chExt cx="9651007" cy="4245425"/>
              </a:xfrm>
            </p:grpSpPr>
            <p:sp>
              <p:nvSpPr>
                <p:cNvPr id="80" name="Google Shape;1601;p33">
                  <a:extLst>
                    <a:ext uri="{FF2B5EF4-FFF2-40B4-BE49-F238E27FC236}">
                      <a16:creationId xmlns:a16="http://schemas.microsoft.com/office/drawing/2014/main" id="{C207A5EF-0F3C-AE1C-8BB7-F1A1D4E28EE4}"/>
                    </a:ext>
                  </a:extLst>
                </p:cNvPr>
                <p:cNvSpPr/>
                <p:nvPr/>
              </p:nvSpPr>
              <p:spPr>
                <a:xfrm>
                  <a:off x="4185536" y="2642058"/>
                  <a:ext cx="325950" cy="31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38" h="12609" extrusionOk="0">
                      <a:moveTo>
                        <a:pt x="6677" y="1"/>
                      </a:moveTo>
                      <a:cubicBezTo>
                        <a:pt x="5339" y="1"/>
                        <a:pt x="4002" y="397"/>
                        <a:pt x="2906" y="1153"/>
                      </a:cubicBezTo>
                      <a:cubicBezTo>
                        <a:pt x="2715" y="1308"/>
                        <a:pt x="2513" y="1439"/>
                        <a:pt x="2334" y="1617"/>
                      </a:cubicBezTo>
                      <a:cubicBezTo>
                        <a:pt x="1465" y="2391"/>
                        <a:pt x="834" y="3415"/>
                        <a:pt x="500" y="4522"/>
                      </a:cubicBezTo>
                      <a:cubicBezTo>
                        <a:pt x="0" y="6177"/>
                        <a:pt x="227" y="8047"/>
                        <a:pt x="1120" y="9535"/>
                      </a:cubicBezTo>
                      <a:cubicBezTo>
                        <a:pt x="1929" y="10904"/>
                        <a:pt x="3275" y="11928"/>
                        <a:pt x="4799" y="12357"/>
                      </a:cubicBezTo>
                      <a:cubicBezTo>
                        <a:pt x="5357" y="12519"/>
                        <a:pt x="5938" y="12609"/>
                        <a:pt x="6519" y="12609"/>
                      </a:cubicBezTo>
                      <a:cubicBezTo>
                        <a:pt x="6792" y="12609"/>
                        <a:pt x="7064" y="12589"/>
                        <a:pt x="7335" y="12547"/>
                      </a:cubicBezTo>
                      <a:cubicBezTo>
                        <a:pt x="8811" y="12321"/>
                        <a:pt x="10216" y="11630"/>
                        <a:pt x="11264" y="10547"/>
                      </a:cubicBezTo>
                      <a:cubicBezTo>
                        <a:pt x="11371" y="10440"/>
                        <a:pt x="11478" y="10321"/>
                        <a:pt x="11573" y="10202"/>
                      </a:cubicBezTo>
                      <a:cubicBezTo>
                        <a:pt x="11669" y="10083"/>
                        <a:pt x="11776" y="9975"/>
                        <a:pt x="11871" y="9868"/>
                      </a:cubicBezTo>
                      <a:cubicBezTo>
                        <a:pt x="12633" y="9082"/>
                        <a:pt x="13038" y="7963"/>
                        <a:pt x="12907" y="6892"/>
                      </a:cubicBezTo>
                      <a:cubicBezTo>
                        <a:pt x="12907" y="6856"/>
                        <a:pt x="12907" y="6820"/>
                        <a:pt x="12907" y="6796"/>
                      </a:cubicBezTo>
                      <a:cubicBezTo>
                        <a:pt x="12895" y="6570"/>
                        <a:pt x="12859" y="6368"/>
                        <a:pt x="12728" y="6332"/>
                      </a:cubicBezTo>
                      <a:cubicBezTo>
                        <a:pt x="12715" y="6329"/>
                        <a:pt x="12702" y="6328"/>
                        <a:pt x="12688" y="6328"/>
                      </a:cubicBezTo>
                      <a:cubicBezTo>
                        <a:pt x="12595" y="6328"/>
                        <a:pt x="12505" y="6402"/>
                        <a:pt x="12442" y="6558"/>
                      </a:cubicBezTo>
                      <a:cubicBezTo>
                        <a:pt x="12395" y="6677"/>
                        <a:pt x="12347" y="6796"/>
                        <a:pt x="12311" y="6915"/>
                      </a:cubicBezTo>
                      <a:cubicBezTo>
                        <a:pt x="12252" y="7046"/>
                        <a:pt x="12204" y="7166"/>
                        <a:pt x="12157" y="7285"/>
                      </a:cubicBezTo>
                      <a:cubicBezTo>
                        <a:pt x="11859" y="8058"/>
                        <a:pt x="11538" y="8832"/>
                        <a:pt x="10930" y="9606"/>
                      </a:cubicBezTo>
                      <a:cubicBezTo>
                        <a:pt x="10537" y="10166"/>
                        <a:pt x="9894" y="10678"/>
                        <a:pt x="9192" y="11118"/>
                      </a:cubicBezTo>
                      <a:cubicBezTo>
                        <a:pt x="8397" y="11616"/>
                        <a:pt x="7456" y="11854"/>
                        <a:pt x="6512" y="11854"/>
                      </a:cubicBezTo>
                      <a:cubicBezTo>
                        <a:pt x="6055" y="11854"/>
                        <a:pt x="5598" y="11798"/>
                        <a:pt x="5156" y="11690"/>
                      </a:cubicBezTo>
                      <a:cubicBezTo>
                        <a:pt x="4680" y="11595"/>
                        <a:pt x="4239" y="11404"/>
                        <a:pt x="3798" y="11178"/>
                      </a:cubicBezTo>
                      <a:cubicBezTo>
                        <a:pt x="2501" y="10475"/>
                        <a:pt x="1501" y="9213"/>
                        <a:pt x="1084" y="7785"/>
                      </a:cubicBezTo>
                      <a:cubicBezTo>
                        <a:pt x="679" y="6380"/>
                        <a:pt x="798" y="4784"/>
                        <a:pt x="1524" y="3451"/>
                      </a:cubicBezTo>
                      <a:cubicBezTo>
                        <a:pt x="1893" y="2760"/>
                        <a:pt x="2429" y="2165"/>
                        <a:pt x="3060" y="1689"/>
                      </a:cubicBezTo>
                      <a:cubicBezTo>
                        <a:pt x="3739" y="1165"/>
                        <a:pt x="4537" y="748"/>
                        <a:pt x="5406" y="558"/>
                      </a:cubicBezTo>
                      <a:cubicBezTo>
                        <a:pt x="5799" y="470"/>
                        <a:pt x="6204" y="425"/>
                        <a:pt x="6610" y="425"/>
                      </a:cubicBezTo>
                      <a:cubicBezTo>
                        <a:pt x="7091" y="425"/>
                        <a:pt x="7573" y="488"/>
                        <a:pt x="8037" y="617"/>
                      </a:cubicBezTo>
                      <a:cubicBezTo>
                        <a:pt x="8668" y="808"/>
                        <a:pt x="9299" y="1034"/>
                        <a:pt x="9859" y="1391"/>
                      </a:cubicBezTo>
                      <a:cubicBezTo>
                        <a:pt x="10871" y="2058"/>
                        <a:pt x="11704" y="3034"/>
                        <a:pt x="12169" y="4177"/>
                      </a:cubicBezTo>
                      <a:cubicBezTo>
                        <a:pt x="12419" y="4749"/>
                        <a:pt x="12573" y="5356"/>
                        <a:pt x="12645" y="5975"/>
                      </a:cubicBezTo>
                      <a:cubicBezTo>
                        <a:pt x="12657" y="6082"/>
                        <a:pt x="12704" y="6189"/>
                        <a:pt x="12728" y="6296"/>
                      </a:cubicBezTo>
                      <a:cubicBezTo>
                        <a:pt x="12740" y="6308"/>
                        <a:pt x="12764" y="6332"/>
                        <a:pt x="12776" y="6332"/>
                      </a:cubicBezTo>
                      <a:cubicBezTo>
                        <a:pt x="12800" y="6308"/>
                        <a:pt x="12835" y="6296"/>
                        <a:pt x="12835" y="6261"/>
                      </a:cubicBezTo>
                      <a:cubicBezTo>
                        <a:pt x="12847" y="6106"/>
                        <a:pt x="12859" y="5951"/>
                        <a:pt x="12847" y="5808"/>
                      </a:cubicBezTo>
                      <a:cubicBezTo>
                        <a:pt x="12835" y="5558"/>
                        <a:pt x="12776" y="5320"/>
                        <a:pt x="12740" y="5070"/>
                      </a:cubicBezTo>
                      <a:cubicBezTo>
                        <a:pt x="12669" y="4832"/>
                        <a:pt x="12609" y="4594"/>
                        <a:pt x="12538" y="4368"/>
                      </a:cubicBezTo>
                      <a:cubicBezTo>
                        <a:pt x="12097" y="2975"/>
                        <a:pt x="11168" y="1760"/>
                        <a:pt x="9942" y="962"/>
                      </a:cubicBezTo>
                      <a:cubicBezTo>
                        <a:pt x="9275" y="534"/>
                        <a:pt x="8513" y="212"/>
                        <a:pt x="7716" y="81"/>
                      </a:cubicBezTo>
                      <a:cubicBezTo>
                        <a:pt x="7372" y="27"/>
                        <a:pt x="7025" y="1"/>
                        <a:pt x="6677" y="1"/>
                      </a:cubicBezTo>
                      <a:close/>
                    </a:path>
                  </a:pathLst>
                </a:custGeom>
                <a:solidFill>
                  <a:srgbClr val="FCBD24"/>
                </a:solidFill>
                <a:ln>
                  <a:solidFill>
                    <a:srgbClr val="88C6FD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57" name="Groupe 156">
                  <a:extLst>
                    <a:ext uri="{FF2B5EF4-FFF2-40B4-BE49-F238E27FC236}">
                      <a16:creationId xmlns:a16="http://schemas.microsoft.com/office/drawing/2014/main" id="{107B9033-9E24-C663-AC93-12676258BD24}"/>
                    </a:ext>
                  </a:extLst>
                </p:cNvPr>
                <p:cNvGrpSpPr/>
                <p:nvPr/>
              </p:nvGrpSpPr>
              <p:grpSpPr>
                <a:xfrm>
                  <a:off x="628388" y="1083775"/>
                  <a:ext cx="9651007" cy="4245425"/>
                  <a:chOff x="628388" y="1083775"/>
                  <a:chExt cx="9651007" cy="4245425"/>
                </a:xfrm>
              </p:grpSpPr>
              <p:grpSp>
                <p:nvGrpSpPr>
                  <p:cNvPr id="7" name="Google Shape;1592;p33">
                    <a:extLst>
                      <a:ext uri="{FF2B5EF4-FFF2-40B4-BE49-F238E27FC236}">
                        <a16:creationId xmlns:a16="http://schemas.microsoft.com/office/drawing/2014/main" id="{A348A7F8-EC13-4712-14BC-FE4484232F56}"/>
                      </a:ext>
                    </a:extLst>
                  </p:cNvPr>
                  <p:cNvGrpSpPr/>
                  <p:nvPr/>
                </p:nvGrpSpPr>
                <p:grpSpPr>
                  <a:xfrm>
                    <a:off x="1877121" y="1960550"/>
                    <a:ext cx="786425" cy="883925"/>
                    <a:chOff x="2321125" y="2194150"/>
                    <a:chExt cx="786425" cy="883925"/>
                  </a:xfrm>
                </p:grpSpPr>
                <p:sp>
                  <p:nvSpPr>
                    <p:cNvPr id="8" name="Google Shape;1593;p33">
                      <a:extLst>
                        <a:ext uri="{FF2B5EF4-FFF2-40B4-BE49-F238E27FC236}">
                          <a16:creationId xmlns:a16="http://schemas.microsoft.com/office/drawing/2014/main" id="{943A1F27-12DE-06CC-7F54-04ED58FAEF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21125" y="2194150"/>
                      <a:ext cx="786425" cy="883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457" h="35357" extrusionOk="0">
                          <a:moveTo>
                            <a:pt x="3413" y="1"/>
                          </a:moveTo>
                          <a:cubicBezTo>
                            <a:pt x="2581" y="1"/>
                            <a:pt x="1750" y="40"/>
                            <a:pt x="917" y="117"/>
                          </a:cubicBezTo>
                          <a:cubicBezTo>
                            <a:pt x="869" y="129"/>
                            <a:pt x="822" y="129"/>
                            <a:pt x="774" y="129"/>
                          </a:cubicBezTo>
                          <a:cubicBezTo>
                            <a:pt x="417" y="153"/>
                            <a:pt x="107" y="176"/>
                            <a:pt x="48" y="272"/>
                          </a:cubicBezTo>
                          <a:cubicBezTo>
                            <a:pt x="0" y="367"/>
                            <a:pt x="131" y="438"/>
                            <a:pt x="429" y="486"/>
                          </a:cubicBezTo>
                          <a:cubicBezTo>
                            <a:pt x="834" y="546"/>
                            <a:pt x="1274" y="605"/>
                            <a:pt x="1738" y="641"/>
                          </a:cubicBezTo>
                          <a:cubicBezTo>
                            <a:pt x="3179" y="760"/>
                            <a:pt x="4691" y="796"/>
                            <a:pt x="6477" y="808"/>
                          </a:cubicBezTo>
                          <a:cubicBezTo>
                            <a:pt x="7439" y="808"/>
                            <a:pt x="8541" y="843"/>
                            <a:pt x="9698" y="843"/>
                          </a:cubicBezTo>
                          <a:cubicBezTo>
                            <a:pt x="10045" y="843"/>
                            <a:pt x="10397" y="840"/>
                            <a:pt x="10751" y="831"/>
                          </a:cubicBezTo>
                          <a:cubicBezTo>
                            <a:pt x="11382" y="819"/>
                            <a:pt x="12025" y="819"/>
                            <a:pt x="12656" y="808"/>
                          </a:cubicBezTo>
                          <a:cubicBezTo>
                            <a:pt x="12752" y="808"/>
                            <a:pt x="12842" y="807"/>
                            <a:pt x="12929" y="807"/>
                          </a:cubicBezTo>
                          <a:cubicBezTo>
                            <a:pt x="13146" y="807"/>
                            <a:pt x="13342" y="813"/>
                            <a:pt x="13537" y="855"/>
                          </a:cubicBezTo>
                          <a:cubicBezTo>
                            <a:pt x="13811" y="915"/>
                            <a:pt x="14085" y="998"/>
                            <a:pt x="14335" y="1129"/>
                          </a:cubicBezTo>
                          <a:cubicBezTo>
                            <a:pt x="14823" y="1403"/>
                            <a:pt x="15240" y="1820"/>
                            <a:pt x="15502" y="2320"/>
                          </a:cubicBezTo>
                          <a:cubicBezTo>
                            <a:pt x="15633" y="2570"/>
                            <a:pt x="15716" y="2843"/>
                            <a:pt x="15776" y="3117"/>
                          </a:cubicBezTo>
                          <a:cubicBezTo>
                            <a:pt x="15835" y="3391"/>
                            <a:pt x="15823" y="3665"/>
                            <a:pt x="15823" y="3998"/>
                          </a:cubicBezTo>
                          <a:lnTo>
                            <a:pt x="15835" y="6653"/>
                          </a:lnTo>
                          <a:cubicBezTo>
                            <a:pt x="15847" y="9356"/>
                            <a:pt x="15871" y="12047"/>
                            <a:pt x="15883" y="14750"/>
                          </a:cubicBezTo>
                          <a:cubicBezTo>
                            <a:pt x="15919" y="17393"/>
                            <a:pt x="15954" y="20036"/>
                            <a:pt x="15990" y="22691"/>
                          </a:cubicBezTo>
                          <a:cubicBezTo>
                            <a:pt x="16002" y="24060"/>
                            <a:pt x="16002" y="25441"/>
                            <a:pt x="16014" y="26811"/>
                          </a:cubicBezTo>
                          <a:cubicBezTo>
                            <a:pt x="16038" y="28323"/>
                            <a:pt x="16062" y="29847"/>
                            <a:pt x="16085" y="31359"/>
                          </a:cubicBezTo>
                          <a:cubicBezTo>
                            <a:pt x="16085" y="31740"/>
                            <a:pt x="16074" y="32121"/>
                            <a:pt x="16133" y="32514"/>
                          </a:cubicBezTo>
                          <a:cubicBezTo>
                            <a:pt x="16181" y="32895"/>
                            <a:pt x="16312" y="33276"/>
                            <a:pt x="16502" y="33621"/>
                          </a:cubicBezTo>
                          <a:cubicBezTo>
                            <a:pt x="16871" y="34312"/>
                            <a:pt x="17490" y="34847"/>
                            <a:pt x="18217" y="35145"/>
                          </a:cubicBezTo>
                          <a:cubicBezTo>
                            <a:pt x="18490" y="35252"/>
                            <a:pt x="18776" y="35300"/>
                            <a:pt x="19062" y="35347"/>
                          </a:cubicBezTo>
                          <a:cubicBezTo>
                            <a:pt x="19205" y="35353"/>
                            <a:pt x="19348" y="35356"/>
                            <a:pt x="19491" y="35356"/>
                          </a:cubicBezTo>
                          <a:cubicBezTo>
                            <a:pt x="19633" y="35356"/>
                            <a:pt x="19776" y="35353"/>
                            <a:pt x="19919" y="35347"/>
                          </a:cubicBezTo>
                          <a:lnTo>
                            <a:pt x="21610" y="35324"/>
                          </a:lnTo>
                          <a:cubicBezTo>
                            <a:pt x="23670" y="35300"/>
                            <a:pt x="25718" y="35276"/>
                            <a:pt x="27777" y="35252"/>
                          </a:cubicBezTo>
                          <a:cubicBezTo>
                            <a:pt x="28813" y="35228"/>
                            <a:pt x="29837" y="35205"/>
                            <a:pt x="30861" y="35181"/>
                          </a:cubicBezTo>
                          <a:cubicBezTo>
                            <a:pt x="31040" y="35181"/>
                            <a:pt x="31218" y="35145"/>
                            <a:pt x="31385" y="35121"/>
                          </a:cubicBezTo>
                          <a:cubicBezTo>
                            <a:pt x="31421" y="35121"/>
                            <a:pt x="31456" y="35109"/>
                            <a:pt x="31444" y="35097"/>
                          </a:cubicBezTo>
                          <a:cubicBezTo>
                            <a:pt x="31421" y="35074"/>
                            <a:pt x="31385" y="35050"/>
                            <a:pt x="31337" y="35050"/>
                          </a:cubicBezTo>
                          <a:cubicBezTo>
                            <a:pt x="31099" y="35038"/>
                            <a:pt x="30861" y="35026"/>
                            <a:pt x="30611" y="35026"/>
                          </a:cubicBezTo>
                          <a:lnTo>
                            <a:pt x="28266" y="35038"/>
                          </a:lnTo>
                          <a:lnTo>
                            <a:pt x="21336" y="35014"/>
                          </a:lnTo>
                          <a:lnTo>
                            <a:pt x="19419" y="35014"/>
                          </a:lnTo>
                          <a:cubicBezTo>
                            <a:pt x="18824" y="35014"/>
                            <a:pt x="18252" y="34847"/>
                            <a:pt x="17752" y="34526"/>
                          </a:cubicBezTo>
                          <a:cubicBezTo>
                            <a:pt x="17240" y="34181"/>
                            <a:pt x="16812" y="33681"/>
                            <a:pt x="16597" y="33097"/>
                          </a:cubicBezTo>
                          <a:cubicBezTo>
                            <a:pt x="16490" y="32800"/>
                            <a:pt x="16419" y="32490"/>
                            <a:pt x="16419" y="32169"/>
                          </a:cubicBezTo>
                          <a:cubicBezTo>
                            <a:pt x="16395" y="31847"/>
                            <a:pt x="16407" y="31502"/>
                            <a:pt x="16407" y="31168"/>
                          </a:cubicBezTo>
                          <a:cubicBezTo>
                            <a:pt x="16407" y="29823"/>
                            <a:pt x="16407" y="28478"/>
                            <a:pt x="16407" y="27132"/>
                          </a:cubicBezTo>
                          <a:lnTo>
                            <a:pt x="16395" y="25953"/>
                          </a:lnTo>
                          <a:lnTo>
                            <a:pt x="16383" y="20358"/>
                          </a:lnTo>
                          <a:lnTo>
                            <a:pt x="16383" y="11964"/>
                          </a:lnTo>
                          <a:lnTo>
                            <a:pt x="16383" y="4308"/>
                          </a:lnTo>
                          <a:cubicBezTo>
                            <a:pt x="16371" y="3963"/>
                            <a:pt x="16395" y="3629"/>
                            <a:pt x="16359" y="3260"/>
                          </a:cubicBezTo>
                          <a:cubicBezTo>
                            <a:pt x="16324" y="2891"/>
                            <a:pt x="16216" y="2534"/>
                            <a:pt x="16074" y="2212"/>
                          </a:cubicBezTo>
                          <a:cubicBezTo>
                            <a:pt x="15776" y="1546"/>
                            <a:pt x="15240" y="998"/>
                            <a:pt x="14609" y="653"/>
                          </a:cubicBezTo>
                          <a:cubicBezTo>
                            <a:pt x="14323" y="510"/>
                            <a:pt x="14026" y="391"/>
                            <a:pt x="13704" y="319"/>
                          </a:cubicBezTo>
                          <a:cubicBezTo>
                            <a:pt x="13407" y="260"/>
                            <a:pt x="13073" y="248"/>
                            <a:pt x="12775" y="248"/>
                          </a:cubicBezTo>
                          <a:lnTo>
                            <a:pt x="10978" y="236"/>
                          </a:lnTo>
                          <a:lnTo>
                            <a:pt x="7370" y="176"/>
                          </a:lnTo>
                          <a:cubicBezTo>
                            <a:pt x="6882" y="165"/>
                            <a:pt x="6370" y="165"/>
                            <a:pt x="5917" y="117"/>
                          </a:cubicBezTo>
                          <a:cubicBezTo>
                            <a:pt x="5078" y="40"/>
                            <a:pt x="4245" y="1"/>
                            <a:pt x="3413" y="1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9" name="Google Shape;1594;p33">
                      <a:extLst>
                        <a:ext uri="{FF2B5EF4-FFF2-40B4-BE49-F238E27FC236}">
                          <a16:creationId xmlns:a16="http://schemas.microsoft.com/office/drawing/2014/main" id="{A3F7C352-2BE2-1FB5-EF5D-CA79E73A65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83075" y="2568825"/>
                      <a:ext cx="83950" cy="70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358" h="2816" extrusionOk="0">
                          <a:moveTo>
                            <a:pt x="155" y="1"/>
                          </a:moveTo>
                          <a:cubicBezTo>
                            <a:pt x="60" y="1"/>
                            <a:pt x="0" y="108"/>
                            <a:pt x="48" y="191"/>
                          </a:cubicBezTo>
                          <a:lnTo>
                            <a:pt x="1548" y="2751"/>
                          </a:lnTo>
                          <a:cubicBezTo>
                            <a:pt x="1573" y="2794"/>
                            <a:pt x="1613" y="2815"/>
                            <a:pt x="1654" y="2815"/>
                          </a:cubicBezTo>
                          <a:cubicBezTo>
                            <a:pt x="1691" y="2815"/>
                            <a:pt x="1727" y="2797"/>
                            <a:pt x="1750" y="2763"/>
                          </a:cubicBezTo>
                          <a:lnTo>
                            <a:pt x="3310" y="227"/>
                          </a:lnTo>
                          <a:cubicBezTo>
                            <a:pt x="3358" y="144"/>
                            <a:pt x="3310" y="37"/>
                            <a:pt x="3215" y="37"/>
                          </a:cubicBezTo>
                          <a:lnTo>
                            <a:pt x="1679" y="25"/>
                          </a:lnTo>
                          <a:lnTo>
                            <a:pt x="155" y="1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156" name="Groupe 155">
                    <a:extLst>
                      <a:ext uri="{FF2B5EF4-FFF2-40B4-BE49-F238E27FC236}">
                        <a16:creationId xmlns:a16="http://schemas.microsoft.com/office/drawing/2014/main" id="{0DA2BE11-081B-1622-BF35-C948D23937A4}"/>
                      </a:ext>
                    </a:extLst>
                  </p:cNvPr>
                  <p:cNvGrpSpPr/>
                  <p:nvPr/>
                </p:nvGrpSpPr>
                <p:grpSpPr>
                  <a:xfrm>
                    <a:off x="628388" y="1083775"/>
                    <a:ext cx="9651007" cy="4245425"/>
                    <a:chOff x="628388" y="1083775"/>
                    <a:chExt cx="9651007" cy="4245425"/>
                  </a:xfrm>
                </p:grpSpPr>
                <p:grpSp>
                  <p:nvGrpSpPr>
                    <p:cNvPr id="155" name="Groupe 154">
                      <a:extLst>
                        <a:ext uri="{FF2B5EF4-FFF2-40B4-BE49-F238E27FC236}">
                          <a16:creationId xmlns:a16="http://schemas.microsoft.com/office/drawing/2014/main" id="{4FD94B64-0DAA-8AC2-58F3-542875CD8C8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8388" y="1083775"/>
                      <a:ext cx="9651007" cy="4245425"/>
                      <a:chOff x="613321" y="1091060"/>
                      <a:chExt cx="9651007" cy="4245425"/>
                    </a:xfrm>
                  </p:grpSpPr>
                  <p:pic>
                    <p:nvPicPr>
                      <p:cNvPr id="130" name="Picture 4" descr="Icône De Ligne De Camion De Livraison, Signe De Vecteur De ...">
                        <a:extLst>
                          <a:ext uri="{FF2B5EF4-FFF2-40B4-BE49-F238E27FC236}">
                            <a16:creationId xmlns:a16="http://schemas.microsoft.com/office/drawing/2014/main" id="{090496E7-B08E-957A-55B8-0FCEC189022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 cstate="print"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5991" y="2101709"/>
                        <a:ext cx="828914" cy="82891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pic>
                    <p:nvPicPr>
                      <p:cNvPr id="87" name="Picture 4" descr="Icône De Ligne De Camion De Livraison, Signe De Vecteur De ...">
                        <a:extLst>
                          <a:ext uri="{FF2B5EF4-FFF2-40B4-BE49-F238E27FC236}">
                            <a16:creationId xmlns:a16="http://schemas.microsoft.com/office/drawing/2014/main" id="{DE2B0017-7A1F-C901-29B4-FA0E65BA059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 cstate="print"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1285" y="1681422"/>
                        <a:ext cx="828914" cy="82891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pic>
                    <p:nvPicPr>
                      <p:cNvPr id="131" name="Graphique 130" descr="Voiture contour">
                        <a:extLst>
                          <a:ext uri="{FF2B5EF4-FFF2-40B4-BE49-F238E27FC236}">
                            <a16:creationId xmlns:a16="http://schemas.microsoft.com/office/drawing/2014/main" id="{EDD2CCB9-17CA-5106-0E51-31BDE6843BF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5890059" y="2271772"/>
                        <a:ext cx="548241" cy="548241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10" name="Google Shape;1598;p33">
                        <a:extLst>
                          <a:ext uri="{FF2B5EF4-FFF2-40B4-BE49-F238E27FC236}">
                            <a16:creationId xmlns:a16="http://schemas.microsoft.com/office/drawing/2014/main" id="{E75BBC45-CBF6-0F5F-E9E6-8ABD779E88C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13321" y="1475880"/>
                        <a:ext cx="1440000" cy="2107025"/>
                        <a:chOff x="1060735" y="1417563"/>
                        <a:chExt cx="1440000" cy="2107025"/>
                      </a:xfrm>
                    </p:grpSpPr>
                    <p:sp>
                      <p:nvSpPr>
                        <p:cNvPr id="11" name="Google Shape;1599;p33">
                          <a:extLst>
                            <a:ext uri="{FF2B5EF4-FFF2-40B4-BE49-F238E27FC236}">
                              <a16:creationId xmlns:a16="http://schemas.microsoft.com/office/drawing/2014/main" id="{F5674527-BDCE-DE77-9A8B-23AE5AFD09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231397" y="1417563"/>
                          <a:ext cx="1098675" cy="16012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43947" h="64049" extrusionOk="0">
                              <a:moveTo>
                                <a:pt x="5295" y="1"/>
                              </a:moveTo>
                              <a:cubicBezTo>
                                <a:pt x="5104" y="1"/>
                                <a:pt x="4904" y="12"/>
                                <a:pt x="4703" y="29"/>
                              </a:cubicBezTo>
                              <a:cubicBezTo>
                                <a:pt x="4429" y="53"/>
                                <a:pt x="4167" y="101"/>
                                <a:pt x="3906" y="172"/>
                              </a:cubicBezTo>
                              <a:cubicBezTo>
                                <a:pt x="2774" y="482"/>
                                <a:pt x="1774" y="1208"/>
                                <a:pt x="1131" y="2196"/>
                              </a:cubicBezTo>
                              <a:cubicBezTo>
                                <a:pt x="810" y="2684"/>
                                <a:pt x="584" y="3232"/>
                                <a:pt x="465" y="3803"/>
                              </a:cubicBezTo>
                              <a:cubicBezTo>
                                <a:pt x="405" y="4089"/>
                                <a:pt x="369" y="4387"/>
                                <a:pt x="357" y="4673"/>
                              </a:cubicBezTo>
                              <a:cubicBezTo>
                                <a:pt x="346" y="4958"/>
                                <a:pt x="357" y="5232"/>
                                <a:pt x="357" y="5518"/>
                              </a:cubicBezTo>
                              <a:cubicBezTo>
                                <a:pt x="357" y="7732"/>
                                <a:pt x="357" y="9959"/>
                                <a:pt x="357" y="12173"/>
                              </a:cubicBezTo>
                              <a:cubicBezTo>
                                <a:pt x="393" y="19960"/>
                                <a:pt x="334" y="27699"/>
                                <a:pt x="274" y="35450"/>
                              </a:cubicBezTo>
                              <a:cubicBezTo>
                                <a:pt x="262" y="37022"/>
                                <a:pt x="262" y="38701"/>
                                <a:pt x="203" y="40141"/>
                              </a:cubicBezTo>
                              <a:cubicBezTo>
                                <a:pt x="0" y="45559"/>
                                <a:pt x="0" y="50916"/>
                                <a:pt x="203" y="56310"/>
                              </a:cubicBezTo>
                              <a:cubicBezTo>
                                <a:pt x="203" y="56453"/>
                                <a:pt x="203" y="56619"/>
                                <a:pt x="215" y="56774"/>
                              </a:cubicBezTo>
                              <a:cubicBezTo>
                                <a:pt x="238" y="57917"/>
                                <a:pt x="274" y="58905"/>
                                <a:pt x="405" y="59096"/>
                              </a:cubicBezTo>
                              <a:cubicBezTo>
                                <a:pt x="423" y="59123"/>
                                <a:pt x="441" y="59136"/>
                                <a:pt x="458" y="59136"/>
                              </a:cubicBezTo>
                              <a:cubicBezTo>
                                <a:pt x="555" y="59136"/>
                                <a:pt x="640" y="58712"/>
                                <a:pt x="691" y="57893"/>
                              </a:cubicBezTo>
                              <a:cubicBezTo>
                                <a:pt x="774" y="56572"/>
                                <a:pt x="846" y="55143"/>
                                <a:pt x="893" y="53667"/>
                              </a:cubicBezTo>
                              <a:cubicBezTo>
                                <a:pt x="1060" y="48988"/>
                                <a:pt x="1096" y="44094"/>
                                <a:pt x="1119" y="38331"/>
                              </a:cubicBezTo>
                              <a:cubicBezTo>
                                <a:pt x="1108" y="34295"/>
                                <a:pt x="1191" y="29497"/>
                                <a:pt x="1143" y="24544"/>
                              </a:cubicBezTo>
                              <a:cubicBezTo>
                                <a:pt x="1108" y="20448"/>
                                <a:pt x="1108" y="16329"/>
                                <a:pt x="1108" y="12209"/>
                              </a:cubicBezTo>
                              <a:lnTo>
                                <a:pt x="1108" y="6018"/>
                              </a:lnTo>
                              <a:lnTo>
                                <a:pt x="1108" y="5244"/>
                              </a:lnTo>
                              <a:lnTo>
                                <a:pt x="1108" y="4851"/>
                              </a:lnTo>
                              <a:cubicBezTo>
                                <a:pt x="1108" y="4732"/>
                                <a:pt x="1119" y="4625"/>
                                <a:pt x="1119" y="4506"/>
                              </a:cubicBezTo>
                              <a:cubicBezTo>
                                <a:pt x="1155" y="4042"/>
                                <a:pt x="1262" y="3601"/>
                                <a:pt x="1441" y="3172"/>
                              </a:cubicBezTo>
                              <a:cubicBezTo>
                                <a:pt x="1810" y="2327"/>
                                <a:pt x="2477" y="1625"/>
                                <a:pt x="3286" y="1196"/>
                              </a:cubicBezTo>
                              <a:cubicBezTo>
                                <a:pt x="3858" y="910"/>
                                <a:pt x="4477" y="743"/>
                                <a:pt x="5120" y="732"/>
                              </a:cubicBezTo>
                              <a:lnTo>
                                <a:pt x="7251" y="732"/>
                              </a:lnTo>
                              <a:lnTo>
                                <a:pt x="11537" y="720"/>
                              </a:lnTo>
                              <a:cubicBezTo>
                                <a:pt x="20253" y="696"/>
                                <a:pt x="28968" y="684"/>
                                <a:pt x="37684" y="660"/>
                              </a:cubicBezTo>
                              <a:cubicBezTo>
                                <a:pt x="38033" y="660"/>
                                <a:pt x="38403" y="655"/>
                                <a:pt x="38756" y="655"/>
                              </a:cubicBezTo>
                              <a:cubicBezTo>
                                <a:pt x="38932" y="655"/>
                                <a:pt x="39104" y="656"/>
                                <a:pt x="39267" y="660"/>
                              </a:cubicBezTo>
                              <a:cubicBezTo>
                                <a:pt x="39755" y="684"/>
                                <a:pt x="40232" y="791"/>
                                <a:pt x="40684" y="970"/>
                              </a:cubicBezTo>
                              <a:cubicBezTo>
                                <a:pt x="41589" y="1351"/>
                                <a:pt x="42339" y="2053"/>
                                <a:pt x="42791" y="2922"/>
                              </a:cubicBezTo>
                              <a:cubicBezTo>
                                <a:pt x="43006" y="3351"/>
                                <a:pt x="43160" y="3827"/>
                                <a:pt x="43220" y="4315"/>
                              </a:cubicBezTo>
                              <a:cubicBezTo>
                                <a:pt x="43268" y="4780"/>
                                <a:pt x="43244" y="5351"/>
                                <a:pt x="43256" y="5875"/>
                              </a:cubicBezTo>
                              <a:lnTo>
                                <a:pt x="43280" y="9078"/>
                              </a:lnTo>
                              <a:cubicBezTo>
                                <a:pt x="43303" y="13352"/>
                                <a:pt x="43327" y="17627"/>
                                <a:pt x="43351" y="21901"/>
                              </a:cubicBezTo>
                              <a:cubicBezTo>
                                <a:pt x="43363" y="26330"/>
                                <a:pt x="43375" y="30771"/>
                                <a:pt x="43387" y="35212"/>
                              </a:cubicBezTo>
                              <a:cubicBezTo>
                                <a:pt x="43410" y="40117"/>
                                <a:pt x="43446" y="45023"/>
                                <a:pt x="43470" y="49916"/>
                              </a:cubicBezTo>
                              <a:cubicBezTo>
                                <a:pt x="43482" y="52369"/>
                                <a:pt x="43494" y="54822"/>
                                <a:pt x="43506" y="57274"/>
                              </a:cubicBezTo>
                              <a:cubicBezTo>
                                <a:pt x="43470" y="58501"/>
                                <a:pt x="43672" y="59763"/>
                                <a:pt x="43172" y="60870"/>
                              </a:cubicBezTo>
                              <a:cubicBezTo>
                                <a:pt x="42696" y="61977"/>
                                <a:pt x="41767" y="62882"/>
                                <a:pt x="40636" y="63299"/>
                              </a:cubicBezTo>
                              <a:cubicBezTo>
                                <a:pt x="40220" y="63454"/>
                                <a:pt x="39779" y="63549"/>
                                <a:pt x="39339" y="63573"/>
                              </a:cubicBezTo>
                              <a:cubicBezTo>
                                <a:pt x="39176" y="63581"/>
                                <a:pt x="39010" y="63584"/>
                                <a:pt x="38842" y="63584"/>
                              </a:cubicBezTo>
                              <a:cubicBezTo>
                                <a:pt x="38659" y="63584"/>
                                <a:pt x="38474" y="63581"/>
                                <a:pt x="38290" y="63581"/>
                              </a:cubicBezTo>
                              <a:cubicBezTo>
                                <a:pt x="38187" y="63581"/>
                                <a:pt x="38084" y="63582"/>
                                <a:pt x="37981" y="63585"/>
                              </a:cubicBezTo>
                              <a:cubicBezTo>
                                <a:pt x="37076" y="63585"/>
                                <a:pt x="36160" y="63596"/>
                                <a:pt x="35255" y="63596"/>
                              </a:cubicBezTo>
                              <a:cubicBezTo>
                                <a:pt x="33433" y="63608"/>
                                <a:pt x="31611" y="63620"/>
                                <a:pt x="29790" y="63632"/>
                              </a:cubicBezTo>
                              <a:cubicBezTo>
                                <a:pt x="23146" y="63668"/>
                                <a:pt x="16490" y="63704"/>
                                <a:pt x="9847" y="63739"/>
                              </a:cubicBezTo>
                              <a:cubicBezTo>
                                <a:pt x="8418" y="63739"/>
                                <a:pt x="7007" y="63766"/>
                                <a:pt x="5583" y="63766"/>
                              </a:cubicBezTo>
                              <a:cubicBezTo>
                                <a:pt x="5346" y="63766"/>
                                <a:pt x="5108" y="63765"/>
                                <a:pt x="4870" y="63763"/>
                              </a:cubicBezTo>
                              <a:cubicBezTo>
                                <a:pt x="3179" y="63680"/>
                                <a:pt x="1572" y="62608"/>
                                <a:pt x="881" y="61037"/>
                              </a:cubicBezTo>
                              <a:cubicBezTo>
                                <a:pt x="631" y="60489"/>
                                <a:pt x="465" y="59929"/>
                                <a:pt x="417" y="59346"/>
                              </a:cubicBezTo>
                              <a:cubicBezTo>
                                <a:pt x="406" y="59248"/>
                                <a:pt x="385" y="59140"/>
                                <a:pt x="373" y="59140"/>
                              </a:cubicBezTo>
                              <a:cubicBezTo>
                                <a:pt x="372" y="59140"/>
                                <a:pt x="370" y="59141"/>
                                <a:pt x="369" y="59144"/>
                              </a:cubicBezTo>
                              <a:cubicBezTo>
                                <a:pt x="346" y="59227"/>
                                <a:pt x="310" y="59346"/>
                                <a:pt x="322" y="59525"/>
                              </a:cubicBezTo>
                              <a:cubicBezTo>
                                <a:pt x="357" y="60334"/>
                                <a:pt x="643" y="61168"/>
                                <a:pt x="1096" y="61858"/>
                              </a:cubicBezTo>
                              <a:cubicBezTo>
                                <a:pt x="1846" y="63001"/>
                                <a:pt x="3096" y="63775"/>
                                <a:pt x="4441" y="63966"/>
                              </a:cubicBezTo>
                              <a:cubicBezTo>
                                <a:pt x="4793" y="64013"/>
                                <a:pt x="5120" y="64025"/>
                                <a:pt x="5440" y="64025"/>
                              </a:cubicBezTo>
                              <a:cubicBezTo>
                                <a:pt x="5760" y="64025"/>
                                <a:pt x="6072" y="64013"/>
                                <a:pt x="6394" y="64013"/>
                              </a:cubicBezTo>
                              <a:lnTo>
                                <a:pt x="8287" y="64013"/>
                              </a:lnTo>
                              <a:lnTo>
                                <a:pt x="30659" y="64049"/>
                              </a:lnTo>
                              <a:lnTo>
                                <a:pt x="38398" y="64049"/>
                              </a:lnTo>
                              <a:cubicBezTo>
                                <a:pt x="38660" y="64049"/>
                                <a:pt x="38898" y="64049"/>
                                <a:pt x="39172" y="64037"/>
                              </a:cubicBezTo>
                              <a:cubicBezTo>
                                <a:pt x="39315" y="64037"/>
                                <a:pt x="39458" y="64025"/>
                                <a:pt x="39589" y="64013"/>
                              </a:cubicBezTo>
                              <a:lnTo>
                                <a:pt x="40005" y="63954"/>
                              </a:lnTo>
                              <a:cubicBezTo>
                                <a:pt x="41089" y="63739"/>
                                <a:pt x="42089" y="63144"/>
                                <a:pt x="42791" y="62299"/>
                              </a:cubicBezTo>
                              <a:cubicBezTo>
                                <a:pt x="43541" y="61406"/>
                                <a:pt x="43946" y="60239"/>
                                <a:pt x="43934" y="59084"/>
                              </a:cubicBezTo>
                              <a:lnTo>
                                <a:pt x="43922" y="55822"/>
                              </a:lnTo>
                              <a:lnTo>
                                <a:pt x="43899" y="49297"/>
                              </a:lnTo>
                              <a:lnTo>
                                <a:pt x="43899" y="36248"/>
                              </a:lnTo>
                              <a:lnTo>
                                <a:pt x="43899" y="32438"/>
                              </a:lnTo>
                              <a:lnTo>
                                <a:pt x="43875" y="14364"/>
                              </a:lnTo>
                              <a:lnTo>
                                <a:pt x="43875" y="7590"/>
                              </a:lnTo>
                              <a:lnTo>
                                <a:pt x="43863" y="5899"/>
                              </a:lnTo>
                              <a:cubicBezTo>
                                <a:pt x="43863" y="5327"/>
                                <a:pt x="43899" y="4780"/>
                                <a:pt x="43827" y="4172"/>
                              </a:cubicBezTo>
                              <a:cubicBezTo>
                                <a:pt x="43672" y="2994"/>
                                <a:pt x="43065" y="1875"/>
                                <a:pt x="42148" y="1113"/>
                              </a:cubicBezTo>
                              <a:cubicBezTo>
                                <a:pt x="41684" y="732"/>
                                <a:pt x="41160" y="446"/>
                                <a:pt x="40601" y="255"/>
                              </a:cubicBezTo>
                              <a:cubicBezTo>
                                <a:pt x="40086" y="69"/>
                                <a:pt x="39521" y="4"/>
                                <a:pt x="38989" y="4"/>
                              </a:cubicBezTo>
                              <a:cubicBezTo>
                                <a:pt x="38942" y="4"/>
                                <a:pt x="38896" y="4"/>
                                <a:pt x="38850" y="5"/>
                              </a:cubicBezTo>
                              <a:lnTo>
                                <a:pt x="5501" y="5"/>
                              </a:lnTo>
                              <a:cubicBezTo>
                                <a:pt x="5434" y="2"/>
                                <a:pt x="5365" y="1"/>
                                <a:pt x="5295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CBD24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grpSp>
                      <p:nvGrpSpPr>
                        <p:cNvPr id="12" name="Google Shape;1600;p33">
                          <a:extLst>
                            <a:ext uri="{FF2B5EF4-FFF2-40B4-BE49-F238E27FC236}">
                              <a16:creationId xmlns:a16="http://schemas.microsoft.com/office/drawing/2014/main" id="{BA8804AD-6545-F141-88F1-0385021C0E3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534710" y="1658988"/>
                          <a:ext cx="492050" cy="459150"/>
                          <a:chOff x="1535900" y="1494500"/>
                          <a:chExt cx="492050" cy="459150"/>
                        </a:xfrm>
                      </p:grpSpPr>
                      <p:sp>
                        <p:nvSpPr>
                          <p:cNvPr id="15" name="Google Shape;1601;p33">
                            <a:extLst>
                              <a:ext uri="{FF2B5EF4-FFF2-40B4-BE49-F238E27FC236}">
                                <a16:creationId xmlns:a16="http://schemas.microsoft.com/office/drawing/2014/main" id="{725A2A9F-A40D-D439-F4E6-9EA8CEB90B9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35900" y="1638425"/>
                            <a:ext cx="325950" cy="3152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3038" h="12609" extrusionOk="0">
                                <a:moveTo>
                                  <a:pt x="6677" y="1"/>
                                </a:moveTo>
                                <a:cubicBezTo>
                                  <a:pt x="5339" y="1"/>
                                  <a:pt x="4002" y="397"/>
                                  <a:pt x="2906" y="1153"/>
                                </a:cubicBezTo>
                                <a:cubicBezTo>
                                  <a:pt x="2715" y="1308"/>
                                  <a:pt x="2513" y="1439"/>
                                  <a:pt x="2334" y="1617"/>
                                </a:cubicBezTo>
                                <a:cubicBezTo>
                                  <a:pt x="1465" y="2391"/>
                                  <a:pt x="834" y="3415"/>
                                  <a:pt x="500" y="4522"/>
                                </a:cubicBezTo>
                                <a:cubicBezTo>
                                  <a:pt x="0" y="6177"/>
                                  <a:pt x="227" y="8047"/>
                                  <a:pt x="1120" y="9535"/>
                                </a:cubicBezTo>
                                <a:cubicBezTo>
                                  <a:pt x="1929" y="10904"/>
                                  <a:pt x="3275" y="11928"/>
                                  <a:pt x="4799" y="12357"/>
                                </a:cubicBezTo>
                                <a:cubicBezTo>
                                  <a:pt x="5357" y="12519"/>
                                  <a:pt x="5938" y="12609"/>
                                  <a:pt x="6519" y="12609"/>
                                </a:cubicBezTo>
                                <a:cubicBezTo>
                                  <a:pt x="6792" y="12609"/>
                                  <a:pt x="7064" y="12589"/>
                                  <a:pt x="7335" y="12547"/>
                                </a:cubicBezTo>
                                <a:cubicBezTo>
                                  <a:pt x="8811" y="12321"/>
                                  <a:pt x="10216" y="11630"/>
                                  <a:pt x="11264" y="10547"/>
                                </a:cubicBezTo>
                                <a:cubicBezTo>
                                  <a:pt x="11371" y="10440"/>
                                  <a:pt x="11478" y="10321"/>
                                  <a:pt x="11573" y="10202"/>
                                </a:cubicBezTo>
                                <a:cubicBezTo>
                                  <a:pt x="11669" y="10083"/>
                                  <a:pt x="11776" y="9975"/>
                                  <a:pt x="11871" y="9868"/>
                                </a:cubicBezTo>
                                <a:cubicBezTo>
                                  <a:pt x="12633" y="9082"/>
                                  <a:pt x="13038" y="7963"/>
                                  <a:pt x="12907" y="6892"/>
                                </a:cubicBezTo>
                                <a:cubicBezTo>
                                  <a:pt x="12907" y="6856"/>
                                  <a:pt x="12907" y="6820"/>
                                  <a:pt x="12907" y="6796"/>
                                </a:cubicBezTo>
                                <a:cubicBezTo>
                                  <a:pt x="12895" y="6570"/>
                                  <a:pt x="12859" y="6368"/>
                                  <a:pt x="12728" y="6332"/>
                                </a:cubicBezTo>
                                <a:cubicBezTo>
                                  <a:pt x="12715" y="6329"/>
                                  <a:pt x="12702" y="6328"/>
                                  <a:pt x="12688" y="6328"/>
                                </a:cubicBezTo>
                                <a:cubicBezTo>
                                  <a:pt x="12595" y="6328"/>
                                  <a:pt x="12505" y="6402"/>
                                  <a:pt x="12442" y="6558"/>
                                </a:cubicBezTo>
                                <a:cubicBezTo>
                                  <a:pt x="12395" y="6677"/>
                                  <a:pt x="12347" y="6796"/>
                                  <a:pt x="12311" y="6915"/>
                                </a:cubicBezTo>
                                <a:cubicBezTo>
                                  <a:pt x="12252" y="7046"/>
                                  <a:pt x="12204" y="7166"/>
                                  <a:pt x="12157" y="7285"/>
                                </a:cubicBezTo>
                                <a:cubicBezTo>
                                  <a:pt x="11859" y="8058"/>
                                  <a:pt x="11538" y="8832"/>
                                  <a:pt x="10930" y="9606"/>
                                </a:cubicBezTo>
                                <a:cubicBezTo>
                                  <a:pt x="10537" y="10166"/>
                                  <a:pt x="9894" y="10678"/>
                                  <a:pt x="9192" y="11118"/>
                                </a:cubicBezTo>
                                <a:cubicBezTo>
                                  <a:pt x="8397" y="11616"/>
                                  <a:pt x="7456" y="11854"/>
                                  <a:pt x="6512" y="11854"/>
                                </a:cubicBezTo>
                                <a:cubicBezTo>
                                  <a:pt x="6055" y="11854"/>
                                  <a:pt x="5598" y="11798"/>
                                  <a:pt x="5156" y="11690"/>
                                </a:cubicBezTo>
                                <a:cubicBezTo>
                                  <a:pt x="4680" y="11595"/>
                                  <a:pt x="4239" y="11404"/>
                                  <a:pt x="3798" y="11178"/>
                                </a:cubicBezTo>
                                <a:cubicBezTo>
                                  <a:pt x="2501" y="10475"/>
                                  <a:pt x="1501" y="9213"/>
                                  <a:pt x="1084" y="7785"/>
                                </a:cubicBezTo>
                                <a:cubicBezTo>
                                  <a:pt x="679" y="6380"/>
                                  <a:pt x="798" y="4784"/>
                                  <a:pt x="1524" y="3451"/>
                                </a:cubicBezTo>
                                <a:cubicBezTo>
                                  <a:pt x="1893" y="2760"/>
                                  <a:pt x="2429" y="2165"/>
                                  <a:pt x="3060" y="1689"/>
                                </a:cubicBezTo>
                                <a:cubicBezTo>
                                  <a:pt x="3739" y="1165"/>
                                  <a:pt x="4537" y="748"/>
                                  <a:pt x="5406" y="558"/>
                                </a:cubicBezTo>
                                <a:cubicBezTo>
                                  <a:pt x="5799" y="470"/>
                                  <a:pt x="6204" y="425"/>
                                  <a:pt x="6610" y="425"/>
                                </a:cubicBezTo>
                                <a:cubicBezTo>
                                  <a:pt x="7091" y="425"/>
                                  <a:pt x="7573" y="488"/>
                                  <a:pt x="8037" y="617"/>
                                </a:cubicBezTo>
                                <a:cubicBezTo>
                                  <a:pt x="8668" y="808"/>
                                  <a:pt x="9299" y="1034"/>
                                  <a:pt x="9859" y="1391"/>
                                </a:cubicBezTo>
                                <a:cubicBezTo>
                                  <a:pt x="10871" y="2058"/>
                                  <a:pt x="11704" y="3034"/>
                                  <a:pt x="12169" y="4177"/>
                                </a:cubicBezTo>
                                <a:cubicBezTo>
                                  <a:pt x="12419" y="4749"/>
                                  <a:pt x="12573" y="5356"/>
                                  <a:pt x="12645" y="5975"/>
                                </a:cubicBezTo>
                                <a:cubicBezTo>
                                  <a:pt x="12657" y="6082"/>
                                  <a:pt x="12704" y="6189"/>
                                  <a:pt x="12728" y="6296"/>
                                </a:cubicBezTo>
                                <a:cubicBezTo>
                                  <a:pt x="12740" y="6308"/>
                                  <a:pt x="12764" y="6332"/>
                                  <a:pt x="12776" y="6332"/>
                                </a:cubicBezTo>
                                <a:cubicBezTo>
                                  <a:pt x="12800" y="6308"/>
                                  <a:pt x="12835" y="6296"/>
                                  <a:pt x="12835" y="6261"/>
                                </a:cubicBezTo>
                                <a:cubicBezTo>
                                  <a:pt x="12847" y="6106"/>
                                  <a:pt x="12859" y="5951"/>
                                  <a:pt x="12847" y="5808"/>
                                </a:cubicBezTo>
                                <a:cubicBezTo>
                                  <a:pt x="12835" y="5558"/>
                                  <a:pt x="12776" y="5320"/>
                                  <a:pt x="12740" y="5070"/>
                                </a:cubicBezTo>
                                <a:cubicBezTo>
                                  <a:pt x="12669" y="4832"/>
                                  <a:pt x="12609" y="4594"/>
                                  <a:pt x="12538" y="4368"/>
                                </a:cubicBezTo>
                                <a:cubicBezTo>
                                  <a:pt x="12097" y="2975"/>
                                  <a:pt x="11168" y="1760"/>
                                  <a:pt x="9942" y="962"/>
                                </a:cubicBezTo>
                                <a:cubicBezTo>
                                  <a:pt x="9275" y="534"/>
                                  <a:pt x="8513" y="212"/>
                                  <a:pt x="7716" y="81"/>
                                </a:cubicBezTo>
                                <a:cubicBezTo>
                                  <a:pt x="7372" y="27"/>
                                  <a:pt x="7025" y="1"/>
                                  <a:pt x="667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CBD24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/>
                          </a:p>
                        </p:txBody>
                      </p:sp>
                      <p:sp>
                        <p:nvSpPr>
                          <p:cNvPr id="18" name="Google Shape;1604;p33">
                            <a:extLst>
                              <a:ext uri="{FF2B5EF4-FFF2-40B4-BE49-F238E27FC236}">
                                <a16:creationId xmlns:a16="http://schemas.microsoft.com/office/drawing/2014/main" id="{396E9166-CC7A-77CA-67FB-C9C0AEAD65B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707050" y="1494500"/>
                            <a:ext cx="320900" cy="3156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2836" h="12624" extrusionOk="0">
                                <a:moveTo>
                                  <a:pt x="6494" y="0"/>
                                </a:moveTo>
                                <a:cubicBezTo>
                                  <a:pt x="6250" y="0"/>
                                  <a:pt x="6005" y="14"/>
                                  <a:pt x="5763" y="40"/>
                                </a:cubicBezTo>
                                <a:cubicBezTo>
                                  <a:pt x="5108" y="111"/>
                                  <a:pt x="4465" y="290"/>
                                  <a:pt x="3882" y="576"/>
                                </a:cubicBezTo>
                                <a:cubicBezTo>
                                  <a:pt x="2858" y="1088"/>
                                  <a:pt x="1941" y="1802"/>
                                  <a:pt x="1239" y="2731"/>
                                </a:cubicBezTo>
                                <a:cubicBezTo>
                                  <a:pt x="1096" y="2921"/>
                                  <a:pt x="953" y="3124"/>
                                  <a:pt x="822" y="3302"/>
                                </a:cubicBezTo>
                                <a:cubicBezTo>
                                  <a:pt x="251" y="3933"/>
                                  <a:pt x="0" y="4791"/>
                                  <a:pt x="120" y="5624"/>
                                </a:cubicBezTo>
                                <a:cubicBezTo>
                                  <a:pt x="131" y="5648"/>
                                  <a:pt x="131" y="5672"/>
                                  <a:pt x="131" y="5695"/>
                                </a:cubicBezTo>
                                <a:cubicBezTo>
                                  <a:pt x="143" y="5874"/>
                                  <a:pt x="167" y="6017"/>
                                  <a:pt x="298" y="6053"/>
                                </a:cubicBezTo>
                                <a:cubicBezTo>
                                  <a:pt x="316" y="6057"/>
                                  <a:pt x="334" y="6059"/>
                                  <a:pt x="352" y="6059"/>
                                </a:cubicBezTo>
                                <a:cubicBezTo>
                                  <a:pt x="443" y="6059"/>
                                  <a:pt x="536" y="6007"/>
                                  <a:pt x="596" y="5898"/>
                                </a:cubicBezTo>
                                <a:cubicBezTo>
                                  <a:pt x="691" y="5719"/>
                                  <a:pt x="762" y="5529"/>
                                  <a:pt x="858" y="5338"/>
                                </a:cubicBezTo>
                                <a:cubicBezTo>
                                  <a:pt x="1120" y="4743"/>
                                  <a:pt x="1346" y="4160"/>
                                  <a:pt x="1739" y="3517"/>
                                </a:cubicBezTo>
                                <a:cubicBezTo>
                                  <a:pt x="2001" y="3052"/>
                                  <a:pt x="2441" y="2612"/>
                                  <a:pt x="2882" y="2159"/>
                                </a:cubicBezTo>
                                <a:cubicBezTo>
                                  <a:pt x="3060" y="1969"/>
                                  <a:pt x="3287" y="1814"/>
                                  <a:pt x="3489" y="1647"/>
                                </a:cubicBezTo>
                                <a:cubicBezTo>
                                  <a:pt x="3715" y="1504"/>
                                  <a:pt x="3941" y="1362"/>
                                  <a:pt x="4191" y="1254"/>
                                </a:cubicBezTo>
                                <a:cubicBezTo>
                                  <a:pt x="4680" y="1028"/>
                                  <a:pt x="5192" y="873"/>
                                  <a:pt x="5727" y="802"/>
                                </a:cubicBezTo>
                                <a:cubicBezTo>
                                  <a:pt x="5906" y="754"/>
                                  <a:pt x="6085" y="742"/>
                                  <a:pt x="6275" y="731"/>
                                </a:cubicBezTo>
                                <a:cubicBezTo>
                                  <a:pt x="6370" y="725"/>
                                  <a:pt x="6463" y="722"/>
                                  <a:pt x="6555" y="722"/>
                                </a:cubicBezTo>
                                <a:cubicBezTo>
                                  <a:pt x="6647" y="722"/>
                                  <a:pt x="6739" y="725"/>
                                  <a:pt x="6835" y="731"/>
                                </a:cubicBezTo>
                                <a:cubicBezTo>
                                  <a:pt x="7406" y="754"/>
                                  <a:pt x="7966" y="850"/>
                                  <a:pt x="8502" y="1052"/>
                                </a:cubicBezTo>
                                <a:cubicBezTo>
                                  <a:pt x="9037" y="1254"/>
                                  <a:pt x="9549" y="1516"/>
                                  <a:pt x="10002" y="1874"/>
                                </a:cubicBezTo>
                                <a:cubicBezTo>
                                  <a:pt x="10454" y="2219"/>
                                  <a:pt x="10871" y="2612"/>
                                  <a:pt x="11216" y="3064"/>
                                </a:cubicBezTo>
                                <a:cubicBezTo>
                                  <a:pt x="11550" y="3528"/>
                                  <a:pt x="11823" y="4029"/>
                                  <a:pt x="12026" y="4576"/>
                                </a:cubicBezTo>
                                <a:cubicBezTo>
                                  <a:pt x="12216" y="5148"/>
                                  <a:pt x="12288" y="5743"/>
                                  <a:pt x="12300" y="6350"/>
                                </a:cubicBezTo>
                                <a:cubicBezTo>
                                  <a:pt x="12323" y="7672"/>
                                  <a:pt x="11942" y="9065"/>
                                  <a:pt x="11026" y="10101"/>
                                </a:cubicBezTo>
                                <a:cubicBezTo>
                                  <a:pt x="10680" y="10482"/>
                                  <a:pt x="10335" y="10851"/>
                                  <a:pt x="9930" y="11160"/>
                                </a:cubicBezTo>
                                <a:cubicBezTo>
                                  <a:pt x="9192" y="11732"/>
                                  <a:pt x="8299" y="12089"/>
                                  <a:pt x="7370" y="12268"/>
                                </a:cubicBezTo>
                                <a:cubicBezTo>
                                  <a:pt x="6963" y="12351"/>
                                  <a:pt x="6547" y="12389"/>
                                  <a:pt x="6121" y="12389"/>
                                </a:cubicBezTo>
                                <a:cubicBezTo>
                                  <a:pt x="6062" y="12389"/>
                                  <a:pt x="6002" y="12388"/>
                                  <a:pt x="5942" y="12387"/>
                                </a:cubicBezTo>
                                <a:cubicBezTo>
                                  <a:pt x="5858" y="12387"/>
                                  <a:pt x="5775" y="12422"/>
                                  <a:pt x="5692" y="12434"/>
                                </a:cubicBezTo>
                                <a:cubicBezTo>
                                  <a:pt x="5680" y="12446"/>
                                  <a:pt x="5656" y="12458"/>
                                  <a:pt x="5656" y="12470"/>
                                </a:cubicBezTo>
                                <a:cubicBezTo>
                                  <a:pt x="5668" y="12494"/>
                                  <a:pt x="5680" y="12542"/>
                                  <a:pt x="5704" y="12553"/>
                                </a:cubicBezTo>
                                <a:cubicBezTo>
                                  <a:pt x="5811" y="12577"/>
                                  <a:pt x="5930" y="12601"/>
                                  <a:pt x="6049" y="12601"/>
                                </a:cubicBezTo>
                                <a:cubicBezTo>
                                  <a:pt x="6172" y="12609"/>
                                  <a:pt x="6301" y="12623"/>
                                  <a:pt x="6432" y="12623"/>
                                </a:cubicBezTo>
                                <a:cubicBezTo>
                                  <a:pt x="6490" y="12623"/>
                                  <a:pt x="6549" y="12620"/>
                                  <a:pt x="6608" y="12613"/>
                                </a:cubicBezTo>
                                <a:lnTo>
                                  <a:pt x="7180" y="12577"/>
                                </a:lnTo>
                                <a:cubicBezTo>
                                  <a:pt x="8275" y="12458"/>
                                  <a:pt x="9371" y="12089"/>
                                  <a:pt x="10264" y="11422"/>
                                </a:cubicBezTo>
                                <a:cubicBezTo>
                                  <a:pt x="10776" y="11065"/>
                                  <a:pt x="11228" y="10625"/>
                                  <a:pt x="11573" y="10125"/>
                                </a:cubicBezTo>
                                <a:cubicBezTo>
                                  <a:pt x="11954" y="9589"/>
                                  <a:pt x="12240" y="9005"/>
                                  <a:pt x="12454" y="8398"/>
                                </a:cubicBezTo>
                                <a:cubicBezTo>
                                  <a:pt x="12657" y="7791"/>
                                  <a:pt x="12788" y="7160"/>
                                  <a:pt x="12812" y="6505"/>
                                </a:cubicBezTo>
                                <a:cubicBezTo>
                                  <a:pt x="12835" y="6326"/>
                                  <a:pt x="12824" y="6136"/>
                                  <a:pt x="12800" y="5945"/>
                                </a:cubicBezTo>
                                <a:cubicBezTo>
                                  <a:pt x="12752" y="5064"/>
                                  <a:pt x="12502" y="4183"/>
                                  <a:pt x="12097" y="3398"/>
                                </a:cubicBezTo>
                                <a:cubicBezTo>
                                  <a:pt x="11788" y="2814"/>
                                  <a:pt x="11395" y="2266"/>
                                  <a:pt x="10919" y="1802"/>
                                </a:cubicBezTo>
                                <a:cubicBezTo>
                                  <a:pt x="10442" y="1326"/>
                                  <a:pt x="9895" y="945"/>
                                  <a:pt x="9299" y="647"/>
                                </a:cubicBezTo>
                                <a:cubicBezTo>
                                  <a:pt x="8434" y="210"/>
                                  <a:pt x="7463" y="0"/>
                                  <a:pt x="6494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CBD24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/>
                          </a:p>
                        </p:txBody>
                      </p:sp>
                    </p:grpSp>
                    <p:sp>
                      <p:nvSpPr>
                        <p:cNvPr id="13" name="Google Shape;1607;p33">
                          <a:extLst>
                            <a:ext uri="{FF2B5EF4-FFF2-40B4-BE49-F238E27FC236}">
                              <a16:creationId xmlns:a16="http://schemas.microsoft.com/office/drawing/2014/main" id="{E279B46F-670A-791F-55C8-08D6E25F3F27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060735" y="3094988"/>
                          <a:ext cx="1440000" cy="429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en" sz="1700">
                              <a:solidFill>
                                <a:schemeClr val="accent1"/>
                              </a:solidFill>
                              <a:latin typeface="Bahnschrift" panose="020B0502040204020203" pitchFamily="34" charset="0"/>
                              <a:ea typeface="Fira Sans Extra Condensed Medium"/>
                              <a:cs typeface="Fira Sans Extra Condensed Medium"/>
                              <a:sym typeface="Fira Sans Extra Condensed Medium"/>
                            </a:rPr>
                            <a:t>De 2020 à 2024</a:t>
                          </a:r>
                          <a:endParaRPr sz="1700">
                            <a:solidFill>
                              <a:schemeClr val="accent1"/>
                            </a:solidFill>
                            <a:latin typeface="Bahnschrift" panose="020B0502040204020203" pitchFamily="34" charset="0"/>
                            <a:ea typeface="Fira Sans Extra Condensed Medium"/>
                            <a:cs typeface="Fira Sans Extra Condensed Medium"/>
                            <a:sym typeface="Fira Sans Extra Condensed Medium"/>
                          </a:endParaRPr>
                        </a:p>
                      </p:txBody>
                    </p:sp>
                    <p:sp>
                      <p:nvSpPr>
                        <p:cNvPr id="14" name="Google Shape;1608;p33">
                          <a:extLst>
                            <a:ext uri="{FF2B5EF4-FFF2-40B4-BE49-F238E27FC236}">
                              <a16:creationId xmlns:a16="http://schemas.microsoft.com/office/drawing/2014/main" id="{043D21ED-2D12-E8D8-27A2-C67962084323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270585" y="2189075"/>
                          <a:ext cx="1020300" cy="5847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en" sz="1200">
                              <a:solidFill>
                                <a:srgbClr val="434343"/>
                              </a:solidFill>
                              <a:latin typeface="Roboto"/>
                              <a:ea typeface="Roboto"/>
                              <a:cs typeface="Roboto"/>
                              <a:sym typeface="Roboto"/>
                            </a:rPr>
                            <a:t>Moyenne de 110 g</a:t>
                          </a:r>
                          <a:endParaRPr sz="1200">
                            <a:solidFill>
                              <a:srgbClr val="434343"/>
                            </a:solidFill>
                            <a:latin typeface="Roboto"/>
                            <a:ea typeface="Roboto"/>
                            <a:cs typeface="Roboto"/>
                            <a:sym typeface="Roboto"/>
                          </a:endParaRPr>
                        </a:p>
                      </p:txBody>
                    </p:sp>
                  </p:grpSp>
                  <p:grpSp>
                    <p:nvGrpSpPr>
                      <p:cNvPr id="21" name="Google Shape;1623;p33">
                        <a:extLst>
                          <a:ext uri="{FF2B5EF4-FFF2-40B4-BE49-F238E27FC236}">
                            <a16:creationId xmlns:a16="http://schemas.microsoft.com/office/drawing/2014/main" id="{2CBB3B40-1B42-84AA-8243-1ACC14D5057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690874" y="2253663"/>
                        <a:ext cx="2315893" cy="1992659"/>
                        <a:chOff x="3092050" y="2288813"/>
                        <a:chExt cx="2315893" cy="1992659"/>
                      </a:xfrm>
                    </p:grpSpPr>
                    <p:sp>
                      <p:nvSpPr>
                        <p:cNvPr id="22" name="Google Shape;1624;p33">
                          <a:extLst>
                            <a:ext uri="{FF2B5EF4-FFF2-40B4-BE49-F238E27FC236}">
                              <a16:creationId xmlns:a16="http://schemas.microsoft.com/office/drawing/2014/main" id="{2F4764F3-6B18-B6FA-050E-537E1F0C18B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092050" y="2288813"/>
                          <a:ext cx="1098975" cy="16012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43959" h="64049" extrusionOk="0">
                              <a:moveTo>
                                <a:pt x="5297" y="0"/>
                              </a:moveTo>
                              <a:cubicBezTo>
                                <a:pt x="5110" y="0"/>
                                <a:pt x="4916" y="11"/>
                                <a:pt x="4715" y="29"/>
                              </a:cubicBezTo>
                              <a:cubicBezTo>
                                <a:pt x="4441" y="64"/>
                                <a:pt x="4167" y="100"/>
                                <a:pt x="3917" y="171"/>
                              </a:cubicBezTo>
                              <a:cubicBezTo>
                                <a:pt x="2786" y="481"/>
                                <a:pt x="1774" y="1207"/>
                                <a:pt x="1143" y="2196"/>
                              </a:cubicBezTo>
                              <a:cubicBezTo>
                                <a:pt x="822" y="2684"/>
                                <a:pt x="584" y="3231"/>
                                <a:pt x="465" y="3803"/>
                              </a:cubicBezTo>
                              <a:cubicBezTo>
                                <a:pt x="417" y="4089"/>
                                <a:pt x="369" y="4386"/>
                                <a:pt x="369" y="4672"/>
                              </a:cubicBezTo>
                              <a:cubicBezTo>
                                <a:pt x="357" y="4970"/>
                                <a:pt x="369" y="5232"/>
                                <a:pt x="357" y="5517"/>
                              </a:cubicBezTo>
                              <a:cubicBezTo>
                                <a:pt x="369" y="7732"/>
                                <a:pt x="369" y="9958"/>
                                <a:pt x="369" y="12173"/>
                              </a:cubicBezTo>
                              <a:cubicBezTo>
                                <a:pt x="405" y="19972"/>
                                <a:pt x="346" y="27699"/>
                                <a:pt x="286" y="35450"/>
                              </a:cubicBezTo>
                              <a:cubicBezTo>
                                <a:pt x="274" y="37033"/>
                                <a:pt x="262" y="38700"/>
                                <a:pt x="215" y="40141"/>
                              </a:cubicBezTo>
                              <a:cubicBezTo>
                                <a:pt x="0" y="45558"/>
                                <a:pt x="0" y="50916"/>
                                <a:pt x="215" y="56309"/>
                              </a:cubicBezTo>
                              <a:cubicBezTo>
                                <a:pt x="215" y="56452"/>
                                <a:pt x="215" y="56619"/>
                                <a:pt x="215" y="56774"/>
                              </a:cubicBezTo>
                              <a:cubicBezTo>
                                <a:pt x="238" y="57917"/>
                                <a:pt x="286" y="58917"/>
                                <a:pt x="417" y="59107"/>
                              </a:cubicBezTo>
                              <a:cubicBezTo>
                                <a:pt x="434" y="59131"/>
                                <a:pt x="451" y="59143"/>
                                <a:pt x="467" y="59143"/>
                              </a:cubicBezTo>
                              <a:cubicBezTo>
                                <a:pt x="566" y="59143"/>
                                <a:pt x="652" y="58719"/>
                                <a:pt x="703" y="57893"/>
                              </a:cubicBezTo>
                              <a:cubicBezTo>
                                <a:pt x="774" y="56571"/>
                                <a:pt x="846" y="55143"/>
                                <a:pt x="905" y="53666"/>
                              </a:cubicBezTo>
                              <a:cubicBezTo>
                                <a:pt x="1060" y="48987"/>
                                <a:pt x="1108" y="44094"/>
                                <a:pt x="1119" y="38331"/>
                              </a:cubicBezTo>
                              <a:cubicBezTo>
                                <a:pt x="1119" y="34295"/>
                                <a:pt x="1191" y="29508"/>
                                <a:pt x="1155" y="24544"/>
                              </a:cubicBezTo>
                              <a:cubicBezTo>
                                <a:pt x="1119" y="20448"/>
                                <a:pt x="1108" y="16328"/>
                                <a:pt x="1108" y="12209"/>
                              </a:cubicBezTo>
                              <a:lnTo>
                                <a:pt x="1108" y="6017"/>
                              </a:lnTo>
                              <a:lnTo>
                                <a:pt x="1108" y="5244"/>
                              </a:lnTo>
                              <a:lnTo>
                                <a:pt x="1108" y="4851"/>
                              </a:lnTo>
                              <a:cubicBezTo>
                                <a:pt x="1108" y="4732"/>
                                <a:pt x="1119" y="4624"/>
                                <a:pt x="1131" y="4505"/>
                              </a:cubicBezTo>
                              <a:cubicBezTo>
                                <a:pt x="1167" y="4053"/>
                                <a:pt x="1274" y="3600"/>
                                <a:pt x="1453" y="3172"/>
                              </a:cubicBezTo>
                              <a:cubicBezTo>
                                <a:pt x="1822" y="2327"/>
                                <a:pt x="2489" y="1624"/>
                                <a:pt x="3298" y="1195"/>
                              </a:cubicBezTo>
                              <a:cubicBezTo>
                                <a:pt x="3858" y="910"/>
                                <a:pt x="4489" y="743"/>
                                <a:pt x="5132" y="731"/>
                              </a:cubicBezTo>
                              <a:lnTo>
                                <a:pt x="7263" y="731"/>
                              </a:lnTo>
                              <a:lnTo>
                                <a:pt x="11537" y="719"/>
                              </a:lnTo>
                              <a:cubicBezTo>
                                <a:pt x="20265" y="695"/>
                                <a:pt x="28980" y="683"/>
                                <a:pt x="37695" y="660"/>
                              </a:cubicBezTo>
                              <a:cubicBezTo>
                                <a:pt x="38045" y="660"/>
                                <a:pt x="38410" y="654"/>
                                <a:pt x="38763" y="654"/>
                              </a:cubicBezTo>
                              <a:cubicBezTo>
                                <a:pt x="38939" y="654"/>
                                <a:pt x="39112" y="656"/>
                                <a:pt x="39279" y="660"/>
                              </a:cubicBezTo>
                              <a:cubicBezTo>
                                <a:pt x="39767" y="683"/>
                                <a:pt x="40243" y="791"/>
                                <a:pt x="40696" y="969"/>
                              </a:cubicBezTo>
                              <a:cubicBezTo>
                                <a:pt x="41589" y="1350"/>
                                <a:pt x="42351" y="2053"/>
                                <a:pt x="42791" y="2922"/>
                              </a:cubicBezTo>
                              <a:cubicBezTo>
                                <a:pt x="43018" y="3362"/>
                                <a:pt x="43172" y="3827"/>
                                <a:pt x="43220" y="4315"/>
                              </a:cubicBezTo>
                              <a:cubicBezTo>
                                <a:pt x="43279" y="4791"/>
                                <a:pt x="43256" y="5351"/>
                                <a:pt x="43268" y="5875"/>
                              </a:cubicBezTo>
                              <a:lnTo>
                                <a:pt x="43279" y="9077"/>
                              </a:lnTo>
                              <a:cubicBezTo>
                                <a:pt x="43315" y="13352"/>
                                <a:pt x="43339" y="17626"/>
                                <a:pt x="43363" y="21900"/>
                              </a:cubicBezTo>
                              <a:cubicBezTo>
                                <a:pt x="43375" y="26329"/>
                                <a:pt x="43375" y="30771"/>
                                <a:pt x="43387" y="35212"/>
                              </a:cubicBezTo>
                              <a:cubicBezTo>
                                <a:pt x="43422" y="40117"/>
                                <a:pt x="43446" y="45022"/>
                                <a:pt x="43482" y="49916"/>
                              </a:cubicBezTo>
                              <a:cubicBezTo>
                                <a:pt x="43494" y="52368"/>
                                <a:pt x="43506" y="54821"/>
                                <a:pt x="43518" y="57274"/>
                              </a:cubicBezTo>
                              <a:cubicBezTo>
                                <a:pt x="43482" y="58500"/>
                                <a:pt x="43684" y="59762"/>
                                <a:pt x="43172" y="60869"/>
                              </a:cubicBezTo>
                              <a:cubicBezTo>
                                <a:pt x="42708" y="61989"/>
                                <a:pt x="41767" y="62882"/>
                                <a:pt x="40636" y="63298"/>
                              </a:cubicBezTo>
                              <a:cubicBezTo>
                                <a:pt x="40231" y="63453"/>
                                <a:pt x="39791" y="63548"/>
                                <a:pt x="39350" y="63572"/>
                              </a:cubicBezTo>
                              <a:cubicBezTo>
                                <a:pt x="39130" y="63584"/>
                                <a:pt x="38904" y="63587"/>
                                <a:pt x="38676" y="63587"/>
                              </a:cubicBezTo>
                              <a:cubicBezTo>
                                <a:pt x="38449" y="63587"/>
                                <a:pt x="38219" y="63584"/>
                                <a:pt x="37993" y="63584"/>
                              </a:cubicBezTo>
                              <a:cubicBezTo>
                                <a:pt x="37088" y="63596"/>
                                <a:pt x="36171" y="63596"/>
                                <a:pt x="35267" y="63596"/>
                              </a:cubicBezTo>
                              <a:cubicBezTo>
                                <a:pt x="33445" y="63608"/>
                                <a:pt x="31623" y="63620"/>
                                <a:pt x="29802" y="63632"/>
                              </a:cubicBezTo>
                              <a:cubicBezTo>
                                <a:pt x="23146" y="63667"/>
                                <a:pt x="16502" y="63703"/>
                                <a:pt x="9859" y="63739"/>
                              </a:cubicBezTo>
                              <a:cubicBezTo>
                                <a:pt x="8430" y="63739"/>
                                <a:pt x="7010" y="63765"/>
                                <a:pt x="5584" y="63765"/>
                              </a:cubicBezTo>
                              <a:cubicBezTo>
                                <a:pt x="5346" y="63765"/>
                                <a:pt x="5108" y="63764"/>
                                <a:pt x="4870" y="63763"/>
                              </a:cubicBezTo>
                              <a:cubicBezTo>
                                <a:pt x="3191" y="63679"/>
                                <a:pt x="1584" y="62608"/>
                                <a:pt x="893" y="61036"/>
                              </a:cubicBezTo>
                              <a:cubicBezTo>
                                <a:pt x="643" y="60488"/>
                                <a:pt x="477" y="59929"/>
                                <a:pt x="429" y="59345"/>
                              </a:cubicBezTo>
                              <a:cubicBezTo>
                                <a:pt x="418" y="59248"/>
                                <a:pt x="387" y="59140"/>
                                <a:pt x="382" y="59140"/>
                              </a:cubicBezTo>
                              <a:cubicBezTo>
                                <a:pt x="382" y="59140"/>
                                <a:pt x="381" y="59141"/>
                                <a:pt x="381" y="59143"/>
                              </a:cubicBezTo>
                              <a:cubicBezTo>
                                <a:pt x="357" y="59226"/>
                                <a:pt x="322" y="59345"/>
                                <a:pt x="322" y="59524"/>
                              </a:cubicBezTo>
                              <a:cubicBezTo>
                                <a:pt x="357" y="60346"/>
                                <a:pt x="643" y="61167"/>
                                <a:pt x="1096" y="61858"/>
                              </a:cubicBezTo>
                              <a:cubicBezTo>
                                <a:pt x="1858" y="63001"/>
                                <a:pt x="3108" y="63786"/>
                                <a:pt x="4453" y="63965"/>
                              </a:cubicBezTo>
                              <a:cubicBezTo>
                                <a:pt x="4826" y="64016"/>
                                <a:pt x="5178" y="64026"/>
                                <a:pt x="5522" y="64026"/>
                              </a:cubicBezTo>
                              <a:cubicBezTo>
                                <a:pt x="5734" y="64026"/>
                                <a:pt x="5943" y="64023"/>
                                <a:pt x="6152" y="64023"/>
                              </a:cubicBezTo>
                              <a:cubicBezTo>
                                <a:pt x="6233" y="64023"/>
                                <a:pt x="6313" y="64023"/>
                                <a:pt x="6394" y="64025"/>
                              </a:cubicBezTo>
                              <a:lnTo>
                                <a:pt x="8299" y="64013"/>
                              </a:lnTo>
                              <a:lnTo>
                                <a:pt x="30659" y="64048"/>
                              </a:lnTo>
                              <a:lnTo>
                                <a:pt x="39184" y="64048"/>
                              </a:lnTo>
                              <a:cubicBezTo>
                                <a:pt x="39327" y="64036"/>
                                <a:pt x="39458" y="64025"/>
                                <a:pt x="39600" y="64013"/>
                              </a:cubicBezTo>
                              <a:lnTo>
                                <a:pt x="40005" y="63953"/>
                              </a:lnTo>
                              <a:cubicBezTo>
                                <a:pt x="41089" y="63739"/>
                                <a:pt x="42101" y="63155"/>
                                <a:pt x="42803" y="62298"/>
                              </a:cubicBezTo>
                              <a:cubicBezTo>
                                <a:pt x="43553" y="61405"/>
                                <a:pt x="43958" y="60238"/>
                                <a:pt x="43946" y="59084"/>
                              </a:cubicBezTo>
                              <a:lnTo>
                                <a:pt x="43934" y="55821"/>
                              </a:lnTo>
                              <a:lnTo>
                                <a:pt x="43911" y="49308"/>
                              </a:lnTo>
                              <a:cubicBezTo>
                                <a:pt x="43911" y="44951"/>
                                <a:pt x="43911" y="40605"/>
                                <a:pt x="43911" y="36247"/>
                              </a:cubicBezTo>
                              <a:lnTo>
                                <a:pt x="43899" y="32437"/>
                              </a:lnTo>
                              <a:lnTo>
                                <a:pt x="43875" y="14364"/>
                              </a:lnTo>
                              <a:lnTo>
                                <a:pt x="43875" y="7589"/>
                              </a:lnTo>
                              <a:lnTo>
                                <a:pt x="43875" y="5898"/>
                              </a:lnTo>
                              <a:cubicBezTo>
                                <a:pt x="43863" y="5327"/>
                                <a:pt x="43899" y="4779"/>
                                <a:pt x="43827" y="4172"/>
                              </a:cubicBezTo>
                              <a:cubicBezTo>
                                <a:pt x="43684" y="2993"/>
                                <a:pt x="43065" y="1874"/>
                                <a:pt x="42148" y="1112"/>
                              </a:cubicBezTo>
                              <a:cubicBezTo>
                                <a:pt x="41696" y="731"/>
                                <a:pt x="41172" y="445"/>
                                <a:pt x="40601" y="255"/>
                              </a:cubicBezTo>
                              <a:cubicBezTo>
                                <a:pt x="40080" y="78"/>
                                <a:pt x="39519" y="4"/>
                                <a:pt x="38983" y="4"/>
                              </a:cubicBezTo>
                              <a:cubicBezTo>
                                <a:pt x="38943" y="4"/>
                                <a:pt x="38902" y="4"/>
                                <a:pt x="38862" y="5"/>
                              </a:cubicBezTo>
                              <a:lnTo>
                                <a:pt x="5501" y="5"/>
                              </a:lnTo>
                              <a:cubicBezTo>
                                <a:pt x="5434" y="2"/>
                                <a:pt x="5366" y="0"/>
                                <a:pt x="5297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5EB2FC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24" name="Google Shape;1642;p33">
                          <a:extLst>
                            <a:ext uri="{FF2B5EF4-FFF2-40B4-BE49-F238E27FC236}">
                              <a16:creationId xmlns:a16="http://schemas.microsoft.com/office/drawing/2014/main" id="{82132879-057F-963C-4CEF-7917AAB620F7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3092050" y="3966238"/>
                          <a:ext cx="2315893" cy="3152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en" sz="1700">
                              <a:solidFill>
                                <a:srgbClr val="5EB2FC"/>
                              </a:solidFill>
                              <a:latin typeface="Bahnschrift" panose="020B0502040204020203" pitchFamily="34" charset="0"/>
                              <a:ea typeface="Fira Sans Extra Condensed Medium"/>
                              <a:cs typeface="Fira Sans Extra Condensed Medium"/>
                              <a:sym typeface="Fira Sans Extra Condensed Medium"/>
                            </a:rPr>
                            <a:t>De 2025 à 2029</a:t>
                          </a:r>
                          <a:endParaRPr sz="1700">
                            <a:solidFill>
                              <a:srgbClr val="5EB2FC"/>
                            </a:solidFill>
                            <a:latin typeface="Bahnschrift" panose="020B0502040204020203" pitchFamily="34" charset="0"/>
                            <a:ea typeface="Fira Sans Extra Condensed Medium"/>
                            <a:cs typeface="Fira Sans Extra Condensed Medium"/>
                            <a:sym typeface="Fira Sans Extra Condensed Medium"/>
                          </a:endParaRPr>
                        </a:p>
                      </p:txBody>
                    </p:sp>
                    <p:sp>
                      <p:nvSpPr>
                        <p:cNvPr id="25" name="Google Shape;1643;p33">
                          <a:extLst>
                            <a:ext uri="{FF2B5EF4-FFF2-40B4-BE49-F238E27FC236}">
                              <a16:creationId xmlns:a16="http://schemas.microsoft.com/office/drawing/2014/main" id="{7ED5B69B-7182-242E-C639-A4EAE6A268F4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3135035" y="3076725"/>
                          <a:ext cx="1020300" cy="5847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en" sz="1200">
                              <a:solidFill>
                                <a:srgbClr val="434343"/>
                              </a:solidFill>
                              <a:latin typeface="Roboto"/>
                              <a:ea typeface="Roboto"/>
                              <a:cs typeface="Roboto"/>
                              <a:sym typeface="Roboto"/>
                            </a:rPr>
                            <a:t>Moyenne de 93,6 g</a:t>
                          </a:r>
                          <a:endParaRPr sz="1200">
                            <a:solidFill>
                              <a:srgbClr val="434343"/>
                            </a:solidFill>
                            <a:latin typeface="Roboto"/>
                            <a:ea typeface="Roboto"/>
                            <a:cs typeface="Roboto"/>
                            <a:sym typeface="Roboto"/>
                          </a:endParaRPr>
                        </a:p>
                      </p:txBody>
                    </p:sp>
                  </p:grpSp>
                  <p:sp>
                    <p:nvSpPr>
                      <p:cNvPr id="73" name="ZoneTexte 72">
                        <a:extLst>
                          <a:ext uri="{FF2B5EF4-FFF2-40B4-BE49-F238E27FC236}">
                            <a16:creationId xmlns:a16="http://schemas.microsoft.com/office/drawing/2014/main" id="{7E0C9778-9837-D6D6-0597-1E9501427C8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50865" y="1884314"/>
                        <a:ext cx="780875" cy="2616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fr-FR" sz="1100">
                            <a:solidFill>
                              <a:schemeClr val="accent1"/>
                            </a:solidFill>
                          </a:rPr>
                          <a:t>CO2</a:t>
                        </a:r>
                      </a:p>
                    </p:txBody>
                  </p:sp>
                  <p:sp>
                    <p:nvSpPr>
                      <p:cNvPr id="74" name="ZoneTexte 73">
                        <a:extLst>
                          <a:ext uri="{FF2B5EF4-FFF2-40B4-BE49-F238E27FC236}">
                            <a16:creationId xmlns:a16="http://schemas.microsoft.com/office/drawing/2014/main" id="{E98A0560-3598-0AAC-B122-3AB8C89173D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84833" y="1722978"/>
                        <a:ext cx="780875" cy="2616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fr-FR" sz="1100">
                            <a:solidFill>
                              <a:schemeClr val="accent1"/>
                            </a:solidFill>
                          </a:rPr>
                          <a:t>  km</a:t>
                        </a:r>
                      </a:p>
                    </p:txBody>
                  </p:sp>
                  <p:sp>
                    <p:nvSpPr>
                      <p:cNvPr id="76" name="ZoneTexte 75">
                        <a:extLst>
                          <a:ext uri="{FF2B5EF4-FFF2-40B4-BE49-F238E27FC236}">
                            <a16:creationId xmlns:a16="http://schemas.microsoft.com/office/drawing/2014/main" id="{632FB942-8AC0-F958-FCAD-242F7DA3C14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089066" y="2462777"/>
                        <a:ext cx="780875" cy="2616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fr-FR" sz="1100">
                            <a:solidFill>
                              <a:srgbClr val="5EB2FC"/>
                            </a:solidFill>
                          </a:rPr>
                          <a:t>  km</a:t>
                        </a:r>
                      </a:p>
                    </p:txBody>
                  </p:sp>
                  <p:sp>
                    <p:nvSpPr>
                      <p:cNvPr id="77" name="Google Shape;1601;p33">
                        <a:extLst>
                          <a:ext uri="{FF2B5EF4-FFF2-40B4-BE49-F238E27FC236}">
                            <a16:creationId xmlns:a16="http://schemas.microsoft.com/office/drawing/2014/main" id="{3DBBD0EA-BF83-0161-2250-EF41CA21CB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006172" y="2627788"/>
                        <a:ext cx="325950" cy="3152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3038" h="12609" extrusionOk="0">
                            <a:moveTo>
                              <a:pt x="6677" y="1"/>
                            </a:moveTo>
                            <a:cubicBezTo>
                              <a:pt x="5339" y="1"/>
                              <a:pt x="4002" y="397"/>
                              <a:pt x="2906" y="1153"/>
                            </a:cubicBezTo>
                            <a:cubicBezTo>
                              <a:pt x="2715" y="1308"/>
                              <a:pt x="2513" y="1439"/>
                              <a:pt x="2334" y="1617"/>
                            </a:cubicBezTo>
                            <a:cubicBezTo>
                              <a:pt x="1465" y="2391"/>
                              <a:pt x="834" y="3415"/>
                              <a:pt x="500" y="4522"/>
                            </a:cubicBezTo>
                            <a:cubicBezTo>
                              <a:pt x="0" y="6177"/>
                              <a:pt x="227" y="8047"/>
                              <a:pt x="1120" y="9535"/>
                            </a:cubicBezTo>
                            <a:cubicBezTo>
                              <a:pt x="1929" y="10904"/>
                              <a:pt x="3275" y="11928"/>
                              <a:pt x="4799" y="12357"/>
                            </a:cubicBezTo>
                            <a:cubicBezTo>
                              <a:pt x="5357" y="12519"/>
                              <a:pt x="5938" y="12609"/>
                              <a:pt x="6519" y="12609"/>
                            </a:cubicBezTo>
                            <a:cubicBezTo>
                              <a:pt x="6792" y="12609"/>
                              <a:pt x="7064" y="12589"/>
                              <a:pt x="7335" y="12547"/>
                            </a:cubicBezTo>
                            <a:cubicBezTo>
                              <a:pt x="8811" y="12321"/>
                              <a:pt x="10216" y="11630"/>
                              <a:pt x="11264" y="10547"/>
                            </a:cubicBezTo>
                            <a:cubicBezTo>
                              <a:pt x="11371" y="10440"/>
                              <a:pt x="11478" y="10321"/>
                              <a:pt x="11573" y="10202"/>
                            </a:cubicBezTo>
                            <a:cubicBezTo>
                              <a:pt x="11669" y="10083"/>
                              <a:pt x="11776" y="9975"/>
                              <a:pt x="11871" y="9868"/>
                            </a:cubicBezTo>
                            <a:cubicBezTo>
                              <a:pt x="12633" y="9082"/>
                              <a:pt x="13038" y="7963"/>
                              <a:pt x="12907" y="6892"/>
                            </a:cubicBezTo>
                            <a:cubicBezTo>
                              <a:pt x="12907" y="6856"/>
                              <a:pt x="12907" y="6820"/>
                              <a:pt x="12907" y="6796"/>
                            </a:cubicBezTo>
                            <a:cubicBezTo>
                              <a:pt x="12895" y="6570"/>
                              <a:pt x="12859" y="6368"/>
                              <a:pt x="12728" y="6332"/>
                            </a:cubicBezTo>
                            <a:cubicBezTo>
                              <a:pt x="12715" y="6329"/>
                              <a:pt x="12702" y="6328"/>
                              <a:pt x="12688" y="6328"/>
                            </a:cubicBezTo>
                            <a:cubicBezTo>
                              <a:pt x="12595" y="6328"/>
                              <a:pt x="12505" y="6402"/>
                              <a:pt x="12442" y="6558"/>
                            </a:cubicBezTo>
                            <a:cubicBezTo>
                              <a:pt x="12395" y="6677"/>
                              <a:pt x="12347" y="6796"/>
                              <a:pt x="12311" y="6915"/>
                            </a:cubicBezTo>
                            <a:cubicBezTo>
                              <a:pt x="12252" y="7046"/>
                              <a:pt x="12204" y="7166"/>
                              <a:pt x="12157" y="7285"/>
                            </a:cubicBezTo>
                            <a:cubicBezTo>
                              <a:pt x="11859" y="8058"/>
                              <a:pt x="11538" y="8832"/>
                              <a:pt x="10930" y="9606"/>
                            </a:cubicBezTo>
                            <a:cubicBezTo>
                              <a:pt x="10537" y="10166"/>
                              <a:pt x="9894" y="10678"/>
                              <a:pt x="9192" y="11118"/>
                            </a:cubicBezTo>
                            <a:cubicBezTo>
                              <a:pt x="8397" y="11616"/>
                              <a:pt x="7456" y="11854"/>
                              <a:pt x="6512" y="11854"/>
                            </a:cubicBezTo>
                            <a:cubicBezTo>
                              <a:pt x="6055" y="11854"/>
                              <a:pt x="5598" y="11798"/>
                              <a:pt x="5156" y="11690"/>
                            </a:cubicBezTo>
                            <a:cubicBezTo>
                              <a:pt x="4680" y="11595"/>
                              <a:pt x="4239" y="11404"/>
                              <a:pt x="3798" y="11178"/>
                            </a:cubicBezTo>
                            <a:cubicBezTo>
                              <a:pt x="2501" y="10475"/>
                              <a:pt x="1501" y="9213"/>
                              <a:pt x="1084" y="7785"/>
                            </a:cubicBezTo>
                            <a:cubicBezTo>
                              <a:pt x="679" y="6380"/>
                              <a:pt x="798" y="4784"/>
                              <a:pt x="1524" y="3451"/>
                            </a:cubicBezTo>
                            <a:cubicBezTo>
                              <a:pt x="1893" y="2760"/>
                              <a:pt x="2429" y="2165"/>
                              <a:pt x="3060" y="1689"/>
                            </a:cubicBezTo>
                            <a:cubicBezTo>
                              <a:pt x="3739" y="1165"/>
                              <a:pt x="4537" y="748"/>
                              <a:pt x="5406" y="558"/>
                            </a:cubicBezTo>
                            <a:cubicBezTo>
                              <a:pt x="5799" y="470"/>
                              <a:pt x="6204" y="425"/>
                              <a:pt x="6610" y="425"/>
                            </a:cubicBezTo>
                            <a:cubicBezTo>
                              <a:pt x="7091" y="425"/>
                              <a:pt x="7573" y="488"/>
                              <a:pt x="8037" y="617"/>
                            </a:cubicBezTo>
                            <a:cubicBezTo>
                              <a:pt x="8668" y="808"/>
                              <a:pt x="9299" y="1034"/>
                              <a:pt x="9859" y="1391"/>
                            </a:cubicBezTo>
                            <a:cubicBezTo>
                              <a:pt x="10871" y="2058"/>
                              <a:pt x="11704" y="3034"/>
                              <a:pt x="12169" y="4177"/>
                            </a:cubicBezTo>
                            <a:cubicBezTo>
                              <a:pt x="12419" y="4749"/>
                              <a:pt x="12573" y="5356"/>
                              <a:pt x="12645" y="5975"/>
                            </a:cubicBezTo>
                            <a:cubicBezTo>
                              <a:pt x="12657" y="6082"/>
                              <a:pt x="12704" y="6189"/>
                              <a:pt x="12728" y="6296"/>
                            </a:cubicBezTo>
                            <a:cubicBezTo>
                              <a:pt x="12740" y="6308"/>
                              <a:pt x="12764" y="6332"/>
                              <a:pt x="12776" y="6332"/>
                            </a:cubicBezTo>
                            <a:cubicBezTo>
                              <a:pt x="12800" y="6308"/>
                              <a:pt x="12835" y="6296"/>
                              <a:pt x="12835" y="6261"/>
                            </a:cubicBezTo>
                            <a:cubicBezTo>
                              <a:pt x="12847" y="6106"/>
                              <a:pt x="12859" y="5951"/>
                              <a:pt x="12847" y="5808"/>
                            </a:cubicBezTo>
                            <a:cubicBezTo>
                              <a:pt x="12835" y="5558"/>
                              <a:pt x="12776" y="5320"/>
                              <a:pt x="12740" y="5070"/>
                            </a:cubicBezTo>
                            <a:cubicBezTo>
                              <a:pt x="12669" y="4832"/>
                              <a:pt x="12609" y="4594"/>
                              <a:pt x="12538" y="4368"/>
                            </a:cubicBezTo>
                            <a:cubicBezTo>
                              <a:pt x="12097" y="2975"/>
                              <a:pt x="11168" y="1760"/>
                              <a:pt x="9942" y="962"/>
                            </a:cubicBezTo>
                            <a:cubicBezTo>
                              <a:pt x="9275" y="534"/>
                              <a:pt x="8513" y="212"/>
                              <a:pt x="7716" y="81"/>
                            </a:cubicBezTo>
                            <a:cubicBezTo>
                              <a:pt x="7372" y="27"/>
                              <a:pt x="7025" y="1"/>
                              <a:pt x="667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CBD24"/>
                      </a:solidFill>
                      <a:ln>
                        <a:solidFill>
                          <a:srgbClr val="88C6FD"/>
                        </a:solidFill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2" name="ZoneTexte 81">
                        <a:extLst>
                          <a:ext uri="{FF2B5EF4-FFF2-40B4-BE49-F238E27FC236}">
                            <a16:creationId xmlns:a16="http://schemas.microsoft.com/office/drawing/2014/main" id="{6A7068C9-13ED-4587-C28A-D0873BDC9D1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118319" y="2693199"/>
                        <a:ext cx="780875" cy="2616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fr-FR" sz="1100">
                            <a:solidFill>
                              <a:srgbClr val="5EB2FC"/>
                            </a:solidFill>
                          </a:rPr>
                          <a:t>CO2</a:t>
                        </a:r>
                      </a:p>
                    </p:txBody>
                  </p:sp>
                  <p:sp>
                    <p:nvSpPr>
                      <p:cNvPr id="84" name="Google Shape;1643;p33">
                        <a:extLst>
                          <a:ext uri="{FF2B5EF4-FFF2-40B4-BE49-F238E27FC236}">
                            <a16:creationId xmlns:a16="http://schemas.microsoft.com/office/drawing/2014/main" id="{0FF8B02E-CAFA-3DD7-15E8-852CA17682C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945746" y="3056367"/>
                        <a:ext cx="1020300" cy="58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1200">
                            <a:solidFill>
                              <a:srgbClr val="434343"/>
                            </a:solidFill>
                            <a:latin typeface="Roboto"/>
                            <a:ea typeface="Roboto"/>
                            <a:cs typeface="Roboto"/>
                            <a:sym typeface="Roboto"/>
                          </a:rPr>
                          <a:t>Moyenne de 153,9 g</a:t>
                        </a:r>
                        <a:endParaRPr sz="12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endParaRPr>
                      </a:p>
                    </p:txBody>
                  </p:sp>
                  <p:pic>
                    <p:nvPicPr>
                      <p:cNvPr id="85" name="Graphique 84" descr="Voiture contour">
                        <a:extLst>
                          <a:ext uri="{FF2B5EF4-FFF2-40B4-BE49-F238E27FC236}">
                            <a16:creationId xmlns:a16="http://schemas.microsoft.com/office/drawing/2014/main" id="{68FF0C7C-1772-8B1E-9BE0-83EF51D6BEB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2755353" y="1842932"/>
                        <a:ext cx="548241" cy="548241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86" name="Graphique 85" descr="Voiture contour">
                        <a:extLst>
                          <a:ext uri="{FF2B5EF4-FFF2-40B4-BE49-F238E27FC236}">
                            <a16:creationId xmlns:a16="http://schemas.microsoft.com/office/drawing/2014/main" id="{CD4FF11D-B972-7651-4C73-740E5BD84DF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826712" y="1091060"/>
                        <a:ext cx="548241" cy="548241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121" name="Google Shape;1623;p33">
                        <a:extLst>
                          <a:ext uri="{FF2B5EF4-FFF2-40B4-BE49-F238E27FC236}">
                            <a16:creationId xmlns:a16="http://schemas.microsoft.com/office/drawing/2014/main" id="{D63D1B6E-9485-EB45-B5A1-1E99BB7105B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823838" y="2664163"/>
                        <a:ext cx="2315893" cy="1992659"/>
                        <a:chOff x="3092050" y="2288813"/>
                        <a:chExt cx="2315893" cy="1992659"/>
                      </a:xfrm>
                    </p:grpSpPr>
                    <p:sp>
                      <p:nvSpPr>
                        <p:cNvPr id="122" name="Google Shape;1624;p33">
                          <a:extLst>
                            <a:ext uri="{FF2B5EF4-FFF2-40B4-BE49-F238E27FC236}">
                              <a16:creationId xmlns:a16="http://schemas.microsoft.com/office/drawing/2014/main" id="{3226CECB-E62F-574D-5671-0C43F85997D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092050" y="2288813"/>
                          <a:ext cx="1098975" cy="16012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43959" h="64049" extrusionOk="0">
                              <a:moveTo>
                                <a:pt x="5297" y="0"/>
                              </a:moveTo>
                              <a:cubicBezTo>
                                <a:pt x="5110" y="0"/>
                                <a:pt x="4916" y="11"/>
                                <a:pt x="4715" y="29"/>
                              </a:cubicBezTo>
                              <a:cubicBezTo>
                                <a:pt x="4441" y="64"/>
                                <a:pt x="4167" y="100"/>
                                <a:pt x="3917" y="171"/>
                              </a:cubicBezTo>
                              <a:cubicBezTo>
                                <a:pt x="2786" y="481"/>
                                <a:pt x="1774" y="1207"/>
                                <a:pt x="1143" y="2196"/>
                              </a:cubicBezTo>
                              <a:cubicBezTo>
                                <a:pt x="822" y="2684"/>
                                <a:pt x="584" y="3231"/>
                                <a:pt x="465" y="3803"/>
                              </a:cubicBezTo>
                              <a:cubicBezTo>
                                <a:pt x="417" y="4089"/>
                                <a:pt x="369" y="4386"/>
                                <a:pt x="369" y="4672"/>
                              </a:cubicBezTo>
                              <a:cubicBezTo>
                                <a:pt x="357" y="4970"/>
                                <a:pt x="369" y="5232"/>
                                <a:pt x="357" y="5517"/>
                              </a:cubicBezTo>
                              <a:cubicBezTo>
                                <a:pt x="369" y="7732"/>
                                <a:pt x="369" y="9958"/>
                                <a:pt x="369" y="12173"/>
                              </a:cubicBezTo>
                              <a:cubicBezTo>
                                <a:pt x="405" y="19972"/>
                                <a:pt x="346" y="27699"/>
                                <a:pt x="286" y="35450"/>
                              </a:cubicBezTo>
                              <a:cubicBezTo>
                                <a:pt x="274" y="37033"/>
                                <a:pt x="262" y="38700"/>
                                <a:pt x="215" y="40141"/>
                              </a:cubicBezTo>
                              <a:cubicBezTo>
                                <a:pt x="0" y="45558"/>
                                <a:pt x="0" y="50916"/>
                                <a:pt x="215" y="56309"/>
                              </a:cubicBezTo>
                              <a:cubicBezTo>
                                <a:pt x="215" y="56452"/>
                                <a:pt x="215" y="56619"/>
                                <a:pt x="215" y="56774"/>
                              </a:cubicBezTo>
                              <a:cubicBezTo>
                                <a:pt x="238" y="57917"/>
                                <a:pt x="286" y="58917"/>
                                <a:pt x="417" y="59107"/>
                              </a:cubicBezTo>
                              <a:cubicBezTo>
                                <a:pt x="434" y="59131"/>
                                <a:pt x="451" y="59143"/>
                                <a:pt x="467" y="59143"/>
                              </a:cubicBezTo>
                              <a:cubicBezTo>
                                <a:pt x="566" y="59143"/>
                                <a:pt x="652" y="58719"/>
                                <a:pt x="703" y="57893"/>
                              </a:cubicBezTo>
                              <a:cubicBezTo>
                                <a:pt x="774" y="56571"/>
                                <a:pt x="846" y="55143"/>
                                <a:pt x="905" y="53666"/>
                              </a:cubicBezTo>
                              <a:cubicBezTo>
                                <a:pt x="1060" y="48987"/>
                                <a:pt x="1108" y="44094"/>
                                <a:pt x="1119" y="38331"/>
                              </a:cubicBezTo>
                              <a:cubicBezTo>
                                <a:pt x="1119" y="34295"/>
                                <a:pt x="1191" y="29508"/>
                                <a:pt x="1155" y="24544"/>
                              </a:cubicBezTo>
                              <a:cubicBezTo>
                                <a:pt x="1119" y="20448"/>
                                <a:pt x="1108" y="16328"/>
                                <a:pt x="1108" y="12209"/>
                              </a:cubicBezTo>
                              <a:lnTo>
                                <a:pt x="1108" y="6017"/>
                              </a:lnTo>
                              <a:lnTo>
                                <a:pt x="1108" y="5244"/>
                              </a:lnTo>
                              <a:lnTo>
                                <a:pt x="1108" y="4851"/>
                              </a:lnTo>
                              <a:cubicBezTo>
                                <a:pt x="1108" y="4732"/>
                                <a:pt x="1119" y="4624"/>
                                <a:pt x="1131" y="4505"/>
                              </a:cubicBezTo>
                              <a:cubicBezTo>
                                <a:pt x="1167" y="4053"/>
                                <a:pt x="1274" y="3600"/>
                                <a:pt x="1453" y="3172"/>
                              </a:cubicBezTo>
                              <a:cubicBezTo>
                                <a:pt x="1822" y="2327"/>
                                <a:pt x="2489" y="1624"/>
                                <a:pt x="3298" y="1195"/>
                              </a:cubicBezTo>
                              <a:cubicBezTo>
                                <a:pt x="3858" y="910"/>
                                <a:pt x="4489" y="743"/>
                                <a:pt x="5132" y="731"/>
                              </a:cubicBezTo>
                              <a:lnTo>
                                <a:pt x="7263" y="731"/>
                              </a:lnTo>
                              <a:lnTo>
                                <a:pt x="11537" y="719"/>
                              </a:lnTo>
                              <a:cubicBezTo>
                                <a:pt x="20265" y="695"/>
                                <a:pt x="28980" y="683"/>
                                <a:pt x="37695" y="660"/>
                              </a:cubicBezTo>
                              <a:cubicBezTo>
                                <a:pt x="38045" y="660"/>
                                <a:pt x="38410" y="654"/>
                                <a:pt x="38763" y="654"/>
                              </a:cubicBezTo>
                              <a:cubicBezTo>
                                <a:pt x="38939" y="654"/>
                                <a:pt x="39112" y="656"/>
                                <a:pt x="39279" y="660"/>
                              </a:cubicBezTo>
                              <a:cubicBezTo>
                                <a:pt x="39767" y="683"/>
                                <a:pt x="40243" y="791"/>
                                <a:pt x="40696" y="969"/>
                              </a:cubicBezTo>
                              <a:cubicBezTo>
                                <a:pt x="41589" y="1350"/>
                                <a:pt x="42351" y="2053"/>
                                <a:pt x="42791" y="2922"/>
                              </a:cubicBezTo>
                              <a:cubicBezTo>
                                <a:pt x="43018" y="3362"/>
                                <a:pt x="43172" y="3827"/>
                                <a:pt x="43220" y="4315"/>
                              </a:cubicBezTo>
                              <a:cubicBezTo>
                                <a:pt x="43279" y="4791"/>
                                <a:pt x="43256" y="5351"/>
                                <a:pt x="43268" y="5875"/>
                              </a:cubicBezTo>
                              <a:lnTo>
                                <a:pt x="43279" y="9077"/>
                              </a:lnTo>
                              <a:cubicBezTo>
                                <a:pt x="43315" y="13352"/>
                                <a:pt x="43339" y="17626"/>
                                <a:pt x="43363" y="21900"/>
                              </a:cubicBezTo>
                              <a:cubicBezTo>
                                <a:pt x="43375" y="26329"/>
                                <a:pt x="43375" y="30771"/>
                                <a:pt x="43387" y="35212"/>
                              </a:cubicBezTo>
                              <a:cubicBezTo>
                                <a:pt x="43422" y="40117"/>
                                <a:pt x="43446" y="45022"/>
                                <a:pt x="43482" y="49916"/>
                              </a:cubicBezTo>
                              <a:cubicBezTo>
                                <a:pt x="43494" y="52368"/>
                                <a:pt x="43506" y="54821"/>
                                <a:pt x="43518" y="57274"/>
                              </a:cubicBezTo>
                              <a:cubicBezTo>
                                <a:pt x="43482" y="58500"/>
                                <a:pt x="43684" y="59762"/>
                                <a:pt x="43172" y="60869"/>
                              </a:cubicBezTo>
                              <a:cubicBezTo>
                                <a:pt x="42708" y="61989"/>
                                <a:pt x="41767" y="62882"/>
                                <a:pt x="40636" y="63298"/>
                              </a:cubicBezTo>
                              <a:cubicBezTo>
                                <a:pt x="40231" y="63453"/>
                                <a:pt x="39791" y="63548"/>
                                <a:pt x="39350" y="63572"/>
                              </a:cubicBezTo>
                              <a:cubicBezTo>
                                <a:pt x="39130" y="63584"/>
                                <a:pt x="38904" y="63587"/>
                                <a:pt x="38676" y="63587"/>
                              </a:cubicBezTo>
                              <a:cubicBezTo>
                                <a:pt x="38449" y="63587"/>
                                <a:pt x="38219" y="63584"/>
                                <a:pt x="37993" y="63584"/>
                              </a:cubicBezTo>
                              <a:cubicBezTo>
                                <a:pt x="37088" y="63596"/>
                                <a:pt x="36171" y="63596"/>
                                <a:pt x="35267" y="63596"/>
                              </a:cubicBezTo>
                              <a:cubicBezTo>
                                <a:pt x="33445" y="63608"/>
                                <a:pt x="31623" y="63620"/>
                                <a:pt x="29802" y="63632"/>
                              </a:cubicBezTo>
                              <a:cubicBezTo>
                                <a:pt x="23146" y="63667"/>
                                <a:pt x="16502" y="63703"/>
                                <a:pt x="9859" y="63739"/>
                              </a:cubicBezTo>
                              <a:cubicBezTo>
                                <a:pt x="8430" y="63739"/>
                                <a:pt x="7010" y="63765"/>
                                <a:pt x="5584" y="63765"/>
                              </a:cubicBezTo>
                              <a:cubicBezTo>
                                <a:pt x="5346" y="63765"/>
                                <a:pt x="5108" y="63764"/>
                                <a:pt x="4870" y="63763"/>
                              </a:cubicBezTo>
                              <a:cubicBezTo>
                                <a:pt x="3191" y="63679"/>
                                <a:pt x="1584" y="62608"/>
                                <a:pt x="893" y="61036"/>
                              </a:cubicBezTo>
                              <a:cubicBezTo>
                                <a:pt x="643" y="60488"/>
                                <a:pt x="477" y="59929"/>
                                <a:pt x="429" y="59345"/>
                              </a:cubicBezTo>
                              <a:cubicBezTo>
                                <a:pt x="418" y="59248"/>
                                <a:pt x="387" y="59140"/>
                                <a:pt x="382" y="59140"/>
                              </a:cubicBezTo>
                              <a:cubicBezTo>
                                <a:pt x="382" y="59140"/>
                                <a:pt x="381" y="59141"/>
                                <a:pt x="381" y="59143"/>
                              </a:cubicBezTo>
                              <a:cubicBezTo>
                                <a:pt x="357" y="59226"/>
                                <a:pt x="322" y="59345"/>
                                <a:pt x="322" y="59524"/>
                              </a:cubicBezTo>
                              <a:cubicBezTo>
                                <a:pt x="357" y="60346"/>
                                <a:pt x="643" y="61167"/>
                                <a:pt x="1096" y="61858"/>
                              </a:cubicBezTo>
                              <a:cubicBezTo>
                                <a:pt x="1858" y="63001"/>
                                <a:pt x="3108" y="63786"/>
                                <a:pt x="4453" y="63965"/>
                              </a:cubicBezTo>
                              <a:cubicBezTo>
                                <a:pt x="4826" y="64016"/>
                                <a:pt x="5178" y="64026"/>
                                <a:pt x="5522" y="64026"/>
                              </a:cubicBezTo>
                              <a:cubicBezTo>
                                <a:pt x="5734" y="64026"/>
                                <a:pt x="5943" y="64023"/>
                                <a:pt x="6152" y="64023"/>
                              </a:cubicBezTo>
                              <a:cubicBezTo>
                                <a:pt x="6233" y="64023"/>
                                <a:pt x="6313" y="64023"/>
                                <a:pt x="6394" y="64025"/>
                              </a:cubicBezTo>
                              <a:lnTo>
                                <a:pt x="8299" y="64013"/>
                              </a:lnTo>
                              <a:lnTo>
                                <a:pt x="30659" y="64048"/>
                              </a:lnTo>
                              <a:lnTo>
                                <a:pt x="39184" y="64048"/>
                              </a:lnTo>
                              <a:cubicBezTo>
                                <a:pt x="39327" y="64036"/>
                                <a:pt x="39458" y="64025"/>
                                <a:pt x="39600" y="64013"/>
                              </a:cubicBezTo>
                              <a:lnTo>
                                <a:pt x="40005" y="63953"/>
                              </a:lnTo>
                              <a:cubicBezTo>
                                <a:pt x="41089" y="63739"/>
                                <a:pt x="42101" y="63155"/>
                                <a:pt x="42803" y="62298"/>
                              </a:cubicBezTo>
                              <a:cubicBezTo>
                                <a:pt x="43553" y="61405"/>
                                <a:pt x="43958" y="60238"/>
                                <a:pt x="43946" y="59084"/>
                              </a:cubicBezTo>
                              <a:lnTo>
                                <a:pt x="43934" y="55821"/>
                              </a:lnTo>
                              <a:lnTo>
                                <a:pt x="43911" y="49308"/>
                              </a:lnTo>
                              <a:cubicBezTo>
                                <a:pt x="43911" y="44951"/>
                                <a:pt x="43911" y="40605"/>
                                <a:pt x="43911" y="36247"/>
                              </a:cubicBezTo>
                              <a:lnTo>
                                <a:pt x="43899" y="32437"/>
                              </a:lnTo>
                              <a:lnTo>
                                <a:pt x="43875" y="14364"/>
                              </a:lnTo>
                              <a:lnTo>
                                <a:pt x="43875" y="7589"/>
                              </a:lnTo>
                              <a:lnTo>
                                <a:pt x="43875" y="5898"/>
                              </a:lnTo>
                              <a:cubicBezTo>
                                <a:pt x="43863" y="5327"/>
                                <a:pt x="43899" y="4779"/>
                                <a:pt x="43827" y="4172"/>
                              </a:cubicBezTo>
                              <a:cubicBezTo>
                                <a:pt x="43684" y="2993"/>
                                <a:pt x="43065" y="1874"/>
                                <a:pt x="42148" y="1112"/>
                              </a:cubicBezTo>
                              <a:cubicBezTo>
                                <a:pt x="41696" y="731"/>
                                <a:pt x="41172" y="445"/>
                                <a:pt x="40601" y="255"/>
                              </a:cubicBezTo>
                              <a:cubicBezTo>
                                <a:pt x="40080" y="78"/>
                                <a:pt x="39519" y="4"/>
                                <a:pt x="38983" y="4"/>
                              </a:cubicBezTo>
                              <a:cubicBezTo>
                                <a:pt x="38943" y="4"/>
                                <a:pt x="38902" y="4"/>
                                <a:pt x="38862" y="5"/>
                              </a:cubicBezTo>
                              <a:lnTo>
                                <a:pt x="5501" y="5"/>
                              </a:lnTo>
                              <a:cubicBezTo>
                                <a:pt x="5434" y="2"/>
                                <a:pt x="5366" y="0"/>
                                <a:pt x="5297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5EB2FC"/>
                        </a:solidFill>
                        <a:ln>
                          <a:solidFill>
                            <a:srgbClr val="69E781"/>
                          </a:solidFill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123" name="Google Shape;1642;p33">
                          <a:extLst>
                            <a:ext uri="{FF2B5EF4-FFF2-40B4-BE49-F238E27FC236}">
                              <a16:creationId xmlns:a16="http://schemas.microsoft.com/office/drawing/2014/main" id="{C585868D-392F-6987-25CE-EEA0E57E40BC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3092050" y="3966238"/>
                          <a:ext cx="2315893" cy="3152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en" sz="1700">
                              <a:solidFill>
                                <a:srgbClr val="69E781"/>
                              </a:solidFill>
                              <a:latin typeface="Bahnschrift" panose="020B0502040204020203" pitchFamily="34" charset="0"/>
                              <a:ea typeface="Fira Sans Extra Condensed Medium"/>
                              <a:cs typeface="Fira Sans Extra Condensed Medium"/>
                              <a:sym typeface="Fira Sans Extra Condensed Medium"/>
                            </a:rPr>
                            <a:t>De 2030 à 2035</a:t>
                          </a:r>
                          <a:endParaRPr sz="1700">
                            <a:solidFill>
                              <a:srgbClr val="69E781"/>
                            </a:solidFill>
                            <a:latin typeface="Bahnschrift" panose="020B0502040204020203" pitchFamily="34" charset="0"/>
                            <a:ea typeface="Fira Sans Extra Condensed Medium"/>
                            <a:cs typeface="Fira Sans Extra Condensed Medium"/>
                            <a:sym typeface="Fira Sans Extra Condensed Medium"/>
                          </a:endParaRPr>
                        </a:p>
                      </p:txBody>
                    </p:sp>
                    <p:sp>
                      <p:nvSpPr>
                        <p:cNvPr id="124" name="Google Shape;1643;p33">
                          <a:extLst>
                            <a:ext uri="{FF2B5EF4-FFF2-40B4-BE49-F238E27FC236}">
                              <a16:creationId xmlns:a16="http://schemas.microsoft.com/office/drawing/2014/main" id="{3441322A-FE89-9555-FFDB-9356434C17F3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3135035" y="3076725"/>
                          <a:ext cx="1020300" cy="5847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en" sz="1200">
                              <a:solidFill>
                                <a:srgbClr val="434343"/>
                              </a:solidFill>
                              <a:latin typeface="Roboto"/>
                              <a:ea typeface="Roboto"/>
                              <a:cs typeface="Roboto"/>
                              <a:sym typeface="Roboto"/>
                            </a:rPr>
                            <a:t>Moyenne de 49,5 g</a:t>
                          </a:r>
                          <a:endParaRPr sz="1200">
                            <a:solidFill>
                              <a:srgbClr val="434343"/>
                            </a:solidFill>
                            <a:latin typeface="Roboto"/>
                            <a:ea typeface="Roboto"/>
                            <a:cs typeface="Roboto"/>
                            <a:sym typeface="Roboto"/>
                          </a:endParaRPr>
                        </a:p>
                      </p:txBody>
                    </p:sp>
                  </p:grpSp>
                  <p:sp>
                    <p:nvSpPr>
                      <p:cNvPr id="132" name="ZoneTexte 131">
                        <a:extLst>
                          <a:ext uri="{FF2B5EF4-FFF2-40B4-BE49-F238E27FC236}">
                            <a16:creationId xmlns:a16="http://schemas.microsoft.com/office/drawing/2014/main" id="{68AD4B61-ED87-E195-FE3D-30762163BF8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063101" y="3092774"/>
                        <a:ext cx="780875" cy="2616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fr-FR" sz="1100">
                            <a:solidFill>
                              <a:srgbClr val="69E781"/>
                            </a:solidFill>
                          </a:rPr>
                          <a:t>CO2</a:t>
                        </a:r>
                      </a:p>
                    </p:txBody>
                  </p:sp>
                  <p:sp>
                    <p:nvSpPr>
                      <p:cNvPr id="133" name="ZoneTexte 132">
                        <a:extLst>
                          <a:ext uri="{FF2B5EF4-FFF2-40B4-BE49-F238E27FC236}">
                            <a16:creationId xmlns:a16="http://schemas.microsoft.com/office/drawing/2014/main" id="{91C0618D-62B5-2013-14AA-394F6CE9410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255179" y="2902691"/>
                        <a:ext cx="780875" cy="2616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fr-FR" sz="1100">
                            <a:solidFill>
                              <a:srgbClr val="69E781"/>
                            </a:solidFill>
                          </a:rPr>
                          <a:t>  km</a:t>
                        </a:r>
                      </a:p>
                    </p:txBody>
                  </p:sp>
                  <p:sp>
                    <p:nvSpPr>
                      <p:cNvPr id="136" name="Google Shape;1643;p33">
                        <a:extLst>
                          <a:ext uri="{FF2B5EF4-FFF2-40B4-BE49-F238E27FC236}">
                            <a16:creationId xmlns:a16="http://schemas.microsoft.com/office/drawing/2014/main" id="{1C9505E3-3E92-6EE1-FD10-12287D9BE03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092144" y="3452075"/>
                        <a:ext cx="1020300" cy="58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1200">
                            <a:solidFill>
                              <a:srgbClr val="434343"/>
                            </a:solidFill>
                            <a:latin typeface="Roboto"/>
                            <a:ea typeface="Roboto"/>
                            <a:cs typeface="Roboto"/>
                            <a:sym typeface="Roboto"/>
                          </a:rPr>
                          <a:t>Moyenne de 90,6 g</a:t>
                        </a:r>
                        <a:endParaRPr sz="12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endParaRPr>
                      </a:p>
                    </p:txBody>
                  </p:sp>
                  <p:grpSp>
                    <p:nvGrpSpPr>
                      <p:cNvPr id="137" name="Google Shape;1609;p33">
                        <a:extLst>
                          <a:ext uri="{FF2B5EF4-FFF2-40B4-BE49-F238E27FC236}">
                            <a16:creationId xmlns:a16="http://schemas.microsoft.com/office/drawing/2014/main" id="{DF14B64B-B154-4384-070C-B71FE4E79E1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824328" y="3229460"/>
                        <a:ext cx="1440000" cy="2107025"/>
                        <a:chOff x="4789635" y="1417563"/>
                        <a:chExt cx="1440000" cy="2107025"/>
                      </a:xfrm>
                    </p:grpSpPr>
                    <p:sp>
                      <p:nvSpPr>
                        <p:cNvPr id="138" name="Google Shape;1610;p33">
                          <a:extLst>
                            <a:ext uri="{FF2B5EF4-FFF2-40B4-BE49-F238E27FC236}">
                              <a16:creationId xmlns:a16="http://schemas.microsoft.com/office/drawing/2014/main" id="{BC6872FC-21F1-2B7C-CF7F-B27C89539E2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53000" y="1417563"/>
                          <a:ext cx="1098950" cy="16012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43958" h="64049" extrusionOk="0">
                              <a:moveTo>
                                <a:pt x="5295" y="1"/>
                              </a:moveTo>
                              <a:cubicBezTo>
                                <a:pt x="5104" y="1"/>
                                <a:pt x="4904" y="12"/>
                                <a:pt x="4703" y="29"/>
                              </a:cubicBezTo>
                              <a:cubicBezTo>
                                <a:pt x="4441" y="53"/>
                                <a:pt x="4167" y="101"/>
                                <a:pt x="3905" y="172"/>
                              </a:cubicBezTo>
                              <a:cubicBezTo>
                                <a:pt x="2774" y="482"/>
                                <a:pt x="1774" y="1208"/>
                                <a:pt x="1143" y="2196"/>
                              </a:cubicBezTo>
                              <a:cubicBezTo>
                                <a:pt x="822" y="2684"/>
                                <a:pt x="584" y="3232"/>
                                <a:pt x="464" y="3803"/>
                              </a:cubicBezTo>
                              <a:cubicBezTo>
                                <a:pt x="417" y="4089"/>
                                <a:pt x="369" y="4387"/>
                                <a:pt x="369" y="4673"/>
                              </a:cubicBezTo>
                              <a:cubicBezTo>
                                <a:pt x="357" y="4958"/>
                                <a:pt x="357" y="5232"/>
                                <a:pt x="357" y="5518"/>
                              </a:cubicBezTo>
                              <a:cubicBezTo>
                                <a:pt x="357" y="7732"/>
                                <a:pt x="357" y="9959"/>
                                <a:pt x="369" y="12173"/>
                              </a:cubicBezTo>
                              <a:cubicBezTo>
                                <a:pt x="405" y="19960"/>
                                <a:pt x="345" y="27699"/>
                                <a:pt x="274" y="35450"/>
                              </a:cubicBezTo>
                              <a:cubicBezTo>
                                <a:pt x="262" y="37022"/>
                                <a:pt x="262" y="38701"/>
                                <a:pt x="203" y="40141"/>
                              </a:cubicBezTo>
                              <a:cubicBezTo>
                                <a:pt x="0" y="45559"/>
                                <a:pt x="0" y="50916"/>
                                <a:pt x="203" y="56310"/>
                              </a:cubicBezTo>
                              <a:cubicBezTo>
                                <a:pt x="203" y="56453"/>
                                <a:pt x="214" y="56619"/>
                                <a:pt x="214" y="56774"/>
                              </a:cubicBezTo>
                              <a:cubicBezTo>
                                <a:pt x="238" y="57917"/>
                                <a:pt x="286" y="58905"/>
                                <a:pt x="405" y="59096"/>
                              </a:cubicBezTo>
                              <a:cubicBezTo>
                                <a:pt x="423" y="59123"/>
                                <a:pt x="441" y="59136"/>
                                <a:pt x="458" y="59136"/>
                              </a:cubicBezTo>
                              <a:cubicBezTo>
                                <a:pt x="555" y="59136"/>
                                <a:pt x="640" y="58712"/>
                                <a:pt x="691" y="57893"/>
                              </a:cubicBezTo>
                              <a:cubicBezTo>
                                <a:pt x="774" y="56572"/>
                                <a:pt x="845" y="55143"/>
                                <a:pt x="893" y="53667"/>
                              </a:cubicBezTo>
                              <a:cubicBezTo>
                                <a:pt x="1060" y="48988"/>
                                <a:pt x="1107" y="44094"/>
                                <a:pt x="1119" y="38331"/>
                              </a:cubicBezTo>
                              <a:cubicBezTo>
                                <a:pt x="1119" y="34295"/>
                                <a:pt x="1191" y="29497"/>
                                <a:pt x="1155" y="24544"/>
                              </a:cubicBezTo>
                              <a:cubicBezTo>
                                <a:pt x="1119" y="20448"/>
                                <a:pt x="1107" y="16329"/>
                                <a:pt x="1107" y="12209"/>
                              </a:cubicBezTo>
                              <a:lnTo>
                                <a:pt x="1107" y="6018"/>
                              </a:lnTo>
                              <a:lnTo>
                                <a:pt x="1107" y="5244"/>
                              </a:lnTo>
                              <a:lnTo>
                                <a:pt x="1107" y="4851"/>
                              </a:lnTo>
                              <a:cubicBezTo>
                                <a:pt x="1107" y="4732"/>
                                <a:pt x="1119" y="4625"/>
                                <a:pt x="1119" y="4506"/>
                              </a:cubicBezTo>
                              <a:cubicBezTo>
                                <a:pt x="1155" y="4042"/>
                                <a:pt x="1262" y="3601"/>
                                <a:pt x="1453" y="3172"/>
                              </a:cubicBezTo>
                              <a:cubicBezTo>
                                <a:pt x="1810" y="2327"/>
                                <a:pt x="2489" y="1625"/>
                                <a:pt x="3298" y="1196"/>
                              </a:cubicBezTo>
                              <a:cubicBezTo>
                                <a:pt x="3858" y="910"/>
                                <a:pt x="4489" y="743"/>
                                <a:pt x="5120" y="732"/>
                              </a:cubicBezTo>
                              <a:lnTo>
                                <a:pt x="7263" y="732"/>
                              </a:lnTo>
                              <a:lnTo>
                                <a:pt x="11537" y="720"/>
                              </a:lnTo>
                              <a:cubicBezTo>
                                <a:pt x="20253" y="696"/>
                                <a:pt x="28980" y="684"/>
                                <a:pt x="37683" y="660"/>
                              </a:cubicBezTo>
                              <a:cubicBezTo>
                                <a:pt x="38041" y="660"/>
                                <a:pt x="38408" y="655"/>
                                <a:pt x="38759" y="655"/>
                              </a:cubicBezTo>
                              <a:cubicBezTo>
                                <a:pt x="38934" y="655"/>
                                <a:pt x="39104" y="656"/>
                                <a:pt x="39267" y="660"/>
                              </a:cubicBezTo>
                              <a:cubicBezTo>
                                <a:pt x="39755" y="684"/>
                                <a:pt x="40243" y="791"/>
                                <a:pt x="40696" y="970"/>
                              </a:cubicBezTo>
                              <a:cubicBezTo>
                                <a:pt x="41589" y="1351"/>
                                <a:pt x="42351" y="2053"/>
                                <a:pt x="42791" y="2922"/>
                              </a:cubicBezTo>
                              <a:cubicBezTo>
                                <a:pt x="43017" y="3351"/>
                                <a:pt x="43172" y="3827"/>
                                <a:pt x="43220" y="4315"/>
                              </a:cubicBezTo>
                              <a:cubicBezTo>
                                <a:pt x="43267" y="4780"/>
                                <a:pt x="43256" y="5351"/>
                                <a:pt x="43267" y="5875"/>
                              </a:cubicBezTo>
                              <a:lnTo>
                                <a:pt x="43279" y="9078"/>
                              </a:lnTo>
                              <a:cubicBezTo>
                                <a:pt x="43303" y="13352"/>
                                <a:pt x="43327" y="17627"/>
                                <a:pt x="43351" y="21901"/>
                              </a:cubicBezTo>
                              <a:cubicBezTo>
                                <a:pt x="43363" y="26330"/>
                                <a:pt x="43375" y="30771"/>
                                <a:pt x="43387" y="35212"/>
                              </a:cubicBezTo>
                              <a:cubicBezTo>
                                <a:pt x="43410" y="40117"/>
                                <a:pt x="43446" y="45023"/>
                                <a:pt x="43470" y="49916"/>
                              </a:cubicBezTo>
                              <a:cubicBezTo>
                                <a:pt x="43494" y="52369"/>
                                <a:pt x="43506" y="54822"/>
                                <a:pt x="43517" y="57274"/>
                              </a:cubicBezTo>
                              <a:cubicBezTo>
                                <a:pt x="43482" y="58501"/>
                                <a:pt x="43684" y="59763"/>
                                <a:pt x="43172" y="60870"/>
                              </a:cubicBezTo>
                              <a:cubicBezTo>
                                <a:pt x="42708" y="61977"/>
                                <a:pt x="41767" y="62882"/>
                                <a:pt x="40636" y="63299"/>
                              </a:cubicBezTo>
                              <a:cubicBezTo>
                                <a:pt x="40231" y="63454"/>
                                <a:pt x="39791" y="63549"/>
                                <a:pt x="39350" y="63573"/>
                              </a:cubicBezTo>
                              <a:cubicBezTo>
                                <a:pt x="39188" y="63581"/>
                                <a:pt x="39022" y="63584"/>
                                <a:pt x="38854" y="63584"/>
                              </a:cubicBezTo>
                              <a:cubicBezTo>
                                <a:pt x="38671" y="63584"/>
                                <a:pt x="38486" y="63581"/>
                                <a:pt x="38302" y="63581"/>
                              </a:cubicBezTo>
                              <a:cubicBezTo>
                                <a:pt x="38199" y="63581"/>
                                <a:pt x="38095" y="63582"/>
                                <a:pt x="37993" y="63585"/>
                              </a:cubicBezTo>
                              <a:cubicBezTo>
                                <a:pt x="37076" y="63585"/>
                                <a:pt x="36171" y="63596"/>
                                <a:pt x="35255" y="63596"/>
                              </a:cubicBezTo>
                              <a:cubicBezTo>
                                <a:pt x="33433" y="63608"/>
                                <a:pt x="31611" y="63620"/>
                                <a:pt x="29790" y="63632"/>
                              </a:cubicBezTo>
                              <a:cubicBezTo>
                                <a:pt x="23146" y="63668"/>
                                <a:pt x="16490" y="63704"/>
                                <a:pt x="9847" y="63739"/>
                              </a:cubicBezTo>
                              <a:cubicBezTo>
                                <a:pt x="8428" y="63739"/>
                                <a:pt x="7010" y="63766"/>
                                <a:pt x="5583" y="63766"/>
                              </a:cubicBezTo>
                              <a:cubicBezTo>
                                <a:pt x="5346" y="63766"/>
                                <a:pt x="5108" y="63765"/>
                                <a:pt x="4870" y="63763"/>
                              </a:cubicBezTo>
                              <a:cubicBezTo>
                                <a:pt x="3179" y="63680"/>
                                <a:pt x="1572" y="62608"/>
                                <a:pt x="881" y="61037"/>
                              </a:cubicBezTo>
                              <a:cubicBezTo>
                                <a:pt x="631" y="60489"/>
                                <a:pt x="476" y="59929"/>
                                <a:pt x="417" y="59346"/>
                              </a:cubicBezTo>
                              <a:cubicBezTo>
                                <a:pt x="406" y="59248"/>
                                <a:pt x="385" y="59140"/>
                                <a:pt x="373" y="59140"/>
                              </a:cubicBezTo>
                              <a:cubicBezTo>
                                <a:pt x="371" y="59140"/>
                                <a:pt x="370" y="59141"/>
                                <a:pt x="369" y="59144"/>
                              </a:cubicBezTo>
                              <a:cubicBezTo>
                                <a:pt x="357" y="59227"/>
                                <a:pt x="322" y="59346"/>
                                <a:pt x="322" y="59525"/>
                              </a:cubicBezTo>
                              <a:cubicBezTo>
                                <a:pt x="357" y="60334"/>
                                <a:pt x="643" y="61168"/>
                                <a:pt x="1096" y="61858"/>
                              </a:cubicBezTo>
                              <a:cubicBezTo>
                                <a:pt x="1858" y="63001"/>
                                <a:pt x="3108" y="63775"/>
                                <a:pt x="4453" y="63966"/>
                              </a:cubicBezTo>
                              <a:cubicBezTo>
                                <a:pt x="4798" y="64013"/>
                                <a:pt x="5126" y="64025"/>
                                <a:pt x="5446" y="64025"/>
                              </a:cubicBezTo>
                              <a:cubicBezTo>
                                <a:pt x="5766" y="64025"/>
                                <a:pt x="6078" y="64013"/>
                                <a:pt x="6394" y="64013"/>
                              </a:cubicBezTo>
                              <a:lnTo>
                                <a:pt x="8299" y="64013"/>
                              </a:lnTo>
                              <a:lnTo>
                                <a:pt x="30659" y="64049"/>
                              </a:lnTo>
                              <a:lnTo>
                                <a:pt x="38398" y="64049"/>
                              </a:lnTo>
                              <a:cubicBezTo>
                                <a:pt x="38660" y="64049"/>
                                <a:pt x="38910" y="64049"/>
                                <a:pt x="39184" y="64037"/>
                              </a:cubicBezTo>
                              <a:cubicBezTo>
                                <a:pt x="39315" y="64037"/>
                                <a:pt x="39457" y="64025"/>
                                <a:pt x="39588" y="64013"/>
                              </a:cubicBezTo>
                              <a:lnTo>
                                <a:pt x="40005" y="63954"/>
                              </a:lnTo>
                              <a:cubicBezTo>
                                <a:pt x="41089" y="63739"/>
                                <a:pt x="42101" y="63144"/>
                                <a:pt x="42803" y="62299"/>
                              </a:cubicBezTo>
                              <a:cubicBezTo>
                                <a:pt x="43553" y="61406"/>
                                <a:pt x="43958" y="60239"/>
                                <a:pt x="43946" y="59084"/>
                              </a:cubicBezTo>
                              <a:lnTo>
                                <a:pt x="43922" y="55822"/>
                              </a:lnTo>
                              <a:lnTo>
                                <a:pt x="43910" y="49297"/>
                              </a:lnTo>
                              <a:lnTo>
                                <a:pt x="43898" y="36248"/>
                              </a:lnTo>
                              <a:lnTo>
                                <a:pt x="43898" y="32438"/>
                              </a:lnTo>
                              <a:lnTo>
                                <a:pt x="43875" y="14364"/>
                              </a:lnTo>
                              <a:lnTo>
                                <a:pt x="43875" y="7590"/>
                              </a:lnTo>
                              <a:lnTo>
                                <a:pt x="43875" y="5899"/>
                              </a:lnTo>
                              <a:cubicBezTo>
                                <a:pt x="43863" y="5327"/>
                                <a:pt x="43898" y="4780"/>
                                <a:pt x="43827" y="4172"/>
                              </a:cubicBezTo>
                              <a:cubicBezTo>
                                <a:pt x="43684" y="2994"/>
                                <a:pt x="43065" y="1875"/>
                                <a:pt x="42148" y="1113"/>
                              </a:cubicBezTo>
                              <a:cubicBezTo>
                                <a:pt x="41696" y="732"/>
                                <a:pt x="41160" y="446"/>
                                <a:pt x="40600" y="255"/>
                              </a:cubicBezTo>
                              <a:cubicBezTo>
                                <a:pt x="40086" y="69"/>
                                <a:pt x="39521" y="4"/>
                                <a:pt x="38988" y="4"/>
                              </a:cubicBezTo>
                              <a:cubicBezTo>
                                <a:pt x="38942" y="4"/>
                                <a:pt x="38896" y="4"/>
                                <a:pt x="38850" y="5"/>
                              </a:cubicBezTo>
                              <a:lnTo>
                                <a:pt x="5501" y="5"/>
                              </a:lnTo>
                              <a:cubicBezTo>
                                <a:pt x="5434" y="2"/>
                                <a:pt x="5365" y="1"/>
                                <a:pt x="5295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C3A3B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140" name="Google Shape;1621;p33">
                          <a:extLst>
                            <a:ext uri="{FF2B5EF4-FFF2-40B4-BE49-F238E27FC236}">
                              <a16:creationId xmlns:a16="http://schemas.microsoft.com/office/drawing/2014/main" id="{F29AE4DD-B09A-C21B-0F1F-61014AE7B98D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4995897" y="2189075"/>
                          <a:ext cx="1020300" cy="5847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en" sz="1200">
                              <a:solidFill>
                                <a:srgbClr val="434343"/>
                              </a:solidFill>
                              <a:latin typeface="Roboto"/>
                              <a:ea typeface="Roboto"/>
                              <a:cs typeface="Roboto"/>
                              <a:sym typeface="Roboto"/>
                            </a:rPr>
                            <a:t>0 g</a:t>
                          </a:r>
                          <a:endParaRPr sz="1200">
                            <a:solidFill>
                              <a:srgbClr val="434343"/>
                            </a:solidFill>
                            <a:latin typeface="Roboto"/>
                            <a:ea typeface="Roboto"/>
                            <a:cs typeface="Roboto"/>
                            <a:sym typeface="Roboto"/>
                          </a:endParaRPr>
                        </a:p>
                      </p:txBody>
                    </p:sp>
                    <p:sp>
                      <p:nvSpPr>
                        <p:cNvPr id="141" name="Google Shape;1622;p33">
                          <a:extLst>
                            <a:ext uri="{FF2B5EF4-FFF2-40B4-BE49-F238E27FC236}">
                              <a16:creationId xmlns:a16="http://schemas.microsoft.com/office/drawing/2014/main" id="{0B24132F-D997-5F21-60D6-B61D017B2DDD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4789635" y="3094988"/>
                          <a:ext cx="1440000" cy="429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en" sz="1700">
                              <a:solidFill>
                                <a:srgbClr val="EC3A3B"/>
                              </a:solidFill>
                              <a:latin typeface="Bahnschrift" panose="020B0502040204020203" pitchFamily="34" charset="0"/>
                              <a:ea typeface="Fira Sans Extra Condensed Medium"/>
                              <a:cs typeface="Cavolini" panose="03000502040302020204" pitchFamily="66" charset="0"/>
                              <a:sym typeface="Fira Sans Extra Condensed Medium"/>
                            </a:rPr>
                            <a:t>A partir de 2035</a:t>
                          </a:r>
                          <a:endParaRPr sz="1700">
                            <a:solidFill>
                              <a:srgbClr val="EC3A3B"/>
                            </a:solidFill>
                            <a:latin typeface="Bahnschrift" panose="020B0502040204020203" pitchFamily="34" charset="0"/>
                            <a:ea typeface="Fira Sans Extra Condensed Medium"/>
                            <a:cs typeface="Cavolini" panose="03000502040302020204" pitchFamily="66" charset="0"/>
                            <a:sym typeface="Fira Sans Extra Condensed Medium"/>
                          </a:endParaRPr>
                        </a:p>
                      </p:txBody>
                    </p:sp>
                  </p:grpSp>
                  <p:grpSp>
                    <p:nvGrpSpPr>
                      <p:cNvPr id="151" name="Google Shape;1589;p33">
                        <a:extLst>
                          <a:ext uri="{FF2B5EF4-FFF2-40B4-BE49-F238E27FC236}">
                            <a16:creationId xmlns:a16="http://schemas.microsoft.com/office/drawing/2014/main" id="{7E385C3B-92C5-B07D-54F3-15E1B9DCF56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179068" y="3481351"/>
                        <a:ext cx="786450" cy="883925"/>
                        <a:chOff x="6042700" y="2194150"/>
                        <a:chExt cx="786450" cy="883925"/>
                      </a:xfrm>
                    </p:grpSpPr>
                    <p:sp>
                      <p:nvSpPr>
                        <p:cNvPr id="152" name="Google Shape;1590;p33">
                          <a:extLst>
                            <a:ext uri="{FF2B5EF4-FFF2-40B4-BE49-F238E27FC236}">
                              <a16:creationId xmlns:a16="http://schemas.microsoft.com/office/drawing/2014/main" id="{2E93A931-8AF5-FB97-0011-4966D7B2D3A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042700" y="2194150"/>
                          <a:ext cx="786450" cy="8839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31458" h="35357" extrusionOk="0">
                              <a:moveTo>
                                <a:pt x="3424" y="1"/>
                              </a:moveTo>
                              <a:cubicBezTo>
                                <a:pt x="2591" y="1"/>
                                <a:pt x="1757" y="40"/>
                                <a:pt x="918" y="117"/>
                              </a:cubicBezTo>
                              <a:cubicBezTo>
                                <a:pt x="870" y="129"/>
                                <a:pt x="822" y="129"/>
                                <a:pt x="775" y="129"/>
                              </a:cubicBezTo>
                              <a:cubicBezTo>
                                <a:pt x="418" y="153"/>
                                <a:pt x="120" y="176"/>
                                <a:pt x="60" y="272"/>
                              </a:cubicBezTo>
                              <a:cubicBezTo>
                                <a:pt x="1" y="367"/>
                                <a:pt x="132" y="438"/>
                                <a:pt x="430" y="486"/>
                              </a:cubicBezTo>
                              <a:cubicBezTo>
                                <a:pt x="834" y="546"/>
                                <a:pt x="1287" y="605"/>
                                <a:pt x="1739" y="641"/>
                              </a:cubicBezTo>
                              <a:cubicBezTo>
                                <a:pt x="3192" y="760"/>
                                <a:pt x="4704" y="796"/>
                                <a:pt x="6490" y="808"/>
                              </a:cubicBezTo>
                              <a:cubicBezTo>
                                <a:pt x="7451" y="808"/>
                                <a:pt x="8547" y="843"/>
                                <a:pt x="9700" y="843"/>
                              </a:cubicBezTo>
                              <a:cubicBezTo>
                                <a:pt x="10047" y="843"/>
                                <a:pt x="10398" y="840"/>
                                <a:pt x="10752" y="831"/>
                              </a:cubicBezTo>
                              <a:cubicBezTo>
                                <a:pt x="11383" y="819"/>
                                <a:pt x="12026" y="819"/>
                                <a:pt x="12657" y="808"/>
                              </a:cubicBezTo>
                              <a:cubicBezTo>
                                <a:pt x="12753" y="808"/>
                                <a:pt x="12843" y="807"/>
                                <a:pt x="12930" y="807"/>
                              </a:cubicBezTo>
                              <a:cubicBezTo>
                                <a:pt x="13147" y="807"/>
                                <a:pt x="13343" y="813"/>
                                <a:pt x="13538" y="855"/>
                              </a:cubicBezTo>
                              <a:cubicBezTo>
                                <a:pt x="13812" y="915"/>
                                <a:pt x="14086" y="998"/>
                                <a:pt x="14336" y="1129"/>
                              </a:cubicBezTo>
                              <a:cubicBezTo>
                                <a:pt x="14836" y="1403"/>
                                <a:pt x="15241" y="1820"/>
                                <a:pt x="15503" y="2320"/>
                              </a:cubicBezTo>
                              <a:cubicBezTo>
                                <a:pt x="15646" y="2570"/>
                                <a:pt x="15717" y="2843"/>
                                <a:pt x="15777" y="3117"/>
                              </a:cubicBezTo>
                              <a:cubicBezTo>
                                <a:pt x="15836" y="3391"/>
                                <a:pt x="15824" y="3665"/>
                                <a:pt x="15824" y="3998"/>
                              </a:cubicBezTo>
                              <a:lnTo>
                                <a:pt x="15848" y="6653"/>
                              </a:lnTo>
                              <a:cubicBezTo>
                                <a:pt x="15860" y="9356"/>
                                <a:pt x="15872" y="12047"/>
                                <a:pt x="15884" y="14750"/>
                              </a:cubicBezTo>
                              <a:cubicBezTo>
                                <a:pt x="15920" y="17393"/>
                                <a:pt x="15955" y="20036"/>
                                <a:pt x="15991" y="22691"/>
                              </a:cubicBezTo>
                              <a:cubicBezTo>
                                <a:pt x="16003" y="24060"/>
                                <a:pt x="16015" y="25441"/>
                                <a:pt x="16015" y="26811"/>
                              </a:cubicBezTo>
                              <a:cubicBezTo>
                                <a:pt x="16039" y="28323"/>
                                <a:pt x="16062" y="29847"/>
                                <a:pt x="16086" y="31359"/>
                              </a:cubicBezTo>
                              <a:cubicBezTo>
                                <a:pt x="16098" y="31740"/>
                                <a:pt x="16086" y="32121"/>
                                <a:pt x="16134" y="32514"/>
                              </a:cubicBezTo>
                              <a:cubicBezTo>
                                <a:pt x="16193" y="32895"/>
                                <a:pt x="16312" y="33276"/>
                                <a:pt x="16503" y="33621"/>
                              </a:cubicBezTo>
                              <a:cubicBezTo>
                                <a:pt x="16872" y="34312"/>
                                <a:pt x="17491" y="34847"/>
                                <a:pt x="18229" y="35145"/>
                              </a:cubicBezTo>
                              <a:cubicBezTo>
                                <a:pt x="18491" y="35252"/>
                                <a:pt x="18777" y="35300"/>
                                <a:pt x="19063" y="35347"/>
                              </a:cubicBezTo>
                              <a:cubicBezTo>
                                <a:pt x="19212" y="35353"/>
                                <a:pt x="19355" y="35356"/>
                                <a:pt x="19496" y="35356"/>
                              </a:cubicBezTo>
                              <a:cubicBezTo>
                                <a:pt x="19637" y="35356"/>
                                <a:pt x="19777" y="35353"/>
                                <a:pt x="19920" y="35347"/>
                              </a:cubicBezTo>
                              <a:lnTo>
                                <a:pt x="21611" y="35324"/>
                              </a:lnTo>
                              <a:cubicBezTo>
                                <a:pt x="23671" y="35300"/>
                                <a:pt x="25730" y="35276"/>
                                <a:pt x="27790" y="35252"/>
                              </a:cubicBezTo>
                              <a:cubicBezTo>
                                <a:pt x="28814" y="35228"/>
                                <a:pt x="29838" y="35205"/>
                                <a:pt x="30862" y="35181"/>
                              </a:cubicBezTo>
                              <a:cubicBezTo>
                                <a:pt x="31041" y="35181"/>
                                <a:pt x="31219" y="35145"/>
                                <a:pt x="31386" y="35121"/>
                              </a:cubicBezTo>
                              <a:cubicBezTo>
                                <a:pt x="31422" y="35121"/>
                                <a:pt x="31457" y="35109"/>
                                <a:pt x="31457" y="35097"/>
                              </a:cubicBezTo>
                              <a:cubicBezTo>
                                <a:pt x="31433" y="35074"/>
                                <a:pt x="31398" y="35050"/>
                                <a:pt x="31338" y="35050"/>
                              </a:cubicBezTo>
                              <a:cubicBezTo>
                                <a:pt x="31100" y="35038"/>
                                <a:pt x="30862" y="35026"/>
                                <a:pt x="30624" y="35026"/>
                              </a:cubicBezTo>
                              <a:lnTo>
                                <a:pt x="28266" y="35038"/>
                              </a:lnTo>
                              <a:lnTo>
                                <a:pt x="21349" y="35014"/>
                              </a:lnTo>
                              <a:lnTo>
                                <a:pt x="19432" y="35014"/>
                              </a:lnTo>
                              <a:cubicBezTo>
                                <a:pt x="18837" y="35014"/>
                                <a:pt x="18253" y="34847"/>
                                <a:pt x="17765" y="34526"/>
                              </a:cubicBezTo>
                              <a:cubicBezTo>
                                <a:pt x="17241" y="34181"/>
                                <a:pt x="16824" y="33681"/>
                                <a:pt x="16610" y="33097"/>
                              </a:cubicBezTo>
                              <a:cubicBezTo>
                                <a:pt x="16491" y="32800"/>
                                <a:pt x="16432" y="32490"/>
                                <a:pt x="16420" y="32169"/>
                              </a:cubicBezTo>
                              <a:cubicBezTo>
                                <a:pt x="16408" y="31847"/>
                                <a:pt x="16408" y="31502"/>
                                <a:pt x="16408" y="31168"/>
                              </a:cubicBezTo>
                              <a:cubicBezTo>
                                <a:pt x="16408" y="29823"/>
                                <a:pt x="16408" y="28478"/>
                                <a:pt x="16408" y="27132"/>
                              </a:cubicBezTo>
                              <a:lnTo>
                                <a:pt x="16408" y="25953"/>
                              </a:lnTo>
                              <a:lnTo>
                                <a:pt x="16384" y="20358"/>
                              </a:lnTo>
                              <a:lnTo>
                                <a:pt x="16384" y="11964"/>
                              </a:lnTo>
                              <a:lnTo>
                                <a:pt x="16384" y="4308"/>
                              </a:lnTo>
                              <a:cubicBezTo>
                                <a:pt x="16384" y="3963"/>
                                <a:pt x="16396" y="3629"/>
                                <a:pt x="16360" y="3260"/>
                              </a:cubicBezTo>
                              <a:cubicBezTo>
                                <a:pt x="16324" y="2891"/>
                                <a:pt x="16229" y="2534"/>
                                <a:pt x="16074" y="2212"/>
                              </a:cubicBezTo>
                              <a:cubicBezTo>
                                <a:pt x="15777" y="1546"/>
                                <a:pt x="15241" y="998"/>
                                <a:pt x="14610" y="653"/>
                              </a:cubicBezTo>
                              <a:cubicBezTo>
                                <a:pt x="14324" y="510"/>
                                <a:pt x="14026" y="391"/>
                                <a:pt x="13717" y="319"/>
                              </a:cubicBezTo>
                              <a:cubicBezTo>
                                <a:pt x="13407" y="260"/>
                                <a:pt x="13074" y="248"/>
                                <a:pt x="12776" y="248"/>
                              </a:cubicBezTo>
                              <a:lnTo>
                                <a:pt x="10978" y="236"/>
                              </a:lnTo>
                              <a:lnTo>
                                <a:pt x="7383" y="176"/>
                              </a:lnTo>
                              <a:cubicBezTo>
                                <a:pt x="6895" y="165"/>
                                <a:pt x="6371" y="165"/>
                                <a:pt x="5930" y="117"/>
                              </a:cubicBezTo>
                              <a:cubicBezTo>
                                <a:pt x="5091" y="40"/>
                                <a:pt x="4257" y="1"/>
                                <a:pt x="3424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000000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153" name="Google Shape;1591;p33">
                          <a:extLst>
                            <a:ext uri="{FF2B5EF4-FFF2-40B4-BE49-F238E27FC236}">
                              <a16:creationId xmlns:a16="http://schemas.microsoft.com/office/drawing/2014/main" id="{097FF74E-3EC7-5431-E82F-D95AB536B3B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05850" y="2568825"/>
                          <a:ext cx="83975" cy="704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3359" h="2816" extrusionOk="0">
                              <a:moveTo>
                                <a:pt x="155" y="1"/>
                              </a:moveTo>
                              <a:cubicBezTo>
                                <a:pt x="60" y="1"/>
                                <a:pt x="1" y="108"/>
                                <a:pt x="48" y="191"/>
                              </a:cubicBezTo>
                              <a:lnTo>
                                <a:pt x="1536" y="2751"/>
                              </a:lnTo>
                              <a:cubicBezTo>
                                <a:pt x="1561" y="2794"/>
                                <a:pt x="1605" y="2815"/>
                                <a:pt x="1648" y="2815"/>
                              </a:cubicBezTo>
                              <a:cubicBezTo>
                                <a:pt x="1688" y="2815"/>
                                <a:pt x="1728" y="2797"/>
                                <a:pt x="1751" y="2763"/>
                              </a:cubicBezTo>
                              <a:lnTo>
                                <a:pt x="3310" y="227"/>
                              </a:lnTo>
                              <a:cubicBezTo>
                                <a:pt x="3358" y="144"/>
                                <a:pt x="3299" y="37"/>
                                <a:pt x="3203" y="37"/>
                              </a:cubicBezTo>
                              <a:lnTo>
                                <a:pt x="1679" y="25"/>
                              </a:lnTo>
                              <a:lnTo>
                                <a:pt x="155" y="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00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</p:grpSp>
                <p:sp>
                  <p:nvSpPr>
                    <p:cNvPr id="75" name="ZoneTexte 74">
                      <a:extLst>
                        <a:ext uri="{FF2B5EF4-FFF2-40B4-BE49-F238E27FC236}">
                          <a16:creationId xmlns:a16="http://schemas.microsoft.com/office/drawing/2014/main" id="{CFDE64BE-F0B7-542B-9A67-EA5DB3B90B1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961864" y="2664163"/>
                      <a:ext cx="780875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fr-FR" sz="1100">
                          <a:solidFill>
                            <a:srgbClr val="5EB2FC"/>
                          </a:solidFill>
                        </a:rPr>
                        <a:t>CO2</a:t>
                      </a:r>
                    </a:p>
                  </p:txBody>
                </p:sp>
                <p:sp>
                  <p:nvSpPr>
                    <p:cNvPr id="78" name="Google Shape;1604;p33">
                      <a:extLst>
                        <a:ext uri="{FF2B5EF4-FFF2-40B4-BE49-F238E27FC236}">
                          <a16:creationId xmlns:a16="http://schemas.microsoft.com/office/drawing/2014/main" id="{D0AD0644-1F1B-2DB3-8FB7-8F7D66F01A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64085" y="2458468"/>
                      <a:ext cx="320900" cy="315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836" h="12624" extrusionOk="0">
                          <a:moveTo>
                            <a:pt x="6494" y="0"/>
                          </a:moveTo>
                          <a:cubicBezTo>
                            <a:pt x="6250" y="0"/>
                            <a:pt x="6005" y="14"/>
                            <a:pt x="5763" y="40"/>
                          </a:cubicBezTo>
                          <a:cubicBezTo>
                            <a:pt x="5108" y="111"/>
                            <a:pt x="4465" y="290"/>
                            <a:pt x="3882" y="576"/>
                          </a:cubicBezTo>
                          <a:cubicBezTo>
                            <a:pt x="2858" y="1088"/>
                            <a:pt x="1941" y="1802"/>
                            <a:pt x="1239" y="2731"/>
                          </a:cubicBezTo>
                          <a:cubicBezTo>
                            <a:pt x="1096" y="2921"/>
                            <a:pt x="953" y="3124"/>
                            <a:pt x="822" y="3302"/>
                          </a:cubicBezTo>
                          <a:cubicBezTo>
                            <a:pt x="251" y="3933"/>
                            <a:pt x="0" y="4791"/>
                            <a:pt x="120" y="5624"/>
                          </a:cubicBezTo>
                          <a:cubicBezTo>
                            <a:pt x="131" y="5648"/>
                            <a:pt x="131" y="5672"/>
                            <a:pt x="131" y="5695"/>
                          </a:cubicBezTo>
                          <a:cubicBezTo>
                            <a:pt x="143" y="5874"/>
                            <a:pt x="167" y="6017"/>
                            <a:pt x="298" y="6053"/>
                          </a:cubicBezTo>
                          <a:cubicBezTo>
                            <a:pt x="316" y="6057"/>
                            <a:pt x="334" y="6059"/>
                            <a:pt x="352" y="6059"/>
                          </a:cubicBezTo>
                          <a:cubicBezTo>
                            <a:pt x="443" y="6059"/>
                            <a:pt x="536" y="6007"/>
                            <a:pt x="596" y="5898"/>
                          </a:cubicBezTo>
                          <a:cubicBezTo>
                            <a:pt x="691" y="5719"/>
                            <a:pt x="762" y="5529"/>
                            <a:pt x="858" y="5338"/>
                          </a:cubicBezTo>
                          <a:cubicBezTo>
                            <a:pt x="1120" y="4743"/>
                            <a:pt x="1346" y="4160"/>
                            <a:pt x="1739" y="3517"/>
                          </a:cubicBezTo>
                          <a:cubicBezTo>
                            <a:pt x="2001" y="3052"/>
                            <a:pt x="2441" y="2612"/>
                            <a:pt x="2882" y="2159"/>
                          </a:cubicBezTo>
                          <a:cubicBezTo>
                            <a:pt x="3060" y="1969"/>
                            <a:pt x="3287" y="1814"/>
                            <a:pt x="3489" y="1647"/>
                          </a:cubicBezTo>
                          <a:cubicBezTo>
                            <a:pt x="3715" y="1504"/>
                            <a:pt x="3941" y="1362"/>
                            <a:pt x="4191" y="1254"/>
                          </a:cubicBezTo>
                          <a:cubicBezTo>
                            <a:pt x="4680" y="1028"/>
                            <a:pt x="5192" y="873"/>
                            <a:pt x="5727" y="802"/>
                          </a:cubicBezTo>
                          <a:cubicBezTo>
                            <a:pt x="5906" y="754"/>
                            <a:pt x="6085" y="742"/>
                            <a:pt x="6275" y="731"/>
                          </a:cubicBezTo>
                          <a:cubicBezTo>
                            <a:pt x="6370" y="725"/>
                            <a:pt x="6463" y="722"/>
                            <a:pt x="6555" y="722"/>
                          </a:cubicBezTo>
                          <a:cubicBezTo>
                            <a:pt x="6647" y="722"/>
                            <a:pt x="6739" y="725"/>
                            <a:pt x="6835" y="731"/>
                          </a:cubicBezTo>
                          <a:cubicBezTo>
                            <a:pt x="7406" y="754"/>
                            <a:pt x="7966" y="850"/>
                            <a:pt x="8502" y="1052"/>
                          </a:cubicBezTo>
                          <a:cubicBezTo>
                            <a:pt x="9037" y="1254"/>
                            <a:pt x="9549" y="1516"/>
                            <a:pt x="10002" y="1874"/>
                          </a:cubicBezTo>
                          <a:cubicBezTo>
                            <a:pt x="10454" y="2219"/>
                            <a:pt x="10871" y="2612"/>
                            <a:pt x="11216" y="3064"/>
                          </a:cubicBezTo>
                          <a:cubicBezTo>
                            <a:pt x="11550" y="3528"/>
                            <a:pt x="11823" y="4029"/>
                            <a:pt x="12026" y="4576"/>
                          </a:cubicBezTo>
                          <a:cubicBezTo>
                            <a:pt x="12216" y="5148"/>
                            <a:pt x="12288" y="5743"/>
                            <a:pt x="12300" y="6350"/>
                          </a:cubicBezTo>
                          <a:cubicBezTo>
                            <a:pt x="12323" y="7672"/>
                            <a:pt x="11942" y="9065"/>
                            <a:pt x="11026" y="10101"/>
                          </a:cubicBezTo>
                          <a:cubicBezTo>
                            <a:pt x="10680" y="10482"/>
                            <a:pt x="10335" y="10851"/>
                            <a:pt x="9930" y="11160"/>
                          </a:cubicBezTo>
                          <a:cubicBezTo>
                            <a:pt x="9192" y="11732"/>
                            <a:pt x="8299" y="12089"/>
                            <a:pt x="7370" y="12268"/>
                          </a:cubicBezTo>
                          <a:cubicBezTo>
                            <a:pt x="6963" y="12351"/>
                            <a:pt x="6547" y="12389"/>
                            <a:pt x="6121" y="12389"/>
                          </a:cubicBezTo>
                          <a:cubicBezTo>
                            <a:pt x="6062" y="12389"/>
                            <a:pt x="6002" y="12388"/>
                            <a:pt x="5942" y="12387"/>
                          </a:cubicBezTo>
                          <a:cubicBezTo>
                            <a:pt x="5858" y="12387"/>
                            <a:pt x="5775" y="12422"/>
                            <a:pt x="5692" y="12434"/>
                          </a:cubicBezTo>
                          <a:cubicBezTo>
                            <a:pt x="5680" y="12446"/>
                            <a:pt x="5656" y="12458"/>
                            <a:pt x="5656" y="12470"/>
                          </a:cubicBezTo>
                          <a:cubicBezTo>
                            <a:pt x="5668" y="12494"/>
                            <a:pt x="5680" y="12542"/>
                            <a:pt x="5704" y="12553"/>
                          </a:cubicBezTo>
                          <a:cubicBezTo>
                            <a:pt x="5811" y="12577"/>
                            <a:pt x="5930" y="12601"/>
                            <a:pt x="6049" y="12601"/>
                          </a:cubicBezTo>
                          <a:cubicBezTo>
                            <a:pt x="6172" y="12609"/>
                            <a:pt x="6301" y="12623"/>
                            <a:pt x="6432" y="12623"/>
                          </a:cubicBezTo>
                          <a:cubicBezTo>
                            <a:pt x="6490" y="12623"/>
                            <a:pt x="6549" y="12620"/>
                            <a:pt x="6608" y="12613"/>
                          </a:cubicBezTo>
                          <a:lnTo>
                            <a:pt x="7180" y="12577"/>
                          </a:lnTo>
                          <a:cubicBezTo>
                            <a:pt x="8275" y="12458"/>
                            <a:pt x="9371" y="12089"/>
                            <a:pt x="10264" y="11422"/>
                          </a:cubicBezTo>
                          <a:cubicBezTo>
                            <a:pt x="10776" y="11065"/>
                            <a:pt x="11228" y="10625"/>
                            <a:pt x="11573" y="10125"/>
                          </a:cubicBezTo>
                          <a:cubicBezTo>
                            <a:pt x="11954" y="9589"/>
                            <a:pt x="12240" y="9005"/>
                            <a:pt x="12454" y="8398"/>
                          </a:cubicBezTo>
                          <a:cubicBezTo>
                            <a:pt x="12657" y="7791"/>
                            <a:pt x="12788" y="7160"/>
                            <a:pt x="12812" y="6505"/>
                          </a:cubicBezTo>
                          <a:cubicBezTo>
                            <a:pt x="12835" y="6326"/>
                            <a:pt x="12824" y="6136"/>
                            <a:pt x="12800" y="5945"/>
                          </a:cubicBezTo>
                          <a:cubicBezTo>
                            <a:pt x="12752" y="5064"/>
                            <a:pt x="12502" y="4183"/>
                            <a:pt x="12097" y="3398"/>
                          </a:cubicBezTo>
                          <a:cubicBezTo>
                            <a:pt x="11788" y="2814"/>
                            <a:pt x="11395" y="2266"/>
                            <a:pt x="10919" y="1802"/>
                          </a:cubicBezTo>
                          <a:cubicBezTo>
                            <a:pt x="10442" y="1326"/>
                            <a:pt x="9895" y="945"/>
                            <a:pt x="9299" y="647"/>
                          </a:cubicBezTo>
                          <a:cubicBezTo>
                            <a:pt x="8434" y="210"/>
                            <a:pt x="7463" y="0"/>
                            <a:pt x="6494" y="0"/>
                          </a:cubicBezTo>
                          <a:close/>
                        </a:path>
                      </a:pathLst>
                    </a:custGeom>
                    <a:solidFill>
                      <a:srgbClr val="FCBD24"/>
                    </a:solidFill>
                    <a:ln>
                      <a:solidFill>
                        <a:srgbClr val="88C6FD"/>
                      </a:solidFill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sp>
                <p:nvSpPr>
                  <p:cNvPr id="79" name="Google Shape;1624;p33">
                    <a:extLst>
                      <a:ext uri="{FF2B5EF4-FFF2-40B4-BE49-F238E27FC236}">
                        <a16:creationId xmlns:a16="http://schemas.microsoft.com/office/drawing/2014/main" id="{A6365DB2-D2E2-5703-51B5-43EC94D9E35E}"/>
                      </a:ext>
                    </a:extLst>
                  </p:cNvPr>
                  <p:cNvSpPr/>
                  <p:nvPr/>
                </p:nvSpPr>
                <p:spPr>
                  <a:xfrm>
                    <a:off x="3907792" y="2242663"/>
                    <a:ext cx="1098975" cy="1601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959" h="64049" extrusionOk="0">
                        <a:moveTo>
                          <a:pt x="5297" y="0"/>
                        </a:moveTo>
                        <a:cubicBezTo>
                          <a:pt x="5110" y="0"/>
                          <a:pt x="4916" y="11"/>
                          <a:pt x="4715" y="29"/>
                        </a:cubicBezTo>
                        <a:cubicBezTo>
                          <a:pt x="4441" y="64"/>
                          <a:pt x="4167" y="100"/>
                          <a:pt x="3917" y="171"/>
                        </a:cubicBezTo>
                        <a:cubicBezTo>
                          <a:pt x="2786" y="481"/>
                          <a:pt x="1774" y="1207"/>
                          <a:pt x="1143" y="2196"/>
                        </a:cubicBezTo>
                        <a:cubicBezTo>
                          <a:pt x="822" y="2684"/>
                          <a:pt x="584" y="3231"/>
                          <a:pt x="465" y="3803"/>
                        </a:cubicBezTo>
                        <a:cubicBezTo>
                          <a:pt x="417" y="4089"/>
                          <a:pt x="369" y="4386"/>
                          <a:pt x="369" y="4672"/>
                        </a:cubicBezTo>
                        <a:cubicBezTo>
                          <a:pt x="357" y="4970"/>
                          <a:pt x="369" y="5232"/>
                          <a:pt x="357" y="5517"/>
                        </a:cubicBezTo>
                        <a:cubicBezTo>
                          <a:pt x="369" y="7732"/>
                          <a:pt x="369" y="9958"/>
                          <a:pt x="369" y="12173"/>
                        </a:cubicBezTo>
                        <a:cubicBezTo>
                          <a:pt x="405" y="19972"/>
                          <a:pt x="346" y="27699"/>
                          <a:pt x="286" y="35450"/>
                        </a:cubicBezTo>
                        <a:cubicBezTo>
                          <a:pt x="274" y="37033"/>
                          <a:pt x="262" y="38700"/>
                          <a:pt x="215" y="40141"/>
                        </a:cubicBezTo>
                        <a:cubicBezTo>
                          <a:pt x="0" y="45558"/>
                          <a:pt x="0" y="50916"/>
                          <a:pt x="215" y="56309"/>
                        </a:cubicBezTo>
                        <a:cubicBezTo>
                          <a:pt x="215" y="56452"/>
                          <a:pt x="215" y="56619"/>
                          <a:pt x="215" y="56774"/>
                        </a:cubicBezTo>
                        <a:cubicBezTo>
                          <a:pt x="238" y="57917"/>
                          <a:pt x="286" y="58917"/>
                          <a:pt x="417" y="59107"/>
                        </a:cubicBezTo>
                        <a:cubicBezTo>
                          <a:pt x="434" y="59131"/>
                          <a:pt x="451" y="59143"/>
                          <a:pt x="467" y="59143"/>
                        </a:cubicBezTo>
                        <a:cubicBezTo>
                          <a:pt x="566" y="59143"/>
                          <a:pt x="652" y="58719"/>
                          <a:pt x="703" y="57893"/>
                        </a:cubicBezTo>
                        <a:cubicBezTo>
                          <a:pt x="774" y="56571"/>
                          <a:pt x="846" y="55143"/>
                          <a:pt x="905" y="53666"/>
                        </a:cubicBezTo>
                        <a:cubicBezTo>
                          <a:pt x="1060" y="48987"/>
                          <a:pt x="1108" y="44094"/>
                          <a:pt x="1119" y="38331"/>
                        </a:cubicBezTo>
                        <a:cubicBezTo>
                          <a:pt x="1119" y="34295"/>
                          <a:pt x="1191" y="29508"/>
                          <a:pt x="1155" y="24544"/>
                        </a:cubicBezTo>
                        <a:cubicBezTo>
                          <a:pt x="1119" y="20448"/>
                          <a:pt x="1108" y="16328"/>
                          <a:pt x="1108" y="12209"/>
                        </a:cubicBezTo>
                        <a:lnTo>
                          <a:pt x="1108" y="6017"/>
                        </a:lnTo>
                        <a:lnTo>
                          <a:pt x="1108" y="5244"/>
                        </a:lnTo>
                        <a:lnTo>
                          <a:pt x="1108" y="4851"/>
                        </a:lnTo>
                        <a:cubicBezTo>
                          <a:pt x="1108" y="4732"/>
                          <a:pt x="1119" y="4624"/>
                          <a:pt x="1131" y="4505"/>
                        </a:cubicBezTo>
                        <a:cubicBezTo>
                          <a:pt x="1167" y="4053"/>
                          <a:pt x="1274" y="3600"/>
                          <a:pt x="1453" y="3172"/>
                        </a:cubicBezTo>
                        <a:cubicBezTo>
                          <a:pt x="1822" y="2327"/>
                          <a:pt x="2489" y="1624"/>
                          <a:pt x="3298" y="1195"/>
                        </a:cubicBezTo>
                        <a:cubicBezTo>
                          <a:pt x="3858" y="910"/>
                          <a:pt x="4489" y="743"/>
                          <a:pt x="5132" y="731"/>
                        </a:cubicBezTo>
                        <a:lnTo>
                          <a:pt x="7263" y="731"/>
                        </a:lnTo>
                        <a:lnTo>
                          <a:pt x="11537" y="719"/>
                        </a:lnTo>
                        <a:cubicBezTo>
                          <a:pt x="20265" y="695"/>
                          <a:pt x="28980" y="683"/>
                          <a:pt x="37695" y="660"/>
                        </a:cubicBezTo>
                        <a:cubicBezTo>
                          <a:pt x="38045" y="660"/>
                          <a:pt x="38410" y="654"/>
                          <a:pt x="38763" y="654"/>
                        </a:cubicBezTo>
                        <a:cubicBezTo>
                          <a:pt x="38939" y="654"/>
                          <a:pt x="39112" y="656"/>
                          <a:pt x="39279" y="660"/>
                        </a:cubicBezTo>
                        <a:cubicBezTo>
                          <a:pt x="39767" y="683"/>
                          <a:pt x="40243" y="791"/>
                          <a:pt x="40696" y="969"/>
                        </a:cubicBezTo>
                        <a:cubicBezTo>
                          <a:pt x="41589" y="1350"/>
                          <a:pt x="42351" y="2053"/>
                          <a:pt x="42791" y="2922"/>
                        </a:cubicBezTo>
                        <a:cubicBezTo>
                          <a:pt x="43018" y="3362"/>
                          <a:pt x="43172" y="3827"/>
                          <a:pt x="43220" y="4315"/>
                        </a:cubicBezTo>
                        <a:cubicBezTo>
                          <a:pt x="43279" y="4791"/>
                          <a:pt x="43256" y="5351"/>
                          <a:pt x="43268" y="5875"/>
                        </a:cubicBezTo>
                        <a:lnTo>
                          <a:pt x="43279" y="9077"/>
                        </a:lnTo>
                        <a:cubicBezTo>
                          <a:pt x="43315" y="13352"/>
                          <a:pt x="43339" y="17626"/>
                          <a:pt x="43363" y="21900"/>
                        </a:cubicBezTo>
                        <a:cubicBezTo>
                          <a:pt x="43375" y="26329"/>
                          <a:pt x="43375" y="30771"/>
                          <a:pt x="43387" y="35212"/>
                        </a:cubicBezTo>
                        <a:cubicBezTo>
                          <a:pt x="43422" y="40117"/>
                          <a:pt x="43446" y="45022"/>
                          <a:pt x="43482" y="49916"/>
                        </a:cubicBezTo>
                        <a:cubicBezTo>
                          <a:pt x="43494" y="52368"/>
                          <a:pt x="43506" y="54821"/>
                          <a:pt x="43518" y="57274"/>
                        </a:cubicBezTo>
                        <a:cubicBezTo>
                          <a:pt x="43482" y="58500"/>
                          <a:pt x="43684" y="59762"/>
                          <a:pt x="43172" y="60869"/>
                        </a:cubicBezTo>
                        <a:cubicBezTo>
                          <a:pt x="42708" y="61989"/>
                          <a:pt x="41767" y="62882"/>
                          <a:pt x="40636" y="63298"/>
                        </a:cubicBezTo>
                        <a:cubicBezTo>
                          <a:pt x="40231" y="63453"/>
                          <a:pt x="39791" y="63548"/>
                          <a:pt x="39350" y="63572"/>
                        </a:cubicBezTo>
                        <a:cubicBezTo>
                          <a:pt x="39130" y="63584"/>
                          <a:pt x="38904" y="63587"/>
                          <a:pt x="38676" y="63587"/>
                        </a:cubicBezTo>
                        <a:cubicBezTo>
                          <a:pt x="38449" y="63587"/>
                          <a:pt x="38219" y="63584"/>
                          <a:pt x="37993" y="63584"/>
                        </a:cubicBezTo>
                        <a:cubicBezTo>
                          <a:pt x="37088" y="63596"/>
                          <a:pt x="36171" y="63596"/>
                          <a:pt x="35267" y="63596"/>
                        </a:cubicBezTo>
                        <a:cubicBezTo>
                          <a:pt x="33445" y="63608"/>
                          <a:pt x="31623" y="63620"/>
                          <a:pt x="29802" y="63632"/>
                        </a:cubicBezTo>
                        <a:cubicBezTo>
                          <a:pt x="23146" y="63667"/>
                          <a:pt x="16502" y="63703"/>
                          <a:pt x="9859" y="63739"/>
                        </a:cubicBezTo>
                        <a:cubicBezTo>
                          <a:pt x="8430" y="63739"/>
                          <a:pt x="7010" y="63765"/>
                          <a:pt x="5584" y="63765"/>
                        </a:cubicBezTo>
                        <a:cubicBezTo>
                          <a:pt x="5346" y="63765"/>
                          <a:pt x="5108" y="63764"/>
                          <a:pt x="4870" y="63763"/>
                        </a:cubicBezTo>
                        <a:cubicBezTo>
                          <a:pt x="3191" y="63679"/>
                          <a:pt x="1584" y="62608"/>
                          <a:pt x="893" y="61036"/>
                        </a:cubicBezTo>
                        <a:cubicBezTo>
                          <a:pt x="643" y="60488"/>
                          <a:pt x="477" y="59929"/>
                          <a:pt x="429" y="59345"/>
                        </a:cubicBezTo>
                        <a:cubicBezTo>
                          <a:pt x="418" y="59248"/>
                          <a:pt x="387" y="59140"/>
                          <a:pt x="382" y="59140"/>
                        </a:cubicBezTo>
                        <a:cubicBezTo>
                          <a:pt x="382" y="59140"/>
                          <a:pt x="381" y="59141"/>
                          <a:pt x="381" y="59143"/>
                        </a:cubicBezTo>
                        <a:cubicBezTo>
                          <a:pt x="357" y="59226"/>
                          <a:pt x="322" y="59345"/>
                          <a:pt x="322" y="59524"/>
                        </a:cubicBezTo>
                        <a:cubicBezTo>
                          <a:pt x="357" y="60346"/>
                          <a:pt x="643" y="61167"/>
                          <a:pt x="1096" y="61858"/>
                        </a:cubicBezTo>
                        <a:cubicBezTo>
                          <a:pt x="1858" y="63001"/>
                          <a:pt x="3108" y="63786"/>
                          <a:pt x="4453" y="63965"/>
                        </a:cubicBezTo>
                        <a:cubicBezTo>
                          <a:pt x="4826" y="64016"/>
                          <a:pt x="5178" y="64026"/>
                          <a:pt x="5522" y="64026"/>
                        </a:cubicBezTo>
                        <a:cubicBezTo>
                          <a:pt x="5734" y="64026"/>
                          <a:pt x="5943" y="64023"/>
                          <a:pt x="6152" y="64023"/>
                        </a:cubicBezTo>
                        <a:cubicBezTo>
                          <a:pt x="6233" y="64023"/>
                          <a:pt x="6313" y="64023"/>
                          <a:pt x="6394" y="64025"/>
                        </a:cubicBezTo>
                        <a:lnTo>
                          <a:pt x="8299" y="64013"/>
                        </a:lnTo>
                        <a:lnTo>
                          <a:pt x="30659" y="64048"/>
                        </a:lnTo>
                        <a:lnTo>
                          <a:pt x="39184" y="64048"/>
                        </a:lnTo>
                        <a:cubicBezTo>
                          <a:pt x="39327" y="64036"/>
                          <a:pt x="39458" y="64025"/>
                          <a:pt x="39600" y="64013"/>
                        </a:cubicBezTo>
                        <a:lnTo>
                          <a:pt x="40005" y="63953"/>
                        </a:lnTo>
                        <a:cubicBezTo>
                          <a:pt x="41089" y="63739"/>
                          <a:pt x="42101" y="63155"/>
                          <a:pt x="42803" y="62298"/>
                        </a:cubicBezTo>
                        <a:cubicBezTo>
                          <a:pt x="43553" y="61405"/>
                          <a:pt x="43958" y="60238"/>
                          <a:pt x="43946" y="59084"/>
                        </a:cubicBezTo>
                        <a:lnTo>
                          <a:pt x="43934" y="55821"/>
                        </a:lnTo>
                        <a:lnTo>
                          <a:pt x="43911" y="49308"/>
                        </a:lnTo>
                        <a:cubicBezTo>
                          <a:pt x="43911" y="44951"/>
                          <a:pt x="43911" y="40605"/>
                          <a:pt x="43911" y="36247"/>
                        </a:cubicBezTo>
                        <a:lnTo>
                          <a:pt x="43899" y="32437"/>
                        </a:lnTo>
                        <a:lnTo>
                          <a:pt x="43875" y="14364"/>
                        </a:lnTo>
                        <a:lnTo>
                          <a:pt x="43875" y="7589"/>
                        </a:lnTo>
                        <a:lnTo>
                          <a:pt x="43875" y="5898"/>
                        </a:lnTo>
                        <a:cubicBezTo>
                          <a:pt x="43863" y="5327"/>
                          <a:pt x="43899" y="4779"/>
                          <a:pt x="43827" y="4172"/>
                        </a:cubicBezTo>
                        <a:cubicBezTo>
                          <a:pt x="43684" y="2993"/>
                          <a:pt x="43065" y="1874"/>
                          <a:pt x="42148" y="1112"/>
                        </a:cubicBezTo>
                        <a:cubicBezTo>
                          <a:pt x="41696" y="731"/>
                          <a:pt x="41172" y="445"/>
                          <a:pt x="40601" y="255"/>
                        </a:cubicBezTo>
                        <a:cubicBezTo>
                          <a:pt x="40080" y="78"/>
                          <a:pt x="39519" y="4"/>
                          <a:pt x="38983" y="4"/>
                        </a:cubicBezTo>
                        <a:cubicBezTo>
                          <a:pt x="38943" y="4"/>
                          <a:pt x="38902" y="4"/>
                          <a:pt x="38862" y="5"/>
                        </a:cubicBezTo>
                        <a:lnTo>
                          <a:pt x="5501" y="5"/>
                        </a:lnTo>
                        <a:cubicBezTo>
                          <a:pt x="5434" y="2"/>
                          <a:pt x="5366" y="0"/>
                          <a:pt x="5297" y="0"/>
                        </a:cubicBezTo>
                        <a:close/>
                      </a:path>
                    </a:pathLst>
                  </a:custGeom>
                  <a:solidFill>
                    <a:srgbClr val="5EB2F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7" name="Google Shape;1624;p33">
                    <a:extLst>
                      <a:ext uri="{FF2B5EF4-FFF2-40B4-BE49-F238E27FC236}">
                        <a16:creationId xmlns:a16="http://schemas.microsoft.com/office/drawing/2014/main" id="{7DC8E276-6346-8AB6-D93D-61C1A25E09FA}"/>
                      </a:ext>
                    </a:extLst>
                  </p:cNvPr>
                  <p:cNvSpPr/>
                  <p:nvPr/>
                </p:nvSpPr>
                <p:spPr>
                  <a:xfrm>
                    <a:off x="7052807" y="2664163"/>
                    <a:ext cx="1098975" cy="1601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959" h="64049" extrusionOk="0">
                        <a:moveTo>
                          <a:pt x="5297" y="0"/>
                        </a:moveTo>
                        <a:cubicBezTo>
                          <a:pt x="5110" y="0"/>
                          <a:pt x="4916" y="11"/>
                          <a:pt x="4715" y="29"/>
                        </a:cubicBezTo>
                        <a:cubicBezTo>
                          <a:pt x="4441" y="64"/>
                          <a:pt x="4167" y="100"/>
                          <a:pt x="3917" y="171"/>
                        </a:cubicBezTo>
                        <a:cubicBezTo>
                          <a:pt x="2786" y="481"/>
                          <a:pt x="1774" y="1207"/>
                          <a:pt x="1143" y="2196"/>
                        </a:cubicBezTo>
                        <a:cubicBezTo>
                          <a:pt x="822" y="2684"/>
                          <a:pt x="584" y="3231"/>
                          <a:pt x="465" y="3803"/>
                        </a:cubicBezTo>
                        <a:cubicBezTo>
                          <a:pt x="417" y="4089"/>
                          <a:pt x="369" y="4386"/>
                          <a:pt x="369" y="4672"/>
                        </a:cubicBezTo>
                        <a:cubicBezTo>
                          <a:pt x="357" y="4970"/>
                          <a:pt x="369" y="5232"/>
                          <a:pt x="357" y="5517"/>
                        </a:cubicBezTo>
                        <a:cubicBezTo>
                          <a:pt x="369" y="7732"/>
                          <a:pt x="369" y="9958"/>
                          <a:pt x="369" y="12173"/>
                        </a:cubicBezTo>
                        <a:cubicBezTo>
                          <a:pt x="405" y="19972"/>
                          <a:pt x="346" y="27699"/>
                          <a:pt x="286" y="35450"/>
                        </a:cubicBezTo>
                        <a:cubicBezTo>
                          <a:pt x="274" y="37033"/>
                          <a:pt x="262" y="38700"/>
                          <a:pt x="215" y="40141"/>
                        </a:cubicBezTo>
                        <a:cubicBezTo>
                          <a:pt x="0" y="45558"/>
                          <a:pt x="0" y="50916"/>
                          <a:pt x="215" y="56309"/>
                        </a:cubicBezTo>
                        <a:cubicBezTo>
                          <a:pt x="215" y="56452"/>
                          <a:pt x="215" y="56619"/>
                          <a:pt x="215" y="56774"/>
                        </a:cubicBezTo>
                        <a:cubicBezTo>
                          <a:pt x="238" y="57917"/>
                          <a:pt x="286" y="58917"/>
                          <a:pt x="417" y="59107"/>
                        </a:cubicBezTo>
                        <a:cubicBezTo>
                          <a:pt x="434" y="59131"/>
                          <a:pt x="451" y="59143"/>
                          <a:pt x="467" y="59143"/>
                        </a:cubicBezTo>
                        <a:cubicBezTo>
                          <a:pt x="566" y="59143"/>
                          <a:pt x="652" y="58719"/>
                          <a:pt x="703" y="57893"/>
                        </a:cubicBezTo>
                        <a:cubicBezTo>
                          <a:pt x="774" y="56571"/>
                          <a:pt x="846" y="55143"/>
                          <a:pt x="905" y="53666"/>
                        </a:cubicBezTo>
                        <a:cubicBezTo>
                          <a:pt x="1060" y="48987"/>
                          <a:pt x="1108" y="44094"/>
                          <a:pt x="1119" y="38331"/>
                        </a:cubicBezTo>
                        <a:cubicBezTo>
                          <a:pt x="1119" y="34295"/>
                          <a:pt x="1191" y="29508"/>
                          <a:pt x="1155" y="24544"/>
                        </a:cubicBezTo>
                        <a:cubicBezTo>
                          <a:pt x="1119" y="20448"/>
                          <a:pt x="1108" y="16328"/>
                          <a:pt x="1108" y="12209"/>
                        </a:cubicBezTo>
                        <a:lnTo>
                          <a:pt x="1108" y="6017"/>
                        </a:lnTo>
                        <a:lnTo>
                          <a:pt x="1108" y="5244"/>
                        </a:lnTo>
                        <a:lnTo>
                          <a:pt x="1108" y="4851"/>
                        </a:lnTo>
                        <a:cubicBezTo>
                          <a:pt x="1108" y="4732"/>
                          <a:pt x="1119" y="4624"/>
                          <a:pt x="1131" y="4505"/>
                        </a:cubicBezTo>
                        <a:cubicBezTo>
                          <a:pt x="1167" y="4053"/>
                          <a:pt x="1274" y="3600"/>
                          <a:pt x="1453" y="3172"/>
                        </a:cubicBezTo>
                        <a:cubicBezTo>
                          <a:pt x="1822" y="2327"/>
                          <a:pt x="2489" y="1624"/>
                          <a:pt x="3298" y="1195"/>
                        </a:cubicBezTo>
                        <a:cubicBezTo>
                          <a:pt x="3858" y="910"/>
                          <a:pt x="4489" y="743"/>
                          <a:pt x="5132" y="731"/>
                        </a:cubicBezTo>
                        <a:lnTo>
                          <a:pt x="7263" y="731"/>
                        </a:lnTo>
                        <a:lnTo>
                          <a:pt x="11537" y="719"/>
                        </a:lnTo>
                        <a:cubicBezTo>
                          <a:pt x="20265" y="695"/>
                          <a:pt x="28980" y="683"/>
                          <a:pt x="37695" y="660"/>
                        </a:cubicBezTo>
                        <a:cubicBezTo>
                          <a:pt x="38045" y="660"/>
                          <a:pt x="38410" y="654"/>
                          <a:pt x="38763" y="654"/>
                        </a:cubicBezTo>
                        <a:cubicBezTo>
                          <a:pt x="38939" y="654"/>
                          <a:pt x="39112" y="656"/>
                          <a:pt x="39279" y="660"/>
                        </a:cubicBezTo>
                        <a:cubicBezTo>
                          <a:pt x="39767" y="683"/>
                          <a:pt x="40243" y="791"/>
                          <a:pt x="40696" y="969"/>
                        </a:cubicBezTo>
                        <a:cubicBezTo>
                          <a:pt x="41589" y="1350"/>
                          <a:pt x="42351" y="2053"/>
                          <a:pt x="42791" y="2922"/>
                        </a:cubicBezTo>
                        <a:cubicBezTo>
                          <a:pt x="43018" y="3362"/>
                          <a:pt x="43172" y="3827"/>
                          <a:pt x="43220" y="4315"/>
                        </a:cubicBezTo>
                        <a:cubicBezTo>
                          <a:pt x="43279" y="4791"/>
                          <a:pt x="43256" y="5351"/>
                          <a:pt x="43268" y="5875"/>
                        </a:cubicBezTo>
                        <a:lnTo>
                          <a:pt x="43279" y="9077"/>
                        </a:lnTo>
                        <a:cubicBezTo>
                          <a:pt x="43315" y="13352"/>
                          <a:pt x="43339" y="17626"/>
                          <a:pt x="43363" y="21900"/>
                        </a:cubicBezTo>
                        <a:cubicBezTo>
                          <a:pt x="43375" y="26329"/>
                          <a:pt x="43375" y="30771"/>
                          <a:pt x="43387" y="35212"/>
                        </a:cubicBezTo>
                        <a:cubicBezTo>
                          <a:pt x="43422" y="40117"/>
                          <a:pt x="43446" y="45022"/>
                          <a:pt x="43482" y="49916"/>
                        </a:cubicBezTo>
                        <a:cubicBezTo>
                          <a:pt x="43494" y="52368"/>
                          <a:pt x="43506" y="54821"/>
                          <a:pt x="43518" y="57274"/>
                        </a:cubicBezTo>
                        <a:cubicBezTo>
                          <a:pt x="43482" y="58500"/>
                          <a:pt x="43684" y="59762"/>
                          <a:pt x="43172" y="60869"/>
                        </a:cubicBezTo>
                        <a:cubicBezTo>
                          <a:pt x="42708" y="61989"/>
                          <a:pt x="41767" y="62882"/>
                          <a:pt x="40636" y="63298"/>
                        </a:cubicBezTo>
                        <a:cubicBezTo>
                          <a:pt x="40231" y="63453"/>
                          <a:pt x="39791" y="63548"/>
                          <a:pt x="39350" y="63572"/>
                        </a:cubicBezTo>
                        <a:cubicBezTo>
                          <a:pt x="39130" y="63584"/>
                          <a:pt x="38904" y="63587"/>
                          <a:pt x="38676" y="63587"/>
                        </a:cubicBezTo>
                        <a:cubicBezTo>
                          <a:pt x="38449" y="63587"/>
                          <a:pt x="38219" y="63584"/>
                          <a:pt x="37993" y="63584"/>
                        </a:cubicBezTo>
                        <a:cubicBezTo>
                          <a:pt x="37088" y="63596"/>
                          <a:pt x="36171" y="63596"/>
                          <a:pt x="35267" y="63596"/>
                        </a:cubicBezTo>
                        <a:cubicBezTo>
                          <a:pt x="33445" y="63608"/>
                          <a:pt x="31623" y="63620"/>
                          <a:pt x="29802" y="63632"/>
                        </a:cubicBezTo>
                        <a:cubicBezTo>
                          <a:pt x="23146" y="63667"/>
                          <a:pt x="16502" y="63703"/>
                          <a:pt x="9859" y="63739"/>
                        </a:cubicBezTo>
                        <a:cubicBezTo>
                          <a:pt x="8430" y="63739"/>
                          <a:pt x="7010" y="63765"/>
                          <a:pt x="5584" y="63765"/>
                        </a:cubicBezTo>
                        <a:cubicBezTo>
                          <a:pt x="5346" y="63765"/>
                          <a:pt x="5108" y="63764"/>
                          <a:pt x="4870" y="63763"/>
                        </a:cubicBezTo>
                        <a:cubicBezTo>
                          <a:pt x="3191" y="63679"/>
                          <a:pt x="1584" y="62608"/>
                          <a:pt x="893" y="61036"/>
                        </a:cubicBezTo>
                        <a:cubicBezTo>
                          <a:pt x="643" y="60488"/>
                          <a:pt x="477" y="59929"/>
                          <a:pt x="429" y="59345"/>
                        </a:cubicBezTo>
                        <a:cubicBezTo>
                          <a:pt x="418" y="59248"/>
                          <a:pt x="387" y="59140"/>
                          <a:pt x="382" y="59140"/>
                        </a:cubicBezTo>
                        <a:cubicBezTo>
                          <a:pt x="382" y="59140"/>
                          <a:pt x="381" y="59141"/>
                          <a:pt x="381" y="59143"/>
                        </a:cubicBezTo>
                        <a:cubicBezTo>
                          <a:pt x="357" y="59226"/>
                          <a:pt x="322" y="59345"/>
                          <a:pt x="322" y="59524"/>
                        </a:cubicBezTo>
                        <a:cubicBezTo>
                          <a:pt x="357" y="60346"/>
                          <a:pt x="643" y="61167"/>
                          <a:pt x="1096" y="61858"/>
                        </a:cubicBezTo>
                        <a:cubicBezTo>
                          <a:pt x="1858" y="63001"/>
                          <a:pt x="3108" y="63786"/>
                          <a:pt x="4453" y="63965"/>
                        </a:cubicBezTo>
                        <a:cubicBezTo>
                          <a:pt x="4826" y="64016"/>
                          <a:pt x="5178" y="64026"/>
                          <a:pt x="5522" y="64026"/>
                        </a:cubicBezTo>
                        <a:cubicBezTo>
                          <a:pt x="5734" y="64026"/>
                          <a:pt x="5943" y="64023"/>
                          <a:pt x="6152" y="64023"/>
                        </a:cubicBezTo>
                        <a:cubicBezTo>
                          <a:pt x="6233" y="64023"/>
                          <a:pt x="6313" y="64023"/>
                          <a:pt x="6394" y="64025"/>
                        </a:cubicBezTo>
                        <a:lnTo>
                          <a:pt x="8299" y="64013"/>
                        </a:lnTo>
                        <a:lnTo>
                          <a:pt x="30659" y="64048"/>
                        </a:lnTo>
                        <a:lnTo>
                          <a:pt x="39184" y="64048"/>
                        </a:lnTo>
                        <a:cubicBezTo>
                          <a:pt x="39327" y="64036"/>
                          <a:pt x="39458" y="64025"/>
                          <a:pt x="39600" y="64013"/>
                        </a:cubicBezTo>
                        <a:lnTo>
                          <a:pt x="40005" y="63953"/>
                        </a:lnTo>
                        <a:cubicBezTo>
                          <a:pt x="41089" y="63739"/>
                          <a:pt x="42101" y="63155"/>
                          <a:pt x="42803" y="62298"/>
                        </a:cubicBezTo>
                        <a:cubicBezTo>
                          <a:pt x="43553" y="61405"/>
                          <a:pt x="43958" y="60238"/>
                          <a:pt x="43946" y="59084"/>
                        </a:cubicBezTo>
                        <a:lnTo>
                          <a:pt x="43934" y="55821"/>
                        </a:lnTo>
                        <a:lnTo>
                          <a:pt x="43911" y="49308"/>
                        </a:lnTo>
                        <a:cubicBezTo>
                          <a:pt x="43911" y="44951"/>
                          <a:pt x="43911" y="40605"/>
                          <a:pt x="43911" y="36247"/>
                        </a:cubicBezTo>
                        <a:lnTo>
                          <a:pt x="43899" y="32437"/>
                        </a:lnTo>
                        <a:lnTo>
                          <a:pt x="43875" y="14364"/>
                        </a:lnTo>
                        <a:lnTo>
                          <a:pt x="43875" y="7589"/>
                        </a:lnTo>
                        <a:lnTo>
                          <a:pt x="43875" y="5898"/>
                        </a:lnTo>
                        <a:cubicBezTo>
                          <a:pt x="43863" y="5327"/>
                          <a:pt x="43899" y="4779"/>
                          <a:pt x="43827" y="4172"/>
                        </a:cubicBezTo>
                        <a:cubicBezTo>
                          <a:pt x="43684" y="2993"/>
                          <a:pt x="43065" y="1874"/>
                          <a:pt x="42148" y="1112"/>
                        </a:cubicBezTo>
                        <a:cubicBezTo>
                          <a:pt x="41696" y="731"/>
                          <a:pt x="41172" y="445"/>
                          <a:pt x="40601" y="255"/>
                        </a:cubicBezTo>
                        <a:cubicBezTo>
                          <a:pt x="40080" y="78"/>
                          <a:pt x="39519" y="4"/>
                          <a:pt x="38983" y="4"/>
                        </a:cubicBezTo>
                        <a:cubicBezTo>
                          <a:pt x="38943" y="4"/>
                          <a:pt x="38902" y="4"/>
                          <a:pt x="38862" y="5"/>
                        </a:cubicBezTo>
                        <a:lnTo>
                          <a:pt x="5501" y="5"/>
                        </a:lnTo>
                        <a:cubicBezTo>
                          <a:pt x="5434" y="2"/>
                          <a:pt x="5366" y="0"/>
                          <a:pt x="5297" y="0"/>
                        </a:cubicBezTo>
                        <a:close/>
                      </a:path>
                    </a:pathLst>
                  </a:custGeom>
                  <a:solidFill>
                    <a:srgbClr val="5EB2FC"/>
                  </a:solidFill>
                  <a:ln>
                    <a:solidFill>
                      <a:srgbClr val="69E781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4" name="Google Shape;658;p22">
                    <a:extLst>
                      <a:ext uri="{FF2B5EF4-FFF2-40B4-BE49-F238E27FC236}">
                        <a16:creationId xmlns:a16="http://schemas.microsoft.com/office/drawing/2014/main" id="{544D6BA7-B282-F865-FF15-4F12696EBDB3}"/>
                      </a:ext>
                    </a:extLst>
                  </p:cNvPr>
                  <p:cNvSpPr/>
                  <p:nvPr/>
                </p:nvSpPr>
                <p:spPr>
                  <a:xfrm>
                    <a:off x="9303000" y="3392244"/>
                    <a:ext cx="482656" cy="5230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95" h="22748" extrusionOk="0">
                        <a:moveTo>
                          <a:pt x="20682" y="1242"/>
                        </a:moveTo>
                        <a:cubicBezTo>
                          <a:pt x="20682" y="1397"/>
                          <a:pt x="20682" y="1540"/>
                          <a:pt x="20682" y="1695"/>
                        </a:cubicBezTo>
                        <a:cubicBezTo>
                          <a:pt x="20658" y="2147"/>
                          <a:pt x="20658" y="2599"/>
                          <a:pt x="20670" y="3052"/>
                        </a:cubicBezTo>
                        <a:cubicBezTo>
                          <a:pt x="20491" y="3385"/>
                          <a:pt x="20170" y="3659"/>
                          <a:pt x="19872" y="3921"/>
                        </a:cubicBezTo>
                        <a:cubicBezTo>
                          <a:pt x="19872" y="3766"/>
                          <a:pt x="19860" y="3611"/>
                          <a:pt x="19848" y="3445"/>
                        </a:cubicBezTo>
                        <a:cubicBezTo>
                          <a:pt x="19825" y="3254"/>
                          <a:pt x="19825" y="3052"/>
                          <a:pt x="19717" y="2897"/>
                        </a:cubicBezTo>
                        <a:cubicBezTo>
                          <a:pt x="19693" y="2848"/>
                          <a:pt x="19643" y="2821"/>
                          <a:pt x="19594" y="2821"/>
                        </a:cubicBezTo>
                        <a:cubicBezTo>
                          <a:pt x="19548" y="2821"/>
                          <a:pt x="19502" y="2845"/>
                          <a:pt x="19479" y="2897"/>
                        </a:cubicBezTo>
                        <a:cubicBezTo>
                          <a:pt x="19396" y="3052"/>
                          <a:pt x="19396" y="3230"/>
                          <a:pt x="19372" y="3409"/>
                        </a:cubicBezTo>
                        <a:cubicBezTo>
                          <a:pt x="19348" y="3588"/>
                          <a:pt x="19325" y="3766"/>
                          <a:pt x="19313" y="3945"/>
                        </a:cubicBezTo>
                        <a:cubicBezTo>
                          <a:pt x="19301" y="4123"/>
                          <a:pt x="19277" y="4290"/>
                          <a:pt x="19253" y="4469"/>
                        </a:cubicBezTo>
                        <a:cubicBezTo>
                          <a:pt x="19253" y="4481"/>
                          <a:pt x="19253" y="4493"/>
                          <a:pt x="19253" y="4504"/>
                        </a:cubicBezTo>
                        <a:lnTo>
                          <a:pt x="18813" y="4933"/>
                        </a:lnTo>
                        <a:cubicBezTo>
                          <a:pt x="18813" y="4921"/>
                          <a:pt x="18813" y="4897"/>
                          <a:pt x="18813" y="4885"/>
                        </a:cubicBezTo>
                        <a:cubicBezTo>
                          <a:pt x="18813" y="4743"/>
                          <a:pt x="18825" y="4588"/>
                          <a:pt x="18825" y="4445"/>
                        </a:cubicBezTo>
                        <a:cubicBezTo>
                          <a:pt x="18836" y="4290"/>
                          <a:pt x="18836" y="4147"/>
                          <a:pt x="18753" y="4004"/>
                        </a:cubicBezTo>
                        <a:cubicBezTo>
                          <a:pt x="18740" y="3971"/>
                          <a:pt x="18711" y="3956"/>
                          <a:pt x="18682" y="3956"/>
                        </a:cubicBezTo>
                        <a:cubicBezTo>
                          <a:pt x="18660" y="3956"/>
                          <a:pt x="18638" y="3965"/>
                          <a:pt x="18622" y="3981"/>
                        </a:cubicBezTo>
                        <a:cubicBezTo>
                          <a:pt x="18515" y="4100"/>
                          <a:pt x="18479" y="4243"/>
                          <a:pt x="18444" y="4397"/>
                        </a:cubicBezTo>
                        <a:cubicBezTo>
                          <a:pt x="18420" y="4552"/>
                          <a:pt x="18384" y="4707"/>
                          <a:pt x="18372" y="4874"/>
                        </a:cubicBezTo>
                        <a:cubicBezTo>
                          <a:pt x="18360" y="5016"/>
                          <a:pt x="18324" y="5171"/>
                          <a:pt x="18324" y="5326"/>
                        </a:cubicBezTo>
                        <a:lnTo>
                          <a:pt x="18324" y="5350"/>
                        </a:lnTo>
                        <a:cubicBezTo>
                          <a:pt x="18313" y="5409"/>
                          <a:pt x="18217" y="5469"/>
                          <a:pt x="18146" y="5540"/>
                        </a:cubicBezTo>
                        <a:cubicBezTo>
                          <a:pt x="18051" y="5636"/>
                          <a:pt x="17955" y="5731"/>
                          <a:pt x="17860" y="5826"/>
                        </a:cubicBezTo>
                        <a:cubicBezTo>
                          <a:pt x="17872" y="5540"/>
                          <a:pt x="17896" y="5243"/>
                          <a:pt x="17908" y="4957"/>
                        </a:cubicBezTo>
                        <a:cubicBezTo>
                          <a:pt x="17920" y="4659"/>
                          <a:pt x="17884" y="4421"/>
                          <a:pt x="18074" y="4183"/>
                        </a:cubicBezTo>
                        <a:cubicBezTo>
                          <a:pt x="18253" y="3933"/>
                          <a:pt x="18444" y="3695"/>
                          <a:pt x="18634" y="3457"/>
                        </a:cubicBezTo>
                        <a:cubicBezTo>
                          <a:pt x="19265" y="2671"/>
                          <a:pt x="19932" y="1909"/>
                          <a:pt x="20682" y="1242"/>
                        </a:cubicBezTo>
                        <a:close/>
                        <a:moveTo>
                          <a:pt x="20956" y="3945"/>
                        </a:moveTo>
                        <a:cubicBezTo>
                          <a:pt x="21087" y="4040"/>
                          <a:pt x="21230" y="4052"/>
                          <a:pt x="21420" y="4064"/>
                        </a:cubicBezTo>
                        <a:cubicBezTo>
                          <a:pt x="21682" y="4100"/>
                          <a:pt x="21932" y="4207"/>
                          <a:pt x="22182" y="4278"/>
                        </a:cubicBezTo>
                        <a:cubicBezTo>
                          <a:pt x="22384" y="4338"/>
                          <a:pt x="22599" y="4362"/>
                          <a:pt x="22801" y="4397"/>
                        </a:cubicBezTo>
                        <a:cubicBezTo>
                          <a:pt x="22194" y="5028"/>
                          <a:pt x="21563" y="5624"/>
                          <a:pt x="20860" y="6159"/>
                        </a:cubicBezTo>
                        <a:cubicBezTo>
                          <a:pt x="20646" y="6326"/>
                          <a:pt x="20396" y="6564"/>
                          <a:pt x="20158" y="6671"/>
                        </a:cubicBezTo>
                        <a:cubicBezTo>
                          <a:pt x="20101" y="6693"/>
                          <a:pt x="20036" y="6702"/>
                          <a:pt x="19965" y="6702"/>
                        </a:cubicBezTo>
                        <a:cubicBezTo>
                          <a:pt x="19726" y="6702"/>
                          <a:pt x="19432" y="6601"/>
                          <a:pt x="19229" y="6564"/>
                        </a:cubicBezTo>
                        <a:cubicBezTo>
                          <a:pt x="18908" y="6529"/>
                          <a:pt x="18586" y="6481"/>
                          <a:pt x="18265" y="6457"/>
                        </a:cubicBezTo>
                        <a:cubicBezTo>
                          <a:pt x="18479" y="6267"/>
                          <a:pt x="18682" y="6064"/>
                          <a:pt x="18896" y="5874"/>
                        </a:cubicBezTo>
                        <a:cubicBezTo>
                          <a:pt x="18955" y="5897"/>
                          <a:pt x="19015" y="5909"/>
                          <a:pt x="19051" y="5909"/>
                        </a:cubicBezTo>
                        <a:cubicBezTo>
                          <a:pt x="19085" y="5912"/>
                          <a:pt x="19119" y="5913"/>
                          <a:pt x="19152" y="5913"/>
                        </a:cubicBezTo>
                        <a:cubicBezTo>
                          <a:pt x="19293" y="5913"/>
                          <a:pt x="19428" y="5895"/>
                          <a:pt x="19563" y="5886"/>
                        </a:cubicBezTo>
                        <a:lnTo>
                          <a:pt x="20075" y="5886"/>
                        </a:lnTo>
                        <a:cubicBezTo>
                          <a:pt x="20158" y="5886"/>
                          <a:pt x="20229" y="5874"/>
                          <a:pt x="20313" y="5862"/>
                        </a:cubicBezTo>
                        <a:cubicBezTo>
                          <a:pt x="20384" y="5850"/>
                          <a:pt x="20432" y="5838"/>
                          <a:pt x="20491" y="5814"/>
                        </a:cubicBezTo>
                        <a:cubicBezTo>
                          <a:pt x="20515" y="5814"/>
                          <a:pt x="20527" y="5802"/>
                          <a:pt x="20551" y="5790"/>
                        </a:cubicBezTo>
                        <a:cubicBezTo>
                          <a:pt x="20575" y="5778"/>
                          <a:pt x="20587" y="5755"/>
                          <a:pt x="20610" y="5731"/>
                        </a:cubicBezTo>
                        <a:cubicBezTo>
                          <a:pt x="20658" y="5707"/>
                          <a:pt x="20670" y="5624"/>
                          <a:pt x="20622" y="5588"/>
                        </a:cubicBezTo>
                        <a:cubicBezTo>
                          <a:pt x="20610" y="5564"/>
                          <a:pt x="20599" y="5540"/>
                          <a:pt x="20587" y="5516"/>
                        </a:cubicBezTo>
                        <a:cubicBezTo>
                          <a:pt x="20563" y="5505"/>
                          <a:pt x="20539" y="5481"/>
                          <a:pt x="20515" y="5469"/>
                        </a:cubicBezTo>
                        <a:cubicBezTo>
                          <a:pt x="20479" y="5445"/>
                          <a:pt x="20432" y="5421"/>
                          <a:pt x="20372" y="5409"/>
                        </a:cubicBezTo>
                        <a:cubicBezTo>
                          <a:pt x="20289" y="5374"/>
                          <a:pt x="20206" y="5350"/>
                          <a:pt x="20110" y="5338"/>
                        </a:cubicBezTo>
                        <a:cubicBezTo>
                          <a:pt x="19944" y="5326"/>
                          <a:pt x="19777" y="5314"/>
                          <a:pt x="19622" y="5314"/>
                        </a:cubicBezTo>
                        <a:cubicBezTo>
                          <a:pt x="19563" y="5314"/>
                          <a:pt x="19515" y="5326"/>
                          <a:pt x="19467" y="5326"/>
                        </a:cubicBezTo>
                        <a:cubicBezTo>
                          <a:pt x="19610" y="5183"/>
                          <a:pt x="19753" y="5052"/>
                          <a:pt x="19896" y="4921"/>
                        </a:cubicBezTo>
                        <a:cubicBezTo>
                          <a:pt x="20003" y="4933"/>
                          <a:pt x="20122" y="4957"/>
                          <a:pt x="20229" y="4957"/>
                        </a:cubicBezTo>
                        <a:cubicBezTo>
                          <a:pt x="20396" y="4957"/>
                          <a:pt x="20551" y="4957"/>
                          <a:pt x="20718" y="4933"/>
                        </a:cubicBezTo>
                        <a:cubicBezTo>
                          <a:pt x="20896" y="4909"/>
                          <a:pt x="21087" y="4862"/>
                          <a:pt x="21206" y="4731"/>
                        </a:cubicBezTo>
                        <a:cubicBezTo>
                          <a:pt x="21265" y="4671"/>
                          <a:pt x="21253" y="4588"/>
                          <a:pt x="21182" y="4540"/>
                        </a:cubicBezTo>
                        <a:cubicBezTo>
                          <a:pt x="21039" y="4457"/>
                          <a:pt x="20860" y="4445"/>
                          <a:pt x="20706" y="4433"/>
                        </a:cubicBezTo>
                        <a:cubicBezTo>
                          <a:pt x="20610" y="4433"/>
                          <a:pt x="20515" y="4433"/>
                          <a:pt x="20432" y="4421"/>
                        </a:cubicBezTo>
                        <a:cubicBezTo>
                          <a:pt x="20599" y="4278"/>
                          <a:pt x="20777" y="4123"/>
                          <a:pt x="20944" y="3945"/>
                        </a:cubicBezTo>
                        <a:close/>
                        <a:moveTo>
                          <a:pt x="9605" y="11552"/>
                        </a:moveTo>
                        <a:cubicBezTo>
                          <a:pt x="9757" y="11552"/>
                          <a:pt x="9911" y="11569"/>
                          <a:pt x="10062" y="11601"/>
                        </a:cubicBezTo>
                        <a:cubicBezTo>
                          <a:pt x="10300" y="11648"/>
                          <a:pt x="10526" y="11720"/>
                          <a:pt x="10752" y="11803"/>
                        </a:cubicBezTo>
                        <a:cubicBezTo>
                          <a:pt x="10871" y="11851"/>
                          <a:pt x="11002" y="11910"/>
                          <a:pt x="11097" y="11982"/>
                        </a:cubicBezTo>
                        <a:cubicBezTo>
                          <a:pt x="11097" y="12005"/>
                          <a:pt x="11097" y="12029"/>
                          <a:pt x="11109" y="12053"/>
                        </a:cubicBezTo>
                        <a:cubicBezTo>
                          <a:pt x="11133" y="12089"/>
                          <a:pt x="11145" y="12124"/>
                          <a:pt x="11157" y="12148"/>
                        </a:cubicBezTo>
                        <a:cubicBezTo>
                          <a:pt x="11109" y="12196"/>
                          <a:pt x="11050" y="12243"/>
                          <a:pt x="11002" y="12291"/>
                        </a:cubicBezTo>
                        <a:cubicBezTo>
                          <a:pt x="10835" y="12446"/>
                          <a:pt x="10657" y="12613"/>
                          <a:pt x="10478" y="12791"/>
                        </a:cubicBezTo>
                        <a:cubicBezTo>
                          <a:pt x="10431" y="12744"/>
                          <a:pt x="10383" y="12708"/>
                          <a:pt x="10335" y="12672"/>
                        </a:cubicBezTo>
                        <a:cubicBezTo>
                          <a:pt x="10181" y="12589"/>
                          <a:pt x="10026" y="12541"/>
                          <a:pt x="9859" y="12541"/>
                        </a:cubicBezTo>
                        <a:cubicBezTo>
                          <a:pt x="9728" y="12541"/>
                          <a:pt x="9609" y="12565"/>
                          <a:pt x="9490" y="12624"/>
                        </a:cubicBezTo>
                        <a:cubicBezTo>
                          <a:pt x="9371" y="12660"/>
                          <a:pt x="9276" y="12732"/>
                          <a:pt x="9180" y="12827"/>
                        </a:cubicBezTo>
                        <a:cubicBezTo>
                          <a:pt x="9097" y="12910"/>
                          <a:pt x="9026" y="13005"/>
                          <a:pt x="8990" y="13125"/>
                        </a:cubicBezTo>
                        <a:cubicBezTo>
                          <a:pt x="8930" y="13244"/>
                          <a:pt x="8907" y="13363"/>
                          <a:pt x="8907" y="13494"/>
                        </a:cubicBezTo>
                        <a:lnTo>
                          <a:pt x="8942" y="13744"/>
                        </a:lnTo>
                        <a:cubicBezTo>
                          <a:pt x="8990" y="13898"/>
                          <a:pt x="9073" y="14041"/>
                          <a:pt x="9180" y="14160"/>
                        </a:cubicBezTo>
                        <a:lnTo>
                          <a:pt x="9383" y="14315"/>
                        </a:lnTo>
                        <a:cubicBezTo>
                          <a:pt x="9526" y="14399"/>
                          <a:pt x="9681" y="14434"/>
                          <a:pt x="9859" y="14434"/>
                        </a:cubicBezTo>
                        <a:cubicBezTo>
                          <a:pt x="9881" y="14436"/>
                          <a:pt x="9902" y="14437"/>
                          <a:pt x="9924" y="14437"/>
                        </a:cubicBezTo>
                        <a:cubicBezTo>
                          <a:pt x="10029" y="14437"/>
                          <a:pt x="10127" y="14412"/>
                          <a:pt x="10216" y="14363"/>
                        </a:cubicBezTo>
                        <a:cubicBezTo>
                          <a:pt x="10335" y="14315"/>
                          <a:pt x="10443" y="14256"/>
                          <a:pt x="10526" y="14160"/>
                        </a:cubicBezTo>
                        <a:cubicBezTo>
                          <a:pt x="10621" y="14077"/>
                          <a:pt x="10681" y="13970"/>
                          <a:pt x="10716" y="13851"/>
                        </a:cubicBezTo>
                        <a:cubicBezTo>
                          <a:pt x="10776" y="13744"/>
                          <a:pt x="10812" y="13625"/>
                          <a:pt x="10800" y="13494"/>
                        </a:cubicBezTo>
                        <a:cubicBezTo>
                          <a:pt x="10800" y="13434"/>
                          <a:pt x="10788" y="13375"/>
                          <a:pt x="10776" y="13303"/>
                        </a:cubicBezTo>
                        <a:cubicBezTo>
                          <a:pt x="10990" y="13136"/>
                          <a:pt x="11193" y="12946"/>
                          <a:pt x="11395" y="12767"/>
                        </a:cubicBezTo>
                        <a:cubicBezTo>
                          <a:pt x="11419" y="12875"/>
                          <a:pt x="11431" y="12970"/>
                          <a:pt x="11431" y="13065"/>
                        </a:cubicBezTo>
                        <a:cubicBezTo>
                          <a:pt x="11466" y="13458"/>
                          <a:pt x="11431" y="13875"/>
                          <a:pt x="11276" y="14232"/>
                        </a:cubicBezTo>
                        <a:cubicBezTo>
                          <a:pt x="10995" y="14884"/>
                          <a:pt x="10334" y="15206"/>
                          <a:pt x="9663" y="15206"/>
                        </a:cubicBezTo>
                        <a:cubicBezTo>
                          <a:pt x="9537" y="15206"/>
                          <a:pt x="9411" y="15195"/>
                          <a:pt x="9288" y="15172"/>
                        </a:cubicBezTo>
                        <a:cubicBezTo>
                          <a:pt x="8883" y="15101"/>
                          <a:pt x="8442" y="14946"/>
                          <a:pt x="8133" y="14660"/>
                        </a:cubicBezTo>
                        <a:cubicBezTo>
                          <a:pt x="7847" y="14387"/>
                          <a:pt x="7740" y="14006"/>
                          <a:pt x="7740" y="13625"/>
                        </a:cubicBezTo>
                        <a:cubicBezTo>
                          <a:pt x="7740" y="12910"/>
                          <a:pt x="8109" y="12148"/>
                          <a:pt x="8728" y="11779"/>
                        </a:cubicBezTo>
                        <a:cubicBezTo>
                          <a:pt x="8998" y="11620"/>
                          <a:pt x="9300" y="11552"/>
                          <a:pt x="9605" y="11552"/>
                        </a:cubicBezTo>
                        <a:close/>
                        <a:moveTo>
                          <a:pt x="9241" y="10154"/>
                        </a:moveTo>
                        <a:cubicBezTo>
                          <a:pt x="9962" y="10154"/>
                          <a:pt x="10716" y="10355"/>
                          <a:pt x="11383" y="10779"/>
                        </a:cubicBezTo>
                        <a:cubicBezTo>
                          <a:pt x="11621" y="10934"/>
                          <a:pt x="11836" y="11124"/>
                          <a:pt x="12026" y="11327"/>
                        </a:cubicBezTo>
                        <a:cubicBezTo>
                          <a:pt x="11824" y="11517"/>
                          <a:pt x="11633" y="11696"/>
                          <a:pt x="11443" y="11886"/>
                        </a:cubicBezTo>
                        <a:cubicBezTo>
                          <a:pt x="11300" y="11601"/>
                          <a:pt x="10812" y="11458"/>
                          <a:pt x="10573" y="11362"/>
                        </a:cubicBezTo>
                        <a:cubicBezTo>
                          <a:pt x="10260" y="11255"/>
                          <a:pt x="9917" y="11188"/>
                          <a:pt x="9579" y="11188"/>
                        </a:cubicBezTo>
                        <a:cubicBezTo>
                          <a:pt x="9391" y="11188"/>
                          <a:pt x="9204" y="11208"/>
                          <a:pt x="9026" y="11255"/>
                        </a:cubicBezTo>
                        <a:cubicBezTo>
                          <a:pt x="8145" y="11505"/>
                          <a:pt x="7526" y="12351"/>
                          <a:pt x="7395" y="13232"/>
                        </a:cubicBezTo>
                        <a:cubicBezTo>
                          <a:pt x="7323" y="13684"/>
                          <a:pt x="7359" y="14184"/>
                          <a:pt x="7597" y="14589"/>
                        </a:cubicBezTo>
                        <a:cubicBezTo>
                          <a:pt x="7859" y="15018"/>
                          <a:pt x="8311" y="15280"/>
                          <a:pt x="8776" y="15434"/>
                        </a:cubicBezTo>
                        <a:cubicBezTo>
                          <a:pt x="9062" y="15531"/>
                          <a:pt x="9368" y="15582"/>
                          <a:pt x="9671" y="15582"/>
                        </a:cubicBezTo>
                        <a:cubicBezTo>
                          <a:pt x="10341" y="15582"/>
                          <a:pt x="11001" y="15333"/>
                          <a:pt x="11419" y="14768"/>
                        </a:cubicBezTo>
                        <a:cubicBezTo>
                          <a:pt x="11740" y="14315"/>
                          <a:pt x="11847" y="13732"/>
                          <a:pt x="11824" y="13196"/>
                        </a:cubicBezTo>
                        <a:cubicBezTo>
                          <a:pt x="11824" y="12958"/>
                          <a:pt x="11788" y="12720"/>
                          <a:pt x="11716" y="12494"/>
                        </a:cubicBezTo>
                        <a:cubicBezTo>
                          <a:pt x="11955" y="12279"/>
                          <a:pt x="12193" y="12065"/>
                          <a:pt x="12431" y="11863"/>
                        </a:cubicBezTo>
                        <a:cubicBezTo>
                          <a:pt x="12943" y="12708"/>
                          <a:pt x="13098" y="13779"/>
                          <a:pt x="12693" y="14732"/>
                        </a:cubicBezTo>
                        <a:cubicBezTo>
                          <a:pt x="12162" y="15971"/>
                          <a:pt x="10943" y="16685"/>
                          <a:pt x="9665" y="16685"/>
                        </a:cubicBezTo>
                        <a:cubicBezTo>
                          <a:pt x="9567" y="16685"/>
                          <a:pt x="9469" y="16681"/>
                          <a:pt x="9371" y="16673"/>
                        </a:cubicBezTo>
                        <a:cubicBezTo>
                          <a:pt x="7799" y="16518"/>
                          <a:pt x="6597" y="15196"/>
                          <a:pt x="6287" y="13660"/>
                        </a:cubicBezTo>
                        <a:cubicBezTo>
                          <a:pt x="5819" y="11429"/>
                          <a:pt x="7428" y="10154"/>
                          <a:pt x="9241" y="10154"/>
                        </a:cubicBezTo>
                        <a:close/>
                        <a:moveTo>
                          <a:pt x="9208" y="7355"/>
                        </a:moveTo>
                        <a:cubicBezTo>
                          <a:pt x="9653" y="7355"/>
                          <a:pt x="10099" y="7405"/>
                          <a:pt x="10538" y="7505"/>
                        </a:cubicBezTo>
                        <a:cubicBezTo>
                          <a:pt x="11883" y="7826"/>
                          <a:pt x="12979" y="8576"/>
                          <a:pt x="13955" y="9517"/>
                        </a:cubicBezTo>
                        <a:cubicBezTo>
                          <a:pt x="13562" y="9886"/>
                          <a:pt x="13169" y="10255"/>
                          <a:pt x="12764" y="10636"/>
                        </a:cubicBezTo>
                        <a:cubicBezTo>
                          <a:pt x="11849" y="9721"/>
                          <a:pt x="10384" y="9215"/>
                          <a:pt x="8993" y="9215"/>
                        </a:cubicBezTo>
                        <a:cubicBezTo>
                          <a:pt x="8357" y="9215"/>
                          <a:pt x="7737" y="9321"/>
                          <a:pt x="7192" y="9541"/>
                        </a:cubicBezTo>
                        <a:cubicBezTo>
                          <a:pt x="5871" y="10065"/>
                          <a:pt x="5394" y="11482"/>
                          <a:pt x="5347" y="12803"/>
                        </a:cubicBezTo>
                        <a:cubicBezTo>
                          <a:pt x="5263" y="14791"/>
                          <a:pt x="6418" y="16625"/>
                          <a:pt x="8276" y="17351"/>
                        </a:cubicBezTo>
                        <a:cubicBezTo>
                          <a:pt x="8823" y="17566"/>
                          <a:pt x="9398" y="17693"/>
                          <a:pt x="9977" y="17693"/>
                        </a:cubicBezTo>
                        <a:cubicBezTo>
                          <a:pt x="10331" y="17693"/>
                          <a:pt x="10686" y="17646"/>
                          <a:pt x="11038" y="17542"/>
                        </a:cubicBezTo>
                        <a:cubicBezTo>
                          <a:pt x="11919" y="17268"/>
                          <a:pt x="12705" y="16708"/>
                          <a:pt x="13252" y="15970"/>
                        </a:cubicBezTo>
                        <a:cubicBezTo>
                          <a:pt x="14336" y="14541"/>
                          <a:pt x="14229" y="12577"/>
                          <a:pt x="13217" y="11160"/>
                        </a:cubicBezTo>
                        <a:cubicBezTo>
                          <a:pt x="13240" y="11136"/>
                          <a:pt x="13264" y="11112"/>
                          <a:pt x="13288" y="11089"/>
                        </a:cubicBezTo>
                        <a:cubicBezTo>
                          <a:pt x="13669" y="10743"/>
                          <a:pt x="14038" y="10398"/>
                          <a:pt x="14407" y="10053"/>
                        </a:cubicBezTo>
                        <a:cubicBezTo>
                          <a:pt x="15586" y="12124"/>
                          <a:pt x="16372" y="14601"/>
                          <a:pt x="15265" y="16851"/>
                        </a:cubicBezTo>
                        <a:cubicBezTo>
                          <a:pt x="14319" y="18771"/>
                          <a:pt x="12201" y="19405"/>
                          <a:pt x="10177" y="19405"/>
                        </a:cubicBezTo>
                        <a:cubicBezTo>
                          <a:pt x="9753" y="19405"/>
                          <a:pt x="9334" y="19377"/>
                          <a:pt x="8930" y="19328"/>
                        </a:cubicBezTo>
                        <a:cubicBezTo>
                          <a:pt x="6287" y="18994"/>
                          <a:pt x="4454" y="16732"/>
                          <a:pt x="3882" y="14232"/>
                        </a:cubicBezTo>
                        <a:cubicBezTo>
                          <a:pt x="3573" y="12946"/>
                          <a:pt x="3632" y="11553"/>
                          <a:pt x="4216" y="10350"/>
                        </a:cubicBezTo>
                        <a:cubicBezTo>
                          <a:pt x="4728" y="9303"/>
                          <a:pt x="5609" y="8481"/>
                          <a:pt x="6644" y="7957"/>
                        </a:cubicBezTo>
                        <a:cubicBezTo>
                          <a:pt x="7444" y="7553"/>
                          <a:pt x="8323" y="7355"/>
                          <a:pt x="9208" y="7355"/>
                        </a:cubicBezTo>
                        <a:close/>
                        <a:moveTo>
                          <a:pt x="8619" y="5193"/>
                        </a:moveTo>
                        <a:cubicBezTo>
                          <a:pt x="10427" y="5193"/>
                          <a:pt x="12317" y="5697"/>
                          <a:pt x="13991" y="6755"/>
                        </a:cubicBezTo>
                        <a:cubicBezTo>
                          <a:pt x="14562" y="7112"/>
                          <a:pt x="15074" y="7552"/>
                          <a:pt x="15538" y="8029"/>
                        </a:cubicBezTo>
                        <a:cubicBezTo>
                          <a:pt x="15455" y="8112"/>
                          <a:pt x="15372" y="8183"/>
                          <a:pt x="15300" y="8255"/>
                        </a:cubicBezTo>
                        <a:cubicBezTo>
                          <a:pt x="15003" y="8529"/>
                          <a:pt x="14717" y="8803"/>
                          <a:pt x="14431" y="9065"/>
                        </a:cubicBezTo>
                        <a:cubicBezTo>
                          <a:pt x="14409" y="9060"/>
                          <a:pt x="14386" y="9057"/>
                          <a:pt x="14364" y="9057"/>
                        </a:cubicBezTo>
                        <a:cubicBezTo>
                          <a:pt x="14281" y="9057"/>
                          <a:pt x="14202" y="9091"/>
                          <a:pt x="14145" y="9148"/>
                        </a:cubicBezTo>
                        <a:cubicBezTo>
                          <a:pt x="12921" y="7736"/>
                          <a:pt x="11026" y="6914"/>
                          <a:pt x="9155" y="6914"/>
                        </a:cubicBezTo>
                        <a:cubicBezTo>
                          <a:pt x="8533" y="6914"/>
                          <a:pt x="7914" y="7005"/>
                          <a:pt x="7323" y="7195"/>
                        </a:cubicBezTo>
                        <a:cubicBezTo>
                          <a:pt x="6156" y="7588"/>
                          <a:pt x="5097" y="8314"/>
                          <a:pt x="4358" y="9303"/>
                        </a:cubicBezTo>
                        <a:cubicBezTo>
                          <a:pt x="3537" y="10386"/>
                          <a:pt x="3192" y="11779"/>
                          <a:pt x="3275" y="13125"/>
                        </a:cubicBezTo>
                        <a:cubicBezTo>
                          <a:pt x="3430" y="15732"/>
                          <a:pt x="5037" y="18566"/>
                          <a:pt x="7585" y="19494"/>
                        </a:cubicBezTo>
                        <a:cubicBezTo>
                          <a:pt x="8346" y="19776"/>
                          <a:pt x="9195" y="19891"/>
                          <a:pt x="10040" y="19891"/>
                        </a:cubicBezTo>
                        <a:cubicBezTo>
                          <a:pt x="10623" y="19891"/>
                          <a:pt x="11203" y="19837"/>
                          <a:pt x="11752" y="19744"/>
                        </a:cubicBezTo>
                        <a:cubicBezTo>
                          <a:pt x="13014" y="19542"/>
                          <a:pt x="14276" y="19006"/>
                          <a:pt x="15134" y="18030"/>
                        </a:cubicBezTo>
                        <a:cubicBezTo>
                          <a:pt x="17289" y="15589"/>
                          <a:pt x="16336" y="12172"/>
                          <a:pt x="14872" y="9636"/>
                        </a:cubicBezTo>
                        <a:cubicBezTo>
                          <a:pt x="15253" y="9279"/>
                          <a:pt x="15634" y="8934"/>
                          <a:pt x="16015" y="8588"/>
                        </a:cubicBezTo>
                        <a:cubicBezTo>
                          <a:pt x="17777" y="10815"/>
                          <a:pt x="18432" y="13934"/>
                          <a:pt x="17265" y="16673"/>
                        </a:cubicBezTo>
                        <a:cubicBezTo>
                          <a:pt x="15944" y="19766"/>
                          <a:pt x="12913" y="21567"/>
                          <a:pt x="9716" y="21567"/>
                        </a:cubicBezTo>
                        <a:cubicBezTo>
                          <a:pt x="9455" y="21567"/>
                          <a:pt x="9193" y="21555"/>
                          <a:pt x="8930" y="21530"/>
                        </a:cubicBezTo>
                        <a:cubicBezTo>
                          <a:pt x="5001" y="21161"/>
                          <a:pt x="1989" y="17839"/>
                          <a:pt x="1191" y="13994"/>
                        </a:cubicBezTo>
                        <a:cubicBezTo>
                          <a:pt x="33" y="8381"/>
                          <a:pt x="4072" y="5193"/>
                          <a:pt x="8619" y="5193"/>
                        </a:cubicBezTo>
                        <a:close/>
                        <a:moveTo>
                          <a:pt x="20980" y="1"/>
                        </a:moveTo>
                        <a:cubicBezTo>
                          <a:pt x="20899" y="1"/>
                          <a:pt x="20819" y="22"/>
                          <a:pt x="20765" y="63"/>
                        </a:cubicBezTo>
                        <a:cubicBezTo>
                          <a:pt x="19587" y="944"/>
                          <a:pt x="18646" y="2040"/>
                          <a:pt x="17753" y="3183"/>
                        </a:cubicBezTo>
                        <a:cubicBezTo>
                          <a:pt x="17551" y="3445"/>
                          <a:pt x="17289" y="3695"/>
                          <a:pt x="17158" y="3992"/>
                        </a:cubicBezTo>
                        <a:cubicBezTo>
                          <a:pt x="17015" y="4314"/>
                          <a:pt x="17039" y="4683"/>
                          <a:pt x="17039" y="5016"/>
                        </a:cubicBezTo>
                        <a:cubicBezTo>
                          <a:pt x="17027" y="5255"/>
                          <a:pt x="16931" y="6112"/>
                          <a:pt x="17086" y="6564"/>
                        </a:cubicBezTo>
                        <a:cubicBezTo>
                          <a:pt x="16860" y="6779"/>
                          <a:pt x="16622" y="7005"/>
                          <a:pt x="16396" y="7219"/>
                        </a:cubicBezTo>
                        <a:cubicBezTo>
                          <a:pt x="14383" y="5247"/>
                          <a:pt x="11200" y="4157"/>
                          <a:pt x="8173" y="4157"/>
                        </a:cubicBezTo>
                        <a:cubicBezTo>
                          <a:pt x="6777" y="4157"/>
                          <a:pt x="5415" y="4389"/>
                          <a:pt x="4216" y="4874"/>
                        </a:cubicBezTo>
                        <a:cubicBezTo>
                          <a:pt x="1334" y="6028"/>
                          <a:pt x="275" y="9136"/>
                          <a:pt x="167" y="12029"/>
                        </a:cubicBezTo>
                        <a:cubicBezTo>
                          <a:pt x="1" y="16375"/>
                          <a:pt x="2537" y="20399"/>
                          <a:pt x="6597" y="21995"/>
                        </a:cubicBezTo>
                        <a:cubicBezTo>
                          <a:pt x="7800" y="22467"/>
                          <a:pt x="9063" y="22747"/>
                          <a:pt x="10331" y="22747"/>
                        </a:cubicBezTo>
                        <a:cubicBezTo>
                          <a:pt x="11109" y="22747"/>
                          <a:pt x="11888" y="22642"/>
                          <a:pt x="12657" y="22411"/>
                        </a:cubicBezTo>
                        <a:cubicBezTo>
                          <a:pt x="14598" y="21828"/>
                          <a:pt x="16300" y="20602"/>
                          <a:pt x="17515" y="18982"/>
                        </a:cubicBezTo>
                        <a:cubicBezTo>
                          <a:pt x="20051" y="15613"/>
                          <a:pt x="19610" y="10886"/>
                          <a:pt x="16908" y="7755"/>
                        </a:cubicBezTo>
                        <a:cubicBezTo>
                          <a:pt x="17158" y="7517"/>
                          <a:pt x="17408" y="7279"/>
                          <a:pt x="17658" y="7040"/>
                        </a:cubicBezTo>
                        <a:cubicBezTo>
                          <a:pt x="17836" y="7088"/>
                          <a:pt x="18015" y="7100"/>
                          <a:pt x="18193" y="7124"/>
                        </a:cubicBezTo>
                        <a:cubicBezTo>
                          <a:pt x="18563" y="7183"/>
                          <a:pt x="18920" y="7243"/>
                          <a:pt x="19277" y="7314"/>
                        </a:cubicBezTo>
                        <a:cubicBezTo>
                          <a:pt x="19527" y="7362"/>
                          <a:pt x="19808" y="7465"/>
                          <a:pt x="20076" y="7465"/>
                        </a:cubicBezTo>
                        <a:cubicBezTo>
                          <a:pt x="20140" y="7465"/>
                          <a:pt x="20203" y="7459"/>
                          <a:pt x="20265" y="7445"/>
                        </a:cubicBezTo>
                        <a:cubicBezTo>
                          <a:pt x="20575" y="7374"/>
                          <a:pt x="20872" y="7136"/>
                          <a:pt x="21134" y="6957"/>
                        </a:cubicBezTo>
                        <a:cubicBezTo>
                          <a:pt x="22230" y="6207"/>
                          <a:pt x="23218" y="5302"/>
                          <a:pt x="24087" y="4290"/>
                        </a:cubicBezTo>
                        <a:cubicBezTo>
                          <a:pt x="24294" y="4048"/>
                          <a:pt x="24190" y="3550"/>
                          <a:pt x="23816" y="3550"/>
                        </a:cubicBezTo>
                        <a:cubicBezTo>
                          <a:pt x="23804" y="3550"/>
                          <a:pt x="23791" y="3551"/>
                          <a:pt x="23778" y="3552"/>
                        </a:cubicBezTo>
                        <a:cubicBezTo>
                          <a:pt x="23669" y="3561"/>
                          <a:pt x="23562" y="3565"/>
                          <a:pt x="23456" y="3565"/>
                        </a:cubicBezTo>
                        <a:cubicBezTo>
                          <a:pt x="23006" y="3565"/>
                          <a:pt x="22578" y="3487"/>
                          <a:pt x="22134" y="3361"/>
                        </a:cubicBezTo>
                        <a:cubicBezTo>
                          <a:pt x="21896" y="3290"/>
                          <a:pt x="21634" y="3230"/>
                          <a:pt x="21384" y="3230"/>
                        </a:cubicBezTo>
                        <a:cubicBezTo>
                          <a:pt x="21396" y="3183"/>
                          <a:pt x="21408" y="3147"/>
                          <a:pt x="21408" y="3100"/>
                        </a:cubicBezTo>
                        <a:cubicBezTo>
                          <a:pt x="21396" y="2647"/>
                          <a:pt x="21372" y="2195"/>
                          <a:pt x="21325" y="1742"/>
                        </a:cubicBezTo>
                        <a:cubicBezTo>
                          <a:pt x="21289" y="1421"/>
                          <a:pt x="21265" y="1099"/>
                          <a:pt x="21241" y="766"/>
                        </a:cubicBezTo>
                        <a:cubicBezTo>
                          <a:pt x="21372" y="659"/>
                          <a:pt x="21456" y="492"/>
                          <a:pt x="21396" y="325"/>
                        </a:cubicBezTo>
                        <a:cubicBezTo>
                          <a:pt x="21361" y="206"/>
                          <a:pt x="21301" y="135"/>
                          <a:pt x="21194" y="63"/>
                        </a:cubicBezTo>
                        <a:cubicBezTo>
                          <a:pt x="21140" y="22"/>
                          <a:pt x="21060" y="1"/>
                          <a:pt x="20980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solidFill>
                      <a:srgbClr val="EC3A3B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rgbClr val="EC3A3B"/>
                      </a:solidFill>
                    </a:endParaRPr>
                  </a:p>
                </p:txBody>
              </p:sp>
            </p:grpSp>
          </p:grpSp>
        </p:grpSp>
        <p:sp>
          <p:nvSpPr>
            <p:cNvPr id="135" name="Google Shape;1604;p33">
              <a:extLst>
                <a:ext uri="{FF2B5EF4-FFF2-40B4-BE49-F238E27FC236}">
                  <a16:creationId xmlns:a16="http://schemas.microsoft.com/office/drawing/2014/main" id="{47058005-E0D3-CE59-9FC6-1E9B58C55472}"/>
                </a:ext>
              </a:extLst>
            </p:cNvPr>
            <p:cNvSpPr/>
            <p:nvPr/>
          </p:nvSpPr>
          <p:spPr>
            <a:xfrm>
              <a:off x="7549604" y="2861589"/>
              <a:ext cx="320900" cy="315600"/>
            </a:xfrm>
            <a:custGeom>
              <a:avLst/>
              <a:gdLst/>
              <a:ahLst/>
              <a:cxnLst/>
              <a:rect l="l" t="t" r="r" b="b"/>
              <a:pathLst>
                <a:path w="12836" h="12624" extrusionOk="0">
                  <a:moveTo>
                    <a:pt x="6494" y="0"/>
                  </a:moveTo>
                  <a:cubicBezTo>
                    <a:pt x="6250" y="0"/>
                    <a:pt x="6005" y="14"/>
                    <a:pt x="5763" y="40"/>
                  </a:cubicBezTo>
                  <a:cubicBezTo>
                    <a:pt x="5108" y="111"/>
                    <a:pt x="4465" y="290"/>
                    <a:pt x="3882" y="576"/>
                  </a:cubicBezTo>
                  <a:cubicBezTo>
                    <a:pt x="2858" y="1088"/>
                    <a:pt x="1941" y="1802"/>
                    <a:pt x="1239" y="2731"/>
                  </a:cubicBezTo>
                  <a:cubicBezTo>
                    <a:pt x="1096" y="2921"/>
                    <a:pt x="953" y="3124"/>
                    <a:pt x="822" y="3302"/>
                  </a:cubicBezTo>
                  <a:cubicBezTo>
                    <a:pt x="251" y="3933"/>
                    <a:pt x="0" y="4791"/>
                    <a:pt x="120" y="5624"/>
                  </a:cubicBezTo>
                  <a:cubicBezTo>
                    <a:pt x="131" y="5648"/>
                    <a:pt x="131" y="5672"/>
                    <a:pt x="131" y="5695"/>
                  </a:cubicBezTo>
                  <a:cubicBezTo>
                    <a:pt x="143" y="5874"/>
                    <a:pt x="167" y="6017"/>
                    <a:pt x="298" y="6053"/>
                  </a:cubicBezTo>
                  <a:cubicBezTo>
                    <a:pt x="316" y="6057"/>
                    <a:pt x="334" y="6059"/>
                    <a:pt x="352" y="6059"/>
                  </a:cubicBezTo>
                  <a:cubicBezTo>
                    <a:pt x="443" y="6059"/>
                    <a:pt x="536" y="6007"/>
                    <a:pt x="596" y="5898"/>
                  </a:cubicBezTo>
                  <a:cubicBezTo>
                    <a:pt x="691" y="5719"/>
                    <a:pt x="762" y="5529"/>
                    <a:pt x="858" y="5338"/>
                  </a:cubicBezTo>
                  <a:cubicBezTo>
                    <a:pt x="1120" y="4743"/>
                    <a:pt x="1346" y="4160"/>
                    <a:pt x="1739" y="3517"/>
                  </a:cubicBezTo>
                  <a:cubicBezTo>
                    <a:pt x="2001" y="3052"/>
                    <a:pt x="2441" y="2612"/>
                    <a:pt x="2882" y="2159"/>
                  </a:cubicBezTo>
                  <a:cubicBezTo>
                    <a:pt x="3060" y="1969"/>
                    <a:pt x="3287" y="1814"/>
                    <a:pt x="3489" y="1647"/>
                  </a:cubicBezTo>
                  <a:cubicBezTo>
                    <a:pt x="3715" y="1504"/>
                    <a:pt x="3941" y="1362"/>
                    <a:pt x="4191" y="1254"/>
                  </a:cubicBezTo>
                  <a:cubicBezTo>
                    <a:pt x="4680" y="1028"/>
                    <a:pt x="5192" y="873"/>
                    <a:pt x="5727" y="802"/>
                  </a:cubicBezTo>
                  <a:cubicBezTo>
                    <a:pt x="5906" y="754"/>
                    <a:pt x="6085" y="742"/>
                    <a:pt x="6275" y="731"/>
                  </a:cubicBezTo>
                  <a:cubicBezTo>
                    <a:pt x="6370" y="725"/>
                    <a:pt x="6463" y="722"/>
                    <a:pt x="6555" y="722"/>
                  </a:cubicBezTo>
                  <a:cubicBezTo>
                    <a:pt x="6647" y="722"/>
                    <a:pt x="6739" y="725"/>
                    <a:pt x="6835" y="731"/>
                  </a:cubicBezTo>
                  <a:cubicBezTo>
                    <a:pt x="7406" y="754"/>
                    <a:pt x="7966" y="850"/>
                    <a:pt x="8502" y="1052"/>
                  </a:cubicBezTo>
                  <a:cubicBezTo>
                    <a:pt x="9037" y="1254"/>
                    <a:pt x="9549" y="1516"/>
                    <a:pt x="10002" y="1874"/>
                  </a:cubicBezTo>
                  <a:cubicBezTo>
                    <a:pt x="10454" y="2219"/>
                    <a:pt x="10871" y="2612"/>
                    <a:pt x="11216" y="3064"/>
                  </a:cubicBezTo>
                  <a:cubicBezTo>
                    <a:pt x="11550" y="3528"/>
                    <a:pt x="11823" y="4029"/>
                    <a:pt x="12026" y="4576"/>
                  </a:cubicBezTo>
                  <a:cubicBezTo>
                    <a:pt x="12216" y="5148"/>
                    <a:pt x="12288" y="5743"/>
                    <a:pt x="12300" y="6350"/>
                  </a:cubicBezTo>
                  <a:cubicBezTo>
                    <a:pt x="12323" y="7672"/>
                    <a:pt x="11942" y="9065"/>
                    <a:pt x="11026" y="10101"/>
                  </a:cubicBezTo>
                  <a:cubicBezTo>
                    <a:pt x="10680" y="10482"/>
                    <a:pt x="10335" y="10851"/>
                    <a:pt x="9930" y="11160"/>
                  </a:cubicBezTo>
                  <a:cubicBezTo>
                    <a:pt x="9192" y="11732"/>
                    <a:pt x="8299" y="12089"/>
                    <a:pt x="7370" y="12268"/>
                  </a:cubicBezTo>
                  <a:cubicBezTo>
                    <a:pt x="6963" y="12351"/>
                    <a:pt x="6547" y="12389"/>
                    <a:pt x="6121" y="12389"/>
                  </a:cubicBezTo>
                  <a:cubicBezTo>
                    <a:pt x="6062" y="12389"/>
                    <a:pt x="6002" y="12388"/>
                    <a:pt x="5942" y="12387"/>
                  </a:cubicBezTo>
                  <a:cubicBezTo>
                    <a:pt x="5858" y="12387"/>
                    <a:pt x="5775" y="12422"/>
                    <a:pt x="5692" y="12434"/>
                  </a:cubicBezTo>
                  <a:cubicBezTo>
                    <a:pt x="5680" y="12446"/>
                    <a:pt x="5656" y="12458"/>
                    <a:pt x="5656" y="12470"/>
                  </a:cubicBezTo>
                  <a:cubicBezTo>
                    <a:pt x="5668" y="12494"/>
                    <a:pt x="5680" y="12542"/>
                    <a:pt x="5704" y="12553"/>
                  </a:cubicBezTo>
                  <a:cubicBezTo>
                    <a:pt x="5811" y="12577"/>
                    <a:pt x="5930" y="12601"/>
                    <a:pt x="6049" y="12601"/>
                  </a:cubicBezTo>
                  <a:cubicBezTo>
                    <a:pt x="6172" y="12609"/>
                    <a:pt x="6301" y="12623"/>
                    <a:pt x="6432" y="12623"/>
                  </a:cubicBezTo>
                  <a:cubicBezTo>
                    <a:pt x="6490" y="12623"/>
                    <a:pt x="6549" y="12620"/>
                    <a:pt x="6608" y="12613"/>
                  </a:cubicBezTo>
                  <a:lnTo>
                    <a:pt x="7180" y="12577"/>
                  </a:lnTo>
                  <a:cubicBezTo>
                    <a:pt x="8275" y="12458"/>
                    <a:pt x="9371" y="12089"/>
                    <a:pt x="10264" y="11422"/>
                  </a:cubicBezTo>
                  <a:cubicBezTo>
                    <a:pt x="10776" y="11065"/>
                    <a:pt x="11228" y="10625"/>
                    <a:pt x="11573" y="10125"/>
                  </a:cubicBezTo>
                  <a:cubicBezTo>
                    <a:pt x="11954" y="9589"/>
                    <a:pt x="12240" y="9005"/>
                    <a:pt x="12454" y="8398"/>
                  </a:cubicBezTo>
                  <a:cubicBezTo>
                    <a:pt x="12657" y="7791"/>
                    <a:pt x="12788" y="7160"/>
                    <a:pt x="12812" y="6505"/>
                  </a:cubicBezTo>
                  <a:cubicBezTo>
                    <a:pt x="12835" y="6326"/>
                    <a:pt x="12824" y="6136"/>
                    <a:pt x="12800" y="5945"/>
                  </a:cubicBezTo>
                  <a:cubicBezTo>
                    <a:pt x="12752" y="5064"/>
                    <a:pt x="12502" y="4183"/>
                    <a:pt x="12097" y="3398"/>
                  </a:cubicBezTo>
                  <a:cubicBezTo>
                    <a:pt x="11788" y="2814"/>
                    <a:pt x="11395" y="2266"/>
                    <a:pt x="10919" y="1802"/>
                  </a:cubicBezTo>
                  <a:cubicBezTo>
                    <a:pt x="10442" y="1326"/>
                    <a:pt x="9895" y="945"/>
                    <a:pt x="9299" y="647"/>
                  </a:cubicBezTo>
                  <a:cubicBezTo>
                    <a:pt x="8434" y="210"/>
                    <a:pt x="7463" y="0"/>
                    <a:pt x="6494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solidFill>
                <a:srgbClr val="69E78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" name="Google Shape;1604;p33">
            <a:extLst>
              <a:ext uri="{FF2B5EF4-FFF2-40B4-BE49-F238E27FC236}">
                <a16:creationId xmlns:a16="http://schemas.microsoft.com/office/drawing/2014/main" id="{41D1A1AE-76CB-1148-E69C-CE337CC5876E}"/>
              </a:ext>
            </a:extLst>
          </p:cNvPr>
          <p:cNvSpPr/>
          <p:nvPr/>
        </p:nvSpPr>
        <p:spPr>
          <a:xfrm>
            <a:off x="4907341" y="3161499"/>
            <a:ext cx="320900" cy="315600"/>
          </a:xfrm>
          <a:custGeom>
            <a:avLst/>
            <a:gdLst/>
            <a:ahLst/>
            <a:cxnLst/>
            <a:rect l="l" t="t" r="r" b="b"/>
            <a:pathLst>
              <a:path w="12836" h="12624" extrusionOk="0">
                <a:moveTo>
                  <a:pt x="6494" y="0"/>
                </a:moveTo>
                <a:cubicBezTo>
                  <a:pt x="6250" y="0"/>
                  <a:pt x="6005" y="14"/>
                  <a:pt x="5763" y="40"/>
                </a:cubicBezTo>
                <a:cubicBezTo>
                  <a:pt x="5108" y="111"/>
                  <a:pt x="4465" y="290"/>
                  <a:pt x="3882" y="576"/>
                </a:cubicBezTo>
                <a:cubicBezTo>
                  <a:pt x="2858" y="1088"/>
                  <a:pt x="1941" y="1802"/>
                  <a:pt x="1239" y="2731"/>
                </a:cubicBezTo>
                <a:cubicBezTo>
                  <a:pt x="1096" y="2921"/>
                  <a:pt x="953" y="3124"/>
                  <a:pt x="822" y="3302"/>
                </a:cubicBezTo>
                <a:cubicBezTo>
                  <a:pt x="251" y="3933"/>
                  <a:pt x="0" y="4791"/>
                  <a:pt x="120" y="5624"/>
                </a:cubicBezTo>
                <a:cubicBezTo>
                  <a:pt x="131" y="5648"/>
                  <a:pt x="131" y="5672"/>
                  <a:pt x="131" y="5695"/>
                </a:cubicBezTo>
                <a:cubicBezTo>
                  <a:pt x="143" y="5874"/>
                  <a:pt x="167" y="6017"/>
                  <a:pt x="298" y="6053"/>
                </a:cubicBezTo>
                <a:cubicBezTo>
                  <a:pt x="316" y="6057"/>
                  <a:pt x="334" y="6059"/>
                  <a:pt x="352" y="6059"/>
                </a:cubicBezTo>
                <a:cubicBezTo>
                  <a:pt x="443" y="6059"/>
                  <a:pt x="536" y="6007"/>
                  <a:pt x="596" y="5898"/>
                </a:cubicBezTo>
                <a:cubicBezTo>
                  <a:pt x="691" y="5719"/>
                  <a:pt x="762" y="5529"/>
                  <a:pt x="858" y="5338"/>
                </a:cubicBezTo>
                <a:cubicBezTo>
                  <a:pt x="1120" y="4743"/>
                  <a:pt x="1346" y="4160"/>
                  <a:pt x="1739" y="3517"/>
                </a:cubicBezTo>
                <a:cubicBezTo>
                  <a:pt x="2001" y="3052"/>
                  <a:pt x="2441" y="2612"/>
                  <a:pt x="2882" y="2159"/>
                </a:cubicBezTo>
                <a:cubicBezTo>
                  <a:pt x="3060" y="1969"/>
                  <a:pt x="3287" y="1814"/>
                  <a:pt x="3489" y="1647"/>
                </a:cubicBezTo>
                <a:cubicBezTo>
                  <a:pt x="3715" y="1504"/>
                  <a:pt x="3941" y="1362"/>
                  <a:pt x="4191" y="1254"/>
                </a:cubicBezTo>
                <a:cubicBezTo>
                  <a:pt x="4680" y="1028"/>
                  <a:pt x="5192" y="873"/>
                  <a:pt x="5727" y="802"/>
                </a:cubicBezTo>
                <a:cubicBezTo>
                  <a:pt x="5906" y="754"/>
                  <a:pt x="6085" y="742"/>
                  <a:pt x="6275" y="731"/>
                </a:cubicBezTo>
                <a:cubicBezTo>
                  <a:pt x="6370" y="725"/>
                  <a:pt x="6463" y="722"/>
                  <a:pt x="6555" y="722"/>
                </a:cubicBezTo>
                <a:cubicBezTo>
                  <a:pt x="6647" y="722"/>
                  <a:pt x="6739" y="725"/>
                  <a:pt x="6835" y="731"/>
                </a:cubicBezTo>
                <a:cubicBezTo>
                  <a:pt x="7406" y="754"/>
                  <a:pt x="7966" y="850"/>
                  <a:pt x="8502" y="1052"/>
                </a:cubicBezTo>
                <a:cubicBezTo>
                  <a:pt x="9037" y="1254"/>
                  <a:pt x="9549" y="1516"/>
                  <a:pt x="10002" y="1874"/>
                </a:cubicBezTo>
                <a:cubicBezTo>
                  <a:pt x="10454" y="2219"/>
                  <a:pt x="10871" y="2612"/>
                  <a:pt x="11216" y="3064"/>
                </a:cubicBezTo>
                <a:cubicBezTo>
                  <a:pt x="11550" y="3528"/>
                  <a:pt x="11823" y="4029"/>
                  <a:pt x="12026" y="4576"/>
                </a:cubicBezTo>
                <a:cubicBezTo>
                  <a:pt x="12216" y="5148"/>
                  <a:pt x="12288" y="5743"/>
                  <a:pt x="12300" y="6350"/>
                </a:cubicBezTo>
                <a:cubicBezTo>
                  <a:pt x="12323" y="7672"/>
                  <a:pt x="11942" y="9065"/>
                  <a:pt x="11026" y="10101"/>
                </a:cubicBezTo>
                <a:cubicBezTo>
                  <a:pt x="10680" y="10482"/>
                  <a:pt x="10335" y="10851"/>
                  <a:pt x="9930" y="11160"/>
                </a:cubicBezTo>
                <a:cubicBezTo>
                  <a:pt x="9192" y="11732"/>
                  <a:pt x="8299" y="12089"/>
                  <a:pt x="7370" y="12268"/>
                </a:cubicBezTo>
                <a:cubicBezTo>
                  <a:pt x="6963" y="12351"/>
                  <a:pt x="6547" y="12389"/>
                  <a:pt x="6121" y="12389"/>
                </a:cubicBezTo>
                <a:cubicBezTo>
                  <a:pt x="6062" y="12389"/>
                  <a:pt x="6002" y="12388"/>
                  <a:pt x="5942" y="12387"/>
                </a:cubicBezTo>
                <a:cubicBezTo>
                  <a:pt x="5858" y="12387"/>
                  <a:pt x="5775" y="12422"/>
                  <a:pt x="5692" y="12434"/>
                </a:cubicBezTo>
                <a:cubicBezTo>
                  <a:pt x="5680" y="12446"/>
                  <a:pt x="5656" y="12458"/>
                  <a:pt x="5656" y="12470"/>
                </a:cubicBezTo>
                <a:cubicBezTo>
                  <a:pt x="5668" y="12494"/>
                  <a:pt x="5680" y="12542"/>
                  <a:pt x="5704" y="12553"/>
                </a:cubicBezTo>
                <a:cubicBezTo>
                  <a:pt x="5811" y="12577"/>
                  <a:pt x="5930" y="12601"/>
                  <a:pt x="6049" y="12601"/>
                </a:cubicBezTo>
                <a:cubicBezTo>
                  <a:pt x="6172" y="12609"/>
                  <a:pt x="6301" y="12623"/>
                  <a:pt x="6432" y="12623"/>
                </a:cubicBezTo>
                <a:cubicBezTo>
                  <a:pt x="6490" y="12623"/>
                  <a:pt x="6549" y="12620"/>
                  <a:pt x="6608" y="12613"/>
                </a:cubicBezTo>
                <a:lnTo>
                  <a:pt x="7180" y="12577"/>
                </a:lnTo>
                <a:cubicBezTo>
                  <a:pt x="8275" y="12458"/>
                  <a:pt x="9371" y="12089"/>
                  <a:pt x="10264" y="11422"/>
                </a:cubicBezTo>
                <a:cubicBezTo>
                  <a:pt x="10776" y="11065"/>
                  <a:pt x="11228" y="10625"/>
                  <a:pt x="11573" y="10125"/>
                </a:cubicBezTo>
                <a:cubicBezTo>
                  <a:pt x="11954" y="9589"/>
                  <a:pt x="12240" y="9005"/>
                  <a:pt x="12454" y="8398"/>
                </a:cubicBezTo>
                <a:cubicBezTo>
                  <a:pt x="12657" y="7791"/>
                  <a:pt x="12788" y="7160"/>
                  <a:pt x="12812" y="6505"/>
                </a:cubicBezTo>
                <a:cubicBezTo>
                  <a:pt x="12835" y="6326"/>
                  <a:pt x="12824" y="6136"/>
                  <a:pt x="12800" y="5945"/>
                </a:cubicBezTo>
                <a:cubicBezTo>
                  <a:pt x="12752" y="5064"/>
                  <a:pt x="12502" y="4183"/>
                  <a:pt x="12097" y="3398"/>
                </a:cubicBezTo>
                <a:cubicBezTo>
                  <a:pt x="11788" y="2814"/>
                  <a:pt x="11395" y="2266"/>
                  <a:pt x="10919" y="1802"/>
                </a:cubicBezTo>
                <a:cubicBezTo>
                  <a:pt x="10442" y="1326"/>
                  <a:pt x="9895" y="945"/>
                  <a:pt x="9299" y="647"/>
                </a:cubicBezTo>
                <a:cubicBezTo>
                  <a:pt x="8434" y="210"/>
                  <a:pt x="7463" y="0"/>
                  <a:pt x="6494" y="0"/>
                </a:cubicBezTo>
                <a:close/>
              </a:path>
            </a:pathLst>
          </a:custGeom>
          <a:solidFill>
            <a:srgbClr val="FCBD24"/>
          </a:solidFill>
          <a:ln>
            <a:solidFill>
              <a:srgbClr val="88C6FD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9" name="Groupe 188">
            <a:extLst>
              <a:ext uri="{FF2B5EF4-FFF2-40B4-BE49-F238E27FC236}">
                <a16:creationId xmlns:a16="http://schemas.microsoft.com/office/drawing/2014/main" id="{472772C1-19E1-CCBA-83C0-426CA73CB3D5}"/>
              </a:ext>
            </a:extLst>
          </p:cNvPr>
          <p:cNvGrpSpPr/>
          <p:nvPr/>
        </p:nvGrpSpPr>
        <p:grpSpPr>
          <a:xfrm>
            <a:off x="371835" y="5723625"/>
            <a:ext cx="733939" cy="694839"/>
            <a:chOff x="52054" y="5858210"/>
            <a:chExt cx="733939" cy="694839"/>
          </a:xfrm>
        </p:grpSpPr>
        <p:sp>
          <p:nvSpPr>
            <p:cNvPr id="183" name="Google Shape;1558;p32">
              <a:extLst>
                <a:ext uri="{FF2B5EF4-FFF2-40B4-BE49-F238E27FC236}">
                  <a16:creationId xmlns:a16="http://schemas.microsoft.com/office/drawing/2014/main" id="{3BA13630-AAA7-0736-E28E-0380045D0DF4}"/>
                </a:ext>
              </a:extLst>
            </p:cNvPr>
            <p:cNvSpPr/>
            <p:nvPr/>
          </p:nvSpPr>
          <p:spPr>
            <a:xfrm>
              <a:off x="52054" y="5858210"/>
              <a:ext cx="733939" cy="694839"/>
            </a:xfrm>
            <a:custGeom>
              <a:avLst/>
              <a:gdLst/>
              <a:ahLst/>
              <a:cxnLst/>
              <a:rect l="l" t="t" r="r" b="b"/>
              <a:pathLst>
                <a:path w="35815" h="33907" extrusionOk="0">
                  <a:moveTo>
                    <a:pt x="16955" y="1809"/>
                  </a:moveTo>
                  <a:cubicBezTo>
                    <a:pt x="17765" y="1857"/>
                    <a:pt x="18574" y="1880"/>
                    <a:pt x="19384" y="1999"/>
                  </a:cubicBezTo>
                  <a:cubicBezTo>
                    <a:pt x="22885" y="2559"/>
                    <a:pt x="26218" y="4178"/>
                    <a:pt x="28826" y="6595"/>
                  </a:cubicBezTo>
                  <a:cubicBezTo>
                    <a:pt x="31326" y="8953"/>
                    <a:pt x="33172" y="12060"/>
                    <a:pt x="33838" y="15453"/>
                  </a:cubicBezTo>
                  <a:cubicBezTo>
                    <a:pt x="33922" y="15834"/>
                    <a:pt x="33993" y="16215"/>
                    <a:pt x="34005" y="16608"/>
                  </a:cubicBezTo>
                  <a:lnTo>
                    <a:pt x="34041" y="16668"/>
                  </a:lnTo>
                  <a:cubicBezTo>
                    <a:pt x="34088" y="17775"/>
                    <a:pt x="34148" y="18894"/>
                    <a:pt x="33969" y="19990"/>
                  </a:cubicBezTo>
                  <a:cubicBezTo>
                    <a:pt x="33695" y="21871"/>
                    <a:pt x="32957" y="23657"/>
                    <a:pt x="31874" y="25205"/>
                  </a:cubicBezTo>
                  <a:cubicBezTo>
                    <a:pt x="30981" y="26455"/>
                    <a:pt x="29909" y="27574"/>
                    <a:pt x="28695" y="28526"/>
                  </a:cubicBezTo>
                  <a:cubicBezTo>
                    <a:pt x="26302" y="30467"/>
                    <a:pt x="23313" y="31658"/>
                    <a:pt x="20229" y="31884"/>
                  </a:cubicBezTo>
                  <a:cubicBezTo>
                    <a:pt x="19866" y="31938"/>
                    <a:pt x="19497" y="31949"/>
                    <a:pt x="19127" y="31949"/>
                  </a:cubicBezTo>
                  <a:cubicBezTo>
                    <a:pt x="18830" y="31949"/>
                    <a:pt x="18533" y="31942"/>
                    <a:pt x="18237" y="31942"/>
                  </a:cubicBezTo>
                  <a:cubicBezTo>
                    <a:pt x="18163" y="31942"/>
                    <a:pt x="18089" y="31942"/>
                    <a:pt x="18015" y="31944"/>
                  </a:cubicBezTo>
                  <a:cubicBezTo>
                    <a:pt x="17658" y="31932"/>
                    <a:pt x="17300" y="31955"/>
                    <a:pt x="16955" y="31884"/>
                  </a:cubicBezTo>
                  <a:cubicBezTo>
                    <a:pt x="13467" y="31610"/>
                    <a:pt x="10014" y="30408"/>
                    <a:pt x="7204" y="28288"/>
                  </a:cubicBezTo>
                  <a:cubicBezTo>
                    <a:pt x="6025" y="27383"/>
                    <a:pt x="4942" y="26312"/>
                    <a:pt x="4156" y="25026"/>
                  </a:cubicBezTo>
                  <a:cubicBezTo>
                    <a:pt x="3287" y="23585"/>
                    <a:pt x="2763" y="21954"/>
                    <a:pt x="2465" y="20311"/>
                  </a:cubicBezTo>
                  <a:lnTo>
                    <a:pt x="2430" y="20264"/>
                  </a:lnTo>
                  <a:cubicBezTo>
                    <a:pt x="2299" y="19382"/>
                    <a:pt x="2132" y="18501"/>
                    <a:pt x="2120" y="17608"/>
                  </a:cubicBezTo>
                  <a:cubicBezTo>
                    <a:pt x="2072" y="17096"/>
                    <a:pt x="2037" y="16585"/>
                    <a:pt x="2108" y="16073"/>
                  </a:cubicBezTo>
                  <a:cubicBezTo>
                    <a:pt x="2132" y="15715"/>
                    <a:pt x="2120" y="15358"/>
                    <a:pt x="2191" y="15001"/>
                  </a:cubicBezTo>
                  <a:cubicBezTo>
                    <a:pt x="2311" y="14108"/>
                    <a:pt x="2477" y="13203"/>
                    <a:pt x="2822" y="12358"/>
                  </a:cubicBezTo>
                  <a:cubicBezTo>
                    <a:pt x="3013" y="11893"/>
                    <a:pt x="3287" y="11441"/>
                    <a:pt x="3287" y="10917"/>
                  </a:cubicBezTo>
                  <a:cubicBezTo>
                    <a:pt x="4275" y="9405"/>
                    <a:pt x="5513" y="8060"/>
                    <a:pt x="6811" y="6809"/>
                  </a:cubicBezTo>
                  <a:cubicBezTo>
                    <a:pt x="8061" y="5643"/>
                    <a:pt x="9407" y="4559"/>
                    <a:pt x="10847" y="3642"/>
                  </a:cubicBezTo>
                  <a:cubicBezTo>
                    <a:pt x="12205" y="2761"/>
                    <a:pt x="13752" y="2190"/>
                    <a:pt x="15348" y="1964"/>
                  </a:cubicBezTo>
                  <a:cubicBezTo>
                    <a:pt x="15872" y="1857"/>
                    <a:pt x="16419" y="1868"/>
                    <a:pt x="16955" y="1809"/>
                  </a:cubicBezTo>
                  <a:close/>
                  <a:moveTo>
                    <a:pt x="17104" y="0"/>
                  </a:moveTo>
                  <a:cubicBezTo>
                    <a:pt x="16454" y="0"/>
                    <a:pt x="15804" y="42"/>
                    <a:pt x="15157" y="130"/>
                  </a:cubicBezTo>
                  <a:cubicBezTo>
                    <a:pt x="14336" y="273"/>
                    <a:pt x="13514" y="452"/>
                    <a:pt x="12717" y="737"/>
                  </a:cubicBezTo>
                  <a:cubicBezTo>
                    <a:pt x="11478" y="1166"/>
                    <a:pt x="10323" y="1821"/>
                    <a:pt x="9264" y="2583"/>
                  </a:cubicBezTo>
                  <a:cubicBezTo>
                    <a:pt x="7645" y="3726"/>
                    <a:pt x="6132" y="5035"/>
                    <a:pt x="4775" y="6464"/>
                  </a:cubicBezTo>
                  <a:cubicBezTo>
                    <a:pt x="3680" y="7619"/>
                    <a:pt x="2680" y="8869"/>
                    <a:pt x="1882" y="10250"/>
                  </a:cubicBezTo>
                  <a:cubicBezTo>
                    <a:pt x="977" y="11762"/>
                    <a:pt x="465" y="13501"/>
                    <a:pt x="334" y="15263"/>
                  </a:cubicBezTo>
                  <a:cubicBezTo>
                    <a:pt x="1" y="16966"/>
                    <a:pt x="48" y="18728"/>
                    <a:pt x="310" y="20442"/>
                  </a:cubicBezTo>
                  <a:cubicBezTo>
                    <a:pt x="346" y="20609"/>
                    <a:pt x="370" y="20787"/>
                    <a:pt x="394" y="20966"/>
                  </a:cubicBezTo>
                  <a:cubicBezTo>
                    <a:pt x="429" y="21109"/>
                    <a:pt x="465" y="21264"/>
                    <a:pt x="489" y="21418"/>
                  </a:cubicBezTo>
                  <a:cubicBezTo>
                    <a:pt x="572" y="21776"/>
                    <a:pt x="656" y="22133"/>
                    <a:pt x="751" y="22478"/>
                  </a:cubicBezTo>
                  <a:cubicBezTo>
                    <a:pt x="941" y="23109"/>
                    <a:pt x="1144" y="23728"/>
                    <a:pt x="1406" y="24324"/>
                  </a:cubicBezTo>
                  <a:cubicBezTo>
                    <a:pt x="1858" y="25359"/>
                    <a:pt x="2441" y="26324"/>
                    <a:pt x="3156" y="27193"/>
                  </a:cubicBezTo>
                  <a:cubicBezTo>
                    <a:pt x="5168" y="29669"/>
                    <a:pt x="7918" y="31491"/>
                    <a:pt x="10895" y="32622"/>
                  </a:cubicBezTo>
                  <a:cubicBezTo>
                    <a:pt x="12705" y="33265"/>
                    <a:pt x="14598" y="33718"/>
                    <a:pt x="16515" y="33837"/>
                  </a:cubicBezTo>
                  <a:cubicBezTo>
                    <a:pt x="17042" y="33888"/>
                    <a:pt x="17569" y="33907"/>
                    <a:pt x="18096" y="33907"/>
                  </a:cubicBezTo>
                  <a:cubicBezTo>
                    <a:pt x="18664" y="33907"/>
                    <a:pt x="19232" y="33885"/>
                    <a:pt x="19801" y="33860"/>
                  </a:cubicBezTo>
                  <a:cubicBezTo>
                    <a:pt x="20456" y="33777"/>
                    <a:pt x="21110" y="33706"/>
                    <a:pt x="21753" y="33587"/>
                  </a:cubicBezTo>
                  <a:cubicBezTo>
                    <a:pt x="21908" y="33551"/>
                    <a:pt x="22051" y="33527"/>
                    <a:pt x="22206" y="33503"/>
                  </a:cubicBezTo>
                  <a:cubicBezTo>
                    <a:pt x="22777" y="33372"/>
                    <a:pt x="23337" y="33241"/>
                    <a:pt x="23897" y="33063"/>
                  </a:cubicBezTo>
                  <a:cubicBezTo>
                    <a:pt x="26290" y="32313"/>
                    <a:pt x="28492" y="31039"/>
                    <a:pt x="30397" y="29419"/>
                  </a:cubicBezTo>
                  <a:cubicBezTo>
                    <a:pt x="31719" y="28288"/>
                    <a:pt x="32921" y="26991"/>
                    <a:pt x="33838" y="25490"/>
                  </a:cubicBezTo>
                  <a:cubicBezTo>
                    <a:pt x="34755" y="24038"/>
                    <a:pt x="35350" y="22395"/>
                    <a:pt x="35636" y="20704"/>
                  </a:cubicBezTo>
                  <a:cubicBezTo>
                    <a:pt x="35755" y="19990"/>
                    <a:pt x="35755" y="19275"/>
                    <a:pt x="35815" y="18549"/>
                  </a:cubicBezTo>
                  <a:cubicBezTo>
                    <a:pt x="35755" y="17751"/>
                    <a:pt x="35767" y="16942"/>
                    <a:pt x="35636" y="16144"/>
                  </a:cubicBezTo>
                  <a:cubicBezTo>
                    <a:pt x="35255" y="13679"/>
                    <a:pt x="34422" y="11274"/>
                    <a:pt x="33124" y="9143"/>
                  </a:cubicBezTo>
                  <a:cubicBezTo>
                    <a:pt x="31397" y="6250"/>
                    <a:pt x="28802" y="3940"/>
                    <a:pt x="25837" y="2368"/>
                  </a:cubicBezTo>
                  <a:cubicBezTo>
                    <a:pt x="24206" y="1511"/>
                    <a:pt x="22492" y="797"/>
                    <a:pt x="20682" y="416"/>
                  </a:cubicBezTo>
                  <a:cubicBezTo>
                    <a:pt x="19507" y="145"/>
                    <a:pt x="18306" y="0"/>
                    <a:pt x="17104" y="0"/>
                  </a:cubicBezTo>
                  <a:close/>
                </a:path>
              </a:pathLst>
            </a:custGeom>
            <a:solidFill>
              <a:srgbClr val="0303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560;p32">
              <a:extLst>
                <a:ext uri="{FF2B5EF4-FFF2-40B4-BE49-F238E27FC236}">
                  <a16:creationId xmlns:a16="http://schemas.microsoft.com/office/drawing/2014/main" id="{BFF3B907-D5C1-CAC4-3361-1A29F73F1AF5}"/>
                </a:ext>
              </a:extLst>
            </p:cNvPr>
            <p:cNvSpPr/>
            <p:nvPr/>
          </p:nvSpPr>
          <p:spPr>
            <a:xfrm>
              <a:off x="251889" y="5957175"/>
              <a:ext cx="333556" cy="500591"/>
            </a:xfrm>
            <a:custGeom>
              <a:avLst/>
              <a:gdLst/>
              <a:ahLst/>
              <a:cxnLst/>
              <a:rect l="l" t="t" r="r" b="b"/>
              <a:pathLst>
                <a:path w="16277" h="24428" extrusionOk="0">
                  <a:moveTo>
                    <a:pt x="10871" y="5469"/>
                  </a:moveTo>
                  <a:cubicBezTo>
                    <a:pt x="11086" y="6136"/>
                    <a:pt x="10955" y="6862"/>
                    <a:pt x="10752" y="7517"/>
                  </a:cubicBezTo>
                  <a:cubicBezTo>
                    <a:pt x="10538" y="8196"/>
                    <a:pt x="10181" y="8803"/>
                    <a:pt x="9788" y="9386"/>
                  </a:cubicBezTo>
                  <a:cubicBezTo>
                    <a:pt x="9883" y="8577"/>
                    <a:pt x="10097" y="7803"/>
                    <a:pt x="10288" y="7017"/>
                  </a:cubicBezTo>
                  <a:cubicBezTo>
                    <a:pt x="10431" y="6481"/>
                    <a:pt x="10609" y="5957"/>
                    <a:pt x="10871" y="5469"/>
                  </a:cubicBezTo>
                  <a:close/>
                  <a:moveTo>
                    <a:pt x="5037" y="5433"/>
                  </a:moveTo>
                  <a:lnTo>
                    <a:pt x="5037" y="5433"/>
                  </a:lnTo>
                  <a:cubicBezTo>
                    <a:pt x="5394" y="5921"/>
                    <a:pt x="5549" y="6517"/>
                    <a:pt x="5716" y="7088"/>
                  </a:cubicBezTo>
                  <a:cubicBezTo>
                    <a:pt x="5930" y="7910"/>
                    <a:pt x="6061" y="8755"/>
                    <a:pt x="6180" y="9589"/>
                  </a:cubicBezTo>
                  <a:cubicBezTo>
                    <a:pt x="5918" y="9112"/>
                    <a:pt x="5597" y="8660"/>
                    <a:pt x="5418" y="8136"/>
                  </a:cubicBezTo>
                  <a:cubicBezTo>
                    <a:pt x="5109" y="7279"/>
                    <a:pt x="4894" y="6350"/>
                    <a:pt x="5037" y="5433"/>
                  </a:cubicBezTo>
                  <a:close/>
                  <a:moveTo>
                    <a:pt x="8597" y="11505"/>
                  </a:moveTo>
                  <a:lnTo>
                    <a:pt x="8597" y="11505"/>
                  </a:lnTo>
                  <a:cubicBezTo>
                    <a:pt x="8454" y="12446"/>
                    <a:pt x="8383" y="13399"/>
                    <a:pt x="8288" y="14351"/>
                  </a:cubicBezTo>
                  <a:cubicBezTo>
                    <a:pt x="8073" y="16327"/>
                    <a:pt x="7895" y="18316"/>
                    <a:pt x="7919" y="20304"/>
                  </a:cubicBezTo>
                  <a:cubicBezTo>
                    <a:pt x="7573" y="20280"/>
                    <a:pt x="7240" y="20233"/>
                    <a:pt x="6895" y="20185"/>
                  </a:cubicBezTo>
                  <a:cubicBezTo>
                    <a:pt x="7204" y="19399"/>
                    <a:pt x="7228" y="18554"/>
                    <a:pt x="7311" y="17721"/>
                  </a:cubicBezTo>
                  <a:cubicBezTo>
                    <a:pt x="7454" y="15685"/>
                    <a:pt x="7585" y="13649"/>
                    <a:pt x="7502" y="11601"/>
                  </a:cubicBezTo>
                  <a:lnTo>
                    <a:pt x="7502" y="11601"/>
                  </a:lnTo>
                  <a:cubicBezTo>
                    <a:pt x="7607" y="11611"/>
                    <a:pt x="7711" y="11616"/>
                    <a:pt x="7816" y="11616"/>
                  </a:cubicBezTo>
                  <a:cubicBezTo>
                    <a:pt x="8080" y="11616"/>
                    <a:pt x="8341" y="11582"/>
                    <a:pt x="8597" y="11505"/>
                  </a:cubicBezTo>
                  <a:close/>
                  <a:moveTo>
                    <a:pt x="7635" y="1298"/>
                  </a:moveTo>
                  <a:cubicBezTo>
                    <a:pt x="8651" y="1298"/>
                    <a:pt x="9665" y="1538"/>
                    <a:pt x="10574" y="1992"/>
                  </a:cubicBezTo>
                  <a:cubicBezTo>
                    <a:pt x="11860" y="2647"/>
                    <a:pt x="13145" y="3445"/>
                    <a:pt x="13931" y="4695"/>
                  </a:cubicBezTo>
                  <a:cubicBezTo>
                    <a:pt x="14753" y="5921"/>
                    <a:pt x="14908" y="7481"/>
                    <a:pt x="14705" y="8922"/>
                  </a:cubicBezTo>
                  <a:cubicBezTo>
                    <a:pt x="14467" y="10589"/>
                    <a:pt x="13896" y="12208"/>
                    <a:pt x="12931" y="13601"/>
                  </a:cubicBezTo>
                  <a:cubicBezTo>
                    <a:pt x="11955" y="15054"/>
                    <a:pt x="10740" y="16327"/>
                    <a:pt x="9740" y="17780"/>
                  </a:cubicBezTo>
                  <a:cubicBezTo>
                    <a:pt x="9181" y="18566"/>
                    <a:pt x="8943" y="19530"/>
                    <a:pt x="8835" y="20471"/>
                  </a:cubicBezTo>
                  <a:cubicBezTo>
                    <a:pt x="8716" y="20459"/>
                    <a:pt x="8585" y="20435"/>
                    <a:pt x="8466" y="20423"/>
                  </a:cubicBezTo>
                  <a:cubicBezTo>
                    <a:pt x="8454" y="19399"/>
                    <a:pt x="8692" y="18387"/>
                    <a:pt x="8752" y="17363"/>
                  </a:cubicBezTo>
                  <a:cubicBezTo>
                    <a:pt x="9002" y="15292"/>
                    <a:pt x="9204" y="13208"/>
                    <a:pt x="9466" y="11136"/>
                  </a:cubicBezTo>
                  <a:cubicBezTo>
                    <a:pt x="9454" y="10958"/>
                    <a:pt x="9609" y="10851"/>
                    <a:pt x="9728" y="10743"/>
                  </a:cubicBezTo>
                  <a:cubicBezTo>
                    <a:pt x="10871" y="9708"/>
                    <a:pt x="11681" y="8255"/>
                    <a:pt x="11788" y="6695"/>
                  </a:cubicBezTo>
                  <a:cubicBezTo>
                    <a:pt x="11871" y="6243"/>
                    <a:pt x="11788" y="5779"/>
                    <a:pt x="11693" y="5338"/>
                  </a:cubicBezTo>
                  <a:cubicBezTo>
                    <a:pt x="11598" y="4993"/>
                    <a:pt x="11348" y="4588"/>
                    <a:pt x="10943" y="4588"/>
                  </a:cubicBezTo>
                  <a:cubicBezTo>
                    <a:pt x="10923" y="4586"/>
                    <a:pt x="10903" y="4585"/>
                    <a:pt x="10883" y="4585"/>
                  </a:cubicBezTo>
                  <a:cubicBezTo>
                    <a:pt x="10509" y="4585"/>
                    <a:pt x="10231" y="4902"/>
                    <a:pt x="10062" y="5207"/>
                  </a:cubicBezTo>
                  <a:cubicBezTo>
                    <a:pt x="9669" y="5886"/>
                    <a:pt x="9478" y="6660"/>
                    <a:pt x="9276" y="7422"/>
                  </a:cubicBezTo>
                  <a:cubicBezTo>
                    <a:pt x="9038" y="8386"/>
                    <a:pt x="8859" y="9374"/>
                    <a:pt x="8728" y="10362"/>
                  </a:cubicBezTo>
                  <a:cubicBezTo>
                    <a:pt x="8524" y="10608"/>
                    <a:pt x="8184" y="10763"/>
                    <a:pt x="7857" y="10763"/>
                  </a:cubicBezTo>
                  <a:cubicBezTo>
                    <a:pt x="7708" y="10763"/>
                    <a:pt x="7561" y="10731"/>
                    <a:pt x="7430" y="10660"/>
                  </a:cubicBezTo>
                  <a:cubicBezTo>
                    <a:pt x="7323" y="9684"/>
                    <a:pt x="7157" y="8719"/>
                    <a:pt x="6942" y="7755"/>
                  </a:cubicBezTo>
                  <a:cubicBezTo>
                    <a:pt x="6716" y="6862"/>
                    <a:pt x="6418" y="5957"/>
                    <a:pt x="5835" y="5219"/>
                  </a:cubicBezTo>
                  <a:cubicBezTo>
                    <a:pt x="5636" y="4968"/>
                    <a:pt x="5354" y="4716"/>
                    <a:pt x="5021" y="4716"/>
                  </a:cubicBezTo>
                  <a:cubicBezTo>
                    <a:pt x="4976" y="4716"/>
                    <a:pt x="4930" y="4721"/>
                    <a:pt x="4882" y="4731"/>
                  </a:cubicBezTo>
                  <a:cubicBezTo>
                    <a:pt x="4501" y="4814"/>
                    <a:pt x="4335" y="5219"/>
                    <a:pt x="4263" y="5564"/>
                  </a:cubicBezTo>
                  <a:cubicBezTo>
                    <a:pt x="4180" y="6219"/>
                    <a:pt x="4251" y="6898"/>
                    <a:pt x="4430" y="7541"/>
                  </a:cubicBezTo>
                  <a:cubicBezTo>
                    <a:pt x="4763" y="8767"/>
                    <a:pt x="5394" y="9910"/>
                    <a:pt x="6240" y="10851"/>
                  </a:cubicBezTo>
                  <a:cubicBezTo>
                    <a:pt x="6311" y="10958"/>
                    <a:pt x="6299" y="11101"/>
                    <a:pt x="6323" y="11232"/>
                  </a:cubicBezTo>
                  <a:cubicBezTo>
                    <a:pt x="6383" y="12803"/>
                    <a:pt x="6395" y="14375"/>
                    <a:pt x="6383" y="15946"/>
                  </a:cubicBezTo>
                  <a:cubicBezTo>
                    <a:pt x="6395" y="17340"/>
                    <a:pt x="6311" y="18733"/>
                    <a:pt x="6133" y="20114"/>
                  </a:cubicBezTo>
                  <a:cubicBezTo>
                    <a:pt x="5930" y="20102"/>
                    <a:pt x="5716" y="20090"/>
                    <a:pt x="5514" y="20078"/>
                  </a:cubicBezTo>
                  <a:cubicBezTo>
                    <a:pt x="5764" y="19316"/>
                    <a:pt x="5799" y="18494"/>
                    <a:pt x="5609" y="17721"/>
                  </a:cubicBezTo>
                  <a:cubicBezTo>
                    <a:pt x="5180" y="15685"/>
                    <a:pt x="4132" y="13851"/>
                    <a:pt x="3216" y="11994"/>
                  </a:cubicBezTo>
                  <a:cubicBezTo>
                    <a:pt x="2477" y="10470"/>
                    <a:pt x="1763" y="8862"/>
                    <a:pt x="1739" y="7148"/>
                  </a:cubicBezTo>
                  <a:cubicBezTo>
                    <a:pt x="1823" y="5671"/>
                    <a:pt x="2239" y="4136"/>
                    <a:pt x="3263" y="3040"/>
                  </a:cubicBezTo>
                  <a:cubicBezTo>
                    <a:pt x="3978" y="2242"/>
                    <a:pt x="4978" y="1790"/>
                    <a:pt x="5990" y="1516"/>
                  </a:cubicBezTo>
                  <a:cubicBezTo>
                    <a:pt x="6528" y="1369"/>
                    <a:pt x="7082" y="1298"/>
                    <a:pt x="7635" y="1298"/>
                  </a:cubicBezTo>
                  <a:close/>
                  <a:moveTo>
                    <a:pt x="4667" y="20841"/>
                  </a:moveTo>
                  <a:cubicBezTo>
                    <a:pt x="4917" y="20841"/>
                    <a:pt x="5166" y="20935"/>
                    <a:pt x="5406" y="20995"/>
                  </a:cubicBezTo>
                  <a:cubicBezTo>
                    <a:pt x="6204" y="21161"/>
                    <a:pt x="7002" y="21257"/>
                    <a:pt x="7811" y="21388"/>
                  </a:cubicBezTo>
                  <a:cubicBezTo>
                    <a:pt x="8157" y="21507"/>
                    <a:pt x="8538" y="21459"/>
                    <a:pt x="8895" y="21519"/>
                  </a:cubicBezTo>
                  <a:cubicBezTo>
                    <a:pt x="9526" y="21626"/>
                    <a:pt x="10157" y="21733"/>
                    <a:pt x="10776" y="21912"/>
                  </a:cubicBezTo>
                  <a:cubicBezTo>
                    <a:pt x="9824" y="22007"/>
                    <a:pt x="8871" y="22150"/>
                    <a:pt x="7919" y="22162"/>
                  </a:cubicBezTo>
                  <a:cubicBezTo>
                    <a:pt x="7645" y="22173"/>
                    <a:pt x="7383" y="22197"/>
                    <a:pt x="7121" y="22293"/>
                  </a:cubicBezTo>
                  <a:cubicBezTo>
                    <a:pt x="7133" y="22412"/>
                    <a:pt x="7073" y="22614"/>
                    <a:pt x="7228" y="22662"/>
                  </a:cubicBezTo>
                  <a:cubicBezTo>
                    <a:pt x="7621" y="22769"/>
                    <a:pt x="8038" y="22709"/>
                    <a:pt x="8442" y="22745"/>
                  </a:cubicBezTo>
                  <a:cubicBezTo>
                    <a:pt x="8865" y="22745"/>
                    <a:pt x="9287" y="22811"/>
                    <a:pt x="9710" y="22811"/>
                  </a:cubicBezTo>
                  <a:cubicBezTo>
                    <a:pt x="9883" y="22811"/>
                    <a:pt x="10056" y="22800"/>
                    <a:pt x="10228" y="22769"/>
                  </a:cubicBezTo>
                  <a:cubicBezTo>
                    <a:pt x="10621" y="22840"/>
                    <a:pt x="10931" y="23138"/>
                    <a:pt x="11240" y="23364"/>
                  </a:cubicBezTo>
                  <a:cubicBezTo>
                    <a:pt x="10661" y="23555"/>
                    <a:pt x="10055" y="23576"/>
                    <a:pt x="9447" y="23576"/>
                  </a:cubicBezTo>
                  <a:cubicBezTo>
                    <a:pt x="9274" y="23576"/>
                    <a:pt x="9100" y="23574"/>
                    <a:pt x="8927" y="23574"/>
                  </a:cubicBezTo>
                  <a:cubicBezTo>
                    <a:pt x="8797" y="23574"/>
                    <a:pt x="8667" y="23575"/>
                    <a:pt x="8538" y="23578"/>
                  </a:cubicBezTo>
                  <a:cubicBezTo>
                    <a:pt x="8446" y="23581"/>
                    <a:pt x="8354" y="23583"/>
                    <a:pt x="8263" y="23583"/>
                  </a:cubicBezTo>
                  <a:cubicBezTo>
                    <a:pt x="7274" y="23583"/>
                    <a:pt x="6304" y="23420"/>
                    <a:pt x="5323" y="23376"/>
                  </a:cubicBezTo>
                  <a:cubicBezTo>
                    <a:pt x="4632" y="23293"/>
                    <a:pt x="3930" y="23209"/>
                    <a:pt x="3263" y="22983"/>
                  </a:cubicBezTo>
                  <a:cubicBezTo>
                    <a:pt x="4144" y="22685"/>
                    <a:pt x="5097" y="22650"/>
                    <a:pt x="6002" y="22483"/>
                  </a:cubicBezTo>
                  <a:cubicBezTo>
                    <a:pt x="6156" y="22435"/>
                    <a:pt x="6240" y="22316"/>
                    <a:pt x="6192" y="22162"/>
                  </a:cubicBezTo>
                  <a:cubicBezTo>
                    <a:pt x="6030" y="22050"/>
                    <a:pt x="5849" y="22021"/>
                    <a:pt x="5662" y="22021"/>
                  </a:cubicBezTo>
                  <a:cubicBezTo>
                    <a:pt x="5450" y="22021"/>
                    <a:pt x="5230" y="22059"/>
                    <a:pt x="5022" y="22059"/>
                  </a:cubicBezTo>
                  <a:cubicBezTo>
                    <a:pt x="4983" y="22059"/>
                    <a:pt x="4944" y="22058"/>
                    <a:pt x="4906" y="22054"/>
                  </a:cubicBezTo>
                  <a:cubicBezTo>
                    <a:pt x="4632" y="21983"/>
                    <a:pt x="4359" y="21864"/>
                    <a:pt x="4085" y="21792"/>
                  </a:cubicBezTo>
                  <a:cubicBezTo>
                    <a:pt x="3680" y="21661"/>
                    <a:pt x="3239" y="21542"/>
                    <a:pt x="2977" y="21185"/>
                  </a:cubicBezTo>
                  <a:cubicBezTo>
                    <a:pt x="3454" y="20935"/>
                    <a:pt x="4001" y="20911"/>
                    <a:pt x="4525" y="20852"/>
                  </a:cubicBezTo>
                  <a:cubicBezTo>
                    <a:pt x="4573" y="20844"/>
                    <a:pt x="4620" y="20841"/>
                    <a:pt x="4667" y="20841"/>
                  </a:cubicBezTo>
                  <a:close/>
                  <a:moveTo>
                    <a:pt x="7506" y="0"/>
                  </a:moveTo>
                  <a:cubicBezTo>
                    <a:pt x="7042" y="0"/>
                    <a:pt x="6579" y="46"/>
                    <a:pt x="6121" y="147"/>
                  </a:cubicBezTo>
                  <a:cubicBezTo>
                    <a:pt x="4811" y="409"/>
                    <a:pt x="3561" y="980"/>
                    <a:pt x="2585" y="1909"/>
                  </a:cubicBezTo>
                  <a:cubicBezTo>
                    <a:pt x="1311" y="3052"/>
                    <a:pt x="596" y="4683"/>
                    <a:pt x="251" y="6326"/>
                  </a:cubicBezTo>
                  <a:cubicBezTo>
                    <a:pt x="1" y="7541"/>
                    <a:pt x="191" y="8791"/>
                    <a:pt x="525" y="9958"/>
                  </a:cubicBezTo>
                  <a:cubicBezTo>
                    <a:pt x="1334" y="12732"/>
                    <a:pt x="3156" y="15089"/>
                    <a:pt x="4049" y="17840"/>
                  </a:cubicBezTo>
                  <a:cubicBezTo>
                    <a:pt x="4299" y="18590"/>
                    <a:pt x="4430" y="19387"/>
                    <a:pt x="4501" y="20173"/>
                  </a:cubicBezTo>
                  <a:cubicBezTo>
                    <a:pt x="3882" y="20185"/>
                    <a:pt x="3228" y="20197"/>
                    <a:pt x="2656" y="20483"/>
                  </a:cubicBezTo>
                  <a:cubicBezTo>
                    <a:pt x="2299" y="20649"/>
                    <a:pt x="2120" y="21114"/>
                    <a:pt x="2287" y="21483"/>
                  </a:cubicBezTo>
                  <a:cubicBezTo>
                    <a:pt x="2501" y="21888"/>
                    <a:pt x="2906" y="22185"/>
                    <a:pt x="3347" y="22281"/>
                  </a:cubicBezTo>
                  <a:cubicBezTo>
                    <a:pt x="3037" y="22388"/>
                    <a:pt x="2632" y="22459"/>
                    <a:pt x="2489" y="22804"/>
                  </a:cubicBezTo>
                  <a:cubicBezTo>
                    <a:pt x="2358" y="23090"/>
                    <a:pt x="2608" y="23364"/>
                    <a:pt x="2858" y="23483"/>
                  </a:cubicBezTo>
                  <a:cubicBezTo>
                    <a:pt x="3442" y="23757"/>
                    <a:pt x="4073" y="23900"/>
                    <a:pt x="4704" y="24031"/>
                  </a:cubicBezTo>
                  <a:cubicBezTo>
                    <a:pt x="5982" y="24285"/>
                    <a:pt x="7281" y="24428"/>
                    <a:pt x="8584" y="24428"/>
                  </a:cubicBezTo>
                  <a:cubicBezTo>
                    <a:pt x="9235" y="24428"/>
                    <a:pt x="9887" y="24392"/>
                    <a:pt x="10538" y="24317"/>
                  </a:cubicBezTo>
                  <a:cubicBezTo>
                    <a:pt x="10919" y="24245"/>
                    <a:pt x="11336" y="24198"/>
                    <a:pt x="11657" y="23971"/>
                  </a:cubicBezTo>
                  <a:cubicBezTo>
                    <a:pt x="11883" y="23817"/>
                    <a:pt x="12002" y="23507"/>
                    <a:pt x="11895" y="23245"/>
                  </a:cubicBezTo>
                  <a:cubicBezTo>
                    <a:pt x="11764" y="22924"/>
                    <a:pt x="11419" y="22757"/>
                    <a:pt x="11121" y="22602"/>
                  </a:cubicBezTo>
                  <a:cubicBezTo>
                    <a:pt x="11550" y="22507"/>
                    <a:pt x="11931" y="22019"/>
                    <a:pt x="11669" y="21602"/>
                  </a:cubicBezTo>
                  <a:cubicBezTo>
                    <a:pt x="11276" y="21054"/>
                    <a:pt x="10562" y="20935"/>
                    <a:pt x="9966" y="20745"/>
                  </a:cubicBezTo>
                  <a:cubicBezTo>
                    <a:pt x="10086" y="20328"/>
                    <a:pt x="10240" y="19911"/>
                    <a:pt x="10431" y="19530"/>
                  </a:cubicBezTo>
                  <a:cubicBezTo>
                    <a:pt x="10978" y="18316"/>
                    <a:pt x="11919" y="17351"/>
                    <a:pt x="12705" y="16304"/>
                  </a:cubicBezTo>
                  <a:cubicBezTo>
                    <a:pt x="13693" y="15054"/>
                    <a:pt x="14658" y="13744"/>
                    <a:pt x="15229" y="12232"/>
                  </a:cubicBezTo>
                  <a:cubicBezTo>
                    <a:pt x="15920" y="10422"/>
                    <a:pt x="16277" y="8446"/>
                    <a:pt x="16027" y="6505"/>
                  </a:cubicBezTo>
                  <a:cubicBezTo>
                    <a:pt x="15884" y="5421"/>
                    <a:pt x="15420" y="4374"/>
                    <a:pt x="14741" y="3504"/>
                  </a:cubicBezTo>
                  <a:cubicBezTo>
                    <a:pt x="13788" y="2242"/>
                    <a:pt x="12407" y="1338"/>
                    <a:pt x="10955" y="730"/>
                  </a:cubicBezTo>
                  <a:cubicBezTo>
                    <a:pt x="9862" y="295"/>
                    <a:pt x="8683" y="0"/>
                    <a:pt x="7506" y="0"/>
                  </a:cubicBezTo>
                  <a:close/>
                </a:path>
              </a:pathLst>
            </a:custGeom>
            <a:solidFill>
              <a:srgbClr val="0303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561;p32">
              <a:extLst>
                <a:ext uri="{FF2B5EF4-FFF2-40B4-BE49-F238E27FC236}">
                  <a16:creationId xmlns:a16="http://schemas.microsoft.com/office/drawing/2014/main" id="{877448E6-43EA-1819-1C04-788577144B93}"/>
                </a:ext>
              </a:extLst>
            </p:cNvPr>
            <p:cNvSpPr/>
            <p:nvPr/>
          </p:nvSpPr>
          <p:spPr>
            <a:xfrm>
              <a:off x="610064" y="6063361"/>
              <a:ext cx="82257" cy="54121"/>
            </a:xfrm>
            <a:custGeom>
              <a:avLst/>
              <a:gdLst/>
              <a:ahLst/>
              <a:cxnLst/>
              <a:rect l="l" t="t" r="r" b="b"/>
              <a:pathLst>
                <a:path w="4014" h="2641" extrusionOk="0">
                  <a:moveTo>
                    <a:pt x="3559" y="0"/>
                  </a:moveTo>
                  <a:cubicBezTo>
                    <a:pt x="3293" y="0"/>
                    <a:pt x="3049" y="169"/>
                    <a:pt x="2823" y="297"/>
                  </a:cubicBezTo>
                  <a:cubicBezTo>
                    <a:pt x="2096" y="726"/>
                    <a:pt x="1370" y="1167"/>
                    <a:pt x="632" y="1571"/>
                  </a:cubicBezTo>
                  <a:cubicBezTo>
                    <a:pt x="286" y="1750"/>
                    <a:pt x="1" y="2155"/>
                    <a:pt x="227" y="2536"/>
                  </a:cubicBezTo>
                  <a:cubicBezTo>
                    <a:pt x="353" y="2607"/>
                    <a:pt x="490" y="2641"/>
                    <a:pt x="626" y="2641"/>
                  </a:cubicBezTo>
                  <a:cubicBezTo>
                    <a:pt x="785" y="2641"/>
                    <a:pt x="943" y="2595"/>
                    <a:pt x="1084" y="2512"/>
                  </a:cubicBezTo>
                  <a:cubicBezTo>
                    <a:pt x="1727" y="2155"/>
                    <a:pt x="2358" y="1750"/>
                    <a:pt x="2977" y="1333"/>
                  </a:cubicBezTo>
                  <a:cubicBezTo>
                    <a:pt x="3287" y="1107"/>
                    <a:pt x="3608" y="905"/>
                    <a:pt x="3858" y="607"/>
                  </a:cubicBezTo>
                  <a:cubicBezTo>
                    <a:pt x="4013" y="440"/>
                    <a:pt x="3966" y="95"/>
                    <a:pt x="3727" y="24"/>
                  </a:cubicBezTo>
                  <a:cubicBezTo>
                    <a:pt x="3670" y="7"/>
                    <a:pt x="3614" y="0"/>
                    <a:pt x="3559" y="0"/>
                  </a:cubicBezTo>
                  <a:close/>
                </a:path>
              </a:pathLst>
            </a:custGeom>
            <a:solidFill>
              <a:srgbClr val="0303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562;p32">
              <a:extLst>
                <a:ext uri="{FF2B5EF4-FFF2-40B4-BE49-F238E27FC236}">
                  <a16:creationId xmlns:a16="http://schemas.microsoft.com/office/drawing/2014/main" id="{CB5058B0-6DD8-6A40-031F-CCF19BAA1B5D}"/>
                </a:ext>
              </a:extLst>
            </p:cNvPr>
            <p:cNvSpPr/>
            <p:nvPr/>
          </p:nvSpPr>
          <p:spPr>
            <a:xfrm>
              <a:off x="128398" y="6135766"/>
              <a:ext cx="107873" cy="25452"/>
            </a:xfrm>
            <a:custGeom>
              <a:avLst/>
              <a:gdLst/>
              <a:ahLst/>
              <a:cxnLst/>
              <a:rect l="l" t="t" r="r" b="b"/>
              <a:pathLst>
                <a:path w="5264" h="1242" extrusionOk="0">
                  <a:moveTo>
                    <a:pt x="4090" y="1"/>
                  </a:moveTo>
                  <a:cubicBezTo>
                    <a:pt x="3141" y="1"/>
                    <a:pt x="2202" y="166"/>
                    <a:pt x="1263" y="289"/>
                  </a:cubicBezTo>
                  <a:cubicBezTo>
                    <a:pt x="906" y="360"/>
                    <a:pt x="501" y="360"/>
                    <a:pt x="191" y="586"/>
                  </a:cubicBezTo>
                  <a:cubicBezTo>
                    <a:pt x="1" y="729"/>
                    <a:pt x="60" y="979"/>
                    <a:pt x="167" y="1158"/>
                  </a:cubicBezTo>
                  <a:cubicBezTo>
                    <a:pt x="358" y="1223"/>
                    <a:pt x="554" y="1241"/>
                    <a:pt x="752" y="1241"/>
                  </a:cubicBezTo>
                  <a:cubicBezTo>
                    <a:pt x="950" y="1241"/>
                    <a:pt x="1150" y="1223"/>
                    <a:pt x="1346" y="1217"/>
                  </a:cubicBezTo>
                  <a:cubicBezTo>
                    <a:pt x="2418" y="1098"/>
                    <a:pt x="3489" y="1063"/>
                    <a:pt x="4549" y="920"/>
                  </a:cubicBezTo>
                  <a:cubicBezTo>
                    <a:pt x="4823" y="884"/>
                    <a:pt x="5263" y="777"/>
                    <a:pt x="5180" y="408"/>
                  </a:cubicBezTo>
                  <a:cubicBezTo>
                    <a:pt x="5061" y="51"/>
                    <a:pt x="4597" y="39"/>
                    <a:pt x="4275" y="3"/>
                  </a:cubicBezTo>
                  <a:cubicBezTo>
                    <a:pt x="4213" y="1"/>
                    <a:pt x="4151" y="1"/>
                    <a:pt x="4090" y="1"/>
                  </a:cubicBezTo>
                  <a:close/>
                </a:path>
              </a:pathLst>
            </a:custGeom>
            <a:solidFill>
              <a:srgbClr val="0303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564;p32">
              <a:extLst>
                <a:ext uri="{FF2B5EF4-FFF2-40B4-BE49-F238E27FC236}">
                  <a16:creationId xmlns:a16="http://schemas.microsoft.com/office/drawing/2014/main" id="{4F7F90E0-DBE4-A9F6-9C5C-C8B799656F95}"/>
                </a:ext>
              </a:extLst>
            </p:cNvPr>
            <p:cNvSpPr/>
            <p:nvPr/>
          </p:nvSpPr>
          <p:spPr>
            <a:xfrm>
              <a:off x="592747" y="6210179"/>
              <a:ext cx="52973" cy="41005"/>
            </a:xfrm>
            <a:custGeom>
              <a:avLst/>
              <a:gdLst/>
              <a:ahLst/>
              <a:cxnLst/>
              <a:rect l="l" t="t" r="r" b="b"/>
              <a:pathLst>
                <a:path w="2585" h="2001" extrusionOk="0">
                  <a:moveTo>
                    <a:pt x="447" y="1"/>
                  </a:moveTo>
                  <a:cubicBezTo>
                    <a:pt x="386" y="1"/>
                    <a:pt x="324" y="6"/>
                    <a:pt x="262" y="15"/>
                  </a:cubicBezTo>
                  <a:cubicBezTo>
                    <a:pt x="227" y="51"/>
                    <a:pt x="143" y="122"/>
                    <a:pt x="96" y="158"/>
                  </a:cubicBezTo>
                  <a:cubicBezTo>
                    <a:pt x="60" y="241"/>
                    <a:pt x="36" y="337"/>
                    <a:pt x="0" y="432"/>
                  </a:cubicBezTo>
                  <a:cubicBezTo>
                    <a:pt x="119" y="968"/>
                    <a:pt x="655" y="1218"/>
                    <a:pt x="1072" y="1527"/>
                  </a:cubicBezTo>
                  <a:cubicBezTo>
                    <a:pt x="1372" y="1718"/>
                    <a:pt x="1707" y="2001"/>
                    <a:pt x="2082" y="2001"/>
                  </a:cubicBezTo>
                  <a:cubicBezTo>
                    <a:pt x="2152" y="2001"/>
                    <a:pt x="2225" y="1991"/>
                    <a:pt x="2298" y="1968"/>
                  </a:cubicBezTo>
                  <a:cubicBezTo>
                    <a:pt x="2584" y="1837"/>
                    <a:pt x="2560" y="1408"/>
                    <a:pt x="2334" y="1242"/>
                  </a:cubicBezTo>
                  <a:cubicBezTo>
                    <a:pt x="1893" y="849"/>
                    <a:pt x="1417" y="491"/>
                    <a:pt x="929" y="158"/>
                  </a:cubicBezTo>
                  <a:cubicBezTo>
                    <a:pt x="788" y="43"/>
                    <a:pt x="621" y="1"/>
                    <a:pt x="447" y="1"/>
                  </a:cubicBezTo>
                  <a:close/>
                </a:path>
              </a:pathLst>
            </a:custGeom>
            <a:solidFill>
              <a:srgbClr val="0303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565;p32">
              <a:extLst>
                <a:ext uri="{FF2B5EF4-FFF2-40B4-BE49-F238E27FC236}">
                  <a16:creationId xmlns:a16="http://schemas.microsoft.com/office/drawing/2014/main" id="{8BB69B74-CD3E-AE50-E3D2-4199608446C1}"/>
                </a:ext>
              </a:extLst>
            </p:cNvPr>
            <p:cNvSpPr/>
            <p:nvPr/>
          </p:nvSpPr>
          <p:spPr>
            <a:xfrm>
              <a:off x="186477" y="6212269"/>
              <a:ext cx="65412" cy="40063"/>
            </a:xfrm>
            <a:custGeom>
              <a:avLst/>
              <a:gdLst/>
              <a:ahLst/>
              <a:cxnLst/>
              <a:rect l="l" t="t" r="r" b="b"/>
              <a:pathLst>
                <a:path w="3192" h="1955" extrusionOk="0">
                  <a:moveTo>
                    <a:pt x="2579" y="1"/>
                  </a:moveTo>
                  <a:cubicBezTo>
                    <a:pt x="2429" y="1"/>
                    <a:pt x="2277" y="43"/>
                    <a:pt x="2144" y="116"/>
                  </a:cubicBezTo>
                  <a:cubicBezTo>
                    <a:pt x="1572" y="378"/>
                    <a:pt x="1013" y="687"/>
                    <a:pt x="501" y="1056"/>
                  </a:cubicBezTo>
                  <a:cubicBezTo>
                    <a:pt x="286" y="1223"/>
                    <a:pt x="0" y="1437"/>
                    <a:pt x="96" y="1747"/>
                  </a:cubicBezTo>
                  <a:cubicBezTo>
                    <a:pt x="160" y="1883"/>
                    <a:pt x="299" y="1954"/>
                    <a:pt x="437" y="1954"/>
                  </a:cubicBezTo>
                  <a:cubicBezTo>
                    <a:pt x="505" y="1954"/>
                    <a:pt x="573" y="1937"/>
                    <a:pt x="632" y="1902"/>
                  </a:cubicBezTo>
                  <a:cubicBezTo>
                    <a:pt x="1310" y="1604"/>
                    <a:pt x="1953" y="1259"/>
                    <a:pt x="2632" y="961"/>
                  </a:cubicBezTo>
                  <a:cubicBezTo>
                    <a:pt x="2965" y="830"/>
                    <a:pt x="3191" y="461"/>
                    <a:pt x="2989" y="128"/>
                  </a:cubicBezTo>
                  <a:cubicBezTo>
                    <a:pt x="2866" y="40"/>
                    <a:pt x="2723" y="1"/>
                    <a:pt x="2579" y="1"/>
                  </a:cubicBezTo>
                  <a:close/>
                </a:path>
              </a:pathLst>
            </a:custGeom>
            <a:solidFill>
              <a:srgbClr val="0303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55862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BD44DCCA-F7E7-5EDA-89D9-F69DEF61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2400" dirty="0"/>
              <a:t>Transition énergétique des véhicules : Cadre réglementaire et enjeux climatiques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6B52B11-0DDA-E6D7-9B80-ABE1C6DFD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859" y="1630207"/>
            <a:ext cx="10936941" cy="512146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dirty="0"/>
              <a:t>🔹 </a:t>
            </a:r>
            <a:r>
              <a:rPr lang="fr-FR" b="1" dirty="0"/>
              <a:t>Accords de Paris ➝ Pacte Vert Européen ➝ Règlementations Fit for 55</a:t>
            </a:r>
          </a:p>
          <a:p>
            <a:pPr>
              <a:buNone/>
            </a:pPr>
            <a:r>
              <a:rPr lang="fr-FR" b="1" dirty="0"/>
              <a:t>Réduction progressive des émissions CO2 des véhicules neufs</a:t>
            </a:r>
            <a:r>
              <a:rPr lang="fr-FR" dirty="0"/>
              <a:t> :</a:t>
            </a:r>
          </a:p>
          <a:p>
            <a:pPr lvl="1"/>
            <a:r>
              <a:rPr lang="fr-FR" dirty="0"/>
              <a:t>VP : 110 g/km (2020-24) ➝ 93,6 g (2025-2029 en 3 ans) ➝  49,5 g/km (2030) ➝ 0 g/km (2035)</a:t>
            </a:r>
          </a:p>
          <a:p>
            <a:pPr lvl="1"/>
            <a:r>
              <a:rPr lang="fr-FR" dirty="0"/>
              <a:t>VUL : 153,9 g/km (2025) ➝ 90,6 g/km (2030) ➝ 0 g/km (2035)</a:t>
            </a:r>
          </a:p>
          <a:p>
            <a:pPr lvl="1"/>
            <a:r>
              <a:rPr lang="fr-FR" dirty="0"/>
              <a:t>Poids lourds : -45 % vs émissions 2019 (2030), -65 % (2035), -90 % (2040)</a:t>
            </a:r>
          </a:p>
          <a:p>
            <a:pPr lvl="1"/>
            <a:r>
              <a:rPr lang="fr-FR" dirty="0"/>
              <a:t>Bus urbains neufs : 100 % zéro émission dès 2035</a:t>
            </a:r>
          </a:p>
          <a:p>
            <a:pPr>
              <a:buNone/>
            </a:pPr>
            <a:r>
              <a:rPr lang="fr-FR" dirty="0"/>
              <a:t>🔹 </a:t>
            </a:r>
            <a:r>
              <a:rPr lang="fr-FR" b="1" dirty="0"/>
              <a:t>Obligations pour les entreprises</a:t>
            </a:r>
            <a:r>
              <a:rPr lang="fr-FR" dirty="0"/>
              <a:t> :</a:t>
            </a:r>
          </a:p>
          <a:p>
            <a:pPr lvl="1"/>
            <a:r>
              <a:rPr lang="fr-FR" dirty="0"/>
              <a:t>Taxe incitative pour flottes &gt;100 véhicules non conformes au calendrier</a:t>
            </a:r>
          </a:p>
          <a:p>
            <a:pPr lvl="1"/>
            <a:r>
              <a:rPr lang="fr-FR" dirty="0"/>
              <a:t>Réforme des avantages en nature pour véhicules de fonction</a:t>
            </a:r>
          </a:p>
          <a:p>
            <a:pPr>
              <a:buNone/>
            </a:pPr>
            <a:r>
              <a:rPr lang="fr-FR" dirty="0"/>
              <a:t>🔹 </a:t>
            </a:r>
            <a:r>
              <a:rPr lang="fr-FR" b="1" dirty="0"/>
              <a:t>Infrastructures de recharge</a:t>
            </a:r>
            <a:r>
              <a:rPr lang="fr-FR" dirty="0"/>
              <a:t> :</a:t>
            </a:r>
          </a:p>
          <a:p>
            <a:pPr lvl="1"/>
            <a:r>
              <a:rPr lang="fr-FR" dirty="0"/>
              <a:t> IRVE obligatoires pour parkings publics &gt;20 places</a:t>
            </a:r>
          </a:p>
          <a:p>
            <a:pPr lvl="1"/>
            <a:r>
              <a:rPr lang="fr-FR" dirty="0"/>
              <a:t>Borne rapide requise dans toutes stations d’autoroute (depuis 2023)</a:t>
            </a:r>
          </a:p>
          <a:p>
            <a:pPr>
              <a:buNone/>
            </a:pPr>
            <a:r>
              <a:rPr lang="fr-FR" dirty="0"/>
              <a:t>🔹 </a:t>
            </a:r>
            <a:r>
              <a:rPr lang="fr-FR" b="1" dirty="0"/>
              <a:t>Aides et fiscalité (2025)</a:t>
            </a:r>
            <a:r>
              <a:rPr lang="fr-FR" dirty="0"/>
              <a:t> :</a:t>
            </a:r>
          </a:p>
          <a:p>
            <a:pPr lvl="1"/>
            <a:r>
              <a:rPr lang="fr-FR" dirty="0"/>
              <a:t>Bonus : jusqu’à 4 000€ (VL selon score environnemental) Malus renforcé : dès 113g/km, jusqu’à 70 000€ + malus VO rétroactif</a:t>
            </a:r>
          </a:p>
          <a:p>
            <a:pPr lvl="1"/>
            <a:r>
              <a:rPr lang="fr-FR" dirty="0"/>
              <a:t>Fin des primes à la conversion &amp; bonus VUL remplacé par fiches CEE</a:t>
            </a:r>
          </a:p>
          <a:p>
            <a:pPr lvl="1"/>
            <a:r>
              <a:rPr lang="fr-FR" dirty="0"/>
              <a:t>Maintien partiel du </a:t>
            </a:r>
            <a:r>
              <a:rPr lang="fr-FR" b="1" dirty="0"/>
              <a:t>leasing social</a:t>
            </a:r>
            <a:r>
              <a:rPr lang="fr-FR" dirty="0"/>
              <a:t> et </a:t>
            </a:r>
            <a:r>
              <a:rPr lang="fr-FR" b="1" dirty="0"/>
              <a:t>fiches CEE</a:t>
            </a:r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18143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 34">
            <a:extLst>
              <a:ext uri="{FF2B5EF4-FFF2-40B4-BE49-F238E27FC236}">
                <a16:creationId xmlns:a16="http://schemas.microsoft.com/office/drawing/2014/main" id="{CE2F28BC-24B8-D622-0E0C-30B950FDD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385" y="3166726"/>
            <a:ext cx="4286250" cy="3028950"/>
          </a:xfrm>
          <a:prstGeom prst="rect">
            <a:avLst/>
          </a:prstGeom>
        </p:spPr>
      </p:pic>
      <p:sp>
        <p:nvSpPr>
          <p:cNvPr id="20" name="Espace réservé du texte 1">
            <a:extLst>
              <a:ext uri="{FF2B5EF4-FFF2-40B4-BE49-F238E27FC236}">
                <a16:creationId xmlns:a16="http://schemas.microsoft.com/office/drawing/2014/main" id="{B1915D0E-9925-6B19-7411-345D0EF2D750}"/>
              </a:ext>
            </a:extLst>
          </p:cNvPr>
          <p:cNvSpPr txBox="1">
            <a:spLocks/>
          </p:cNvSpPr>
          <p:nvPr/>
        </p:nvSpPr>
        <p:spPr>
          <a:xfrm>
            <a:off x="893487" y="423321"/>
            <a:ext cx="11884678" cy="43588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 cap="all" baseline="0">
                <a:solidFill>
                  <a:srgbClr val="222750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2400" b="1" i="0" u="none" strike="noStrike" kern="1200" cap="all" spc="0" normalizeH="0" baseline="0" noProof="0" dirty="0">
              <a:ln>
                <a:noFill/>
              </a:ln>
              <a:solidFill>
                <a:srgbClr val="22275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A46C2C9B-0DA3-95DF-CA1C-346BFB115C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554" y="1582090"/>
            <a:ext cx="620835" cy="62083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7EE9706-1B1E-E383-C1DD-1030502E02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4645" y="1467084"/>
            <a:ext cx="915305" cy="915305"/>
          </a:xfrm>
          <a:prstGeom prst="rect">
            <a:avLst/>
          </a:prstGeom>
        </p:spPr>
      </p:pic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43E192C8-49E4-158E-31AA-C232E3912B08}"/>
              </a:ext>
            </a:extLst>
          </p:cNvPr>
          <p:cNvCxnSpPr>
            <a:cxnSpLocks/>
          </p:cNvCxnSpPr>
          <p:nvPr/>
        </p:nvCxnSpPr>
        <p:spPr>
          <a:xfrm flipV="1">
            <a:off x="1072055" y="3028086"/>
            <a:ext cx="4771030" cy="3829914"/>
          </a:xfrm>
          <a:prstGeom prst="line">
            <a:avLst/>
          </a:prstGeom>
          <a:noFill/>
          <a:ln w="38100" cap="flat" cmpd="sng" algn="ctr">
            <a:solidFill>
              <a:srgbClr val="FFC000"/>
            </a:solidFill>
            <a:prstDash val="solid"/>
            <a:miter lim="800000"/>
          </a:ln>
          <a:effectLst/>
        </p:spPr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E09886D2-5231-16F1-E6C8-74572261D676}"/>
              </a:ext>
            </a:extLst>
          </p:cNvPr>
          <p:cNvCxnSpPr>
            <a:cxnSpLocks/>
          </p:cNvCxnSpPr>
          <p:nvPr/>
        </p:nvCxnSpPr>
        <p:spPr>
          <a:xfrm flipV="1">
            <a:off x="5393906" y="2906110"/>
            <a:ext cx="6789683" cy="84082"/>
          </a:xfrm>
          <a:prstGeom prst="line">
            <a:avLst/>
          </a:prstGeom>
          <a:noFill/>
          <a:ln w="38100" cap="flat" cmpd="sng" algn="ctr">
            <a:solidFill>
              <a:srgbClr val="FFC000"/>
            </a:solidFill>
            <a:prstDash val="solid"/>
            <a:miter lim="800000"/>
          </a:ln>
          <a:effectLst/>
        </p:spPr>
      </p:cxnSp>
      <p:sp>
        <p:nvSpPr>
          <p:cNvPr id="26" name="Flèche : droite 25">
            <a:extLst>
              <a:ext uri="{FF2B5EF4-FFF2-40B4-BE49-F238E27FC236}">
                <a16:creationId xmlns:a16="http://schemas.microsoft.com/office/drawing/2014/main" id="{696F4FDE-545D-78BE-1106-AAAEE063C2DD}"/>
              </a:ext>
            </a:extLst>
          </p:cNvPr>
          <p:cNvSpPr/>
          <p:nvPr/>
        </p:nvSpPr>
        <p:spPr>
          <a:xfrm>
            <a:off x="-8411" y="2108275"/>
            <a:ext cx="12034345" cy="325820"/>
          </a:xfrm>
          <a:prstGeom prst="rightArrow">
            <a:avLst/>
          </a:prstGeom>
          <a:solidFill>
            <a:srgbClr val="E01671"/>
          </a:solidFill>
          <a:ln w="12700" cap="flat" cmpd="sng" algn="ctr">
            <a:solidFill>
              <a:srgbClr val="E0167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F5363DDC-4189-1203-79F5-42EFA5AD18A0}"/>
              </a:ext>
            </a:extLst>
          </p:cNvPr>
          <p:cNvCxnSpPr>
            <a:cxnSpLocks/>
          </p:cNvCxnSpPr>
          <p:nvPr/>
        </p:nvCxnSpPr>
        <p:spPr>
          <a:xfrm flipH="1">
            <a:off x="-8411" y="2990192"/>
            <a:ext cx="5402317" cy="0"/>
          </a:xfrm>
          <a:prstGeom prst="line">
            <a:avLst/>
          </a:prstGeom>
          <a:noFill/>
          <a:ln w="38100" cap="flat" cmpd="sng" algn="ctr">
            <a:solidFill>
              <a:srgbClr val="FFC000"/>
            </a:solidFill>
            <a:prstDash val="solid"/>
            <a:miter lim="800000"/>
          </a:ln>
          <a:effectLst/>
        </p:spPr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3C8260C3-E8C3-5A2E-9F4C-03FE05ECC9EA}"/>
              </a:ext>
            </a:extLst>
          </p:cNvPr>
          <p:cNvSpPr txBox="1"/>
          <p:nvPr/>
        </p:nvSpPr>
        <p:spPr>
          <a:xfrm>
            <a:off x="-8411" y="2459420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18 ans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CE408015-F07B-D556-11DB-7808AC2449E7}"/>
              </a:ext>
            </a:extLst>
          </p:cNvPr>
          <p:cNvSpPr txBox="1"/>
          <p:nvPr/>
        </p:nvSpPr>
        <p:spPr>
          <a:xfrm>
            <a:off x="5590838" y="2459420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fr-FR">
                <a:solidFill>
                  <a:prstClr val="black"/>
                </a:solidFill>
                <a:latin typeface="Calibri" panose="020F0502020204030204"/>
              </a:rPr>
              <a:t>43 ans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72039178-85D7-9FA6-2099-0ED2B7A65E94}"/>
              </a:ext>
            </a:extLst>
          </p:cNvPr>
          <p:cNvSpPr txBox="1"/>
          <p:nvPr/>
        </p:nvSpPr>
        <p:spPr>
          <a:xfrm>
            <a:off x="10622526" y="2459420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fr-FR">
                <a:solidFill>
                  <a:prstClr val="black"/>
                </a:solidFill>
                <a:latin typeface="Calibri" panose="020F0502020204030204"/>
              </a:rPr>
              <a:t>63 ans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056A431F-7E3A-6770-2959-0828D7FFF093}"/>
              </a:ext>
            </a:extLst>
          </p:cNvPr>
          <p:cNvSpPr txBox="1"/>
          <p:nvPr/>
        </p:nvSpPr>
        <p:spPr>
          <a:xfrm>
            <a:off x="5661369" y="1824702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fr-FR" sz="2400">
                <a:solidFill>
                  <a:srgbClr val="FF0000"/>
                </a:solidFill>
                <a:latin typeface="Calibri" panose="020F0502020204030204"/>
              </a:rPr>
              <a:t>2050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F9221F66-4B7E-BA19-169D-97CD4943E0E0}"/>
              </a:ext>
            </a:extLst>
          </p:cNvPr>
          <p:cNvSpPr txBox="1"/>
          <p:nvPr/>
        </p:nvSpPr>
        <p:spPr>
          <a:xfrm>
            <a:off x="-8411" y="173557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fr-FR" sz="2400" dirty="0">
                <a:solidFill>
                  <a:srgbClr val="FF0000"/>
                </a:solidFill>
                <a:latin typeface="Calibri" panose="020F0502020204030204"/>
              </a:rPr>
              <a:t>2025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CD30ECA6-A942-5EDD-DE4F-C41CBA93AC2C}"/>
              </a:ext>
            </a:extLst>
          </p:cNvPr>
          <p:cNvSpPr txBox="1"/>
          <p:nvPr/>
        </p:nvSpPr>
        <p:spPr>
          <a:xfrm>
            <a:off x="10693057" y="170246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fr-FR" sz="2400">
                <a:solidFill>
                  <a:srgbClr val="FF0000"/>
                </a:solidFill>
                <a:latin typeface="Calibri" panose="020F0502020204030204"/>
              </a:rPr>
              <a:t>2070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8B7D8CF4-0280-1953-2B36-B755E300DA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897" y="3051783"/>
            <a:ext cx="2355896" cy="2355896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5040B6E3-5D4A-E0DC-B5C5-4044705C2CF9}"/>
              </a:ext>
            </a:extLst>
          </p:cNvPr>
          <p:cNvSpPr txBox="1"/>
          <p:nvPr/>
        </p:nvSpPr>
        <p:spPr>
          <a:xfrm>
            <a:off x="690316" y="5053476"/>
            <a:ext cx="1939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fr-FR" i="1">
                <a:solidFill>
                  <a:prstClr val="black"/>
                </a:solidFill>
                <a:latin typeface="Calibri" panose="020F0502020204030204"/>
              </a:rPr>
              <a:t>Moteur thermique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330E8BD4-9785-8676-8708-F3C91A2ABD90}"/>
              </a:ext>
            </a:extLst>
          </p:cNvPr>
          <p:cNvSpPr txBox="1"/>
          <p:nvPr/>
        </p:nvSpPr>
        <p:spPr>
          <a:xfrm>
            <a:off x="7592595" y="5857376"/>
            <a:ext cx="1862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fr-FR" i="1">
                <a:solidFill>
                  <a:prstClr val="black"/>
                </a:solidFill>
                <a:latin typeface="Calibri" panose="020F0502020204030204"/>
              </a:rPr>
              <a:t>Moteur électrique</a:t>
            </a:r>
          </a:p>
        </p:txBody>
      </p:sp>
      <p:pic>
        <p:nvPicPr>
          <p:cNvPr id="38" name="Picture 2" descr="image">
            <a:extLst>
              <a:ext uri="{FF2B5EF4-FFF2-40B4-BE49-F238E27FC236}">
                <a16:creationId xmlns:a16="http://schemas.microsoft.com/office/drawing/2014/main" id="{4E3EB040-F768-443D-8E11-A6786B922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23536" y="1534388"/>
            <a:ext cx="502398" cy="50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re 10">
            <a:extLst>
              <a:ext uri="{FF2B5EF4-FFF2-40B4-BE49-F238E27FC236}">
                <a16:creationId xmlns:a16="http://schemas.microsoft.com/office/drawing/2014/main" id="{23EBBA60-2432-E2A7-C474-A296BA60D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316" y="319787"/>
            <a:ext cx="10936941" cy="666158"/>
          </a:xfrm>
        </p:spPr>
        <p:txBody>
          <a:bodyPr>
            <a:normAutofit/>
          </a:bodyPr>
          <a:lstStyle/>
          <a:p>
            <a:r>
              <a:rPr lang="fr-FR" sz="2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Les motorisations du parc selon les objectifs français et européens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271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0.13164 -0.00023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/>
      <p:bldP spid="29" grpId="0"/>
      <p:bldP spid="30" grpId="0"/>
      <p:bldP spid="31" grpId="0"/>
      <p:bldP spid="32" grpId="0"/>
      <p:bldP spid="33" grpId="0"/>
      <p:bldP spid="36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BAEDD6-6CF5-612B-195A-70E25FA80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859" y="365126"/>
            <a:ext cx="10936941" cy="900148"/>
          </a:xfrm>
        </p:spPr>
        <p:txBody>
          <a:bodyPr>
            <a:normAutofit/>
          </a:bodyPr>
          <a:lstStyle/>
          <a:p>
            <a:r>
              <a:rPr lang="fr-FR" dirty="0"/>
              <a:t>Répartition des opérations de réparation &amp; maintenance par tranche d’âge et motorisation en 2022 et en 2030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C483B8F5-C0C2-A48F-902B-78DB6A245E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16626" y="1447740"/>
            <a:ext cx="9537405" cy="5048275"/>
          </a:xfr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19CA5AC-BF37-6772-AEFA-736E2F99E0FA}"/>
              </a:ext>
            </a:extLst>
          </p:cNvPr>
          <p:cNvSpPr txBox="1"/>
          <p:nvPr/>
        </p:nvSpPr>
        <p:spPr>
          <a:xfrm>
            <a:off x="116958" y="6547676"/>
            <a:ext cx="866553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50" dirty="0"/>
              <a:t>*R&amp;M : Réparation-maintenance ; [1] Non-rechargeables et rechargeables – Source TCG pour </a:t>
            </a:r>
            <a:r>
              <a:rPr lang="fr-FR" sz="1050" dirty="0" err="1"/>
              <a:t>Mobilians</a:t>
            </a:r>
            <a:r>
              <a:rPr lang="fr-FR" sz="1050" dirty="0"/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3066490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A0820B-FFEC-5FEF-74E0-63C4E2C51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Immatriculation et parc automobile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4DE380F-ED63-9A3F-A7FA-A44C066265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Le changement de motorisation</a:t>
            </a:r>
          </a:p>
        </p:txBody>
      </p:sp>
      <p:graphicFrame>
        <p:nvGraphicFramePr>
          <p:cNvPr id="9" name="Espace réservé du contenu 4">
            <a:extLst>
              <a:ext uri="{FF2B5EF4-FFF2-40B4-BE49-F238E27FC236}">
                <a16:creationId xmlns:a16="http://schemas.microsoft.com/office/drawing/2014/main" id="{EA4F06DA-6B7D-490A-2F94-230EF356CF4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3884471"/>
              </p:ext>
            </p:extLst>
          </p:nvPr>
        </p:nvGraphicFramePr>
        <p:xfrm>
          <a:off x="265111" y="1758950"/>
          <a:ext cx="5754690" cy="4864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Flèche : double flèche verticale 10">
            <a:extLst>
              <a:ext uri="{FF2B5EF4-FFF2-40B4-BE49-F238E27FC236}">
                <a16:creationId xmlns:a16="http://schemas.microsoft.com/office/drawing/2014/main" id="{CF5465EE-53DD-014B-5CDC-9B71F441590D}"/>
              </a:ext>
            </a:extLst>
          </p:cNvPr>
          <p:cNvSpPr/>
          <p:nvPr/>
        </p:nvSpPr>
        <p:spPr>
          <a:xfrm>
            <a:off x="5900767" y="3167181"/>
            <a:ext cx="283585" cy="1129391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Bulle narrative : rectangle à coins arrondis 11">
            <a:extLst>
              <a:ext uri="{FF2B5EF4-FFF2-40B4-BE49-F238E27FC236}">
                <a16:creationId xmlns:a16="http://schemas.microsoft.com/office/drawing/2014/main" id="{E97B9F7F-6B0C-F848-638B-73C49D344AD0}"/>
              </a:ext>
            </a:extLst>
          </p:cNvPr>
          <p:cNvSpPr/>
          <p:nvPr/>
        </p:nvSpPr>
        <p:spPr>
          <a:xfrm>
            <a:off x="5550195" y="5314838"/>
            <a:ext cx="1339703" cy="579113"/>
          </a:xfrm>
          <a:prstGeom prst="wedgeRoundRectCallout">
            <a:avLst>
              <a:gd name="adj1" fmla="val -14170"/>
              <a:gd name="adj2" fmla="val -229868"/>
              <a:gd name="adj3" fmla="val 16667"/>
            </a:avLst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60%</a:t>
            </a:r>
          </a:p>
          <a:p>
            <a:r>
              <a:rPr lang="fr-FR" dirty="0"/>
              <a:t>électrifié</a:t>
            </a:r>
          </a:p>
        </p:txBody>
      </p:sp>
      <p:graphicFrame>
        <p:nvGraphicFramePr>
          <p:cNvPr id="14" name="Espace réservé du contenu 4">
            <a:extLst>
              <a:ext uri="{FF2B5EF4-FFF2-40B4-BE49-F238E27FC236}">
                <a16:creationId xmlns:a16="http://schemas.microsoft.com/office/drawing/2014/main" id="{E67051E3-9258-B669-8E57-2F45416A3D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3706213"/>
              </p:ext>
            </p:extLst>
          </p:nvPr>
        </p:nvGraphicFramePr>
        <p:xfrm>
          <a:off x="6589702" y="1421249"/>
          <a:ext cx="5337188" cy="4283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ZoneTexte 14">
            <a:extLst>
              <a:ext uri="{FF2B5EF4-FFF2-40B4-BE49-F238E27FC236}">
                <a16:creationId xmlns:a16="http://schemas.microsoft.com/office/drawing/2014/main" id="{572036D0-3BBD-1275-D0B9-D8CFB4CEBC69}"/>
              </a:ext>
            </a:extLst>
          </p:cNvPr>
          <p:cNvSpPr txBox="1"/>
          <p:nvPr/>
        </p:nvSpPr>
        <p:spPr>
          <a:xfrm>
            <a:off x="10479676" y="2049396"/>
            <a:ext cx="17078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/>
              <a:t>Electrique (2%)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3EB6379-3A19-21CE-BB00-3F45F17B8DE9}"/>
              </a:ext>
            </a:extLst>
          </p:cNvPr>
          <p:cNvSpPr txBox="1"/>
          <p:nvPr/>
        </p:nvSpPr>
        <p:spPr>
          <a:xfrm>
            <a:off x="10479676" y="2479594"/>
            <a:ext cx="17078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/>
              <a:t>Hybride (6%)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053FBF3-D234-E8EB-FB53-01D421882E47}"/>
              </a:ext>
            </a:extLst>
          </p:cNvPr>
          <p:cNvSpPr txBox="1"/>
          <p:nvPr/>
        </p:nvSpPr>
        <p:spPr>
          <a:xfrm>
            <a:off x="10450002" y="3031446"/>
            <a:ext cx="14070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/>
              <a:t>Essence 41%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9084535-DFF1-0CA5-2CE9-2DC3C27EA1EA}"/>
              </a:ext>
            </a:extLst>
          </p:cNvPr>
          <p:cNvSpPr txBox="1"/>
          <p:nvPr/>
        </p:nvSpPr>
        <p:spPr>
          <a:xfrm>
            <a:off x="10547994" y="4290324"/>
            <a:ext cx="13507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/>
              <a:t>Diesel 51% </a:t>
            </a:r>
          </a:p>
        </p:txBody>
      </p:sp>
      <p:sp>
        <p:nvSpPr>
          <p:cNvPr id="5" name="Bulle narrative : rectangle à coins arrondis 4">
            <a:extLst>
              <a:ext uri="{FF2B5EF4-FFF2-40B4-BE49-F238E27FC236}">
                <a16:creationId xmlns:a16="http://schemas.microsoft.com/office/drawing/2014/main" id="{76DAD76A-4C7D-E610-C34D-B97101834B73}"/>
              </a:ext>
            </a:extLst>
          </p:cNvPr>
          <p:cNvSpPr/>
          <p:nvPr/>
        </p:nvSpPr>
        <p:spPr>
          <a:xfrm>
            <a:off x="5550195" y="1125193"/>
            <a:ext cx="1287599" cy="666159"/>
          </a:xfrm>
          <a:prstGeom prst="wedgeRoundRectCallout">
            <a:avLst>
              <a:gd name="adj1" fmla="val -42581"/>
              <a:gd name="adj2" fmla="val 269292"/>
              <a:gd name="adj3" fmla="val 16667"/>
            </a:avLst>
          </a:prstGeom>
          <a:solidFill>
            <a:srgbClr val="997300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17%</a:t>
            </a:r>
          </a:p>
          <a:p>
            <a:r>
              <a:rPr lang="fr-FR" dirty="0"/>
              <a:t>électrique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165B775-5270-EFC2-E438-8ED1C8216566}"/>
              </a:ext>
            </a:extLst>
          </p:cNvPr>
          <p:cNvSpPr txBox="1"/>
          <p:nvPr/>
        </p:nvSpPr>
        <p:spPr>
          <a:xfrm>
            <a:off x="4670351" y="6568224"/>
            <a:ext cx="6193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i="1" dirty="0"/>
              <a:t>Source Ministère en charge des transports - SDES</a:t>
            </a:r>
          </a:p>
        </p:txBody>
      </p:sp>
    </p:spTree>
    <p:extLst>
      <p:ext uri="{BB962C8B-B14F-4D97-AF65-F5344CB8AC3E}">
        <p14:creationId xmlns:p14="http://schemas.microsoft.com/office/powerpoint/2010/main" val="1557424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6135AE-8E1A-D28B-E321-142B63149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3 grands opérateurs sur le marché de l’entretien et réparation sur des parcs automobiles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1582E68-2727-217B-8CAA-8BEBDC519C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Réseaux constructeurs, MRA, Centres autos</a:t>
            </a: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C93881E9-20C9-3724-EDE3-CAECB74744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0898" y="2020172"/>
            <a:ext cx="5333589" cy="3000647"/>
          </a:xfrm>
        </p:spPr>
      </p:pic>
      <p:graphicFrame>
        <p:nvGraphicFramePr>
          <p:cNvPr id="6" name="Espace réservé du contenu 5">
            <a:extLst>
              <a:ext uri="{FF2B5EF4-FFF2-40B4-BE49-F238E27FC236}">
                <a16:creationId xmlns:a16="http://schemas.microsoft.com/office/drawing/2014/main" id="{847BAF6F-6C9B-4122-A79F-E92353FE2ED7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92413391"/>
              </p:ext>
            </p:extLst>
          </p:nvPr>
        </p:nvGraphicFramePr>
        <p:xfrm>
          <a:off x="417513" y="1758950"/>
          <a:ext cx="5602287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E91A32DF-3C97-0372-EC9A-9B0962908F07}"/>
              </a:ext>
            </a:extLst>
          </p:cNvPr>
          <p:cNvSpPr txBox="1"/>
          <p:nvPr/>
        </p:nvSpPr>
        <p:spPr>
          <a:xfrm>
            <a:off x="4199860" y="6362069"/>
            <a:ext cx="13452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/>
              <a:t>Source : GIPA 2024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9DA4E92-7623-0554-6DD0-4CA1A7953F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3085" y="5078052"/>
            <a:ext cx="1539243" cy="177994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16D0F0A-C0A2-010C-DDC6-7FDF1D60A1CC}"/>
              </a:ext>
            </a:extLst>
          </p:cNvPr>
          <p:cNvSpPr txBox="1"/>
          <p:nvPr/>
        </p:nvSpPr>
        <p:spPr>
          <a:xfrm>
            <a:off x="7390651" y="1655162"/>
            <a:ext cx="3434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/>
            </a:lvl1pPr>
          </a:lstStyle>
          <a:p>
            <a:r>
              <a:rPr lang="fr-FR" sz="1400" dirty="0">
                <a:solidFill>
                  <a:prstClr val="black">
                    <a:lumMod val="65000"/>
                    <a:lumOff val="35000"/>
                  </a:prstClr>
                </a:solidFill>
              </a:rPr>
              <a:t>Lieu des entrées atelier par segment d’âge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049C608-08AE-B25D-E4E8-209A00F0C643}"/>
              </a:ext>
            </a:extLst>
          </p:cNvPr>
          <p:cNvSpPr txBox="1"/>
          <p:nvPr/>
        </p:nvSpPr>
        <p:spPr>
          <a:xfrm>
            <a:off x="10681180" y="5078052"/>
            <a:ext cx="13452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/>
              <a:t>Source : GIPA 2024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9D26E1F-37A3-12BB-1528-13C68281D394}"/>
              </a:ext>
            </a:extLst>
          </p:cNvPr>
          <p:cNvSpPr txBox="1"/>
          <p:nvPr/>
        </p:nvSpPr>
        <p:spPr>
          <a:xfrm>
            <a:off x="6537845" y="6362069"/>
            <a:ext cx="13452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/>
              <a:t>Source : GIPA 2024</a:t>
            </a:r>
          </a:p>
        </p:txBody>
      </p:sp>
    </p:spTree>
    <p:extLst>
      <p:ext uri="{BB962C8B-B14F-4D97-AF65-F5344CB8AC3E}">
        <p14:creationId xmlns:p14="http://schemas.microsoft.com/office/powerpoint/2010/main" val="411562486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>
          <a:outerShdw blurRad="161208" dist="50800" dir="1047011" sx="98000" sy="98000" algn="ctr" rotWithShape="0">
            <a:schemeClr val="bg1">
              <a:lumMod val="50000"/>
              <a:alpha val="63995"/>
            </a:scheme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NFA_PPT_OBS_2024.pptx  -  Lecture seule" id="{FC163260-B6A9-43E5-BDFE-AAF6452F18C4}" vid="{065B6930-FBBC-456A-B253-F6D327E5B925}"/>
    </a:ext>
  </a:extLst>
</a:theme>
</file>

<file path=ppt/theme/theme2.xml><?xml version="1.0" encoding="utf-8"?>
<a:theme xmlns:a="http://schemas.openxmlformats.org/drawingml/2006/main" name="3_page de presentation et de parti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BS-ANFA-1">
    <a:dk1>
      <a:sysClr val="windowText" lastClr="000000"/>
    </a:dk1>
    <a:lt1>
      <a:sysClr val="window" lastClr="FFFFFF"/>
    </a:lt1>
    <a:dk2>
      <a:srgbClr val="454551"/>
    </a:dk2>
    <a:lt2>
      <a:srgbClr val="D8D9DC"/>
    </a:lt2>
    <a:accent1>
      <a:srgbClr val="FFC000"/>
    </a:accent1>
    <a:accent2>
      <a:srgbClr val="90ACF0"/>
    </a:accent2>
    <a:accent3>
      <a:srgbClr val="00B0F0"/>
    </a:accent3>
    <a:accent4>
      <a:srgbClr val="9F51ED"/>
    </a:accent4>
    <a:accent5>
      <a:srgbClr val="E01671"/>
    </a:accent5>
    <a:accent6>
      <a:srgbClr val="EE81BD"/>
    </a:accent6>
    <a:hlink>
      <a:srgbClr val="0070C0"/>
    </a:hlink>
    <a:folHlink>
      <a:srgbClr val="8C8C8C"/>
    </a:folHlink>
  </a:clrScheme>
  <a:fontScheme name="Thème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hème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ANFA_PPT_OBS_2024</Template>
  <TotalTime>3226</TotalTime>
  <Words>1634</Words>
  <Application>Microsoft Macintosh PowerPoint</Application>
  <PresentationFormat>Grand écran</PresentationFormat>
  <Paragraphs>237</Paragraphs>
  <Slides>23</Slides>
  <Notes>17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23</vt:i4>
      </vt:variant>
    </vt:vector>
  </HeadingPairs>
  <TitlesOfParts>
    <vt:vector size="33" baseType="lpstr">
      <vt:lpstr>Aptos</vt:lpstr>
      <vt:lpstr>Aptos Narrow</vt:lpstr>
      <vt:lpstr>Arial</vt:lpstr>
      <vt:lpstr>Bahnschrift</vt:lpstr>
      <vt:lpstr>Calibri</vt:lpstr>
      <vt:lpstr>Outfit</vt:lpstr>
      <vt:lpstr>Roboto</vt:lpstr>
      <vt:lpstr>Verdana</vt:lpstr>
      <vt:lpstr>Thème Office</vt:lpstr>
      <vt:lpstr>3_page de presentation et de partie</vt:lpstr>
      <vt:lpstr>Présentation PowerPoint</vt:lpstr>
      <vt:lpstr>Présentation PowerPoint</vt:lpstr>
      <vt:lpstr>Face aux enjeux de la transition énergétique, une rénovation des diplômes attendue par les entreprises</vt:lpstr>
      <vt:lpstr>Principales règlementations </vt:lpstr>
      <vt:lpstr>Transition énergétique des véhicules : Cadre réglementaire et enjeux climatiques</vt:lpstr>
      <vt:lpstr>Les motorisations du parc selon les objectifs français et européens </vt:lpstr>
      <vt:lpstr>Répartition des opérations de réparation &amp; maintenance par tranche d’âge et motorisation en 2022 et en 2030</vt:lpstr>
      <vt:lpstr>Immatriculation et parc automobile</vt:lpstr>
      <vt:lpstr>3 grands opérateurs sur le marché de l’entretien et réparation sur des parcs automobiles</vt:lpstr>
      <vt:lpstr>Une dichotomie d’activités qui s’accentue</vt:lpstr>
      <vt:lpstr>L’accentuation de cette différence d’activité est due au vieillissement du parc automobile porté par la croissance des prix des véhicules neufs.</vt:lpstr>
      <vt:lpstr>L’emploi n’évolue pas de la même façon dans les réseaux de marques et dans les réseaux indépendants. </vt:lpstr>
      <vt:lpstr>Les évolutions des activités</vt:lpstr>
      <vt:lpstr>Évolutions technologiques des véhicules</vt:lpstr>
      <vt:lpstr>Impact de l’électrification du parc</vt:lpstr>
      <vt:lpstr>Les véhicules hybrides</vt:lpstr>
      <vt:lpstr>Présentation PowerPoint</vt:lpstr>
      <vt:lpstr>L’évolution des activités poids-lourds</vt:lpstr>
      <vt:lpstr>L’évolution des activités motocycles</vt:lpstr>
      <vt:lpstr>CONCLUSION</vt:lpstr>
      <vt:lpstr>Les productions de l’Observatoire des Métiers des Services de l’automobile à disposition : sites webs</vt:lpstr>
      <vt:lpstr>Publications observatoire ANFA à retrouver sur : https://www.anfa-auto.fr/observatoire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Jocelyn GOMBAULT</dc:creator>
  <cp:lastModifiedBy>Pascale Costa</cp:lastModifiedBy>
  <cp:revision>20</cp:revision>
  <dcterms:created xsi:type="dcterms:W3CDTF">2025-04-23T08:53:10Z</dcterms:created>
  <dcterms:modified xsi:type="dcterms:W3CDTF">2025-05-22T12:02:53Z</dcterms:modified>
</cp:coreProperties>
</file>